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66" r:id="rId6"/>
    <p:sldId id="265" r:id="rId7"/>
    <p:sldId id="264" r:id="rId8"/>
    <p:sldId id="263" r:id="rId9"/>
    <p:sldId id="278" r:id="rId10"/>
    <p:sldId id="281" r:id="rId11"/>
    <p:sldId id="261" r:id="rId12"/>
    <p:sldId id="260" r:id="rId13"/>
    <p:sldId id="259" r:id="rId14"/>
    <p:sldId id="267" r:id="rId15"/>
    <p:sldId id="286" r:id="rId16"/>
    <p:sldId id="268" r:id="rId17"/>
    <p:sldId id="269" r:id="rId18"/>
    <p:sldId id="270" r:id="rId19"/>
    <p:sldId id="271" r:id="rId20"/>
    <p:sldId id="272" r:id="rId21"/>
    <p:sldId id="280" r:id="rId22"/>
    <p:sldId id="279" r:id="rId23"/>
    <p:sldId id="273" r:id="rId24"/>
    <p:sldId id="274" r:id="rId25"/>
    <p:sldId id="283" r:id="rId26"/>
    <p:sldId id="282" r:id="rId27"/>
    <p:sldId id="275" r:id="rId28"/>
    <p:sldId id="277" r:id="rId29"/>
    <p:sldId id="284" r:id="rId30"/>
    <p:sldId id="289" r:id="rId31"/>
    <p:sldId id="293" r:id="rId32"/>
    <p:sldId id="292" r:id="rId33"/>
    <p:sldId id="291" r:id="rId34"/>
    <p:sldId id="290" r:id="rId35"/>
    <p:sldId id="285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AppData\Local\Temp\Rar$DRa8312.757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AppData\Local\Temp\Rar$DRa8312.14017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AppData\Local\Temp\Rar$DRa8312.14715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AppData\Local\Temp\Rar$DRa8312.15540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AppData\Local\Temp\Rar$DRa8312.16236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AppData\Local\Temp\Rar$DRa8312.16926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00393" cy="63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4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AppData\Local\Temp\Rar$DRa8312.17655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AppData\Local\Temp\Rar$DRa8312.18551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\AppData\Local\Temp\Rar$DRa8312.19314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c\AppData\Local\Temp\Rar$DRa8312.20184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ownloads\Problem Çözme Beceriler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c\AppData\Local\Temp\Rar$DRa8312.20898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AppData\Local\Temp\Rar$DRa8312.21641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\AppData\Local\Temp\Rar$DRa8312.22532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\AppData\Local\Temp\Rar$DRa8312.23271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c\AppData\Local\Temp\Rar$DRa8312.24385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c\AppData\Local\Temp\Rar$DRa8312.25088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c\AppData\Local\Temp\Rar$DRa8312.25866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c\AppData\Local\Temp\Rar$DRa8312.26641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c\AppData\Local\Temp\Rar$DRa8312.27356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c\AppData\Local\Temp\Rar$DRa8312.28004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AppData\Local\Temp\Rar$DRa8312.9357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Adım Adım Problem Çözüyorum Etkinliğ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24"/>
            <a:ext cx="9144000" cy="49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7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AppData\Local\Temp\Rar$DRa11360.29409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88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AppData\Local\Temp\Rar$DRa11360.30347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17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AppData\Local\Temp\Rar$DRa11360.30715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57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AppData\Local\Temp\Rar$DRa11360.31278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08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per&amp;#39; Is Pixar&amp;#39;s Best Short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5"/>
          <p:cNvSpPr/>
          <p:nvPr/>
        </p:nvSpPr>
        <p:spPr>
          <a:xfrm>
            <a:off x="5004048" y="290882"/>
            <a:ext cx="3816424" cy="1553941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364088" y="74412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>
                <a:ln w="9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Piper</a:t>
            </a:r>
            <a:r>
              <a:rPr lang="tr-TR" sz="2400" b="1" i="1" dirty="0" smtClean="0">
                <a:ln w="9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Animasyonu</a:t>
            </a:r>
            <a:endParaRPr lang="tr-TR" sz="2400" b="1" i="1" dirty="0">
              <a:ln w="900" cmpd="sng">
                <a:solidFill>
                  <a:schemeClr val="tx2"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4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AppData\Local\Temp\Rar$DRa8312.10261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AppData\Local\Temp\Rar$DRa8312.10915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AppData\Local\Temp\Rar$DRa8312.11722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AppData\Local\Temp\Rar$DRa8312.12470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AppData\Local\Temp\Rar$DRa8312.13253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</Words>
  <Application>Microsoft Office PowerPoint</Application>
  <PresentationFormat>Ekran Gösterisi (4:3)</PresentationFormat>
  <Paragraphs>1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8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 3</cp:lastModifiedBy>
  <cp:revision>13</cp:revision>
  <dcterms:created xsi:type="dcterms:W3CDTF">2021-09-23T11:21:35Z</dcterms:created>
  <dcterms:modified xsi:type="dcterms:W3CDTF">2021-10-20T11:14:14Z</dcterms:modified>
</cp:coreProperties>
</file>