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6F05F-66EC-4F28-A818-A2E35097F50C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F42F6-D753-4AF8-8429-BB21AC2510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86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Üzerinde durulması gereken bir sayfa. Mesleği sadece para kazanmak</a:t>
            </a:r>
            <a:r>
              <a:rPr lang="tr-TR" baseline="0" dirty="0" smtClean="0"/>
              <a:t> için değil,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F42F6-D753-4AF8-8429-BB21AC2510E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754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36FF23-ED95-459F-9B09-61169FA0C534}" type="datetimeFigureOut">
              <a:rPr lang="tr-TR" smtClean="0"/>
              <a:t>19.11.2021</a:t>
            </a:fld>
            <a:endParaRPr lang="tr-TR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556309-5426-48CA-AED3-2B03C905EE6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Lise Seçimi, Meslek Seçimi Açısından Neden Önemli?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210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525963"/>
          </a:xfrm>
        </p:spPr>
        <p:txBody>
          <a:bodyPr/>
          <a:lstStyle/>
          <a:p>
            <a:pPr algn="just"/>
            <a:r>
              <a:rPr lang="tr-TR" dirty="0" smtClean="0"/>
              <a:t>Şu da unutulmamalıdır ki:</a:t>
            </a:r>
          </a:p>
          <a:p>
            <a:pPr algn="just"/>
            <a:endParaRPr lang="tr-TR" dirty="0"/>
          </a:p>
          <a:p>
            <a:pPr algn="just"/>
            <a:r>
              <a:rPr lang="tr-TR" i="1" u="sng" dirty="0" smtClean="0">
                <a:solidFill>
                  <a:srgbClr val="FF0000"/>
                </a:solidFill>
              </a:rPr>
              <a:t>Başarı sadece ders, sınav notlarının yüksek olması demek değildir!!</a:t>
            </a:r>
          </a:p>
          <a:p>
            <a:pPr algn="just"/>
            <a:endParaRPr lang="tr-TR" dirty="0"/>
          </a:p>
          <a:p>
            <a:pPr algn="just"/>
            <a:r>
              <a:rPr lang="tr-TR" i="1" u="sng" dirty="0" smtClean="0">
                <a:solidFill>
                  <a:srgbClr val="00B050"/>
                </a:solidFill>
              </a:rPr>
              <a:t>Bireyin hayali ne olursa olsun ona ulaşması ve mutlu olması hayattaki en büyük başarıdır.</a:t>
            </a:r>
            <a:endParaRPr lang="tr-TR" i="1" u="sng" dirty="0">
              <a:solidFill>
                <a:srgbClr val="00B05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53734"/>
            <a:ext cx="4196288" cy="239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79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Öncelikle okulların hangi amaca hizmet ettiği, nasıl eğitim imkanı sunduğunun bilinmesi gerekmektedir.</a:t>
            </a:r>
          </a:p>
          <a:p>
            <a:endParaRPr lang="tr-TR" dirty="0"/>
          </a:p>
          <a:p>
            <a:r>
              <a:rPr lang="tr-TR" dirty="0" smtClean="0"/>
              <a:t>Türkiye’deki Lise Türleri:</a:t>
            </a:r>
          </a:p>
          <a:p>
            <a:endParaRPr lang="tr-TR" dirty="0" smtClean="0"/>
          </a:p>
          <a:p>
            <a:r>
              <a:rPr lang="tr-TR" dirty="0" smtClean="0"/>
              <a:t>Fen Lisesi, Sosyal Bilimler Lisesi, Anadolu Lisesi, Anadolu İmam Hatip Lisesi, Mesleki ve Teknik Anadolu Lisesi, Güzel Sanatlar Lisesi, Spor Lisesi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(2) Tercih Edeceğim Okulu Nasıl Tanırım?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68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Fen Lisesi: </a:t>
            </a:r>
            <a:r>
              <a:rPr lang="tr-TR" dirty="0" smtClean="0"/>
              <a:t>4 yıl boyunca sayısal dersler ağırlıklı olarak üniversite sınavına hazırlık eğitimi veren liselerdir. Örneğin: Tıp, Eczacılık, Mühendislik vb.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Sosyal Bilimler Lisesi: </a:t>
            </a:r>
            <a:r>
              <a:rPr lang="tr-TR" dirty="0" smtClean="0"/>
              <a:t>İlk yılı hazırlık sınıfı olmakla birlikte 5 yıl boyunca Eşit Ağırlık, Sözel ve Yabancı Dil alanlarında üniversite sınavına hazırlık eğitimi veren liselerdir. </a:t>
            </a:r>
            <a:r>
              <a:rPr lang="tr-TR" u="sng" dirty="0" smtClean="0">
                <a:solidFill>
                  <a:srgbClr val="FF0000"/>
                </a:solidFill>
              </a:rPr>
              <a:t>!!Sayısal bir alanda üniversite tercihi yapacak kişiler için uygun değildir!!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228508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Anadolu Lisesi: </a:t>
            </a:r>
            <a:r>
              <a:rPr lang="tr-TR" dirty="0" smtClean="0"/>
              <a:t>4 yıl boyunca üniversite sınavına hazırlık eğitimi verilmektedir. Sayısal, Sözel, Eşit Ağırlık ve Yabancı Dil </a:t>
            </a:r>
            <a:r>
              <a:rPr lang="tr-TR" dirty="0" smtClean="0">
                <a:solidFill>
                  <a:srgbClr val="FF0000"/>
                </a:solidFill>
              </a:rPr>
              <a:t>alanlarının hepsinden </a:t>
            </a:r>
            <a:r>
              <a:rPr lang="tr-TR" dirty="0" smtClean="0"/>
              <a:t>eğitim alabilme imkanı sunmaktadır.</a:t>
            </a:r>
          </a:p>
          <a:p>
            <a:endParaRPr lang="tr-TR" dirty="0"/>
          </a:p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Anadolu İmam Hatip Lisesi: </a:t>
            </a:r>
            <a:r>
              <a:rPr lang="tr-TR" dirty="0" smtClean="0"/>
              <a:t>Anadolu Lisesi ile aynı imkanlara sahiptir. </a:t>
            </a:r>
            <a:r>
              <a:rPr lang="tr-TR" dirty="0" smtClean="0">
                <a:solidFill>
                  <a:srgbClr val="FF0000"/>
                </a:solidFill>
              </a:rPr>
              <a:t>Sadece Din alanında ekstra meslek dersleri </a:t>
            </a:r>
            <a:r>
              <a:rPr lang="tr-TR" dirty="0" smtClean="0"/>
              <a:t>bulunmaktadır.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112292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Mesleki ve Teknik Anadolu Lisesi Anadolu Meslek Programı: </a:t>
            </a:r>
          </a:p>
          <a:p>
            <a:endParaRPr lang="tr-TR" sz="2000" dirty="0" smtClean="0"/>
          </a:p>
          <a:p>
            <a:r>
              <a:rPr lang="tr-TR" sz="2000" dirty="0" smtClean="0"/>
              <a:t>İlk 2 yıl akademik eğitim verilmekle birlikte sonraki 2 yıl ağırlıklı olarak staj çalışmaları gerçekleştirilmektedir, bu yıllarda çok fazla üniversiteye hazırlık dersi verilmemektedir. </a:t>
            </a:r>
          </a:p>
          <a:p>
            <a:endParaRPr lang="tr-TR" sz="2000" dirty="0" smtClean="0"/>
          </a:p>
          <a:p>
            <a:r>
              <a:rPr lang="tr-TR" sz="2000" dirty="0" smtClean="0"/>
              <a:t>Seçilen alan ile ilgili üniversite ön lisans(2 yıllık) bölüm tercih edilmesi halinde ek puan imkanı sunmaktadır.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Öncelikli amacı mesleki anlamda </a:t>
            </a:r>
            <a:r>
              <a:rPr lang="tr-TR" sz="2000" dirty="0" smtClean="0">
                <a:solidFill>
                  <a:srgbClr val="FF0000"/>
                </a:solidFill>
              </a:rPr>
              <a:t>beceriye</a:t>
            </a:r>
            <a:r>
              <a:rPr lang="tr-TR" sz="2000" dirty="0" smtClean="0"/>
              <a:t> sahip personel yetiştirmektir.</a:t>
            </a:r>
          </a:p>
          <a:p>
            <a:endParaRPr lang="tr-TR" sz="2000" dirty="0"/>
          </a:p>
          <a:p>
            <a:r>
              <a:rPr lang="tr-TR" sz="2000" dirty="0" smtClean="0"/>
              <a:t>Mezun olunca, diploma, ustalık belgesi ve iş yeri açma belgesi verilmektedir.</a:t>
            </a:r>
            <a:endParaRPr lang="tr-TR" sz="2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924109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>
                <a:solidFill>
                  <a:schemeClr val="bg2">
                    <a:lumMod val="50000"/>
                  </a:schemeClr>
                </a:solidFill>
              </a:rPr>
              <a:t>Mesleki ve Teknik Anadolu Lisesi Anadolu Teknik Programı: </a:t>
            </a:r>
          </a:p>
          <a:p>
            <a:endParaRPr lang="tr-TR" sz="2000" dirty="0" smtClean="0"/>
          </a:p>
          <a:p>
            <a:r>
              <a:rPr lang="tr-TR" sz="2000" dirty="0" smtClean="0"/>
              <a:t>İlk 2 yıl akademik eğitim verilmekle birlikte sonraki 2 yıl staj çalışmaları da gerçekleştirilmektedir, bununla birlikte üniversite sınavına hazırlık imkanı da sunmaktadır.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Seçilen alan ile ilgili üniversite ön lisans(2 yıllık) bölüm tercih edilmesi halinde ek puan imkanı sunmaktadır.</a:t>
            </a:r>
          </a:p>
          <a:p>
            <a:endParaRPr lang="tr-TR" sz="2000" dirty="0" smtClean="0"/>
          </a:p>
          <a:p>
            <a:r>
              <a:rPr lang="tr-TR" sz="2000" dirty="0" smtClean="0"/>
              <a:t>Öncelikli amacı mesleki </a:t>
            </a:r>
            <a:r>
              <a:rPr lang="tr-TR" sz="2000" dirty="0" smtClean="0">
                <a:solidFill>
                  <a:srgbClr val="FF0000"/>
                </a:solidFill>
              </a:rPr>
              <a:t>bilgi ve beceriye</a:t>
            </a:r>
            <a:r>
              <a:rPr lang="tr-TR" sz="2000" dirty="0" smtClean="0"/>
              <a:t> sahip personel yetiştirmektir.</a:t>
            </a:r>
          </a:p>
          <a:p>
            <a:endParaRPr lang="tr-TR" sz="2000" dirty="0"/>
          </a:p>
          <a:p>
            <a:r>
              <a:rPr lang="tr-TR" sz="2000" dirty="0" smtClean="0"/>
              <a:t>Mezun olunca, diploma, ustalık belgesi ve iş yeri açma belgesi verilmektedir.</a:t>
            </a:r>
            <a:endParaRPr lang="tr-TR" sz="2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1910159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Güzel Sanatlar Lisesi: </a:t>
            </a:r>
            <a:r>
              <a:rPr lang="tr-TR" dirty="0" smtClean="0"/>
              <a:t>4 yıl boyunca üniversiteye hazırlık eğitimi vermesinin yanında özellikle </a:t>
            </a:r>
            <a:r>
              <a:rPr lang="tr-TR" dirty="0" smtClean="0">
                <a:solidFill>
                  <a:srgbClr val="FF0000"/>
                </a:solidFill>
              </a:rPr>
              <a:t>11 ve 12. sınıfta seçilen alana göre (müzik, görsel sanatlar) ağırlık </a:t>
            </a:r>
            <a:r>
              <a:rPr lang="tr-TR" dirty="0" smtClean="0"/>
              <a:t>verilmektedir. Özellikle bu alanda ilerlemek isteyen öğrencilerin tercih etmesi gereken bir lise türüdür.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225120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</a:rPr>
              <a:t>Spor Lisesi: </a:t>
            </a:r>
            <a:r>
              <a:rPr lang="tr-TR" dirty="0" smtClean="0"/>
              <a:t>4 </a:t>
            </a:r>
            <a:r>
              <a:rPr lang="tr-TR" dirty="0"/>
              <a:t>yıl boyunca üniversiteye hazırlık eğitimi vermesinin yanında özellikle </a:t>
            </a:r>
            <a:r>
              <a:rPr lang="tr-TR" dirty="0">
                <a:solidFill>
                  <a:srgbClr val="FF0000"/>
                </a:solidFill>
              </a:rPr>
              <a:t>11 ve 12. </a:t>
            </a:r>
            <a:r>
              <a:rPr lang="tr-TR" dirty="0" smtClean="0">
                <a:solidFill>
                  <a:srgbClr val="FF0000"/>
                </a:solidFill>
              </a:rPr>
              <a:t>sınıfta spor derslerinin ağırlıklı olduğu </a:t>
            </a:r>
            <a:r>
              <a:rPr lang="tr-TR" dirty="0" smtClean="0"/>
              <a:t>bir okuldur. </a:t>
            </a:r>
            <a:r>
              <a:rPr lang="tr-TR" dirty="0"/>
              <a:t>Özellikle bu alanda ilerlemek isteyen öğrencilerin tercih etmesi gereken bir lise türüdür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(2) Tercih Edeceğim Okulu 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3004341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Noktalı Yıldız 3"/>
          <p:cNvSpPr/>
          <p:nvPr/>
        </p:nvSpPr>
        <p:spPr>
          <a:xfrm>
            <a:off x="827584" y="188640"/>
            <a:ext cx="7272808" cy="6048672"/>
          </a:xfrm>
          <a:prstGeom prst="star7">
            <a:avLst/>
          </a:prstGeom>
          <a:solidFill>
            <a:schemeClr val="bg2">
              <a:lumMod val="50000"/>
              <a:alpha val="44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/>
          </a:p>
          <a:p>
            <a:pPr algn="ctr"/>
            <a:endParaRPr lang="tr-T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tr-T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Önemli Not: Hiçbir lise türünde üniversite sınavı için puanlamada katsayı farklılığı bulunmamaktadır. </a:t>
            </a:r>
          </a:p>
          <a:p>
            <a:pPr algn="ctr"/>
            <a:endParaRPr lang="tr-T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5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tr-T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Gerekli puanı aldıktan sonra her lise türünden her üniversite programını kazanabilirsiniz. </a:t>
            </a:r>
          </a:p>
          <a:p>
            <a:pPr algn="ctr"/>
            <a:endParaRPr lang="tr-TR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00B050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tr-T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50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Fakat doğru lise seçimi doğru alanda eğitim almak açısından önem arz etmektedir.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6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Toplumun görüşüne göre yapılmaz.</a:t>
            </a:r>
          </a:p>
          <a:p>
            <a:endParaRPr lang="tr-TR" dirty="0" smtClean="0"/>
          </a:p>
          <a:p>
            <a:r>
              <a:rPr lang="tr-TR" dirty="0" smtClean="0"/>
              <a:t>En iyi lise Fen Lisesidir. (Y)</a:t>
            </a:r>
          </a:p>
          <a:p>
            <a:r>
              <a:rPr lang="tr-TR" dirty="0" smtClean="0"/>
              <a:t>En iyi lise sana uygun seni başarıya ulaştıracak lisedir. (D)</a:t>
            </a:r>
          </a:p>
          <a:p>
            <a:endParaRPr lang="tr-TR" dirty="0"/>
          </a:p>
          <a:p>
            <a:r>
              <a:rPr lang="tr-TR" dirty="0" smtClean="0"/>
              <a:t>Ailenin fikri alınır ama direkt ailenin isteğine göre yapılmaz.</a:t>
            </a:r>
          </a:p>
          <a:p>
            <a:endParaRPr lang="tr-TR" dirty="0"/>
          </a:p>
          <a:p>
            <a:r>
              <a:rPr lang="tr-TR" dirty="0" smtClean="0"/>
              <a:t>Sağlık meslekte iş garantisi var.(Y)</a:t>
            </a:r>
          </a:p>
          <a:p>
            <a:r>
              <a:rPr lang="tr-TR" dirty="0" smtClean="0"/>
              <a:t>En doğru tercih sana kazanç sağlayacak ve başarılı olacağın tercihtir.(D)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Lise Tercihi Neye Göre Yapılmaz?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46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algn="just"/>
            <a:r>
              <a:rPr lang="tr-TR" dirty="0" smtClean="0"/>
              <a:t>Hayalinizdeki mesleğe uygun üniversite kapısı, doğru lise anahtarıyla açılmaktadır.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Çünkü lisede öğrenim göreceğiniz dersler, alacağınız eğitim, yapacağınız staj üniversite sınav performansınıza yön verecektir.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861048"/>
            <a:ext cx="2808312" cy="239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307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Sonuç,</a:t>
            </a:r>
          </a:p>
          <a:p>
            <a:endParaRPr lang="tr-TR" dirty="0"/>
          </a:p>
          <a:p>
            <a:r>
              <a:rPr lang="tr-TR" dirty="0" smtClean="0"/>
              <a:t>Öncelikle slayt boyunca bahsettiğimiz yaşantılarla kendinizi tanımak için fırsat oluşturmanız,</a:t>
            </a:r>
          </a:p>
          <a:p>
            <a:endParaRPr lang="tr-TR" dirty="0"/>
          </a:p>
          <a:p>
            <a:r>
              <a:rPr lang="tr-TR" dirty="0" smtClean="0"/>
              <a:t>Sonrasında size en uygun olacağını düşündüğünüz mesleği seçip bu doğrultuda çalışmalar gerçekleştirmenizdir.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Tüm Bunlar Bir Araya Geldiğinde..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1010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Başkalarını bilen kimse bilgili, kendini bilen kimse akıllıdır.</a:t>
            </a:r>
          </a:p>
          <a:p>
            <a:endParaRPr lang="tr-TR" dirty="0"/>
          </a:p>
          <a:p>
            <a:r>
              <a:rPr lang="tr-TR" dirty="0" smtClean="0"/>
              <a:t>-Lao </a:t>
            </a:r>
            <a:r>
              <a:rPr lang="tr-TR" dirty="0" err="1" smtClean="0"/>
              <a:t>Tzu</a:t>
            </a:r>
            <a:r>
              <a:rPr lang="tr-TR" dirty="0" smtClean="0"/>
              <a:t> (Çinli Filozof)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130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r>
              <a:rPr lang="tr-TR" dirty="0" smtClean="0"/>
              <a:t>Bu bağlamda aşağıdaki kriterlerin birbiriyle uyumlu olması gerekmektedir:</a:t>
            </a:r>
          </a:p>
          <a:p>
            <a:endParaRPr lang="tr-TR" dirty="0" smtClean="0"/>
          </a:p>
          <a:p>
            <a:r>
              <a:rPr lang="tr-TR" dirty="0" err="1" smtClean="0"/>
              <a:t>Micazımız</a:t>
            </a:r>
            <a:endParaRPr lang="tr-TR" dirty="0"/>
          </a:p>
          <a:p>
            <a:r>
              <a:rPr lang="tr-TR" dirty="0" smtClean="0"/>
              <a:t>Yeteneklerimiz</a:t>
            </a:r>
          </a:p>
          <a:p>
            <a:r>
              <a:rPr lang="tr-TR" dirty="0" smtClean="0"/>
              <a:t>İlgilerimiz</a:t>
            </a:r>
          </a:p>
          <a:p>
            <a:r>
              <a:rPr lang="tr-TR" dirty="0" smtClean="0"/>
              <a:t>Değerlerimiz</a:t>
            </a:r>
          </a:p>
          <a:p>
            <a:r>
              <a:rPr lang="tr-TR" dirty="0" smtClean="0"/>
              <a:t>Lisenin Bize Sunacağı Eğitim İmkanları</a:t>
            </a:r>
            <a:endParaRPr lang="tr-TR" dirty="0"/>
          </a:p>
          <a:p>
            <a:r>
              <a:rPr lang="tr-TR" dirty="0" smtClean="0"/>
              <a:t>Hayalimizdeki Meslek ve Meslekten Beklentilerimiz</a:t>
            </a:r>
          </a:p>
        </p:txBody>
      </p:sp>
    </p:spTree>
    <p:extLst>
      <p:ext uri="{BB962C8B-B14F-4D97-AF65-F5344CB8AC3E}">
        <p14:creationId xmlns:p14="http://schemas.microsoft.com/office/powerpoint/2010/main" val="144073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Örnek verecek olursak,</a:t>
            </a:r>
          </a:p>
          <a:p>
            <a:endParaRPr lang="tr-TR" dirty="0" smtClean="0"/>
          </a:p>
          <a:p>
            <a:r>
              <a:rPr lang="tr-TR" dirty="0" smtClean="0"/>
              <a:t>Edebiyat Öğretmeni(Hayalimizdeki Meslek) olmak isteyen birinin Fen Lisesi’nde(Lisenin Eğitim İmkanı) eğitim görmek istemesi,</a:t>
            </a:r>
          </a:p>
          <a:p>
            <a:endParaRPr lang="tr-TR" dirty="0" smtClean="0"/>
          </a:p>
          <a:p>
            <a:r>
              <a:rPr lang="tr-TR" dirty="0" smtClean="0"/>
              <a:t>Sayısal alanda(Yetenek) yetenekli birinin Sosyal Bilimler Lisesi’nde</a:t>
            </a:r>
            <a:r>
              <a:rPr lang="tr-TR" dirty="0"/>
              <a:t> Lisesi’nde(Lisenin Eğitim İmkanı</a:t>
            </a:r>
            <a:r>
              <a:rPr lang="tr-TR" dirty="0" smtClean="0"/>
              <a:t>) eğitim görmek istemesi,</a:t>
            </a:r>
          </a:p>
          <a:p>
            <a:endParaRPr lang="tr-TR" dirty="0" smtClean="0"/>
          </a:p>
          <a:p>
            <a:r>
              <a:rPr lang="tr-TR" dirty="0" smtClean="0"/>
              <a:t>Çekingen(Mizaç) özelliklere sahip birinin Pazarlamacı(Hayalimizdeki Meslek) olmak istemesi birbirine zıt durumlar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297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 bireyin mutlu olmasını, istediği performansı göstermesini engelleyecektir.</a:t>
            </a:r>
          </a:p>
          <a:p>
            <a:pPr marL="109728" indent="0">
              <a:buNone/>
            </a:pPr>
            <a:endParaRPr lang="tr-TR" dirty="0" smtClean="0"/>
          </a:p>
          <a:p>
            <a:r>
              <a:rPr lang="tr-TR" dirty="0" smtClean="0"/>
              <a:t>Sevdiğiniz işi yaparsanız, bir gün bile çalışmış sayılmazsınız.</a:t>
            </a:r>
          </a:p>
          <a:p>
            <a:endParaRPr lang="tr-TR" dirty="0" smtClean="0"/>
          </a:p>
          <a:p>
            <a:pPr marL="109728" indent="0">
              <a:buNone/>
            </a:pPr>
            <a:r>
              <a:rPr lang="tr-TR" dirty="0" smtClean="0"/>
              <a:t>  -Konfüçyüs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49866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sebeple </a:t>
            </a:r>
          </a:p>
          <a:p>
            <a:r>
              <a:rPr lang="tr-TR" dirty="0" smtClean="0"/>
              <a:t>(1)kişinin önce kendini tanıması,</a:t>
            </a:r>
          </a:p>
          <a:p>
            <a:endParaRPr lang="tr-TR" dirty="0"/>
          </a:p>
          <a:p>
            <a:r>
              <a:rPr lang="tr-TR" dirty="0" smtClean="0"/>
              <a:t>Sonrasında </a:t>
            </a:r>
          </a:p>
          <a:p>
            <a:r>
              <a:rPr lang="tr-TR" dirty="0" smtClean="0"/>
              <a:t>(2)tercih edeceği okulun eğitim imkanlarını bilmesi gerekmektedir.</a:t>
            </a:r>
          </a:p>
          <a:p>
            <a:endParaRPr lang="tr-TR" dirty="0"/>
          </a:p>
          <a:p>
            <a:r>
              <a:rPr lang="tr-TR" dirty="0" smtClean="0"/>
              <a:t>Şimdi bu konuları sırayla ele alalım.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35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Hayatta yaşadığımız her tecrübe, yaptığımız her aktivite, yaşadığımız her olay kendimizi tanımamız için bir fırsattır.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Burada önemli olan hayatın içinde olmak, insanlarla iletişim halinde kalmak, yaşamımızdaki aktiviteleri çeşitlendirmektir.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Diğer türlü sadece telefon, TV başında geçen tek yönlü bir yaşantı kendimizi tanımamızı zorlaştıracaktır.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(1)Kendimi Nasıl Tanırım?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4689" y="3212976"/>
            <a:ext cx="792088" cy="792088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725" y="4837217"/>
            <a:ext cx="680015" cy="68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durum da doğru tercihler yapmamızı ve hayatımızın geri kalan kısmında </a:t>
            </a:r>
            <a:r>
              <a:rPr lang="tr-TR" dirty="0" smtClean="0">
                <a:solidFill>
                  <a:srgbClr val="00B050"/>
                </a:solidFill>
              </a:rPr>
              <a:t>istediğimiz gibi yaşamımızı </a:t>
            </a:r>
            <a:r>
              <a:rPr lang="tr-TR" u="sng" dirty="0" smtClean="0">
                <a:solidFill>
                  <a:srgbClr val="FF0000"/>
                </a:solidFill>
              </a:rPr>
              <a:t>olumsuz</a:t>
            </a:r>
            <a:r>
              <a:rPr lang="tr-TR" dirty="0" smtClean="0"/>
              <a:t> etkileyecektir.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Yaşam sadece spordan, sadece sosyal medyadan, sadece ders çalışmaktan vb. ibaret değildir.</a:t>
            </a:r>
          </a:p>
          <a:p>
            <a:pPr marL="109728" indent="0" algn="just">
              <a:buNone/>
            </a:pP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(1)Kendimi </a:t>
            </a:r>
            <a:r>
              <a:rPr lang="tr-TR" dirty="0"/>
              <a:t>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15646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Kendimizi tanımak, kim olduğumuzu anlamak istiyorsak yaşamın her alanında bulunmamız daha faydalı olacaktır.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Günde 1000 soru yerine 500 çözüp yarım saat yürüyüş yapmak,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4 saat telefonla vakit geçirmek yerine 2 saat geçirip kalan zamanda yeni bir beceri öğrenmek,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Hem beynimizin gelişmesine hem de kendimizle alakalı farkındalık yaşamamıza katkı sağlayacaktır.</a:t>
            </a:r>
            <a:endParaRPr lang="tr-TR" dirty="0"/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(1)Kendimi </a:t>
            </a:r>
            <a:r>
              <a:rPr lang="tr-TR" dirty="0"/>
              <a:t>Nasıl Tanırım?</a:t>
            </a:r>
          </a:p>
        </p:txBody>
      </p:sp>
    </p:spTree>
    <p:extLst>
      <p:ext uri="{BB962C8B-B14F-4D97-AF65-F5344CB8AC3E}">
        <p14:creationId xmlns:p14="http://schemas.microsoft.com/office/powerpoint/2010/main" val="2919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960</Words>
  <Application>Microsoft Office PowerPoint</Application>
  <PresentationFormat>Ekran Gösterisi (4:3)</PresentationFormat>
  <Paragraphs>120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Kalabalık</vt:lpstr>
      <vt:lpstr>Lise Seçimi, Meslek Seçimi Açısından Neden Önemli?</vt:lpstr>
      <vt:lpstr>PowerPoint Sunusu</vt:lpstr>
      <vt:lpstr>PowerPoint Sunusu</vt:lpstr>
      <vt:lpstr>PowerPoint Sunusu</vt:lpstr>
      <vt:lpstr>PowerPoint Sunusu</vt:lpstr>
      <vt:lpstr>PowerPoint Sunusu</vt:lpstr>
      <vt:lpstr>(1)Kendimi Nasıl Tanırım?</vt:lpstr>
      <vt:lpstr>(1)Kendimi Nasıl Tanırım?</vt:lpstr>
      <vt:lpstr>(1)Kendimi Nasıl Tanırım?</vt:lpstr>
      <vt:lpstr>PowerPoint Sunusu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(2) Tercih Edeceğim Okulu Nasıl Tanırım?</vt:lpstr>
      <vt:lpstr>PowerPoint Sunusu</vt:lpstr>
      <vt:lpstr>Lise Tercihi Neye Göre Yapılmaz?</vt:lpstr>
      <vt:lpstr>Tüm Bunlar Bir Araya Geldiğinde..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Lise Seçimi, Meslek Seçimi Açısından Neden Önemli?</dc:title>
  <dc:creator>user</dc:creator>
  <cp:lastModifiedBy>ram</cp:lastModifiedBy>
  <cp:revision>13</cp:revision>
  <dcterms:created xsi:type="dcterms:W3CDTF">2021-09-27T07:50:42Z</dcterms:created>
  <dcterms:modified xsi:type="dcterms:W3CDTF">2021-11-19T10:58:22Z</dcterms:modified>
</cp:coreProperties>
</file>