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Barlow Bold" panose="020B0604020202020204" charset="-94"/>
      <p:regular r:id="rId31"/>
    </p:embeddedFont>
    <p:embeddedFont>
      <p:font typeface="KG Primary Penmanship" panose="020B0604020202020204" charset="0"/>
      <p:regular r:id="rId32"/>
    </p:embeddedFont>
    <p:embeddedFont>
      <p:font typeface="DM Sans Bold" panose="020B0604020202020204" charset="-94"/>
      <p:regular r:id="rId33"/>
    </p:embeddedFont>
    <p:embeddedFont>
      <p:font typeface="DM Sans" panose="020B0604020202020204" charset="-94"/>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0" d="100"/>
          <a:sy n="30" d="100"/>
        </p:scale>
        <p:origin x="-1656"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0.png"/><Relationship Id="rId12"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10.png"/><Relationship Id="rId9" Type="http://schemas.openxmlformats.org/officeDocument/2006/relationships/image" Target="../media/image19.png"/><Relationship Id="rId1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54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50287" y="1314378"/>
            <a:ext cx="14649571" cy="7104402"/>
          </a:xfrm>
          <a:prstGeom prst="rect">
            <a:avLst/>
          </a:prstGeom>
        </p:spPr>
      </p:pic>
      <p:sp>
        <p:nvSpPr>
          <p:cNvPr id="3" name="TextBox 3"/>
          <p:cNvSpPr txBox="1"/>
          <p:nvPr/>
        </p:nvSpPr>
        <p:spPr>
          <a:xfrm>
            <a:off x="2063585" y="2944813"/>
            <a:ext cx="14577759" cy="4864100"/>
          </a:xfrm>
          <a:prstGeom prst="rect">
            <a:avLst/>
          </a:prstGeom>
        </p:spPr>
        <p:txBody>
          <a:bodyPr lIns="0" tIns="0" rIns="0" bIns="0" rtlCol="0" anchor="t">
            <a:spAutoFit/>
          </a:bodyPr>
          <a:lstStyle/>
          <a:p>
            <a:pPr algn="ctr">
              <a:lnSpc>
                <a:spcPts val="12324"/>
              </a:lnSpc>
            </a:pPr>
            <a:r>
              <a:rPr lang="en-US" sz="14499" dirty="0" err="1">
                <a:solidFill>
                  <a:srgbClr val="000000"/>
                </a:solidFill>
                <a:latin typeface="KG Primary Penmanship"/>
              </a:rPr>
              <a:t>Okula</a:t>
            </a:r>
            <a:r>
              <a:rPr lang="en-US" sz="14499" dirty="0">
                <a:solidFill>
                  <a:srgbClr val="000000"/>
                </a:solidFill>
                <a:latin typeface="KG Primary Penmanship"/>
              </a:rPr>
              <a:t> </a:t>
            </a:r>
            <a:r>
              <a:rPr lang="en-US" sz="14499" dirty="0" err="1">
                <a:solidFill>
                  <a:srgbClr val="000000"/>
                </a:solidFill>
                <a:latin typeface="KG Primary Penmanship"/>
              </a:rPr>
              <a:t>Uyum</a:t>
            </a:r>
            <a:r>
              <a:rPr lang="en-US" sz="14499" dirty="0">
                <a:solidFill>
                  <a:srgbClr val="000000"/>
                </a:solidFill>
                <a:latin typeface="KG Primary Penmanship"/>
              </a:rPr>
              <a:t> </a:t>
            </a:r>
            <a:r>
              <a:rPr lang="en-US" sz="14499" dirty="0" err="1">
                <a:solidFill>
                  <a:srgbClr val="000000"/>
                </a:solidFill>
                <a:latin typeface="KG Primary Penmanship"/>
              </a:rPr>
              <a:t>Sürecinde</a:t>
            </a:r>
            <a:r>
              <a:rPr lang="en-US" sz="14499" dirty="0">
                <a:solidFill>
                  <a:srgbClr val="000000"/>
                </a:solidFill>
                <a:latin typeface="KG Primary Penmanship"/>
              </a:rPr>
              <a:t> </a:t>
            </a:r>
            <a:r>
              <a:rPr lang="en-US" sz="14499" dirty="0" err="1">
                <a:solidFill>
                  <a:srgbClr val="000000"/>
                </a:solidFill>
                <a:latin typeface="KG Primary Penmanship"/>
              </a:rPr>
              <a:t>Öğretmenin</a:t>
            </a:r>
            <a:r>
              <a:rPr lang="en-US" sz="14499" dirty="0">
                <a:solidFill>
                  <a:srgbClr val="000000"/>
                </a:solidFill>
                <a:latin typeface="KG Primary Penmanship"/>
              </a:rPr>
              <a:t> </a:t>
            </a:r>
            <a:r>
              <a:rPr lang="en-US" sz="14499" dirty="0" err="1">
                <a:solidFill>
                  <a:srgbClr val="000000"/>
                </a:solidFill>
                <a:latin typeface="KG Primary Penmanship"/>
              </a:rPr>
              <a:t>Sorumlulukları</a:t>
            </a:r>
            <a:r>
              <a:rPr lang="en-US" sz="14499" dirty="0">
                <a:solidFill>
                  <a:srgbClr val="000000"/>
                </a:solidFill>
                <a:latin typeface="KG Primary Penmanship"/>
              </a:rPr>
              <a:t> </a:t>
            </a:r>
          </a:p>
        </p:txBody>
      </p:sp>
      <p:grpSp>
        <p:nvGrpSpPr>
          <p:cNvPr id="4" name="Group 4"/>
          <p:cNvGrpSpPr>
            <a:grpSpLocks noChangeAspect="1"/>
          </p:cNvGrpSpPr>
          <p:nvPr/>
        </p:nvGrpSpPr>
        <p:grpSpPr>
          <a:xfrm rot="-3983895">
            <a:off x="1438893" y="1855188"/>
            <a:ext cx="663464" cy="349522"/>
            <a:chOff x="0" y="0"/>
            <a:chExt cx="1610360" cy="848360"/>
          </a:xfrm>
        </p:grpSpPr>
        <p:sp>
          <p:nvSpPr>
            <p:cNvPr id="5" name="Freeform 5"/>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0FA88C"/>
            </a:solidFill>
          </p:spPr>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76571">
            <a:off x="16384962" y="1423962"/>
            <a:ext cx="574782" cy="49640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70767" y="5143500"/>
            <a:ext cx="3726818" cy="4114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968536" y="5814568"/>
            <a:ext cx="4114800" cy="4114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5435"/>
        </a:solidFill>
        <a:effectLst/>
      </p:bgPr>
    </p:bg>
    <p:spTree>
      <p:nvGrpSpPr>
        <p:cNvPr id="1" name=""/>
        <p:cNvGrpSpPr/>
        <p:nvPr/>
      </p:nvGrpSpPr>
      <p:grpSpPr>
        <a:xfrm>
          <a:off x="0" y="0"/>
          <a:ext cx="0" cy="0"/>
          <a:chOff x="0" y="0"/>
          <a:chExt cx="0" cy="0"/>
        </a:xfrm>
      </p:grpSpPr>
      <p:grpSp>
        <p:nvGrpSpPr>
          <p:cNvPr id="2" name="Group 2"/>
          <p:cNvGrpSpPr/>
          <p:nvPr/>
        </p:nvGrpSpPr>
        <p:grpSpPr>
          <a:xfrm>
            <a:off x="2490730" y="1164922"/>
            <a:ext cx="13306541" cy="7957157"/>
            <a:chOff x="0" y="0"/>
            <a:chExt cx="17742054" cy="10609543"/>
          </a:xfrm>
        </p:grpSpPr>
        <p:sp>
          <p:nvSpPr>
            <p:cNvPr id="3" name="TextBox 3"/>
            <p:cNvSpPr txBox="1"/>
            <p:nvPr/>
          </p:nvSpPr>
          <p:spPr>
            <a:xfrm>
              <a:off x="0" y="4741505"/>
              <a:ext cx="17742054" cy="5870578"/>
            </a:xfrm>
            <a:prstGeom prst="rect">
              <a:avLst/>
            </a:prstGeom>
          </p:spPr>
          <p:txBody>
            <a:bodyPr lIns="0" tIns="0" rIns="0" bIns="0" rtlCol="0" anchor="t">
              <a:spAutoFit/>
            </a:bodyPr>
            <a:lstStyle/>
            <a:p>
              <a:pPr algn="ctr">
                <a:lnSpc>
                  <a:spcPts val="6750"/>
                </a:lnSpc>
              </a:pPr>
              <a:r>
                <a:rPr lang="en-US" sz="7500">
                  <a:solidFill>
                    <a:srgbClr val="FFFAF5"/>
                  </a:solidFill>
                  <a:latin typeface="KG Primary Penmanship"/>
                </a:rPr>
                <a:t>Beşinci sınıf gelişim özelliklerine ilişkin gerek duyulduğunda velilerle görüşmeler yapmak ve varsa okul psikolojik danışmanı/rehber öğretmeninden velinin destek almasını sağlamak.</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305757" y="0"/>
              <a:ext cx="7130540" cy="3643549"/>
            </a:xfrm>
            <a:prstGeom prst="rect">
              <a:avLst/>
            </a:prstGeom>
          </p:spPr>
        </p:pic>
        <p:sp>
          <p:nvSpPr>
            <p:cNvPr id="5" name="TextBox 5"/>
            <p:cNvSpPr txBox="1"/>
            <p:nvPr/>
          </p:nvSpPr>
          <p:spPr>
            <a:xfrm>
              <a:off x="6755224" y="966839"/>
              <a:ext cx="4231607" cy="1909896"/>
            </a:xfrm>
            <a:prstGeom prst="rect">
              <a:avLst/>
            </a:prstGeom>
          </p:spPr>
          <p:txBody>
            <a:bodyPr lIns="0" tIns="0" rIns="0" bIns="0" rtlCol="0" anchor="t">
              <a:spAutoFit/>
            </a:bodyPr>
            <a:lstStyle/>
            <a:p>
              <a:pPr algn="ctr">
                <a:lnSpc>
                  <a:spcPts val="10400"/>
                </a:lnSpc>
              </a:pPr>
              <a:r>
                <a:rPr lang="en-US" sz="10400">
                  <a:solidFill>
                    <a:srgbClr val="FE5435"/>
                  </a:solidFill>
                  <a:latin typeface="DM Sans Bold"/>
                </a:rPr>
                <a:t>04</a:t>
              </a:r>
            </a:p>
          </p:txBody>
        </p:sp>
      </p:grpSp>
      <p:grpSp>
        <p:nvGrpSpPr>
          <p:cNvPr id="6" name="Group 6"/>
          <p:cNvGrpSpPr/>
          <p:nvPr/>
        </p:nvGrpSpPr>
        <p:grpSpPr>
          <a:xfrm rot="-10800000">
            <a:off x="12765401" y="3275968"/>
            <a:ext cx="334685" cy="334685"/>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546"/>
            </a:solidFill>
          </p:spPr>
        </p:sp>
      </p:grpSp>
      <p:grpSp>
        <p:nvGrpSpPr>
          <p:cNvPr id="8" name="Group 8"/>
          <p:cNvGrpSpPr>
            <a:grpSpLocks noChangeAspect="1"/>
          </p:cNvGrpSpPr>
          <p:nvPr/>
        </p:nvGrpSpPr>
        <p:grpSpPr>
          <a:xfrm rot="8217385">
            <a:off x="5030652" y="3268549"/>
            <a:ext cx="663464" cy="349522"/>
            <a:chOff x="0" y="0"/>
            <a:chExt cx="1610360" cy="848360"/>
          </a:xfrm>
        </p:grpSpPr>
        <p:sp>
          <p:nvSpPr>
            <p:cNvPr id="9" name="Freeform 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34A92F"/>
            </a:solidFill>
          </p:spPr>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grpSp>
        <p:nvGrpSpPr>
          <p:cNvPr id="2" name="Group 2"/>
          <p:cNvGrpSpPr/>
          <p:nvPr/>
        </p:nvGrpSpPr>
        <p:grpSpPr>
          <a:xfrm>
            <a:off x="2490730" y="982042"/>
            <a:ext cx="13306541" cy="8322916"/>
            <a:chOff x="0" y="0"/>
            <a:chExt cx="17742054" cy="11097222"/>
          </a:xfrm>
        </p:grpSpPr>
        <p:sp>
          <p:nvSpPr>
            <p:cNvPr id="3" name="TextBox 3"/>
            <p:cNvSpPr txBox="1"/>
            <p:nvPr/>
          </p:nvSpPr>
          <p:spPr>
            <a:xfrm>
              <a:off x="0" y="4760555"/>
              <a:ext cx="17742054" cy="6339207"/>
            </a:xfrm>
            <a:prstGeom prst="rect">
              <a:avLst/>
            </a:prstGeom>
          </p:spPr>
          <p:txBody>
            <a:bodyPr lIns="0" tIns="0" rIns="0" bIns="0" rtlCol="0" anchor="t">
              <a:spAutoFit/>
            </a:bodyPr>
            <a:lstStyle/>
            <a:p>
              <a:pPr algn="ctr">
                <a:lnSpc>
                  <a:spcPts val="7290"/>
                </a:lnSpc>
              </a:pPr>
              <a:r>
                <a:rPr lang="en-US" sz="8100">
                  <a:solidFill>
                    <a:srgbClr val="000000"/>
                  </a:solidFill>
                  <a:latin typeface="KG Primary Penmanship"/>
                </a:rPr>
                <a:t>Uyum haftası süresince yapılacak veya yapılmış etkinliklerin amaçları ve çocuklara sağlayacağı veya sağladığı yararlar hakkında velilere açıklama yapmak.</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305757" y="0"/>
              <a:ext cx="7130540" cy="3643549"/>
            </a:xfrm>
            <a:prstGeom prst="rect">
              <a:avLst/>
            </a:prstGeom>
          </p:spPr>
        </p:pic>
        <p:sp>
          <p:nvSpPr>
            <p:cNvPr id="5" name="TextBox 5"/>
            <p:cNvSpPr txBox="1"/>
            <p:nvPr/>
          </p:nvSpPr>
          <p:spPr>
            <a:xfrm>
              <a:off x="6755224" y="957457"/>
              <a:ext cx="4231607" cy="1928659"/>
            </a:xfrm>
            <a:prstGeom prst="rect">
              <a:avLst/>
            </a:prstGeom>
          </p:spPr>
          <p:txBody>
            <a:bodyPr lIns="0" tIns="0" rIns="0" bIns="0" rtlCol="0" anchor="t">
              <a:spAutoFit/>
            </a:bodyPr>
            <a:lstStyle/>
            <a:p>
              <a:pPr algn="ctr">
                <a:lnSpc>
                  <a:spcPts val="10475"/>
                </a:lnSpc>
              </a:pPr>
              <a:r>
                <a:rPr lang="en-US" sz="10475">
                  <a:solidFill>
                    <a:srgbClr val="FFFAF5"/>
                  </a:solidFill>
                  <a:latin typeface="DM Sans Bold"/>
                </a:rPr>
                <a:t>05</a:t>
              </a:r>
            </a:p>
          </p:txBody>
        </p:sp>
      </p:grpSp>
      <p:grpSp>
        <p:nvGrpSpPr>
          <p:cNvPr id="6" name="Group 6"/>
          <p:cNvGrpSpPr>
            <a:grpSpLocks noChangeAspect="1"/>
          </p:cNvGrpSpPr>
          <p:nvPr/>
        </p:nvGrpSpPr>
        <p:grpSpPr>
          <a:xfrm rot="-782091">
            <a:off x="5062603" y="3196708"/>
            <a:ext cx="597523" cy="493205"/>
            <a:chOff x="0" y="0"/>
            <a:chExt cx="2138680" cy="1765300"/>
          </a:xfrm>
        </p:grpSpPr>
        <p:sp>
          <p:nvSpPr>
            <p:cNvPr id="7" name="Freeform 7"/>
            <p:cNvSpPr/>
            <p:nvPr/>
          </p:nvSpPr>
          <p:spPr>
            <a:xfrm>
              <a:off x="-49530" y="-55880"/>
              <a:ext cx="2237740" cy="1819910"/>
            </a:xfrm>
            <a:custGeom>
              <a:avLst/>
              <a:gdLst/>
              <a:ahLst/>
              <a:cxnLst/>
              <a:rect l="l" t="t" r="r" b="b"/>
              <a:pathLst>
                <a:path w="2237740" h="1819910">
                  <a:moveTo>
                    <a:pt x="1789430" y="69850"/>
                  </a:moveTo>
                  <a:cubicBezTo>
                    <a:pt x="1540510" y="0"/>
                    <a:pt x="1233170" y="191770"/>
                    <a:pt x="1118870" y="495300"/>
                  </a:cubicBezTo>
                  <a:cubicBezTo>
                    <a:pt x="1004570" y="190500"/>
                    <a:pt x="697230" y="0"/>
                    <a:pt x="448310" y="69850"/>
                  </a:cubicBezTo>
                  <a:cubicBezTo>
                    <a:pt x="127000" y="160020"/>
                    <a:pt x="0" y="447040"/>
                    <a:pt x="66040" y="796290"/>
                  </a:cubicBezTo>
                  <a:cubicBezTo>
                    <a:pt x="120650" y="1079500"/>
                    <a:pt x="448310" y="1574800"/>
                    <a:pt x="1117600" y="1819910"/>
                  </a:cubicBezTo>
                  <a:cubicBezTo>
                    <a:pt x="1786890" y="1574800"/>
                    <a:pt x="2115820" y="1079500"/>
                    <a:pt x="2169160" y="796290"/>
                  </a:cubicBezTo>
                  <a:cubicBezTo>
                    <a:pt x="2237740" y="447040"/>
                    <a:pt x="2110740" y="160020"/>
                    <a:pt x="1789430" y="69850"/>
                  </a:cubicBezTo>
                  <a:close/>
                </a:path>
              </a:pathLst>
            </a:custGeom>
            <a:solidFill>
              <a:srgbClr val="F13D9B"/>
            </a:solidFill>
          </p:spPr>
        </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19633">
            <a:off x="12572977" y="3166884"/>
            <a:ext cx="567634" cy="49023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grpSp>
        <p:nvGrpSpPr>
          <p:cNvPr id="2" name="Group 2"/>
          <p:cNvGrpSpPr/>
          <p:nvPr/>
        </p:nvGrpSpPr>
        <p:grpSpPr>
          <a:xfrm>
            <a:off x="1757617" y="1313796"/>
            <a:ext cx="14086506" cy="7567147"/>
            <a:chOff x="0" y="0"/>
            <a:chExt cx="18782008" cy="10089530"/>
          </a:xfrm>
        </p:grpSpPr>
        <p:sp>
          <p:nvSpPr>
            <p:cNvPr id="3" name="TextBox 3"/>
            <p:cNvSpPr txBox="1"/>
            <p:nvPr/>
          </p:nvSpPr>
          <p:spPr>
            <a:xfrm>
              <a:off x="0" y="5017229"/>
              <a:ext cx="18782008" cy="5074989"/>
            </a:xfrm>
            <a:prstGeom prst="rect">
              <a:avLst/>
            </a:prstGeom>
          </p:spPr>
          <p:txBody>
            <a:bodyPr lIns="0" tIns="0" rIns="0" bIns="0" rtlCol="0" anchor="t">
              <a:spAutoFit/>
            </a:bodyPr>
            <a:lstStyle/>
            <a:p>
              <a:pPr algn="ctr">
                <a:lnSpc>
                  <a:spcPts val="7223"/>
                </a:lnSpc>
              </a:pPr>
              <a:r>
                <a:rPr lang="en-US" sz="8026">
                  <a:solidFill>
                    <a:srgbClr val="000000"/>
                  </a:solidFill>
                  <a:latin typeface="KG Primary Penmanship"/>
                </a:rPr>
                <a:t>Ortaokul kademesine yeni başlayan öğrencilerini tanımak, velilerden ve ilkokul öğretmenlerinden bu çocukların özellikleri, ilgi ve gereksinimleri hakkında bilgi almak.</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616755" y="0"/>
              <a:ext cx="7548498" cy="3857117"/>
            </a:xfrm>
            <a:prstGeom prst="rect">
              <a:avLst/>
            </a:prstGeom>
          </p:spPr>
        </p:pic>
        <p:sp>
          <p:nvSpPr>
            <p:cNvPr id="5" name="TextBox 5"/>
            <p:cNvSpPr txBox="1"/>
            <p:nvPr/>
          </p:nvSpPr>
          <p:spPr>
            <a:xfrm>
              <a:off x="7151182" y="1020905"/>
              <a:ext cx="4479643" cy="2034383"/>
            </a:xfrm>
            <a:prstGeom prst="rect">
              <a:avLst/>
            </a:prstGeom>
          </p:spPr>
          <p:txBody>
            <a:bodyPr lIns="0" tIns="0" rIns="0" bIns="0" rtlCol="0" anchor="t">
              <a:spAutoFit/>
            </a:bodyPr>
            <a:lstStyle/>
            <a:p>
              <a:pPr algn="ctr">
                <a:lnSpc>
                  <a:spcPts val="11089"/>
                </a:lnSpc>
              </a:pPr>
              <a:r>
                <a:rPr lang="en-US" sz="11089">
                  <a:solidFill>
                    <a:srgbClr val="FFFAF5"/>
                  </a:solidFill>
                  <a:latin typeface="DM Sans Bold"/>
                </a:rPr>
                <a:t>06</a:t>
              </a:r>
            </a:p>
          </p:txBody>
        </p:sp>
      </p:grpSp>
      <p:grpSp>
        <p:nvGrpSpPr>
          <p:cNvPr id="6" name="Group 6"/>
          <p:cNvGrpSpPr>
            <a:grpSpLocks noChangeAspect="1"/>
          </p:cNvGrpSpPr>
          <p:nvPr/>
        </p:nvGrpSpPr>
        <p:grpSpPr>
          <a:xfrm rot="-782091">
            <a:off x="5062603" y="3196708"/>
            <a:ext cx="597523" cy="493205"/>
            <a:chOff x="0" y="0"/>
            <a:chExt cx="2138680" cy="1765300"/>
          </a:xfrm>
        </p:grpSpPr>
        <p:sp>
          <p:nvSpPr>
            <p:cNvPr id="7" name="Freeform 7"/>
            <p:cNvSpPr/>
            <p:nvPr/>
          </p:nvSpPr>
          <p:spPr>
            <a:xfrm>
              <a:off x="-49530" y="-55880"/>
              <a:ext cx="2237740" cy="1819910"/>
            </a:xfrm>
            <a:custGeom>
              <a:avLst/>
              <a:gdLst/>
              <a:ahLst/>
              <a:cxnLst/>
              <a:rect l="l" t="t" r="r" b="b"/>
              <a:pathLst>
                <a:path w="2237740" h="1819910">
                  <a:moveTo>
                    <a:pt x="1789430" y="69850"/>
                  </a:moveTo>
                  <a:cubicBezTo>
                    <a:pt x="1540510" y="0"/>
                    <a:pt x="1233170" y="191770"/>
                    <a:pt x="1118870" y="495300"/>
                  </a:cubicBezTo>
                  <a:cubicBezTo>
                    <a:pt x="1004570" y="190500"/>
                    <a:pt x="697230" y="0"/>
                    <a:pt x="448310" y="69850"/>
                  </a:cubicBezTo>
                  <a:cubicBezTo>
                    <a:pt x="127000" y="160020"/>
                    <a:pt x="0" y="447040"/>
                    <a:pt x="66040" y="796290"/>
                  </a:cubicBezTo>
                  <a:cubicBezTo>
                    <a:pt x="120650" y="1079500"/>
                    <a:pt x="448310" y="1574800"/>
                    <a:pt x="1117600" y="1819910"/>
                  </a:cubicBezTo>
                  <a:cubicBezTo>
                    <a:pt x="1786890" y="1574800"/>
                    <a:pt x="2115820" y="1079500"/>
                    <a:pt x="2169160" y="796290"/>
                  </a:cubicBezTo>
                  <a:cubicBezTo>
                    <a:pt x="2237740" y="447040"/>
                    <a:pt x="2110740" y="160020"/>
                    <a:pt x="1789430" y="69850"/>
                  </a:cubicBezTo>
                  <a:close/>
                </a:path>
              </a:pathLst>
            </a:custGeom>
            <a:solidFill>
              <a:srgbClr val="F13D9B"/>
            </a:solidFill>
          </p:spPr>
        </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19633">
            <a:off x="12572977" y="3166884"/>
            <a:ext cx="567634" cy="49023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grpSp>
        <p:nvGrpSpPr>
          <p:cNvPr id="2" name="Group 2"/>
          <p:cNvGrpSpPr/>
          <p:nvPr/>
        </p:nvGrpSpPr>
        <p:grpSpPr>
          <a:xfrm>
            <a:off x="2490730" y="1303987"/>
            <a:ext cx="13306541" cy="7679026"/>
            <a:chOff x="0" y="0"/>
            <a:chExt cx="17742054" cy="10238702"/>
          </a:xfrm>
        </p:grpSpPr>
        <p:sp>
          <p:nvSpPr>
            <p:cNvPr id="3" name="TextBox 3"/>
            <p:cNvSpPr txBox="1"/>
            <p:nvPr/>
          </p:nvSpPr>
          <p:spPr>
            <a:xfrm>
              <a:off x="0" y="4898350"/>
              <a:ext cx="17742054" cy="5224146"/>
            </a:xfrm>
            <a:prstGeom prst="rect">
              <a:avLst/>
            </a:prstGeom>
          </p:spPr>
          <p:txBody>
            <a:bodyPr lIns="0" tIns="0" rIns="0" bIns="0" rtlCol="0" anchor="t">
              <a:spAutoFit/>
            </a:bodyPr>
            <a:lstStyle/>
            <a:p>
              <a:pPr algn="ctr">
                <a:lnSpc>
                  <a:spcPts val="7492"/>
                </a:lnSpc>
              </a:pPr>
              <a:r>
                <a:rPr lang="en-US" sz="8325">
                  <a:solidFill>
                    <a:srgbClr val="000000"/>
                  </a:solidFill>
                  <a:latin typeface="KG Primary Penmanship"/>
                </a:rPr>
                <a:t>Bu dönemdeki çocukların duygusal bakımdan hassas bir dönemde olduğu bilinci ile hareket etmek ve çocuklara duygusal anlamda destek olmak.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305757" y="0"/>
              <a:ext cx="7130540" cy="3643549"/>
            </a:xfrm>
            <a:prstGeom prst="rect">
              <a:avLst/>
            </a:prstGeom>
          </p:spPr>
        </p:pic>
        <p:sp>
          <p:nvSpPr>
            <p:cNvPr id="5" name="TextBox 5"/>
            <p:cNvSpPr txBox="1"/>
            <p:nvPr/>
          </p:nvSpPr>
          <p:spPr>
            <a:xfrm>
              <a:off x="6755224" y="957457"/>
              <a:ext cx="4231607" cy="1928659"/>
            </a:xfrm>
            <a:prstGeom prst="rect">
              <a:avLst/>
            </a:prstGeom>
          </p:spPr>
          <p:txBody>
            <a:bodyPr lIns="0" tIns="0" rIns="0" bIns="0" rtlCol="0" anchor="t">
              <a:spAutoFit/>
            </a:bodyPr>
            <a:lstStyle/>
            <a:p>
              <a:pPr algn="ctr">
                <a:lnSpc>
                  <a:spcPts val="10475"/>
                </a:lnSpc>
              </a:pPr>
              <a:r>
                <a:rPr lang="en-US" sz="10475">
                  <a:solidFill>
                    <a:srgbClr val="FFFAF5"/>
                  </a:solidFill>
                  <a:latin typeface="DM Sans Bold"/>
                </a:rPr>
                <a:t>07</a:t>
              </a:r>
            </a:p>
          </p:txBody>
        </p:sp>
      </p:grpSp>
      <p:grpSp>
        <p:nvGrpSpPr>
          <p:cNvPr id="6" name="Group 6"/>
          <p:cNvGrpSpPr>
            <a:grpSpLocks noChangeAspect="1"/>
          </p:cNvGrpSpPr>
          <p:nvPr/>
        </p:nvGrpSpPr>
        <p:grpSpPr>
          <a:xfrm rot="-782091">
            <a:off x="5157853" y="3196708"/>
            <a:ext cx="597523" cy="493205"/>
            <a:chOff x="0" y="0"/>
            <a:chExt cx="2138680" cy="1765300"/>
          </a:xfrm>
        </p:grpSpPr>
        <p:sp>
          <p:nvSpPr>
            <p:cNvPr id="7" name="Freeform 7"/>
            <p:cNvSpPr/>
            <p:nvPr/>
          </p:nvSpPr>
          <p:spPr>
            <a:xfrm>
              <a:off x="-49530" y="-55880"/>
              <a:ext cx="2237740" cy="1819910"/>
            </a:xfrm>
            <a:custGeom>
              <a:avLst/>
              <a:gdLst/>
              <a:ahLst/>
              <a:cxnLst/>
              <a:rect l="l" t="t" r="r" b="b"/>
              <a:pathLst>
                <a:path w="2237740" h="1819910">
                  <a:moveTo>
                    <a:pt x="1789430" y="69850"/>
                  </a:moveTo>
                  <a:cubicBezTo>
                    <a:pt x="1540510" y="0"/>
                    <a:pt x="1233170" y="191770"/>
                    <a:pt x="1118870" y="495300"/>
                  </a:cubicBezTo>
                  <a:cubicBezTo>
                    <a:pt x="1004570" y="190500"/>
                    <a:pt x="697230" y="0"/>
                    <a:pt x="448310" y="69850"/>
                  </a:cubicBezTo>
                  <a:cubicBezTo>
                    <a:pt x="127000" y="160020"/>
                    <a:pt x="0" y="447040"/>
                    <a:pt x="66040" y="796290"/>
                  </a:cubicBezTo>
                  <a:cubicBezTo>
                    <a:pt x="120650" y="1079500"/>
                    <a:pt x="448310" y="1574800"/>
                    <a:pt x="1117600" y="1819910"/>
                  </a:cubicBezTo>
                  <a:cubicBezTo>
                    <a:pt x="1786890" y="1574800"/>
                    <a:pt x="2115820" y="1079500"/>
                    <a:pt x="2169160" y="796290"/>
                  </a:cubicBezTo>
                  <a:cubicBezTo>
                    <a:pt x="2237740" y="447040"/>
                    <a:pt x="2110740" y="160020"/>
                    <a:pt x="1789430" y="69850"/>
                  </a:cubicBezTo>
                  <a:close/>
                </a:path>
              </a:pathLst>
            </a:custGeom>
            <a:solidFill>
              <a:srgbClr val="FFC546"/>
            </a:solidFill>
          </p:spPr>
        </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51145">
            <a:off x="12272798" y="3198196"/>
            <a:ext cx="567634" cy="49023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4A92F"/>
        </a:solidFill>
        <a:effectLst/>
      </p:bgPr>
    </p:bg>
    <p:spTree>
      <p:nvGrpSpPr>
        <p:cNvPr id="1" name=""/>
        <p:cNvGrpSpPr/>
        <p:nvPr/>
      </p:nvGrpSpPr>
      <p:grpSpPr>
        <a:xfrm>
          <a:off x="0" y="0"/>
          <a:ext cx="0" cy="0"/>
          <a:chOff x="0" y="0"/>
          <a:chExt cx="0" cy="0"/>
        </a:xfrm>
      </p:grpSpPr>
      <p:grpSp>
        <p:nvGrpSpPr>
          <p:cNvPr id="2" name="Group 2"/>
          <p:cNvGrpSpPr/>
          <p:nvPr/>
        </p:nvGrpSpPr>
        <p:grpSpPr>
          <a:xfrm>
            <a:off x="2490730" y="1002997"/>
            <a:ext cx="13306541" cy="8281007"/>
            <a:chOff x="0" y="0"/>
            <a:chExt cx="17742054" cy="11041343"/>
          </a:xfrm>
        </p:grpSpPr>
        <p:sp>
          <p:nvSpPr>
            <p:cNvPr id="3" name="TextBox 3"/>
            <p:cNvSpPr txBox="1"/>
            <p:nvPr/>
          </p:nvSpPr>
          <p:spPr>
            <a:xfrm>
              <a:off x="0" y="4751030"/>
              <a:ext cx="17742054" cy="6292852"/>
            </a:xfrm>
            <a:prstGeom prst="rect">
              <a:avLst/>
            </a:prstGeom>
          </p:spPr>
          <p:txBody>
            <a:bodyPr lIns="0" tIns="0" rIns="0" bIns="0" rtlCol="0" anchor="t">
              <a:spAutoFit/>
            </a:bodyPr>
            <a:lstStyle/>
            <a:p>
              <a:pPr algn="ctr">
                <a:lnSpc>
                  <a:spcPts val="7200"/>
                </a:lnSpc>
              </a:pPr>
              <a:r>
                <a:rPr lang="en-US" sz="8000">
                  <a:solidFill>
                    <a:srgbClr val="FFFAF5"/>
                  </a:solidFill>
                  <a:latin typeface="KG Primary Penmanship"/>
                </a:rPr>
                <a:t>Çocuğun okula uyum sürecinde okul yönetimi, veli, okul psikolojik danışmanı / rehber öğretmeni gibi paydaşlarla etkili bir iletişim kurmak ve bu süreçte paydaşların desteğini sağlamak.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305757" y="0"/>
              <a:ext cx="7130540" cy="3643549"/>
            </a:xfrm>
            <a:prstGeom prst="rect">
              <a:avLst/>
            </a:prstGeom>
          </p:spPr>
        </p:pic>
        <p:sp>
          <p:nvSpPr>
            <p:cNvPr id="5" name="TextBox 5"/>
            <p:cNvSpPr txBox="1"/>
            <p:nvPr/>
          </p:nvSpPr>
          <p:spPr>
            <a:xfrm>
              <a:off x="6755224" y="966839"/>
              <a:ext cx="4231607" cy="1909896"/>
            </a:xfrm>
            <a:prstGeom prst="rect">
              <a:avLst/>
            </a:prstGeom>
          </p:spPr>
          <p:txBody>
            <a:bodyPr lIns="0" tIns="0" rIns="0" bIns="0" rtlCol="0" anchor="t">
              <a:spAutoFit/>
            </a:bodyPr>
            <a:lstStyle/>
            <a:p>
              <a:pPr algn="ctr">
                <a:lnSpc>
                  <a:spcPts val="10400"/>
                </a:lnSpc>
              </a:pPr>
              <a:r>
                <a:rPr lang="en-US" sz="10400">
                  <a:solidFill>
                    <a:srgbClr val="34A92F"/>
                  </a:solidFill>
                  <a:latin typeface="DM Sans Bold"/>
                </a:rPr>
                <a:t>08</a:t>
              </a:r>
            </a:p>
          </p:txBody>
        </p:sp>
      </p:grpSp>
      <p:grpSp>
        <p:nvGrpSpPr>
          <p:cNvPr id="6" name="Group 6"/>
          <p:cNvGrpSpPr/>
          <p:nvPr/>
        </p:nvGrpSpPr>
        <p:grpSpPr>
          <a:xfrm>
            <a:off x="5289272" y="3275968"/>
            <a:ext cx="334685" cy="334685"/>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3D9B"/>
            </a:solidFill>
          </p:spPr>
        </p:sp>
      </p:grpSp>
      <p:grpSp>
        <p:nvGrpSpPr>
          <p:cNvPr id="8" name="Group 8"/>
          <p:cNvGrpSpPr>
            <a:grpSpLocks noChangeAspect="1"/>
          </p:cNvGrpSpPr>
          <p:nvPr/>
        </p:nvGrpSpPr>
        <p:grpSpPr>
          <a:xfrm rot="-2582614">
            <a:off x="12406628" y="3268549"/>
            <a:ext cx="663464" cy="349522"/>
            <a:chOff x="0" y="0"/>
            <a:chExt cx="1610360" cy="848360"/>
          </a:xfrm>
        </p:grpSpPr>
        <p:sp>
          <p:nvSpPr>
            <p:cNvPr id="9" name="Freeform 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FC546"/>
            </a:solidFill>
          </p:spPr>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5435"/>
        </a:solidFill>
        <a:effectLst/>
      </p:bgPr>
    </p:bg>
    <p:spTree>
      <p:nvGrpSpPr>
        <p:cNvPr id="1" name=""/>
        <p:cNvGrpSpPr/>
        <p:nvPr/>
      </p:nvGrpSpPr>
      <p:grpSpPr>
        <a:xfrm>
          <a:off x="0" y="0"/>
          <a:ext cx="0" cy="0"/>
          <a:chOff x="0" y="0"/>
          <a:chExt cx="0" cy="0"/>
        </a:xfrm>
      </p:grpSpPr>
      <p:grpSp>
        <p:nvGrpSpPr>
          <p:cNvPr id="2" name="Group 2"/>
          <p:cNvGrpSpPr/>
          <p:nvPr/>
        </p:nvGrpSpPr>
        <p:grpSpPr>
          <a:xfrm>
            <a:off x="2763667" y="1386840"/>
            <a:ext cx="12760666" cy="7801506"/>
            <a:chOff x="0" y="0"/>
            <a:chExt cx="17014221" cy="10402007"/>
          </a:xfrm>
        </p:grpSpPr>
        <p:sp>
          <p:nvSpPr>
            <p:cNvPr id="3" name="TextBox 3"/>
            <p:cNvSpPr txBox="1"/>
            <p:nvPr/>
          </p:nvSpPr>
          <p:spPr>
            <a:xfrm>
              <a:off x="0" y="4526625"/>
              <a:ext cx="17014221" cy="5877819"/>
            </a:xfrm>
            <a:prstGeom prst="rect">
              <a:avLst/>
            </a:prstGeom>
          </p:spPr>
          <p:txBody>
            <a:bodyPr lIns="0" tIns="0" rIns="0" bIns="0" rtlCol="0" anchor="t">
              <a:spAutoFit/>
            </a:bodyPr>
            <a:lstStyle/>
            <a:p>
              <a:pPr algn="ctr">
                <a:lnSpc>
                  <a:spcPts val="5652"/>
                </a:lnSpc>
              </a:pPr>
              <a:r>
                <a:rPr lang="en-US" sz="6280">
                  <a:solidFill>
                    <a:srgbClr val="FFFAF5"/>
                  </a:solidFill>
                  <a:latin typeface="KG Primary Penmanship"/>
                </a:rPr>
                <a:t>Okula uyum sürecinde ortaya çıkabilecek sorunlar karşısında soğukkanlı davranmak ve  okul psikolojik danışmanı / rehber öğretmeni ile iletişime geçerek çocuğun okula uyum sürecinde karşılaştığı sorunlar için gerektiğinde destek istemek.</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088099" y="0"/>
              <a:ext cx="6838023" cy="3494080"/>
            </a:xfrm>
            <a:prstGeom prst="rect">
              <a:avLst/>
            </a:prstGeom>
          </p:spPr>
        </p:pic>
        <p:sp>
          <p:nvSpPr>
            <p:cNvPr id="5" name="TextBox 5"/>
            <p:cNvSpPr txBox="1"/>
            <p:nvPr/>
          </p:nvSpPr>
          <p:spPr>
            <a:xfrm>
              <a:off x="6478104" y="916332"/>
              <a:ext cx="4058013" cy="1842391"/>
            </a:xfrm>
            <a:prstGeom prst="rect">
              <a:avLst/>
            </a:prstGeom>
          </p:spPr>
          <p:txBody>
            <a:bodyPr lIns="0" tIns="0" rIns="0" bIns="0" rtlCol="0" anchor="t">
              <a:spAutoFit/>
            </a:bodyPr>
            <a:lstStyle/>
            <a:p>
              <a:pPr algn="ctr">
                <a:lnSpc>
                  <a:spcPts val="9974"/>
                </a:lnSpc>
              </a:pPr>
              <a:r>
                <a:rPr lang="en-US" sz="9974">
                  <a:solidFill>
                    <a:srgbClr val="FE5435"/>
                  </a:solidFill>
                  <a:latin typeface="DM Sans Bold"/>
                </a:rPr>
                <a:t>09</a:t>
              </a:r>
            </a:p>
          </p:txBody>
        </p:sp>
      </p:grpSp>
      <p:grpSp>
        <p:nvGrpSpPr>
          <p:cNvPr id="6" name="Group 6"/>
          <p:cNvGrpSpPr/>
          <p:nvPr/>
        </p:nvGrpSpPr>
        <p:grpSpPr>
          <a:xfrm rot="-10800000">
            <a:off x="12765401" y="3275968"/>
            <a:ext cx="334685" cy="334685"/>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546"/>
            </a:solidFill>
          </p:spPr>
        </p:sp>
      </p:grpSp>
      <p:grpSp>
        <p:nvGrpSpPr>
          <p:cNvPr id="8" name="Group 8"/>
          <p:cNvGrpSpPr>
            <a:grpSpLocks noChangeAspect="1"/>
          </p:cNvGrpSpPr>
          <p:nvPr/>
        </p:nvGrpSpPr>
        <p:grpSpPr>
          <a:xfrm rot="8217385">
            <a:off x="5030652" y="3268549"/>
            <a:ext cx="663464" cy="349522"/>
            <a:chOff x="0" y="0"/>
            <a:chExt cx="1610360" cy="848360"/>
          </a:xfrm>
        </p:grpSpPr>
        <p:sp>
          <p:nvSpPr>
            <p:cNvPr id="9" name="Freeform 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34A92F"/>
            </a:solidFill>
          </p:spPr>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grpSp>
        <p:nvGrpSpPr>
          <p:cNvPr id="2" name="Group 2"/>
          <p:cNvGrpSpPr/>
          <p:nvPr/>
        </p:nvGrpSpPr>
        <p:grpSpPr>
          <a:xfrm>
            <a:off x="2490730" y="980138"/>
            <a:ext cx="13306541" cy="8326725"/>
            <a:chOff x="0" y="0"/>
            <a:chExt cx="17742054" cy="11102300"/>
          </a:xfrm>
        </p:grpSpPr>
        <p:sp>
          <p:nvSpPr>
            <p:cNvPr id="3" name="TextBox 3"/>
            <p:cNvSpPr txBox="1"/>
            <p:nvPr/>
          </p:nvSpPr>
          <p:spPr>
            <a:xfrm>
              <a:off x="0" y="4827230"/>
              <a:ext cx="17742054" cy="6277610"/>
            </a:xfrm>
            <a:prstGeom prst="rect">
              <a:avLst/>
            </a:prstGeom>
          </p:spPr>
          <p:txBody>
            <a:bodyPr lIns="0" tIns="0" rIns="0" bIns="0" rtlCol="0" anchor="t">
              <a:spAutoFit/>
            </a:bodyPr>
            <a:lstStyle/>
            <a:p>
              <a:pPr algn="ctr">
                <a:lnSpc>
                  <a:spcPts val="8999"/>
                </a:lnSpc>
              </a:pPr>
              <a:r>
                <a:rPr lang="en-US" sz="9999">
                  <a:solidFill>
                    <a:srgbClr val="000000"/>
                  </a:solidFill>
                  <a:latin typeface="KG Primary Penmanship"/>
                </a:rPr>
                <a:t>Velilerle olan iletişimlerini canlı tutmak ve çocukları hakkında sürekli bilgi alışverişinde bulunmak.</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305757" y="0"/>
              <a:ext cx="7130540" cy="3643549"/>
            </a:xfrm>
            <a:prstGeom prst="rect">
              <a:avLst/>
            </a:prstGeom>
          </p:spPr>
        </p:pic>
        <p:sp>
          <p:nvSpPr>
            <p:cNvPr id="5" name="TextBox 5"/>
            <p:cNvSpPr txBox="1"/>
            <p:nvPr/>
          </p:nvSpPr>
          <p:spPr>
            <a:xfrm>
              <a:off x="6755224" y="966839"/>
              <a:ext cx="4231607" cy="1909896"/>
            </a:xfrm>
            <a:prstGeom prst="rect">
              <a:avLst/>
            </a:prstGeom>
          </p:spPr>
          <p:txBody>
            <a:bodyPr lIns="0" tIns="0" rIns="0" bIns="0" rtlCol="0" anchor="t">
              <a:spAutoFit/>
            </a:bodyPr>
            <a:lstStyle/>
            <a:p>
              <a:pPr algn="ctr">
                <a:lnSpc>
                  <a:spcPts val="10400"/>
                </a:lnSpc>
              </a:pPr>
              <a:r>
                <a:rPr lang="en-US" sz="10400">
                  <a:solidFill>
                    <a:srgbClr val="000000"/>
                  </a:solidFill>
                  <a:latin typeface="DM Sans Bold"/>
                </a:rPr>
                <a:t>10</a:t>
              </a:r>
            </a:p>
          </p:txBody>
        </p:sp>
      </p:grpSp>
      <p:grpSp>
        <p:nvGrpSpPr>
          <p:cNvPr id="6" name="Group 6"/>
          <p:cNvGrpSpPr>
            <a:grpSpLocks noChangeAspect="1"/>
          </p:cNvGrpSpPr>
          <p:nvPr/>
        </p:nvGrpSpPr>
        <p:grpSpPr>
          <a:xfrm rot="1220785">
            <a:off x="12346574" y="3196708"/>
            <a:ext cx="597523" cy="493205"/>
            <a:chOff x="0" y="0"/>
            <a:chExt cx="2138680" cy="1765300"/>
          </a:xfrm>
        </p:grpSpPr>
        <p:sp>
          <p:nvSpPr>
            <p:cNvPr id="7" name="Freeform 7"/>
            <p:cNvSpPr/>
            <p:nvPr/>
          </p:nvSpPr>
          <p:spPr>
            <a:xfrm>
              <a:off x="-49530" y="-55880"/>
              <a:ext cx="2237740" cy="1819910"/>
            </a:xfrm>
            <a:custGeom>
              <a:avLst/>
              <a:gdLst/>
              <a:ahLst/>
              <a:cxnLst/>
              <a:rect l="l" t="t" r="r" b="b"/>
              <a:pathLst>
                <a:path w="2237740" h="1819910">
                  <a:moveTo>
                    <a:pt x="1789430" y="69850"/>
                  </a:moveTo>
                  <a:cubicBezTo>
                    <a:pt x="1540510" y="0"/>
                    <a:pt x="1233170" y="191770"/>
                    <a:pt x="1118870" y="495300"/>
                  </a:cubicBezTo>
                  <a:cubicBezTo>
                    <a:pt x="1004570" y="190500"/>
                    <a:pt x="697230" y="0"/>
                    <a:pt x="448310" y="69850"/>
                  </a:cubicBezTo>
                  <a:cubicBezTo>
                    <a:pt x="127000" y="160020"/>
                    <a:pt x="0" y="447040"/>
                    <a:pt x="66040" y="796290"/>
                  </a:cubicBezTo>
                  <a:cubicBezTo>
                    <a:pt x="120650" y="1079500"/>
                    <a:pt x="448310" y="1574800"/>
                    <a:pt x="1117600" y="1819910"/>
                  </a:cubicBezTo>
                  <a:cubicBezTo>
                    <a:pt x="1786890" y="1574800"/>
                    <a:pt x="2115820" y="1079500"/>
                    <a:pt x="2169160" y="796290"/>
                  </a:cubicBezTo>
                  <a:cubicBezTo>
                    <a:pt x="2237740" y="447040"/>
                    <a:pt x="2110740" y="160020"/>
                    <a:pt x="1789430" y="69850"/>
                  </a:cubicBezTo>
                  <a:close/>
                </a:path>
              </a:pathLst>
            </a:custGeom>
            <a:solidFill>
              <a:srgbClr val="FE5435"/>
            </a:solidFill>
          </p:spPr>
        </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19633">
            <a:off x="5090948" y="3198196"/>
            <a:ext cx="567634" cy="49023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grpSp>
        <p:nvGrpSpPr>
          <p:cNvPr id="2" name="Group 2"/>
          <p:cNvGrpSpPr/>
          <p:nvPr/>
        </p:nvGrpSpPr>
        <p:grpSpPr>
          <a:xfrm>
            <a:off x="2490730" y="1056337"/>
            <a:ext cx="13306541" cy="8174325"/>
            <a:chOff x="0" y="0"/>
            <a:chExt cx="17742054" cy="10899100"/>
          </a:xfrm>
        </p:grpSpPr>
        <p:sp>
          <p:nvSpPr>
            <p:cNvPr id="3" name="TextBox 3"/>
            <p:cNvSpPr txBox="1"/>
            <p:nvPr/>
          </p:nvSpPr>
          <p:spPr>
            <a:xfrm>
              <a:off x="0" y="4917400"/>
              <a:ext cx="17742054" cy="5865495"/>
            </a:xfrm>
            <a:prstGeom prst="rect">
              <a:avLst/>
            </a:prstGeom>
          </p:spPr>
          <p:txBody>
            <a:bodyPr lIns="0" tIns="0" rIns="0" bIns="0" rtlCol="0" anchor="t">
              <a:spAutoFit/>
            </a:bodyPr>
            <a:lstStyle/>
            <a:p>
              <a:pPr algn="ctr">
                <a:lnSpc>
                  <a:spcPts val="8392"/>
                </a:lnSpc>
              </a:pPr>
              <a:r>
                <a:rPr lang="en-US" sz="9324">
                  <a:solidFill>
                    <a:srgbClr val="000000"/>
                  </a:solidFill>
                  <a:latin typeface="KG Primary Penmanship"/>
                </a:rPr>
                <a:t>Çocuklarla sürekli iletişim içinde olmak ve böylece ortaya çıkabilecek problem davranışları önceden belirleyip önlemler almak.</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305757" y="0"/>
              <a:ext cx="7130540" cy="3643549"/>
            </a:xfrm>
            <a:prstGeom prst="rect">
              <a:avLst/>
            </a:prstGeom>
          </p:spPr>
        </p:pic>
        <p:sp>
          <p:nvSpPr>
            <p:cNvPr id="5" name="TextBox 5"/>
            <p:cNvSpPr txBox="1"/>
            <p:nvPr/>
          </p:nvSpPr>
          <p:spPr>
            <a:xfrm>
              <a:off x="6755224" y="957457"/>
              <a:ext cx="4231607" cy="1928659"/>
            </a:xfrm>
            <a:prstGeom prst="rect">
              <a:avLst/>
            </a:prstGeom>
          </p:spPr>
          <p:txBody>
            <a:bodyPr lIns="0" tIns="0" rIns="0" bIns="0" rtlCol="0" anchor="t">
              <a:spAutoFit/>
            </a:bodyPr>
            <a:lstStyle/>
            <a:p>
              <a:pPr algn="ctr">
                <a:lnSpc>
                  <a:spcPts val="10475"/>
                </a:lnSpc>
              </a:pPr>
              <a:r>
                <a:rPr lang="en-US" sz="10475">
                  <a:solidFill>
                    <a:srgbClr val="FFFAF5"/>
                  </a:solidFill>
                  <a:latin typeface="DM Sans Bold"/>
                </a:rPr>
                <a:t>11</a:t>
              </a:r>
            </a:p>
          </p:txBody>
        </p:sp>
      </p:grpSp>
      <p:grpSp>
        <p:nvGrpSpPr>
          <p:cNvPr id="6" name="Group 6"/>
          <p:cNvGrpSpPr>
            <a:grpSpLocks noChangeAspect="1"/>
          </p:cNvGrpSpPr>
          <p:nvPr/>
        </p:nvGrpSpPr>
        <p:grpSpPr>
          <a:xfrm rot="-782091">
            <a:off x="5157853" y="3196708"/>
            <a:ext cx="597523" cy="493205"/>
            <a:chOff x="0" y="0"/>
            <a:chExt cx="2138680" cy="1765300"/>
          </a:xfrm>
        </p:grpSpPr>
        <p:sp>
          <p:nvSpPr>
            <p:cNvPr id="7" name="Freeform 7"/>
            <p:cNvSpPr/>
            <p:nvPr/>
          </p:nvSpPr>
          <p:spPr>
            <a:xfrm>
              <a:off x="-49530" y="-55880"/>
              <a:ext cx="2237740" cy="1819910"/>
            </a:xfrm>
            <a:custGeom>
              <a:avLst/>
              <a:gdLst/>
              <a:ahLst/>
              <a:cxnLst/>
              <a:rect l="l" t="t" r="r" b="b"/>
              <a:pathLst>
                <a:path w="2237740" h="1819910">
                  <a:moveTo>
                    <a:pt x="1789430" y="69850"/>
                  </a:moveTo>
                  <a:cubicBezTo>
                    <a:pt x="1540510" y="0"/>
                    <a:pt x="1233170" y="191770"/>
                    <a:pt x="1118870" y="495300"/>
                  </a:cubicBezTo>
                  <a:cubicBezTo>
                    <a:pt x="1004570" y="190500"/>
                    <a:pt x="697230" y="0"/>
                    <a:pt x="448310" y="69850"/>
                  </a:cubicBezTo>
                  <a:cubicBezTo>
                    <a:pt x="127000" y="160020"/>
                    <a:pt x="0" y="447040"/>
                    <a:pt x="66040" y="796290"/>
                  </a:cubicBezTo>
                  <a:cubicBezTo>
                    <a:pt x="120650" y="1079500"/>
                    <a:pt x="448310" y="1574800"/>
                    <a:pt x="1117600" y="1819910"/>
                  </a:cubicBezTo>
                  <a:cubicBezTo>
                    <a:pt x="1786890" y="1574800"/>
                    <a:pt x="2115820" y="1079500"/>
                    <a:pt x="2169160" y="796290"/>
                  </a:cubicBezTo>
                  <a:cubicBezTo>
                    <a:pt x="2237740" y="447040"/>
                    <a:pt x="2110740" y="160020"/>
                    <a:pt x="1789430" y="69850"/>
                  </a:cubicBezTo>
                  <a:close/>
                </a:path>
              </a:pathLst>
            </a:custGeom>
            <a:solidFill>
              <a:srgbClr val="FFC546"/>
            </a:solidFill>
          </p:spPr>
        </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51145">
            <a:off x="12272798" y="3198196"/>
            <a:ext cx="567634" cy="49023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grpSp>
        <p:nvGrpSpPr>
          <p:cNvPr id="2" name="Group 2"/>
          <p:cNvGrpSpPr/>
          <p:nvPr/>
        </p:nvGrpSpPr>
        <p:grpSpPr>
          <a:xfrm>
            <a:off x="2490730" y="521032"/>
            <a:ext cx="13306541" cy="9244936"/>
            <a:chOff x="0" y="0"/>
            <a:chExt cx="17742054" cy="12326582"/>
          </a:xfrm>
        </p:grpSpPr>
        <p:sp>
          <p:nvSpPr>
            <p:cNvPr id="3" name="TextBox 3"/>
            <p:cNvSpPr txBox="1"/>
            <p:nvPr/>
          </p:nvSpPr>
          <p:spPr>
            <a:xfrm>
              <a:off x="0" y="4760555"/>
              <a:ext cx="17742054" cy="7568567"/>
            </a:xfrm>
            <a:prstGeom prst="rect">
              <a:avLst/>
            </a:prstGeom>
          </p:spPr>
          <p:txBody>
            <a:bodyPr lIns="0" tIns="0" rIns="0" bIns="0" rtlCol="0" anchor="t">
              <a:spAutoFit/>
            </a:bodyPr>
            <a:lstStyle/>
            <a:p>
              <a:pPr algn="ctr">
                <a:lnSpc>
                  <a:spcPts val="7290"/>
                </a:lnSpc>
              </a:pPr>
              <a:r>
                <a:rPr lang="en-US" sz="8100">
                  <a:solidFill>
                    <a:srgbClr val="000000"/>
                  </a:solidFill>
                  <a:latin typeface="KG Primary Penmanship"/>
                </a:rPr>
                <a:t>Ortaya çıkan uyum sorunlarının nedenlerini araştırmak için paydaşlarla (meslektaşlar, yönetim ve veli) birlikte çalışmalar yapmak, çalışmaların sonuçlarını uyum sorunlarını ortadan kaldırmak amacıyla değerlendirmek.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305757" y="0"/>
              <a:ext cx="7130540" cy="3643549"/>
            </a:xfrm>
            <a:prstGeom prst="rect">
              <a:avLst/>
            </a:prstGeom>
          </p:spPr>
        </p:pic>
        <p:sp>
          <p:nvSpPr>
            <p:cNvPr id="5" name="TextBox 5"/>
            <p:cNvSpPr txBox="1"/>
            <p:nvPr/>
          </p:nvSpPr>
          <p:spPr>
            <a:xfrm>
              <a:off x="6755224" y="966839"/>
              <a:ext cx="4231607" cy="1909896"/>
            </a:xfrm>
            <a:prstGeom prst="rect">
              <a:avLst/>
            </a:prstGeom>
          </p:spPr>
          <p:txBody>
            <a:bodyPr lIns="0" tIns="0" rIns="0" bIns="0" rtlCol="0" anchor="t">
              <a:spAutoFit/>
            </a:bodyPr>
            <a:lstStyle/>
            <a:p>
              <a:pPr algn="ctr">
                <a:lnSpc>
                  <a:spcPts val="10400"/>
                </a:lnSpc>
              </a:pPr>
              <a:r>
                <a:rPr lang="en-US" sz="10400">
                  <a:solidFill>
                    <a:srgbClr val="000000"/>
                  </a:solidFill>
                  <a:latin typeface="DM Sans Bold"/>
                </a:rPr>
                <a:t>12</a:t>
              </a:r>
            </a:p>
          </p:txBody>
        </p:sp>
      </p:grpSp>
      <p:grpSp>
        <p:nvGrpSpPr>
          <p:cNvPr id="6" name="Group 6"/>
          <p:cNvGrpSpPr>
            <a:grpSpLocks noChangeAspect="1"/>
          </p:cNvGrpSpPr>
          <p:nvPr/>
        </p:nvGrpSpPr>
        <p:grpSpPr>
          <a:xfrm rot="1220785">
            <a:off x="12346574" y="3196708"/>
            <a:ext cx="597523" cy="493205"/>
            <a:chOff x="0" y="0"/>
            <a:chExt cx="2138680" cy="1765300"/>
          </a:xfrm>
        </p:grpSpPr>
        <p:sp>
          <p:nvSpPr>
            <p:cNvPr id="7" name="Freeform 7"/>
            <p:cNvSpPr/>
            <p:nvPr/>
          </p:nvSpPr>
          <p:spPr>
            <a:xfrm>
              <a:off x="-49530" y="-55880"/>
              <a:ext cx="2237740" cy="1819910"/>
            </a:xfrm>
            <a:custGeom>
              <a:avLst/>
              <a:gdLst/>
              <a:ahLst/>
              <a:cxnLst/>
              <a:rect l="l" t="t" r="r" b="b"/>
              <a:pathLst>
                <a:path w="2237740" h="1819910">
                  <a:moveTo>
                    <a:pt x="1789430" y="69850"/>
                  </a:moveTo>
                  <a:cubicBezTo>
                    <a:pt x="1540510" y="0"/>
                    <a:pt x="1233170" y="191770"/>
                    <a:pt x="1118870" y="495300"/>
                  </a:cubicBezTo>
                  <a:cubicBezTo>
                    <a:pt x="1004570" y="190500"/>
                    <a:pt x="697230" y="0"/>
                    <a:pt x="448310" y="69850"/>
                  </a:cubicBezTo>
                  <a:cubicBezTo>
                    <a:pt x="127000" y="160020"/>
                    <a:pt x="0" y="447040"/>
                    <a:pt x="66040" y="796290"/>
                  </a:cubicBezTo>
                  <a:cubicBezTo>
                    <a:pt x="120650" y="1079500"/>
                    <a:pt x="448310" y="1574800"/>
                    <a:pt x="1117600" y="1819910"/>
                  </a:cubicBezTo>
                  <a:cubicBezTo>
                    <a:pt x="1786890" y="1574800"/>
                    <a:pt x="2115820" y="1079500"/>
                    <a:pt x="2169160" y="796290"/>
                  </a:cubicBezTo>
                  <a:cubicBezTo>
                    <a:pt x="2237740" y="447040"/>
                    <a:pt x="2110740" y="160020"/>
                    <a:pt x="1789430" y="69850"/>
                  </a:cubicBezTo>
                  <a:close/>
                </a:path>
              </a:pathLst>
            </a:custGeom>
            <a:solidFill>
              <a:srgbClr val="FE5435"/>
            </a:solidFill>
          </p:spPr>
        </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19633">
            <a:off x="5090948" y="3198196"/>
            <a:ext cx="567634" cy="49023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543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1978945" y="3594355"/>
            <a:ext cx="8446804" cy="3315493"/>
          </a:xfrm>
          <a:prstGeom prst="rect">
            <a:avLst/>
          </a:prstGeom>
        </p:spPr>
      </p:pic>
      <p:sp>
        <p:nvSpPr>
          <p:cNvPr id="3" name="TextBox 3"/>
          <p:cNvSpPr txBox="1"/>
          <p:nvPr/>
        </p:nvSpPr>
        <p:spPr>
          <a:xfrm>
            <a:off x="1549207" y="2512011"/>
            <a:ext cx="8634901" cy="4144327"/>
          </a:xfrm>
          <a:prstGeom prst="rect">
            <a:avLst/>
          </a:prstGeom>
        </p:spPr>
        <p:txBody>
          <a:bodyPr lIns="0" tIns="0" rIns="0" bIns="0" rtlCol="0" anchor="t">
            <a:spAutoFit/>
          </a:bodyPr>
          <a:lstStyle/>
          <a:p>
            <a:pPr>
              <a:lnSpc>
                <a:spcPts val="7987"/>
              </a:lnSpc>
            </a:pPr>
            <a:r>
              <a:rPr lang="en-US" sz="8874">
                <a:solidFill>
                  <a:srgbClr val="FFFAF5"/>
                </a:solidFill>
                <a:latin typeface="KG Primary Penmanship"/>
              </a:rPr>
              <a:t>Ortaokul Döneminde Öğrencilerimizde Görülebilecek Değişimler</a:t>
            </a:r>
          </a:p>
        </p:txBody>
      </p:sp>
      <p:grpSp>
        <p:nvGrpSpPr>
          <p:cNvPr id="4" name="Group 4"/>
          <p:cNvGrpSpPr/>
          <p:nvPr/>
        </p:nvGrpSpPr>
        <p:grpSpPr>
          <a:xfrm>
            <a:off x="14330983" y="1137301"/>
            <a:ext cx="1440632" cy="8229600"/>
            <a:chOff x="0" y="0"/>
            <a:chExt cx="1920843" cy="10972800"/>
          </a:xfrm>
        </p:grpSpPr>
        <p:grpSp>
          <p:nvGrpSpPr>
            <p:cNvPr id="5" name="Group 5"/>
            <p:cNvGrpSpPr/>
            <p:nvPr/>
          </p:nvGrpSpPr>
          <p:grpSpPr>
            <a:xfrm rot="-10800000">
              <a:off x="0" y="0"/>
              <a:ext cx="1920843" cy="2340445"/>
              <a:chOff x="0" y="0"/>
              <a:chExt cx="2354580" cy="2868930"/>
            </a:xfrm>
          </p:grpSpPr>
          <p:sp>
            <p:nvSpPr>
              <p:cNvPr id="6" name="Freeform 6"/>
              <p:cNvSpPr/>
              <p:nvPr/>
            </p:nvSpPr>
            <p:spPr>
              <a:xfrm>
                <a:off x="0" y="0"/>
                <a:ext cx="2353310" cy="2868930"/>
              </a:xfrm>
              <a:custGeom>
                <a:avLst/>
                <a:gdLst/>
                <a:ahLst/>
                <a:cxnLst/>
                <a:rect l="l" t="t" r="r" b="b"/>
                <a:pathLst>
                  <a:path w="2353310" h="286893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FE5435"/>
              </a:solidFill>
            </p:spPr>
          </p:sp>
        </p:grpSp>
        <p:grpSp>
          <p:nvGrpSpPr>
            <p:cNvPr id="7" name="Group 7"/>
            <p:cNvGrpSpPr/>
            <p:nvPr/>
          </p:nvGrpSpPr>
          <p:grpSpPr>
            <a:xfrm>
              <a:off x="0" y="8632355"/>
              <a:ext cx="1920843" cy="2340445"/>
              <a:chOff x="0" y="0"/>
              <a:chExt cx="2354580" cy="2868930"/>
            </a:xfrm>
          </p:grpSpPr>
          <p:sp>
            <p:nvSpPr>
              <p:cNvPr id="8" name="Freeform 8"/>
              <p:cNvSpPr/>
              <p:nvPr/>
            </p:nvSpPr>
            <p:spPr>
              <a:xfrm>
                <a:off x="0" y="0"/>
                <a:ext cx="2353310" cy="2868930"/>
              </a:xfrm>
              <a:custGeom>
                <a:avLst/>
                <a:gdLst/>
                <a:ahLst/>
                <a:cxnLst/>
                <a:rect l="l" t="t" r="r" b="b"/>
                <a:pathLst>
                  <a:path w="2353310" h="286893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0FA88C"/>
              </a:solidFill>
            </p:spPr>
          </p:sp>
        </p:grpSp>
        <p:grpSp>
          <p:nvGrpSpPr>
            <p:cNvPr id="9" name="Group 9"/>
            <p:cNvGrpSpPr/>
            <p:nvPr/>
          </p:nvGrpSpPr>
          <p:grpSpPr>
            <a:xfrm>
              <a:off x="0" y="6579167"/>
              <a:ext cx="1920843" cy="1920843"/>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34A92F"/>
              </a:solidFill>
            </p:spPr>
          </p:sp>
        </p:grpSp>
        <p:grpSp>
          <p:nvGrpSpPr>
            <p:cNvPr id="11" name="Group 11"/>
            <p:cNvGrpSpPr/>
            <p:nvPr/>
          </p:nvGrpSpPr>
          <p:grpSpPr>
            <a:xfrm>
              <a:off x="0" y="4525978"/>
              <a:ext cx="1920843" cy="1920843"/>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C546"/>
              </a:solidFill>
            </p:spPr>
          </p:sp>
        </p:grpSp>
        <p:grpSp>
          <p:nvGrpSpPr>
            <p:cNvPr id="13" name="Group 13"/>
            <p:cNvGrpSpPr/>
            <p:nvPr/>
          </p:nvGrpSpPr>
          <p:grpSpPr>
            <a:xfrm>
              <a:off x="0" y="2472790"/>
              <a:ext cx="1920843" cy="1920843"/>
              <a:chOff x="0" y="0"/>
              <a:chExt cx="1913890" cy="1913890"/>
            </a:xfrm>
          </p:grpSpPr>
          <p:sp>
            <p:nvSpPr>
              <p:cNvPr id="14" name="Freeform 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13D9B"/>
              </a:solidFill>
            </p:spPr>
          </p:sp>
        </p:grpSp>
        <p:sp>
          <p:nvSpPr>
            <p:cNvPr id="15" name="TextBox 15"/>
            <p:cNvSpPr txBox="1"/>
            <p:nvPr/>
          </p:nvSpPr>
          <p:spPr>
            <a:xfrm>
              <a:off x="314013" y="755991"/>
              <a:ext cx="1292817" cy="914188"/>
            </a:xfrm>
            <a:prstGeom prst="rect">
              <a:avLst/>
            </a:prstGeom>
          </p:spPr>
          <p:txBody>
            <a:bodyPr lIns="0" tIns="0" rIns="0" bIns="0" rtlCol="0" anchor="t">
              <a:spAutoFit/>
            </a:bodyPr>
            <a:lstStyle/>
            <a:p>
              <a:pPr algn="ctr">
                <a:lnSpc>
                  <a:spcPts val="4925"/>
                </a:lnSpc>
              </a:pPr>
              <a:r>
                <a:rPr lang="en-US" sz="4925">
                  <a:solidFill>
                    <a:srgbClr val="FFFAF5"/>
                  </a:solidFill>
                  <a:latin typeface="DM Sans Bold"/>
                </a:rPr>
                <a:t>5</a:t>
              </a:r>
            </a:p>
          </p:txBody>
        </p:sp>
        <p:sp>
          <p:nvSpPr>
            <p:cNvPr id="16" name="TextBox 16"/>
            <p:cNvSpPr txBox="1"/>
            <p:nvPr/>
          </p:nvSpPr>
          <p:spPr>
            <a:xfrm>
              <a:off x="314013" y="3018980"/>
              <a:ext cx="1292817" cy="914188"/>
            </a:xfrm>
            <a:prstGeom prst="rect">
              <a:avLst/>
            </a:prstGeom>
          </p:spPr>
          <p:txBody>
            <a:bodyPr lIns="0" tIns="0" rIns="0" bIns="0" rtlCol="0" anchor="t">
              <a:spAutoFit/>
            </a:bodyPr>
            <a:lstStyle/>
            <a:p>
              <a:pPr algn="ctr">
                <a:lnSpc>
                  <a:spcPts val="4925"/>
                </a:lnSpc>
              </a:pPr>
              <a:r>
                <a:rPr lang="en-US" sz="4925">
                  <a:solidFill>
                    <a:srgbClr val="FFFAF5"/>
                  </a:solidFill>
                  <a:latin typeface="DM Sans Bold"/>
                </a:rPr>
                <a:t>4</a:t>
              </a:r>
            </a:p>
          </p:txBody>
        </p:sp>
        <p:sp>
          <p:nvSpPr>
            <p:cNvPr id="17" name="TextBox 17"/>
            <p:cNvSpPr txBox="1"/>
            <p:nvPr/>
          </p:nvSpPr>
          <p:spPr>
            <a:xfrm>
              <a:off x="314013" y="5072168"/>
              <a:ext cx="1292817" cy="914188"/>
            </a:xfrm>
            <a:prstGeom prst="rect">
              <a:avLst/>
            </a:prstGeom>
          </p:spPr>
          <p:txBody>
            <a:bodyPr lIns="0" tIns="0" rIns="0" bIns="0" rtlCol="0" anchor="t">
              <a:spAutoFit/>
            </a:bodyPr>
            <a:lstStyle/>
            <a:p>
              <a:pPr algn="ctr">
                <a:lnSpc>
                  <a:spcPts val="4925"/>
                </a:lnSpc>
              </a:pPr>
              <a:r>
                <a:rPr lang="en-US" sz="4925" dirty="0">
                  <a:solidFill>
                    <a:srgbClr val="FFFAF5"/>
                  </a:solidFill>
                  <a:latin typeface="DM Sans Bold"/>
                </a:rPr>
                <a:t>3</a:t>
              </a:r>
            </a:p>
          </p:txBody>
        </p:sp>
        <p:sp>
          <p:nvSpPr>
            <p:cNvPr id="18" name="TextBox 18"/>
            <p:cNvSpPr txBox="1"/>
            <p:nvPr/>
          </p:nvSpPr>
          <p:spPr>
            <a:xfrm>
              <a:off x="314013" y="7125357"/>
              <a:ext cx="1292817" cy="914188"/>
            </a:xfrm>
            <a:prstGeom prst="rect">
              <a:avLst/>
            </a:prstGeom>
          </p:spPr>
          <p:txBody>
            <a:bodyPr lIns="0" tIns="0" rIns="0" bIns="0" rtlCol="0" anchor="t">
              <a:spAutoFit/>
            </a:bodyPr>
            <a:lstStyle/>
            <a:p>
              <a:pPr algn="ctr">
                <a:lnSpc>
                  <a:spcPts val="4925"/>
                </a:lnSpc>
              </a:pPr>
              <a:r>
                <a:rPr lang="en-US" sz="4925">
                  <a:solidFill>
                    <a:srgbClr val="FFFAF5"/>
                  </a:solidFill>
                  <a:latin typeface="DM Sans Bold"/>
                </a:rPr>
                <a:t>2</a:t>
              </a:r>
            </a:p>
          </p:txBody>
        </p:sp>
        <p:sp>
          <p:nvSpPr>
            <p:cNvPr id="19" name="TextBox 19"/>
            <p:cNvSpPr txBox="1"/>
            <p:nvPr/>
          </p:nvSpPr>
          <p:spPr>
            <a:xfrm>
              <a:off x="314013" y="9388346"/>
              <a:ext cx="1292817" cy="914188"/>
            </a:xfrm>
            <a:prstGeom prst="rect">
              <a:avLst/>
            </a:prstGeom>
          </p:spPr>
          <p:txBody>
            <a:bodyPr lIns="0" tIns="0" rIns="0" bIns="0" rtlCol="0" anchor="t">
              <a:spAutoFit/>
            </a:bodyPr>
            <a:lstStyle/>
            <a:p>
              <a:pPr algn="ctr">
                <a:lnSpc>
                  <a:spcPts val="4925"/>
                </a:lnSpc>
              </a:pPr>
              <a:r>
                <a:rPr lang="en-US" sz="4925">
                  <a:solidFill>
                    <a:srgbClr val="FFFAF5"/>
                  </a:solidFill>
                  <a:latin typeface="DM Sans Bold"/>
                </a:rPr>
                <a:t>1</a:t>
              </a:r>
            </a:p>
          </p:txBody>
        </p:sp>
      </p:grpSp>
      <p:pic>
        <p:nvPicPr>
          <p:cNvPr id="20" name="Picture 20"/>
          <p:cNvPicPr>
            <a:picLocks noChangeAspect="1"/>
          </p:cNvPicPr>
          <p:nvPr/>
        </p:nvPicPr>
        <p:blipFill>
          <a:blip r:embed="rId4"/>
          <a:srcRect/>
          <a:stretch>
            <a:fillRect/>
          </a:stretch>
        </p:blipFill>
        <p:spPr>
          <a:xfrm>
            <a:off x="12688532" y="1309376"/>
            <a:ext cx="1230928" cy="1755334"/>
          </a:xfrm>
          <a:prstGeom prst="rect">
            <a:avLst/>
          </a:prstGeom>
        </p:spPr>
      </p:pic>
      <p:pic>
        <p:nvPicPr>
          <p:cNvPr id="21" name="Picture 21"/>
          <p:cNvPicPr>
            <a:picLocks noChangeAspect="1"/>
          </p:cNvPicPr>
          <p:nvPr/>
        </p:nvPicPr>
        <p:blipFill>
          <a:blip r:embed="rId5"/>
          <a:srcRect/>
          <a:stretch>
            <a:fillRect/>
          </a:stretch>
        </p:blipFill>
        <p:spPr>
          <a:xfrm>
            <a:off x="12682317" y="4522443"/>
            <a:ext cx="1237143" cy="1440632"/>
          </a:xfrm>
          <a:prstGeom prst="rect">
            <a:avLst/>
          </a:prstGeom>
        </p:spPr>
      </p:pic>
      <p:pic>
        <p:nvPicPr>
          <p:cNvPr id="22" name="Picture 22"/>
          <p:cNvPicPr>
            <a:picLocks noChangeAspect="1"/>
          </p:cNvPicPr>
          <p:nvPr/>
        </p:nvPicPr>
        <p:blipFill>
          <a:blip r:embed="rId6"/>
          <a:srcRect/>
          <a:stretch>
            <a:fillRect/>
          </a:stretch>
        </p:blipFill>
        <p:spPr>
          <a:xfrm>
            <a:off x="15860086" y="5963075"/>
            <a:ext cx="1399214" cy="1440632"/>
          </a:xfrm>
          <a:prstGeom prst="rect">
            <a:avLst/>
          </a:prstGeom>
        </p:spPr>
      </p:pic>
      <p:pic>
        <p:nvPicPr>
          <p:cNvPr id="23" name="Picture 23"/>
          <p:cNvPicPr>
            <a:picLocks noChangeAspect="1"/>
          </p:cNvPicPr>
          <p:nvPr/>
        </p:nvPicPr>
        <p:blipFill>
          <a:blip r:embed="rId7"/>
          <a:srcRect/>
          <a:stretch>
            <a:fillRect/>
          </a:stretch>
        </p:blipFill>
        <p:spPr>
          <a:xfrm>
            <a:off x="12682317" y="7435853"/>
            <a:ext cx="1129996" cy="1755334"/>
          </a:xfrm>
          <a:prstGeom prst="rect">
            <a:avLst/>
          </a:prstGeom>
        </p:spPr>
      </p:pic>
      <p:pic>
        <p:nvPicPr>
          <p:cNvPr id="24" name="Picture 24"/>
          <p:cNvPicPr>
            <a:picLocks noChangeAspect="1"/>
          </p:cNvPicPr>
          <p:nvPr/>
        </p:nvPicPr>
        <p:blipFill>
          <a:blip r:embed="rId8"/>
          <a:srcRect/>
          <a:stretch>
            <a:fillRect/>
          </a:stretch>
        </p:blipFill>
        <p:spPr>
          <a:xfrm>
            <a:off x="15860086" y="2883293"/>
            <a:ext cx="1325382" cy="1440632"/>
          </a:xfrm>
          <a:prstGeom prst="rect">
            <a:avLst/>
          </a:prstGeom>
        </p:spPr>
      </p:pic>
      <p:grpSp>
        <p:nvGrpSpPr>
          <p:cNvPr id="25" name="Group 25"/>
          <p:cNvGrpSpPr>
            <a:grpSpLocks noChangeAspect="1"/>
          </p:cNvGrpSpPr>
          <p:nvPr/>
        </p:nvGrpSpPr>
        <p:grpSpPr>
          <a:xfrm>
            <a:off x="9520644" y="2708531"/>
            <a:ext cx="663464" cy="349522"/>
            <a:chOff x="0" y="0"/>
            <a:chExt cx="1610360" cy="848360"/>
          </a:xfrm>
        </p:grpSpPr>
        <p:sp>
          <p:nvSpPr>
            <p:cNvPr id="26" name="Freeform 26"/>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FC546"/>
            </a:solidFill>
          </p:spPr>
        </p:sp>
      </p:grpSp>
      <p:grpSp>
        <p:nvGrpSpPr>
          <p:cNvPr id="27" name="Group 27"/>
          <p:cNvGrpSpPr>
            <a:grpSpLocks noChangeAspect="1"/>
          </p:cNvGrpSpPr>
          <p:nvPr/>
        </p:nvGrpSpPr>
        <p:grpSpPr>
          <a:xfrm rot="-1251523">
            <a:off x="945932" y="805239"/>
            <a:ext cx="541452" cy="446923"/>
            <a:chOff x="0" y="0"/>
            <a:chExt cx="2138680" cy="1765300"/>
          </a:xfrm>
        </p:grpSpPr>
        <p:sp>
          <p:nvSpPr>
            <p:cNvPr id="28" name="Freeform 28"/>
            <p:cNvSpPr/>
            <p:nvPr/>
          </p:nvSpPr>
          <p:spPr>
            <a:xfrm>
              <a:off x="-49530" y="-55880"/>
              <a:ext cx="2237740" cy="1819910"/>
            </a:xfrm>
            <a:custGeom>
              <a:avLst/>
              <a:gdLst/>
              <a:ahLst/>
              <a:cxnLst/>
              <a:rect l="l" t="t" r="r" b="b"/>
              <a:pathLst>
                <a:path w="2237740" h="1819910">
                  <a:moveTo>
                    <a:pt x="1789430" y="69850"/>
                  </a:moveTo>
                  <a:cubicBezTo>
                    <a:pt x="1540510" y="0"/>
                    <a:pt x="1233170" y="191770"/>
                    <a:pt x="1118870" y="495300"/>
                  </a:cubicBezTo>
                  <a:cubicBezTo>
                    <a:pt x="1004570" y="190500"/>
                    <a:pt x="697230" y="0"/>
                    <a:pt x="448310" y="69850"/>
                  </a:cubicBezTo>
                  <a:cubicBezTo>
                    <a:pt x="127000" y="160020"/>
                    <a:pt x="0" y="447040"/>
                    <a:pt x="66040" y="796290"/>
                  </a:cubicBezTo>
                  <a:cubicBezTo>
                    <a:pt x="120650" y="1079500"/>
                    <a:pt x="448310" y="1574800"/>
                    <a:pt x="1117600" y="1819910"/>
                  </a:cubicBezTo>
                  <a:cubicBezTo>
                    <a:pt x="1786890" y="1574800"/>
                    <a:pt x="2115820" y="1079500"/>
                    <a:pt x="2169160" y="796290"/>
                  </a:cubicBezTo>
                  <a:cubicBezTo>
                    <a:pt x="2237740" y="447040"/>
                    <a:pt x="2110740" y="160020"/>
                    <a:pt x="1789430" y="69850"/>
                  </a:cubicBezTo>
                  <a:close/>
                </a:path>
              </a:pathLst>
            </a:custGeom>
            <a:solidFill>
              <a:srgbClr val="FFC546"/>
            </a:solidFill>
          </p:spPr>
        </p:sp>
      </p:grpSp>
      <p:grpSp>
        <p:nvGrpSpPr>
          <p:cNvPr id="29" name="Group 29"/>
          <p:cNvGrpSpPr>
            <a:grpSpLocks noChangeAspect="1"/>
          </p:cNvGrpSpPr>
          <p:nvPr/>
        </p:nvGrpSpPr>
        <p:grpSpPr>
          <a:xfrm rot="1696980">
            <a:off x="7523885" y="8729627"/>
            <a:ext cx="541452" cy="446923"/>
            <a:chOff x="0" y="0"/>
            <a:chExt cx="2138680" cy="1765300"/>
          </a:xfrm>
        </p:grpSpPr>
        <p:sp>
          <p:nvSpPr>
            <p:cNvPr id="30" name="Freeform 30"/>
            <p:cNvSpPr/>
            <p:nvPr/>
          </p:nvSpPr>
          <p:spPr>
            <a:xfrm>
              <a:off x="-49530" y="-55880"/>
              <a:ext cx="2237740" cy="1819910"/>
            </a:xfrm>
            <a:custGeom>
              <a:avLst/>
              <a:gdLst/>
              <a:ahLst/>
              <a:cxnLst/>
              <a:rect l="l" t="t" r="r" b="b"/>
              <a:pathLst>
                <a:path w="2237740" h="1819910">
                  <a:moveTo>
                    <a:pt x="1789430" y="69850"/>
                  </a:moveTo>
                  <a:cubicBezTo>
                    <a:pt x="1540510" y="0"/>
                    <a:pt x="1233170" y="191770"/>
                    <a:pt x="1118870" y="495300"/>
                  </a:cubicBezTo>
                  <a:cubicBezTo>
                    <a:pt x="1004570" y="190500"/>
                    <a:pt x="697230" y="0"/>
                    <a:pt x="448310" y="69850"/>
                  </a:cubicBezTo>
                  <a:cubicBezTo>
                    <a:pt x="127000" y="160020"/>
                    <a:pt x="0" y="447040"/>
                    <a:pt x="66040" y="796290"/>
                  </a:cubicBezTo>
                  <a:cubicBezTo>
                    <a:pt x="120650" y="1079500"/>
                    <a:pt x="448310" y="1574800"/>
                    <a:pt x="1117600" y="1819910"/>
                  </a:cubicBezTo>
                  <a:cubicBezTo>
                    <a:pt x="1786890" y="1574800"/>
                    <a:pt x="2115820" y="1079500"/>
                    <a:pt x="2169160" y="796290"/>
                  </a:cubicBezTo>
                  <a:cubicBezTo>
                    <a:pt x="2237740" y="447040"/>
                    <a:pt x="2110740" y="160020"/>
                    <a:pt x="1789430" y="69850"/>
                  </a:cubicBezTo>
                  <a:close/>
                </a:path>
              </a:pathLst>
            </a:custGeom>
            <a:solidFill>
              <a:srgbClr val="FFC546"/>
            </a:solidFill>
          </p:spPr>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4A92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91072" y="395879"/>
            <a:ext cx="16705856" cy="8780070"/>
          </a:xfrm>
          <a:prstGeom prst="rect">
            <a:avLst/>
          </a:prstGeom>
        </p:spPr>
      </p:pic>
      <p:sp>
        <p:nvSpPr>
          <p:cNvPr id="3" name="TextBox 3"/>
          <p:cNvSpPr txBox="1"/>
          <p:nvPr/>
        </p:nvSpPr>
        <p:spPr>
          <a:xfrm>
            <a:off x="4534293" y="5567038"/>
            <a:ext cx="9219413" cy="2028825"/>
          </a:xfrm>
          <a:prstGeom prst="rect">
            <a:avLst/>
          </a:prstGeom>
        </p:spPr>
        <p:txBody>
          <a:bodyPr lIns="0" tIns="0" rIns="0" bIns="0" rtlCol="0" anchor="t">
            <a:spAutoFit/>
          </a:bodyPr>
          <a:lstStyle/>
          <a:p>
            <a:pPr algn="ctr">
              <a:lnSpc>
                <a:spcPts val="8729"/>
              </a:lnSpc>
            </a:pPr>
            <a:r>
              <a:rPr lang="en-US" sz="9700">
                <a:solidFill>
                  <a:srgbClr val="000000"/>
                </a:solidFill>
                <a:latin typeface="KG Primary Penmanship"/>
              </a:rPr>
              <a:t>Isınma Etkinliği</a:t>
            </a:r>
          </a:p>
          <a:p>
            <a:pPr algn="ctr">
              <a:lnSpc>
                <a:spcPts val="6750"/>
              </a:lnSpc>
            </a:pPr>
            <a:r>
              <a:rPr lang="en-US" sz="7500">
                <a:solidFill>
                  <a:srgbClr val="000000"/>
                </a:solidFill>
                <a:latin typeface="DM Sans"/>
              </a:rPr>
              <a:t>EK-1</a:t>
            </a:r>
          </a:p>
        </p:txBody>
      </p:sp>
      <p:grpSp>
        <p:nvGrpSpPr>
          <p:cNvPr id="4" name="Group 4"/>
          <p:cNvGrpSpPr/>
          <p:nvPr/>
        </p:nvGrpSpPr>
        <p:grpSpPr>
          <a:xfrm>
            <a:off x="1482609" y="2243189"/>
            <a:ext cx="334685" cy="33468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546"/>
            </a:solidFill>
          </p:spPr>
        </p:sp>
      </p:grpSp>
      <p:grpSp>
        <p:nvGrpSpPr>
          <p:cNvPr id="6" name="Group 6"/>
          <p:cNvGrpSpPr>
            <a:grpSpLocks noChangeAspect="1"/>
          </p:cNvGrpSpPr>
          <p:nvPr/>
        </p:nvGrpSpPr>
        <p:grpSpPr>
          <a:xfrm rot="-1863282">
            <a:off x="15683721" y="7676057"/>
            <a:ext cx="663464" cy="349522"/>
            <a:chOff x="0" y="0"/>
            <a:chExt cx="1610360" cy="848360"/>
          </a:xfrm>
        </p:grpSpPr>
        <p:sp>
          <p:nvSpPr>
            <p:cNvPr id="7" name="Freeform 7"/>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0FA88C"/>
            </a:solidFill>
          </p:spPr>
        </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448089">
            <a:off x="16458499" y="2187213"/>
            <a:ext cx="517158" cy="446637"/>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81965">
            <a:off x="1737975" y="7889462"/>
            <a:ext cx="653508" cy="56439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4A92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705714"/>
            <a:ext cx="17828886" cy="9110169"/>
          </a:xfrm>
          <a:prstGeom prst="rect">
            <a:avLst/>
          </a:prstGeom>
        </p:spPr>
      </p:pic>
      <p:sp>
        <p:nvSpPr>
          <p:cNvPr id="3" name="TextBox 3"/>
          <p:cNvSpPr txBox="1"/>
          <p:nvPr/>
        </p:nvSpPr>
        <p:spPr>
          <a:xfrm>
            <a:off x="3009704" y="1895562"/>
            <a:ext cx="14249596" cy="7007303"/>
          </a:xfrm>
          <a:prstGeom prst="rect">
            <a:avLst/>
          </a:prstGeom>
        </p:spPr>
        <p:txBody>
          <a:bodyPr lIns="0" tIns="0" rIns="0" bIns="0" rtlCol="0" anchor="t">
            <a:spAutoFit/>
          </a:bodyPr>
          <a:lstStyle/>
          <a:p>
            <a:pPr>
              <a:lnSpc>
                <a:spcPts val="6052"/>
              </a:lnSpc>
            </a:pPr>
            <a:r>
              <a:rPr lang="en-US" sz="6725" dirty="0">
                <a:solidFill>
                  <a:srgbClr val="000000"/>
                </a:solidFill>
                <a:latin typeface="Barlow Bold"/>
              </a:rPr>
              <a:t>FİZİKSEL (MOTOR) GELİŞİM </a:t>
            </a:r>
          </a:p>
          <a:p>
            <a:pPr>
              <a:lnSpc>
                <a:spcPts val="6052"/>
              </a:lnSpc>
            </a:pPr>
            <a:r>
              <a:rPr lang="en-US" sz="4800" dirty="0">
                <a:solidFill>
                  <a:srgbClr val="000000"/>
                </a:solidFill>
                <a:ea typeface="KG Primary Penmanship"/>
              </a:rPr>
              <a:t>▪ </a:t>
            </a:r>
            <a:r>
              <a:rPr lang="en-US" sz="4800" dirty="0" err="1">
                <a:solidFill>
                  <a:srgbClr val="000000"/>
                </a:solidFill>
                <a:ea typeface="KG Primary Penmanship"/>
              </a:rPr>
              <a:t>Erkeklerin</a:t>
            </a:r>
            <a:r>
              <a:rPr lang="en-US" sz="4800" dirty="0">
                <a:solidFill>
                  <a:srgbClr val="000000"/>
                </a:solidFill>
                <a:ea typeface="KG Primary Penmanship"/>
              </a:rPr>
              <a:t> </a:t>
            </a:r>
            <a:r>
              <a:rPr lang="en-US" sz="4800" dirty="0" err="1">
                <a:solidFill>
                  <a:srgbClr val="000000"/>
                </a:solidFill>
                <a:ea typeface="KG Primary Penmanship"/>
              </a:rPr>
              <a:t>ergenlik</a:t>
            </a:r>
            <a:r>
              <a:rPr lang="en-US" sz="4800" dirty="0">
                <a:solidFill>
                  <a:srgbClr val="000000"/>
                </a:solidFill>
                <a:ea typeface="KG Primary Penmanship"/>
              </a:rPr>
              <a:t> </a:t>
            </a:r>
            <a:r>
              <a:rPr lang="en-US" sz="4800" dirty="0" err="1">
                <a:solidFill>
                  <a:srgbClr val="000000"/>
                </a:solidFill>
                <a:ea typeface="KG Primary Penmanship"/>
              </a:rPr>
              <a:t>gelişimi</a:t>
            </a:r>
            <a:r>
              <a:rPr lang="en-US" sz="4800" dirty="0">
                <a:solidFill>
                  <a:srgbClr val="000000"/>
                </a:solidFill>
                <a:ea typeface="KG Primary Penmanship"/>
              </a:rPr>
              <a:t> </a:t>
            </a:r>
            <a:r>
              <a:rPr lang="en-US" sz="4800" dirty="0" err="1">
                <a:solidFill>
                  <a:srgbClr val="000000"/>
                </a:solidFill>
                <a:ea typeface="KG Primary Penmanship"/>
              </a:rPr>
              <a:t>hızla</a:t>
            </a:r>
            <a:r>
              <a:rPr lang="en-US" sz="4800" dirty="0">
                <a:solidFill>
                  <a:srgbClr val="000000"/>
                </a:solidFill>
                <a:ea typeface="KG Primary Penmanship"/>
              </a:rPr>
              <a:t> </a:t>
            </a:r>
            <a:r>
              <a:rPr lang="en-US" sz="4800" dirty="0" err="1">
                <a:solidFill>
                  <a:srgbClr val="000000"/>
                </a:solidFill>
                <a:ea typeface="KG Primary Penmanship"/>
              </a:rPr>
              <a:t>başlar</a:t>
            </a:r>
            <a:r>
              <a:rPr lang="en-US" sz="4800" dirty="0">
                <a:solidFill>
                  <a:srgbClr val="000000"/>
                </a:solidFill>
                <a:ea typeface="KG Primary Penmanship"/>
              </a:rPr>
              <a:t>. </a:t>
            </a:r>
          </a:p>
          <a:p>
            <a:pPr>
              <a:lnSpc>
                <a:spcPts val="6052"/>
              </a:lnSpc>
            </a:pPr>
            <a:r>
              <a:rPr lang="en-US" sz="4800" dirty="0">
                <a:solidFill>
                  <a:srgbClr val="000000"/>
                </a:solidFill>
                <a:ea typeface="KG Primary Penmanship"/>
              </a:rPr>
              <a:t>▪ </a:t>
            </a:r>
            <a:r>
              <a:rPr lang="en-US" sz="4800" dirty="0" err="1">
                <a:solidFill>
                  <a:srgbClr val="000000"/>
                </a:solidFill>
                <a:ea typeface="KG Primary Penmanship"/>
              </a:rPr>
              <a:t>Kızların</a:t>
            </a:r>
            <a:r>
              <a:rPr lang="en-US" sz="4800" dirty="0">
                <a:solidFill>
                  <a:srgbClr val="000000"/>
                </a:solidFill>
                <a:ea typeface="KG Primary Penmanship"/>
              </a:rPr>
              <a:t> </a:t>
            </a:r>
            <a:r>
              <a:rPr lang="en-US" sz="4800" dirty="0" err="1">
                <a:solidFill>
                  <a:srgbClr val="000000"/>
                </a:solidFill>
                <a:ea typeface="KG Primary Penmanship"/>
              </a:rPr>
              <a:t>ergenlik</a:t>
            </a:r>
            <a:r>
              <a:rPr lang="en-US" sz="4800" dirty="0">
                <a:solidFill>
                  <a:srgbClr val="000000"/>
                </a:solidFill>
                <a:ea typeface="KG Primary Penmanship"/>
              </a:rPr>
              <a:t> </a:t>
            </a:r>
            <a:r>
              <a:rPr lang="en-US" sz="4800" dirty="0" err="1">
                <a:solidFill>
                  <a:srgbClr val="000000"/>
                </a:solidFill>
                <a:ea typeface="KG Primary Penmanship"/>
              </a:rPr>
              <a:t>gelişimi</a:t>
            </a:r>
            <a:r>
              <a:rPr lang="en-US" sz="4800" dirty="0">
                <a:solidFill>
                  <a:srgbClr val="000000"/>
                </a:solidFill>
                <a:ea typeface="KG Primary Penmanship"/>
              </a:rPr>
              <a:t> en </a:t>
            </a:r>
            <a:r>
              <a:rPr lang="en-US" sz="4800" dirty="0" err="1">
                <a:solidFill>
                  <a:srgbClr val="000000"/>
                </a:solidFill>
                <a:ea typeface="KG Primary Penmanship"/>
              </a:rPr>
              <a:t>üst</a:t>
            </a:r>
            <a:r>
              <a:rPr lang="en-US" sz="4800" dirty="0">
                <a:solidFill>
                  <a:srgbClr val="000000"/>
                </a:solidFill>
                <a:ea typeface="KG Primary Penmanship"/>
              </a:rPr>
              <a:t> </a:t>
            </a:r>
            <a:r>
              <a:rPr lang="en-US" sz="4800" dirty="0" err="1">
                <a:solidFill>
                  <a:srgbClr val="000000"/>
                </a:solidFill>
                <a:ea typeface="KG Primary Penmanship"/>
              </a:rPr>
              <a:t>düzeydedir</a:t>
            </a:r>
            <a:r>
              <a:rPr lang="en-US" sz="4800" dirty="0">
                <a:solidFill>
                  <a:srgbClr val="000000"/>
                </a:solidFill>
                <a:ea typeface="KG Primary Penmanship"/>
              </a:rPr>
              <a:t>. </a:t>
            </a:r>
            <a:r>
              <a:rPr lang="en-US" sz="4800" dirty="0" err="1">
                <a:solidFill>
                  <a:srgbClr val="000000"/>
                </a:solidFill>
                <a:ea typeface="KG Primary Penmanship"/>
              </a:rPr>
              <a:t>Vücudunda</a:t>
            </a:r>
            <a:r>
              <a:rPr lang="en-US" sz="4800" dirty="0">
                <a:solidFill>
                  <a:srgbClr val="000000"/>
                </a:solidFill>
                <a:ea typeface="KG Primary Penmanship"/>
              </a:rPr>
              <a:t> </a:t>
            </a:r>
            <a:r>
              <a:rPr lang="en-US" sz="4800" dirty="0" err="1">
                <a:solidFill>
                  <a:srgbClr val="000000"/>
                </a:solidFill>
                <a:ea typeface="KG Primary Penmanship"/>
              </a:rPr>
              <a:t>değişiklikler</a:t>
            </a:r>
            <a:r>
              <a:rPr lang="en-US" sz="4800" dirty="0">
                <a:solidFill>
                  <a:srgbClr val="000000"/>
                </a:solidFill>
                <a:ea typeface="KG Primary Penmanship"/>
              </a:rPr>
              <a:t> </a:t>
            </a:r>
            <a:r>
              <a:rPr lang="en-US" sz="4800" dirty="0" err="1">
                <a:solidFill>
                  <a:srgbClr val="000000"/>
                </a:solidFill>
                <a:ea typeface="KG Primary Penmanship"/>
              </a:rPr>
              <a:t>oluşur</a:t>
            </a:r>
            <a:r>
              <a:rPr lang="en-US" sz="4800" dirty="0">
                <a:solidFill>
                  <a:srgbClr val="000000"/>
                </a:solidFill>
                <a:ea typeface="KG Primary Penmanship"/>
              </a:rPr>
              <a:t>. </a:t>
            </a:r>
            <a:r>
              <a:rPr lang="en-US" sz="4800" dirty="0" err="1">
                <a:solidFill>
                  <a:srgbClr val="000000"/>
                </a:solidFill>
                <a:ea typeface="KG Primary Penmanship"/>
              </a:rPr>
              <a:t>Hızla</a:t>
            </a:r>
            <a:r>
              <a:rPr lang="en-US" sz="4800" dirty="0">
                <a:solidFill>
                  <a:srgbClr val="000000"/>
                </a:solidFill>
                <a:ea typeface="KG Primary Penmanship"/>
              </a:rPr>
              <a:t> </a:t>
            </a:r>
            <a:r>
              <a:rPr lang="en-US" sz="4800" dirty="0" err="1">
                <a:solidFill>
                  <a:srgbClr val="000000"/>
                </a:solidFill>
                <a:ea typeface="KG Primary Penmanship"/>
              </a:rPr>
              <a:t>değişen</a:t>
            </a:r>
            <a:r>
              <a:rPr lang="en-US" sz="4800" dirty="0">
                <a:solidFill>
                  <a:srgbClr val="000000"/>
                </a:solidFill>
                <a:ea typeface="KG Primary Penmanship"/>
              </a:rPr>
              <a:t> </a:t>
            </a:r>
            <a:r>
              <a:rPr lang="en-US" sz="4800" dirty="0" err="1">
                <a:solidFill>
                  <a:srgbClr val="000000"/>
                </a:solidFill>
                <a:ea typeface="KG Primary Penmanship"/>
              </a:rPr>
              <a:t>vücuduna</a:t>
            </a:r>
            <a:r>
              <a:rPr lang="en-US" sz="4800" dirty="0">
                <a:solidFill>
                  <a:srgbClr val="000000"/>
                </a:solidFill>
                <a:ea typeface="KG Primary Penmanship"/>
              </a:rPr>
              <a:t> </a:t>
            </a:r>
            <a:r>
              <a:rPr lang="en-US" sz="4800" dirty="0" err="1">
                <a:solidFill>
                  <a:srgbClr val="000000"/>
                </a:solidFill>
                <a:ea typeface="KG Primary Penmanship"/>
              </a:rPr>
              <a:t>uyum</a:t>
            </a:r>
            <a:r>
              <a:rPr lang="en-US" sz="4800" dirty="0">
                <a:solidFill>
                  <a:srgbClr val="000000"/>
                </a:solidFill>
                <a:ea typeface="KG Primary Penmanship"/>
              </a:rPr>
              <a:t> </a:t>
            </a:r>
            <a:r>
              <a:rPr lang="en-US" sz="4800" dirty="0" err="1">
                <a:solidFill>
                  <a:srgbClr val="000000"/>
                </a:solidFill>
                <a:ea typeface="KG Primary Penmanship"/>
              </a:rPr>
              <a:t>sağlayamayabilir</a:t>
            </a:r>
            <a:r>
              <a:rPr lang="en-US" sz="4800" dirty="0">
                <a:solidFill>
                  <a:srgbClr val="000000"/>
                </a:solidFill>
                <a:ea typeface="KG Primary Penmanship"/>
              </a:rPr>
              <a:t>. </a:t>
            </a:r>
          </a:p>
          <a:p>
            <a:pPr>
              <a:lnSpc>
                <a:spcPts val="6052"/>
              </a:lnSpc>
            </a:pPr>
            <a:r>
              <a:rPr lang="en-US" sz="4800" dirty="0">
                <a:solidFill>
                  <a:srgbClr val="000000"/>
                </a:solidFill>
                <a:ea typeface="KG Primary Penmanship"/>
              </a:rPr>
              <a:t>▪ Hem </a:t>
            </a:r>
            <a:r>
              <a:rPr lang="en-US" sz="4800" dirty="0" err="1">
                <a:solidFill>
                  <a:srgbClr val="000000"/>
                </a:solidFill>
                <a:ea typeface="KG Primary Penmanship"/>
              </a:rPr>
              <a:t>erkeklerde</a:t>
            </a:r>
            <a:r>
              <a:rPr lang="en-US" sz="4800" dirty="0">
                <a:solidFill>
                  <a:srgbClr val="000000"/>
                </a:solidFill>
                <a:ea typeface="KG Primary Penmanship"/>
              </a:rPr>
              <a:t>, hem de </a:t>
            </a:r>
            <a:r>
              <a:rPr lang="en-US" sz="4800" dirty="0" err="1">
                <a:solidFill>
                  <a:srgbClr val="000000"/>
                </a:solidFill>
                <a:ea typeface="KG Primary Penmanship"/>
              </a:rPr>
              <a:t>kızlarda</a:t>
            </a:r>
            <a:r>
              <a:rPr lang="en-US" sz="4800" dirty="0">
                <a:solidFill>
                  <a:srgbClr val="000000"/>
                </a:solidFill>
                <a:ea typeface="KG Primary Penmanship"/>
              </a:rPr>
              <a:t> </a:t>
            </a:r>
            <a:r>
              <a:rPr lang="en-US" sz="4800" dirty="0" err="1">
                <a:solidFill>
                  <a:srgbClr val="000000"/>
                </a:solidFill>
                <a:ea typeface="KG Primary Penmanship"/>
              </a:rPr>
              <a:t>erken</a:t>
            </a:r>
            <a:r>
              <a:rPr lang="en-US" sz="4800" dirty="0">
                <a:solidFill>
                  <a:srgbClr val="000000"/>
                </a:solidFill>
                <a:ea typeface="KG Primary Penmanship"/>
              </a:rPr>
              <a:t> </a:t>
            </a:r>
            <a:r>
              <a:rPr lang="en-US" sz="4800" dirty="0" err="1">
                <a:solidFill>
                  <a:srgbClr val="000000"/>
                </a:solidFill>
                <a:ea typeface="KG Primary Penmanship"/>
              </a:rPr>
              <a:t>fiziksel</a:t>
            </a:r>
            <a:r>
              <a:rPr lang="en-US" sz="4800" dirty="0">
                <a:solidFill>
                  <a:srgbClr val="000000"/>
                </a:solidFill>
                <a:ea typeface="KG Primary Penmanship"/>
              </a:rPr>
              <a:t> </a:t>
            </a:r>
            <a:r>
              <a:rPr lang="en-US" sz="4800" dirty="0" err="1">
                <a:solidFill>
                  <a:srgbClr val="000000"/>
                </a:solidFill>
                <a:ea typeface="KG Primary Penmanship"/>
              </a:rPr>
              <a:t>gelişme</a:t>
            </a:r>
            <a:r>
              <a:rPr lang="en-US" sz="4800" dirty="0">
                <a:solidFill>
                  <a:srgbClr val="000000"/>
                </a:solidFill>
                <a:ea typeface="KG Primary Penmanship"/>
              </a:rPr>
              <a:t> </a:t>
            </a:r>
            <a:r>
              <a:rPr lang="en-US" sz="4800" dirty="0" err="1">
                <a:solidFill>
                  <a:srgbClr val="000000"/>
                </a:solidFill>
                <a:ea typeface="KG Primary Penmanship"/>
              </a:rPr>
              <a:t>kendilerine</a:t>
            </a:r>
            <a:r>
              <a:rPr lang="en-US" sz="4800" dirty="0">
                <a:solidFill>
                  <a:srgbClr val="000000"/>
                </a:solidFill>
                <a:ea typeface="KG Primary Penmanship"/>
              </a:rPr>
              <a:t> </a:t>
            </a:r>
            <a:r>
              <a:rPr lang="en-US" sz="4800" dirty="0" err="1">
                <a:solidFill>
                  <a:srgbClr val="000000"/>
                </a:solidFill>
                <a:ea typeface="KG Primary Penmanship"/>
              </a:rPr>
              <a:t>olan</a:t>
            </a:r>
            <a:r>
              <a:rPr lang="en-US" sz="4800" dirty="0">
                <a:solidFill>
                  <a:srgbClr val="000000"/>
                </a:solidFill>
                <a:ea typeface="KG Primary Penmanship"/>
              </a:rPr>
              <a:t> </a:t>
            </a:r>
            <a:r>
              <a:rPr lang="en-US" sz="4800" dirty="0" err="1">
                <a:solidFill>
                  <a:srgbClr val="000000"/>
                </a:solidFill>
                <a:ea typeface="KG Primary Penmanship"/>
              </a:rPr>
              <a:t>güvenlerini</a:t>
            </a:r>
            <a:r>
              <a:rPr lang="en-US" sz="4800" dirty="0">
                <a:solidFill>
                  <a:srgbClr val="000000"/>
                </a:solidFill>
                <a:ea typeface="KG Primary Penmanship"/>
              </a:rPr>
              <a:t> </a:t>
            </a:r>
            <a:r>
              <a:rPr lang="en-US" sz="4800" dirty="0" err="1">
                <a:solidFill>
                  <a:srgbClr val="000000"/>
                </a:solidFill>
                <a:ea typeface="KG Primary Penmanship"/>
              </a:rPr>
              <a:t>fazlalaştırır</a:t>
            </a:r>
            <a:r>
              <a:rPr lang="en-US" sz="4800" dirty="0">
                <a:solidFill>
                  <a:srgbClr val="000000"/>
                </a:solidFill>
                <a:ea typeface="KG Primary Penmanship"/>
              </a:rPr>
              <a:t>. </a:t>
            </a:r>
          </a:p>
          <a:p>
            <a:pPr>
              <a:lnSpc>
                <a:spcPts val="6052"/>
              </a:lnSpc>
            </a:pPr>
            <a:r>
              <a:rPr lang="en-US" sz="4800" dirty="0">
                <a:solidFill>
                  <a:srgbClr val="000000"/>
                </a:solidFill>
                <a:ea typeface="KG Primary Penmanship"/>
              </a:rPr>
              <a:t>▪ </a:t>
            </a:r>
            <a:r>
              <a:rPr lang="en-US" sz="4800" dirty="0" err="1">
                <a:solidFill>
                  <a:srgbClr val="000000"/>
                </a:solidFill>
                <a:ea typeface="KG Primary Penmanship"/>
              </a:rPr>
              <a:t>Erkeklerin</a:t>
            </a:r>
            <a:r>
              <a:rPr lang="en-US" sz="4800" dirty="0">
                <a:solidFill>
                  <a:srgbClr val="000000"/>
                </a:solidFill>
                <a:ea typeface="KG Primary Penmanship"/>
              </a:rPr>
              <a:t> motor </a:t>
            </a:r>
            <a:r>
              <a:rPr lang="en-US" sz="4800" dirty="0" err="1">
                <a:solidFill>
                  <a:srgbClr val="000000"/>
                </a:solidFill>
                <a:ea typeface="KG Primary Penmanship"/>
              </a:rPr>
              <a:t>gelişim</a:t>
            </a:r>
            <a:r>
              <a:rPr lang="en-US" sz="4800" dirty="0">
                <a:solidFill>
                  <a:srgbClr val="000000"/>
                </a:solidFill>
                <a:ea typeface="KG Primary Penmanship"/>
              </a:rPr>
              <a:t> </a:t>
            </a:r>
            <a:r>
              <a:rPr lang="en-US" sz="4800" dirty="0" err="1">
                <a:solidFill>
                  <a:srgbClr val="000000"/>
                </a:solidFill>
                <a:ea typeface="KG Primary Penmanship"/>
              </a:rPr>
              <a:t>ve</a:t>
            </a:r>
            <a:r>
              <a:rPr lang="en-US" sz="4800" dirty="0">
                <a:solidFill>
                  <a:srgbClr val="000000"/>
                </a:solidFill>
                <a:ea typeface="KG Primary Penmanship"/>
              </a:rPr>
              <a:t> </a:t>
            </a:r>
            <a:r>
              <a:rPr lang="en-US" sz="4800" dirty="0" err="1">
                <a:solidFill>
                  <a:srgbClr val="000000"/>
                </a:solidFill>
                <a:ea typeface="KG Primary Penmanship"/>
              </a:rPr>
              <a:t>koordinasyonu</a:t>
            </a:r>
            <a:r>
              <a:rPr lang="en-US" sz="4800" dirty="0">
                <a:solidFill>
                  <a:srgbClr val="000000"/>
                </a:solidFill>
                <a:ea typeface="KG Primary Penmanship"/>
              </a:rPr>
              <a:t> </a:t>
            </a:r>
            <a:r>
              <a:rPr lang="en-US" sz="4800" dirty="0" err="1">
                <a:solidFill>
                  <a:srgbClr val="000000"/>
                </a:solidFill>
                <a:ea typeface="KG Primary Penmanship"/>
              </a:rPr>
              <a:t>gelişir</a:t>
            </a:r>
            <a:r>
              <a:rPr lang="en-US" sz="4800" dirty="0">
                <a:solidFill>
                  <a:srgbClr val="000000"/>
                </a:solidFill>
                <a:ea typeface="KG Primary Penmanship"/>
              </a:rPr>
              <a:t>. </a:t>
            </a:r>
            <a:r>
              <a:rPr lang="en-US" sz="4800" dirty="0" err="1">
                <a:solidFill>
                  <a:srgbClr val="000000"/>
                </a:solidFill>
                <a:ea typeface="KG Primary Penmanship"/>
              </a:rPr>
              <a:t>Fiziksel</a:t>
            </a:r>
            <a:r>
              <a:rPr lang="en-US" sz="4800" dirty="0">
                <a:solidFill>
                  <a:srgbClr val="000000"/>
                </a:solidFill>
                <a:ea typeface="KG Primary Penmanship"/>
              </a:rPr>
              <a:t> </a:t>
            </a:r>
            <a:r>
              <a:rPr lang="en-US" sz="4800" dirty="0" err="1">
                <a:solidFill>
                  <a:srgbClr val="000000"/>
                </a:solidFill>
                <a:ea typeface="KG Primary Penmanship"/>
              </a:rPr>
              <a:t>açıdan</a:t>
            </a:r>
            <a:r>
              <a:rPr lang="en-US" sz="4800" dirty="0">
                <a:solidFill>
                  <a:srgbClr val="000000"/>
                </a:solidFill>
                <a:ea typeface="KG Primary Penmanship"/>
              </a:rPr>
              <a:t> </a:t>
            </a:r>
            <a:r>
              <a:rPr lang="en-US" sz="4800" dirty="0" err="1">
                <a:solidFill>
                  <a:srgbClr val="000000"/>
                </a:solidFill>
                <a:ea typeface="KG Primary Penmanship"/>
              </a:rPr>
              <a:t>üstün</a:t>
            </a:r>
            <a:r>
              <a:rPr lang="en-US" sz="4800" dirty="0">
                <a:solidFill>
                  <a:srgbClr val="000000"/>
                </a:solidFill>
                <a:ea typeface="KG Primary Penmanship"/>
              </a:rPr>
              <a:t> </a:t>
            </a:r>
            <a:r>
              <a:rPr lang="en-US" sz="4800" dirty="0" err="1">
                <a:solidFill>
                  <a:srgbClr val="000000"/>
                </a:solidFill>
                <a:ea typeface="KG Primary Penmanship"/>
              </a:rPr>
              <a:t>olur</a:t>
            </a:r>
            <a:r>
              <a:rPr lang="en-US" sz="4800" dirty="0">
                <a:solidFill>
                  <a:srgbClr val="000000"/>
                </a:solidFill>
                <a:ea typeface="KG Primary Penmanship"/>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4A92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705714"/>
            <a:ext cx="17828886" cy="9110169"/>
          </a:xfrm>
          <a:prstGeom prst="rect">
            <a:avLst/>
          </a:prstGeom>
        </p:spPr>
      </p:pic>
      <p:sp>
        <p:nvSpPr>
          <p:cNvPr id="3" name="TextBox 3"/>
          <p:cNvSpPr txBox="1"/>
          <p:nvPr/>
        </p:nvSpPr>
        <p:spPr>
          <a:xfrm>
            <a:off x="2285952" y="1500162"/>
            <a:ext cx="15613347" cy="6618671"/>
          </a:xfrm>
          <a:prstGeom prst="rect">
            <a:avLst/>
          </a:prstGeom>
        </p:spPr>
        <p:txBody>
          <a:bodyPr lIns="0" tIns="0" rIns="0" bIns="0" rtlCol="0" anchor="t">
            <a:spAutoFit/>
          </a:bodyPr>
          <a:lstStyle/>
          <a:p>
            <a:pPr>
              <a:lnSpc>
                <a:spcPts val="6502"/>
              </a:lnSpc>
            </a:pPr>
            <a:r>
              <a:rPr lang="en-US" sz="7225" dirty="0">
                <a:solidFill>
                  <a:srgbClr val="000000"/>
                </a:solidFill>
                <a:latin typeface="Barlow Bold"/>
              </a:rPr>
              <a:t>ZİHİNSEL (BİLİŞSEL) GELİŞİM </a:t>
            </a:r>
          </a:p>
          <a:p>
            <a:pPr>
              <a:lnSpc>
                <a:spcPts val="6502"/>
              </a:lnSpc>
            </a:pPr>
            <a:r>
              <a:rPr lang="en-US" sz="4800" dirty="0">
                <a:solidFill>
                  <a:srgbClr val="000000"/>
                </a:solidFill>
                <a:ea typeface="KG Primary Penmanship"/>
              </a:rPr>
              <a:t>▪</a:t>
            </a:r>
            <a:r>
              <a:rPr lang="en-US" sz="7225" dirty="0">
                <a:solidFill>
                  <a:srgbClr val="000000"/>
                </a:solidFill>
                <a:ea typeface="KG Primary Penmanship"/>
              </a:rPr>
              <a:t> </a:t>
            </a:r>
            <a:r>
              <a:rPr lang="en-US" sz="4800" dirty="0" err="1">
                <a:solidFill>
                  <a:srgbClr val="000000"/>
                </a:solidFill>
                <a:ea typeface="KG Primary Penmanship"/>
              </a:rPr>
              <a:t>Somut</a:t>
            </a:r>
            <a:r>
              <a:rPr lang="en-US" sz="4800" dirty="0">
                <a:solidFill>
                  <a:srgbClr val="000000"/>
                </a:solidFill>
                <a:ea typeface="KG Primary Penmanship"/>
              </a:rPr>
              <a:t> </a:t>
            </a:r>
            <a:r>
              <a:rPr lang="en-US" sz="4800" dirty="0" err="1">
                <a:solidFill>
                  <a:srgbClr val="000000"/>
                </a:solidFill>
                <a:ea typeface="KG Primary Penmanship"/>
              </a:rPr>
              <a:t>düşünceden</a:t>
            </a:r>
            <a:r>
              <a:rPr lang="en-US" sz="4800" dirty="0">
                <a:solidFill>
                  <a:srgbClr val="000000"/>
                </a:solidFill>
                <a:ea typeface="KG Primary Penmanship"/>
              </a:rPr>
              <a:t> </a:t>
            </a:r>
            <a:r>
              <a:rPr lang="en-US" sz="4800" dirty="0" err="1">
                <a:solidFill>
                  <a:srgbClr val="000000"/>
                </a:solidFill>
                <a:ea typeface="KG Primary Penmanship"/>
              </a:rPr>
              <a:t>soyut</a:t>
            </a:r>
            <a:r>
              <a:rPr lang="en-US" sz="4800" dirty="0">
                <a:solidFill>
                  <a:srgbClr val="000000"/>
                </a:solidFill>
                <a:ea typeface="KG Primary Penmanship"/>
              </a:rPr>
              <a:t> </a:t>
            </a:r>
            <a:r>
              <a:rPr lang="en-US" sz="4800" dirty="0" err="1">
                <a:solidFill>
                  <a:srgbClr val="000000"/>
                </a:solidFill>
                <a:ea typeface="KG Primary Penmanship"/>
              </a:rPr>
              <a:t>düşünceye</a:t>
            </a:r>
            <a:r>
              <a:rPr lang="en-US" sz="4800" dirty="0">
                <a:solidFill>
                  <a:srgbClr val="000000"/>
                </a:solidFill>
                <a:ea typeface="KG Primary Penmanship"/>
              </a:rPr>
              <a:t> </a:t>
            </a:r>
            <a:r>
              <a:rPr lang="en-US" sz="4800" dirty="0" err="1">
                <a:solidFill>
                  <a:srgbClr val="000000"/>
                </a:solidFill>
                <a:ea typeface="KG Primary Penmanship"/>
              </a:rPr>
              <a:t>geçerler</a:t>
            </a:r>
            <a:r>
              <a:rPr lang="en-US" sz="4800" dirty="0">
                <a:solidFill>
                  <a:srgbClr val="000000"/>
                </a:solidFill>
                <a:ea typeface="KG Primary Penmanship"/>
              </a:rPr>
              <a:t>. </a:t>
            </a:r>
          </a:p>
          <a:p>
            <a:pPr>
              <a:lnSpc>
                <a:spcPts val="6502"/>
              </a:lnSpc>
            </a:pPr>
            <a:r>
              <a:rPr lang="en-US" sz="4800" dirty="0">
                <a:solidFill>
                  <a:srgbClr val="000000"/>
                </a:solidFill>
                <a:ea typeface="KG Primary Penmanship"/>
              </a:rPr>
              <a:t>▪ </a:t>
            </a:r>
            <a:r>
              <a:rPr lang="en-US" sz="4800" dirty="0" err="1">
                <a:solidFill>
                  <a:srgbClr val="000000"/>
                </a:solidFill>
                <a:ea typeface="KG Primary Penmanship"/>
              </a:rPr>
              <a:t>Ayırt</a:t>
            </a:r>
            <a:r>
              <a:rPr lang="en-US" sz="4800" dirty="0">
                <a:solidFill>
                  <a:srgbClr val="000000"/>
                </a:solidFill>
                <a:ea typeface="KG Primary Penmanship"/>
              </a:rPr>
              <a:t> </a:t>
            </a:r>
            <a:r>
              <a:rPr lang="en-US" sz="4800" dirty="0" err="1">
                <a:solidFill>
                  <a:srgbClr val="000000"/>
                </a:solidFill>
                <a:ea typeface="KG Primary Penmanship"/>
              </a:rPr>
              <a:t>edici</a:t>
            </a:r>
            <a:r>
              <a:rPr lang="en-US" sz="4800" dirty="0">
                <a:solidFill>
                  <a:srgbClr val="000000"/>
                </a:solidFill>
                <a:ea typeface="KG Primary Penmanship"/>
              </a:rPr>
              <a:t> </a:t>
            </a:r>
            <a:r>
              <a:rPr lang="en-US" sz="4800" dirty="0" err="1">
                <a:solidFill>
                  <a:srgbClr val="000000"/>
                </a:solidFill>
                <a:ea typeface="KG Primary Penmanship"/>
              </a:rPr>
              <a:t>ve</a:t>
            </a:r>
            <a:r>
              <a:rPr lang="en-US" sz="4800" dirty="0">
                <a:solidFill>
                  <a:srgbClr val="000000"/>
                </a:solidFill>
                <a:ea typeface="KG Primary Penmanship"/>
              </a:rPr>
              <a:t> </a:t>
            </a:r>
            <a:r>
              <a:rPr lang="en-US" sz="4800" dirty="0" err="1">
                <a:solidFill>
                  <a:srgbClr val="000000"/>
                </a:solidFill>
                <a:ea typeface="KG Primary Penmanship"/>
              </a:rPr>
              <a:t>seçici</a:t>
            </a:r>
            <a:r>
              <a:rPr lang="en-US" sz="4800" dirty="0">
                <a:solidFill>
                  <a:srgbClr val="000000"/>
                </a:solidFill>
                <a:ea typeface="KG Primary Penmanship"/>
              </a:rPr>
              <a:t> </a:t>
            </a:r>
            <a:r>
              <a:rPr lang="en-US" sz="4800" dirty="0" err="1">
                <a:solidFill>
                  <a:srgbClr val="000000"/>
                </a:solidFill>
                <a:ea typeface="KG Primary Penmanship"/>
              </a:rPr>
              <a:t>soyut</a:t>
            </a:r>
            <a:r>
              <a:rPr lang="en-US" sz="4800" dirty="0">
                <a:solidFill>
                  <a:srgbClr val="000000"/>
                </a:solidFill>
                <a:ea typeface="KG Primary Penmanship"/>
              </a:rPr>
              <a:t> </a:t>
            </a:r>
            <a:r>
              <a:rPr lang="en-US" sz="4800" dirty="0" err="1">
                <a:solidFill>
                  <a:srgbClr val="000000"/>
                </a:solidFill>
                <a:ea typeface="KG Primary Penmanship"/>
              </a:rPr>
              <a:t>kelimeler</a:t>
            </a:r>
            <a:r>
              <a:rPr lang="en-US" sz="4800" dirty="0">
                <a:solidFill>
                  <a:srgbClr val="000000"/>
                </a:solidFill>
                <a:ea typeface="KG Primary Penmanship"/>
              </a:rPr>
              <a:t> </a:t>
            </a:r>
            <a:r>
              <a:rPr lang="en-US" sz="4800" dirty="0" err="1">
                <a:solidFill>
                  <a:srgbClr val="000000"/>
                </a:solidFill>
                <a:ea typeface="KG Primary Penmanship"/>
              </a:rPr>
              <a:t>kullanırlar</a:t>
            </a:r>
            <a:r>
              <a:rPr lang="en-US" sz="4800" dirty="0">
                <a:solidFill>
                  <a:srgbClr val="000000"/>
                </a:solidFill>
                <a:ea typeface="KG Primary Penmanship"/>
              </a:rPr>
              <a:t>. </a:t>
            </a:r>
          </a:p>
          <a:p>
            <a:pPr>
              <a:lnSpc>
                <a:spcPts val="6502"/>
              </a:lnSpc>
            </a:pPr>
            <a:r>
              <a:rPr lang="en-US" sz="4800" dirty="0">
                <a:solidFill>
                  <a:srgbClr val="000000"/>
                </a:solidFill>
                <a:ea typeface="KG Primary Penmanship"/>
              </a:rPr>
              <a:t>▪ </a:t>
            </a:r>
            <a:r>
              <a:rPr lang="en-US" sz="4800" dirty="0" err="1">
                <a:solidFill>
                  <a:srgbClr val="000000"/>
                </a:solidFill>
                <a:ea typeface="KG Primary Penmanship"/>
              </a:rPr>
              <a:t>Eleştirel</a:t>
            </a:r>
            <a:r>
              <a:rPr lang="en-US" sz="4800" dirty="0">
                <a:solidFill>
                  <a:srgbClr val="000000"/>
                </a:solidFill>
                <a:ea typeface="KG Primary Penmanship"/>
              </a:rPr>
              <a:t> </a:t>
            </a:r>
            <a:r>
              <a:rPr lang="en-US" sz="4800" dirty="0" err="1">
                <a:solidFill>
                  <a:srgbClr val="000000"/>
                </a:solidFill>
                <a:ea typeface="KG Primary Penmanship"/>
              </a:rPr>
              <a:t>yönde</a:t>
            </a:r>
            <a:r>
              <a:rPr lang="en-US" sz="4800" dirty="0">
                <a:solidFill>
                  <a:srgbClr val="000000"/>
                </a:solidFill>
                <a:ea typeface="KG Primary Penmanship"/>
              </a:rPr>
              <a:t> </a:t>
            </a:r>
            <a:r>
              <a:rPr lang="en-US" sz="4800" dirty="0" err="1">
                <a:solidFill>
                  <a:srgbClr val="000000"/>
                </a:solidFill>
                <a:ea typeface="KG Primary Penmanship"/>
              </a:rPr>
              <a:t>düşünmeye</a:t>
            </a:r>
            <a:r>
              <a:rPr lang="en-US" sz="4800" dirty="0">
                <a:solidFill>
                  <a:srgbClr val="000000"/>
                </a:solidFill>
                <a:ea typeface="KG Primary Penmanship"/>
              </a:rPr>
              <a:t> </a:t>
            </a:r>
            <a:r>
              <a:rPr lang="en-US" sz="4800" dirty="0" err="1">
                <a:solidFill>
                  <a:srgbClr val="000000"/>
                </a:solidFill>
                <a:ea typeface="KG Primary Penmanship"/>
              </a:rPr>
              <a:t>başlar</a:t>
            </a:r>
            <a:r>
              <a:rPr lang="en-US" sz="4800" dirty="0">
                <a:solidFill>
                  <a:srgbClr val="000000"/>
                </a:solidFill>
                <a:ea typeface="KG Primary Penmanship"/>
              </a:rPr>
              <a:t>. </a:t>
            </a:r>
          </a:p>
          <a:p>
            <a:pPr>
              <a:lnSpc>
                <a:spcPts val="6502"/>
              </a:lnSpc>
            </a:pPr>
            <a:r>
              <a:rPr lang="en-US" sz="4800" dirty="0">
                <a:solidFill>
                  <a:srgbClr val="000000"/>
                </a:solidFill>
                <a:ea typeface="KG Primary Penmanship"/>
              </a:rPr>
              <a:t>▪ </a:t>
            </a:r>
            <a:r>
              <a:rPr lang="en-US" sz="4800" dirty="0" err="1">
                <a:solidFill>
                  <a:srgbClr val="000000"/>
                </a:solidFill>
                <a:ea typeface="KG Primary Penmanship"/>
              </a:rPr>
              <a:t>Bağımsızlığına</a:t>
            </a:r>
            <a:r>
              <a:rPr lang="en-US" sz="4800" dirty="0">
                <a:solidFill>
                  <a:srgbClr val="000000"/>
                </a:solidFill>
                <a:ea typeface="KG Primary Penmanship"/>
              </a:rPr>
              <a:t> </a:t>
            </a:r>
            <a:r>
              <a:rPr lang="en-US" sz="4800" dirty="0" err="1">
                <a:solidFill>
                  <a:srgbClr val="000000"/>
                </a:solidFill>
                <a:ea typeface="KG Primary Penmanship"/>
              </a:rPr>
              <a:t>düşkündür</a:t>
            </a:r>
            <a:r>
              <a:rPr lang="en-US" sz="4800" dirty="0">
                <a:solidFill>
                  <a:srgbClr val="000000"/>
                </a:solidFill>
                <a:ea typeface="KG Primary Penmanship"/>
              </a:rPr>
              <a:t>. </a:t>
            </a:r>
          </a:p>
          <a:p>
            <a:pPr>
              <a:lnSpc>
                <a:spcPts val="6502"/>
              </a:lnSpc>
            </a:pPr>
            <a:r>
              <a:rPr lang="en-US" sz="4800" dirty="0">
                <a:solidFill>
                  <a:srgbClr val="000000"/>
                </a:solidFill>
                <a:ea typeface="KG Primary Penmanship"/>
              </a:rPr>
              <a:t>▪ Problem </a:t>
            </a:r>
            <a:r>
              <a:rPr lang="en-US" sz="4800" dirty="0" err="1">
                <a:solidFill>
                  <a:srgbClr val="000000"/>
                </a:solidFill>
                <a:ea typeface="KG Primary Penmanship"/>
              </a:rPr>
              <a:t>çözerken</a:t>
            </a:r>
            <a:r>
              <a:rPr lang="en-US" sz="4800" dirty="0">
                <a:solidFill>
                  <a:srgbClr val="000000"/>
                </a:solidFill>
                <a:ea typeface="KG Primary Penmanship"/>
              </a:rPr>
              <a:t> </a:t>
            </a:r>
            <a:r>
              <a:rPr lang="en-US" sz="4800" dirty="0" err="1">
                <a:solidFill>
                  <a:srgbClr val="000000"/>
                </a:solidFill>
                <a:ea typeface="KG Primary Penmanship"/>
              </a:rPr>
              <a:t>mantıksal</a:t>
            </a:r>
            <a:r>
              <a:rPr lang="en-US" sz="4800" dirty="0">
                <a:solidFill>
                  <a:srgbClr val="000000"/>
                </a:solidFill>
                <a:ea typeface="KG Primary Penmanship"/>
              </a:rPr>
              <a:t> </a:t>
            </a:r>
            <a:r>
              <a:rPr lang="en-US" sz="4800" dirty="0" err="1">
                <a:solidFill>
                  <a:srgbClr val="000000"/>
                </a:solidFill>
                <a:ea typeface="KG Primary Penmanship"/>
              </a:rPr>
              <a:t>yollar</a:t>
            </a:r>
            <a:r>
              <a:rPr lang="en-US" sz="4800" dirty="0">
                <a:solidFill>
                  <a:srgbClr val="000000"/>
                </a:solidFill>
                <a:ea typeface="KG Primary Penmanship"/>
              </a:rPr>
              <a:t> </a:t>
            </a:r>
            <a:r>
              <a:rPr lang="en-US" sz="4800" dirty="0" err="1">
                <a:solidFill>
                  <a:srgbClr val="000000"/>
                </a:solidFill>
                <a:ea typeface="KG Primary Penmanship"/>
              </a:rPr>
              <a:t>kullanır</a:t>
            </a:r>
            <a:r>
              <a:rPr lang="en-US" sz="4800" dirty="0">
                <a:solidFill>
                  <a:srgbClr val="000000"/>
                </a:solidFill>
                <a:ea typeface="KG Primary Penmanship"/>
              </a:rPr>
              <a:t>, </a:t>
            </a:r>
            <a:r>
              <a:rPr lang="en-US" sz="4800" dirty="0" err="1">
                <a:solidFill>
                  <a:srgbClr val="000000"/>
                </a:solidFill>
                <a:ea typeface="KG Primary Penmanship"/>
              </a:rPr>
              <a:t>parçadan</a:t>
            </a:r>
            <a:r>
              <a:rPr lang="en-US" sz="4800" dirty="0">
                <a:solidFill>
                  <a:srgbClr val="000000"/>
                </a:solidFill>
                <a:ea typeface="KG Primary Penmanship"/>
              </a:rPr>
              <a:t> </a:t>
            </a:r>
            <a:r>
              <a:rPr lang="en-US" sz="4800" dirty="0" err="1">
                <a:solidFill>
                  <a:srgbClr val="000000"/>
                </a:solidFill>
                <a:ea typeface="KG Primary Penmanship"/>
              </a:rPr>
              <a:t>tüme</a:t>
            </a:r>
            <a:r>
              <a:rPr lang="en-US" sz="4800" dirty="0">
                <a:solidFill>
                  <a:srgbClr val="000000"/>
                </a:solidFill>
                <a:ea typeface="KG Primary Penmanship"/>
              </a:rPr>
              <a:t> </a:t>
            </a:r>
            <a:r>
              <a:rPr lang="en-US" sz="4800" dirty="0" err="1">
                <a:solidFill>
                  <a:srgbClr val="000000"/>
                </a:solidFill>
                <a:ea typeface="KG Primary Penmanship"/>
              </a:rPr>
              <a:t>varış</a:t>
            </a:r>
            <a:r>
              <a:rPr lang="en-US" sz="4800" dirty="0">
                <a:solidFill>
                  <a:srgbClr val="000000"/>
                </a:solidFill>
                <a:ea typeface="KG Primary Penmanship"/>
              </a:rPr>
              <a:t> </a:t>
            </a:r>
            <a:r>
              <a:rPr lang="en-US" sz="4800" dirty="0" err="1">
                <a:solidFill>
                  <a:srgbClr val="000000"/>
                </a:solidFill>
                <a:ea typeface="KG Primary Penmanship"/>
              </a:rPr>
              <a:t>yöntemi</a:t>
            </a:r>
            <a:r>
              <a:rPr lang="en-US" sz="4800" dirty="0">
                <a:solidFill>
                  <a:srgbClr val="000000"/>
                </a:solidFill>
                <a:ea typeface="KG Primary Penmanship"/>
              </a:rPr>
              <a:t> en </a:t>
            </a:r>
            <a:r>
              <a:rPr lang="en-US" sz="4800" dirty="0" err="1">
                <a:solidFill>
                  <a:srgbClr val="000000"/>
                </a:solidFill>
                <a:ea typeface="KG Primary Penmanship"/>
              </a:rPr>
              <a:t>çok</a:t>
            </a:r>
            <a:r>
              <a:rPr lang="en-US" sz="4800" dirty="0">
                <a:solidFill>
                  <a:srgbClr val="000000"/>
                </a:solidFill>
                <a:ea typeface="KG Primary Penmanship"/>
              </a:rPr>
              <a:t> </a:t>
            </a:r>
            <a:r>
              <a:rPr lang="en-US" sz="4800" dirty="0" err="1">
                <a:solidFill>
                  <a:srgbClr val="000000"/>
                </a:solidFill>
                <a:ea typeface="KG Primary Penmanship"/>
              </a:rPr>
              <a:t>kullanılan</a:t>
            </a:r>
            <a:r>
              <a:rPr lang="en-US" sz="4800" dirty="0">
                <a:solidFill>
                  <a:srgbClr val="000000"/>
                </a:solidFill>
                <a:ea typeface="KG Primary Penmanship"/>
              </a:rPr>
              <a:t> </a:t>
            </a:r>
            <a:r>
              <a:rPr lang="en-US" sz="4800" dirty="0" err="1">
                <a:solidFill>
                  <a:srgbClr val="000000"/>
                </a:solidFill>
                <a:ea typeface="KG Primary Penmanship"/>
              </a:rPr>
              <a:t>yöntemdir</a:t>
            </a:r>
            <a:r>
              <a:rPr lang="en-US" sz="4800" dirty="0">
                <a:solidFill>
                  <a:srgbClr val="000000"/>
                </a:solidFill>
                <a:ea typeface="KG Primary Penmanship"/>
              </a:rPr>
              <a:t>. </a:t>
            </a:r>
          </a:p>
          <a:p>
            <a:pPr>
              <a:lnSpc>
                <a:spcPts val="6502"/>
              </a:lnSpc>
            </a:pPr>
            <a:r>
              <a:rPr lang="en-US" sz="4800" dirty="0">
                <a:solidFill>
                  <a:srgbClr val="000000"/>
                </a:solidFill>
                <a:ea typeface="KG Primary Penmanship"/>
              </a:rPr>
              <a:t>▪ Problem </a:t>
            </a:r>
            <a:r>
              <a:rPr lang="en-US" sz="4800" dirty="0" err="1">
                <a:solidFill>
                  <a:srgbClr val="000000"/>
                </a:solidFill>
                <a:ea typeface="KG Primary Penmanship"/>
              </a:rPr>
              <a:t>çözerken</a:t>
            </a:r>
            <a:r>
              <a:rPr lang="en-US" sz="4800" dirty="0">
                <a:solidFill>
                  <a:srgbClr val="000000"/>
                </a:solidFill>
                <a:ea typeface="KG Primary Penmanship"/>
              </a:rPr>
              <a:t> </a:t>
            </a:r>
            <a:r>
              <a:rPr lang="en-US" sz="4800" dirty="0" err="1">
                <a:solidFill>
                  <a:srgbClr val="000000"/>
                </a:solidFill>
                <a:ea typeface="KG Primary Penmanship"/>
              </a:rPr>
              <a:t>alternatifleri</a:t>
            </a:r>
            <a:r>
              <a:rPr lang="en-US" sz="4800" dirty="0">
                <a:solidFill>
                  <a:srgbClr val="000000"/>
                </a:solidFill>
                <a:ea typeface="KG Primary Penmanship"/>
              </a:rPr>
              <a:t> de </a:t>
            </a:r>
            <a:r>
              <a:rPr lang="en-US" sz="4800" dirty="0" err="1">
                <a:solidFill>
                  <a:srgbClr val="000000"/>
                </a:solidFill>
                <a:ea typeface="KG Primary Penmanship"/>
              </a:rPr>
              <a:t>göz</a:t>
            </a:r>
            <a:r>
              <a:rPr lang="en-US" sz="4800" dirty="0">
                <a:solidFill>
                  <a:srgbClr val="000000"/>
                </a:solidFill>
                <a:ea typeface="KG Primary Penmanship"/>
              </a:rPr>
              <a:t> </a:t>
            </a:r>
            <a:r>
              <a:rPr lang="en-US" sz="4800" dirty="0" err="1">
                <a:solidFill>
                  <a:srgbClr val="000000"/>
                </a:solidFill>
                <a:ea typeface="KG Primary Penmanship"/>
              </a:rPr>
              <a:t>önünde</a:t>
            </a:r>
            <a:r>
              <a:rPr lang="en-US" sz="4800" dirty="0">
                <a:solidFill>
                  <a:srgbClr val="000000"/>
                </a:solidFill>
                <a:ea typeface="KG Primary Penmanship"/>
              </a:rPr>
              <a:t> </a:t>
            </a:r>
            <a:r>
              <a:rPr lang="en-US" sz="4800" dirty="0" err="1">
                <a:solidFill>
                  <a:srgbClr val="000000"/>
                </a:solidFill>
                <a:ea typeface="KG Primary Penmanship"/>
              </a:rPr>
              <a:t>bulundurur</a:t>
            </a:r>
            <a:r>
              <a:rPr lang="en-US" sz="4800" dirty="0">
                <a:solidFill>
                  <a:srgbClr val="000000"/>
                </a:solidFill>
                <a:ea typeface="KG Primary Penmanship"/>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4A92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59114" y="705714"/>
            <a:ext cx="17369772" cy="8875572"/>
          </a:xfrm>
          <a:prstGeom prst="rect">
            <a:avLst/>
          </a:prstGeom>
        </p:spPr>
      </p:pic>
      <p:sp>
        <p:nvSpPr>
          <p:cNvPr id="3" name="TextBox 3"/>
          <p:cNvSpPr txBox="1"/>
          <p:nvPr/>
        </p:nvSpPr>
        <p:spPr>
          <a:xfrm>
            <a:off x="2362546" y="1789357"/>
            <a:ext cx="14896754" cy="6889146"/>
          </a:xfrm>
          <a:prstGeom prst="rect">
            <a:avLst/>
          </a:prstGeom>
        </p:spPr>
        <p:txBody>
          <a:bodyPr lIns="0" tIns="0" rIns="0" bIns="0" rtlCol="0" anchor="t">
            <a:spAutoFit/>
          </a:bodyPr>
          <a:lstStyle/>
          <a:p>
            <a:pPr>
              <a:lnSpc>
                <a:spcPts val="5505"/>
              </a:lnSpc>
            </a:pPr>
            <a:r>
              <a:rPr lang="en-US" sz="6116" dirty="0">
                <a:solidFill>
                  <a:srgbClr val="000000"/>
                </a:solidFill>
                <a:latin typeface="Barlow Bold"/>
              </a:rPr>
              <a:t>DUYGUSAL GELİŞİM VE KİŞİLİK GELİŞİMİ </a:t>
            </a:r>
          </a:p>
          <a:p>
            <a:pPr>
              <a:lnSpc>
                <a:spcPts val="5505"/>
              </a:lnSpc>
            </a:pPr>
            <a:r>
              <a:rPr lang="en-US" sz="4800" dirty="0">
                <a:solidFill>
                  <a:srgbClr val="000000"/>
                </a:solidFill>
                <a:ea typeface="KG Primary Penmanship"/>
              </a:rPr>
              <a:t>▪ </a:t>
            </a:r>
            <a:r>
              <a:rPr lang="en-US" sz="4800" dirty="0" err="1">
                <a:solidFill>
                  <a:srgbClr val="000000"/>
                </a:solidFill>
                <a:ea typeface="KG Primary Penmanship"/>
              </a:rPr>
              <a:t>Kendine</a:t>
            </a:r>
            <a:r>
              <a:rPr lang="en-US" sz="4800" dirty="0">
                <a:solidFill>
                  <a:srgbClr val="000000"/>
                </a:solidFill>
                <a:ea typeface="KG Primary Penmanship"/>
              </a:rPr>
              <a:t> </a:t>
            </a:r>
            <a:r>
              <a:rPr lang="en-US" sz="4800" dirty="0" err="1">
                <a:solidFill>
                  <a:srgbClr val="000000"/>
                </a:solidFill>
                <a:ea typeface="KG Primary Penmanship"/>
              </a:rPr>
              <a:t>güvenmeme</a:t>
            </a:r>
            <a:r>
              <a:rPr lang="en-US" sz="4800" dirty="0">
                <a:solidFill>
                  <a:srgbClr val="000000"/>
                </a:solidFill>
                <a:ea typeface="KG Primary Penmanship"/>
              </a:rPr>
              <a:t> </a:t>
            </a:r>
            <a:r>
              <a:rPr lang="en-US" sz="4800" dirty="0" err="1">
                <a:solidFill>
                  <a:srgbClr val="000000"/>
                </a:solidFill>
                <a:ea typeface="KG Primary Penmanship"/>
              </a:rPr>
              <a:t>eğilimi</a:t>
            </a:r>
            <a:r>
              <a:rPr lang="en-US" sz="4800" dirty="0">
                <a:solidFill>
                  <a:srgbClr val="000000"/>
                </a:solidFill>
                <a:ea typeface="KG Primary Penmanship"/>
              </a:rPr>
              <a:t> </a:t>
            </a:r>
            <a:r>
              <a:rPr lang="en-US" sz="4800" dirty="0" err="1">
                <a:solidFill>
                  <a:srgbClr val="000000"/>
                </a:solidFill>
                <a:ea typeface="KG Primary Penmanship"/>
              </a:rPr>
              <a:t>vardır</a:t>
            </a:r>
            <a:r>
              <a:rPr lang="en-US" sz="4800" dirty="0">
                <a:solidFill>
                  <a:srgbClr val="000000"/>
                </a:solidFill>
                <a:ea typeface="KG Primary Penmanship"/>
              </a:rPr>
              <a:t>. </a:t>
            </a:r>
            <a:r>
              <a:rPr lang="en-US" sz="4800" dirty="0" err="1">
                <a:solidFill>
                  <a:srgbClr val="000000"/>
                </a:solidFill>
                <a:ea typeface="KG Primary Penmanship"/>
              </a:rPr>
              <a:t>Kendini</a:t>
            </a:r>
            <a:r>
              <a:rPr lang="en-US" sz="4800" dirty="0">
                <a:solidFill>
                  <a:srgbClr val="000000"/>
                </a:solidFill>
                <a:ea typeface="KG Primary Penmanship"/>
              </a:rPr>
              <a:t> </a:t>
            </a:r>
            <a:r>
              <a:rPr lang="en-US" sz="4800" dirty="0" err="1">
                <a:solidFill>
                  <a:srgbClr val="000000"/>
                </a:solidFill>
                <a:ea typeface="KG Primary Penmanship"/>
              </a:rPr>
              <a:t>inceler</a:t>
            </a:r>
            <a:r>
              <a:rPr lang="en-US" sz="4800" dirty="0">
                <a:solidFill>
                  <a:srgbClr val="000000"/>
                </a:solidFill>
                <a:ea typeface="KG Primary Penmanship"/>
              </a:rPr>
              <a:t>; </a:t>
            </a:r>
            <a:r>
              <a:rPr lang="en-US" sz="4800" dirty="0" err="1">
                <a:solidFill>
                  <a:srgbClr val="000000"/>
                </a:solidFill>
                <a:ea typeface="KG Primary Penmanship"/>
              </a:rPr>
              <a:t>içe</a:t>
            </a:r>
            <a:r>
              <a:rPr lang="en-US" sz="4800" dirty="0">
                <a:solidFill>
                  <a:srgbClr val="000000"/>
                </a:solidFill>
                <a:ea typeface="KG Primary Penmanship"/>
              </a:rPr>
              <a:t> </a:t>
            </a:r>
            <a:r>
              <a:rPr lang="en-US" sz="4800" dirty="0" err="1">
                <a:solidFill>
                  <a:srgbClr val="000000"/>
                </a:solidFill>
                <a:ea typeface="KG Primary Penmanship"/>
              </a:rPr>
              <a:t>dönük</a:t>
            </a:r>
            <a:r>
              <a:rPr lang="en-US" sz="4800" dirty="0">
                <a:solidFill>
                  <a:srgbClr val="000000"/>
                </a:solidFill>
                <a:ea typeface="KG Primary Penmanship"/>
              </a:rPr>
              <a:t> </a:t>
            </a:r>
            <a:r>
              <a:rPr lang="en-US" sz="4800" dirty="0" err="1">
                <a:solidFill>
                  <a:srgbClr val="000000"/>
                </a:solidFill>
                <a:ea typeface="KG Primary Penmanship"/>
              </a:rPr>
              <a:t>ve</a:t>
            </a:r>
            <a:r>
              <a:rPr lang="en-US" sz="4800" dirty="0">
                <a:solidFill>
                  <a:srgbClr val="000000"/>
                </a:solidFill>
                <a:ea typeface="KG Primary Penmanship"/>
              </a:rPr>
              <a:t> </a:t>
            </a:r>
            <a:r>
              <a:rPr lang="en-US" sz="4800" dirty="0" err="1">
                <a:solidFill>
                  <a:srgbClr val="000000"/>
                </a:solidFill>
                <a:ea typeface="KG Primary Penmanship"/>
              </a:rPr>
              <a:t>utangaç</a:t>
            </a:r>
            <a:r>
              <a:rPr lang="en-US" sz="4800" dirty="0">
                <a:solidFill>
                  <a:srgbClr val="000000"/>
                </a:solidFill>
                <a:ea typeface="KG Primary Penmanship"/>
              </a:rPr>
              <a:t> </a:t>
            </a:r>
            <a:r>
              <a:rPr lang="en-US" sz="4800" dirty="0" err="1">
                <a:solidFill>
                  <a:srgbClr val="000000"/>
                </a:solidFill>
                <a:ea typeface="KG Primary Penmanship"/>
              </a:rPr>
              <a:t>olabilir</a:t>
            </a:r>
            <a:r>
              <a:rPr lang="en-US" sz="4800" dirty="0">
                <a:solidFill>
                  <a:srgbClr val="000000"/>
                </a:solidFill>
                <a:ea typeface="KG Primary Penmanship"/>
              </a:rPr>
              <a:t>. </a:t>
            </a:r>
          </a:p>
          <a:p>
            <a:pPr>
              <a:lnSpc>
                <a:spcPts val="5505"/>
              </a:lnSpc>
            </a:pPr>
            <a:r>
              <a:rPr lang="en-US" sz="4800" dirty="0">
                <a:solidFill>
                  <a:srgbClr val="000000"/>
                </a:solidFill>
                <a:ea typeface="KG Primary Penmanship"/>
              </a:rPr>
              <a:t>▪ </a:t>
            </a:r>
            <a:r>
              <a:rPr lang="en-US" sz="4800" dirty="0" err="1">
                <a:solidFill>
                  <a:srgbClr val="000000"/>
                </a:solidFill>
                <a:ea typeface="KG Primary Penmanship"/>
              </a:rPr>
              <a:t>Diğer</a:t>
            </a:r>
            <a:r>
              <a:rPr lang="en-US" sz="4800" dirty="0">
                <a:solidFill>
                  <a:srgbClr val="000000"/>
                </a:solidFill>
                <a:ea typeface="KG Primary Penmanship"/>
              </a:rPr>
              <a:t> </a:t>
            </a:r>
            <a:r>
              <a:rPr lang="en-US" sz="4800" dirty="0" err="1">
                <a:solidFill>
                  <a:srgbClr val="000000"/>
                </a:solidFill>
                <a:ea typeface="KG Primary Penmanship"/>
              </a:rPr>
              <a:t>insanların</a:t>
            </a:r>
            <a:r>
              <a:rPr lang="en-US" sz="4800" dirty="0">
                <a:solidFill>
                  <a:srgbClr val="000000"/>
                </a:solidFill>
                <a:ea typeface="KG Primary Penmanship"/>
              </a:rPr>
              <a:t>, </a:t>
            </a:r>
            <a:r>
              <a:rPr lang="en-US" sz="4800" dirty="0" err="1">
                <a:solidFill>
                  <a:srgbClr val="000000"/>
                </a:solidFill>
                <a:ea typeface="KG Primary Penmanship"/>
              </a:rPr>
              <a:t>özellikle</a:t>
            </a:r>
            <a:r>
              <a:rPr lang="en-US" sz="4800" dirty="0">
                <a:solidFill>
                  <a:srgbClr val="000000"/>
                </a:solidFill>
                <a:ea typeface="KG Primary Penmanship"/>
              </a:rPr>
              <a:t> </a:t>
            </a:r>
            <a:r>
              <a:rPr lang="en-US" sz="4800" dirty="0" err="1">
                <a:solidFill>
                  <a:srgbClr val="000000"/>
                </a:solidFill>
                <a:ea typeface="KG Primary Penmanship"/>
              </a:rPr>
              <a:t>yaşıtlarının</a:t>
            </a:r>
            <a:r>
              <a:rPr lang="en-US" sz="4800" dirty="0">
                <a:solidFill>
                  <a:srgbClr val="000000"/>
                </a:solidFill>
                <a:ea typeface="KG Primary Penmanship"/>
              </a:rPr>
              <a:t> </a:t>
            </a:r>
            <a:r>
              <a:rPr lang="en-US" sz="4800" dirty="0" err="1">
                <a:solidFill>
                  <a:srgbClr val="000000"/>
                </a:solidFill>
                <a:ea typeface="KG Primary Penmanship"/>
              </a:rPr>
              <a:t>kendisi</a:t>
            </a:r>
            <a:r>
              <a:rPr lang="en-US" sz="4800" dirty="0">
                <a:solidFill>
                  <a:srgbClr val="000000"/>
                </a:solidFill>
                <a:ea typeface="KG Primary Penmanship"/>
              </a:rPr>
              <a:t> </a:t>
            </a:r>
            <a:r>
              <a:rPr lang="en-US" sz="4800" dirty="0" err="1">
                <a:solidFill>
                  <a:srgbClr val="000000"/>
                </a:solidFill>
                <a:ea typeface="KG Primary Penmanship"/>
              </a:rPr>
              <a:t>hakkındaki</a:t>
            </a:r>
            <a:r>
              <a:rPr lang="en-US" sz="4800" dirty="0">
                <a:solidFill>
                  <a:srgbClr val="000000"/>
                </a:solidFill>
                <a:ea typeface="KG Primary Penmanship"/>
              </a:rPr>
              <a:t> </a:t>
            </a:r>
            <a:r>
              <a:rPr lang="en-US" sz="4800" dirty="0" err="1">
                <a:solidFill>
                  <a:srgbClr val="000000"/>
                </a:solidFill>
                <a:ea typeface="KG Primary Penmanship"/>
              </a:rPr>
              <a:t>düşüncelerinden</a:t>
            </a:r>
            <a:r>
              <a:rPr lang="en-US" sz="4800" dirty="0">
                <a:solidFill>
                  <a:srgbClr val="000000"/>
                </a:solidFill>
                <a:ea typeface="KG Primary Penmanship"/>
              </a:rPr>
              <a:t> </a:t>
            </a:r>
            <a:r>
              <a:rPr lang="en-US" sz="4800" dirty="0" err="1">
                <a:solidFill>
                  <a:srgbClr val="000000"/>
                </a:solidFill>
                <a:ea typeface="KG Primary Penmanship"/>
              </a:rPr>
              <a:t>endişelenirler</a:t>
            </a:r>
            <a:r>
              <a:rPr lang="en-US" sz="4800" dirty="0">
                <a:solidFill>
                  <a:srgbClr val="000000"/>
                </a:solidFill>
                <a:ea typeface="KG Primary Penmanship"/>
              </a:rPr>
              <a:t>. </a:t>
            </a:r>
          </a:p>
          <a:p>
            <a:pPr>
              <a:lnSpc>
                <a:spcPts val="5505"/>
              </a:lnSpc>
            </a:pPr>
            <a:r>
              <a:rPr lang="en-US" sz="4800" dirty="0">
                <a:solidFill>
                  <a:srgbClr val="000000"/>
                </a:solidFill>
                <a:ea typeface="KG Primary Penmanship"/>
              </a:rPr>
              <a:t>▪ </a:t>
            </a:r>
            <a:r>
              <a:rPr lang="en-US" sz="4800" dirty="0" err="1">
                <a:solidFill>
                  <a:srgbClr val="000000"/>
                </a:solidFill>
                <a:ea typeface="KG Primary Penmanship"/>
              </a:rPr>
              <a:t>Duyguları</a:t>
            </a:r>
            <a:r>
              <a:rPr lang="en-US" sz="4800" dirty="0">
                <a:solidFill>
                  <a:srgbClr val="000000"/>
                </a:solidFill>
                <a:ea typeface="KG Primary Penmanship"/>
              </a:rPr>
              <a:t> </a:t>
            </a:r>
            <a:r>
              <a:rPr lang="en-US" sz="4800" dirty="0" err="1">
                <a:solidFill>
                  <a:srgbClr val="000000"/>
                </a:solidFill>
                <a:ea typeface="KG Primary Penmanship"/>
              </a:rPr>
              <a:t>sık</a:t>
            </a:r>
            <a:r>
              <a:rPr lang="en-US" sz="4800" dirty="0">
                <a:solidFill>
                  <a:srgbClr val="000000"/>
                </a:solidFill>
                <a:ea typeface="KG Primary Penmanship"/>
              </a:rPr>
              <a:t> </a:t>
            </a:r>
            <a:r>
              <a:rPr lang="en-US" sz="4800" dirty="0" err="1">
                <a:solidFill>
                  <a:srgbClr val="000000"/>
                </a:solidFill>
                <a:ea typeface="KG Primary Penmanship"/>
              </a:rPr>
              <a:t>sık</a:t>
            </a:r>
            <a:r>
              <a:rPr lang="en-US" sz="4800" dirty="0">
                <a:solidFill>
                  <a:srgbClr val="000000"/>
                </a:solidFill>
                <a:ea typeface="KG Primary Penmanship"/>
              </a:rPr>
              <a:t> </a:t>
            </a:r>
            <a:r>
              <a:rPr lang="en-US" sz="4800" dirty="0" err="1">
                <a:solidFill>
                  <a:srgbClr val="000000"/>
                </a:solidFill>
                <a:ea typeface="KG Primary Penmanship"/>
              </a:rPr>
              <a:t>değişir</a:t>
            </a:r>
            <a:r>
              <a:rPr lang="en-US" sz="4800" dirty="0">
                <a:solidFill>
                  <a:srgbClr val="000000"/>
                </a:solidFill>
                <a:ea typeface="KG Primary Penmanship"/>
              </a:rPr>
              <a:t> </a:t>
            </a:r>
            <a:r>
              <a:rPr lang="en-US" sz="4800" dirty="0" err="1">
                <a:solidFill>
                  <a:srgbClr val="000000"/>
                </a:solidFill>
                <a:ea typeface="KG Primary Penmanship"/>
              </a:rPr>
              <a:t>ve</a:t>
            </a:r>
            <a:r>
              <a:rPr lang="en-US" sz="4800" dirty="0">
                <a:solidFill>
                  <a:srgbClr val="000000"/>
                </a:solidFill>
                <a:ea typeface="KG Primary Penmanship"/>
              </a:rPr>
              <a:t> </a:t>
            </a:r>
            <a:r>
              <a:rPr lang="en-US" sz="4800" dirty="0" err="1">
                <a:solidFill>
                  <a:srgbClr val="000000"/>
                </a:solidFill>
                <a:ea typeface="KG Primary Penmanship"/>
              </a:rPr>
              <a:t>tahmin</a:t>
            </a:r>
            <a:r>
              <a:rPr lang="en-US" sz="4800" dirty="0">
                <a:solidFill>
                  <a:srgbClr val="000000"/>
                </a:solidFill>
                <a:ea typeface="KG Primary Penmanship"/>
              </a:rPr>
              <a:t> </a:t>
            </a:r>
            <a:r>
              <a:rPr lang="en-US" sz="4800" dirty="0" err="1">
                <a:solidFill>
                  <a:srgbClr val="000000"/>
                </a:solidFill>
                <a:ea typeface="KG Primary Penmanship"/>
              </a:rPr>
              <a:t>edilemez</a:t>
            </a:r>
            <a:r>
              <a:rPr lang="en-US" sz="4800" dirty="0">
                <a:solidFill>
                  <a:srgbClr val="000000"/>
                </a:solidFill>
                <a:ea typeface="KG Primary Penmanship"/>
              </a:rPr>
              <a:t>. </a:t>
            </a:r>
            <a:r>
              <a:rPr lang="en-US" sz="4800" dirty="0" err="1">
                <a:solidFill>
                  <a:srgbClr val="000000"/>
                </a:solidFill>
                <a:ea typeface="KG Primary Penmanship"/>
              </a:rPr>
              <a:t>Duygularını</a:t>
            </a:r>
            <a:r>
              <a:rPr lang="en-US" sz="4800" dirty="0">
                <a:solidFill>
                  <a:srgbClr val="000000"/>
                </a:solidFill>
                <a:ea typeface="KG Primary Penmanship"/>
              </a:rPr>
              <a:t> </a:t>
            </a:r>
            <a:r>
              <a:rPr lang="en-US" sz="4800" dirty="0" err="1">
                <a:solidFill>
                  <a:srgbClr val="000000"/>
                </a:solidFill>
                <a:ea typeface="KG Primary Penmanship"/>
              </a:rPr>
              <a:t>nadiren</a:t>
            </a:r>
            <a:r>
              <a:rPr lang="en-US" sz="4800" dirty="0">
                <a:solidFill>
                  <a:srgbClr val="000000"/>
                </a:solidFill>
                <a:ea typeface="KG Primary Penmanship"/>
              </a:rPr>
              <a:t> </a:t>
            </a:r>
            <a:r>
              <a:rPr lang="en-US" sz="4800" dirty="0" err="1">
                <a:solidFill>
                  <a:srgbClr val="000000"/>
                </a:solidFill>
                <a:ea typeface="KG Primary Penmanship"/>
              </a:rPr>
              <a:t>dışa</a:t>
            </a:r>
            <a:r>
              <a:rPr lang="en-US" sz="4800" dirty="0">
                <a:solidFill>
                  <a:srgbClr val="000000"/>
                </a:solidFill>
                <a:ea typeface="KG Primary Penmanship"/>
              </a:rPr>
              <a:t> </a:t>
            </a:r>
            <a:r>
              <a:rPr lang="en-US" sz="4800" dirty="0" err="1">
                <a:solidFill>
                  <a:srgbClr val="000000"/>
                </a:solidFill>
                <a:ea typeface="KG Primary Penmanship"/>
              </a:rPr>
              <a:t>döker</a:t>
            </a:r>
            <a:r>
              <a:rPr lang="en-US" sz="4800" dirty="0">
                <a:solidFill>
                  <a:srgbClr val="000000"/>
                </a:solidFill>
                <a:ea typeface="KG Primary Penmanship"/>
              </a:rPr>
              <a:t>. </a:t>
            </a:r>
          </a:p>
          <a:p>
            <a:pPr>
              <a:lnSpc>
                <a:spcPts val="5505"/>
              </a:lnSpc>
            </a:pPr>
            <a:r>
              <a:rPr lang="en-US" sz="4800" dirty="0">
                <a:solidFill>
                  <a:srgbClr val="000000"/>
                </a:solidFill>
                <a:ea typeface="KG Primary Penmanship"/>
              </a:rPr>
              <a:t>▪ </a:t>
            </a:r>
            <a:r>
              <a:rPr lang="en-US" sz="4800" dirty="0" err="1">
                <a:solidFill>
                  <a:srgbClr val="000000"/>
                </a:solidFill>
                <a:ea typeface="KG Primary Penmanship"/>
              </a:rPr>
              <a:t>Uyumluluğa</a:t>
            </a:r>
            <a:r>
              <a:rPr lang="en-US" sz="4800" dirty="0">
                <a:solidFill>
                  <a:srgbClr val="000000"/>
                </a:solidFill>
                <a:ea typeface="KG Primary Penmanship"/>
              </a:rPr>
              <a:t> </a:t>
            </a:r>
            <a:r>
              <a:rPr lang="en-US" sz="4800" dirty="0" err="1">
                <a:solidFill>
                  <a:srgbClr val="000000"/>
                </a:solidFill>
                <a:ea typeface="KG Primary Penmanship"/>
              </a:rPr>
              <a:t>önem</a:t>
            </a:r>
            <a:r>
              <a:rPr lang="en-US" sz="4800" dirty="0">
                <a:solidFill>
                  <a:srgbClr val="000000"/>
                </a:solidFill>
                <a:ea typeface="KG Primary Penmanship"/>
              </a:rPr>
              <a:t> </a:t>
            </a:r>
            <a:r>
              <a:rPr lang="en-US" sz="4800" dirty="0" err="1">
                <a:solidFill>
                  <a:srgbClr val="000000"/>
                </a:solidFill>
                <a:ea typeface="KG Primary Penmanship"/>
              </a:rPr>
              <a:t>vermesi</a:t>
            </a:r>
            <a:r>
              <a:rPr lang="en-US" sz="4800" dirty="0">
                <a:solidFill>
                  <a:srgbClr val="000000"/>
                </a:solidFill>
                <a:ea typeface="KG Primary Penmanship"/>
              </a:rPr>
              <a:t>, </a:t>
            </a:r>
            <a:r>
              <a:rPr lang="en-US" sz="4800" dirty="0" err="1">
                <a:solidFill>
                  <a:srgbClr val="000000"/>
                </a:solidFill>
                <a:ea typeface="KG Primary Penmanship"/>
              </a:rPr>
              <a:t>diğerlerinin</a:t>
            </a:r>
            <a:r>
              <a:rPr lang="en-US" sz="4800" dirty="0">
                <a:solidFill>
                  <a:srgbClr val="000000"/>
                </a:solidFill>
                <a:ea typeface="KG Primary Penmanship"/>
              </a:rPr>
              <a:t> </a:t>
            </a:r>
            <a:r>
              <a:rPr lang="en-US" sz="4800" dirty="0" err="1">
                <a:solidFill>
                  <a:srgbClr val="000000"/>
                </a:solidFill>
                <a:ea typeface="KG Primary Penmanship"/>
              </a:rPr>
              <a:t>belirgin</a:t>
            </a:r>
            <a:r>
              <a:rPr lang="en-US" sz="4800" dirty="0">
                <a:solidFill>
                  <a:srgbClr val="000000"/>
                </a:solidFill>
                <a:ea typeface="KG Primary Penmanship"/>
              </a:rPr>
              <a:t> </a:t>
            </a:r>
            <a:r>
              <a:rPr lang="en-US" sz="4800" dirty="0" err="1">
                <a:solidFill>
                  <a:srgbClr val="000000"/>
                </a:solidFill>
                <a:ea typeface="KG Primary Penmanship"/>
              </a:rPr>
              <a:t>olarak</a:t>
            </a:r>
            <a:r>
              <a:rPr lang="en-US" sz="4800" dirty="0">
                <a:solidFill>
                  <a:srgbClr val="000000"/>
                </a:solidFill>
                <a:ea typeface="KG Primary Penmanship"/>
              </a:rPr>
              <a:t> </a:t>
            </a:r>
            <a:r>
              <a:rPr lang="en-US" sz="4800" dirty="0" err="1">
                <a:solidFill>
                  <a:srgbClr val="000000"/>
                </a:solidFill>
                <a:ea typeface="KG Primary Penmanship"/>
              </a:rPr>
              <a:t>görülen</a:t>
            </a:r>
            <a:r>
              <a:rPr lang="en-US" sz="4800" dirty="0">
                <a:solidFill>
                  <a:srgbClr val="000000"/>
                </a:solidFill>
                <a:ea typeface="KG Primary Penmanship"/>
              </a:rPr>
              <a:t> </a:t>
            </a:r>
            <a:r>
              <a:rPr lang="en-US" sz="4800" dirty="0" err="1">
                <a:solidFill>
                  <a:srgbClr val="000000"/>
                </a:solidFill>
                <a:ea typeface="KG Primary Penmanship"/>
              </a:rPr>
              <a:t>farklılıklarını</a:t>
            </a:r>
            <a:r>
              <a:rPr lang="en-US" sz="4800" dirty="0">
                <a:solidFill>
                  <a:srgbClr val="000000"/>
                </a:solidFill>
                <a:ea typeface="KG Primary Penmanship"/>
              </a:rPr>
              <a:t> </a:t>
            </a:r>
            <a:r>
              <a:rPr lang="en-US" sz="4800" dirty="0" err="1">
                <a:solidFill>
                  <a:srgbClr val="000000"/>
                </a:solidFill>
                <a:ea typeface="KG Primary Penmanship"/>
              </a:rPr>
              <a:t>kabul</a:t>
            </a:r>
            <a:r>
              <a:rPr lang="en-US" sz="4800" dirty="0">
                <a:solidFill>
                  <a:srgbClr val="000000"/>
                </a:solidFill>
                <a:ea typeface="KG Primary Penmanship"/>
              </a:rPr>
              <a:t> </a:t>
            </a:r>
            <a:r>
              <a:rPr lang="en-US" sz="4800" dirty="0" err="1">
                <a:solidFill>
                  <a:srgbClr val="000000"/>
                </a:solidFill>
                <a:ea typeface="KG Primary Penmanship"/>
              </a:rPr>
              <a:t>edememesine</a:t>
            </a:r>
            <a:r>
              <a:rPr lang="en-US" sz="4800" dirty="0">
                <a:solidFill>
                  <a:srgbClr val="000000"/>
                </a:solidFill>
                <a:ea typeface="KG Primary Penmanship"/>
              </a:rPr>
              <a:t> </a:t>
            </a:r>
            <a:r>
              <a:rPr lang="en-US" sz="4800" dirty="0" err="1">
                <a:solidFill>
                  <a:srgbClr val="000000"/>
                </a:solidFill>
                <a:ea typeface="KG Primary Penmanship"/>
              </a:rPr>
              <a:t>sebep</a:t>
            </a:r>
            <a:r>
              <a:rPr lang="en-US" sz="4800" dirty="0">
                <a:solidFill>
                  <a:srgbClr val="000000"/>
                </a:solidFill>
                <a:ea typeface="KG Primary Penmanship"/>
              </a:rPr>
              <a:t> </a:t>
            </a:r>
            <a:r>
              <a:rPr lang="en-US" sz="4800" dirty="0" err="1">
                <a:solidFill>
                  <a:srgbClr val="000000"/>
                </a:solidFill>
                <a:ea typeface="KG Primary Penmanship"/>
              </a:rPr>
              <a:t>olur</a:t>
            </a:r>
            <a:r>
              <a:rPr lang="en-US" sz="4800" dirty="0">
                <a:solidFill>
                  <a:srgbClr val="000000"/>
                </a:solidFill>
                <a:ea typeface="KG Primary Penmanship"/>
              </a:rPr>
              <a:t>. </a:t>
            </a:r>
          </a:p>
          <a:p>
            <a:pPr>
              <a:lnSpc>
                <a:spcPts val="4786"/>
              </a:lnSpc>
            </a:pP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4A92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705714"/>
            <a:ext cx="17828886" cy="9110169"/>
          </a:xfrm>
          <a:prstGeom prst="rect">
            <a:avLst/>
          </a:prstGeom>
        </p:spPr>
      </p:pic>
      <p:sp>
        <p:nvSpPr>
          <p:cNvPr id="3" name="TextBox 3"/>
          <p:cNvSpPr txBox="1"/>
          <p:nvPr/>
        </p:nvSpPr>
        <p:spPr>
          <a:xfrm>
            <a:off x="2529245" y="1214410"/>
            <a:ext cx="13720667" cy="7861126"/>
          </a:xfrm>
          <a:prstGeom prst="rect">
            <a:avLst/>
          </a:prstGeom>
        </p:spPr>
        <p:txBody>
          <a:bodyPr wrap="square" lIns="0" tIns="0" rIns="0" bIns="0" rtlCol="0" anchor="t">
            <a:spAutoFit/>
          </a:bodyPr>
          <a:lstStyle/>
          <a:p>
            <a:pPr>
              <a:lnSpc>
                <a:spcPts val="5512"/>
              </a:lnSpc>
            </a:pPr>
            <a:r>
              <a:rPr lang="en-US" sz="6125" dirty="0">
                <a:solidFill>
                  <a:srgbClr val="000000"/>
                </a:solidFill>
                <a:latin typeface="Barlow Bold"/>
              </a:rPr>
              <a:t>DUYGUSAL GELİŞİM VE KİŞİLİK GELİŞİMİ </a:t>
            </a:r>
          </a:p>
          <a:p>
            <a:pPr>
              <a:lnSpc>
                <a:spcPts val="5580"/>
              </a:lnSpc>
            </a:pPr>
            <a:r>
              <a:rPr lang="en-US" sz="4800" dirty="0" smtClean="0">
                <a:solidFill>
                  <a:srgbClr val="000000"/>
                </a:solidFill>
                <a:ea typeface="KG Primary Penmanship"/>
              </a:rPr>
              <a:t>▪ </a:t>
            </a:r>
            <a:r>
              <a:rPr lang="en-US" sz="4800" dirty="0" err="1">
                <a:solidFill>
                  <a:srgbClr val="000000"/>
                </a:solidFill>
                <a:ea typeface="KG Primary Penmanship"/>
              </a:rPr>
              <a:t>Tepki</a:t>
            </a:r>
            <a:r>
              <a:rPr lang="en-US" sz="4800" dirty="0">
                <a:solidFill>
                  <a:srgbClr val="000000"/>
                </a:solidFill>
                <a:ea typeface="KG Primary Penmanship"/>
              </a:rPr>
              <a:t> </a:t>
            </a:r>
            <a:r>
              <a:rPr lang="en-US" sz="4800" dirty="0" err="1">
                <a:solidFill>
                  <a:srgbClr val="000000"/>
                </a:solidFill>
                <a:ea typeface="KG Primary Penmanship"/>
              </a:rPr>
              <a:t>şekli</a:t>
            </a:r>
            <a:r>
              <a:rPr lang="en-US" sz="4800" dirty="0">
                <a:solidFill>
                  <a:srgbClr val="000000"/>
                </a:solidFill>
                <a:ea typeface="KG Primary Penmanship"/>
              </a:rPr>
              <a:t>, </a:t>
            </a:r>
            <a:r>
              <a:rPr lang="en-US" sz="4800" dirty="0" err="1">
                <a:solidFill>
                  <a:srgbClr val="000000"/>
                </a:solidFill>
                <a:ea typeface="KG Primary Penmanship"/>
              </a:rPr>
              <a:t>reddetme</a:t>
            </a:r>
            <a:r>
              <a:rPr lang="en-US" sz="4800" dirty="0">
                <a:solidFill>
                  <a:srgbClr val="000000"/>
                </a:solidFill>
                <a:ea typeface="KG Primary Penmanship"/>
              </a:rPr>
              <a:t> </a:t>
            </a:r>
            <a:r>
              <a:rPr lang="en-US" sz="4800" dirty="0" err="1">
                <a:solidFill>
                  <a:srgbClr val="000000"/>
                </a:solidFill>
                <a:ea typeface="KG Primary Penmanship"/>
              </a:rPr>
              <a:t>veya</a:t>
            </a:r>
            <a:r>
              <a:rPr lang="en-US" sz="4800" dirty="0">
                <a:solidFill>
                  <a:srgbClr val="000000"/>
                </a:solidFill>
                <a:ea typeface="KG Primary Penmanship"/>
              </a:rPr>
              <a:t> </a:t>
            </a:r>
            <a:r>
              <a:rPr lang="en-US" sz="4800" dirty="0" err="1">
                <a:solidFill>
                  <a:srgbClr val="000000"/>
                </a:solidFill>
                <a:ea typeface="KG Primary Penmanship"/>
              </a:rPr>
              <a:t>iki</a:t>
            </a:r>
            <a:r>
              <a:rPr lang="en-US" sz="4800" dirty="0">
                <a:solidFill>
                  <a:srgbClr val="000000"/>
                </a:solidFill>
                <a:ea typeface="KG Primary Penmanship"/>
              </a:rPr>
              <a:t> </a:t>
            </a:r>
            <a:r>
              <a:rPr lang="en-US" sz="4800" dirty="0" err="1">
                <a:solidFill>
                  <a:srgbClr val="000000"/>
                </a:solidFill>
                <a:ea typeface="KG Primary Penmanship"/>
              </a:rPr>
              <a:t>taraflı</a:t>
            </a:r>
            <a:r>
              <a:rPr lang="en-US" sz="4800" dirty="0">
                <a:solidFill>
                  <a:srgbClr val="000000"/>
                </a:solidFill>
                <a:ea typeface="KG Primary Penmanship"/>
              </a:rPr>
              <a:t> </a:t>
            </a:r>
            <a:r>
              <a:rPr lang="en-US" sz="4800" dirty="0" err="1">
                <a:solidFill>
                  <a:srgbClr val="000000"/>
                </a:solidFill>
                <a:ea typeface="KG Primary Penmanship"/>
              </a:rPr>
              <a:t>davranma</a:t>
            </a:r>
            <a:r>
              <a:rPr lang="en-US" sz="4800" dirty="0">
                <a:solidFill>
                  <a:srgbClr val="000000"/>
                </a:solidFill>
                <a:ea typeface="KG Primary Penmanship"/>
              </a:rPr>
              <a:t> </a:t>
            </a:r>
            <a:r>
              <a:rPr lang="en-US" sz="4800" dirty="0" err="1">
                <a:solidFill>
                  <a:srgbClr val="000000"/>
                </a:solidFill>
                <a:ea typeface="KG Primary Penmanship"/>
              </a:rPr>
              <a:t>şeklinde</a:t>
            </a:r>
            <a:r>
              <a:rPr lang="en-US" sz="4800" dirty="0">
                <a:solidFill>
                  <a:srgbClr val="000000"/>
                </a:solidFill>
                <a:ea typeface="KG Primary Penmanship"/>
              </a:rPr>
              <a:t> </a:t>
            </a:r>
            <a:r>
              <a:rPr lang="en-US" sz="4800" dirty="0" err="1">
                <a:solidFill>
                  <a:srgbClr val="000000"/>
                </a:solidFill>
                <a:ea typeface="KG Primary Penmanship"/>
              </a:rPr>
              <a:t>olsa</a:t>
            </a:r>
            <a:r>
              <a:rPr lang="en-US" sz="4800" dirty="0">
                <a:solidFill>
                  <a:srgbClr val="000000"/>
                </a:solidFill>
                <a:ea typeface="KG Primary Penmanship"/>
              </a:rPr>
              <a:t> </a:t>
            </a:r>
            <a:r>
              <a:rPr lang="en-US" sz="4800" dirty="0" err="1">
                <a:solidFill>
                  <a:srgbClr val="000000"/>
                </a:solidFill>
                <a:ea typeface="KG Primary Penmanship"/>
              </a:rPr>
              <a:t>da</a:t>
            </a:r>
            <a:r>
              <a:rPr lang="en-US" sz="4800" dirty="0">
                <a:solidFill>
                  <a:srgbClr val="000000"/>
                </a:solidFill>
                <a:ea typeface="KG Primary Penmanship"/>
              </a:rPr>
              <a:t> </a:t>
            </a:r>
            <a:r>
              <a:rPr lang="en-US" sz="4800" dirty="0" err="1">
                <a:solidFill>
                  <a:srgbClr val="000000"/>
                </a:solidFill>
                <a:ea typeface="KG Primary Penmanship"/>
              </a:rPr>
              <a:t>yetişkinin</a:t>
            </a:r>
            <a:r>
              <a:rPr lang="en-US" sz="4800" dirty="0">
                <a:solidFill>
                  <a:srgbClr val="000000"/>
                </a:solidFill>
                <a:ea typeface="KG Primary Penmanship"/>
              </a:rPr>
              <a:t> </a:t>
            </a:r>
            <a:r>
              <a:rPr lang="en-US" sz="4800" dirty="0" err="1">
                <a:solidFill>
                  <a:srgbClr val="000000"/>
                </a:solidFill>
                <a:ea typeface="KG Primary Penmanship"/>
              </a:rPr>
              <a:t>duygusal</a:t>
            </a:r>
            <a:r>
              <a:rPr lang="en-US" sz="4800" dirty="0">
                <a:solidFill>
                  <a:srgbClr val="000000"/>
                </a:solidFill>
                <a:ea typeface="KG Primary Penmanship"/>
              </a:rPr>
              <a:t> </a:t>
            </a:r>
            <a:r>
              <a:rPr lang="en-US" sz="4800" dirty="0" err="1">
                <a:solidFill>
                  <a:srgbClr val="000000"/>
                </a:solidFill>
                <a:ea typeface="KG Primary Penmanship"/>
              </a:rPr>
              <a:t>ilgisinin</a:t>
            </a:r>
            <a:r>
              <a:rPr lang="en-US" sz="4800" dirty="0">
                <a:solidFill>
                  <a:srgbClr val="000000"/>
                </a:solidFill>
                <a:ea typeface="KG Primary Penmanship"/>
              </a:rPr>
              <a:t> </a:t>
            </a:r>
            <a:r>
              <a:rPr lang="en-US" sz="4800" dirty="0" err="1">
                <a:solidFill>
                  <a:srgbClr val="000000"/>
                </a:solidFill>
                <a:ea typeface="KG Primary Penmanship"/>
              </a:rPr>
              <a:t>devam</a:t>
            </a:r>
            <a:r>
              <a:rPr lang="en-US" sz="4800" dirty="0">
                <a:solidFill>
                  <a:srgbClr val="000000"/>
                </a:solidFill>
                <a:ea typeface="KG Primary Penmanship"/>
              </a:rPr>
              <a:t> </a:t>
            </a:r>
            <a:r>
              <a:rPr lang="en-US" sz="4800" dirty="0" err="1">
                <a:solidFill>
                  <a:srgbClr val="000000"/>
                </a:solidFill>
                <a:ea typeface="KG Primary Penmanship"/>
              </a:rPr>
              <a:t>etmesi</a:t>
            </a:r>
            <a:r>
              <a:rPr lang="en-US" sz="4800" dirty="0">
                <a:solidFill>
                  <a:srgbClr val="000000"/>
                </a:solidFill>
                <a:ea typeface="KG Primary Penmanship"/>
              </a:rPr>
              <a:t> </a:t>
            </a:r>
            <a:r>
              <a:rPr lang="en-US" sz="4800" dirty="0" err="1">
                <a:solidFill>
                  <a:srgbClr val="000000"/>
                </a:solidFill>
                <a:ea typeface="KG Primary Penmanship"/>
              </a:rPr>
              <a:t>gerekir</a:t>
            </a:r>
            <a:r>
              <a:rPr lang="en-US" sz="4800" dirty="0">
                <a:solidFill>
                  <a:srgbClr val="000000"/>
                </a:solidFill>
                <a:ea typeface="KG Primary Penmanship"/>
              </a:rPr>
              <a:t>. </a:t>
            </a:r>
          </a:p>
          <a:p>
            <a:pPr>
              <a:lnSpc>
                <a:spcPts val="5490"/>
              </a:lnSpc>
            </a:pPr>
            <a:r>
              <a:rPr lang="en-US" sz="4800" dirty="0">
                <a:solidFill>
                  <a:srgbClr val="000000"/>
                </a:solidFill>
                <a:ea typeface="KG Primary Penmanship"/>
              </a:rPr>
              <a:t>▪ </a:t>
            </a:r>
            <a:r>
              <a:rPr lang="en-US" sz="4800" dirty="0" err="1">
                <a:solidFill>
                  <a:srgbClr val="000000"/>
                </a:solidFill>
                <a:ea typeface="KG Primary Penmanship"/>
              </a:rPr>
              <a:t>Fiziksel</a:t>
            </a:r>
            <a:r>
              <a:rPr lang="en-US" sz="4800" dirty="0">
                <a:solidFill>
                  <a:srgbClr val="000000"/>
                </a:solidFill>
                <a:ea typeface="KG Primary Penmanship"/>
              </a:rPr>
              <a:t> </a:t>
            </a:r>
            <a:r>
              <a:rPr lang="en-US" sz="4800" dirty="0" err="1">
                <a:solidFill>
                  <a:srgbClr val="000000"/>
                </a:solidFill>
                <a:ea typeface="KG Primary Penmanship"/>
              </a:rPr>
              <a:t>değişiklikler</a:t>
            </a:r>
            <a:r>
              <a:rPr lang="en-US" sz="4800" dirty="0">
                <a:solidFill>
                  <a:srgbClr val="000000"/>
                </a:solidFill>
                <a:ea typeface="KG Primary Penmanship"/>
              </a:rPr>
              <a:t> </a:t>
            </a:r>
            <a:r>
              <a:rPr lang="en-US" sz="4800" dirty="0" err="1">
                <a:solidFill>
                  <a:srgbClr val="000000"/>
                </a:solidFill>
                <a:ea typeface="KG Primary Penmanship"/>
              </a:rPr>
              <a:t>duygusal</a:t>
            </a:r>
            <a:r>
              <a:rPr lang="en-US" sz="4800" dirty="0">
                <a:solidFill>
                  <a:srgbClr val="000000"/>
                </a:solidFill>
                <a:ea typeface="KG Primary Penmanship"/>
              </a:rPr>
              <a:t> </a:t>
            </a:r>
            <a:r>
              <a:rPr lang="en-US" sz="4800" dirty="0" err="1">
                <a:solidFill>
                  <a:srgbClr val="000000"/>
                </a:solidFill>
                <a:ea typeface="KG Primary Penmanship"/>
              </a:rPr>
              <a:t>açıdan</a:t>
            </a:r>
            <a:r>
              <a:rPr lang="en-US" sz="4800" dirty="0">
                <a:solidFill>
                  <a:srgbClr val="000000"/>
                </a:solidFill>
                <a:ea typeface="KG Primary Penmanship"/>
              </a:rPr>
              <a:t> </a:t>
            </a:r>
            <a:r>
              <a:rPr lang="en-US" sz="4800" dirty="0" err="1">
                <a:solidFill>
                  <a:srgbClr val="000000"/>
                </a:solidFill>
                <a:ea typeface="KG Primary Penmanship"/>
              </a:rPr>
              <a:t>büyük</a:t>
            </a:r>
            <a:r>
              <a:rPr lang="en-US" sz="4800" dirty="0">
                <a:solidFill>
                  <a:srgbClr val="000000"/>
                </a:solidFill>
                <a:ea typeface="KG Primary Penmanship"/>
              </a:rPr>
              <a:t> </a:t>
            </a:r>
            <a:r>
              <a:rPr lang="en-US" sz="4800" dirty="0" err="1">
                <a:solidFill>
                  <a:srgbClr val="000000"/>
                </a:solidFill>
                <a:ea typeface="KG Primary Penmanship"/>
              </a:rPr>
              <a:t>bir</a:t>
            </a:r>
            <a:r>
              <a:rPr lang="en-US" sz="4800" dirty="0">
                <a:solidFill>
                  <a:srgbClr val="000000"/>
                </a:solidFill>
                <a:ea typeface="KG Primary Penmanship"/>
              </a:rPr>
              <a:t> </a:t>
            </a:r>
            <a:r>
              <a:rPr lang="en-US" sz="4800" dirty="0" err="1">
                <a:solidFill>
                  <a:srgbClr val="000000"/>
                </a:solidFill>
                <a:ea typeface="KG Primary Penmanship"/>
              </a:rPr>
              <a:t>stres</a:t>
            </a:r>
            <a:r>
              <a:rPr lang="en-US" sz="4800" dirty="0">
                <a:solidFill>
                  <a:srgbClr val="000000"/>
                </a:solidFill>
                <a:ea typeface="KG Primary Penmanship"/>
              </a:rPr>
              <a:t> </a:t>
            </a:r>
            <a:r>
              <a:rPr lang="en-US" sz="4800" dirty="0" err="1">
                <a:solidFill>
                  <a:srgbClr val="000000"/>
                </a:solidFill>
                <a:ea typeface="KG Primary Penmanship"/>
              </a:rPr>
              <a:t>oluşturur</a:t>
            </a:r>
            <a:r>
              <a:rPr lang="en-US" sz="4800" dirty="0">
                <a:solidFill>
                  <a:srgbClr val="000000"/>
                </a:solidFill>
                <a:ea typeface="KG Primary Penmanship"/>
              </a:rPr>
              <a:t>. </a:t>
            </a:r>
          </a:p>
          <a:p>
            <a:pPr>
              <a:lnSpc>
                <a:spcPts val="5580"/>
              </a:lnSpc>
            </a:pPr>
            <a:r>
              <a:rPr lang="en-US" sz="4800" dirty="0">
                <a:solidFill>
                  <a:srgbClr val="000000"/>
                </a:solidFill>
                <a:ea typeface="KG Primary Penmanship"/>
              </a:rPr>
              <a:t>▪ </a:t>
            </a:r>
            <a:r>
              <a:rPr lang="en-US" sz="4800" dirty="0" err="1">
                <a:solidFill>
                  <a:srgbClr val="000000"/>
                </a:solidFill>
                <a:ea typeface="KG Primary Penmanship"/>
              </a:rPr>
              <a:t>Sosyal</a:t>
            </a:r>
            <a:r>
              <a:rPr lang="en-US" sz="4800" dirty="0">
                <a:solidFill>
                  <a:srgbClr val="000000"/>
                </a:solidFill>
                <a:ea typeface="KG Primary Penmanship"/>
              </a:rPr>
              <a:t> </a:t>
            </a:r>
            <a:r>
              <a:rPr lang="en-US" sz="4800" dirty="0" err="1">
                <a:solidFill>
                  <a:srgbClr val="000000"/>
                </a:solidFill>
                <a:ea typeface="KG Primary Penmanship"/>
              </a:rPr>
              <a:t>rollerini</a:t>
            </a:r>
            <a:r>
              <a:rPr lang="en-US" sz="4800" dirty="0">
                <a:solidFill>
                  <a:srgbClr val="000000"/>
                </a:solidFill>
                <a:ea typeface="KG Primary Penmanship"/>
              </a:rPr>
              <a:t> </a:t>
            </a:r>
            <a:r>
              <a:rPr lang="en-US" sz="4800" dirty="0" err="1">
                <a:solidFill>
                  <a:srgbClr val="000000"/>
                </a:solidFill>
                <a:ea typeface="KG Primary Penmanship"/>
              </a:rPr>
              <a:t>benimsemeye</a:t>
            </a:r>
            <a:r>
              <a:rPr lang="en-US" sz="4800" dirty="0">
                <a:solidFill>
                  <a:srgbClr val="000000"/>
                </a:solidFill>
                <a:ea typeface="KG Primary Penmanship"/>
              </a:rPr>
              <a:t> </a:t>
            </a:r>
            <a:r>
              <a:rPr lang="en-US" sz="4800" dirty="0" err="1">
                <a:solidFill>
                  <a:srgbClr val="000000"/>
                </a:solidFill>
                <a:ea typeface="KG Primary Penmanship"/>
              </a:rPr>
              <a:t>başlarlar</a:t>
            </a:r>
            <a:r>
              <a:rPr lang="en-US" sz="4800" dirty="0">
                <a:solidFill>
                  <a:srgbClr val="000000"/>
                </a:solidFill>
                <a:ea typeface="KG Primary Penmanship"/>
              </a:rPr>
              <a:t>. </a:t>
            </a:r>
          </a:p>
          <a:p>
            <a:pPr>
              <a:lnSpc>
                <a:spcPts val="5580"/>
              </a:lnSpc>
            </a:pPr>
            <a:r>
              <a:rPr lang="en-US" sz="4800" dirty="0">
                <a:solidFill>
                  <a:srgbClr val="000000"/>
                </a:solidFill>
                <a:ea typeface="KG Primary Penmanship"/>
              </a:rPr>
              <a:t>▪ </a:t>
            </a:r>
            <a:r>
              <a:rPr lang="en-US" sz="4800" dirty="0" err="1">
                <a:solidFill>
                  <a:srgbClr val="000000"/>
                </a:solidFill>
                <a:ea typeface="KG Primary Penmanship"/>
              </a:rPr>
              <a:t>Karşı</a:t>
            </a:r>
            <a:r>
              <a:rPr lang="en-US" sz="4800" dirty="0">
                <a:solidFill>
                  <a:srgbClr val="000000"/>
                </a:solidFill>
                <a:ea typeface="KG Primary Penmanship"/>
              </a:rPr>
              <a:t> </a:t>
            </a:r>
            <a:r>
              <a:rPr lang="en-US" sz="4800" dirty="0" err="1">
                <a:solidFill>
                  <a:srgbClr val="000000"/>
                </a:solidFill>
                <a:ea typeface="KG Primary Penmanship"/>
              </a:rPr>
              <a:t>cinsle</a:t>
            </a:r>
            <a:r>
              <a:rPr lang="en-US" sz="4800" dirty="0">
                <a:solidFill>
                  <a:srgbClr val="000000"/>
                </a:solidFill>
                <a:ea typeface="KG Primary Penmanship"/>
              </a:rPr>
              <a:t> </a:t>
            </a:r>
            <a:r>
              <a:rPr lang="en-US" sz="4800" dirty="0" err="1">
                <a:solidFill>
                  <a:srgbClr val="000000"/>
                </a:solidFill>
                <a:ea typeface="KG Primary Penmanship"/>
              </a:rPr>
              <a:t>ilişkilerinde</a:t>
            </a:r>
            <a:r>
              <a:rPr lang="en-US" sz="4800" dirty="0">
                <a:solidFill>
                  <a:srgbClr val="000000"/>
                </a:solidFill>
                <a:ea typeface="KG Primary Penmanship"/>
              </a:rPr>
              <a:t> </a:t>
            </a:r>
            <a:r>
              <a:rPr lang="en-US" sz="4800" dirty="0" err="1">
                <a:solidFill>
                  <a:srgbClr val="000000"/>
                </a:solidFill>
                <a:ea typeface="KG Primary Penmanship"/>
              </a:rPr>
              <a:t>kendi</a:t>
            </a:r>
            <a:r>
              <a:rPr lang="en-US" sz="4800" dirty="0">
                <a:solidFill>
                  <a:srgbClr val="000000"/>
                </a:solidFill>
                <a:ea typeface="KG Primary Penmanship"/>
              </a:rPr>
              <a:t> </a:t>
            </a:r>
            <a:r>
              <a:rPr lang="en-US" sz="4800" dirty="0" err="1">
                <a:solidFill>
                  <a:srgbClr val="000000"/>
                </a:solidFill>
                <a:ea typeface="KG Primary Penmanship"/>
              </a:rPr>
              <a:t>rollerinin</a:t>
            </a:r>
            <a:r>
              <a:rPr lang="en-US" sz="4800" dirty="0">
                <a:solidFill>
                  <a:srgbClr val="000000"/>
                </a:solidFill>
                <a:ea typeface="KG Primary Penmanship"/>
              </a:rPr>
              <a:t> </a:t>
            </a:r>
            <a:r>
              <a:rPr lang="en-US" sz="4800" dirty="0" err="1">
                <a:solidFill>
                  <a:srgbClr val="000000"/>
                </a:solidFill>
                <a:ea typeface="KG Primary Penmanship"/>
              </a:rPr>
              <a:t>nasıl</a:t>
            </a:r>
            <a:r>
              <a:rPr lang="en-US" sz="4800" dirty="0">
                <a:solidFill>
                  <a:srgbClr val="000000"/>
                </a:solidFill>
                <a:ea typeface="KG Primary Penmanship"/>
              </a:rPr>
              <a:t> </a:t>
            </a:r>
            <a:r>
              <a:rPr lang="en-US" sz="4800" dirty="0" err="1">
                <a:solidFill>
                  <a:srgbClr val="000000"/>
                </a:solidFill>
                <a:ea typeface="KG Primary Penmanship"/>
              </a:rPr>
              <a:t>olması</a:t>
            </a:r>
            <a:r>
              <a:rPr lang="en-US" sz="4800" dirty="0">
                <a:solidFill>
                  <a:srgbClr val="000000"/>
                </a:solidFill>
                <a:ea typeface="KG Primary Penmanship"/>
              </a:rPr>
              <a:t> </a:t>
            </a:r>
            <a:r>
              <a:rPr lang="en-US" sz="4800" dirty="0" err="1">
                <a:solidFill>
                  <a:srgbClr val="000000"/>
                </a:solidFill>
                <a:ea typeface="KG Primary Penmanship"/>
              </a:rPr>
              <a:t>gerektiğini</a:t>
            </a:r>
            <a:r>
              <a:rPr lang="en-US" sz="4800" dirty="0">
                <a:solidFill>
                  <a:srgbClr val="000000"/>
                </a:solidFill>
                <a:ea typeface="KG Primary Penmanship"/>
              </a:rPr>
              <a:t> </a:t>
            </a:r>
            <a:r>
              <a:rPr lang="en-US" sz="4800" dirty="0" err="1">
                <a:solidFill>
                  <a:srgbClr val="000000"/>
                </a:solidFill>
                <a:ea typeface="KG Primary Penmanship"/>
              </a:rPr>
              <a:t>öğrenirler</a:t>
            </a:r>
            <a:r>
              <a:rPr lang="en-US" sz="4800" dirty="0">
                <a:solidFill>
                  <a:srgbClr val="000000"/>
                </a:solidFill>
                <a:ea typeface="KG Primary Penmanship"/>
              </a:rPr>
              <a:t>. </a:t>
            </a:r>
          </a:p>
          <a:p>
            <a:pPr>
              <a:lnSpc>
                <a:spcPts val="5580"/>
              </a:lnSpc>
            </a:pPr>
            <a:r>
              <a:rPr lang="en-US" sz="4800" dirty="0">
                <a:solidFill>
                  <a:srgbClr val="000000"/>
                </a:solidFill>
                <a:ea typeface="KG Primary Penmanship"/>
              </a:rPr>
              <a:t>▪ </a:t>
            </a:r>
            <a:r>
              <a:rPr lang="en-US" sz="4800" dirty="0" err="1">
                <a:solidFill>
                  <a:srgbClr val="000000"/>
                </a:solidFill>
                <a:ea typeface="KG Primary Penmanship"/>
              </a:rPr>
              <a:t>Benliklerinin</a:t>
            </a:r>
            <a:r>
              <a:rPr lang="en-US" sz="4800" dirty="0">
                <a:solidFill>
                  <a:srgbClr val="000000"/>
                </a:solidFill>
                <a:ea typeface="KG Primary Penmanship"/>
              </a:rPr>
              <a:t> </a:t>
            </a:r>
            <a:r>
              <a:rPr lang="en-US" sz="4800" dirty="0" err="1">
                <a:solidFill>
                  <a:srgbClr val="000000"/>
                </a:solidFill>
                <a:ea typeface="KG Primary Penmanship"/>
              </a:rPr>
              <a:t>oluşması</a:t>
            </a:r>
            <a:r>
              <a:rPr lang="en-US" sz="4800" dirty="0">
                <a:solidFill>
                  <a:srgbClr val="000000"/>
                </a:solidFill>
                <a:ea typeface="KG Primary Penmanship"/>
              </a:rPr>
              <a:t> </a:t>
            </a:r>
            <a:r>
              <a:rPr lang="en-US" sz="4800" dirty="0" err="1">
                <a:solidFill>
                  <a:srgbClr val="000000"/>
                </a:solidFill>
                <a:ea typeface="KG Primary Penmanship"/>
              </a:rPr>
              <a:t>sürecinde</a:t>
            </a:r>
            <a:r>
              <a:rPr lang="en-US" sz="4800" dirty="0">
                <a:solidFill>
                  <a:srgbClr val="000000"/>
                </a:solidFill>
                <a:ea typeface="KG Primary Penmanship"/>
              </a:rPr>
              <a:t> </a:t>
            </a:r>
            <a:r>
              <a:rPr lang="en-US" sz="4800" dirty="0" err="1">
                <a:solidFill>
                  <a:srgbClr val="000000"/>
                </a:solidFill>
                <a:ea typeface="KG Primary Penmanship"/>
              </a:rPr>
              <a:t>zaman</a:t>
            </a:r>
            <a:r>
              <a:rPr lang="en-US" sz="4800" dirty="0">
                <a:solidFill>
                  <a:srgbClr val="000000"/>
                </a:solidFill>
                <a:ea typeface="KG Primary Penmanship"/>
              </a:rPr>
              <a:t> </a:t>
            </a:r>
            <a:r>
              <a:rPr lang="en-US" sz="4800" dirty="0" err="1">
                <a:solidFill>
                  <a:srgbClr val="000000"/>
                </a:solidFill>
                <a:ea typeface="KG Primary Penmanship"/>
              </a:rPr>
              <a:t>zaman</a:t>
            </a:r>
            <a:r>
              <a:rPr lang="en-US" sz="4800" dirty="0">
                <a:solidFill>
                  <a:srgbClr val="000000"/>
                </a:solidFill>
                <a:ea typeface="KG Primary Penmanship"/>
              </a:rPr>
              <a:t> </a:t>
            </a:r>
            <a:r>
              <a:rPr lang="en-US" sz="4800" dirty="0" err="1">
                <a:solidFill>
                  <a:srgbClr val="000000"/>
                </a:solidFill>
                <a:ea typeface="KG Primary Penmanship"/>
              </a:rPr>
              <a:t>duygusal</a:t>
            </a:r>
            <a:r>
              <a:rPr lang="en-US" sz="4800" dirty="0">
                <a:solidFill>
                  <a:srgbClr val="000000"/>
                </a:solidFill>
                <a:ea typeface="KG Primary Penmanship"/>
              </a:rPr>
              <a:t> </a:t>
            </a:r>
            <a:r>
              <a:rPr lang="en-US" sz="4800" dirty="0" err="1">
                <a:solidFill>
                  <a:srgbClr val="000000"/>
                </a:solidFill>
                <a:ea typeface="KG Primary Penmanship"/>
              </a:rPr>
              <a:t>çatışmalar</a:t>
            </a:r>
            <a:r>
              <a:rPr lang="en-US" sz="4800" dirty="0">
                <a:solidFill>
                  <a:srgbClr val="000000"/>
                </a:solidFill>
                <a:ea typeface="KG Primary Penmanship"/>
              </a:rPr>
              <a:t> </a:t>
            </a:r>
            <a:r>
              <a:rPr lang="en-US" sz="4800" dirty="0" err="1">
                <a:solidFill>
                  <a:srgbClr val="000000"/>
                </a:solidFill>
                <a:ea typeface="KG Primary Penmanship"/>
              </a:rPr>
              <a:t>yaşarlar</a:t>
            </a:r>
            <a:r>
              <a:rPr lang="en-US" sz="4800" dirty="0">
                <a:solidFill>
                  <a:srgbClr val="000000"/>
                </a:solidFill>
                <a:ea typeface="KG Primary Penmanship"/>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2237345" y="2859077"/>
            <a:ext cx="9505056" cy="4856875"/>
          </a:xfrm>
          <a:prstGeom prst="rect">
            <a:avLst/>
          </a:prstGeom>
        </p:spPr>
      </p:pic>
      <p:grpSp>
        <p:nvGrpSpPr>
          <p:cNvPr id="3" name="Group 3"/>
          <p:cNvGrpSpPr/>
          <p:nvPr/>
        </p:nvGrpSpPr>
        <p:grpSpPr>
          <a:xfrm>
            <a:off x="570967" y="2839117"/>
            <a:ext cx="3888432" cy="3742006"/>
            <a:chOff x="-1109267" y="-1270717"/>
            <a:chExt cx="5184576" cy="4989342"/>
          </a:xfrm>
        </p:grpSpPr>
        <p:sp>
          <p:nvSpPr>
            <p:cNvPr id="4" name="TextBox 4"/>
            <p:cNvSpPr txBox="1"/>
            <p:nvPr/>
          </p:nvSpPr>
          <p:spPr>
            <a:xfrm>
              <a:off x="-1109267" y="-1270717"/>
              <a:ext cx="5184576" cy="3205922"/>
            </a:xfrm>
            <a:prstGeom prst="rect">
              <a:avLst/>
            </a:prstGeom>
          </p:spPr>
          <p:txBody>
            <a:bodyPr wrap="square" lIns="0" tIns="0" rIns="0" bIns="0" rtlCol="0" anchor="t">
              <a:spAutoFit/>
            </a:bodyPr>
            <a:lstStyle/>
            <a:p>
              <a:pPr algn="ctr">
                <a:lnSpc>
                  <a:spcPts val="8999"/>
                </a:lnSpc>
              </a:pPr>
              <a:r>
                <a:rPr lang="en-US" sz="9999" dirty="0" err="1">
                  <a:solidFill>
                    <a:srgbClr val="000000"/>
                  </a:solidFill>
                  <a:latin typeface="KG Primary Penmanship"/>
                </a:rPr>
                <a:t>Kapanış</a:t>
              </a:r>
              <a:r>
                <a:rPr lang="en-US" sz="9999" dirty="0">
                  <a:solidFill>
                    <a:srgbClr val="000000"/>
                  </a:solidFill>
                  <a:latin typeface="KG Primary Penmanship"/>
                </a:rPr>
                <a:t> </a:t>
              </a:r>
              <a:r>
                <a:rPr lang="en-US" sz="9999" dirty="0" err="1">
                  <a:solidFill>
                    <a:srgbClr val="000000"/>
                  </a:solidFill>
                  <a:latin typeface="KG Primary Penmanship"/>
                </a:rPr>
                <a:t>Etkinliği</a:t>
              </a:r>
              <a:endParaRPr lang="en-US" sz="9999" dirty="0">
                <a:solidFill>
                  <a:srgbClr val="000000"/>
                </a:solidFill>
                <a:latin typeface="KG Primary Penmanship"/>
              </a:endParaRPr>
            </a:p>
          </p:txBody>
        </p:sp>
        <p:sp>
          <p:nvSpPr>
            <p:cNvPr id="5" name="TextBox 5"/>
            <p:cNvSpPr txBox="1"/>
            <p:nvPr/>
          </p:nvSpPr>
          <p:spPr>
            <a:xfrm>
              <a:off x="0" y="2350729"/>
              <a:ext cx="2736601" cy="1367896"/>
            </a:xfrm>
            <a:prstGeom prst="rect">
              <a:avLst/>
            </a:prstGeom>
          </p:spPr>
          <p:txBody>
            <a:bodyPr wrap="square" lIns="0" tIns="0" rIns="0" bIns="0" rtlCol="0" anchor="t">
              <a:spAutoFit/>
            </a:bodyPr>
            <a:lstStyle/>
            <a:p>
              <a:pPr>
                <a:lnSpc>
                  <a:spcPts val="7979"/>
                </a:lnSpc>
              </a:pPr>
              <a:r>
                <a:rPr lang="en-US" sz="5699" spc="170" dirty="0">
                  <a:solidFill>
                    <a:srgbClr val="000000"/>
                  </a:solidFill>
                  <a:latin typeface="DM Sans"/>
                </a:rPr>
                <a:t>Ek-2</a:t>
              </a:r>
            </a:p>
          </p:txBody>
        </p:sp>
      </p:grpSp>
      <p:pic>
        <p:nvPicPr>
          <p:cNvPr id="6" name="Picture 6"/>
          <p:cNvPicPr>
            <a:picLocks noChangeAspect="1"/>
          </p:cNvPicPr>
          <p:nvPr/>
        </p:nvPicPr>
        <p:blipFill>
          <a:blip r:embed="rId4"/>
          <a:srcRect/>
          <a:stretch>
            <a:fillRect/>
          </a:stretch>
        </p:blipFill>
        <p:spPr>
          <a:xfrm>
            <a:off x="15376685" y="4114749"/>
            <a:ext cx="1882615" cy="2057502"/>
          </a:xfrm>
          <a:prstGeom prst="rect">
            <a:avLst/>
          </a:prstGeom>
        </p:spPr>
      </p:pic>
      <p:pic>
        <p:nvPicPr>
          <p:cNvPr id="7" name="Picture 7"/>
          <p:cNvPicPr>
            <a:picLocks noChangeAspect="1"/>
          </p:cNvPicPr>
          <p:nvPr/>
        </p:nvPicPr>
        <p:blipFill>
          <a:blip r:embed="rId5"/>
          <a:srcRect/>
          <a:stretch>
            <a:fillRect/>
          </a:stretch>
        </p:blipFill>
        <p:spPr>
          <a:xfrm>
            <a:off x="13072044" y="4114749"/>
            <a:ext cx="1892902" cy="2057502"/>
          </a:xfrm>
          <a:prstGeom prst="rect">
            <a:avLst/>
          </a:prstGeom>
        </p:spPr>
      </p:pic>
      <p:pic>
        <p:nvPicPr>
          <p:cNvPr id="8" name="Picture 8"/>
          <p:cNvPicPr>
            <a:picLocks noChangeAspect="1"/>
          </p:cNvPicPr>
          <p:nvPr/>
        </p:nvPicPr>
        <p:blipFill>
          <a:blip r:embed="rId6"/>
          <a:srcRect/>
          <a:stretch>
            <a:fillRect/>
          </a:stretch>
        </p:blipFill>
        <p:spPr>
          <a:xfrm>
            <a:off x="11004015" y="4114749"/>
            <a:ext cx="1656289" cy="2057502"/>
          </a:xfrm>
          <a:prstGeom prst="rect">
            <a:avLst/>
          </a:prstGeom>
        </p:spPr>
      </p:pic>
      <p:pic>
        <p:nvPicPr>
          <p:cNvPr id="9" name="Picture 9"/>
          <p:cNvPicPr>
            <a:picLocks noChangeAspect="1"/>
          </p:cNvPicPr>
          <p:nvPr/>
        </p:nvPicPr>
        <p:blipFill>
          <a:blip r:embed="rId7"/>
          <a:srcRect/>
          <a:stretch>
            <a:fillRect/>
          </a:stretch>
        </p:blipFill>
        <p:spPr>
          <a:xfrm>
            <a:off x="8825396" y="4114749"/>
            <a:ext cx="1766880" cy="2057502"/>
          </a:xfrm>
          <a:prstGeom prst="rect">
            <a:avLst/>
          </a:prstGeom>
        </p:spPr>
      </p:pic>
      <p:pic>
        <p:nvPicPr>
          <p:cNvPr id="10" name="Picture 10"/>
          <p:cNvPicPr>
            <a:picLocks noChangeAspect="1"/>
          </p:cNvPicPr>
          <p:nvPr/>
        </p:nvPicPr>
        <p:blipFill>
          <a:blip r:embed="rId8"/>
          <a:srcRect/>
          <a:stretch>
            <a:fillRect/>
          </a:stretch>
        </p:blipFill>
        <p:spPr>
          <a:xfrm>
            <a:off x="8825396" y="1310822"/>
            <a:ext cx="1661433" cy="2057502"/>
          </a:xfrm>
          <a:prstGeom prst="rect">
            <a:avLst/>
          </a:prstGeom>
        </p:spPr>
      </p:pic>
      <p:pic>
        <p:nvPicPr>
          <p:cNvPr id="11" name="Picture 11"/>
          <p:cNvPicPr>
            <a:picLocks noChangeAspect="1"/>
          </p:cNvPicPr>
          <p:nvPr/>
        </p:nvPicPr>
        <p:blipFill>
          <a:blip r:embed="rId9"/>
          <a:srcRect/>
          <a:stretch>
            <a:fillRect/>
          </a:stretch>
        </p:blipFill>
        <p:spPr>
          <a:xfrm>
            <a:off x="13445824" y="1310822"/>
            <a:ext cx="1442824" cy="2057502"/>
          </a:xfrm>
          <a:prstGeom prst="rect">
            <a:avLst/>
          </a:prstGeom>
        </p:spPr>
      </p:pic>
      <p:pic>
        <p:nvPicPr>
          <p:cNvPr id="12" name="Picture 12"/>
          <p:cNvPicPr>
            <a:picLocks noChangeAspect="1"/>
          </p:cNvPicPr>
          <p:nvPr/>
        </p:nvPicPr>
        <p:blipFill>
          <a:blip r:embed="rId10" cstate="print"/>
          <a:srcRect/>
          <a:stretch>
            <a:fillRect/>
          </a:stretch>
        </p:blipFill>
        <p:spPr>
          <a:xfrm>
            <a:off x="10954292" y="1310822"/>
            <a:ext cx="2024068" cy="2057502"/>
          </a:xfrm>
          <a:prstGeom prst="rect">
            <a:avLst/>
          </a:prstGeom>
        </p:spPr>
      </p:pic>
      <p:pic>
        <p:nvPicPr>
          <p:cNvPr id="13" name="Picture 13"/>
          <p:cNvPicPr>
            <a:picLocks noChangeAspect="1"/>
          </p:cNvPicPr>
          <p:nvPr/>
        </p:nvPicPr>
        <p:blipFill>
          <a:blip r:embed="rId11"/>
          <a:srcRect/>
          <a:stretch>
            <a:fillRect/>
          </a:stretch>
        </p:blipFill>
        <p:spPr>
          <a:xfrm>
            <a:off x="15356110" y="1310822"/>
            <a:ext cx="1903190" cy="2057502"/>
          </a:xfrm>
          <a:prstGeom prst="rect">
            <a:avLst/>
          </a:prstGeom>
        </p:spPr>
      </p:pic>
      <p:pic>
        <p:nvPicPr>
          <p:cNvPr id="14" name="Picture 14"/>
          <p:cNvPicPr>
            <a:picLocks noChangeAspect="1"/>
          </p:cNvPicPr>
          <p:nvPr/>
        </p:nvPicPr>
        <p:blipFill>
          <a:blip r:embed="rId12"/>
          <a:srcRect/>
          <a:stretch>
            <a:fillRect/>
          </a:stretch>
        </p:blipFill>
        <p:spPr>
          <a:xfrm>
            <a:off x="14503624" y="6918675"/>
            <a:ext cx="1324517" cy="2057502"/>
          </a:xfrm>
          <a:prstGeom prst="rect">
            <a:avLst/>
          </a:prstGeom>
        </p:spPr>
      </p:pic>
      <p:pic>
        <p:nvPicPr>
          <p:cNvPr id="15" name="Picture 15"/>
          <p:cNvPicPr>
            <a:picLocks noChangeAspect="1"/>
          </p:cNvPicPr>
          <p:nvPr/>
        </p:nvPicPr>
        <p:blipFill>
          <a:blip r:embed="rId13"/>
          <a:srcRect/>
          <a:stretch>
            <a:fillRect/>
          </a:stretch>
        </p:blipFill>
        <p:spPr>
          <a:xfrm>
            <a:off x="12192342" y="6918675"/>
            <a:ext cx="1720586" cy="2057502"/>
          </a:xfrm>
          <a:prstGeom prst="rect">
            <a:avLst/>
          </a:prstGeom>
        </p:spPr>
      </p:pic>
      <p:pic>
        <p:nvPicPr>
          <p:cNvPr id="16" name="Picture 16"/>
          <p:cNvPicPr>
            <a:picLocks noChangeAspect="1"/>
          </p:cNvPicPr>
          <p:nvPr/>
        </p:nvPicPr>
        <p:blipFill>
          <a:blip r:embed="rId14"/>
          <a:srcRect/>
          <a:stretch>
            <a:fillRect/>
          </a:stretch>
        </p:blipFill>
        <p:spPr>
          <a:xfrm>
            <a:off x="10256555" y="6918675"/>
            <a:ext cx="1345092" cy="205750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5111554" y="-2201318"/>
            <a:ext cx="7920877" cy="14689631"/>
          </a:xfrm>
          <a:prstGeom prst="rect">
            <a:avLst/>
          </a:prstGeom>
        </p:spPr>
      </p:pic>
      <p:sp>
        <p:nvSpPr>
          <p:cNvPr id="3" name="TextBox 3"/>
          <p:cNvSpPr txBox="1"/>
          <p:nvPr/>
        </p:nvSpPr>
        <p:spPr>
          <a:xfrm>
            <a:off x="6263680" y="2433246"/>
            <a:ext cx="4410202" cy="1230630"/>
          </a:xfrm>
          <a:prstGeom prst="rect">
            <a:avLst/>
          </a:prstGeom>
        </p:spPr>
        <p:txBody>
          <a:bodyPr lIns="0" tIns="0" rIns="0" bIns="0" rtlCol="0" anchor="t">
            <a:spAutoFit/>
          </a:bodyPr>
          <a:lstStyle/>
          <a:p>
            <a:pPr>
              <a:lnSpc>
                <a:spcPts val="8999"/>
              </a:lnSpc>
            </a:pPr>
            <a:r>
              <a:rPr lang="en-US" sz="9999" dirty="0" err="1">
                <a:solidFill>
                  <a:srgbClr val="FFFAF5"/>
                </a:solidFill>
                <a:latin typeface="KG Primary Penmanship"/>
              </a:rPr>
              <a:t>Kaynakça</a:t>
            </a:r>
            <a:endParaRPr lang="en-US" sz="9999" dirty="0">
              <a:solidFill>
                <a:srgbClr val="FFFAF5"/>
              </a:solidFill>
              <a:latin typeface="KG Primary Penmanship"/>
            </a:endParaRPr>
          </a:p>
        </p:txBody>
      </p:sp>
      <p:grpSp>
        <p:nvGrpSpPr>
          <p:cNvPr id="4" name="Group 4"/>
          <p:cNvGrpSpPr/>
          <p:nvPr/>
        </p:nvGrpSpPr>
        <p:grpSpPr>
          <a:xfrm>
            <a:off x="3446985" y="4450937"/>
            <a:ext cx="10043592" cy="1435395"/>
            <a:chOff x="0" y="0"/>
            <a:chExt cx="13391456" cy="1913860"/>
          </a:xfrm>
        </p:grpSpPr>
        <p:sp>
          <p:nvSpPr>
            <p:cNvPr id="5" name="TextBox 5"/>
            <p:cNvSpPr txBox="1"/>
            <p:nvPr/>
          </p:nvSpPr>
          <p:spPr>
            <a:xfrm>
              <a:off x="0" y="104775"/>
              <a:ext cx="13391456" cy="1121528"/>
            </a:xfrm>
            <a:prstGeom prst="rect">
              <a:avLst/>
            </a:prstGeom>
          </p:spPr>
          <p:txBody>
            <a:bodyPr lIns="0" tIns="0" rIns="0" bIns="0" rtlCol="0" anchor="t">
              <a:spAutoFit/>
            </a:bodyPr>
            <a:lstStyle/>
            <a:p>
              <a:pPr algn="ctr">
                <a:lnSpc>
                  <a:spcPts val="6038"/>
                </a:lnSpc>
              </a:pPr>
              <a:r>
                <a:rPr lang="en-US" sz="6038" dirty="0" err="1">
                  <a:solidFill>
                    <a:srgbClr val="000000"/>
                  </a:solidFill>
                  <a:latin typeface="KG Primary Penmanship"/>
                </a:rPr>
                <a:t>Yeni</a:t>
              </a:r>
              <a:r>
                <a:rPr lang="en-US" sz="6038" dirty="0">
                  <a:solidFill>
                    <a:srgbClr val="000000"/>
                  </a:solidFill>
                  <a:latin typeface="KG Primary Penmanship"/>
                </a:rPr>
                <a:t> </a:t>
              </a:r>
              <a:r>
                <a:rPr lang="en-US" sz="6038" dirty="0" err="1">
                  <a:solidFill>
                    <a:srgbClr val="000000"/>
                  </a:solidFill>
                  <a:latin typeface="KG Primary Penmanship"/>
                </a:rPr>
                <a:t>Dönemde</a:t>
              </a:r>
              <a:r>
                <a:rPr lang="en-US" sz="6038" dirty="0">
                  <a:solidFill>
                    <a:srgbClr val="000000"/>
                  </a:solidFill>
                  <a:latin typeface="KG Primary Penmanship"/>
                </a:rPr>
                <a:t> </a:t>
              </a:r>
              <a:r>
                <a:rPr lang="en-US" sz="6038" dirty="0" err="1">
                  <a:solidFill>
                    <a:srgbClr val="000000"/>
                  </a:solidFill>
                  <a:latin typeface="KG Primary Penmanship"/>
                </a:rPr>
                <a:t>Okula</a:t>
              </a:r>
              <a:r>
                <a:rPr lang="en-US" sz="6038" dirty="0">
                  <a:solidFill>
                    <a:srgbClr val="000000"/>
                  </a:solidFill>
                  <a:latin typeface="KG Primary Penmanship"/>
                </a:rPr>
                <a:t> </a:t>
              </a:r>
              <a:r>
                <a:rPr lang="en-US" sz="6038" dirty="0" err="1">
                  <a:solidFill>
                    <a:srgbClr val="000000"/>
                  </a:solidFill>
                  <a:latin typeface="KG Primary Penmanship"/>
                </a:rPr>
                <a:t>Uyum</a:t>
              </a:r>
              <a:r>
                <a:rPr lang="en-US" sz="6038" dirty="0">
                  <a:solidFill>
                    <a:srgbClr val="000000"/>
                  </a:solidFill>
                  <a:latin typeface="KG Primary Penmanship"/>
                </a:rPr>
                <a:t> </a:t>
              </a:r>
              <a:r>
                <a:rPr lang="en-US" sz="6038" dirty="0" err="1">
                  <a:solidFill>
                    <a:srgbClr val="000000"/>
                  </a:solidFill>
                  <a:latin typeface="KG Primary Penmanship"/>
                </a:rPr>
                <a:t>Kitapçığı</a:t>
              </a:r>
              <a:endParaRPr lang="en-US" sz="6038" dirty="0">
                <a:solidFill>
                  <a:srgbClr val="000000"/>
                </a:solidFill>
                <a:latin typeface="KG Primary Penmanship"/>
              </a:endParaRPr>
            </a:p>
          </p:txBody>
        </p:sp>
        <p:sp>
          <p:nvSpPr>
            <p:cNvPr id="6" name="TextBox 6"/>
            <p:cNvSpPr txBox="1"/>
            <p:nvPr/>
          </p:nvSpPr>
          <p:spPr>
            <a:xfrm>
              <a:off x="0" y="1293271"/>
              <a:ext cx="13391456" cy="546582"/>
            </a:xfrm>
            <a:prstGeom prst="rect">
              <a:avLst/>
            </a:prstGeom>
          </p:spPr>
          <p:txBody>
            <a:bodyPr lIns="0" tIns="0" rIns="0" bIns="0" rtlCol="0" anchor="t">
              <a:spAutoFit/>
            </a:bodyPr>
            <a:lstStyle/>
            <a:p>
              <a:pPr algn="ctr">
                <a:lnSpc>
                  <a:spcPts val="3454"/>
                </a:lnSpc>
              </a:pPr>
              <a:r>
                <a:rPr lang="en-US" sz="2467" spc="74">
                  <a:solidFill>
                    <a:srgbClr val="FFFAF5"/>
                  </a:solidFill>
                  <a:latin typeface="DM Sans"/>
                </a:rPr>
                <a:t>Öğretmenlere ve Öğrencilere Yönelik Yaratıcı Çözümler</a:t>
              </a:r>
            </a:p>
          </p:txBody>
        </p:sp>
      </p:grpSp>
      <p:grpSp>
        <p:nvGrpSpPr>
          <p:cNvPr id="7" name="Group 7"/>
          <p:cNvGrpSpPr/>
          <p:nvPr/>
        </p:nvGrpSpPr>
        <p:grpSpPr>
          <a:xfrm>
            <a:off x="3430703" y="6155927"/>
            <a:ext cx="10043592" cy="2201735"/>
            <a:chOff x="0" y="0"/>
            <a:chExt cx="13391456" cy="2935647"/>
          </a:xfrm>
        </p:grpSpPr>
        <p:sp>
          <p:nvSpPr>
            <p:cNvPr id="8" name="TextBox 8"/>
            <p:cNvSpPr txBox="1"/>
            <p:nvPr/>
          </p:nvSpPr>
          <p:spPr>
            <a:xfrm>
              <a:off x="0" y="104775"/>
              <a:ext cx="13391456" cy="2143315"/>
            </a:xfrm>
            <a:prstGeom prst="rect">
              <a:avLst/>
            </a:prstGeom>
          </p:spPr>
          <p:txBody>
            <a:bodyPr lIns="0" tIns="0" rIns="0" bIns="0" rtlCol="0" anchor="t">
              <a:spAutoFit/>
            </a:bodyPr>
            <a:lstStyle/>
            <a:p>
              <a:pPr algn="ctr">
                <a:lnSpc>
                  <a:spcPts val="6038"/>
                </a:lnSpc>
              </a:pPr>
              <a:r>
                <a:rPr lang="en-US" sz="6038" dirty="0" err="1">
                  <a:solidFill>
                    <a:srgbClr val="000000"/>
                  </a:solidFill>
                  <a:latin typeface="KG Primary Penmanship"/>
                </a:rPr>
                <a:t>Okula</a:t>
              </a:r>
              <a:r>
                <a:rPr lang="en-US" sz="6038" dirty="0">
                  <a:solidFill>
                    <a:srgbClr val="000000"/>
                  </a:solidFill>
                  <a:latin typeface="KG Primary Penmanship"/>
                </a:rPr>
                <a:t> </a:t>
              </a:r>
              <a:r>
                <a:rPr lang="en-US" sz="6038" dirty="0" err="1">
                  <a:solidFill>
                    <a:srgbClr val="000000"/>
                  </a:solidFill>
                  <a:latin typeface="KG Primary Penmanship"/>
                </a:rPr>
                <a:t>Uyum</a:t>
              </a:r>
              <a:r>
                <a:rPr lang="en-US" sz="6038" dirty="0">
                  <a:solidFill>
                    <a:srgbClr val="000000"/>
                  </a:solidFill>
                  <a:latin typeface="KG Primary Penmanship"/>
                </a:rPr>
                <a:t> </a:t>
              </a:r>
              <a:r>
                <a:rPr lang="en-US" sz="6038" dirty="0" err="1">
                  <a:solidFill>
                    <a:srgbClr val="000000"/>
                  </a:solidFill>
                  <a:latin typeface="KG Primary Penmanship"/>
                </a:rPr>
                <a:t>Programı</a:t>
              </a:r>
              <a:r>
                <a:rPr lang="en-US" sz="6038" dirty="0">
                  <a:solidFill>
                    <a:srgbClr val="000000"/>
                  </a:solidFill>
                  <a:latin typeface="KG Primary Penmanship"/>
                </a:rPr>
                <a:t> </a:t>
              </a:r>
              <a:r>
                <a:rPr lang="en-US" sz="6038" dirty="0" err="1">
                  <a:solidFill>
                    <a:srgbClr val="000000"/>
                  </a:solidFill>
                  <a:latin typeface="KG Primary Penmanship"/>
                </a:rPr>
                <a:t>Eğitici</a:t>
              </a:r>
              <a:r>
                <a:rPr lang="en-US" sz="6038" dirty="0">
                  <a:solidFill>
                    <a:srgbClr val="000000"/>
                  </a:solidFill>
                  <a:latin typeface="KG Primary Penmanship"/>
                </a:rPr>
                <a:t> </a:t>
              </a:r>
              <a:r>
                <a:rPr lang="en-US" sz="6038" dirty="0" err="1">
                  <a:solidFill>
                    <a:srgbClr val="000000"/>
                  </a:solidFill>
                  <a:latin typeface="KG Primary Penmanship"/>
                </a:rPr>
                <a:t>Eğitimi</a:t>
              </a:r>
              <a:r>
                <a:rPr lang="en-US" sz="6038" dirty="0">
                  <a:solidFill>
                    <a:srgbClr val="000000"/>
                  </a:solidFill>
                  <a:latin typeface="KG Primary Penmanship"/>
                </a:rPr>
                <a:t> </a:t>
              </a:r>
              <a:r>
                <a:rPr lang="en-US" sz="6038" dirty="0" err="1">
                  <a:solidFill>
                    <a:srgbClr val="000000"/>
                  </a:solidFill>
                  <a:latin typeface="KG Primary Penmanship"/>
                </a:rPr>
                <a:t>Kitabi</a:t>
              </a:r>
              <a:r>
                <a:rPr lang="en-US" sz="6038" dirty="0">
                  <a:solidFill>
                    <a:srgbClr val="000000"/>
                  </a:solidFill>
                  <a:latin typeface="KG Primary Penmanship"/>
                </a:rPr>
                <a:t> 2015</a:t>
              </a:r>
            </a:p>
          </p:txBody>
        </p:sp>
        <p:sp>
          <p:nvSpPr>
            <p:cNvPr id="9" name="TextBox 9"/>
            <p:cNvSpPr txBox="1"/>
            <p:nvPr/>
          </p:nvSpPr>
          <p:spPr>
            <a:xfrm>
              <a:off x="0" y="2315058"/>
              <a:ext cx="13391456" cy="546582"/>
            </a:xfrm>
            <a:prstGeom prst="rect">
              <a:avLst/>
            </a:prstGeom>
          </p:spPr>
          <p:txBody>
            <a:bodyPr lIns="0" tIns="0" rIns="0" bIns="0" rtlCol="0" anchor="t">
              <a:spAutoFit/>
            </a:bodyPr>
            <a:lstStyle/>
            <a:p>
              <a:pPr algn="ctr">
                <a:lnSpc>
                  <a:spcPts val="3454"/>
                </a:lnSpc>
              </a:pPr>
              <a:r>
                <a:rPr lang="en-US" sz="2467" spc="74">
                  <a:solidFill>
                    <a:srgbClr val="FFFAF5"/>
                  </a:solidFill>
                  <a:latin typeface="DM Sans"/>
                </a:rPr>
                <a:t>UNİCEF </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543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19064" y="996760"/>
            <a:ext cx="17137904" cy="8293480"/>
          </a:xfrm>
          <a:prstGeom prst="rect">
            <a:avLst/>
          </a:prstGeom>
        </p:spPr>
      </p:pic>
      <p:grpSp>
        <p:nvGrpSpPr>
          <p:cNvPr id="3" name="Group 3"/>
          <p:cNvGrpSpPr>
            <a:grpSpLocks noChangeAspect="1"/>
          </p:cNvGrpSpPr>
          <p:nvPr/>
        </p:nvGrpSpPr>
        <p:grpSpPr>
          <a:xfrm rot="-3983895">
            <a:off x="13024638" y="5973393"/>
            <a:ext cx="663464" cy="349522"/>
            <a:chOff x="0" y="0"/>
            <a:chExt cx="1610360" cy="848360"/>
          </a:xfrm>
        </p:grpSpPr>
        <p:sp>
          <p:nvSpPr>
            <p:cNvPr id="4" name="Freeform 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0FA88C"/>
            </a:solidFill>
          </p:spPr>
        </p:sp>
      </p:grpSp>
      <p:grpSp>
        <p:nvGrpSpPr>
          <p:cNvPr id="5" name="Group 5"/>
          <p:cNvGrpSpPr>
            <a:grpSpLocks noChangeAspect="1"/>
          </p:cNvGrpSpPr>
          <p:nvPr/>
        </p:nvGrpSpPr>
        <p:grpSpPr>
          <a:xfrm rot="681662">
            <a:off x="14893902" y="6298646"/>
            <a:ext cx="541452" cy="446923"/>
            <a:chOff x="0" y="0"/>
            <a:chExt cx="2138680" cy="1765300"/>
          </a:xfrm>
        </p:grpSpPr>
        <p:sp>
          <p:nvSpPr>
            <p:cNvPr id="6" name="Freeform 6"/>
            <p:cNvSpPr/>
            <p:nvPr/>
          </p:nvSpPr>
          <p:spPr>
            <a:xfrm>
              <a:off x="-49530" y="-55880"/>
              <a:ext cx="2237740" cy="1819910"/>
            </a:xfrm>
            <a:custGeom>
              <a:avLst/>
              <a:gdLst/>
              <a:ahLst/>
              <a:cxnLst/>
              <a:rect l="l" t="t" r="r" b="b"/>
              <a:pathLst>
                <a:path w="2237740" h="1819910">
                  <a:moveTo>
                    <a:pt x="1789430" y="69850"/>
                  </a:moveTo>
                  <a:cubicBezTo>
                    <a:pt x="1540510" y="0"/>
                    <a:pt x="1233170" y="191770"/>
                    <a:pt x="1118870" y="495300"/>
                  </a:cubicBezTo>
                  <a:cubicBezTo>
                    <a:pt x="1004570" y="190500"/>
                    <a:pt x="697230" y="0"/>
                    <a:pt x="448310" y="69850"/>
                  </a:cubicBezTo>
                  <a:cubicBezTo>
                    <a:pt x="127000" y="160020"/>
                    <a:pt x="0" y="447040"/>
                    <a:pt x="66040" y="796290"/>
                  </a:cubicBezTo>
                  <a:cubicBezTo>
                    <a:pt x="120650" y="1079500"/>
                    <a:pt x="448310" y="1574800"/>
                    <a:pt x="1117600" y="1819910"/>
                  </a:cubicBezTo>
                  <a:cubicBezTo>
                    <a:pt x="1786890" y="1574800"/>
                    <a:pt x="2115820" y="1079500"/>
                    <a:pt x="2169160" y="796290"/>
                  </a:cubicBezTo>
                  <a:cubicBezTo>
                    <a:pt x="2237740" y="447040"/>
                    <a:pt x="2110740" y="160020"/>
                    <a:pt x="1789430" y="69850"/>
                  </a:cubicBezTo>
                  <a:close/>
                </a:path>
              </a:pathLst>
            </a:custGeom>
            <a:solidFill>
              <a:srgbClr val="FFC546"/>
            </a:solidFill>
          </p:spPr>
        </p:sp>
      </p:grpSp>
      <p:grpSp>
        <p:nvGrpSpPr>
          <p:cNvPr id="7" name="Group 7"/>
          <p:cNvGrpSpPr/>
          <p:nvPr/>
        </p:nvGrpSpPr>
        <p:grpSpPr>
          <a:xfrm>
            <a:off x="16491322" y="8391039"/>
            <a:ext cx="334685" cy="33468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546"/>
            </a:solidFill>
          </p:spPr>
        </p:sp>
      </p:grpSp>
      <p:grpSp>
        <p:nvGrpSpPr>
          <p:cNvPr id="9" name="Group 9"/>
          <p:cNvGrpSpPr/>
          <p:nvPr/>
        </p:nvGrpSpPr>
        <p:grpSpPr>
          <a:xfrm>
            <a:off x="1461993" y="8391039"/>
            <a:ext cx="334685" cy="33468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546"/>
            </a:solidFill>
          </p:spPr>
        </p:sp>
      </p:grpSp>
      <p:grpSp>
        <p:nvGrpSpPr>
          <p:cNvPr id="11" name="Group 11"/>
          <p:cNvGrpSpPr>
            <a:grpSpLocks noChangeAspect="1"/>
          </p:cNvGrpSpPr>
          <p:nvPr/>
        </p:nvGrpSpPr>
        <p:grpSpPr>
          <a:xfrm rot="3741014">
            <a:off x="2757415" y="4968739"/>
            <a:ext cx="663464" cy="349522"/>
            <a:chOff x="0" y="0"/>
            <a:chExt cx="1610360" cy="848360"/>
          </a:xfrm>
        </p:grpSpPr>
        <p:sp>
          <p:nvSpPr>
            <p:cNvPr id="12" name="Freeform 12"/>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13D9B"/>
            </a:solidFill>
          </p:spPr>
        </p:sp>
      </p:grpSp>
      <p:grpSp>
        <p:nvGrpSpPr>
          <p:cNvPr id="13" name="Group 13"/>
          <p:cNvGrpSpPr/>
          <p:nvPr/>
        </p:nvGrpSpPr>
        <p:grpSpPr>
          <a:xfrm>
            <a:off x="16491322" y="1028700"/>
            <a:ext cx="334685" cy="33468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546"/>
            </a:solidFill>
          </p:spPr>
        </p:sp>
      </p:grpSp>
      <p:sp>
        <p:nvSpPr>
          <p:cNvPr id="15" name="TextBox 15"/>
          <p:cNvSpPr txBox="1"/>
          <p:nvPr/>
        </p:nvSpPr>
        <p:spPr>
          <a:xfrm>
            <a:off x="2440942" y="1780560"/>
            <a:ext cx="13699739" cy="6907530"/>
          </a:xfrm>
          <a:prstGeom prst="rect">
            <a:avLst/>
          </a:prstGeom>
        </p:spPr>
        <p:txBody>
          <a:bodyPr lIns="0" tIns="0" rIns="0" bIns="0" rtlCol="0" anchor="t">
            <a:spAutoFit/>
          </a:bodyPr>
          <a:lstStyle/>
          <a:p>
            <a:pPr algn="ctr">
              <a:lnSpc>
                <a:spcPts val="8999"/>
              </a:lnSpc>
            </a:pPr>
            <a:r>
              <a:rPr lang="en-US" sz="9999">
                <a:solidFill>
                  <a:srgbClr val="000000"/>
                </a:solidFill>
                <a:latin typeface="KG Primary Penmanship"/>
              </a:rPr>
              <a:t>Okula uyum kavramı; çocukların yeni ve farklı bir eğitim ortamına geçiş süreçlerini hem tanımlayan hem de bu geçişin bir sonucu olarak kullanılan bir kavramdır.</a:t>
            </a:r>
          </a:p>
        </p:txBody>
      </p:sp>
      <p:grpSp>
        <p:nvGrpSpPr>
          <p:cNvPr id="16" name="Group 16"/>
          <p:cNvGrpSpPr/>
          <p:nvPr/>
        </p:nvGrpSpPr>
        <p:grpSpPr>
          <a:xfrm>
            <a:off x="1461993" y="1028700"/>
            <a:ext cx="334685" cy="33468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546"/>
            </a:solidFill>
          </p:spPr>
        </p:sp>
      </p:grpSp>
      <p:grpSp>
        <p:nvGrpSpPr>
          <p:cNvPr id="18" name="Group 18"/>
          <p:cNvGrpSpPr>
            <a:grpSpLocks noChangeAspect="1"/>
          </p:cNvGrpSpPr>
          <p:nvPr/>
        </p:nvGrpSpPr>
        <p:grpSpPr>
          <a:xfrm rot="-1251523">
            <a:off x="4367943" y="5924693"/>
            <a:ext cx="541452" cy="446923"/>
            <a:chOff x="0" y="0"/>
            <a:chExt cx="2138680" cy="1765300"/>
          </a:xfrm>
        </p:grpSpPr>
        <p:sp>
          <p:nvSpPr>
            <p:cNvPr id="19" name="Freeform 19"/>
            <p:cNvSpPr/>
            <p:nvPr/>
          </p:nvSpPr>
          <p:spPr>
            <a:xfrm>
              <a:off x="-49530" y="-55880"/>
              <a:ext cx="2237740" cy="1819910"/>
            </a:xfrm>
            <a:custGeom>
              <a:avLst/>
              <a:gdLst/>
              <a:ahLst/>
              <a:cxnLst/>
              <a:rect l="l" t="t" r="r" b="b"/>
              <a:pathLst>
                <a:path w="2237740" h="1819910">
                  <a:moveTo>
                    <a:pt x="1789430" y="69850"/>
                  </a:moveTo>
                  <a:cubicBezTo>
                    <a:pt x="1540510" y="0"/>
                    <a:pt x="1233170" y="191770"/>
                    <a:pt x="1118870" y="495300"/>
                  </a:cubicBezTo>
                  <a:cubicBezTo>
                    <a:pt x="1004570" y="190500"/>
                    <a:pt x="697230" y="0"/>
                    <a:pt x="448310" y="69850"/>
                  </a:cubicBezTo>
                  <a:cubicBezTo>
                    <a:pt x="127000" y="160020"/>
                    <a:pt x="0" y="447040"/>
                    <a:pt x="66040" y="796290"/>
                  </a:cubicBezTo>
                  <a:cubicBezTo>
                    <a:pt x="120650" y="1079500"/>
                    <a:pt x="448310" y="1574800"/>
                    <a:pt x="1117600" y="1819910"/>
                  </a:cubicBezTo>
                  <a:cubicBezTo>
                    <a:pt x="1786890" y="1574800"/>
                    <a:pt x="2115820" y="1079500"/>
                    <a:pt x="2169160" y="796290"/>
                  </a:cubicBezTo>
                  <a:cubicBezTo>
                    <a:pt x="2237740" y="447040"/>
                    <a:pt x="2110740" y="160020"/>
                    <a:pt x="1789430" y="69850"/>
                  </a:cubicBezTo>
                  <a:close/>
                </a:path>
              </a:pathLst>
            </a:custGeom>
            <a:solidFill>
              <a:srgbClr val="FFC546"/>
            </a:solidFill>
          </p:spPr>
        </p:sp>
      </p:grpSp>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481965">
            <a:off x="3655332" y="7241030"/>
            <a:ext cx="574782" cy="496403"/>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62228">
            <a:off x="16371273" y="4897656"/>
            <a:ext cx="574782" cy="49640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2173489" y="2813613"/>
            <a:ext cx="9598706" cy="3784441"/>
          </a:xfrm>
          <a:prstGeom prst="rect">
            <a:avLst/>
          </a:prstGeom>
        </p:spPr>
      </p:pic>
      <p:sp>
        <p:nvSpPr>
          <p:cNvPr id="3" name="TextBox 3"/>
          <p:cNvSpPr txBox="1"/>
          <p:nvPr/>
        </p:nvSpPr>
        <p:spPr>
          <a:xfrm>
            <a:off x="6320266" y="1435090"/>
            <a:ext cx="10629805" cy="7618481"/>
          </a:xfrm>
          <a:prstGeom prst="rect">
            <a:avLst/>
          </a:prstGeom>
        </p:spPr>
        <p:txBody>
          <a:bodyPr lIns="0" tIns="0" rIns="0" bIns="0" rtlCol="0" anchor="t">
            <a:spAutoFit/>
          </a:bodyPr>
          <a:lstStyle/>
          <a:p>
            <a:pPr>
              <a:lnSpc>
                <a:spcPts val="5943"/>
              </a:lnSpc>
            </a:pPr>
            <a:r>
              <a:rPr lang="en-US" sz="6603">
                <a:solidFill>
                  <a:srgbClr val="000000"/>
                </a:solidFill>
                <a:latin typeface="KG Primary Penmanship"/>
              </a:rPr>
              <a:t>Yeni ve farklı bir eğitimsel ekolojiye geçiş çocukların başa çıkması gereken pek çok talebi de beraberinde getirmektedir. Bu geçiş dönemlerinde çocuklardan yeni başladıkları eğitim kademesinin akademik beklentilerini karşılayabilmeleri, okulun ve öğretmenlerin kurallarının farkına varmaları, akranları tarafından kabul görmeleri beklenmektedir.</a:t>
            </a:r>
          </a:p>
        </p:txBody>
      </p:sp>
      <p:pic>
        <p:nvPicPr>
          <p:cNvPr id="4" name="Picture 4"/>
          <p:cNvPicPr>
            <a:picLocks noChangeAspect="1"/>
          </p:cNvPicPr>
          <p:nvPr/>
        </p:nvPicPr>
        <p:blipFill>
          <a:blip r:embed="rId4"/>
          <a:srcRect/>
          <a:stretch>
            <a:fillRect/>
          </a:stretch>
        </p:blipFill>
        <p:spPr>
          <a:xfrm>
            <a:off x="1389149" y="1028700"/>
            <a:ext cx="2473429" cy="2957763"/>
          </a:xfrm>
          <a:prstGeom prst="rect">
            <a:avLst/>
          </a:prstGeom>
        </p:spPr>
      </p:pic>
      <p:pic>
        <p:nvPicPr>
          <p:cNvPr id="5" name="Picture 5"/>
          <p:cNvPicPr>
            <a:picLocks noChangeAspect="1"/>
          </p:cNvPicPr>
          <p:nvPr/>
        </p:nvPicPr>
        <p:blipFill>
          <a:blip r:embed="rId5"/>
          <a:srcRect/>
          <a:stretch>
            <a:fillRect/>
          </a:stretch>
        </p:blipFill>
        <p:spPr>
          <a:xfrm>
            <a:off x="1028700" y="4705833"/>
            <a:ext cx="2610618" cy="2853134"/>
          </a:xfrm>
          <a:prstGeom prst="rect">
            <a:avLst/>
          </a:prstGeom>
        </p:spPr>
      </p:pic>
      <p:grpSp>
        <p:nvGrpSpPr>
          <p:cNvPr id="6" name="Group 6"/>
          <p:cNvGrpSpPr>
            <a:grpSpLocks noChangeAspect="1"/>
          </p:cNvGrpSpPr>
          <p:nvPr/>
        </p:nvGrpSpPr>
        <p:grpSpPr>
          <a:xfrm rot="-9513667">
            <a:off x="7740144" y="853939"/>
            <a:ext cx="663464" cy="349522"/>
            <a:chOff x="0" y="0"/>
            <a:chExt cx="1610360" cy="848360"/>
          </a:xfrm>
        </p:grpSpPr>
        <p:sp>
          <p:nvSpPr>
            <p:cNvPr id="7" name="Freeform 7"/>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FC546"/>
            </a:solidFill>
          </p:spPr>
        </p:sp>
      </p:grpSp>
      <p:grpSp>
        <p:nvGrpSpPr>
          <p:cNvPr id="8" name="Group 8"/>
          <p:cNvGrpSpPr>
            <a:grpSpLocks noChangeAspect="1"/>
          </p:cNvGrpSpPr>
          <p:nvPr/>
        </p:nvGrpSpPr>
        <p:grpSpPr>
          <a:xfrm rot="-1251523">
            <a:off x="9871114" y="9340051"/>
            <a:ext cx="541452" cy="446923"/>
            <a:chOff x="0" y="0"/>
            <a:chExt cx="2138680" cy="1765300"/>
          </a:xfrm>
        </p:grpSpPr>
        <p:sp>
          <p:nvSpPr>
            <p:cNvPr id="9" name="Freeform 9"/>
            <p:cNvSpPr/>
            <p:nvPr/>
          </p:nvSpPr>
          <p:spPr>
            <a:xfrm>
              <a:off x="-49530" y="-55880"/>
              <a:ext cx="2237740" cy="1819910"/>
            </a:xfrm>
            <a:custGeom>
              <a:avLst/>
              <a:gdLst/>
              <a:ahLst/>
              <a:cxnLst/>
              <a:rect l="l" t="t" r="r" b="b"/>
              <a:pathLst>
                <a:path w="2237740" h="1819910">
                  <a:moveTo>
                    <a:pt x="1789430" y="69850"/>
                  </a:moveTo>
                  <a:cubicBezTo>
                    <a:pt x="1540510" y="0"/>
                    <a:pt x="1233170" y="191770"/>
                    <a:pt x="1118870" y="495300"/>
                  </a:cubicBezTo>
                  <a:cubicBezTo>
                    <a:pt x="1004570" y="190500"/>
                    <a:pt x="697230" y="0"/>
                    <a:pt x="448310" y="69850"/>
                  </a:cubicBezTo>
                  <a:cubicBezTo>
                    <a:pt x="127000" y="160020"/>
                    <a:pt x="0" y="447040"/>
                    <a:pt x="66040" y="796290"/>
                  </a:cubicBezTo>
                  <a:cubicBezTo>
                    <a:pt x="120650" y="1079500"/>
                    <a:pt x="448310" y="1574800"/>
                    <a:pt x="1117600" y="1819910"/>
                  </a:cubicBezTo>
                  <a:cubicBezTo>
                    <a:pt x="1786890" y="1574800"/>
                    <a:pt x="2115820" y="1079500"/>
                    <a:pt x="2169160" y="796290"/>
                  </a:cubicBezTo>
                  <a:cubicBezTo>
                    <a:pt x="2237740" y="447040"/>
                    <a:pt x="2110740" y="160020"/>
                    <a:pt x="1789430" y="69850"/>
                  </a:cubicBezTo>
                  <a:close/>
                </a:path>
              </a:pathLst>
            </a:custGeom>
            <a:solidFill>
              <a:srgbClr val="FE5435"/>
            </a:solidFill>
          </p:spPr>
        </p:sp>
      </p:grpSp>
      <p:grpSp>
        <p:nvGrpSpPr>
          <p:cNvPr id="10" name="Group 10"/>
          <p:cNvGrpSpPr/>
          <p:nvPr/>
        </p:nvGrpSpPr>
        <p:grpSpPr>
          <a:xfrm>
            <a:off x="1565070" y="7783537"/>
            <a:ext cx="334685" cy="334685"/>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546"/>
            </a:solidFill>
          </p:spPr>
        </p:sp>
      </p:grpSp>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81965">
            <a:off x="2299110" y="8534625"/>
            <a:ext cx="653508" cy="56439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448955" y="6759342"/>
            <a:ext cx="15220715" cy="3163784"/>
          </a:xfrm>
          <a:prstGeom prst="rect">
            <a:avLst/>
          </a:prstGeom>
        </p:spPr>
      </p:pic>
      <p:pic>
        <p:nvPicPr>
          <p:cNvPr id="3" name="Picture 3"/>
          <p:cNvPicPr>
            <a:picLocks noChangeAspect="1"/>
          </p:cNvPicPr>
          <p:nvPr/>
        </p:nvPicPr>
        <p:blipFill>
          <a:blip r:embed="rId4"/>
          <a:srcRect/>
          <a:stretch>
            <a:fillRect/>
          </a:stretch>
        </p:blipFill>
        <p:spPr>
          <a:xfrm>
            <a:off x="10821559" y="4684509"/>
            <a:ext cx="4154861" cy="4149667"/>
          </a:xfrm>
          <a:prstGeom prst="rect">
            <a:avLst/>
          </a:prstGeom>
        </p:spPr>
      </p:pic>
      <p:grpSp>
        <p:nvGrpSpPr>
          <p:cNvPr id="4" name="Group 4"/>
          <p:cNvGrpSpPr>
            <a:grpSpLocks noChangeAspect="1"/>
          </p:cNvGrpSpPr>
          <p:nvPr/>
        </p:nvGrpSpPr>
        <p:grpSpPr>
          <a:xfrm rot="7796121">
            <a:off x="16068935" y="8282438"/>
            <a:ext cx="663464" cy="349522"/>
            <a:chOff x="0" y="0"/>
            <a:chExt cx="1610360" cy="848360"/>
          </a:xfrm>
        </p:grpSpPr>
        <p:sp>
          <p:nvSpPr>
            <p:cNvPr id="5" name="Freeform 5"/>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0FA88C"/>
            </a:solidFill>
          </p:spPr>
        </p:sp>
      </p:grpSp>
      <p:grpSp>
        <p:nvGrpSpPr>
          <p:cNvPr id="6" name="Group 6"/>
          <p:cNvGrpSpPr>
            <a:grpSpLocks noChangeAspect="1"/>
          </p:cNvGrpSpPr>
          <p:nvPr/>
        </p:nvGrpSpPr>
        <p:grpSpPr>
          <a:xfrm rot="-782091">
            <a:off x="12240144" y="1677637"/>
            <a:ext cx="597523" cy="493205"/>
            <a:chOff x="0" y="0"/>
            <a:chExt cx="2138680" cy="1765300"/>
          </a:xfrm>
        </p:grpSpPr>
        <p:sp>
          <p:nvSpPr>
            <p:cNvPr id="7" name="Freeform 7"/>
            <p:cNvSpPr/>
            <p:nvPr/>
          </p:nvSpPr>
          <p:spPr>
            <a:xfrm>
              <a:off x="-49530" y="-55880"/>
              <a:ext cx="2237740" cy="1819910"/>
            </a:xfrm>
            <a:custGeom>
              <a:avLst/>
              <a:gdLst/>
              <a:ahLst/>
              <a:cxnLst/>
              <a:rect l="l" t="t" r="r" b="b"/>
              <a:pathLst>
                <a:path w="2237740" h="1819910">
                  <a:moveTo>
                    <a:pt x="1789430" y="69850"/>
                  </a:moveTo>
                  <a:cubicBezTo>
                    <a:pt x="1540510" y="0"/>
                    <a:pt x="1233170" y="191770"/>
                    <a:pt x="1118870" y="495300"/>
                  </a:cubicBezTo>
                  <a:cubicBezTo>
                    <a:pt x="1004570" y="190500"/>
                    <a:pt x="697230" y="0"/>
                    <a:pt x="448310" y="69850"/>
                  </a:cubicBezTo>
                  <a:cubicBezTo>
                    <a:pt x="127000" y="160020"/>
                    <a:pt x="0" y="447040"/>
                    <a:pt x="66040" y="796290"/>
                  </a:cubicBezTo>
                  <a:cubicBezTo>
                    <a:pt x="120650" y="1079500"/>
                    <a:pt x="448310" y="1574800"/>
                    <a:pt x="1117600" y="1819910"/>
                  </a:cubicBezTo>
                  <a:cubicBezTo>
                    <a:pt x="1786890" y="1574800"/>
                    <a:pt x="2115820" y="1079500"/>
                    <a:pt x="2169160" y="796290"/>
                  </a:cubicBezTo>
                  <a:cubicBezTo>
                    <a:pt x="2237740" y="447040"/>
                    <a:pt x="2110740" y="160020"/>
                    <a:pt x="1789430" y="69850"/>
                  </a:cubicBezTo>
                  <a:close/>
                </a:path>
              </a:pathLst>
            </a:custGeom>
            <a:solidFill>
              <a:srgbClr val="FFC546"/>
            </a:solidFill>
          </p:spPr>
        </p:sp>
      </p:grpSp>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451145">
            <a:off x="16463798" y="2068830"/>
            <a:ext cx="567634" cy="490230"/>
          </a:xfrm>
          <a:prstGeom prst="rect">
            <a:avLst/>
          </a:prstGeom>
        </p:spPr>
      </p:pic>
      <p:sp>
        <p:nvSpPr>
          <p:cNvPr id="9" name="TextBox 9"/>
          <p:cNvSpPr txBox="1"/>
          <p:nvPr/>
        </p:nvSpPr>
        <p:spPr>
          <a:xfrm>
            <a:off x="1317314" y="664308"/>
            <a:ext cx="8741999" cy="6516054"/>
          </a:xfrm>
          <a:prstGeom prst="rect">
            <a:avLst/>
          </a:prstGeom>
        </p:spPr>
        <p:txBody>
          <a:bodyPr lIns="0" tIns="0" rIns="0" bIns="0" rtlCol="0" anchor="t">
            <a:spAutoFit/>
          </a:bodyPr>
          <a:lstStyle/>
          <a:p>
            <a:pPr>
              <a:lnSpc>
                <a:spcPts val="5692"/>
              </a:lnSpc>
            </a:pPr>
            <a:r>
              <a:rPr lang="en-US" sz="6325" dirty="0" err="1">
                <a:solidFill>
                  <a:srgbClr val="000000"/>
                </a:solidFill>
                <a:latin typeface="KG Primary Penmanship"/>
              </a:rPr>
              <a:t>Okula</a:t>
            </a:r>
            <a:r>
              <a:rPr lang="en-US" sz="6325" dirty="0">
                <a:solidFill>
                  <a:srgbClr val="000000"/>
                </a:solidFill>
                <a:latin typeface="KG Primary Penmanship"/>
              </a:rPr>
              <a:t> </a:t>
            </a:r>
            <a:r>
              <a:rPr lang="en-US" sz="6325" dirty="0" err="1">
                <a:solidFill>
                  <a:srgbClr val="000000"/>
                </a:solidFill>
                <a:latin typeface="KG Primary Penmanship"/>
              </a:rPr>
              <a:t>uyum</a:t>
            </a:r>
            <a:r>
              <a:rPr lang="en-US" sz="6325" dirty="0">
                <a:solidFill>
                  <a:srgbClr val="000000"/>
                </a:solidFill>
                <a:latin typeface="KG Primary Penmanship"/>
              </a:rPr>
              <a:t> </a:t>
            </a:r>
            <a:r>
              <a:rPr lang="en-US" sz="6325" dirty="0" err="1">
                <a:solidFill>
                  <a:srgbClr val="000000"/>
                </a:solidFill>
                <a:latin typeface="KG Primary Penmanship"/>
              </a:rPr>
              <a:t>sürecinde</a:t>
            </a:r>
            <a:r>
              <a:rPr lang="en-US" sz="6325" dirty="0">
                <a:solidFill>
                  <a:srgbClr val="000000"/>
                </a:solidFill>
                <a:latin typeface="KG Primary Penmanship"/>
              </a:rPr>
              <a:t> </a:t>
            </a:r>
            <a:r>
              <a:rPr lang="en-US" sz="6325" dirty="0" err="1">
                <a:solidFill>
                  <a:srgbClr val="000000"/>
                </a:solidFill>
                <a:latin typeface="KG Primary Penmanship"/>
              </a:rPr>
              <a:t>çocuğa</a:t>
            </a:r>
            <a:r>
              <a:rPr lang="en-US" sz="6325" dirty="0">
                <a:solidFill>
                  <a:srgbClr val="000000"/>
                </a:solidFill>
                <a:latin typeface="KG Primary Penmanship"/>
              </a:rPr>
              <a:t> </a:t>
            </a:r>
            <a:r>
              <a:rPr lang="en-US" sz="6325" dirty="0" err="1">
                <a:solidFill>
                  <a:srgbClr val="000000"/>
                </a:solidFill>
                <a:latin typeface="KG Primary Penmanship"/>
              </a:rPr>
              <a:t>sağlanan</a:t>
            </a:r>
            <a:r>
              <a:rPr lang="en-US" sz="6325" dirty="0">
                <a:solidFill>
                  <a:srgbClr val="000000"/>
                </a:solidFill>
                <a:latin typeface="KG Primary Penmanship"/>
              </a:rPr>
              <a:t> </a:t>
            </a:r>
            <a:r>
              <a:rPr lang="en-US" sz="6325" dirty="0" err="1">
                <a:solidFill>
                  <a:srgbClr val="000000"/>
                </a:solidFill>
                <a:latin typeface="KG Primary Penmanship"/>
              </a:rPr>
              <a:t>hizmetlerle</a:t>
            </a:r>
            <a:r>
              <a:rPr lang="en-US" sz="6325" dirty="0">
                <a:solidFill>
                  <a:srgbClr val="000000"/>
                </a:solidFill>
                <a:latin typeface="KG Primary Penmanship"/>
              </a:rPr>
              <a:t> </a:t>
            </a:r>
            <a:r>
              <a:rPr lang="en-US" sz="6325" dirty="0" err="1">
                <a:solidFill>
                  <a:srgbClr val="000000"/>
                </a:solidFill>
                <a:latin typeface="KG Primary Penmanship"/>
              </a:rPr>
              <a:t>onun</a:t>
            </a:r>
            <a:r>
              <a:rPr lang="en-US" sz="6325" dirty="0">
                <a:solidFill>
                  <a:srgbClr val="000000"/>
                </a:solidFill>
                <a:latin typeface="KG Primary Penmanship"/>
              </a:rPr>
              <a:t> </a:t>
            </a:r>
            <a:r>
              <a:rPr lang="en-US" sz="6325" dirty="0" err="1">
                <a:solidFill>
                  <a:srgbClr val="000000"/>
                </a:solidFill>
                <a:latin typeface="KG Primary Penmanship"/>
              </a:rPr>
              <a:t>tüm</a:t>
            </a:r>
            <a:r>
              <a:rPr lang="en-US" sz="6325" dirty="0">
                <a:solidFill>
                  <a:srgbClr val="000000"/>
                </a:solidFill>
                <a:latin typeface="KG Primary Penmanship"/>
              </a:rPr>
              <a:t> </a:t>
            </a:r>
            <a:r>
              <a:rPr lang="en-US" sz="6325" dirty="0" err="1">
                <a:solidFill>
                  <a:srgbClr val="000000"/>
                </a:solidFill>
                <a:latin typeface="KG Primary Penmanship"/>
              </a:rPr>
              <a:t>gelişim</a:t>
            </a:r>
            <a:r>
              <a:rPr lang="en-US" sz="6325" dirty="0">
                <a:solidFill>
                  <a:srgbClr val="000000"/>
                </a:solidFill>
                <a:latin typeface="KG Primary Penmanship"/>
              </a:rPr>
              <a:t> </a:t>
            </a:r>
            <a:r>
              <a:rPr lang="en-US" sz="6325" dirty="0" err="1">
                <a:solidFill>
                  <a:srgbClr val="000000"/>
                </a:solidFill>
                <a:latin typeface="KG Primary Penmanship"/>
              </a:rPr>
              <a:t>alanları</a:t>
            </a:r>
            <a:r>
              <a:rPr lang="en-US" sz="6325" dirty="0">
                <a:solidFill>
                  <a:srgbClr val="000000"/>
                </a:solidFill>
                <a:latin typeface="KG Primary Penmanship"/>
              </a:rPr>
              <a:t> </a:t>
            </a:r>
            <a:r>
              <a:rPr lang="en-US" sz="6325" dirty="0" err="1">
                <a:solidFill>
                  <a:srgbClr val="000000"/>
                </a:solidFill>
                <a:latin typeface="KG Primary Penmanship"/>
              </a:rPr>
              <a:t>dikkate</a:t>
            </a:r>
            <a:r>
              <a:rPr lang="en-US" sz="6325" dirty="0">
                <a:solidFill>
                  <a:srgbClr val="000000"/>
                </a:solidFill>
                <a:latin typeface="KG Primary Penmanship"/>
              </a:rPr>
              <a:t> </a:t>
            </a:r>
            <a:r>
              <a:rPr lang="en-US" sz="6325" dirty="0" err="1">
                <a:solidFill>
                  <a:srgbClr val="000000"/>
                </a:solidFill>
                <a:latin typeface="KG Primary Penmanship"/>
              </a:rPr>
              <a:t>alınarak</a:t>
            </a:r>
            <a:r>
              <a:rPr lang="en-US" sz="6325" dirty="0">
                <a:solidFill>
                  <a:srgbClr val="000000"/>
                </a:solidFill>
                <a:latin typeface="KG Primary Penmanship"/>
              </a:rPr>
              <a:t> </a:t>
            </a:r>
            <a:r>
              <a:rPr lang="en-US" sz="6325" dirty="0" err="1">
                <a:solidFill>
                  <a:srgbClr val="000000"/>
                </a:solidFill>
                <a:latin typeface="KG Primary Penmanship"/>
              </a:rPr>
              <a:t>yeni</a:t>
            </a:r>
            <a:r>
              <a:rPr lang="en-US" sz="6325" dirty="0">
                <a:solidFill>
                  <a:srgbClr val="000000"/>
                </a:solidFill>
                <a:latin typeface="KG Primary Penmanship"/>
              </a:rPr>
              <a:t> </a:t>
            </a:r>
            <a:r>
              <a:rPr lang="en-US" sz="6325" dirty="0" err="1">
                <a:solidFill>
                  <a:srgbClr val="000000"/>
                </a:solidFill>
                <a:latin typeface="KG Primary Penmanship"/>
              </a:rPr>
              <a:t>başladığı</a:t>
            </a:r>
            <a:r>
              <a:rPr lang="en-US" sz="6325" dirty="0">
                <a:solidFill>
                  <a:srgbClr val="000000"/>
                </a:solidFill>
                <a:latin typeface="KG Primary Penmanship"/>
              </a:rPr>
              <a:t> </a:t>
            </a:r>
            <a:r>
              <a:rPr lang="en-US" sz="6325" dirty="0" err="1">
                <a:solidFill>
                  <a:srgbClr val="000000"/>
                </a:solidFill>
                <a:latin typeface="KG Primary Penmanship"/>
              </a:rPr>
              <a:t>eğitim</a:t>
            </a:r>
            <a:r>
              <a:rPr lang="en-US" sz="6325" dirty="0">
                <a:solidFill>
                  <a:srgbClr val="000000"/>
                </a:solidFill>
                <a:latin typeface="KG Primary Penmanship"/>
              </a:rPr>
              <a:t> </a:t>
            </a:r>
            <a:r>
              <a:rPr lang="en-US" sz="6325" dirty="0" err="1">
                <a:solidFill>
                  <a:srgbClr val="000000"/>
                </a:solidFill>
                <a:latin typeface="KG Primary Penmanship"/>
              </a:rPr>
              <a:t>kademesindeki</a:t>
            </a:r>
            <a:r>
              <a:rPr lang="en-US" sz="6325" dirty="0">
                <a:solidFill>
                  <a:srgbClr val="000000"/>
                </a:solidFill>
                <a:latin typeface="KG Primary Penmanship"/>
              </a:rPr>
              <a:t> </a:t>
            </a:r>
            <a:r>
              <a:rPr lang="en-US" sz="6325" dirty="0" err="1">
                <a:solidFill>
                  <a:srgbClr val="000000"/>
                </a:solidFill>
                <a:latin typeface="KG Primary Penmanship"/>
              </a:rPr>
              <a:t>ortama</a:t>
            </a:r>
            <a:r>
              <a:rPr lang="en-US" sz="6325" dirty="0">
                <a:solidFill>
                  <a:srgbClr val="000000"/>
                </a:solidFill>
                <a:latin typeface="KG Primary Penmanship"/>
              </a:rPr>
              <a:t> </a:t>
            </a:r>
            <a:r>
              <a:rPr lang="en-US" sz="6325" dirty="0" err="1">
                <a:solidFill>
                  <a:srgbClr val="000000"/>
                </a:solidFill>
                <a:latin typeface="KG Primary Penmanship"/>
              </a:rPr>
              <a:t>uyum</a:t>
            </a:r>
            <a:r>
              <a:rPr lang="en-US" sz="6325" dirty="0">
                <a:solidFill>
                  <a:srgbClr val="000000"/>
                </a:solidFill>
                <a:latin typeface="KG Primary Penmanship"/>
              </a:rPr>
              <a:t> </a:t>
            </a:r>
            <a:r>
              <a:rPr lang="en-US" sz="6325" dirty="0" err="1">
                <a:solidFill>
                  <a:srgbClr val="000000"/>
                </a:solidFill>
                <a:latin typeface="KG Primary Penmanship"/>
              </a:rPr>
              <a:t>sağlaması</a:t>
            </a:r>
            <a:r>
              <a:rPr lang="en-US" sz="6325" dirty="0">
                <a:solidFill>
                  <a:srgbClr val="000000"/>
                </a:solidFill>
                <a:latin typeface="KG Primary Penmanship"/>
              </a:rPr>
              <a:t> </a:t>
            </a:r>
            <a:r>
              <a:rPr lang="en-US" sz="6325" dirty="0" err="1">
                <a:solidFill>
                  <a:srgbClr val="000000"/>
                </a:solidFill>
                <a:latin typeface="KG Primary Penmanship"/>
              </a:rPr>
              <a:t>ve</a:t>
            </a:r>
            <a:r>
              <a:rPr lang="en-US" sz="6325" dirty="0">
                <a:solidFill>
                  <a:srgbClr val="000000"/>
                </a:solidFill>
                <a:latin typeface="KG Primary Penmanship"/>
              </a:rPr>
              <a:t> </a:t>
            </a:r>
            <a:r>
              <a:rPr lang="en-US" sz="6325" dirty="0" err="1">
                <a:solidFill>
                  <a:srgbClr val="000000"/>
                </a:solidFill>
                <a:latin typeface="KG Primary Penmanship"/>
              </a:rPr>
              <a:t>bunun</a:t>
            </a:r>
            <a:r>
              <a:rPr lang="en-US" sz="6325" dirty="0">
                <a:solidFill>
                  <a:srgbClr val="000000"/>
                </a:solidFill>
                <a:latin typeface="KG Primary Penmanship"/>
              </a:rPr>
              <a:t> </a:t>
            </a:r>
            <a:r>
              <a:rPr lang="en-US" sz="6325" dirty="0" err="1">
                <a:solidFill>
                  <a:srgbClr val="000000"/>
                </a:solidFill>
                <a:latin typeface="KG Primary Penmanship"/>
              </a:rPr>
              <a:t>sonucunda</a:t>
            </a:r>
            <a:r>
              <a:rPr lang="en-US" sz="6325" dirty="0">
                <a:solidFill>
                  <a:srgbClr val="000000"/>
                </a:solidFill>
                <a:latin typeface="KG Primary Penmanship"/>
              </a:rPr>
              <a:t> da </a:t>
            </a:r>
            <a:r>
              <a:rPr lang="en-US" sz="6325" dirty="0" err="1">
                <a:solidFill>
                  <a:srgbClr val="000000"/>
                </a:solidFill>
                <a:latin typeface="KG Primary Penmanship"/>
              </a:rPr>
              <a:t>ilerideki</a:t>
            </a:r>
            <a:r>
              <a:rPr lang="en-US" sz="6325" dirty="0">
                <a:solidFill>
                  <a:srgbClr val="000000"/>
                </a:solidFill>
                <a:latin typeface="KG Primary Penmanship"/>
              </a:rPr>
              <a:t> </a:t>
            </a:r>
            <a:r>
              <a:rPr lang="en-US" sz="6325" dirty="0" err="1">
                <a:solidFill>
                  <a:srgbClr val="000000"/>
                </a:solidFill>
                <a:latin typeface="KG Primary Penmanship"/>
              </a:rPr>
              <a:t>sosyal</a:t>
            </a:r>
            <a:r>
              <a:rPr lang="en-US" sz="6325" dirty="0">
                <a:solidFill>
                  <a:srgbClr val="000000"/>
                </a:solidFill>
                <a:latin typeface="KG Primary Penmanship"/>
              </a:rPr>
              <a:t> </a:t>
            </a:r>
            <a:r>
              <a:rPr lang="en-US" sz="6325" dirty="0" err="1">
                <a:solidFill>
                  <a:srgbClr val="000000"/>
                </a:solidFill>
                <a:latin typeface="KG Primary Penmanship"/>
              </a:rPr>
              <a:t>ve</a:t>
            </a:r>
            <a:r>
              <a:rPr lang="en-US" sz="6325" dirty="0">
                <a:solidFill>
                  <a:srgbClr val="000000"/>
                </a:solidFill>
                <a:latin typeface="KG Primary Penmanship"/>
              </a:rPr>
              <a:t> </a:t>
            </a:r>
            <a:r>
              <a:rPr lang="en-US" sz="6325" dirty="0" err="1">
                <a:solidFill>
                  <a:srgbClr val="000000"/>
                </a:solidFill>
                <a:latin typeface="KG Primary Penmanship"/>
              </a:rPr>
              <a:t>akademik</a:t>
            </a:r>
            <a:r>
              <a:rPr lang="en-US" sz="6325" dirty="0">
                <a:solidFill>
                  <a:srgbClr val="000000"/>
                </a:solidFill>
                <a:latin typeface="KG Primary Penmanship"/>
              </a:rPr>
              <a:t> </a:t>
            </a:r>
            <a:r>
              <a:rPr lang="en-US" sz="6325" dirty="0" err="1">
                <a:solidFill>
                  <a:srgbClr val="000000"/>
                </a:solidFill>
                <a:latin typeface="KG Primary Penmanship"/>
              </a:rPr>
              <a:t>başarısının</a:t>
            </a:r>
            <a:r>
              <a:rPr lang="en-US" sz="6325" dirty="0">
                <a:solidFill>
                  <a:srgbClr val="000000"/>
                </a:solidFill>
                <a:latin typeface="KG Primary Penmanship"/>
              </a:rPr>
              <a:t> </a:t>
            </a:r>
            <a:r>
              <a:rPr lang="en-US" sz="6325" dirty="0" err="1">
                <a:solidFill>
                  <a:srgbClr val="000000"/>
                </a:solidFill>
                <a:latin typeface="KG Primary Penmanship"/>
              </a:rPr>
              <a:t>artırılması</a:t>
            </a:r>
            <a:r>
              <a:rPr lang="en-US" sz="6325" dirty="0">
                <a:solidFill>
                  <a:srgbClr val="000000"/>
                </a:solidFill>
                <a:latin typeface="KG Primary Penmanship"/>
              </a:rPr>
              <a:t> </a:t>
            </a:r>
            <a:r>
              <a:rPr lang="en-US" sz="6325" dirty="0" err="1">
                <a:solidFill>
                  <a:srgbClr val="000000"/>
                </a:solidFill>
                <a:latin typeface="KG Primary Penmanship"/>
              </a:rPr>
              <a:t>amaçlanmaktadır</a:t>
            </a:r>
            <a:r>
              <a:rPr lang="en-US" sz="6325" dirty="0">
                <a:solidFill>
                  <a:srgbClr val="000000"/>
                </a:solidFill>
                <a:latin typeface="KG Primary Penmanship"/>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grpSp>
        <p:nvGrpSpPr>
          <p:cNvPr id="2" name="Group 2"/>
          <p:cNvGrpSpPr/>
          <p:nvPr/>
        </p:nvGrpSpPr>
        <p:grpSpPr>
          <a:xfrm>
            <a:off x="1532578" y="676066"/>
            <a:ext cx="7611422" cy="8934867"/>
            <a:chOff x="0" y="0"/>
            <a:chExt cx="10148563" cy="11913156"/>
          </a:xfrm>
        </p:grpSpPr>
        <p:sp>
          <p:nvSpPr>
            <p:cNvPr id="3" name="TextBox 3"/>
            <p:cNvSpPr txBox="1"/>
            <p:nvPr/>
          </p:nvSpPr>
          <p:spPr>
            <a:xfrm>
              <a:off x="0" y="196215"/>
              <a:ext cx="10148563" cy="10610218"/>
            </a:xfrm>
            <a:prstGeom prst="rect">
              <a:avLst/>
            </a:prstGeom>
          </p:spPr>
          <p:txBody>
            <a:bodyPr lIns="0" tIns="0" rIns="0" bIns="0" rtlCol="0" anchor="t">
              <a:spAutoFit/>
            </a:bodyPr>
            <a:lstStyle/>
            <a:p>
              <a:pPr>
                <a:lnSpc>
                  <a:spcPts val="6840"/>
                </a:lnSpc>
              </a:pPr>
              <a:r>
                <a:rPr lang="en-US" sz="7600">
                  <a:solidFill>
                    <a:srgbClr val="000000"/>
                  </a:solidFill>
                  <a:latin typeface="KG Primary Penmanship"/>
                </a:rPr>
                <a:t>Uyum sürecinde öğretmenlerin süreç öncesi, süreç sırası ve süreç sonrası gerçekleştirmeleri gereken pek çok sorumluluk vardır. Şimdi bunları birlikte inceleyelim. </a:t>
              </a:r>
            </a:p>
          </p:txBody>
        </p:sp>
        <p:sp>
          <p:nvSpPr>
            <p:cNvPr id="4" name="TextBox 4"/>
            <p:cNvSpPr txBox="1"/>
            <p:nvPr/>
          </p:nvSpPr>
          <p:spPr>
            <a:xfrm>
              <a:off x="0" y="11236881"/>
              <a:ext cx="10148563" cy="676275"/>
            </a:xfrm>
            <a:prstGeom prst="rect">
              <a:avLst/>
            </a:prstGeom>
          </p:spPr>
          <p:txBody>
            <a:bodyPr lIns="0" tIns="0" rIns="0" bIns="0" rtlCol="0" anchor="t">
              <a:spAutoFit/>
            </a:bodyPr>
            <a:lstStyle/>
            <a:p>
              <a:pPr>
                <a:lnSpc>
                  <a:spcPts val="4200"/>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0816470" y="2411364"/>
            <a:ext cx="9357330" cy="4781390"/>
          </a:xfrm>
          <a:prstGeom prst="rect">
            <a:avLst/>
          </a:prstGeom>
        </p:spPr>
      </p:pic>
      <p:pic>
        <p:nvPicPr>
          <p:cNvPr id="6" name="Picture 6"/>
          <p:cNvPicPr>
            <a:picLocks noChangeAspect="1"/>
          </p:cNvPicPr>
          <p:nvPr/>
        </p:nvPicPr>
        <p:blipFill>
          <a:blip r:embed="rId4"/>
          <a:srcRect/>
          <a:stretch>
            <a:fillRect/>
          </a:stretch>
        </p:blipFill>
        <p:spPr>
          <a:xfrm>
            <a:off x="11050497" y="2543031"/>
            <a:ext cx="4444638" cy="4518056"/>
          </a:xfrm>
          <a:prstGeom prst="rect">
            <a:avLst/>
          </a:prstGeom>
        </p:spPr>
      </p:pic>
      <p:grpSp>
        <p:nvGrpSpPr>
          <p:cNvPr id="7" name="Group 7"/>
          <p:cNvGrpSpPr>
            <a:grpSpLocks noChangeAspect="1"/>
          </p:cNvGrpSpPr>
          <p:nvPr/>
        </p:nvGrpSpPr>
        <p:grpSpPr>
          <a:xfrm rot="7796121">
            <a:off x="16068935" y="8282438"/>
            <a:ext cx="663464" cy="349522"/>
            <a:chOff x="0" y="0"/>
            <a:chExt cx="1610360" cy="848360"/>
          </a:xfrm>
        </p:grpSpPr>
        <p:sp>
          <p:nvSpPr>
            <p:cNvPr id="8" name="Freeform 8"/>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0FA88C"/>
            </a:solidFill>
          </p:spPr>
        </p:sp>
      </p:grpSp>
      <p:grpSp>
        <p:nvGrpSpPr>
          <p:cNvPr id="9" name="Group 9"/>
          <p:cNvGrpSpPr>
            <a:grpSpLocks noChangeAspect="1"/>
          </p:cNvGrpSpPr>
          <p:nvPr/>
        </p:nvGrpSpPr>
        <p:grpSpPr>
          <a:xfrm rot="-782091">
            <a:off x="9592246" y="1604660"/>
            <a:ext cx="597523" cy="493205"/>
            <a:chOff x="0" y="0"/>
            <a:chExt cx="2138680" cy="1765300"/>
          </a:xfrm>
        </p:grpSpPr>
        <p:sp>
          <p:nvSpPr>
            <p:cNvPr id="10" name="Freeform 10"/>
            <p:cNvSpPr/>
            <p:nvPr/>
          </p:nvSpPr>
          <p:spPr>
            <a:xfrm>
              <a:off x="-49530" y="-55880"/>
              <a:ext cx="2237740" cy="1819910"/>
            </a:xfrm>
            <a:custGeom>
              <a:avLst/>
              <a:gdLst/>
              <a:ahLst/>
              <a:cxnLst/>
              <a:rect l="l" t="t" r="r" b="b"/>
              <a:pathLst>
                <a:path w="2237740" h="1819910">
                  <a:moveTo>
                    <a:pt x="1789430" y="69850"/>
                  </a:moveTo>
                  <a:cubicBezTo>
                    <a:pt x="1540510" y="0"/>
                    <a:pt x="1233170" y="191770"/>
                    <a:pt x="1118870" y="495300"/>
                  </a:cubicBezTo>
                  <a:cubicBezTo>
                    <a:pt x="1004570" y="190500"/>
                    <a:pt x="697230" y="0"/>
                    <a:pt x="448310" y="69850"/>
                  </a:cubicBezTo>
                  <a:cubicBezTo>
                    <a:pt x="127000" y="160020"/>
                    <a:pt x="0" y="447040"/>
                    <a:pt x="66040" y="796290"/>
                  </a:cubicBezTo>
                  <a:cubicBezTo>
                    <a:pt x="120650" y="1079500"/>
                    <a:pt x="448310" y="1574800"/>
                    <a:pt x="1117600" y="1819910"/>
                  </a:cubicBezTo>
                  <a:cubicBezTo>
                    <a:pt x="1786890" y="1574800"/>
                    <a:pt x="2115820" y="1079500"/>
                    <a:pt x="2169160" y="796290"/>
                  </a:cubicBezTo>
                  <a:cubicBezTo>
                    <a:pt x="2237740" y="447040"/>
                    <a:pt x="2110740" y="160020"/>
                    <a:pt x="1789430" y="69850"/>
                  </a:cubicBezTo>
                  <a:close/>
                </a:path>
              </a:pathLst>
            </a:custGeom>
            <a:solidFill>
              <a:srgbClr val="F13D9B"/>
            </a:solidFill>
          </p:spPr>
        </p:sp>
      </p:grpSp>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451145">
            <a:off x="16499470" y="2049253"/>
            <a:ext cx="479396" cy="41402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grpSp>
        <p:nvGrpSpPr>
          <p:cNvPr id="2" name="Group 2"/>
          <p:cNvGrpSpPr/>
          <p:nvPr/>
        </p:nvGrpSpPr>
        <p:grpSpPr>
          <a:xfrm>
            <a:off x="2490730" y="852502"/>
            <a:ext cx="13306541" cy="8581996"/>
            <a:chOff x="0" y="0"/>
            <a:chExt cx="17742054" cy="11442661"/>
          </a:xfrm>
        </p:grpSpPr>
        <p:sp>
          <p:nvSpPr>
            <p:cNvPr id="3" name="TextBox 3"/>
            <p:cNvSpPr txBox="1"/>
            <p:nvPr/>
          </p:nvSpPr>
          <p:spPr>
            <a:xfrm>
              <a:off x="0" y="4888825"/>
              <a:ext cx="17742054" cy="6437631"/>
            </a:xfrm>
            <a:prstGeom prst="rect">
              <a:avLst/>
            </a:prstGeom>
          </p:spPr>
          <p:txBody>
            <a:bodyPr lIns="0" tIns="0" rIns="0" bIns="0" rtlCol="0" anchor="t">
              <a:spAutoFit/>
            </a:bodyPr>
            <a:lstStyle/>
            <a:p>
              <a:pPr algn="ctr">
                <a:lnSpc>
                  <a:spcPts val="7402"/>
                </a:lnSpc>
              </a:pPr>
              <a:r>
                <a:rPr lang="en-US" sz="8225">
                  <a:solidFill>
                    <a:srgbClr val="000000"/>
                  </a:solidFill>
                  <a:latin typeface="KG Primary Penmanship"/>
                </a:rPr>
                <a:t>Kendisini, okulunu, okulun çevresini ve varsa okulun web sayfasını tanıtmak, okulda ve okulun çevresinde bulunan olanaklar hakkında velileri ve çocukları bilgilendirmek.</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305757" y="0"/>
              <a:ext cx="7130540" cy="3643549"/>
            </a:xfrm>
            <a:prstGeom prst="rect">
              <a:avLst/>
            </a:prstGeom>
          </p:spPr>
        </p:pic>
        <p:sp>
          <p:nvSpPr>
            <p:cNvPr id="5" name="TextBox 5"/>
            <p:cNvSpPr txBox="1"/>
            <p:nvPr/>
          </p:nvSpPr>
          <p:spPr>
            <a:xfrm>
              <a:off x="6755224" y="957457"/>
              <a:ext cx="4231607" cy="1928659"/>
            </a:xfrm>
            <a:prstGeom prst="rect">
              <a:avLst/>
            </a:prstGeom>
          </p:spPr>
          <p:txBody>
            <a:bodyPr lIns="0" tIns="0" rIns="0" bIns="0" rtlCol="0" anchor="t">
              <a:spAutoFit/>
            </a:bodyPr>
            <a:lstStyle/>
            <a:p>
              <a:pPr algn="ctr">
                <a:lnSpc>
                  <a:spcPts val="10475"/>
                </a:lnSpc>
              </a:pPr>
              <a:r>
                <a:rPr lang="en-US" sz="10475">
                  <a:solidFill>
                    <a:srgbClr val="FFFAF5"/>
                  </a:solidFill>
                  <a:latin typeface="DM Sans Bold"/>
                </a:rPr>
                <a:t>01</a:t>
              </a:r>
            </a:p>
          </p:txBody>
        </p:sp>
      </p:grpSp>
      <p:grpSp>
        <p:nvGrpSpPr>
          <p:cNvPr id="6" name="Group 6"/>
          <p:cNvGrpSpPr>
            <a:grpSpLocks noChangeAspect="1"/>
          </p:cNvGrpSpPr>
          <p:nvPr/>
        </p:nvGrpSpPr>
        <p:grpSpPr>
          <a:xfrm rot="-782091">
            <a:off x="5157853" y="3196708"/>
            <a:ext cx="597523" cy="493205"/>
            <a:chOff x="0" y="0"/>
            <a:chExt cx="2138680" cy="1765300"/>
          </a:xfrm>
        </p:grpSpPr>
        <p:sp>
          <p:nvSpPr>
            <p:cNvPr id="7" name="Freeform 7"/>
            <p:cNvSpPr/>
            <p:nvPr/>
          </p:nvSpPr>
          <p:spPr>
            <a:xfrm>
              <a:off x="-49530" y="-55880"/>
              <a:ext cx="2237740" cy="1819910"/>
            </a:xfrm>
            <a:custGeom>
              <a:avLst/>
              <a:gdLst/>
              <a:ahLst/>
              <a:cxnLst/>
              <a:rect l="l" t="t" r="r" b="b"/>
              <a:pathLst>
                <a:path w="2237740" h="1819910">
                  <a:moveTo>
                    <a:pt x="1789430" y="69850"/>
                  </a:moveTo>
                  <a:cubicBezTo>
                    <a:pt x="1540510" y="0"/>
                    <a:pt x="1233170" y="191770"/>
                    <a:pt x="1118870" y="495300"/>
                  </a:cubicBezTo>
                  <a:cubicBezTo>
                    <a:pt x="1004570" y="190500"/>
                    <a:pt x="697230" y="0"/>
                    <a:pt x="448310" y="69850"/>
                  </a:cubicBezTo>
                  <a:cubicBezTo>
                    <a:pt x="127000" y="160020"/>
                    <a:pt x="0" y="447040"/>
                    <a:pt x="66040" y="796290"/>
                  </a:cubicBezTo>
                  <a:cubicBezTo>
                    <a:pt x="120650" y="1079500"/>
                    <a:pt x="448310" y="1574800"/>
                    <a:pt x="1117600" y="1819910"/>
                  </a:cubicBezTo>
                  <a:cubicBezTo>
                    <a:pt x="1786890" y="1574800"/>
                    <a:pt x="2115820" y="1079500"/>
                    <a:pt x="2169160" y="796290"/>
                  </a:cubicBezTo>
                  <a:cubicBezTo>
                    <a:pt x="2237740" y="447040"/>
                    <a:pt x="2110740" y="160020"/>
                    <a:pt x="1789430" y="69850"/>
                  </a:cubicBezTo>
                  <a:close/>
                </a:path>
              </a:pathLst>
            </a:custGeom>
            <a:solidFill>
              <a:srgbClr val="FFC546"/>
            </a:solidFill>
          </p:spPr>
        </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51145">
            <a:off x="12272798" y="3198196"/>
            <a:ext cx="567634" cy="49023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4A92F"/>
        </a:solidFill>
        <a:effectLst/>
      </p:bgPr>
    </p:bg>
    <p:spTree>
      <p:nvGrpSpPr>
        <p:cNvPr id="1" name=""/>
        <p:cNvGrpSpPr/>
        <p:nvPr/>
      </p:nvGrpSpPr>
      <p:grpSpPr>
        <a:xfrm>
          <a:off x="0" y="0"/>
          <a:ext cx="0" cy="0"/>
          <a:chOff x="0" y="0"/>
          <a:chExt cx="0" cy="0"/>
        </a:xfrm>
      </p:grpSpPr>
      <p:grpSp>
        <p:nvGrpSpPr>
          <p:cNvPr id="2" name="Group 2"/>
          <p:cNvGrpSpPr/>
          <p:nvPr/>
        </p:nvGrpSpPr>
        <p:grpSpPr>
          <a:xfrm>
            <a:off x="2490730" y="698197"/>
            <a:ext cx="13306541" cy="8890606"/>
            <a:chOff x="0" y="0"/>
            <a:chExt cx="17742054" cy="11854141"/>
          </a:xfrm>
        </p:grpSpPr>
        <p:sp>
          <p:nvSpPr>
            <p:cNvPr id="3" name="TextBox 3"/>
            <p:cNvSpPr txBox="1"/>
            <p:nvPr/>
          </p:nvSpPr>
          <p:spPr>
            <a:xfrm>
              <a:off x="0" y="4789130"/>
              <a:ext cx="17742054" cy="7067551"/>
            </a:xfrm>
            <a:prstGeom prst="rect">
              <a:avLst/>
            </a:prstGeom>
          </p:spPr>
          <p:txBody>
            <a:bodyPr lIns="0" tIns="0" rIns="0" bIns="0" rtlCol="0" anchor="t">
              <a:spAutoFit/>
            </a:bodyPr>
            <a:lstStyle/>
            <a:p>
              <a:pPr algn="ctr">
                <a:lnSpc>
                  <a:spcPts val="8100"/>
                </a:lnSpc>
              </a:pPr>
              <a:r>
                <a:rPr lang="en-US" sz="9000">
                  <a:solidFill>
                    <a:srgbClr val="FFFAF5"/>
                  </a:solidFill>
                  <a:latin typeface="KG Primary Penmanship"/>
                </a:rPr>
                <a:t>Sınıf ortamını, seminer haftasında, komisyon eşgüdümünde çocukların uyumunu kolaylaştıracak ve ilgisini çekecek bir şekilde düzenlemek ve gerekli hazırlıkları yapmak.</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305757" y="0"/>
              <a:ext cx="7130540" cy="3643549"/>
            </a:xfrm>
            <a:prstGeom prst="rect">
              <a:avLst/>
            </a:prstGeom>
          </p:spPr>
        </p:pic>
        <p:sp>
          <p:nvSpPr>
            <p:cNvPr id="5" name="TextBox 5"/>
            <p:cNvSpPr txBox="1"/>
            <p:nvPr/>
          </p:nvSpPr>
          <p:spPr>
            <a:xfrm>
              <a:off x="6755224" y="966839"/>
              <a:ext cx="4231607" cy="1909896"/>
            </a:xfrm>
            <a:prstGeom prst="rect">
              <a:avLst/>
            </a:prstGeom>
          </p:spPr>
          <p:txBody>
            <a:bodyPr lIns="0" tIns="0" rIns="0" bIns="0" rtlCol="0" anchor="t">
              <a:spAutoFit/>
            </a:bodyPr>
            <a:lstStyle/>
            <a:p>
              <a:pPr algn="ctr">
                <a:lnSpc>
                  <a:spcPts val="10400"/>
                </a:lnSpc>
              </a:pPr>
              <a:r>
                <a:rPr lang="en-US" sz="10400">
                  <a:solidFill>
                    <a:srgbClr val="34A92F"/>
                  </a:solidFill>
                  <a:latin typeface="DM Sans Bold"/>
                </a:rPr>
                <a:t>02</a:t>
              </a:r>
            </a:p>
          </p:txBody>
        </p:sp>
      </p:grpSp>
      <p:grpSp>
        <p:nvGrpSpPr>
          <p:cNvPr id="6" name="Group 6"/>
          <p:cNvGrpSpPr/>
          <p:nvPr/>
        </p:nvGrpSpPr>
        <p:grpSpPr>
          <a:xfrm>
            <a:off x="5289272" y="3275968"/>
            <a:ext cx="334685" cy="334685"/>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3D9B"/>
            </a:solidFill>
          </p:spPr>
        </p:sp>
      </p:grpSp>
      <p:grpSp>
        <p:nvGrpSpPr>
          <p:cNvPr id="8" name="Group 8"/>
          <p:cNvGrpSpPr>
            <a:grpSpLocks noChangeAspect="1"/>
          </p:cNvGrpSpPr>
          <p:nvPr/>
        </p:nvGrpSpPr>
        <p:grpSpPr>
          <a:xfrm rot="-2582614">
            <a:off x="12406628" y="3268549"/>
            <a:ext cx="663464" cy="349522"/>
            <a:chOff x="0" y="0"/>
            <a:chExt cx="1610360" cy="848360"/>
          </a:xfrm>
        </p:grpSpPr>
        <p:sp>
          <p:nvSpPr>
            <p:cNvPr id="9" name="Freeform 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FC546"/>
            </a:solidFill>
          </p:spPr>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grpSp>
        <p:nvGrpSpPr>
          <p:cNvPr id="2" name="Group 2"/>
          <p:cNvGrpSpPr/>
          <p:nvPr/>
        </p:nvGrpSpPr>
        <p:grpSpPr>
          <a:xfrm>
            <a:off x="2490730" y="1195402"/>
            <a:ext cx="13306541" cy="7896196"/>
            <a:chOff x="0" y="0"/>
            <a:chExt cx="17742054" cy="10528261"/>
          </a:xfrm>
        </p:grpSpPr>
        <p:sp>
          <p:nvSpPr>
            <p:cNvPr id="3" name="TextBox 3"/>
            <p:cNvSpPr txBox="1"/>
            <p:nvPr/>
          </p:nvSpPr>
          <p:spPr>
            <a:xfrm>
              <a:off x="0" y="4798655"/>
              <a:ext cx="17742054" cy="5732146"/>
            </a:xfrm>
            <a:prstGeom prst="rect">
              <a:avLst/>
            </a:prstGeom>
          </p:spPr>
          <p:txBody>
            <a:bodyPr lIns="0" tIns="0" rIns="0" bIns="0" rtlCol="0" anchor="t">
              <a:spAutoFit/>
            </a:bodyPr>
            <a:lstStyle/>
            <a:p>
              <a:pPr algn="ctr">
                <a:lnSpc>
                  <a:spcPts val="8190"/>
                </a:lnSpc>
              </a:pPr>
              <a:r>
                <a:rPr lang="en-US" sz="9100">
                  <a:solidFill>
                    <a:srgbClr val="000000"/>
                  </a:solidFill>
                  <a:latin typeface="KG Primary Penmanship"/>
                </a:rPr>
                <a:t>Velilere ve çocuklara okulun temel kurallarının ve işleyişinin tanıtımına yönelik veli toplantılarında ve sınıf ortamında bilgi vermek.</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305757" y="0"/>
              <a:ext cx="7130540" cy="3643549"/>
            </a:xfrm>
            <a:prstGeom prst="rect">
              <a:avLst/>
            </a:prstGeom>
          </p:spPr>
        </p:pic>
        <p:sp>
          <p:nvSpPr>
            <p:cNvPr id="5" name="TextBox 5"/>
            <p:cNvSpPr txBox="1"/>
            <p:nvPr/>
          </p:nvSpPr>
          <p:spPr>
            <a:xfrm>
              <a:off x="6755224" y="966839"/>
              <a:ext cx="4231607" cy="1909896"/>
            </a:xfrm>
            <a:prstGeom prst="rect">
              <a:avLst/>
            </a:prstGeom>
          </p:spPr>
          <p:txBody>
            <a:bodyPr lIns="0" tIns="0" rIns="0" bIns="0" rtlCol="0" anchor="t">
              <a:spAutoFit/>
            </a:bodyPr>
            <a:lstStyle/>
            <a:p>
              <a:pPr algn="ctr">
                <a:lnSpc>
                  <a:spcPts val="10400"/>
                </a:lnSpc>
              </a:pPr>
              <a:r>
                <a:rPr lang="en-US" sz="10400">
                  <a:solidFill>
                    <a:srgbClr val="000000"/>
                  </a:solidFill>
                  <a:latin typeface="DM Sans Bold"/>
                </a:rPr>
                <a:t>03</a:t>
              </a:r>
            </a:p>
          </p:txBody>
        </p:sp>
      </p:grpSp>
      <p:grpSp>
        <p:nvGrpSpPr>
          <p:cNvPr id="6" name="Group 6"/>
          <p:cNvGrpSpPr>
            <a:grpSpLocks noChangeAspect="1"/>
          </p:cNvGrpSpPr>
          <p:nvPr/>
        </p:nvGrpSpPr>
        <p:grpSpPr>
          <a:xfrm rot="1220785">
            <a:off x="12346574" y="3196708"/>
            <a:ext cx="597523" cy="493205"/>
            <a:chOff x="0" y="0"/>
            <a:chExt cx="2138680" cy="1765300"/>
          </a:xfrm>
        </p:grpSpPr>
        <p:sp>
          <p:nvSpPr>
            <p:cNvPr id="7" name="Freeform 7"/>
            <p:cNvSpPr/>
            <p:nvPr/>
          </p:nvSpPr>
          <p:spPr>
            <a:xfrm>
              <a:off x="-49530" y="-55880"/>
              <a:ext cx="2237740" cy="1819910"/>
            </a:xfrm>
            <a:custGeom>
              <a:avLst/>
              <a:gdLst/>
              <a:ahLst/>
              <a:cxnLst/>
              <a:rect l="l" t="t" r="r" b="b"/>
              <a:pathLst>
                <a:path w="2237740" h="1819910">
                  <a:moveTo>
                    <a:pt x="1789430" y="69850"/>
                  </a:moveTo>
                  <a:cubicBezTo>
                    <a:pt x="1540510" y="0"/>
                    <a:pt x="1233170" y="191770"/>
                    <a:pt x="1118870" y="495300"/>
                  </a:cubicBezTo>
                  <a:cubicBezTo>
                    <a:pt x="1004570" y="190500"/>
                    <a:pt x="697230" y="0"/>
                    <a:pt x="448310" y="69850"/>
                  </a:cubicBezTo>
                  <a:cubicBezTo>
                    <a:pt x="127000" y="160020"/>
                    <a:pt x="0" y="447040"/>
                    <a:pt x="66040" y="796290"/>
                  </a:cubicBezTo>
                  <a:cubicBezTo>
                    <a:pt x="120650" y="1079500"/>
                    <a:pt x="448310" y="1574800"/>
                    <a:pt x="1117600" y="1819910"/>
                  </a:cubicBezTo>
                  <a:cubicBezTo>
                    <a:pt x="1786890" y="1574800"/>
                    <a:pt x="2115820" y="1079500"/>
                    <a:pt x="2169160" y="796290"/>
                  </a:cubicBezTo>
                  <a:cubicBezTo>
                    <a:pt x="2237740" y="447040"/>
                    <a:pt x="2110740" y="160020"/>
                    <a:pt x="1789430" y="69850"/>
                  </a:cubicBezTo>
                  <a:close/>
                </a:path>
              </a:pathLst>
            </a:custGeom>
            <a:solidFill>
              <a:srgbClr val="FE5435"/>
            </a:solidFill>
          </p:spPr>
        </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19633">
            <a:off x="5090948" y="3198196"/>
            <a:ext cx="567634" cy="49023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673</Words>
  <Application>Microsoft Office PowerPoint</Application>
  <PresentationFormat>Özel</PresentationFormat>
  <Paragraphs>67</Paragraphs>
  <Slides>25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Calibri</vt:lpstr>
      <vt:lpstr>Barlow Bold</vt:lpstr>
      <vt:lpstr>KG Primary Penmanship</vt:lpstr>
      <vt:lpstr>DM Sans Bold</vt:lpstr>
      <vt:lpstr>DM Sans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Okula Uyum Sürecinde Öğretmenin Sorumlulukları</dc:title>
  <cp:lastModifiedBy>exper</cp:lastModifiedBy>
  <cp:revision>14</cp:revision>
  <dcterms:created xsi:type="dcterms:W3CDTF">2006-08-16T00:00:00Z</dcterms:created>
  <dcterms:modified xsi:type="dcterms:W3CDTF">2021-11-25T10:59:57Z</dcterms:modified>
  <dc:identifier>DAEsN0n9aOc</dc:identifier>
</cp:coreProperties>
</file>