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sldIdLst>
    <p:sldId id="256" r:id="rId2"/>
    <p:sldId id="259" r:id="rId3"/>
    <p:sldId id="257" r:id="rId4"/>
    <p:sldId id="262" r:id="rId5"/>
    <p:sldId id="297" r:id="rId6"/>
    <p:sldId id="261" r:id="rId7"/>
    <p:sldId id="286" r:id="rId8"/>
    <p:sldId id="287" r:id="rId9"/>
    <p:sldId id="288" r:id="rId10"/>
    <p:sldId id="289" r:id="rId11"/>
    <p:sldId id="290" r:id="rId12"/>
    <p:sldId id="294" r:id="rId13"/>
  </p:sldIdLst>
  <p:sldSz cx="18288000" cy="10287000"/>
  <p:notesSz cx="6858000" cy="9144000"/>
  <p:embeddedFontLst>
    <p:embeddedFont>
      <p:font typeface="Antonio Bold" panose="020B0604020202020204" charset="-94"/>
      <p:regular r:id="rId15"/>
    </p:embeddedFont>
    <p:embeddedFont>
      <p:font typeface="Arialle" panose="020B0604020202020204" charset="0"/>
      <p:regular r:id="rId16"/>
    </p:embeddedFont>
    <p:embeddedFont>
      <p:font typeface="Calibri" panose="020F0502020204030204" pitchFamily="34" charset="0"/>
      <p:regular r:id="rId17"/>
      <p:bold r:id="rId18"/>
      <p:italic r:id="rId19"/>
      <p:boldItalic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46" d="100"/>
          <a:sy n="46" d="100"/>
        </p:scale>
        <p:origin x="75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D24BD-D5A4-4209-83B5-C3E25A5A8621}" type="datetimeFigureOut">
              <a:rPr lang="tr-TR" smtClean="0"/>
              <a:pPr/>
              <a:t>7.02.2024</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D7ECE5-206E-46EB-BA71-AB884EC0498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DD7ECE5-206E-46EB-BA71-AB884EC04983}" type="slidenum">
              <a:rPr lang="tr-TR" smtClean="0"/>
              <a:pPr/>
              <a:t>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sp>
        <p:nvSpPr>
          <p:cNvPr id="8" name="TextBox 8"/>
          <p:cNvSpPr txBox="1"/>
          <p:nvPr/>
        </p:nvSpPr>
        <p:spPr>
          <a:xfrm>
            <a:off x="1647825" y="3867693"/>
            <a:ext cx="12938290" cy="1707677"/>
          </a:xfrm>
          <a:prstGeom prst="rect">
            <a:avLst/>
          </a:prstGeom>
        </p:spPr>
        <p:txBody>
          <a:bodyPr lIns="0" tIns="0" rIns="0" bIns="0" rtlCol="0" anchor="t">
            <a:spAutoFit/>
          </a:bodyPr>
          <a:lstStyle/>
          <a:p>
            <a:pPr>
              <a:lnSpc>
                <a:spcPts val="13962"/>
              </a:lnSpc>
            </a:pPr>
            <a:r>
              <a:rPr lang="en-US" sz="9973">
                <a:solidFill>
                  <a:srgbClr val="35586D"/>
                </a:solidFill>
                <a:latin typeface="Antonio Bold"/>
              </a:rPr>
              <a:t>SINIR KOYMA</a:t>
            </a:r>
          </a:p>
        </p:txBody>
      </p:sp>
      <p:sp>
        <p:nvSpPr>
          <p:cNvPr id="9" name="TextBox 9"/>
          <p:cNvSpPr txBox="1"/>
          <p:nvPr/>
        </p:nvSpPr>
        <p:spPr>
          <a:xfrm>
            <a:off x="1647825" y="5568599"/>
            <a:ext cx="10506209" cy="769441"/>
          </a:xfrm>
          <a:prstGeom prst="rect">
            <a:avLst/>
          </a:prstGeom>
        </p:spPr>
        <p:txBody>
          <a:bodyPr lIns="0" tIns="0" rIns="0" bIns="0" rtlCol="0" anchor="t">
            <a:spAutoFit/>
          </a:bodyPr>
          <a:lstStyle/>
          <a:p>
            <a:pPr>
              <a:lnSpc>
                <a:spcPts val="6040"/>
              </a:lnSpc>
            </a:pPr>
            <a:r>
              <a:rPr lang="tr-TR" sz="4314" spc="2808" dirty="0" smtClean="0">
                <a:solidFill>
                  <a:srgbClr val="35586D"/>
                </a:solidFill>
                <a:latin typeface="Arialle"/>
              </a:rPr>
              <a:t>ÖĞRENCİ SUNUMU</a:t>
            </a:r>
            <a:endParaRPr lang="en-US" sz="4314" spc="2808" dirty="0">
              <a:solidFill>
                <a:srgbClr val="35586D"/>
              </a:solidFill>
              <a:latin typeface="Arialle"/>
            </a:endParaRPr>
          </a:p>
        </p:txBody>
      </p:sp>
      <p:grpSp>
        <p:nvGrpSpPr>
          <p:cNvPr id="10" name="Group 10"/>
          <p:cNvGrpSpPr>
            <a:grpSpLocks noChangeAspect="1"/>
          </p:cNvGrpSpPr>
          <p:nvPr/>
        </p:nvGrpSpPr>
        <p:grpSpPr>
          <a:xfrm>
            <a:off x="8428052" y="5233384"/>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F5B86F"/>
            </a:solidFill>
            <a:ln w="12700">
              <a:solidFill>
                <a:srgbClr val="000000"/>
              </a:solidFill>
            </a:ln>
          </p:spPr>
        </p:sp>
      </p:grpSp>
      <p:grpSp>
        <p:nvGrpSpPr>
          <p:cNvPr id="12" name="Group 12"/>
          <p:cNvGrpSpPr>
            <a:grpSpLocks noChangeAspect="1"/>
          </p:cNvGrpSpPr>
          <p:nvPr/>
        </p:nvGrpSpPr>
        <p:grpSpPr>
          <a:xfrm rot="-5400000">
            <a:off x="8428052" y="-19782"/>
            <a:ext cx="5253166" cy="5253166"/>
            <a:chOff x="0" y="0"/>
            <a:chExt cx="6350000" cy="6350000"/>
          </a:xfrm>
        </p:grpSpPr>
        <p:sp>
          <p:nvSpPr>
            <p:cNvPr id="13" name="Freeform 13"/>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678292"/>
          </a:xfrm>
          <a:prstGeom prst="rect">
            <a:avLst/>
          </a:prstGeom>
        </p:spPr>
        <p:txBody>
          <a:bodyPr lIns="0" tIns="0" rIns="0" bIns="0" rtlCol="0" anchor="t">
            <a:spAutoFit/>
          </a:bodyPr>
          <a:lstStyle/>
          <a:p>
            <a:pPr marL="873443" lvl="1" indent="-436721">
              <a:lnSpc>
                <a:spcPts val="5663"/>
              </a:lnSpc>
              <a:buFont typeface="Arial"/>
              <a:buChar char="•"/>
            </a:pPr>
            <a:r>
              <a:rPr lang="tr-TR" sz="4045" dirty="0" smtClean="0">
                <a:solidFill>
                  <a:srgbClr val="35586D"/>
                </a:solidFill>
                <a:latin typeface="Antonio Bold"/>
              </a:rPr>
              <a:t>Kişisel sınır güvende olduğumuzu hissettirir</a:t>
            </a:r>
            <a:r>
              <a:rPr lang="en-US" sz="4045" dirty="0" smtClean="0">
                <a:solidFill>
                  <a:srgbClr val="35586D"/>
                </a:solidFill>
                <a:latin typeface="Antonio Bold"/>
              </a:rPr>
              <a:t>.</a:t>
            </a:r>
            <a:endParaRPr lang="en-US" sz="4045" dirty="0">
              <a:solidFill>
                <a:srgbClr val="35586D"/>
              </a:solidFill>
              <a:latin typeface="Antonio Bold"/>
            </a:endParaRPr>
          </a:p>
        </p:txBody>
      </p:sp>
    </p:spTree>
  </p:cSld>
  <p:clrMapOvr>
    <a:masterClrMapping/>
  </p:clrMapOvr>
  <p:transition spd="slow">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1461939"/>
          </a:xfrm>
          <a:prstGeom prst="rect">
            <a:avLst/>
          </a:prstGeom>
        </p:spPr>
        <p:txBody>
          <a:bodyPr lIns="0" tIns="0" rIns="0" bIns="0" rtlCol="0" anchor="t">
            <a:spAutoFit/>
          </a:bodyPr>
          <a:lstStyle/>
          <a:p>
            <a:pPr marL="873443" lvl="1" indent="-436721">
              <a:lnSpc>
                <a:spcPts val="5663"/>
              </a:lnSpc>
              <a:buFont typeface="Arial"/>
              <a:buChar char="•"/>
            </a:pPr>
            <a:r>
              <a:rPr lang="tr-TR" sz="4045" dirty="0" smtClean="0">
                <a:solidFill>
                  <a:srgbClr val="35586D"/>
                </a:solidFill>
                <a:latin typeface="Antonio Bold"/>
              </a:rPr>
              <a:t>Sınırlar sosyal becerileri geliştirerek iletişim becerilerine katkı sunar</a:t>
            </a:r>
            <a:r>
              <a:rPr lang="en-US" sz="4045" dirty="0" smtClean="0">
                <a:solidFill>
                  <a:srgbClr val="35586D"/>
                </a:solidFill>
                <a:latin typeface="Antonio Bold"/>
              </a:rPr>
              <a:t>.</a:t>
            </a:r>
            <a:endParaRPr lang="en-US" sz="4045" dirty="0">
              <a:solidFill>
                <a:srgbClr val="35586D"/>
              </a:solidFill>
              <a:latin typeface="Antonio Bold"/>
            </a:endParaRPr>
          </a:p>
        </p:txBody>
      </p:sp>
    </p:spTree>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8" name="Group 8"/>
          <p:cNvGrpSpPr>
            <a:grpSpLocks noChangeAspect="1"/>
          </p:cNvGrpSpPr>
          <p:nvPr/>
        </p:nvGrpSpPr>
        <p:grpSpPr>
          <a:xfrm>
            <a:off x="8428052" y="5233384"/>
            <a:ext cx="5253166" cy="5253166"/>
            <a:chOff x="0" y="0"/>
            <a:chExt cx="6350000" cy="6350000"/>
          </a:xfrm>
        </p:grpSpPr>
        <p:sp>
          <p:nvSpPr>
            <p:cNvPr id="9" name="Freeform 9"/>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9CD6B0"/>
            </a:solidFill>
            <a:ln w="12700">
              <a:solidFill>
                <a:srgbClr val="000000"/>
              </a:solidFill>
            </a:ln>
          </p:spPr>
        </p:sp>
      </p:grpSp>
      <p:grpSp>
        <p:nvGrpSpPr>
          <p:cNvPr id="10" name="Group 10"/>
          <p:cNvGrpSpPr>
            <a:grpSpLocks noChangeAspect="1"/>
          </p:cNvGrpSpPr>
          <p:nvPr/>
        </p:nvGrpSpPr>
        <p:grpSpPr>
          <a:xfrm rot="-5400000">
            <a:off x="8428052" y="-19782"/>
            <a:ext cx="5253166" cy="5253166"/>
            <a:chOff x="0" y="0"/>
            <a:chExt cx="6350000" cy="6350000"/>
          </a:xfrm>
        </p:grpSpPr>
        <p:sp>
          <p:nvSpPr>
            <p:cNvPr id="11" name="Freeform 11"/>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
        <p:nvSpPr>
          <p:cNvPr id="12" name="11 Metin kutusu"/>
          <p:cNvSpPr txBox="1"/>
          <p:nvPr/>
        </p:nvSpPr>
        <p:spPr>
          <a:xfrm>
            <a:off x="571440" y="6072194"/>
            <a:ext cx="8643998"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5400" dirty="0" smtClean="0"/>
              <a:t>BİZİ DİNLEDİĞİNİZ İÇİN TEŞEKKÜR EDERİZ.</a:t>
            </a:r>
            <a:endParaRPr lang="tr-TR" sz="5400" dirty="0"/>
          </a:p>
        </p:txBody>
      </p:sp>
    </p:spTree>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a:off x="714316" y="-9978810"/>
            <a:ext cx="19957620" cy="1995762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9CD6B0"/>
            </a:solidFill>
            <a:ln cap="sq">
              <a:noFill/>
              <a:miter/>
            </a:ln>
          </p:spPr>
        </p:sp>
        <p:sp>
          <p:nvSpPr>
            <p:cNvPr id="4" name="TextBox 4"/>
            <p:cNvSpPr txBox="1"/>
            <p:nvPr/>
          </p:nvSpPr>
          <p:spPr>
            <a:xfrm>
              <a:off x="127000" y="165100"/>
              <a:ext cx="558800" cy="596900"/>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a:off x="1453854" y="4365432"/>
            <a:ext cx="691616" cy="778068"/>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a:ln w="12700">
              <a:solidFill>
                <a:srgbClr val="000000"/>
              </a:solidFill>
            </a:ln>
          </p:spPr>
        </p:sp>
      </p:grpSp>
      <p:sp>
        <p:nvSpPr>
          <p:cNvPr id="11" name="TextBox 11"/>
          <p:cNvSpPr txBox="1"/>
          <p:nvPr/>
        </p:nvSpPr>
        <p:spPr>
          <a:xfrm>
            <a:off x="2285952" y="2143104"/>
            <a:ext cx="15174618" cy="1165384"/>
          </a:xfrm>
          <a:prstGeom prst="rect">
            <a:avLst/>
          </a:prstGeom>
        </p:spPr>
        <p:txBody>
          <a:bodyPr lIns="0" tIns="0" rIns="0" bIns="0" rtlCol="0" anchor="t">
            <a:spAutoFit/>
          </a:bodyPr>
          <a:lstStyle/>
          <a:p>
            <a:pPr>
              <a:lnSpc>
                <a:spcPts val="9785"/>
              </a:lnSpc>
            </a:pPr>
            <a:r>
              <a:rPr lang="tr-TR" sz="6989" dirty="0" smtClean="0">
                <a:solidFill>
                  <a:srgbClr val="35586D"/>
                </a:solidFill>
                <a:latin typeface="Antonio Bold"/>
              </a:rPr>
              <a:t>Sınır koyma ne demektir?</a:t>
            </a:r>
            <a:endParaRPr lang="en-US" sz="6989" dirty="0">
              <a:solidFill>
                <a:srgbClr val="35586D"/>
              </a:solidFill>
              <a:latin typeface="Antonio Bold"/>
            </a:endParaRPr>
          </a:p>
        </p:txBody>
      </p:sp>
      <p:sp>
        <p:nvSpPr>
          <p:cNvPr id="12" name="TextBox 12"/>
          <p:cNvSpPr txBox="1"/>
          <p:nvPr/>
        </p:nvSpPr>
        <p:spPr>
          <a:xfrm>
            <a:off x="4836742" y="4508543"/>
            <a:ext cx="11497142" cy="1025922"/>
          </a:xfrm>
          <a:prstGeom prst="rect">
            <a:avLst/>
          </a:prstGeom>
        </p:spPr>
        <p:txBody>
          <a:bodyPr lIns="0" tIns="0" rIns="0" bIns="0" rtlCol="0" anchor="t">
            <a:spAutoFit/>
          </a:bodyPr>
          <a:lstStyle/>
          <a:p>
            <a:pPr algn="just">
              <a:lnSpc>
                <a:spcPts val="3962"/>
              </a:lnSpc>
            </a:pPr>
            <a:r>
              <a:rPr lang="tr-TR" sz="2830" dirty="0" smtClean="0">
                <a:solidFill>
                  <a:srgbClr val="35586D"/>
                </a:solidFill>
                <a:latin typeface="Arialle"/>
              </a:rPr>
              <a:t>Uygun yaşam becerileri geliştirebilmek ve sorumluluk sahibi olabilmek için açık, dengeli, tutarlı ve net kurallar oluşturabilmektir.</a:t>
            </a:r>
            <a:endParaRPr lang="en-US" sz="2830" dirty="0">
              <a:solidFill>
                <a:srgbClr val="35586D"/>
              </a:solidFill>
              <a:latin typeface="Arialle"/>
            </a:endParaRPr>
          </a:p>
        </p:txBody>
      </p:sp>
      <p:grpSp>
        <p:nvGrpSpPr>
          <p:cNvPr id="13" name="Group 13"/>
          <p:cNvGrpSpPr>
            <a:grpSpLocks noChangeAspect="1"/>
          </p:cNvGrpSpPr>
          <p:nvPr/>
        </p:nvGrpSpPr>
        <p:grpSpPr>
          <a:xfrm>
            <a:off x="1553396" y="4251702"/>
            <a:ext cx="592074" cy="666084"/>
            <a:chOff x="0" y="0"/>
            <a:chExt cx="5370413" cy="6041715"/>
          </a:xfrm>
        </p:grpSpPr>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6" name="Group 16"/>
          <p:cNvGrpSpPr>
            <a:grpSpLocks noChangeAspect="1"/>
          </p:cNvGrpSpPr>
          <p:nvPr/>
        </p:nvGrpSpPr>
        <p:grpSpPr>
          <a:xfrm rot="-10800000">
            <a:off x="15968638" y="1990370"/>
            <a:ext cx="730492" cy="821803"/>
            <a:chOff x="0" y="0"/>
            <a:chExt cx="5370413" cy="6041715"/>
          </a:xfrm>
        </p:grpSpPr>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19" name="Group 19"/>
          <p:cNvGrpSpPr>
            <a:grpSpLocks noChangeAspect="1"/>
          </p:cNvGrpSpPr>
          <p:nvPr/>
        </p:nvGrpSpPr>
        <p:grpSpPr>
          <a:xfrm rot="-10800000">
            <a:off x="15860870" y="2154469"/>
            <a:ext cx="625355" cy="703524"/>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22" name="Group 22"/>
          <p:cNvGrpSpPr>
            <a:grpSpLocks noChangeAspect="1"/>
          </p:cNvGrpSpPr>
          <p:nvPr/>
        </p:nvGrpSpPr>
        <p:grpSpPr>
          <a:xfrm rot="-2062897">
            <a:off x="16413961" y="1242537"/>
            <a:ext cx="347718" cy="391182"/>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25" name="Group 25"/>
          <p:cNvGrpSpPr>
            <a:grpSpLocks noChangeAspect="1"/>
          </p:cNvGrpSpPr>
          <p:nvPr/>
        </p:nvGrpSpPr>
        <p:grpSpPr>
          <a:xfrm rot="-4910571">
            <a:off x="16625848" y="1821672"/>
            <a:ext cx="297672" cy="334881"/>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28" name="Group 28"/>
          <p:cNvGrpSpPr>
            <a:grpSpLocks noChangeAspect="1"/>
          </p:cNvGrpSpPr>
          <p:nvPr/>
        </p:nvGrpSpPr>
        <p:grpSpPr>
          <a:xfrm rot="547080">
            <a:off x="15783928" y="1992760"/>
            <a:ext cx="297672" cy="334881"/>
            <a:chOff x="0" y="0"/>
            <a:chExt cx="5370413" cy="6041715"/>
          </a:xfrm>
        </p:grpSpPr>
        <p:sp>
          <p:nvSpPr>
            <p:cNvPr id="29" name="Freeform 2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30" name="Freeform 3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31" name="Group 31"/>
          <p:cNvGrpSpPr>
            <a:grpSpLocks noChangeAspect="1"/>
          </p:cNvGrpSpPr>
          <p:nvPr/>
        </p:nvGrpSpPr>
        <p:grpSpPr>
          <a:xfrm rot="3571435">
            <a:off x="15554337" y="1491575"/>
            <a:ext cx="347718" cy="391182"/>
            <a:chOff x="0" y="0"/>
            <a:chExt cx="5370413" cy="6041715"/>
          </a:xfrm>
        </p:grpSpPr>
        <p:sp>
          <p:nvSpPr>
            <p:cNvPr id="32" name="Freeform 3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33" name="Freeform 3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34" name="Group 34"/>
          <p:cNvGrpSpPr>
            <a:grpSpLocks noChangeAspect="1"/>
          </p:cNvGrpSpPr>
          <p:nvPr/>
        </p:nvGrpSpPr>
        <p:grpSpPr>
          <a:xfrm rot="-885144">
            <a:off x="14730715" y="1622433"/>
            <a:ext cx="347718" cy="391182"/>
            <a:chOff x="0" y="0"/>
            <a:chExt cx="5370413" cy="6041715"/>
          </a:xfrm>
        </p:grpSpPr>
        <p:sp>
          <p:nvSpPr>
            <p:cNvPr id="35" name="Freeform 3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36" name="Freeform 3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6BA7C4"/>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sp>
        <p:nvSpPr>
          <p:cNvPr id="8" name="Freeform 8"/>
          <p:cNvSpPr/>
          <p:nvPr/>
        </p:nvSpPr>
        <p:spPr>
          <a:xfrm>
            <a:off x="10606619" y="2195041"/>
            <a:ext cx="5896919" cy="5896919"/>
          </a:xfrm>
          <a:custGeom>
            <a:avLst/>
            <a:gdLst/>
            <a:ahLst/>
            <a:cxnLst/>
            <a:rect l="l" t="t" r="r" b="b"/>
            <a:pathLst>
              <a:path w="5896919" h="5896919">
                <a:moveTo>
                  <a:pt x="0" y="0"/>
                </a:moveTo>
                <a:lnTo>
                  <a:pt x="5896919" y="0"/>
                </a:lnTo>
                <a:lnTo>
                  <a:pt x="5896919" y="5896918"/>
                </a:lnTo>
                <a:lnTo>
                  <a:pt x="0" y="5896918"/>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sp>
      <p:grpSp>
        <p:nvGrpSpPr>
          <p:cNvPr id="9" name="Group 9"/>
          <p:cNvGrpSpPr>
            <a:grpSpLocks noChangeAspect="1"/>
          </p:cNvGrpSpPr>
          <p:nvPr/>
        </p:nvGrpSpPr>
        <p:grpSpPr>
          <a:xfrm rot="-5400000">
            <a:off x="15232320" y="6908324"/>
            <a:ext cx="1165165" cy="1310811"/>
            <a:chOff x="0" y="0"/>
            <a:chExt cx="5370413" cy="6041715"/>
          </a:xfrm>
        </p:grpSpPr>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1" name="Freeform 1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2" name="Group 12"/>
          <p:cNvGrpSpPr>
            <a:grpSpLocks noChangeAspect="1"/>
          </p:cNvGrpSpPr>
          <p:nvPr/>
        </p:nvGrpSpPr>
        <p:grpSpPr>
          <a:xfrm rot="-5400000">
            <a:off x="15674791" y="7375099"/>
            <a:ext cx="997467" cy="1122151"/>
            <a:chOff x="0" y="0"/>
            <a:chExt cx="5370413" cy="6041715"/>
          </a:xfrm>
        </p:grpSpPr>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5" name="Group 15"/>
          <p:cNvGrpSpPr/>
          <p:nvPr/>
        </p:nvGrpSpPr>
        <p:grpSpPr>
          <a:xfrm rot="5400000">
            <a:off x="1865490" y="4875801"/>
            <a:ext cx="611884" cy="535399"/>
            <a:chOff x="0" y="0"/>
            <a:chExt cx="812800" cy="711200"/>
          </a:xfrm>
        </p:grpSpPr>
        <p:sp>
          <p:nvSpPr>
            <p:cNvPr id="16" name="Freeform 1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EF6843"/>
            </a:solidFill>
          </p:spPr>
        </p:sp>
        <p:sp>
          <p:nvSpPr>
            <p:cNvPr id="17" name="TextBox 17"/>
            <p:cNvSpPr txBox="1"/>
            <p:nvPr/>
          </p:nvSpPr>
          <p:spPr>
            <a:xfrm>
              <a:off x="127000" y="292100"/>
              <a:ext cx="558800" cy="368300"/>
            </a:xfrm>
            <a:prstGeom prst="rect">
              <a:avLst/>
            </a:prstGeom>
          </p:spPr>
          <p:txBody>
            <a:bodyPr lIns="50800" tIns="50800" rIns="50800" bIns="50800" rtlCol="0" anchor="ctr"/>
            <a:lstStyle/>
            <a:p>
              <a:pPr algn="ctr">
                <a:lnSpc>
                  <a:spcPts val="2659"/>
                </a:lnSpc>
              </a:pPr>
              <a:endParaRPr/>
            </a:p>
          </p:txBody>
        </p:sp>
      </p:grpSp>
      <p:grpSp>
        <p:nvGrpSpPr>
          <p:cNvPr id="18" name="Group 18"/>
          <p:cNvGrpSpPr/>
          <p:nvPr/>
        </p:nvGrpSpPr>
        <p:grpSpPr>
          <a:xfrm>
            <a:off x="8643934" y="1928790"/>
            <a:ext cx="7719030" cy="5994290"/>
            <a:chOff x="0" y="-66675"/>
            <a:chExt cx="2032995" cy="1578743"/>
          </a:xfrm>
        </p:grpSpPr>
        <p:sp>
          <p:nvSpPr>
            <p:cNvPr id="19" name="Freeform 19"/>
            <p:cNvSpPr/>
            <p:nvPr/>
          </p:nvSpPr>
          <p:spPr>
            <a:xfrm>
              <a:off x="0" y="0"/>
              <a:ext cx="2032995" cy="1512068"/>
            </a:xfrm>
            <a:custGeom>
              <a:avLst/>
              <a:gdLst/>
              <a:ahLst/>
              <a:cxnLst/>
              <a:rect l="l" t="t" r="r" b="b"/>
              <a:pathLst>
                <a:path w="2032995" h="1512068">
                  <a:moveTo>
                    <a:pt x="0" y="0"/>
                  </a:moveTo>
                  <a:lnTo>
                    <a:pt x="2032995" y="0"/>
                  </a:lnTo>
                  <a:lnTo>
                    <a:pt x="2032995" y="1512068"/>
                  </a:lnTo>
                  <a:lnTo>
                    <a:pt x="0" y="1512068"/>
                  </a:lnTo>
                  <a:close/>
                </a:path>
              </a:pathLst>
            </a:custGeom>
            <a:solidFill>
              <a:srgbClr val="6BA7C4"/>
            </a:solidFill>
          </p:spPr>
        </p:sp>
        <p:sp>
          <p:nvSpPr>
            <p:cNvPr id="20" name="TextBox 20"/>
            <p:cNvSpPr txBox="1"/>
            <p:nvPr/>
          </p:nvSpPr>
          <p:spPr>
            <a:xfrm>
              <a:off x="0" y="-66675"/>
              <a:ext cx="1956754" cy="1505196"/>
            </a:xfrm>
            <a:prstGeom prst="rect">
              <a:avLst/>
            </a:prstGeom>
          </p:spPr>
          <p:txBody>
            <a:bodyPr lIns="50800" tIns="50800" rIns="50800" bIns="50800" rtlCol="0" anchor="ctr"/>
            <a:lstStyle/>
            <a:p>
              <a:pPr algn="ctr">
                <a:lnSpc>
                  <a:spcPts val="5039"/>
                </a:lnSpc>
              </a:pPr>
              <a:endParaRPr lang="en-US" sz="3599" dirty="0">
                <a:solidFill>
                  <a:srgbClr val="000000"/>
                </a:solidFill>
                <a:latin typeface="Body Text"/>
              </a:endParaRPr>
            </a:p>
          </p:txBody>
        </p:sp>
      </p:grpSp>
      <p:sp>
        <p:nvSpPr>
          <p:cNvPr id="21" name="TextBox 21"/>
          <p:cNvSpPr txBox="1"/>
          <p:nvPr/>
        </p:nvSpPr>
        <p:spPr>
          <a:xfrm>
            <a:off x="2811202" y="4478475"/>
            <a:ext cx="5922253" cy="1196700"/>
          </a:xfrm>
          <a:prstGeom prst="rect">
            <a:avLst/>
          </a:prstGeom>
        </p:spPr>
        <p:txBody>
          <a:bodyPr lIns="0" tIns="0" rIns="0" bIns="0" rtlCol="0" anchor="t">
            <a:spAutoFit/>
          </a:bodyPr>
          <a:lstStyle/>
          <a:p>
            <a:pPr>
              <a:lnSpc>
                <a:spcPts val="9785"/>
              </a:lnSpc>
            </a:pPr>
            <a:r>
              <a:rPr lang="en-US" sz="6989" dirty="0">
                <a:solidFill>
                  <a:srgbClr val="35586D"/>
                </a:solidFill>
                <a:latin typeface="Antonio Bold"/>
              </a:rPr>
              <a:t>SINIRLARA DAİR</a:t>
            </a:r>
          </a:p>
        </p:txBody>
      </p:sp>
      <p:sp>
        <p:nvSpPr>
          <p:cNvPr id="22" name="21 Dikdörtgen"/>
          <p:cNvSpPr/>
          <p:nvPr/>
        </p:nvSpPr>
        <p:spPr>
          <a:xfrm>
            <a:off x="9715504" y="2714608"/>
            <a:ext cx="5286380" cy="4524315"/>
          </a:xfrm>
          <a:prstGeom prst="rect">
            <a:avLst/>
          </a:prstGeom>
        </p:spPr>
        <p:txBody>
          <a:bodyPr wrap="square">
            <a:spAutoFit/>
          </a:bodyPr>
          <a:lstStyle/>
          <a:p>
            <a:r>
              <a:rPr lang="tr-TR" sz="3600" b="1" dirty="0" smtClean="0">
                <a:solidFill>
                  <a:schemeClr val="bg1"/>
                </a:solidFill>
              </a:rPr>
              <a:t>Kişilerarası iletişimde kendimiz için belirlediğimiz kişisel sınırlar, diğer insanların bize karşı davranışlarını ve tutumlarını belirlemek için oluşturduğumuz kurallar veya sınırlardan oluşur.</a:t>
            </a:r>
            <a:endParaRPr lang="tr-TR" sz="3600" dirty="0"/>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a:off x="-4198346" y="-9170518"/>
            <a:ext cx="19957620" cy="1995762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9CD6B0"/>
            </a:solidFill>
            <a:ln cap="sq">
              <a:noFill/>
              <a:miter/>
            </a:ln>
          </p:spPr>
        </p:sp>
        <p:sp>
          <p:nvSpPr>
            <p:cNvPr id="4" name="TextBox 4"/>
            <p:cNvSpPr txBox="1"/>
            <p:nvPr/>
          </p:nvSpPr>
          <p:spPr>
            <a:xfrm>
              <a:off x="127000" y="165100"/>
              <a:ext cx="558800" cy="596900"/>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5" name="Group 5"/>
          <p:cNvGrpSpPr/>
          <p:nvPr/>
        </p:nvGrpSpPr>
        <p:grpSpPr>
          <a:xfrm>
            <a:off x="428564" y="1000096"/>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a:off x="1285820" y="3357550"/>
            <a:ext cx="691616" cy="778068"/>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a:ln w="12700">
              <a:solidFill>
                <a:srgbClr val="000000"/>
              </a:solidFill>
            </a:ln>
          </p:spPr>
        </p:sp>
      </p:grpSp>
      <p:sp>
        <p:nvSpPr>
          <p:cNvPr id="11" name="TextBox 11"/>
          <p:cNvSpPr txBox="1"/>
          <p:nvPr/>
        </p:nvSpPr>
        <p:spPr>
          <a:xfrm>
            <a:off x="1714448" y="2500294"/>
            <a:ext cx="15174618" cy="1196700"/>
          </a:xfrm>
          <a:prstGeom prst="rect">
            <a:avLst/>
          </a:prstGeom>
        </p:spPr>
        <p:txBody>
          <a:bodyPr lIns="0" tIns="0" rIns="0" bIns="0" rtlCol="0" anchor="t">
            <a:spAutoFit/>
          </a:bodyPr>
          <a:lstStyle/>
          <a:p>
            <a:pPr>
              <a:lnSpc>
                <a:spcPts val="9785"/>
              </a:lnSpc>
            </a:pPr>
            <a:r>
              <a:rPr lang="tr-TR" sz="6989" dirty="0" smtClean="0">
                <a:solidFill>
                  <a:srgbClr val="35586D"/>
                </a:solidFill>
                <a:latin typeface="Antonio Bold"/>
              </a:rPr>
              <a:t>Sınır koymak neden önemlidir</a:t>
            </a:r>
            <a:r>
              <a:rPr lang="en-US" sz="6989" dirty="0" smtClean="0">
                <a:solidFill>
                  <a:srgbClr val="35586D"/>
                </a:solidFill>
                <a:latin typeface="Antonio Bold"/>
              </a:rPr>
              <a:t>.</a:t>
            </a:r>
            <a:endParaRPr lang="en-US" sz="6989" dirty="0">
              <a:solidFill>
                <a:srgbClr val="35586D"/>
              </a:solidFill>
              <a:latin typeface="Antonio Bold"/>
            </a:endParaRPr>
          </a:p>
        </p:txBody>
      </p:sp>
      <p:sp>
        <p:nvSpPr>
          <p:cNvPr id="12" name="TextBox 12"/>
          <p:cNvSpPr txBox="1"/>
          <p:nvPr/>
        </p:nvSpPr>
        <p:spPr>
          <a:xfrm>
            <a:off x="2928894" y="4857748"/>
            <a:ext cx="10930014" cy="2051844"/>
          </a:xfrm>
          <a:prstGeom prst="rect">
            <a:avLst/>
          </a:prstGeom>
        </p:spPr>
        <p:txBody>
          <a:bodyPr wrap="square" lIns="0" tIns="0" rIns="0" bIns="0" rtlCol="0" anchor="t">
            <a:spAutoFit/>
          </a:bodyPr>
          <a:lstStyle/>
          <a:p>
            <a:pPr algn="just">
              <a:lnSpc>
                <a:spcPts val="3962"/>
              </a:lnSpc>
            </a:pPr>
            <a:r>
              <a:rPr lang="tr-TR" sz="2830" dirty="0" smtClean="0">
                <a:solidFill>
                  <a:srgbClr val="35586D"/>
                </a:solidFill>
                <a:latin typeface="Arialle"/>
              </a:rPr>
              <a:t>Tabelaların olmadığı, hız limitlerinin belirlenmediği bir yolda gittiniz mi hiç? Bu gibi işaretler olmadığında yanlış yola sapabilir, hata yapabilirsiniz. Bu nedenle sınırlarımızı bilmemize ve yönleri gösteren işaret ve uyarıcılara ihtiyacımız vardır. </a:t>
            </a:r>
            <a:endParaRPr lang="en-US" sz="2830" dirty="0">
              <a:solidFill>
                <a:srgbClr val="35586D"/>
              </a:solidFill>
              <a:latin typeface="Arialle"/>
            </a:endParaRPr>
          </a:p>
        </p:txBody>
      </p:sp>
      <p:grpSp>
        <p:nvGrpSpPr>
          <p:cNvPr id="13" name="Group 13"/>
          <p:cNvGrpSpPr>
            <a:grpSpLocks noChangeAspect="1"/>
          </p:cNvGrpSpPr>
          <p:nvPr/>
        </p:nvGrpSpPr>
        <p:grpSpPr>
          <a:xfrm>
            <a:off x="1428696" y="3214674"/>
            <a:ext cx="592074" cy="666084"/>
            <a:chOff x="0" y="0"/>
            <a:chExt cx="5370413" cy="6041715"/>
          </a:xfrm>
        </p:grpSpPr>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6" name="Group 16"/>
          <p:cNvGrpSpPr>
            <a:grpSpLocks noChangeAspect="1"/>
          </p:cNvGrpSpPr>
          <p:nvPr/>
        </p:nvGrpSpPr>
        <p:grpSpPr>
          <a:xfrm rot="-10800000">
            <a:off x="11787206" y="2143104"/>
            <a:ext cx="730492" cy="821803"/>
            <a:chOff x="0" y="0"/>
            <a:chExt cx="5370413" cy="6041715"/>
          </a:xfrm>
        </p:grpSpPr>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19" name="Group 19"/>
          <p:cNvGrpSpPr>
            <a:grpSpLocks noChangeAspect="1"/>
          </p:cNvGrpSpPr>
          <p:nvPr/>
        </p:nvGrpSpPr>
        <p:grpSpPr>
          <a:xfrm rot="-10800000">
            <a:off x="11644330" y="2285980"/>
            <a:ext cx="625355" cy="703524"/>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22" name="Group 22"/>
          <p:cNvGrpSpPr>
            <a:grpSpLocks noChangeAspect="1"/>
          </p:cNvGrpSpPr>
          <p:nvPr/>
        </p:nvGrpSpPr>
        <p:grpSpPr>
          <a:xfrm rot="-2062897">
            <a:off x="16413961" y="1242537"/>
            <a:ext cx="347718" cy="391182"/>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25" name="Group 25"/>
          <p:cNvGrpSpPr>
            <a:grpSpLocks noChangeAspect="1"/>
          </p:cNvGrpSpPr>
          <p:nvPr/>
        </p:nvGrpSpPr>
        <p:grpSpPr>
          <a:xfrm rot="-4910571">
            <a:off x="16625848" y="1821672"/>
            <a:ext cx="297672" cy="334881"/>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28" name="Group 28"/>
          <p:cNvGrpSpPr>
            <a:grpSpLocks noChangeAspect="1"/>
          </p:cNvGrpSpPr>
          <p:nvPr/>
        </p:nvGrpSpPr>
        <p:grpSpPr>
          <a:xfrm rot="547080">
            <a:off x="15783928" y="1992760"/>
            <a:ext cx="297672" cy="334881"/>
            <a:chOff x="0" y="0"/>
            <a:chExt cx="5370413" cy="6041715"/>
          </a:xfrm>
        </p:grpSpPr>
        <p:sp>
          <p:nvSpPr>
            <p:cNvPr id="29" name="Freeform 2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30" name="Freeform 3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31" name="Group 31"/>
          <p:cNvGrpSpPr>
            <a:grpSpLocks noChangeAspect="1"/>
          </p:cNvGrpSpPr>
          <p:nvPr/>
        </p:nvGrpSpPr>
        <p:grpSpPr>
          <a:xfrm rot="3571435">
            <a:off x="15554337" y="1491575"/>
            <a:ext cx="347718" cy="391182"/>
            <a:chOff x="0" y="0"/>
            <a:chExt cx="5370413" cy="6041715"/>
          </a:xfrm>
        </p:grpSpPr>
        <p:sp>
          <p:nvSpPr>
            <p:cNvPr id="32" name="Freeform 3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33" name="Freeform 3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34" name="Group 34"/>
          <p:cNvGrpSpPr>
            <a:grpSpLocks noChangeAspect="1"/>
          </p:cNvGrpSpPr>
          <p:nvPr/>
        </p:nvGrpSpPr>
        <p:grpSpPr>
          <a:xfrm rot="-885144">
            <a:off x="14730715" y="1622433"/>
            <a:ext cx="347718" cy="391182"/>
            <a:chOff x="0" y="0"/>
            <a:chExt cx="5370413" cy="6041715"/>
          </a:xfrm>
        </p:grpSpPr>
        <p:sp>
          <p:nvSpPr>
            <p:cNvPr id="35" name="Freeform 3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36" name="Freeform 3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198346" y="-9170518"/>
            <a:ext cx="19957620" cy="1995762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9CD6B0"/>
            </a:solidFill>
            <a:ln cap="sq">
              <a:noFill/>
              <a:miter/>
            </a:ln>
          </p:spPr>
        </p:sp>
        <p:sp>
          <p:nvSpPr>
            <p:cNvPr id="4" name="TextBox 4"/>
            <p:cNvSpPr txBox="1"/>
            <p:nvPr/>
          </p:nvSpPr>
          <p:spPr>
            <a:xfrm>
              <a:off x="127000" y="165100"/>
              <a:ext cx="558800" cy="596900"/>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5" name="Group 5"/>
          <p:cNvGrpSpPr/>
          <p:nvPr/>
        </p:nvGrpSpPr>
        <p:grpSpPr>
          <a:xfrm>
            <a:off x="428564" y="1000096"/>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a:off x="1285820" y="3357550"/>
            <a:ext cx="691616" cy="778068"/>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a:ln w="12700">
              <a:solidFill>
                <a:srgbClr val="000000"/>
              </a:solidFill>
            </a:ln>
          </p:spPr>
        </p:sp>
      </p:grpSp>
      <p:sp>
        <p:nvSpPr>
          <p:cNvPr id="11" name="TextBox 11"/>
          <p:cNvSpPr txBox="1"/>
          <p:nvPr/>
        </p:nvSpPr>
        <p:spPr>
          <a:xfrm>
            <a:off x="1714448" y="2500294"/>
            <a:ext cx="15174618" cy="1196700"/>
          </a:xfrm>
          <a:prstGeom prst="rect">
            <a:avLst/>
          </a:prstGeom>
        </p:spPr>
        <p:txBody>
          <a:bodyPr lIns="0" tIns="0" rIns="0" bIns="0" rtlCol="0" anchor="t">
            <a:spAutoFit/>
          </a:bodyPr>
          <a:lstStyle/>
          <a:p>
            <a:pPr>
              <a:lnSpc>
                <a:spcPts val="9785"/>
              </a:lnSpc>
            </a:pPr>
            <a:r>
              <a:rPr lang="tr-TR" sz="6989" dirty="0" smtClean="0">
                <a:solidFill>
                  <a:srgbClr val="35586D"/>
                </a:solidFill>
                <a:latin typeface="Antonio Bold"/>
              </a:rPr>
              <a:t>Sınır koymak neden önemlidir</a:t>
            </a:r>
            <a:r>
              <a:rPr lang="en-US" sz="6989" dirty="0" smtClean="0">
                <a:solidFill>
                  <a:srgbClr val="35586D"/>
                </a:solidFill>
                <a:latin typeface="Antonio Bold"/>
              </a:rPr>
              <a:t>.</a:t>
            </a:r>
            <a:endParaRPr lang="en-US" sz="6989" dirty="0">
              <a:solidFill>
                <a:srgbClr val="35586D"/>
              </a:solidFill>
              <a:latin typeface="Antonio Bold"/>
            </a:endParaRPr>
          </a:p>
        </p:txBody>
      </p:sp>
      <p:sp>
        <p:nvSpPr>
          <p:cNvPr id="12" name="TextBox 12"/>
          <p:cNvSpPr txBox="1"/>
          <p:nvPr/>
        </p:nvSpPr>
        <p:spPr>
          <a:xfrm>
            <a:off x="2928894" y="4857748"/>
            <a:ext cx="10930014" cy="1538883"/>
          </a:xfrm>
          <a:prstGeom prst="rect">
            <a:avLst/>
          </a:prstGeom>
        </p:spPr>
        <p:txBody>
          <a:bodyPr wrap="square" lIns="0" tIns="0" rIns="0" bIns="0" rtlCol="0" anchor="t">
            <a:spAutoFit/>
          </a:bodyPr>
          <a:lstStyle/>
          <a:p>
            <a:pPr algn="just">
              <a:lnSpc>
                <a:spcPts val="3962"/>
              </a:lnSpc>
            </a:pPr>
            <a:r>
              <a:rPr lang="tr-TR" sz="2830" dirty="0" smtClean="0">
                <a:solidFill>
                  <a:srgbClr val="35586D"/>
                </a:solidFill>
                <a:latin typeface="Arialle"/>
              </a:rPr>
              <a:t>Sınır koyma hangi davranışın riskli, hangisinin güvenli olduğunu, davranışı gerçekleştirdiğinizde karşınıza hangi sonucun çıkacağını öğretir. </a:t>
            </a:r>
            <a:endParaRPr lang="en-US" sz="2830" dirty="0">
              <a:solidFill>
                <a:srgbClr val="35586D"/>
              </a:solidFill>
              <a:latin typeface="Arialle"/>
            </a:endParaRPr>
          </a:p>
        </p:txBody>
      </p:sp>
      <p:grpSp>
        <p:nvGrpSpPr>
          <p:cNvPr id="13" name="Group 13"/>
          <p:cNvGrpSpPr>
            <a:grpSpLocks noChangeAspect="1"/>
          </p:cNvGrpSpPr>
          <p:nvPr/>
        </p:nvGrpSpPr>
        <p:grpSpPr>
          <a:xfrm>
            <a:off x="1428696" y="3214674"/>
            <a:ext cx="592074" cy="666084"/>
            <a:chOff x="0" y="0"/>
            <a:chExt cx="5370413" cy="6041715"/>
          </a:xfrm>
        </p:grpSpPr>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6" name="Group 16"/>
          <p:cNvGrpSpPr>
            <a:grpSpLocks noChangeAspect="1"/>
          </p:cNvGrpSpPr>
          <p:nvPr/>
        </p:nvGrpSpPr>
        <p:grpSpPr>
          <a:xfrm rot="-10800000">
            <a:off x="11787206" y="2143104"/>
            <a:ext cx="730492" cy="821803"/>
            <a:chOff x="0" y="0"/>
            <a:chExt cx="5370413" cy="6041715"/>
          </a:xfrm>
        </p:grpSpPr>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19" name="Group 19"/>
          <p:cNvGrpSpPr>
            <a:grpSpLocks noChangeAspect="1"/>
          </p:cNvGrpSpPr>
          <p:nvPr/>
        </p:nvGrpSpPr>
        <p:grpSpPr>
          <a:xfrm rot="-10800000">
            <a:off x="11644330" y="2285980"/>
            <a:ext cx="625355" cy="703524"/>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22" name="Group 22"/>
          <p:cNvGrpSpPr>
            <a:grpSpLocks noChangeAspect="1"/>
          </p:cNvGrpSpPr>
          <p:nvPr/>
        </p:nvGrpSpPr>
        <p:grpSpPr>
          <a:xfrm rot="-2062897">
            <a:off x="16413961" y="1242537"/>
            <a:ext cx="347718" cy="391182"/>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25" name="Group 25"/>
          <p:cNvGrpSpPr>
            <a:grpSpLocks noChangeAspect="1"/>
          </p:cNvGrpSpPr>
          <p:nvPr/>
        </p:nvGrpSpPr>
        <p:grpSpPr>
          <a:xfrm rot="-4910571">
            <a:off x="16625848" y="1821672"/>
            <a:ext cx="297672" cy="334881"/>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28" name="Group 28"/>
          <p:cNvGrpSpPr>
            <a:grpSpLocks noChangeAspect="1"/>
          </p:cNvGrpSpPr>
          <p:nvPr/>
        </p:nvGrpSpPr>
        <p:grpSpPr>
          <a:xfrm rot="547080">
            <a:off x="15783928" y="1992760"/>
            <a:ext cx="297672" cy="334881"/>
            <a:chOff x="0" y="0"/>
            <a:chExt cx="5370413" cy="6041715"/>
          </a:xfrm>
        </p:grpSpPr>
        <p:sp>
          <p:nvSpPr>
            <p:cNvPr id="29" name="Freeform 2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30" name="Freeform 3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31" name="Group 31"/>
          <p:cNvGrpSpPr>
            <a:grpSpLocks noChangeAspect="1"/>
          </p:cNvGrpSpPr>
          <p:nvPr/>
        </p:nvGrpSpPr>
        <p:grpSpPr>
          <a:xfrm rot="3571435">
            <a:off x="15554337" y="1491575"/>
            <a:ext cx="347718" cy="391182"/>
            <a:chOff x="0" y="0"/>
            <a:chExt cx="5370413" cy="6041715"/>
          </a:xfrm>
        </p:grpSpPr>
        <p:sp>
          <p:nvSpPr>
            <p:cNvPr id="32" name="Freeform 3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33" name="Freeform 3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34" name="Group 34"/>
          <p:cNvGrpSpPr>
            <a:grpSpLocks noChangeAspect="1"/>
          </p:cNvGrpSpPr>
          <p:nvPr/>
        </p:nvGrpSpPr>
        <p:grpSpPr>
          <a:xfrm rot="-885144">
            <a:off x="14730715" y="1622433"/>
            <a:ext cx="347718" cy="391182"/>
            <a:chOff x="0" y="0"/>
            <a:chExt cx="5370413" cy="6041715"/>
          </a:xfrm>
        </p:grpSpPr>
        <p:sp>
          <p:nvSpPr>
            <p:cNvPr id="35" name="Freeform 3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36" name="Freeform 3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a:off x="-4198346" y="-9314262"/>
            <a:ext cx="19957620" cy="1995762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9CD6B0"/>
            </a:solidFill>
            <a:ln cap="sq">
              <a:noFill/>
              <a:miter/>
            </a:ln>
          </p:spPr>
        </p:sp>
        <p:sp>
          <p:nvSpPr>
            <p:cNvPr id="4" name="TextBox 4"/>
            <p:cNvSpPr txBox="1"/>
            <p:nvPr/>
          </p:nvSpPr>
          <p:spPr>
            <a:xfrm>
              <a:off x="127000" y="165100"/>
              <a:ext cx="558800" cy="596900"/>
            </a:xfrm>
            <a:prstGeom prst="rect">
              <a:avLst/>
            </a:prstGeom>
          </p:spPr>
          <p:txBody>
            <a:bodyPr lIns="50800" tIns="50800" rIns="50800" bIns="50800" rtlCol="0" anchor="ctr"/>
            <a:lstStyle/>
            <a:p>
              <a:pPr marL="0" lvl="0" indent="0" algn="ctr">
                <a:lnSpc>
                  <a:spcPts val="2659"/>
                </a:lnSpc>
                <a:spcBef>
                  <a:spcPct val="0"/>
                </a:spcBef>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a:off x="1453854" y="3287856"/>
            <a:ext cx="691616" cy="778068"/>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5B86F"/>
            </a:solidFill>
            <a:ln w="12700">
              <a:solidFill>
                <a:srgbClr val="000000"/>
              </a:solidFill>
            </a:ln>
          </p:spPr>
        </p:sp>
      </p:grpSp>
      <p:sp>
        <p:nvSpPr>
          <p:cNvPr id="11" name="TextBox 11"/>
          <p:cNvSpPr txBox="1"/>
          <p:nvPr/>
        </p:nvSpPr>
        <p:spPr>
          <a:xfrm>
            <a:off x="1849433" y="2147148"/>
            <a:ext cx="15174618" cy="1196700"/>
          </a:xfrm>
          <a:prstGeom prst="rect">
            <a:avLst/>
          </a:prstGeom>
        </p:spPr>
        <p:txBody>
          <a:bodyPr lIns="0" tIns="0" rIns="0" bIns="0" rtlCol="0" anchor="t">
            <a:spAutoFit/>
          </a:bodyPr>
          <a:lstStyle/>
          <a:p>
            <a:pPr>
              <a:lnSpc>
                <a:spcPts val="9785"/>
              </a:lnSpc>
            </a:pPr>
            <a:r>
              <a:rPr lang="tr-TR" sz="6989" dirty="0" smtClean="0">
                <a:solidFill>
                  <a:srgbClr val="35586D"/>
                </a:solidFill>
                <a:latin typeface="Antonio Bold"/>
              </a:rPr>
              <a:t>Hayır diyebilme</a:t>
            </a:r>
            <a:endParaRPr lang="en-US" sz="6989" dirty="0">
              <a:solidFill>
                <a:srgbClr val="35586D"/>
              </a:solidFill>
              <a:latin typeface="Antonio Bold"/>
            </a:endParaRPr>
          </a:p>
        </p:txBody>
      </p:sp>
      <p:sp>
        <p:nvSpPr>
          <p:cNvPr id="12" name="TextBox 12"/>
          <p:cNvSpPr txBox="1"/>
          <p:nvPr/>
        </p:nvSpPr>
        <p:spPr>
          <a:xfrm>
            <a:off x="3000332" y="4357682"/>
            <a:ext cx="11497142" cy="3590727"/>
          </a:xfrm>
          <a:prstGeom prst="rect">
            <a:avLst/>
          </a:prstGeom>
        </p:spPr>
        <p:txBody>
          <a:bodyPr lIns="0" tIns="0" rIns="0" bIns="0" rtlCol="0" anchor="t">
            <a:spAutoFit/>
          </a:bodyPr>
          <a:lstStyle/>
          <a:p>
            <a:pPr algn="just">
              <a:lnSpc>
                <a:spcPts val="3962"/>
              </a:lnSpc>
            </a:pPr>
            <a:r>
              <a:rPr lang="tr-TR" sz="2830" dirty="0" smtClean="0">
                <a:solidFill>
                  <a:srgbClr val="35586D"/>
                </a:solidFill>
                <a:latin typeface="Arialle"/>
              </a:rPr>
              <a:t>Kişinin istenmedik bir davranış, durum karşısında göstermiş olduğu önemli bir sınır koyma tepkisidir.</a:t>
            </a:r>
          </a:p>
          <a:p>
            <a:pPr algn="just">
              <a:lnSpc>
                <a:spcPts val="3962"/>
              </a:lnSpc>
            </a:pPr>
            <a:endParaRPr lang="tr-TR" sz="2830" dirty="0" smtClean="0">
              <a:solidFill>
                <a:srgbClr val="35586D"/>
              </a:solidFill>
              <a:latin typeface="Arialle"/>
            </a:endParaRPr>
          </a:p>
          <a:p>
            <a:pPr algn="just">
              <a:lnSpc>
                <a:spcPts val="3962"/>
              </a:lnSpc>
            </a:pPr>
            <a:endParaRPr lang="tr-TR" sz="2830" dirty="0" smtClean="0">
              <a:solidFill>
                <a:srgbClr val="35586D"/>
              </a:solidFill>
              <a:latin typeface="Arialle"/>
            </a:endParaRPr>
          </a:p>
          <a:p>
            <a:pPr algn="just">
              <a:lnSpc>
                <a:spcPts val="3962"/>
              </a:lnSpc>
            </a:pPr>
            <a:endParaRPr lang="tr-TR" sz="2830" dirty="0" smtClean="0">
              <a:solidFill>
                <a:srgbClr val="35586D"/>
              </a:solidFill>
              <a:latin typeface="Arialle"/>
            </a:endParaRPr>
          </a:p>
          <a:p>
            <a:pPr algn="just">
              <a:lnSpc>
                <a:spcPts val="3962"/>
              </a:lnSpc>
            </a:pPr>
            <a:endParaRPr lang="tr-TR" sz="2830" b="1" dirty="0" smtClean="0">
              <a:solidFill>
                <a:srgbClr val="35586D"/>
              </a:solidFill>
              <a:latin typeface="Arialle"/>
            </a:endParaRPr>
          </a:p>
          <a:p>
            <a:pPr algn="just">
              <a:lnSpc>
                <a:spcPts val="3962"/>
              </a:lnSpc>
            </a:pPr>
            <a:r>
              <a:rPr lang="tr-TR" sz="2830" b="1" dirty="0" smtClean="0">
                <a:solidFill>
                  <a:srgbClr val="35586D"/>
                </a:solidFill>
                <a:latin typeface="Arialle"/>
              </a:rPr>
              <a:t>İstemeğimiz bir durum karşısında hayır diyebiliyor muyuz?</a:t>
            </a:r>
            <a:endParaRPr lang="en-US" sz="2830" b="1" dirty="0">
              <a:solidFill>
                <a:srgbClr val="35586D"/>
              </a:solidFill>
              <a:latin typeface="Arialle"/>
            </a:endParaRPr>
          </a:p>
        </p:txBody>
      </p:sp>
      <p:grpSp>
        <p:nvGrpSpPr>
          <p:cNvPr id="13" name="Group 13"/>
          <p:cNvGrpSpPr>
            <a:grpSpLocks noChangeAspect="1"/>
          </p:cNvGrpSpPr>
          <p:nvPr/>
        </p:nvGrpSpPr>
        <p:grpSpPr>
          <a:xfrm>
            <a:off x="1553396" y="3010806"/>
            <a:ext cx="592074" cy="666084"/>
            <a:chOff x="0" y="0"/>
            <a:chExt cx="5370413" cy="6041715"/>
          </a:xfrm>
        </p:grpSpPr>
        <p:sp>
          <p:nvSpPr>
            <p:cNvPr id="14" name="Freeform 1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grpSp>
        <p:nvGrpSpPr>
          <p:cNvPr id="16" name="Group 16"/>
          <p:cNvGrpSpPr>
            <a:grpSpLocks noChangeAspect="1"/>
          </p:cNvGrpSpPr>
          <p:nvPr/>
        </p:nvGrpSpPr>
        <p:grpSpPr>
          <a:xfrm rot="-10800000">
            <a:off x="11118547" y="1936204"/>
            <a:ext cx="730492" cy="821803"/>
            <a:chOff x="0" y="0"/>
            <a:chExt cx="5370413" cy="6041715"/>
          </a:xfrm>
        </p:grpSpPr>
        <p:sp>
          <p:nvSpPr>
            <p:cNvPr id="17" name="Freeform 1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19" name="Group 19"/>
          <p:cNvGrpSpPr>
            <a:grpSpLocks noChangeAspect="1"/>
          </p:cNvGrpSpPr>
          <p:nvPr/>
        </p:nvGrpSpPr>
        <p:grpSpPr>
          <a:xfrm rot="-10800000">
            <a:off x="10858438" y="2108649"/>
            <a:ext cx="625355" cy="703524"/>
            <a:chOff x="0" y="0"/>
            <a:chExt cx="5370413" cy="6041715"/>
          </a:xfrm>
        </p:grpSpPr>
        <p:sp>
          <p:nvSpPr>
            <p:cNvPr id="20" name="Freeform 2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p:spPr>
        </p:sp>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9D549"/>
            </a:solidFill>
            <a:ln w="12700">
              <a:solidFill>
                <a:srgbClr val="000000"/>
              </a:solidFill>
            </a:ln>
          </p:spPr>
        </p:sp>
      </p:grpSp>
      <p:grpSp>
        <p:nvGrpSpPr>
          <p:cNvPr id="22" name="Group 22"/>
          <p:cNvGrpSpPr>
            <a:grpSpLocks noChangeAspect="1"/>
          </p:cNvGrpSpPr>
          <p:nvPr/>
        </p:nvGrpSpPr>
        <p:grpSpPr>
          <a:xfrm rot="-2062897">
            <a:off x="16413961" y="1242537"/>
            <a:ext cx="347718" cy="391182"/>
            <a:chOff x="0" y="0"/>
            <a:chExt cx="5370413" cy="6041715"/>
          </a:xfrm>
        </p:grpSpPr>
        <p:sp>
          <p:nvSpPr>
            <p:cNvPr id="23" name="Freeform 2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24" name="Freeform 2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25" name="Group 25"/>
          <p:cNvGrpSpPr>
            <a:grpSpLocks noChangeAspect="1"/>
          </p:cNvGrpSpPr>
          <p:nvPr/>
        </p:nvGrpSpPr>
        <p:grpSpPr>
          <a:xfrm rot="-4910571">
            <a:off x="16625848" y="1821672"/>
            <a:ext cx="297672" cy="334881"/>
            <a:chOff x="0" y="0"/>
            <a:chExt cx="5370413" cy="6041715"/>
          </a:xfrm>
        </p:grpSpPr>
        <p:sp>
          <p:nvSpPr>
            <p:cNvPr id="26" name="Freeform 2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27" name="Freeform 2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28" name="Group 28"/>
          <p:cNvGrpSpPr>
            <a:grpSpLocks noChangeAspect="1"/>
          </p:cNvGrpSpPr>
          <p:nvPr/>
        </p:nvGrpSpPr>
        <p:grpSpPr>
          <a:xfrm rot="547080">
            <a:off x="15783928" y="1992760"/>
            <a:ext cx="297672" cy="334881"/>
            <a:chOff x="0" y="0"/>
            <a:chExt cx="5370413" cy="6041715"/>
          </a:xfrm>
        </p:grpSpPr>
        <p:sp>
          <p:nvSpPr>
            <p:cNvPr id="29" name="Freeform 2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30" name="Freeform 3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31" name="Group 31"/>
          <p:cNvGrpSpPr>
            <a:grpSpLocks noChangeAspect="1"/>
          </p:cNvGrpSpPr>
          <p:nvPr/>
        </p:nvGrpSpPr>
        <p:grpSpPr>
          <a:xfrm rot="3571435">
            <a:off x="15554337" y="1491575"/>
            <a:ext cx="347718" cy="391182"/>
            <a:chOff x="0" y="0"/>
            <a:chExt cx="5370413" cy="6041715"/>
          </a:xfrm>
        </p:grpSpPr>
        <p:sp>
          <p:nvSpPr>
            <p:cNvPr id="32" name="Freeform 3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33" name="Freeform 3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34" name="Group 34"/>
          <p:cNvGrpSpPr>
            <a:grpSpLocks noChangeAspect="1"/>
          </p:cNvGrpSpPr>
          <p:nvPr/>
        </p:nvGrpSpPr>
        <p:grpSpPr>
          <a:xfrm rot="-885144">
            <a:off x="14730715" y="1622433"/>
            <a:ext cx="347718" cy="391182"/>
            <a:chOff x="0" y="0"/>
            <a:chExt cx="5370413" cy="6041715"/>
          </a:xfrm>
        </p:grpSpPr>
        <p:sp>
          <p:nvSpPr>
            <p:cNvPr id="35" name="Freeform 3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36" name="Freeform 3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a:grpSpLocks noChangeAspect="1"/>
          </p:cNvGrpSpPr>
          <p:nvPr/>
        </p:nvGrpSpPr>
        <p:grpSpPr>
          <a:xfrm>
            <a:off x="13681217" y="-12718"/>
            <a:ext cx="4663202" cy="5246102"/>
            <a:chOff x="0" y="0"/>
            <a:chExt cx="5370413" cy="6041715"/>
          </a:xfrm>
        </p:grpSpPr>
        <p:sp>
          <p:nvSpPr>
            <p:cNvPr id="3" name="Freeform 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4" name="Freeform 4"/>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5" name="Group 5"/>
          <p:cNvGrpSpPr>
            <a:grpSpLocks noChangeAspect="1"/>
          </p:cNvGrpSpPr>
          <p:nvPr/>
        </p:nvGrpSpPr>
        <p:grpSpPr>
          <a:xfrm rot="-10800000">
            <a:off x="13674939" y="5223859"/>
            <a:ext cx="4661014" cy="5243641"/>
            <a:chOff x="0" y="0"/>
            <a:chExt cx="5370413" cy="6041715"/>
          </a:xfrm>
        </p:grpSpPr>
        <p:sp>
          <p:nvSpPr>
            <p:cNvPr id="6" name="Freeform 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p:spPr>
        </p:sp>
        <p:sp>
          <p:nvSpPr>
            <p:cNvPr id="7" name="Freeform 7"/>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sp>
        <p:nvSpPr>
          <p:cNvPr id="8" name="TextBox 8"/>
          <p:cNvSpPr txBox="1"/>
          <p:nvPr/>
        </p:nvSpPr>
        <p:spPr>
          <a:xfrm>
            <a:off x="1647825" y="5568599"/>
            <a:ext cx="12265450" cy="1538883"/>
          </a:xfrm>
          <a:prstGeom prst="rect">
            <a:avLst/>
          </a:prstGeom>
        </p:spPr>
        <p:txBody>
          <a:bodyPr lIns="0" tIns="0" rIns="0" bIns="0" rtlCol="0" anchor="t">
            <a:spAutoFit/>
          </a:bodyPr>
          <a:lstStyle/>
          <a:p>
            <a:pPr>
              <a:lnSpc>
                <a:spcPts val="6040"/>
              </a:lnSpc>
            </a:pPr>
            <a:r>
              <a:rPr lang="tr-TR" sz="4314" spc="2808" dirty="0" smtClean="0">
                <a:solidFill>
                  <a:srgbClr val="35586D"/>
                </a:solidFill>
                <a:latin typeface="Arialle"/>
              </a:rPr>
              <a:t>SINIR KOYMANIN YARARLARI</a:t>
            </a:r>
            <a:endParaRPr lang="en-US" sz="4314" spc="2808" dirty="0">
              <a:solidFill>
                <a:srgbClr val="35586D"/>
              </a:solidFill>
              <a:latin typeface="Arialle"/>
            </a:endParaRPr>
          </a:p>
        </p:txBody>
      </p:sp>
      <p:grpSp>
        <p:nvGrpSpPr>
          <p:cNvPr id="9" name="Group 9"/>
          <p:cNvGrpSpPr>
            <a:grpSpLocks noChangeAspect="1"/>
          </p:cNvGrpSpPr>
          <p:nvPr/>
        </p:nvGrpSpPr>
        <p:grpSpPr>
          <a:xfrm>
            <a:off x="8428052" y="5233384"/>
            <a:ext cx="5253166" cy="5253166"/>
            <a:chOff x="0" y="0"/>
            <a:chExt cx="6350000" cy="6350000"/>
          </a:xfrm>
        </p:grpSpPr>
        <p:sp>
          <p:nvSpPr>
            <p:cNvPr id="10" name="Freeform 10"/>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F5B86F"/>
            </a:solidFill>
            <a:ln w="12700">
              <a:solidFill>
                <a:srgbClr val="000000"/>
              </a:solidFill>
            </a:ln>
          </p:spPr>
        </p:sp>
      </p:grpSp>
      <p:grpSp>
        <p:nvGrpSpPr>
          <p:cNvPr id="11" name="Group 11"/>
          <p:cNvGrpSpPr>
            <a:grpSpLocks noChangeAspect="1"/>
          </p:cNvGrpSpPr>
          <p:nvPr/>
        </p:nvGrpSpPr>
        <p:grpSpPr>
          <a:xfrm rot="-5400000">
            <a:off x="8428052" y="-19782"/>
            <a:ext cx="5253166" cy="5253166"/>
            <a:chOff x="0" y="0"/>
            <a:chExt cx="6350000" cy="6350000"/>
          </a:xfrm>
        </p:grpSpPr>
        <p:sp>
          <p:nvSpPr>
            <p:cNvPr id="12" name="Freeform 12"/>
            <p:cNvSpPr/>
            <p:nvPr/>
          </p:nvSpPr>
          <p:spPr>
            <a:xfrm>
              <a:off x="-95377" y="-95377"/>
              <a:ext cx="6540754" cy="6540754"/>
            </a:xfrm>
            <a:custGeom>
              <a:avLst/>
              <a:gdLst/>
              <a:ahLst/>
              <a:cxnLst/>
              <a:rect l="l" t="t" r="r" b="b"/>
              <a:pathLst>
                <a:path w="6540754" h="6540754">
                  <a:moveTo>
                    <a:pt x="6540754" y="0"/>
                  </a:moveTo>
                  <a:lnTo>
                    <a:pt x="0" y="6540754"/>
                  </a:lnTo>
                  <a:lnTo>
                    <a:pt x="6540754" y="6540754"/>
                  </a:lnTo>
                  <a:close/>
                </a:path>
              </a:pathLst>
            </a:custGeom>
            <a:solidFill>
              <a:srgbClr val="EF6843"/>
            </a:solidFill>
            <a:ln w="12700">
              <a:solidFill>
                <a:srgbClr val="000000"/>
              </a:solidFill>
            </a:ln>
          </p:spPr>
        </p:sp>
      </p:gr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678292"/>
          </a:xfrm>
          <a:prstGeom prst="rect">
            <a:avLst/>
          </a:prstGeom>
        </p:spPr>
        <p:txBody>
          <a:bodyPr lIns="0" tIns="0" rIns="0" bIns="0" rtlCol="0" anchor="t">
            <a:spAutoFit/>
          </a:bodyPr>
          <a:lstStyle/>
          <a:p>
            <a:pPr marL="873443" lvl="1" indent="-436721">
              <a:lnSpc>
                <a:spcPts val="5663"/>
              </a:lnSpc>
              <a:buFont typeface="Arial"/>
              <a:buChar char="•"/>
            </a:pPr>
            <a:r>
              <a:rPr lang="tr-TR" sz="4045" dirty="0" smtClean="0">
                <a:solidFill>
                  <a:srgbClr val="35586D"/>
                </a:solidFill>
                <a:latin typeface="Antonio Bold"/>
              </a:rPr>
              <a:t>Özdenetim becerilerimizin gelişmesini sağlar.</a:t>
            </a:r>
            <a:endParaRPr lang="en-US" sz="4045" dirty="0">
              <a:solidFill>
                <a:srgbClr val="35586D"/>
              </a:solidFill>
              <a:latin typeface="Antonio Bold"/>
            </a:endParaRPr>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FAD7"/>
        </a:solidFill>
        <a:effectLst/>
      </p:bgPr>
    </p:bg>
    <p:spTree>
      <p:nvGrpSpPr>
        <p:cNvPr id="1" name=""/>
        <p:cNvGrpSpPr/>
        <p:nvPr/>
      </p:nvGrpSpPr>
      <p:grpSpPr>
        <a:xfrm>
          <a:off x="0" y="0"/>
          <a:ext cx="0" cy="0"/>
          <a:chOff x="0" y="0"/>
          <a:chExt cx="0" cy="0"/>
        </a:xfrm>
      </p:grpSpPr>
      <p:grpSp>
        <p:nvGrpSpPr>
          <p:cNvPr id="2" name="Group 2"/>
          <p:cNvGrpSpPr/>
          <p:nvPr/>
        </p:nvGrpSpPr>
        <p:grpSpPr>
          <a:xfrm rot="5400000">
            <a:off x="-10052263" y="-5339227"/>
            <a:ext cx="20965455" cy="20965455"/>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lnTo>
                    <a:pt x="812800" y="310462"/>
                  </a:lnTo>
                  <a:lnTo>
                    <a:pt x="657569" y="812800"/>
                  </a:lnTo>
                  <a:lnTo>
                    <a:pt x="155231" y="812800"/>
                  </a:lnTo>
                  <a:lnTo>
                    <a:pt x="0" y="310462"/>
                  </a:lnTo>
                  <a:lnTo>
                    <a:pt x="406400" y="0"/>
                  </a:lnTo>
                  <a:close/>
                </a:path>
              </a:pathLst>
            </a:custGeom>
            <a:solidFill>
              <a:srgbClr val="D3F0EC"/>
            </a:solidFill>
          </p:spPr>
        </p:sp>
        <p:sp>
          <p:nvSpPr>
            <p:cNvPr id="4" name="TextBox 4"/>
            <p:cNvSpPr txBox="1"/>
            <p:nvPr/>
          </p:nvSpPr>
          <p:spPr>
            <a:xfrm>
              <a:off x="127000" y="165100"/>
              <a:ext cx="558800" cy="596900"/>
            </a:xfrm>
            <a:prstGeom prst="rect">
              <a:avLst/>
            </a:prstGeom>
          </p:spPr>
          <p:txBody>
            <a:bodyPr lIns="50800" tIns="50800" rIns="50800" bIns="50800" rtlCol="0" anchor="ctr"/>
            <a:lstStyle/>
            <a:p>
              <a:pPr algn="ctr">
                <a:lnSpc>
                  <a:spcPts val="2659"/>
                </a:lnSpc>
              </a:pPr>
              <a:endParaRPr/>
            </a:p>
          </p:txBody>
        </p:sp>
      </p:grpSp>
      <p:grpSp>
        <p:nvGrpSpPr>
          <p:cNvPr id="5" name="Group 5"/>
          <p:cNvGrpSpPr/>
          <p:nvPr/>
        </p:nvGrpSpPr>
        <p:grpSpPr>
          <a:xfrm>
            <a:off x="1028700" y="1028700"/>
            <a:ext cx="16230600" cy="8229600"/>
            <a:chOff x="0" y="0"/>
            <a:chExt cx="4274726" cy="2167467"/>
          </a:xfrm>
        </p:grpSpPr>
        <p:sp>
          <p:nvSpPr>
            <p:cNvPr id="6" name="Freeform 6"/>
            <p:cNvSpPr/>
            <p:nvPr/>
          </p:nvSpPr>
          <p:spPr>
            <a:xfrm>
              <a:off x="0" y="0"/>
              <a:ext cx="4274726" cy="2167467"/>
            </a:xfrm>
            <a:custGeom>
              <a:avLst/>
              <a:gdLst/>
              <a:ahLst/>
              <a:cxnLst/>
              <a:rect l="l" t="t" r="r" b="b"/>
              <a:pathLst>
                <a:path w="4274726" h="2167467">
                  <a:moveTo>
                    <a:pt x="0" y="0"/>
                  </a:moveTo>
                  <a:lnTo>
                    <a:pt x="4274726" y="0"/>
                  </a:lnTo>
                  <a:lnTo>
                    <a:pt x="4274726" y="2167467"/>
                  </a:lnTo>
                  <a:lnTo>
                    <a:pt x="0" y="2167467"/>
                  </a:lnTo>
                  <a:close/>
                </a:path>
              </a:pathLst>
            </a:custGeom>
            <a:solidFill>
              <a:srgbClr val="FFFFFF"/>
            </a:solidFill>
          </p:spPr>
        </p:sp>
        <p:sp>
          <p:nvSpPr>
            <p:cNvPr id="7" name="TextBox 7"/>
            <p:cNvSpPr txBox="1"/>
            <p:nvPr/>
          </p:nvSpPr>
          <p:spPr>
            <a:xfrm>
              <a:off x="0" y="-38100"/>
              <a:ext cx="812800" cy="850900"/>
            </a:xfrm>
            <a:prstGeom prst="rect">
              <a:avLst/>
            </a:prstGeom>
          </p:spPr>
          <p:txBody>
            <a:bodyPr lIns="50800" tIns="50800" rIns="50800" bIns="50800" rtlCol="0" anchor="ctr"/>
            <a:lstStyle/>
            <a:p>
              <a:pPr algn="ctr">
                <a:lnSpc>
                  <a:spcPts val="2659"/>
                </a:lnSpc>
              </a:pPr>
              <a:endParaRPr/>
            </a:p>
          </p:txBody>
        </p:sp>
      </p:grpSp>
      <p:grpSp>
        <p:nvGrpSpPr>
          <p:cNvPr id="8" name="Group 8"/>
          <p:cNvGrpSpPr>
            <a:grpSpLocks noChangeAspect="1"/>
          </p:cNvGrpSpPr>
          <p:nvPr/>
        </p:nvGrpSpPr>
        <p:grpSpPr>
          <a:xfrm rot="-5797607">
            <a:off x="15447880" y="1509526"/>
            <a:ext cx="347718" cy="391182"/>
            <a:chOff x="0" y="0"/>
            <a:chExt cx="5370413" cy="6041715"/>
          </a:xfrm>
        </p:grpSpPr>
        <p:sp>
          <p:nvSpPr>
            <p:cNvPr id="9" name="Freeform 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0" name="Freeform 10"/>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35586D"/>
            </a:solidFill>
            <a:ln w="12700">
              <a:solidFill>
                <a:srgbClr val="000000"/>
              </a:solidFill>
            </a:ln>
          </p:spPr>
        </p:sp>
      </p:grpSp>
      <p:grpSp>
        <p:nvGrpSpPr>
          <p:cNvPr id="11" name="Group 11"/>
          <p:cNvGrpSpPr>
            <a:grpSpLocks noChangeAspect="1"/>
          </p:cNvGrpSpPr>
          <p:nvPr/>
        </p:nvGrpSpPr>
        <p:grpSpPr>
          <a:xfrm rot="-8645281">
            <a:off x="16198382" y="1314765"/>
            <a:ext cx="297672" cy="334881"/>
            <a:chOff x="0" y="0"/>
            <a:chExt cx="5370413" cy="6041715"/>
          </a:xfrm>
        </p:grpSpPr>
        <p:sp>
          <p:nvSpPr>
            <p:cNvPr id="12" name="Freeform 1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p:spPr>
        </p:sp>
        <p:sp>
          <p:nvSpPr>
            <p:cNvPr id="13" name="Freeform 13"/>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D3F0EC"/>
            </a:solidFill>
            <a:ln w="12700">
              <a:solidFill>
                <a:srgbClr val="000000"/>
              </a:solidFill>
            </a:ln>
          </p:spPr>
        </p:sp>
      </p:grpSp>
      <p:grpSp>
        <p:nvGrpSpPr>
          <p:cNvPr id="14" name="Group 14"/>
          <p:cNvGrpSpPr>
            <a:grpSpLocks noChangeAspect="1"/>
          </p:cNvGrpSpPr>
          <p:nvPr/>
        </p:nvGrpSpPr>
        <p:grpSpPr>
          <a:xfrm rot="-662314">
            <a:off x="15963702" y="2421821"/>
            <a:ext cx="297672" cy="334881"/>
            <a:chOff x="0" y="0"/>
            <a:chExt cx="5370413" cy="6041715"/>
          </a:xfrm>
        </p:grpSpPr>
        <p:sp>
          <p:nvSpPr>
            <p:cNvPr id="15" name="Freeform 15"/>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p:spPr>
        </p:sp>
        <p:sp>
          <p:nvSpPr>
            <p:cNvPr id="16" name="Freeform 16"/>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F18642"/>
            </a:solidFill>
            <a:ln w="12700">
              <a:solidFill>
                <a:srgbClr val="000000"/>
              </a:solidFill>
            </a:ln>
          </p:spPr>
        </p:sp>
      </p:grpSp>
      <p:grpSp>
        <p:nvGrpSpPr>
          <p:cNvPr id="17" name="Group 17"/>
          <p:cNvGrpSpPr>
            <a:grpSpLocks noChangeAspect="1"/>
          </p:cNvGrpSpPr>
          <p:nvPr/>
        </p:nvGrpSpPr>
        <p:grpSpPr>
          <a:xfrm rot="1567620">
            <a:off x="15002643" y="2310640"/>
            <a:ext cx="347718" cy="391182"/>
            <a:chOff x="0" y="0"/>
            <a:chExt cx="5370413" cy="6041715"/>
          </a:xfrm>
        </p:grpSpPr>
        <p:sp>
          <p:nvSpPr>
            <p:cNvPr id="18" name="Freeform 18"/>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p:spPr>
        </p:sp>
        <p:sp>
          <p:nvSpPr>
            <p:cNvPr id="19" name="Freeform 19"/>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6BA7C4"/>
            </a:solidFill>
            <a:ln w="12700">
              <a:solidFill>
                <a:srgbClr val="000000"/>
              </a:solidFill>
            </a:ln>
          </p:spPr>
        </p:sp>
      </p:grpSp>
      <p:grpSp>
        <p:nvGrpSpPr>
          <p:cNvPr id="20" name="Group 20"/>
          <p:cNvGrpSpPr>
            <a:grpSpLocks noChangeAspect="1"/>
          </p:cNvGrpSpPr>
          <p:nvPr/>
        </p:nvGrpSpPr>
        <p:grpSpPr>
          <a:xfrm rot="-3761210">
            <a:off x="14749082" y="2960812"/>
            <a:ext cx="347718" cy="391182"/>
            <a:chOff x="0" y="0"/>
            <a:chExt cx="5370413" cy="6041715"/>
          </a:xfrm>
        </p:grpSpPr>
        <p:sp>
          <p:nvSpPr>
            <p:cNvPr id="21" name="Freeform 21"/>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p:spPr>
        </p:sp>
        <p:sp>
          <p:nvSpPr>
            <p:cNvPr id="22" name="Freeform 22"/>
            <p:cNvSpPr/>
            <p:nvPr/>
          </p:nvSpPr>
          <p:spPr>
            <a:xfrm>
              <a:off x="0" y="0"/>
              <a:ext cx="5370413" cy="6041715"/>
            </a:xfrm>
            <a:custGeom>
              <a:avLst/>
              <a:gdLst/>
              <a:ahLst/>
              <a:cxnLst/>
              <a:rect l="l" t="t" r="r" b="b"/>
              <a:pathLst>
                <a:path w="5370413" h="6041715">
                  <a:moveTo>
                    <a:pt x="0" y="6041715"/>
                  </a:moveTo>
                  <a:lnTo>
                    <a:pt x="0" y="0"/>
                  </a:lnTo>
                  <a:cubicBezTo>
                    <a:pt x="1790138" y="2013905"/>
                    <a:pt x="3580275" y="4027810"/>
                    <a:pt x="5370413" y="6041715"/>
                  </a:cubicBezTo>
                  <a:lnTo>
                    <a:pt x="0" y="6041715"/>
                  </a:lnTo>
                  <a:close/>
                </a:path>
              </a:pathLst>
            </a:custGeom>
            <a:solidFill>
              <a:srgbClr val="EF6843"/>
            </a:solidFill>
            <a:ln w="12700">
              <a:solidFill>
                <a:srgbClr val="000000"/>
              </a:solidFill>
            </a:ln>
          </p:spPr>
        </p:sp>
      </p:grpSp>
      <p:sp>
        <p:nvSpPr>
          <p:cNvPr id="23" name="TextBox 23"/>
          <p:cNvSpPr txBox="1"/>
          <p:nvPr/>
        </p:nvSpPr>
        <p:spPr>
          <a:xfrm>
            <a:off x="2497135" y="4030074"/>
            <a:ext cx="10569633" cy="1461939"/>
          </a:xfrm>
          <a:prstGeom prst="rect">
            <a:avLst/>
          </a:prstGeom>
        </p:spPr>
        <p:txBody>
          <a:bodyPr lIns="0" tIns="0" rIns="0" bIns="0" rtlCol="0" anchor="t">
            <a:spAutoFit/>
          </a:bodyPr>
          <a:lstStyle/>
          <a:p>
            <a:pPr marL="873443" lvl="1" indent="-436721">
              <a:lnSpc>
                <a:spcPts val="5663"/>
              </a:lnSpc>
              <a:buFont typeface="Arial"/>
              <a:buChar char="•"/>
            </a:pPr>
            <a:r>
              <a:rPr lang="tr-TR" sz="4045" dirty="0" smtClean="0">
                <a:solidFill>
                  <a:srgbClr val="35586D"/>
                </a:solidFill>
                <a:latin typeface="Antonio Bold"/>
              </a:rPr>
              <a:t>Seçimler yapmamızı ve bu seçimler sonrasında sorumluluk almamızı öğretir</a:t>
            </a:r>
            <a:r>
              <a:rPr lang="en-US" sz="4045" dirty="0" smtClean="0">
                <a:solidFill>
                  <a:srgbClr val="35586D"/>
                </a:solidFill>
                <a:latin typeface="Antonio Bold"/>
              </a:rPr>
              <a:t>.</a:t>
            </a:r>
            <a:endParaRPr lang="en-US" sz="4045" dirty="0">
              <a:solidFill>
                <a:srgbClr val="35586D"/>
              </a:solidFill>
              <a:latin typeface="Antonio Bold"/>
            </a:endParaRPr>
          </a:p>
        </p:txBody>
      </p:sp>
    </p:spTree>
  </p:cSld>
  <p:clrMapOvr>
    <a:masterClrMapping/>
  </p:clrMapOvr>
  <p:transition spd="slow">
    <p:cover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182</Words>
  <Application>Microsoft Office PowerPoint</Application>
  <PresentationFormat>Özel</PresentationFormat>
  <Paragraphs>24</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Antonio Bold</vt:lpstr>
      <vt:lpstr>Body Text</vt:lpstr>
      <vt:lpstr>Arialle</vt:lpstr>
      <vt:lpstr>Calibri</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Çok Renkli Dinamik Firma Marka Ajans Tanıtım Sunumu</dc:title>
  <dc:creator>VAIO</dc:creator>
  <cp:lastModifiedBy>USER</cp:lastModifiedBy>
  <cp:revision>15</cp:revision>
  <dcterms:created xsi:type="dcterms:W3CDTF">2006-08-16T00:00:00Z</dcterms:created>
  <dcterms:modified xsi:type="dcterms:W3CDTF">2024-02-07T10:23:30Z</dcterms:modified>
  <dc:identifier>DAFuQDbsQjQ</dc:identifier>
</cp:coreProperties>
</file>