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8" r:id="rId5"/>
    <p:sldId id="259" r:id="rId6"/>
    <p:sldId id="260" r:id="rId7"/>
    <p:sldId id="269" r:id="rId8"/>
    <p:sldId id="261" r:id="rId9"/>
    <p:sldId id="270" r:id="rId10"/>
    <p:sldId id="262" r:id="rId11"/>
    <p:sldId id="271" r:id="rId12"/>
    <p:sldId id="263" r:id="rId13"/>
    <p:sldId id="272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3048E-FBCA-4E7D-AEA8-7DD8EBD7A4E2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9C53245-87B1-4FB3-B25D-5E5568A4062C}">
      <dgm:prSet/>
      <dgm:spPr/>
      <dgm:t>
        <a:bodyPr/>
        <a:lstStyle/>
        <a:p>
          <a:r>
            <a:rPr lang="tr-TR"/>
            <a:t>Sağlıklı ilişkiler kurmak için</a:t>
          </a:r>
          <a:endParaRPr lang="en-US"/>
        </a:p>
      </dgm:t>
    </dgm:pt>
    <dgm:pt modelId="{032A39E4-2417-48CE-90D7-9298D4A32F93}" type="parTrans" cxnId="{D07F3B29-E953-4460-88B3-B5F3E14AC35E}">
      <dgm:prSet/>
      <dgm:spPr/>
      <dgm:t>
        <a:bodyPr/>
        <a:lstStyle/>
        <a:p>
          <a:endParaRPr lang="en-US"/>
        </a:p>
      </dgm:t>
    </dgm:pt>
    <dgm:pt modelId="{5E5040B9-DCC1-4A7D-ADB6-68B1000DA654}" type="sibTrans" cxnId="{D07F3B29-E953-4460-88B3-B5F3E14AC35E}">
      <dgm:prSet/>
      <dgm:spPr/>
      <dgm:t>
        <a:bodyPr/>
        <a:lstStyle/>
        <a:p>
          <a:endParaRPr lang="en-US"/>
        </a:p>
      </dgm:t>
    </dgm:pt>
    <dgm:pt modelId="{C500037B-B495-47DA-9A48-9F74A0F85A5B}">
      <dgm:prSet/>
      <dgm:spPr/>
      <dgm:t>
        <a:bodyPr/>
        <a:lstStyle/>
        <a:p>
          <a:r>
            <a:rPr lang="tr-TR"/>
            <a:t>Güvende hissetmek için</a:t>
          </a:r>
          <a:endParaRPr lang="en-US"/>
        </a:p>
      </dgm:t>
    </dgm:pt>
    <dgm:pt modelId="{789A232E-CF64-465D-A907-B0CD3F9904B5}" type="parTrans" cxnId="{FF8EBB5C-31CE-4E6E-9199-3475C8B0B49E}">
      <dgm:prSet/>
      <dgm:spPr/>
      <dgm:t>
        <a:bodyPr/>
        <a:lstStyle/>
        <a:p>
          <a:endParaRPr lang="en-US"/>
        </a:p>
      </dgm:t>
    </dgm:pt>
    <dgm:pt modelId="{91899A5E-8656-4C6A-BF40-D91E6441EC88}" type="sibTrans" cxnId="{FF8EBB5C-31CE-4E6E-9199-3475C8B0B49E}">
      <dgm:prSet/>
      <dgm:spPr/>
      <dgm:t>
        <a:bodyPr/>
        <a:lstStyle/>
        <a:p>
          <a:endParaRPr lang="en-US"/>
        </a:p>
      </dgm:t>
    </dgm:pt>
    <dgm:pt modelId="{8989D37B-32F2-45ED-9B1F-F2E4D85B8B89}">
      <dgm:prSet/>
      <dgm:spPr/>
      <dgm:t>
        <a:bodyPr/>
        <a:lstStyle/>
        <a:p>
          <a:r>
            <a:rPr lang="tr-TR"/>
            <a:t>Duygularımızı düzenleyebilmek için</a:t>
          </a:r>
          <a:endParaRPr lang="en-US"/>
        </a:p>
      </dgm:t>
    </dgm:pt>
    <dgm:pt modelId="{FB2FF3B7-F494-49B3-B9D8-1828D4A98DB4}" type="parTrans" cxnId="{76282C66-4DAA-4B46-A405-09728BEBD4BB}">
      <dgm:prSet/>
      <dgm:spPr/>
      <dgm:t>
        <a:bodyPr/>
        <a:lstStyle/>
        <a:p>
          <a:endParaRPr lang="en-US"/>
        </a:p>
      </dgm:t>
    </dgm:pt>
    <dgm:pt modelId="{4E3078EE-7853-4891-99EB-D321EB92577D}" type="sibTrans" cxnId="{76282C66-4DAA-4B46-A405-09728BEBD4BB}">
      <dgm:prSet/>
      <dgm:spPr/>
      <dgm:t>
        <a:bodyPr/>
        <a:lstStyle/>
        <a:p>
          <a:endParaRPr lang="en-US"/>
        </a:p>
      </dgm:t>
    </dgm:pt>
    <dgm:pt modelId="{4D1555CE-653B-4D66-8B26-AAC5E514E632}">
      <dgm:prSet/>
      <dgm:spPr/>
      <dgm:t>
        <a:bodyPr/>
        <a:lstStyle/>
        <a:p>
          <a:r>
            <a:rPr lang="tr-TR"/>
            <a:t>Kendimize ve çevremize karşı saygımızın gelişmesi için</a:t>
          </a:r>
          <a:endParaRPr lang="en-US"/>
        </a:p>
      </dgm:t>
    </dgm:pt>
    <dgm:pt modelId="{C1C1ECA4-BA6A-4901-BF62-D308B8069D93}" type="parTrans" cxnId="{D7B16FC2-52A0-4E8D-AF82-82E85D386C6B}">
      <dgm:prSet/>
      <dgm:spPr/>
      <dgm:t>
        <a:bodyPr/>
        <a:lstStyle/>
        <a:p>
          <a:endParaRPr lang="en-US"/>
        </a:p>
      </dgm:t>
    </dgm:pt>
    <dgm:pt modelId="{30A7ADA8-3313-4B74-B28C-22E40A98DBA3}" type="sibTrans" cxnId="{D7B16FC2-52A0-4E8D-AF82-82E85D386C6B}">
      <dgm:prSet/>
      <dgm:spPr/>
      <dgm:t>
        <a:bodyPr/>
        <a:lstStyle/>
        <a:p>
          <a:endParaRPr lang="en-US"/>
        </a:p>
      </dgm:t>
    </dgm:pt>
    <dgm:pt modelId="{FC6523FA-47AF-4573-9320-9B89DE516884}">
      <dgm:prSet/>
      <dgm:spPr/>
      <dgm:t>
        <a:bodyPr/>
        <a:lstStyle/>
        <a:p>
          <a:r>
            <a:rPr lang="tr-TR"/>
            <a:t>Hayatımız üzerinde daha kararlı ve kontrol sahibi bir birey olabilmek için</a:t>
          </a:r>
          <a:endParaRPr lang="en-US"/>
        </a:p>
      </dgm:t>
    </dgm:pt>
    <dgm:pt modelId="{4D78429A-8F15-4A4F-A72C-6A6ECFE24358}" type="parTrans" cxnId="{767D9258-AD80-4251-A2A4-76B5715E26B6}">
      <dgm:prSet/>
      <dgm:spPr/>
      <dgm:t>
        <a:bodyPr/>
        <a:lstStyle/>
        <a:p>
          <a:endParaRPr lang="en-US"/>
        </a:p>
      </dgm:t>
    </dgm:pt>
    <dgm:pt modelId="{989AD1AA-643D-4B6F-A4AF-0993687ADFDB}" type="sibTrans" cxnId="{767D9258-AD80-4251-A2A4-76B5715E26B6}">
      <dgm:prSet/>
      <dgm:spPr/>
      <dgm:t>
        <a:bodyPr/>
        <a:lstStyle/>
        <a:p>
          <a:endParaRPr lang="en-US"/>
        </a:p>
      </dgm:t>
    </dgm:pt>
    <dgm:pt modelId="{C19CC7A0-AC25-49B8-849A-EC01648E49B4}">
      <dgm:prSet/>
      <dgm:spPr/>
      <dgm:t>
        <a:bodyPr/>
        <a:lstStyle/>
        <a:p>
          <a:r>
            <a:rPr lang="tr-TR" b="1"/>
            <a:t>EN ÖNEMLİSİ DE KENDİMİZE KARŞI İYİ Ve VE ŞEFKATLİ HİSSETMEK İÇİN </a:t>
          </a:r>
          <a:endParaRPr lang="en-US"/>
        </a:p>
      </dgm:t>
    </dgm:pt>
    <dgm:pt modelId="{97C49154-B6D0-48E5-AC0D-10F144B9308D}" type="parTrans" cxnId="{628BB9F3-25BC-4B49-A4A3-FA6ADABCF483}">
      <dgm:prSet/>
      <dgm:spPr/>
      <dgm:t>
        <a:bodyPr/>
        <a:lstStyle/>
        <a:p>
          <a:endParaRPr lang="en-US"/>
        </a:p>
      </dgm:t>
    </dgm:pt>
    <dgm:pt modelId="{576CAE8A-124C-4578-83D0-788108358415}" type="sibTrans" cxnId="{628BB9F3-25BC-4B49-A4A3-FA6ADABCF483}">
      <dgm:prSet/>
      <dgm:spPr/>
      <dgm:t>
        <a:bodyPr/>
        <a:lstStyle/>
        <a:p>
          <a:endParaRPr lang="en-US"/>
        </a:p>
      </dgm:t>
    </dgm:pt>
    <dgm:pt modelId="{741F2DA6-4634-5A45-9EFF-B19B0675C142}" type="pres">
      <dgm:prSet presAssocID="{8FF3048E-FBCA-4E7D-AEA8-7DD8EBD7A4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EAEC195-CEEA-F34B-BF7D-4819BA605FE2}" type="pres">
      <dgm:prSet presAssocID="{C9C53245-87B1-4FB3-B25D-5E5568A4062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B1C987-F91D-CF4F-BE6E-9AAE6B72E50E}" type="pres">
      <dgm:prSet presAssocID="{5E5040B9-DCC1-4A7D-ADB6-68B1000DA654}" presName="spacer" presStyleCnt="0"/>
      <dgm:spPr/>
    </dgm:pt>
    <dgm:pt modelId="{5C4A3579-E882-D74C-AE9B-8FDABEA988E4}" type="pres">
      <dgm:prSet presAssocID="{C500037B-B495-47DA-9A48-9F74A0F85A5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B310AC-1959-4B4C-8328-4AE3ACE483FD}" type="pres">
      <dgm:prSet presAssocID="{91899A5E-8656-4C6A-BF40-D91E6441EC88}" presName="spacer" presStyleCnt="0"/>
      <dgm:spPr/>
    </dgm:pt>
    <dgm:pt modelId="{922E75DB-D0E9-4E4F-A775-C131CBE55466}" type="pres">
      <dgm:prSet presAssocID="{8989D37B-32F2-45ED-9B1F-F2E4D85B8B8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7C578D-D994-E74A-ADE0-DF5BF0F9A553}" type="pres">
      <dgm:prSet presAssocID="{4E3078EE-7853-4891-99EB-D321EB92577D}" presName="spacer" presStyleCnt="0"/>
      <dgm:spPr/>
    </dgm:pt>
    <dgm:pt modelId="{E9756FA4-E25A-4C40-849C-BEFA4F9FBD60}" type="pres">
      <dgm:prSet presAssocID="{4D1555CE-653B-4D66-8B26-AAC5E514E63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E3B942-FFBA-794B-8465-B31255395D33}" type="pres">
      <dgm:prSet presAssocID="{30A7ADA8-3313-4B74-B28C-22E40A98DBA3}" presName="spacer" presStyleCnt="0"/>
      <dgm:spPr/>
    </dgm:pt>
    <dgm:pt modelId="{83B0C949-2C1D-7747-9739-A5A3CFCC76B0}" type="pres">
      <dgm:prSet presAssocID="{FC6523FA-47AF-4573-9320-9B89DE51688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250F3E-5FA6-C444-9737-D705682A15FC}" type="pres">
      <dgm:prSet presAssocID="{989AD1AA-643D-4B6F-A4AF-0993687ADFDB}" presName="spacer" presStyleCnt="0"/>
      <dgm:spPr/>
    </dgm:pt>
    <dgm:pt modelId="{BF4794FA-AADC-2247-B046-0E8F1500C960}" type="pres">
      <dgm:prSet presAssocID="{C19CC7A0-AC25-49B8-849A-EC01648E49B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F6E171-5D20-2A45-BBFF-EC39E39AA120}" type="presOf" srcId="{C500037B-B495-47DA-9A48-9F74A0F85A5B}" destId="{5C4A3579-E882-D74C-AE9B-8FDABEA988E4}" srcOrd="0" destOrd="0" presId="urn:microsoft.com/office/officeart/2005/8/layout/vList2"/>
    <dgm:cxn modelId="{76282C66-4DAA-4B46-A405-09728BEBD4BB}" srcId="{8FF3048E-FBCA-4E7D-AEA8-7DD8EBD7A4E2}" destId="{8989D37B-32F2-45ED-9B1F-F2E4D85B8B89}" srcOrd="2" destOrd="0" parTransId="{FB2FF3B7-F494-49B3-B9D8-1828D4A98DB4}" sibTransId="{4E3078EE-7853-4891-99EB-D321EB92577D}"/>
    <dgm:cxn modelId="{FF8EBB5C-31CE-4E6E-9199-3475C8B0B49E}" srcId="{8FF3048E-FBCA-4E7D-AEA8-7DD8EBD7A4E2}" destId="{C500037B-B495-47DA-9A48-9F74A0F85A5B}" srcOrd="1" destOrd="0" parTransId="{789A232E-CF64-465D-A907-B0CD3F9904B5}" sibTransId="{91899A5E-8656-4C6A-BF40-D91E6441EC88}"/>
    <dgm:cxn modelId="{37B43FC8-C6B6-0440-967A-CCDBF7BA8CFF}" type="presOf" srcId="{FC6523FA-47AF-4573-9320-9B89DE516884}" destId="{83B0C949-2C1D-7747-9739-A5A3CFCC76B0}" srcOrd="0" destOrd="0" presId="urn:microsoft.com/office/officeart/2005/8/layout/vList2"/>
    <dgm:cxn modelId="{D07F3B29-E953-4460-88B3-B5F3E14AC35E}" srcId="{8FF3048E-FBCA-4E7D-AEA8-7DD8EBD7A4E2}" destId="{C9C53245-87B1-4FB3-B25D-5E5568A4062C}" srcOrd="0" destOrd="0" parTransId="{032A39E4-2417-48CE-90D7-9298D4A32F93}" sibTransId="{5E5040B9-DCC1-4A7D-ADB6-68B1000DA654}"/>
    <dgm:cxn modelId="{637FA8F7-97FC-194F-A9AE-DD10E7569599}" type="presOf" srcId="{C19CC7A0-AC25-49B8-849A-EC01648E49B4}" destId="{BF4794FA-AADC-2247-B046-0E8F1500C960}" srcOrd="0" destOrd="0" presId="urn:microsoft.com/office/officeart/2005/8/layout/vList2"/>
    <dgm:cxn modelId="{D513ECB5-1803-1A4B-8D4D-B5FBBD79E55E}" type="presOf" srcId="{8FF3048E-FBCA-4E7D-AEA8-7DD8EBD7A4E2}" destId="{741F2DA6-4634-5A45-9EFF-B19B0675C142}" srcOrd="0" destOrd="0" presId="urn:microsoft.com/office/officeart/2005/8/layout/vList2"/>
    <dgm:cxn modelId="{545296EB-937D-A242-9330-63CBF99C7D2B}" type="presOf" srcId="{C9C53245-87B1-4FB3-B25D-5E5568A4062C}" destId="{CEAEC195-CEEA-F34B-BF7D-4819BA605FE2}" srcOrd="0" destOrd="0" presId="urn:microsoft.com/office/officeart/2005/8/layout/vList2"/>
    <dgm:cxn modelId="{8C27D29F-3C1A-1F41-BD69-E8FB1989645D}" type="presOf" srcId="{4D1555CE-653B-4D66-8B26-AAC5E514E632}" destId="{E9756FA4-E25A-4C40-849C-BEFA4F9FBD60}" srcOrd="0" destOrd="0" presId="urn:microsoft.com/office/officeart/2005/8/layout/vList2"/>
    <dgm:cxn modelId="{628BB9F3-25BC-4B49-A4A3-FA6ADABCF483}" srcId="{8FF3048E-FBCA-4E7D-AEA8-7DD8EBD7A4E2}" destId="{C19CC7A0-AC25-49B8-849A-EC01648E49B4}" srcOrd="5" destOrd="0" parTransId="{97C49154-B6D0-48E5-AC0D-10F144B9308D}" sibTransId="{576CAE8A-124C-4578-83D0-788108358415}"/>
    <dgm:cxn modelId="{74864631-8AF8-E149-B97A-448C421FD461}" type="presOf" srcId="{8989D37B-32F2-45ED-9B1F-F2E4D85B8B89}" destId="{922E75DB-D0E9-4E4F-A775-C131CBE55466}" srcOrd="0" destOrd="0" presId="urn:microsoft.com/office/officeart/2005/8/layout/vList2"/>
    <dgm:cxn modelId="{D7B16FC2-52A0-4E8D-AF82-82E85D386C6B}" srcId="{8FF3048E-FBCA-4E7D-AEA8-7DD8EBD7A4E2}" destId="{4D1555CE-653B-4D66-8B26-AAC5E514E632}" srcOrd="3" destOrd="0" parTransId="{C1C1ECA4-BA6A-4901-BF62-D308B8069D93}" sibTransId="{30A7ADA8-3313-4B74-B28C-22E40A98DBA3}"/>
    <dgm:cxn modelId="{767D9258-AD80-4251-A2A4-76B5715E26B6}" srcId="{8FF3048E-FBCA-4E7D-AEA8-7DD8EBD7A4E2}" destId="{FC6523FA-47AF-4573-9320-9B89DE516884}" srcOrd="4" destOrd="0" parTransId="{4D78429A-8F15-4A4F-A72C-6A6ECFE24358}" sibTransId="{989AD1AA-643D-4B6F-A4AF-0993687ADFDB}"/>
    <dgm:cxn modelId="{78BA5660-3C1B-FD47-B05E-84449290C95A}" type="presParOf" srcId="{741F2DA6-4634-5A45-9EFF-B19B0675C142}" destId="{CEAEC195-CEEA-F34B-BF7D-4819BA605FE2}" srcOrd="0" destOrd="0" presId="urn:microsoft.com/office/officeart/2005/8/layout/vList2"/>
    <dgm:cxn modelId="{0F0F18C8-2F34-5047-950E-DC7C45F966F3}" type="presParOf" srcId="{741F2DA6-4634-5A45-9EFF-B19B0675C142}" destId="{CDB1C987-F91D-CF4F-BE6E-9AAE6B72E50E}" srcOrd="1" destOrd="0" presId="urn:microsoft.com/office/officeart/2005/8/layout/vList2"/>
    <dgm:cxn modelId="{EE157296-5302-7A49-A283-ACBB76991881}" type="presParOf" srcId="{741F2DA6-4634-5A45-9EFF-B19B0675C142}" destId="{5C4A3579-E882-D74C-AE9B-8FDABEA988E4}" srcOrd="2" destOrd="0" presId="urn:microsoft.com/office/officeart/2005/8/layout/vList2"/>
    <dgm:cxn modelId="{13B604DD-11C0-8242-8AC3-ADF0EF7F7694}" type="presParOf" srcId="{741F2DA6-4634-5A45-9EFF-B19B0675C142}" destId="{BDB310AC-1959-4B4C-8328-4AE3ACE483FD}" srcOrd="3" destOrd="0" presId="urn:microsoft.com/office/officeart/2005/8/layout/vList2"/>
    <dgm:cxn modelId="{53147D82-060A-8F4D-B6CF-19484FD1EEF5}" type="presParOf" srcId="{741F2DA6-4634-5A45-9EFF-B19B0675C142}" destId="{922E75DB-D0E9-4E4F-A775-C131CBE55466}" srcOrd="4" destOrd="0" presId="urn:microsoft.com/office/officeart/2005/8/layout/vList2"/>
    <dgm:cxn modelId="{E94E6A63-9CD2-ED47-AF92-0DEC4F286724}" type="presParOf" srcId="{741F2DA6-4634-5A45-9EFF-B19B0675C142}" destId="{9C7C578D-D994-E74A-ADE0-DF5BF0F9A553}" srcOrd="5" destOrd="0" presId="urn:microsoft.com/office/officeart/2005/8/layout/vList2"/>
    <dgm:cxn modelId="{80CD205C-C64C-8948-A004-E0AE584BD770}" type="presParOf" srcId="{741F2DA6-4634-5A45-9EFF-B19B0675C142}" destId="{E9756FA4-E25A-4C40-849C-BEFA4F9FBD60}" srcOrd="6" destOrd="0" presId="urn:microsoft.com/office/officeart/2005/8/layout/vList2"/>
    <dgm:cxn modelId="{59ED8736-FCBA-F748-9D78-3DC448C030EB}" type="presParOf" srcId="{741F2DA6-4634-5A45-9EFF-B19B0675C142}" destId="{AAE3B942-FFBA-794B-8465-B31255395D33}" srcOrd="7" destOrd="0" presId="urn:microsoft.com/office/officeart/2005/8/layout/vList2"/>
    <dgm:cxn modelId="{9AC28733-11DA-9040-8FE5-4176E6537537}" type="presParOf" srcId="{741F2DA6-4634-5A45-9EFF-B19B0675C142}" destId="{83B0C949-2C1D-7747-9739-A5A3CFCC76B0}" srcOrd="8" destOrd="0" presId="urn:microsoft.com/office/officeart/2005/8/layout/vList2"/>
    <dgm:cxn modelId="{1EE25F3D-4E13-A64C-B776-F1842102D2DF}" type="presParOf" srcId="{741F2DA6-4634-5A45-9EFF-B19B0675C142}" destId="{7A250F3E-5FA6-C444-9737-D705682A15FC}" srcOrd="9" destOrd="0" presId="urn:microsoft.com/office/officeart/2005/8/layout/vList2"/>
    <dgm:cxn modelId="{4493FE01-3371-844D-BAFC-6B73E53A3F0D}" type="presParOf" srcId="{741F2DA6-4634-5A45-9EFF-B19B0675C142}" destId="{BF4794FA-AADC-2247-B046-0E8F1500C96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EC195-CEEA-F34B-BF7D-4819BA605FE2}">
      <dsp:nvSpPr>
        <dsp:cNvPr id="0" name=""/>
        <dsp:cNvSpPr/>
      </dsp:nvSpPr>
      <dsp:spPr>
        <a:xfrm>
          <a:off x="0" y="121261"/>
          <a:ext cx="5220430" cy="57037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/>
            <a:t>Sağlıklı ilişkiler kurmak için</a:t>
          </a:r>
          <a:endParaRPr lang="en-US" sz="1500" kern="1200"/>
        </a:p>
      </dsp:txBody>
      <dsp:txXfrm>
        <a:off x="27843" y="149104"/>
        <a:ext cx="5164744" cy="514689"/>
      </dsp:txXfrm>
    </dsp:sp>
    <dsp:sp modelId="{5C4A3579-E882-D74C-AE9B-8FDABEA988E4}">
      <dsp:nvSpPr>
        <dsp:cNvPr id="0" name=""/>
        <dsp:cNvSpPr/>
      </dsp:nvSpPr>
      <dsp:spPr>
        <a:xfrm>
          <a:off x="0" y="734836"/>
          <a:ext cx="5220430" cy="57037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/>
            <a:t>Güvende hissetmek için</a:t>
          </a:r>
          <a:endParaRPr lang="en-US" sz="1500" kern="1200"/>
        </a:p>
      </dsp:txBody>
      <dsp:txXfrm>
        <a:off x="27843" y="762679"/>
        <a:ext cx="5164744" cy="514689"/>
      </dsp:txXfrm>
    </dsp:sp>
    <dsp:sp modelId="{922E75DB-D0E9-4E4F-A775-C131CBE55466}">
      <dsp:nvSpPr>
        <dsp:cNvPr id="0" name=""/>
        <dsp:cNvSpPr/>
      </dsp:nvSpPr>
      <dsp:spPr>
        <a:xfrm>
          <a:off x="0" y="1348411"/>
          <a:ext cx="5220430" cy="57037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/>
            <a:t>Duygularımızı düzenleyebilmek için</a:t>
          </a:r>
          <a:endParaRPr lang="en-US" sz="1500" kern="1200"/>
        </a:p>
      </dsp:txBody>
      <dsp:txXfrm>
        <a:off x="27843" y="1376254"/>
        <a:ext cx="5164744" cy="514689"/>
      </dsp:txXfrm>
    </dsp:sp>
    <dsp:sp modelId="{E9756FA4-E25A-4C40-849C-BEFA4F9FBD60}">
      <dsp:nvSpPr>
        <dsp:cNvPr id="0" name=""/>
        <dsp:cNvSpPr/>
      </dsp:nvSpPr>
      <dsp:spPr>
        <a:xfrm>
          <a:off x="0" y="1961986"/>
          <a:ext cx="5220430" cy="57037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/>
            <a:t>Kendimize ve çevremize karşı saygımızın gelişmesi için</a:t>
          </a:r>
          <a:endParaRPr lang="en-US" sz="1500" kern="1200"/>
        </a:p>
      </dsp:txBody>
      <dsp:txXfrm>
        <a:off x="27843" y="1989829"/>
        <a:ext cx="5164744" cy="514689"/>
      </dsp:txXfrm>
    </dsp:sp>
    <dsp:sp modelId="{83B0C949-2C1D-7747-9739-A5A3CFCC76B0}">
      <dsp:nvSpPr>
        <dsp:cNvPr id="0" name=""/>
        <dsp:cNvSpPr/>
      </dsp:nvSpPr>
      <dsp:spPr>
        <a:xfrm>
          <a:off x="0" y="2575561"/>
          <a:ext cx="5220430" cy="57037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/>
            <a:t>Hayatımız üzerinde daha kararlı ve kontrol sahibi bir birey olabilmek için</a:t>
          </a:r>
          <a:endParaRPr lang="en-US" sz="1500" kern="1200"/>
        </a:p>
      </dsp:txBody>
      <dsp:txXfrm>
        <a:off x="27843" y="2603404"/>
        <a:ext cx="5164744" cy="514689"/>
      </dsp:txXfrm>
    </dsp:sp>
    <dsp:sp modelId="{BF4794FA-AADC-2247-B046-0E8F1500C960}">
      <dsp:nvSpPr>
        <dsp:cNvPr id="0" name=""/>
        <dsp:cNvSpPr/>
      </dsp:nvSpPr>
      <dsp:spPr>
        <a:xfrm>
          <a:off x="0" y="3189136"/>
          <a:ext cx="5220430" cy="57037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/>
            <a:t>EN ÖNEMLİSİ DE KENDİMİZE KARŞI İYİ Ve VE ŞEFKATLİ HİSSETMEK İÇİN </a:t>
          </a:r>
          <a:endParaRPr lang="en-US" sz="1500" kern="1200"/>
        </a:p>
      </dsp:txBody>
      <dsp:txXfrm>
        <a:off x="27843" y="3216979"/>
        <a:ext cx="5164744" cy="514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23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4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006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902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165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18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083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8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39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34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51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78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3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32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61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58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3EFE2-2972-470F-A91C-BE103237FAED}" type="datetimeFigureOut">
              <a:rPr lang="tr-TR" smtClean="0"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B42EBB-02E3-4DCE-BEE9-EFAE1802A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7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toyfoo/4598260596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</p:grp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746421" y="708886"/>
            <a:ext cx="4763558" cy="1621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300" dirty="0"/>
              <a:t>        </a:t>
            </a:r>
            <a:r>
              <a:rPr lang="en-US" sz="3200" dirty="0"/>
              <a:t>SINIRLAR,</a:t>
            </a:r>
            <a:br>
              <a:rPr lang="en-US" sz="3200" dirty="0"/>
            </a:br>
            <a:r>
              <a:rPr lang="en-US" sz="3200" dirty="0"/>
              <a:t>ÖZGÜRLEŞTİRİR</a:t>
            </a:r>
            <a:endParaRPr lang="en-US" sz="23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209563" y="2160589"/>
            <a:ext cx="453493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SINIR KOYMAK NE ANLAMA GELİR</a:t>
            </a: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SINIR KOYMAK NEDEN ÖNEMLİ VE GEREKLİDİR</a:t>
            </a: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HANGİ SINIRLAR ÖZGÜRLEŞTİRİR</a:t>
            </a: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SINIR KOYMAYA DAİR DOĞRU VE YANLIŞ İNANÇLAR </a:t>
            </a: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1" r="1030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25469C3-D68E-D74D-4A1D-77459A7292E8}"/>
              </a:ext>
            </a:extLst>
          </p:cNvPr>
          <p:cNvSpPr/>
          <p:nvPr/>
        </p:nvSpPr>
        <p:spPr>
          <a:xfrm>
            <a:off x="168971" y="6070303"/>
            <a:ext cx="7057019" cy="633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168308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 descr="çivi, kişi, şahıs, iç mekan, el içeren bir resim&#10;&#10;Açıklama otomatik olarak oluşturuldu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" r="652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rgbClr val="FFFFFF"/>
                </a:solidFill>
              </a:rPr>
              <a:t>MADDİ SINIRLAR</a:t>
            </a:r>
          </a:p>
          <a:p>
            <a:pPr marL="0" indent="0">
              <a:buNone/>
            </a:pPr>
            <a:endParaRPr lang="tr-TR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tr-TR" sz="3200" dirty="0">
                <a:solidFill>
                  <a:srgbClr val="FFFFFF"/>
                </a:solidFill>
              </a:rPr>
              <a:t>Paramızı ve mali kaynaklarımızı kendi karar verdiğimiz şekilde kullanabilme anlamına gelir.</a:t>
            </a:r>
          </a:p>
          <a:p>
            <a:pPr marL="0" indent="0">
              <a:buNone/>
            </a:pPr>
            <a:endParaRPr lang="tr-TR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kapak, gıda depolama konteynerleri, cam turşu kavanozu, şişe içeren bir resim&#10;&#10;Açıklama otomatik olarak oluşturuldu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2" r="26767" b="-1"/>
          <a:stretch/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11" name="Isosceles Triangle 8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86047" y="2160589"/>
            <a:ext cx="6487955" cy="3880773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800" dirty="0"/>
              <a:t>Örneğin, birinin sizin harçlığınızı ya da birikiminizi istediğiniz gibi kullanımınıza müdahale etmesi maddi sınırlarınızı aşmak anlamına gelir.</a:t>
            </a:r>
          </a:p>
        </p:txBody>
      </p:sp>
    </p:spTree>
    <p:extLst>
      <p:ext uri="{BB962C8B-B14F-4D97-AF65-F5344CB8AC3E}">
        <p14:creationId xmlns:p14="http://schemas.microsoft.com/office/powerpoint/2010/main" val="152122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749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ZAMAN SINIRI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Kişisel zamanımızı istediğimiz şekilde planlama kararımız anlamına gelir.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 descr="saat, duvar saati içeren bir resim&#10;&#10;Açıklama otomatik olarak oluşturul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137" y="2159331"/>
            <a:ext cx="4204989" cy="23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10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8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 descr="gökyüzü, sandglass, dış mekan, küre içeren bir resim&#10;&#10;Açıklama otomatik olarak oluşturuldu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" b="2362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tr-TR" dirty="0">
              <a:solidFill>
                <a:srgbClr val="FFFFFF"/>
              </a:solidFill>
            </a:endParaRPr>
          </a:p>
          <a:p>
            <a:r>
              <a:rPr lang="tr-TR" sz="3200" dirty="0">
                <a:solidFill>
                  <a:srgbClr val="FFFFFF"/>
                </a:solidFill>
              </a:rPr>
              <a:t>Örneğin, arkadaşınız ile yapacağınız bir görüşmelere arkadaşınızın sürekli geç gelmesi zaman sınırının aşılması anlamına gelir.</a:t>
            </a:r>
          </a:p>
        </p:txBody>
      </p:sp>
    </p:spTree>
    <p:extLst>
      <p:ext uri="{BB962C8B-B14F-4D97-AF65-F5344CB8AC3E}">
        <p14:creationId xmlns:p14="http://schemas.microsoft.com/office/powerpoint/2010/main" val="3304336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tr-TR" dirty="0"/>
              <a:t>SINIRLARI KORUMAYA DAİR YANLIŞ DÜŞÜNCELER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2000" dirty="0"/>
              <a:t>HAYIR DERSEM KARŞIMDAKİ KIRILIR</a:t>
            </a:r>
          </a:p>
          <a:p>
            <a:r>
              <a:rPr lang="tr-TR" sz="2000" dirty="0"/>
              <a:t>BENCİL OLMAKLA SUÇLANIRIM</a:t>
            </a:r>
          </a:p>
          <a:p>
            <a:r>
              <a:rPr lang="tr-TR" sz="2000" dirty="0"/>
              <a:t>SINIR KOYARSAM İTAATSİZ OLARAK ALGILANIRIM</a:t>
            </a:r>
          </a:p>
          <a:p>
            <a:r>
              <a:rPr lang="tr-TR" sz="2000" dirty="0"/>
              <a:t>TERKEDİLİRİM</a:t>
            </a:r>
          </a:p>
          <a:p>
            <a:r>
              <a:rPr lang="tr-TR" sz="2000" dirty="0"/>
              <a:t>ÇEVREMDEKİLERİ ÖFKELENDİREBİLİRİM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7427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arı arka plan üzerinde ünlem işareti">
            <a:extLst>
              <a:ext uri="{FF2B5EF4-FFF2-40B4-BE49-F238E27FC236}">
                <a16:creationId xmlns:a16="http://schemas.microsoft.com/office/drawing/2014/main" id="{67E72365-F106-2420-1995-DEC5CA8D31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391" y="1126446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sz="2600" dirty="0">
                <a:solidFill>
                  <a:srgbClr val="FFFFFF"/>
                </a:solidFill>
              </a:rPr>
              <a:t>   DOĞRUSU;</a:t>
            </a:r>
          </a:p>
          <a:p>
            <a:pPr marL="0" indent="0">
              <a:lnSpc>
                <a:spcPct val="90000"/>
              </a:lnSpc>
              <a:buNone/>
            </a:pPr>
            <a:endParaRPr lang="tr-TR" sz="2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600" dirty="0">
                <a:solidFill>
                  <a:srgbClr val="FFFFFF"/>
                </a:solidFill>
              </a:rPr>
              <a:t>Sınır koymak beni bencil, itaatsiz, kırıcı biri yapmaz </a:t>
            </a:r>
          </a:p>
          <a:p>
            <a:pPr>
              <a:lnSpc>
                <a:spcPct val="90000"/>
              </a:lnSpc>
            </a:pPr>
            <a:r>
              <a:rPr lang="tr-TR" sz="2600" dirty="0">
                <a:solidFill>
                  <a:srgbClr val="FFFFFF"/>
                </a:solidFill>
              </a:rPr>
              <a:t>Sağlıklı ilişkilerde sınır koyduğum için karşımdaki öfkelenmez, terkedilemem </a:t>
            </a:r>
          </a:p>
          <a:p>
            <a:pPr>
              <a:lnSpc>
                <a:spcPct val="90000"/>
              </a:lnSpc>
            </a:pPr>
            <a:endParaRPr lang="tr-TR" sz="1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tr-TR" sz="1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tr-TR" sz="1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tr-TR" sz="14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sz="14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sz="14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sz="14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sz="2300" dirty="0">
                <a:solidFill>
                  <a:srgbClr val="FFFFFF"/>
                </a:solidFill>
              </a:rPr>
              <a:t> </a:t>
            </a:r>
            <a:r>
              <a:rPr lang="tr-TR" sz="2300" b="1" dirty="0">
                <a:solidFill>
                  <a:srgbClr val="FFFFFF"/>
                </a:solidFill>
              </a:rPr>
              <a:t>SINIRLAR KENDİMİ VE KARŞIMDAKİNİ ÖNEMSEDİĞİMİ GÖSTERMENİN BİR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sz="2300" b="1" dirty="0">
                <a:solidFill>
                  <a:srgbClr val="FFFFFF"/>
                </a:solidFill>
              </a:rPr>
              <a:t> YOLUDUR</a:t>
            </a:r>
          </a:p>
        </p:txBody>
      </p:sp>
    </p:spTree>
    <p:extLst>
      <p:ext uri="{BB962C8B-B14F-4D97-AF65-F5344CB8AC3E}">
        <p14:creationId xmlns:p14="http://schemas.microsoft.com/office/powerpoint/2010/main" val="4239912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tr-TR" dirty="0"/>
              <a:t>DİNLEDİĞİNİZ İÇİN TEŞEKKÜRLER</a:t>
            </a:r>
          </a:p>
        </p:txBody>
      </p:sp>
    </p:spTree>
    <p:extLst>
      <p:ext uri="{BB962C8B-B14F-4D97-AF65-F5344CB8AC3E}">
        <p14:creationId xmlns:p14="http://schemas.microsoft.com/office/powerpoint/2010/main" val="89192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0355" y="584601"/>
            <a:ext cx="4512989" cy="2227730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dirty="0">
                <a:solidFill>
                  <a:srgbClr val="FFFFFF"/>
                </a:solidFill>
              </a:rPr>
              <a:t>SINIR NEDİR?</a:t>
            </a:r>
          </a:p>
        </p:txBody>
      </p:sp>
      <p:pic>
        <p:nvPicPr>
          <p:cNvPr id="4" name="Resim 3" descr="kurşun kalem, yazı aleti, ofis malzemesi, işaretleme araçları içeren bir resim&#10;&#10;Açıklama otomatik olarak oluşturul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2576662"/>
            <a:ext cx="3856774" cy="1793575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66866" y="2361702"/>
            <a:ext cx="4512988" cy="3317938"/>
          </a:xfrm>
        </p:spPr>
        <p:txBody>
          <a:bodyPr anchor="t">
            <a:normAutofit fontScale="92500" lnSpcReduction="10000"/>
          </a:bodyPr>
          <a:lstStyle/>
          <a:p>
            <a:r>
              <a:rPr lang="tr-TR" sz="2000" dirty="0">
                <a:solidFill>
                  <a:srgbClr val="FFFFFF"/>
                </a:solidFill>
              </a:rPr>
              <a:t>Sınır; bir başkası ile olan iletişimde kişinin belirlediği isteklerini, ihtiyaçlarını, tercihlerini ifade eder.</a:t>
            </a:r>
          </a:p>
          <a:p>
            <a:endParaRPr lang="tr-TR" sz="2000" dirty="0">
              <a:solidFill>
                <a:srgbClr val="FFFFFF"/>
              </a:solidFill>
            </a:endParaRPr>
          </a:p>
          <a:p>
            <a:r>
              <a:rPr lang="tr-TR" sz="2000" dirty="0">
                <a:solidFill>
                  <a:srgbClr val="FFFFFF"/>
                </a:solidFill>
              </a:rPr>
              <a:t>Sınırlar gerekli ve önemlidir.</a:t>
            </a:r>
          </a:p>
          <a:p>
            <a:pPr marL="0" indent="0">
              <a:buNone/>
            </a:pPr>
            <a:endParaRPr lang="tr-TR" sz="2000" dirty="0">
              <a:solidFill>
                <a:srgbClr val="FFFFFF"/>
              </a:solidFill>
            </a:endParaRPr>
          </a:p>
          <a:p>
            <a:r>
              <a:rPr lang="tr-TR" sz="2000" dirty="0">
                <a:solidFill>
                  <a:srgbClr val="FFFFFF"/>
                </a:solidFill>
              </a:rPr>
              <a:t>Sınır kulağa kısıtlayıcı bir kavram gibi gelse de aslında kendi hak ,özgürlük ve düşüncelerimizi korumak anlamına gelir.</a:t>
            </a:r>
          </a:p>
        </p:txBody>
      </p:sp>
    </p:spTree>
    <p:extLst>
      <p:ext uri="{BB962C8B-B14F-4D97-AF65-F5344CB8AC3E}">
        <p14:creationId xmlns:p14="http://schemas.microsoft.com/office/powerpoint/2010/main" val="272311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63992" y="1311503"/>
            <a:ext cx="4467837" cy="3880773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sz="2400" dirty="0"/>
              <a:t>Hukuki, dini, toplumsal ve ahlaki sınırların olmadığı bir dünya hayal edin.</a:t>
            </a:r>
          </a:p>
          <a:p>
            <a:r>
              <a:rPr lang="tr-TR" sz="2400" dirty="0"/>
              <a:t>Her şey ne kadar karmaşık olurdu  değil mi?</a:t>
            </a:r>
          </a:p>
        </p:txBody>
      </p:sp>
      <p:pic>
        <p:nvPicPr>
          <p:cNvPr id="62" name="Picture 39" descr="Küreyi tutan bir kişi">
            <a:extLst>
              <a:ext uri="{FF2B5EF4-FFF2-40B4-BE49-F238E27FC236}">
                <a16:creationId xmlns:a16="http://schemas.microsoft.com/office/drawing/2014/main" id="{EC234749-9EC8-9994-7FFF-79B9066AF6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62" r="2643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63" name="Isosceles Triangle 43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6FD3EB1C-EE39-F175-14E7-41EC7E45BDD0}"/>
              </a:ext>
            </a:extLst>
          </p:cNvPr>
          <p:cNvSpPr txBox="1"/>
          <p:nvPr/>
        </p:nvSpPr>
        <p:spPr>
          <a:xfrm>
            <a:off x="4844955" y="1801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502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</p:grp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endParaRPr lang="tr-TR" sz="2800" dirty="0"/>
          </a:p>
          <a:p>
            <a:pPr marL="0" indent="0">
              <a:buNone/>
            </a:pPr>
            <a:r>
              <a:rPr lang="tr-TR" sz="2800" dirty="0"/>
              <a:t>Sağlıklı sınırlar faydalıdır.</a:t>
            </a:r>
          </a:p>
          <a:p>
            <a:pPr marL="0" indent="0">
              <a:buNone/>
            </a:pPr>
            <a:r>
              <a:rPr lang="tr-TR" sz="2800" dirty="0"/>
              <a:t>Günlük yaşamımızın kolaylaşmasına, ilişkilerimizin düzenlenmesine yardımcı olur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51846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tr-TR"/>
              <a:t>SINIR KOYMAK NEDEN BU KADAR GEREKLİ VE ÖNEMLİ?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3" r="25546" b="1"/>
          <a:stretch/>
        </p:blipFill>
        <p:spPr>
          <a:xfrm>
            <a:off x="6127951" y="2159000"/>
            <a:ext cx="3145536" cy="3882362"/>
          </a:xfrm>
          <a:prstGeom prst="rect">
            <a:avLst/>
          </a:prstGeom>
        </p:spPr>
      </p:pic>
      <p:graphicFrame>
        <p:nvGraphicFramePr>
          <p:cNvPr id="7" name="İçerik Yer Tutucusu 2">
            <a:extLst>
              <a:ext uri="{FF2B5EF4-FFF2-40B4-BE49-F238E27FC236}">
                <a16:creationId xmlns:a16="http://schemas.microsoft.com/office/drawing/2014/main" id="{2DFC2EEE-96F8-E3EB-AF79-A710788820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237458"/>
              </p:ext>
            </p:extLst>
          </p:nvPr>
        </p:nvGraphicFramePr>
        <p:xfrm>
          <a:off x="677334" y="2160589"/>
          <a:ext cx="5220430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080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57741" y="568657"/>
            <a:ext cx="6424440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/>
              <a:t>		</a:t>
            </a:r>
            <a:br>
              <a:rPr lang="tr-TR" sz="2800" dirty="0"/>
            </a:br>
            <a:r>
              <a:rPr lang="tr-TR" sz="2800" dirty="0"/>
              <a:t>		HANGİ SINIRLAR ÖZGÜRLEŞTİRİR?</a:t>
            </a:r>
          </a:p>
        </p:txBody>
      </p:sp>
      <p:pic>
        <p:nvPicPr>
          <p:cNvPr id="4" name="Resim 3" descr="ayakkabı, yer, kişi, şahıs, dış mekan içeren bir resim&#10;&#10;Açıklama otomatik olarak oluşturuldu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8843" r="31299" b="-2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12" name="Isosceles Triangle 9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49562" y="2160589"/>
            <a:ext cx="642444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FİZİKSEL SINIRLAR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sz="2400" dirty="0"/>
              <a:t>Fiziki olarak kendi alanımızı ve bedenimizi korumak anlamına gelir. </a:t>
            </a:r>
          </a:p>
          <a:p>
            <a:pPr marL="0" indent="0">
              <a:buNone/>
            </a:pPr>
            <a:r>
              <a:rPr lang="tr-TR" sz="2400" dirty="0"/>
              <a:t>Fiziksel mesafemiz bu sınırlar içinde yer alır. Yeme, içme ve dinlenme gibi ihtiyaçlarımızı içerir.</a:t>
            </a:r>
          </a:p>
        </p:txBody>
      </p:sp>
    </p:spTree>
    <p:extLst>
      <p:ext uri="{BB962C8B-B14F-4D97-AF65-F5344CB8AC3E}">
        <p14:creationId xmlns:p14="http://schemas.microsoft.com/office/powerpoint/2010/main" val="365584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siluet, tasarım içeren bir resim&#10;&#10;Açıklama otomatik olarak oluşturul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14" y="2090052"/>
            <a:ext cx="3251701" cy="252485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3808" y="1482628"/>
            <a:ext cx="4921876" cy="37396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Bir kişinin fiziksel mesafemize saygı göstermemesi ve bu mesafeyi aşması fiziksel sınırımızın aşıldığı anlamına gelir.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6962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14" y="1726627"/>
            <a:ext cx="3251701" cy="3251701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3809" y="1238630"/>
            <a:ext cx="4921876" cy="373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DUYGUSAL SINIRLAR  </a:t>
            </a:r>
          </a:p>
          <a:p>
            <a:pPr marL="0" indent="0">
              <a:buNone/>
            </a:pPr>
            <a:r>
              <a:rPr lang="tr-TR" dirty="0"/>
              <a:t>                              </a:t>
            </a:r>
          </a:p>
          <a:p>
            <a:pPr marL="0" indent="0">
              <a:buNone/>
            </a:pPr>
            <a:r>
              <a:rPr lang="tr-TR" sz="2800" dirty="0"/>
              <a:t>Hissettiğimiz her duygunun doğal ve kabul </a:t>
            </a:r>
            <a:r>
              <a:rPr lang="tr-TR" sz="2800" dirty="0" err="1"/>
              <a:t>edilebir</a:t>
            </a:r>
            <a:r>
              <a:rPr lang="tr-TR" sz="2800" dirty="0"/>
              <a:t> olması anlamına gelir. Bu bize duygularımızın eleştirilmemesi ve yok sayılmaması hakkını tanır.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790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1245" y="1257075"/>
            <a:ext cx="3973943" cy="3440110"/>
          </a:xfrm>
        </p:spPr>
        <p:txBody>
          <a:bodyPr>
            <a:normAutofit fontScale="92500"/>
          </a:bodyPr>
          <a:lstStyle/>
          <a:p>
            <a:endParaRPr lang="tr-TR" dirty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  <a:p>
            <a:endParaRPr lang="tr-TR" sz="2800" dirty="0">
              <a:solidFill>
                <a:schemeClr val="bg1"/>
              </a:solidFill>
            </a:endParaRPr>
          </a:p>
          <a:p>
            <a:r>
              <a:rPr lang="tr-TR" sz="2800" dirty="0">
                <a:solidFill>
                  <a:schemeClr val="bg1"/>
                </a:solidFill>
              </a:rPr>
              <a:t>Örneğin, duygularımız ve duygularımızı ifade şeklimizin eleştirilmesi duygusal sınırlarımızın aşıldığı anlamına gelir.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496412"/>
            <a:ext cx="5143500" cy="3852660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75867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1412</TotalTime>
  <Words>362</Words>
  <Application>Microsoft Office PowerPoint</Application>
  <PresentationFormat>Geniş ekran</PresentationFormat>
  <Paragraphs>72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Yüzeyler</vt:lpstr>
      <vt:lpstr>        SINIRLAR, ÖZGÜRLEŞTİRİR</vt:lpstr>
      <vt:lpstr>SINIR NEDİR?</vt:lpstr>
      <vt:lpstr>PowerPoint Sunusu</vt:lpstr>
      <vt:lpstr>PowerPoint Sunusu</vt:lpstr>
      <vt:lpstr>SINIR KOYMAK NEDEN BU KADAR GEREKLİ VE ÖNEMLİ?</vt:lpstr>
      <vt:lpstr>     HANGİ SINIRLAR ÖZGÜRLEŞTİRİR?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SINIRLARI KORUMAYA DAİR YANLIŞ DÜŞÜNCELER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SINIRLAR,ÖZGÜRLEŞTİRİR</dc:title>
  <dc:creator>ronaldinho424</dc:creator>
  <cp:lastModifiedBy>USER</cp:lastModifiedBy>
  <cp:revision>41</cp:revision>
  <dcterms:created xsi:type="dcterms:W3CDTF">2023-09-10T11:31:33Z</dcterms:created>
  <dcterms:modified xsi:type="dcterms:W3CDTF">2024-01-12T12:08:32Z</dcterms:modified>
</cp:coreProperties>
</file>