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7" r:id="rId1"/>
  </p:sldMasterIdLst>
  <p:notesMasterIdLst>
    <p:notesMasterId r:id="rId31"/>
  </p:notesMasterIdLst>
  <p:handoutMasterIdLst>
    <p:handoutMasterId r:id="rId32"/>
  </p:handoutMasterIdLst>
  <p:sldIdLst>
    <p:sldId id="689" r:id="rId2"/>
    <p:sldId id="834" r:id="rId3"/>
    <p:sldId id="712" r:id="rId4"/>
    <p:sldId id="814" r:id="rId5"/>
    <p:sldId id="815" r:id="rId6"/>
    <p:sldId id="713" r:id="rId7"/>
    <p:sldId id="714" r:id="rId8"/>
    <p:sldId id="715" r:id="rId9"/>
    <p:sldId id="835" r:id="rId10"/>
    <p:sldId id="772" r:id="rId11"/>
    <p:sldId id="690" r:id="rId12"/>
    <p:sldId id="810" r:id="rId13"/>
    <p:sldId id="692" r:id="rId14"/>
    <p:sldId id="694" r:id="rId15"/>
    <p:sldId id="695" r:id="rId16"/>
    <p:sldId id="696" r:id="rId17"/>
    <p:sldId id="717" r:id="rId18"/>
    <p:sldId id="718" r:id="rId19"/>
    <p:sldId id="836" r:id="rId20"/>
    <p:sldId id="721" r:id="rId21"/>
    <p:sldId id="833" r:id="rId22"/>
    <p:sldId id="722" r:id="rId23"/>
    <p:sldId id="729" r:id="rId24"/>
    <p:sldId id="736" r:id="rId25"/>
    <p:sldId id="737" r:id="rId26"/>
    <p:sldId id="739" r:id="rId27"/>
    <p:sldId id="710" r:id="rId28"/>
    <p:sldId id="711" r:id="rId29"/>
    <p:sldId id="805" r:id="rId30"/>
  </p:sldIdLst>
  <p:sldSz cx="12192000" cy="6858000"/>
  <p:notesSz cx="6815138"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00"/>
    <a:srgbClr val="EA5AD2"/>
    <a:srgbClr val="800000"/>
    <a:srgbClr val="660066"/>
    <a:srgbClr val="99FF66"/>
    <a:srgbClr val="FF714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1" autoAdjust="0"/>
    <p:restoredTop sz="98224" autoAdjust="0"/>
  </p:normalViewPr>
  <p:slideViewPr>
    <p:cSldViewPr>
      <p:cViewPr varScale="1">
        <p:scale>
          <a:sx n="73" d="100"/>
          <a:sy n="73" d="100"/>
        </p:scale>
        <p:origin x="714" y="72"/>
      </p:cViewPr>
      <p:guideLst>
        <p:guide orient="horz" pos="2160"/>
        <p:guide pos="38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3AC31-3654-412E-9285-FEE4464AB0E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tr-TR"/>
        </a:p>
      </dgm:t>
    </dgm:pt>
    <dgm:pt modelId="{C2954757-C797-433F-A602-1AB449D61F6F}">
      <dgm:prSet phldrT="[Metin]"/>
      <dgm:spPr/>
      <dgm:t>
        <a:bodyPr/>
        <a:lstStyle/>
        <a:p>
          <a:r>
            <a:rPr lang="tr-TR" dirty="0"/>
            <a:t>Öğrenci başarısını neler etkiler ?</a:t>
          </a:r>
        </a:p>
      </dgm:t>
    </dgm:pt>
    <dgm:pt modelId="{AC4A36BD-B1E4-4704-8B07-02584BAA65C0}" type="parTrans" cxnId="{146B37DD-CFE5-445F-8938-0F18906E26F1}">
      <dgm:prSet/>
      <dgm:spPr/>
      <dgm:t>
        <a:bodyPr/>
        <a:lstStyle/>
        <a:p>
          <a:endParaRPr lang="tr-TR"/>
        </a:p>
      </dgm:t>
    </dgm:pt>
    <dgm:pt modelId="{80FB1F62-12BE-478A-8E5D-1BB1B7B8472D}" type="sibTrans" cxnId="{146B37DD-CFE5-445F-8938-0F18906E26F1}">
      <dgm:prSet/>
      <dgm:spPr/>
      <dgm:t>
        <a:bodyPr/>
        <a:lstStyle/>
        <a:p>
          <a:endParaRPr lang="tr-TR"/>
        </a:p>
      </dgm:t>
    </dgm:pt>
    <dgm:pt modelId="{05508F4A-1813-4C1E-BF5A-23659BAF46BB}">
      <dgm:prSet phldrT="[Metin]"/>
      <dgm:spPr/>
      <dgm:t>
        <a:bodyPr/>
        <a:lstStyle/>
        <a:p>
          <a:r>
            <a:rPr lang="tr-TR" dirty="0"/>
            <a:t>Öğrenciler neden başarısız olur ?</a:t>
          </a:r>
        </a:p>
      </dgm:t>
    </dgm:pt>
    <dgm:pt modelId="{EB12E807-0AC6-49DD-9C7D-9FE09A0FA18D}" type="parTrans" cxnId="{C409A1CA-658C-43DD-B923-E4789B16B602}">
      <dgm:prSet/>
      <dgm:spPr/>
      <dgm:t>
        <a:bodyPr/>
        <a:lstStyle/>
        <a:p>
          <a:endParaRPr lang="tr-TR"/>
        </a:p>
      </dgm:t>
    </dgm:pt>
    <dgm:pt modelId="{80485AB0-0355-4AD9-87B9-B0868F8B8D9F}" type="sibTrans" cxnId="{C409A1CA-658C-43DD-B923-E4789B16B602}">
      <dgm:prSet/>
      <dgm:spPr/>
      <dgm:t>
        <a:bodyPr/>
        <a:lstStyle/>
        <a:p>
          <a:endParaRPr lang="tr-TR"/>
        </a:p>
      </dgm:t>
    </dgm:pt>
    <dgm:pt modelId="{CAF831B5-92E2-4721-8728-DC0520B68557}">
      <dgm:prSet phldrT="[Metin]"/>
      <dgm:spPr/>
      <dgm:t>
        <a:bodyPr/>
        <a:lstStyle/>
        <a:p>
          <a:r>
            <a:rPr lang="tr-TR" dirty="0"/>
            <a:t>Anne babaların farkında olmadan yaptığı hatalar</a:t>
          </a:r>
        </a:p>
      </dgm:t>
    </dgm:pt>
    <dgm:pt modelId="{980CDEB9-989F-4E75-B573-C02B0CC7744C}" type="parTrans" cxnId="{320D4FBD-9E84-4338-AE18-CFE48452AC34}">
      <dgm:prSet/>
      <dgm:spPr/>
      <dgm:t>
        <a:bodyPr/>
        <a:lstStyle/>
        <a:p>
          <a:endParaRPr lang="tr-TR"/>
        </a:p>
      </dgm:t>
    </dgm:pt>
    <dgm:pt modelId="{643132D5-2D79-448B-9EB9-27F4BEC016CD}" type="sibTrans" cxnId="{320D4FBD-9E84-4338-AE18-CFE48452AC34}">
      <dgm:prSet/>
      <dgm:spPr/>
      <dgm:t>
        <a:bodyPr/>
        <a:lstStyle/>
        <a:p>
          <a:endParaRPr lang="tr-TR"/>
        </a:p>
      </dgm:t>
    </dgm:pt>
    <dgm:pt modelId="{AD3F43FC-BA69-4C64-9CDD-AC773B590F33}">
      <dgm:prSet phldrT="[Metin]"/>
      <dgm:spPr/>
      <dgm:t>
        <a:bodyPr/>
        <a:lstStyle/>
        <a:p>
          <a:r>
            <a:rPr lang="tr-TR" dirty="0"/>
            <a:t>Okul başarısında aileye öneriler</a:t>
          </a:r>
        </a:p>
      </dgm:t>
    </dgm:pt>
    <dgm:pt modelId="{C560CB93-1D80-41D2-93D3-48BA14DA1FDD}" type="parTrans" cxnId="{B2BAE3B5-053F-4796-8F9C-C6FBC1BCA29D}">
      <dgm:prSet/>
      <dgm:spPr/>
      <dgm:t>
        <a:bodyPr/>
        <a:lstStyle/>
        <a:p>
          <a:endParaRPr lang="tr-TR"/>
        </a:p>
      </dgm:t>
    </dgm:pt>
    <dgm:pt modelId="{2AA4ED2C-A0AE-492A-B690-F5CD9C895BEE}" type="sibTrans" cxnId="{B2BAE3B5-053F-4796-8F9C-C6FBC1BCA29D}">
      <dgm:prSet/>
      <dgm:spPr/>
      <dgm:t>
        <a:bodyPr/>
        <a:lstStyle/>
        <a:p>
          <a:endParaRPr lang="tr-TR"/>
        </a:p>
      </dgm:t>
    </dgm:pt>
    <dgm:pt modelId="{F99996C1-7C25-4F08-956D-84797164EA2F}" type="pres">
      <dgm:prSet presAssocID="{0C93AC31-3654-412E-9285-FEE4464AB0E0}" presName="cycle" presStyleCnt="0">
        <dgm:presLayoutVars>
          <dgm:dir/>
          <dgm:resizeHandles val="exact"/>
        </dgm:presLayoutVars>
      </dgm:prSet>
      <dgm:spPr/>
      <dgm:t>
        <a:bodyPr/>
        <a:lstStyle/>
        <a:p>
          <a:endParaRPr lang="tr-TR"/>
        </a:p>
      </dgm:t>
    </dgm:pt>
    <dgm:pt modelId="{437E092F-0C10-4DC4-A3D2-8E09064DBBD5}" type="pres">
      <dgm:prSet presAssocID="{C2954757-C797-433F-A602-1AB449D61F6F}" presName="dummy" presStyleCnt="0"/>
      <dgm:spPr/>
    </dgm:pt>
    <dgm:pt modelId="{051A51C9-42E6-4E3B-B3B6-4F3CC7E99A66}" type="pres">
      <dgm:prSet presAssocID="{C2954757-C797-433F-A602-1AB449D61F6F}" presName="node" presStyleLbl="revTx" presStyleIdx="0" presStyleCnt="4">
        <dgm:presLayoutVars>
          <dgm:bulletEnabled val="1"/>
        </dgm:presLayoutVars>
      </dgm:prSet>
      <dgm:spPr/>
      <dgm:t>
        <a:bodyPr/>
        <a:lstStyle/>
        <a:p>
          <a:endParaRPr lang="tr-TR"/>
        </a:p>
      </dgm:t>
    </dgm:pt>
    <dgm:pt modelId="{50A573A6-9453-4891-860A-2DF234C2C17C}" type="pres">
      <dgm:prSet presAssocID="{80FB1F62-12BE-478A-8E5D-1BB1B7B8472D}" presName="sibTrans" presStyleLbl="node1" presStyleIdx="0" presStyleCnt="4"/>
      <dgm:spPr/>
      <dgm:t>
        <a:bodyPr/>
        <a:lstStyle/>
        <a:p>
          <a:endParaRPr lang="tr-TR"/>
        </a:p>
      </dgm:t>
    </dgm:pt>
    <dgm:pt modelId="{035FBB13-3D1B-4569-A636-DD27977104E8}" type="pres">
      <dgm:prSet presAssocID="{05508F4A-1813-4C1E-BF5A-23659BAF46BB}" presName="dummy" presStyleCnt="0"/>
      <dgm:spPr/>
    </dgm:pt>
    <dgm:pt modelId="{DE15274C-5531-43F6-B88E-4F07D985CD18}" type="pres">
      <dgm:prSet presAssocID="{05508F4A-1813-4C1E-BF5A-23659BAF46BB}" presName="node" presStyleLbl="revTx" presStyleIdx="1" presStyleCnt="4">
        <dgm:presLayoutVars>
          <dgm:bulletEnabled val="1"/>
        </dgm:presLayoutVars>
      </dgm:prSet>
      <dgm:spPr/>
      <dgm:t>
        <a:bodyPr/>
        <a:lstStyle/>
        <a:p>
          <a:endParaRPr lang="tr-TR"/>
        </a:p>
      </dgm:t>
    </dgm:pt>
    <dgm:pt modelId="{102CDAC3-7893-48D6-A484-AC0F31C43262}" type="pres">
      <dgm:prSet presAssocID="{80485AB0-0355-4AD9-87B9-B0868F8B8D9F}" presName="sibTrans" presStyleLbl="node1" presStyleIdx="1" presStyleCnt="4"/>
      <dgm:spPr/>
      <dgm:t>
        <a:bodyPr/>
        <a:lstStyle/>
        <a:p>
          <a:endParaRPr lang="tr-TR"/>
        </a:p>
      </dgm:t>
    </dgm:pt>
    <dgm:pt modelId="{2F414214-1257-458C-8017-25FC256D24AA}" type="pres">
      <dgm:prSet presAssocID="{CAF831B5-92E2-4721-8728-DC0520B68557}" presName="dummy" presStyleCnt="0"/>
      <dgm:spPr/>
    </dgm:pt>
    <dgm:pt modelId="{911AF226-98EE-4A05-8496-C52B6CA58B1D}" type="pres">
      <dgm:prSet presAssocID="{CAF831B5-92E2-4721-8728-DC0520B68557}" presName="node" presStyleLbl="revTx" presStyleIdx="2" presStyleCnt="4">
        <dgm:presLayoutVars>
          <dgm:bulletEnabled val="1"/>
        </dgm:presLayoutVars>
      </dgm:prSet>
      <dgm:spPr/>
      <dgm:t>
        <a:bodyPr/>
        <a:lstStyle/>
        <a:p>
          <a:endParaRPr lang="tr-TR"/>
        </a:p>
      </dgm:t>
    </dgm:pt>
    <dgm:pt modelId="{F61E8045-69B2-4255-9AA3-9E6A24AFCDF4}" type="pres">
      <dgm:prSet presAssocID="{643132D5-2D79-448B-9EB9-27F4BEC016CD}" presName="sibTrans" presStyleLbl="node1" presStyleIdx="2" presStyleCnt="4"/>
      <dgm:spPr/>
      <dgm:t>
        <a:bodyPr/>
        <a:lstStyle/>
        <a:p>
          <a:endParaRPr lang="tr-TR"/>
        </a:p>
      </dgm:t>
    </dgm:pt>
    <dgm:pt modelId="{92114B44-D6AE-4E95-B14B-2B81EA430860}" type="pres">
      <dgm:prSet presAssocID="{AD3F43FC-BA69-4C64-9CDD-AC773B590F33}" presName="dummy" presStyleCnt="0"/>
      <dgm:spPr/>
    </dgm:pt>
    <dgm:pt modelId="{18CB5C9D-FC17-4B27-9DF5-A467CC7653F7}" type="pres">
      <dgm:prSet presAssocID="{AD3F43FC-BA69-4C64-9CDD-AC773B590F33}" presName="node" presStyleLbl="revTx" presStyleIdx="3" presStyleCnt="4">
        <dgm:presLayoutVars>
          <dgm:bulletEnabled val="1"/>
        </dgm:presLayoutVars>
      </dgm:prSet>
      <dgm:spPr/>
      <dgm:t>
        <a:bodyPr/>
        <a:lstStyle/>
        <a:p>
          <a:endParaRPr lang="tr-TR"/>
        </a:p>
      </dgm:t>
    </dgm:pt>
    <dgm:pt modelId="{FB311179-0002-4D10-8D01-CDC508457CED}" type="pres">
      <dgm:prSet presAssocID="{2AA4ED2C-A0AE-492A-B690-F5CD9C895BEE}" presName="sibTrans" presStyleLbl="node1" presStyleIdx="3" presStyleCnt="4"/>
      <dgm:spPr/>
      <dgm:t>
        <a:bodyPr/>
        <a:lstStyle/>
        <a:p>
          <a:endParaRPr lang="tr-TR"/>
        </a:p>
      </dgm:t>
    </dgm:pt>
  </dgm:ptLst>
  <dgm:cxnLst>
    <dgm:cxn modelId="{8E214F04-A12E-4534-B974-A65A9F6B3067}" type="presOf" srcId="{2AA4ED2C-A0AE-492A-B690-F5CD9C895BEE}" destId="{FB311179-0002-4D10-8D01-CDC508457CED}" srcOrd="0" destOrd="0" presId="urn:microsoft.com/office/officeart/2005/8/layout/cycle1"/>
    <dgm:cxn modelId="{8B281463-EFCB-4997-B884-05F23E725CF0}" type="presOf" srcId="{80FB1F62-12BE-478A-8E5D-1BB1B7B8472D}" destId="{50A573A6-9453-4891-860A-2DF234C2C17C}" srcOrd="0" destOrd="0" presId="urn:microsoft.com/office/officeart/2005/8/layout/cycle1"/>
    <dgm:cxn modelId="{B798C35F-6DD5-4B5B-9E2D-631A70171E98}" type="presOf" srcId="{80485AB0-0355-4AD9-87B9-B0868F8B8D9F}" destId="{102CDAC3-7893-48D6-A484-AC0F31C43262}" srcOrd="0" destOrd="0" presId="urn:microsoft.com/office/officeart/2005/8/layout/cycle1"/>
    <dgm:cxn modelId="{67D397A7-F44F-4103-A598-6EE19682A0BC}" type="presOf" srcId="{0C93AC31-3654-412E-9285-FEE4464AB0E0}" destId="{F99996C1-7C25-4F08-956D-84797164EA2F}" srcOrd="0" destOrd="0" presId="urn:microsoft.com/office/officeart/2005/8/layout/cycle1"/>
    <dgm:cxn modelId="{C409A1CA-658C-43DD-B923-E4789B16B602}" srcId="{0C93AC31-3654-412E-9285-FEE4464AB0E0}" destId="{05508F4A-1813-4C1E-BF5A-23659BAF46BB}" srcOrd="1" destOrd="0" parTransId="{EB12E807-0AC6-49DD-9C7D-9FE09A0FA18D}" sibTransId="{80485AB0-0355-4AD9-87B9-B0868F8B8D9F}"/>
    <dgm:cxn modelId="{85BED395-AE20-4E81-AEB5-57C7CDC7CDCB}" type="presOf" srcId="{CAF831B5-92E2-4721-8728-DC0520B68557}" destId="{911AF226-98EE-4A05-8496-C52B6CA58B1D}" srcOrd="0" destOrd="0" presId="urn:microsoft.com/office/officeart/2005/8/layout/cycle1"/>
    <dgm:cxn modelId="{AE736178-EACC-4571-A1F0-2A67ACFBC1A3}" type="presOf" srcId="{05508F4A-1813-4C1E-BF5A-23659BAF46BB}" destId="{DE15274C-5531-43F6-B88E-4F07D985CD18}" srcOrd="0" destOrd="0" presId="urn:microsoft.com/office/officeart/2005/8/layout/cycle1"/>
    <dgm:cxn modelId="{320D4FBD-9E84-4338-AE18-CFE48452AC34}" srcId="{0C93AC31-3654-412E-9285-FEE4464AB0E0}" destId="{CAF831B5-92E2-4721-8728-DC0520B68557}" srcOrd="2" destOrd="0" parTransId="{980CDEB9-989F-4E75-B573-C02B0CC7744C}" sibTransId="{643132D5-2D79-448B-9EB9-27F4BEC016CD}"/>
    <dgm:cxn modelId="{D1E39260-D78B-4FA8-A48F-C3DE6362E5FF}" type="presOf" srcId="{643132D5-2D79-448B-9EB9-27F4BEC016CD}" destId="{F61E8045-69B2-4255-9AA3-9E6A24AFCDF4}" srcOrd="0" destOrd="0" presId="urn:microsoft.com/office/officeart/2005/8/layout/cycle1"/>
    <dgm:cxn modelId="{D682AB93-3DB3-43A1-8033-C6F329D6878B}" type="presOf" srcId="{AD3F43FC-BA69-4C64-9CDD-AC773B590F33}" destId="{18CB5C9D-FC17-4B27-9DF5-A467CC7653F7}" srcOrd="0" destOrd="0" presId="urn:microsoft.com/office/officeart/2005/8/layout/cycle1"/>
    <dgm:cxn modelId="{146B37DD-CFE5-445F-8938-0F18906E26F1}" srcId="{0C93AC31-3654-412E-9285-FEE4464AB0E0}" destId="{C2954757-C797-433F-A602-1AB449D61F6F}" srcOrd="0" destOrd="0" parTransId="{AC4A36BD-B1E4-4704-8B07-02584BAA65C0}" sibTransId="{80FB1F62-12BE-478A-8E5D-1BB1B7B8472D}"/>
    <dgm:cxn modelId="{B2BAE3B5-053F-4796-8F9C-C6FBC1BCA29D}" srcId="{0C93AC31-3654-412E-9285-FEE4464AB0E0}" destId="{AD3F43FC-BA69-4C64-9CDD-AC773B590F33}" srcOrd="3" destOrd="0" parTransId="{C560CB93-1D80-41D2-93D3-48BA14DA1FDD}" sibTransId="{2AA4ED2C-A0AE-492A-B690-F5CD9C895BEE}"/>
    <dgm:cxn modelId="{217B2713-C8E1-4DC4-8455-7BF86C0008C9}" type="presOf" srcId="{C2954757-C797-433F-A602-1AB449D61F6F}" destId="{051A51C9-42E6-4E3B-B3B6-4F3CC7E99A66}" srcOrd="0" destOrd="0" presId="urn:microsoft.com/office/officeart/2005/8/layout/cycle1"/>
    <dgm:cxn modelId="{CD8D7398-B8F0-49CE-8477-7773451E529F}" type="presParOf" srcId="{F99996C1-7C25-4F08-956D-84797164EA2F}" destId="{437E092F-0C10-4DC4-A3D2-8E09064DBBD5}" srcOrd="0" destOrd="0" presId="urn:microsoft.com/office/officeart/2005/8/layout/cycle1"/>
    <dgm:cxn modelId="{415414EB-202E-4A11-89D2-732DE3176CB3}" type="presParOf" srcId="{F99996C1-7C25-4F08-956D-84797164EA2F}" destId="{051A51C9-42E6-4E3B-B3B6-4F3CC7E99A66}" srcOrd="1" destOrd="0" presId="urn:microsoft.com/office/officeart/2005/8/layout/cycle1"/>
    <dgm:cxn modelId="{FEBD69BA-FFD1-4133-A438-4E2E2BBF5843}" type="presParOf" srcId="{F99996C1-7C25-4F08-956D-84797164EA2F}" destId="{50A573A6-9453-4891-860A-2DF234C2C17C}" srcOrd="2" destOrd="0" presId="urn:microsoft.com/office/officeart/2005/8/layout/cycle1"/>
    <dgm:cxn modelId="{B58B13C8-AC5A-4E94-8FE0-B43169275274}" type="presParOf" srcId="{F99996C1-7C25-4F08-956D-84797164EA2F}" destId="{035FBB13-3D1B-4569-A636-DD27977104E8}" srcOrd="3" destOrd="0" presId="urn:microsoft.com/office/officeart/2005/8/layout/cycle1"/>
    <dgm:cxn modelId="{DDEE17A0-6D2B-49C0-900F-7411B92E592B}" type="presParOf" srcId="{F99996C1-7C25-4F08-956D-84797164EA2F}" destId="{DE15274C-5531-43F6-B88E-4F07D985CD18}" srcOrd="4" destOrd="0" presId="urn:microsoft.com/office/officeart/2005/8/layout/cycle1"/>
    <dgm:cxn modelId="{344851CB-4CF7-446F-BF5E-712262D41D68}" type="presParOf" srcId="{F99996C1-7C25-4F08-956D-84797164EA2F}" destId="{102CDAC3-7893-48D6-A484-AC0F31C43262}" srcOrd="5" destOrd="0" presId="urn:microsoft.com/office/officeart/2005/8/layout/cycle1"/>
    <dgm:cxn modelId="{3F872B77-78A4-4E25-AE51-64C11F73F4F6}" type="presParOf" srcId="{F99996C1-7C25-4F08-956D-84797164EA2F}" destId="{2F414214-1257-458C-8017-25FC256D24AA}" srcOrd="6" destOrd="0" presId="urn:microsoft.com/office/officeart/2005/8/layout/cycle1"/>
    <dgm:cxn modelId="{371CD9FF-7D75-4853-88D9-7B13E8B5D45E}" type="presParOf" srcId="{F99996C1-7C25-4F08-956D-84797164EA2F}" destId="{911AF226-98EE-4A05-8496-C52B6CA58B1D}" srcOrd="7" destOrd="0" presId="urn:microsoft.com/office/officeart/2005/8/layout/cycle1"/>
    <dgm:cxn modelId="{7E110E00-589B-47B1-8373-2DEF8FBA79C0}" type="presParOf" srcId="{F99996C1-7C25-4F08-956D-84797164EA2F}" destId="{F61E8045-69B2-4255-9AA3-9E6A24AFCDF4}" srcOrd="8" destOrd="0" presId="urn:microsoft.com/office/officeart/2005/8/layout/cycle1"/>
    <dgm:cxn modelId="{1390D721-CCE9-4097-95C1-25D5EA6B1156}" type="presParOf" srcId="{F99996C1-7C25-4F08-956D-84797164EA2F}" destId="{92114B44-D6AE-4E95-B14B-2B81EA430860}" srcOrd="9" destOrd="0" presId="urn:microsoft.com/office/officeart/2005/8/layout/cycle1"/>
    <dgm:cxn modelId="{C2AADB4E-EC63-4CB7-966A-B31FD6D004B4}" type="presParOf" srcId="{F99996C1-7C25-4F08-956D-84797164EA2F}" destId="{18CB5C9D-FC17-4B27-9DF5-A467CC7653F7}" srcOrd="10" destOrd="0" presId="urn:microsoft.com/office/officeart/2005/8/layout/cycle1"/>
    <dgm:cxn modelId="{C24A06F2-8F7D-4374-87B1-B34128ED28D7}" type="presParOf" srcId="{F99996C1-7C25-4F08-956D-84797164EA2F}" destId="{FB311179-0002-4D10-8D01-CDC508457CED}"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B809DD-61B2-4280-B8D1-CFD32A4D6FD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tr-TR"/>
        </a:p>
      </dgm:t>
    </dgm:pt>
    <dgm:pt modelId="{E4BC3FEA-28DC-4753-B7D2-44A7D3DF3F1C}">
      <dgm:prSet phldrT="[Metin]"/>
      <dgm:spPr/>
      <dgm:t>
        <a:bodyPr/>
        <a:lstStyle/>
        <a:p>
          <a:r>
            <a:rPr lang="tr-TR" dirty="0"/>
            <a:t>Öğrenci</a:t>
          </a:r>
        </a:p>
      </dgm:t>
    </dgm:pt>
    <dgm:pt modelId="{BC176279-B87C-4DB4-B79D-55F678F741A4}" type="parTrans" cxnId="{4A1137C4-D848-4913-B7BC-1221EE2DED9B}">
      <dgm:prSet/>
      <dgm:spPr/>
      <dgm:t>
        <a:bodyPr/>
        <a:lstStyle/>
        <a:p>
          <a:endParaRPr lang="tr-TR"/>
        </a:p>
      </dgm:t>
    </dgm:pt>
    <dgm:pt modelId="{5F7CBA3A-EDCE-48CD-AD8F-44944637C7AB}" type="sibTrans" cxnId="{4A1137C4-D848-4913-B7BC-1221EE2DED9B}">
      <dgm:prSet/>
      <dgm:spPr/>
      <dgm:t>
        <a:bodyPr/>
        <a:lstStyle/>
        <a:p>
          <a:endParaRPr lang="tr-TR" dirty="0"/>
        </a:p>
      </dgm:t>
    </dgm:pt>
    <dgm:pt modelId="{E895CB69-9FF1-4773-A160-66E56F7DD0BD}">
      <dgm:prSet phldrT="[Metin]"/>
      <dgm:spPr/>
      <dgm:t>
        <a:bodyPr/>
        <a:lstStyle/>
        <a:p>
          <a:r>
            <a:rPr lang="tr-TR" dirty="0"/>
            <a:t>Öğretmen</a:t>
          </a:r>
        </a:p>
      </dgm:t>
    </dgm:pt>
    <dgm:pt modelId="{9C5C3762-4C7E-4EDB-A052-B0868FEB1BD2}" type="parTrans" cxnId="{FDAD8880-7441-46A5-BD5C-67C4019EF966}">
      <dgm:prSet/>
      <dgm:spPr/>
      <dgm:t>
        <a:bodyPr/>
        <a:lstStyle/>
        <a:p>
          <a:endParaRPr lang="tr-TR"/>
        </a:p>
      </dgm:t>
    </dgm:pt>
    <dgm:pt modelId="{4BF90E13-CE2E-453F-BC68-2A8062C7A7E0}" type="sibTrans" cxnId="{FDAD8880-7441-46A5-BD5C-67C4019EF966}">
      <dgm:prSet/>
      <dgm:spPr/>
      <dgm:t>
        <a:bodyPr/>
        <a:lstStyle/>
        <a:p>
          <a:endParaRPr lang="tr-TR" dirty="0"/>
        </a:p>
      </dgm:t>
    </dgm:pt>
    <dgm:pt modelId="{77D1D69B-8D3B-4E69-91E6-9CCD3040B767}">
      <dgm:prSet phldrT="[Metin]"/>
      <dgm:spPr/>
      <dgm:t>
        <a:bodyPr/>
        <a:lstStyle/>
        <a:p>
          <a:r>
            <a:rPr lang="tr-TR" dirty="0"/>
            <a:t>Veli</a:t>
          </a:r>
        </a:p>
      </dgm:t>
    </dgm:pt>
    <dgm:pt modelId="{672C2432-EE46-4FB5-9BDD-BBEA347CAC38}" type="parTrans" cxnId="{FDEBD19C-8A38-4EA6-B306-89D296FC982A}">
      <dgm:prSet/>
      <dgm:spPr/>
      <dgm:t>
        <a:bodyPr/>
        <a:lstStyle/>
        <a:p>
          <a:endParaRPr lang="tr-TR"/>
        </a:p>
      </dgm:t>
    </dgm:pt>
    <dgm:pt modelId="{C27A9E08-8CAF-4D59-9B24-119568D21B0E}" type="sibTrans" cxnId="{FDEBD19C-8A38-4EA6-B306-89D296FC982A}">
      <dgm:prSet/>
      <dgm:spPr/>
      <dgm:t>
        <a:bodyPr/>
        <a:lstStyle/>
        <a:p>
          <a:endParaRPr lang="tr-TR" dirty="0"/>
        </a:p>
      </dgm:t>
    </dgm:pt>
    <dgm:pt modelId="{E4815E9E-7F44-4389-B9CA-4EDC8BE7D0FB}" type="pres">
      <dgm:prSet presAssocID="{02B809DD-61B2-4280-B8D1-CFD32A4D6FD7}" presName="Name0" presStyleCnt="0">
        <dgm:presLayoutVars>
          <dgm:dir/>
          <dgm:resizeHandles val="exact"/>
        </dgm:presLayoutVars>
      </dgm:prSet>
      <dgm:spPr/>
      <dgm:t>
        <a:bodyPr/>
        <a:lstStyle/>
        <a:p>
          <a:endParaRPr lang="tr-TR"/>
        </a:p>
      </dgm:t>
    </dgm:pt>
    <dgm:pt modelId="{A8CE776E-D9FD-4469-A9D4-A5B17C335F81}" type="pres">
      <dgm:prSet presAssocID="{E4BC3FEA-28DC-4753-B7D2-44A7D3DF3F1C}" presName="node" presStyleLbl="node1" presStyleIdx="0" presStyleCnt="3">
        <dgm:presLayoutVars>
          <dgm:bulletEnabled val="1"/>
        </dgm:presLayoutVars>
      </dgm:prSet>
      <dgm:spPr/>
      <dgm:t>
        <a:bodyPr/>
        <a:lstStyle/>
        <a:p>
          <a:endParaRPr lang="tr-TR"/>
        </a:p>
      </dgm:t>
    </dgm:pt>
    <dgm:pt modelId="{EB5E4D2E-7A7E-4CC4-99DE-CC61CE40870B}" type="pres">
      <dgm:prSet presAssocID="{5F7CBA3A-EDCE-48CD-AD8F-44944637C7AB}" presName="sibTrans" presStyleLbl="sibTrans2D1" presStyleIdx="0" presStyleCnt="3"/>
      <dgm:spPr/>
      <dgm:t>
        <a:bodyPr/>
        <a:lstStyle/>
        <a:p>
          <a:endParaRPr lang="tr-TR"/>
        </a:p>
      </dgm:t>
    </dgm:pt>
    <dgm:pt modelId="{CAF27840-DDC7-493A-981C-F041A9B38F15}" type="pres">
      <dgm:prSet presAssocID="{5F7CBA3A-EDCE-48CD-AD8F-44944637C7AB}" presName="connectorText" presStyleLbl="sibTrans2D1" presStyleIdx="0" presStyleCnt="3"/>
      <dgm:spPr/>
      <dgm:t>
        <a:bodyPr/>
        <a:lstStyle/>
        <a:p>
          <a:endParaRPr lang="tr-TR"/>
        </a:p>
      </dgm:t>
    </dgm:pt>
    <dgm:pt modelId="{0F5AC274-180F-4CA8-862F-01093DE6D289}" type="pres">
      <dgm:prSet presAssocID="{E895CB69-9FF1-4773-A160-66E56F7DD0BD}" presName="node" presStyleLbl="node1" presStyleIdx="1" presStyleCnt="3">
        <dgm:presLayoutVars>
          <dgm:bulletEnabled val="1"/>
        </dgm:presLayoutVars>
      </dgm:prSet>
      <dgm:spPr/>
      <dgm:t>
        <a:bodyPr/>
        <a:lstStyle/>
        <a:p>
          <a:endParaRPr lang="tr-TR"/>
        </a:p>
      </dgm:t>
    </dgm:pt>
    <dgm:pt modelId="{E3003D5C-5AA4-4E2E-94B9-C54FDD5081B2}" type="pres">
      <dgm:prSet presAssocID="{4BF90E13-CE2E-453F-BC68-2A8062C7A7E0}" presName="sibTrans" presStyleLbl="sibTrans2D1" presStyleIdx="1" presStyleCnt="3"/>
      <dgm:spPr/>
      <dgm:t>
        <a:bodyPr/>
        <a:lstStyle/>
        <a:p>
          <a:endParaRPr lang="tr-TR"/>
        </a:p>
      </dgm:t>
    </dgm:pt>
    <dgm:pt modelId="{E66B521A-B082-4204-A463-6A981B37B3C1}" type="pres">
      <dgm:prSet presAssocID="{4BF90E13-CE2E-453F-BC68-2A8062C7A7E0}" presName="connectorText" presStyleLbl="sibTrans2D1" presStyleIdx="1" presStyleCnt="3"/>
      <dgm:spPr/>
      <dgm:t>
        <a:bodyPr/>
        <a:lstStyle/>
        <a:p>
          <a:endParaRPr lang="tr-TR"/>
        </a:p>
      </dgm:t>
    </dgm:pt>
    <dgm:pt modelId="{A42CA7C6-C27A-4432-AAB0-D79D0A2DDA5E}" type="pres">
      <dgm:prSet presAssocID="{77D1D69B-8D3B-4E69-91E6-9CCD3040B767}" presName="node" presStyleLbl="node1" presStyleIdx="2" presStyleCnt="3">
        <dgm:presLayoutVars>
          <dgm:bulletEnabled val="1"/>
        </dgm:presLayoutVars>
      </dgm:prSet>
      <dgm:spPr/>
      <dgm:t>
        <a:bodyPr/>
        <a:lstStyle/>
        <a:p>
          <a:endParaRPr lang="tr-TR"/>
        </a:p>
      </dgm:t>
    </dgm:pt>
    <dgm:pt modelId="{20C1CAF0-5633-4958-8692-1247F50BC30C}" type="pres">
      <dgm:prSet presAssocID="{C27A9E08-8CAF-4D59-9B24-119568D21B0E}" presName="sibTrans" presStyleLbl="sibTrans2D1" presStyleIdx="2" presStyleCnt="3"/>
      <dgm:spPr/>
      <dgm:t>
        <a:bodyPr/>
        <a:lstStyle/>
        <a:p>
          <a:endParaRPr lang="tr-TR"/>
        </a:p>
      </dgm:t>
    </dgm:pt>
    <dgm:pt modelId="{CFD3C2EE-7AC7-4C91-9BB0-AD59A5798988}" type="pres">
      <dgm:prSet presAssocID="{C27A9E08-8CAF-4D59-9B24-119568D21B0E}" presName="connectorText" presStyleLbl="sibTrans2D1" presStyleIdx="2" presStyleCnt="3"/>
      <dgm:spPr/>
      <dgm:t>
        <a:bodyPr/>
        <a:lstStyle/>
        <a:p>
          <a:endParaRPr lang="tr-TR"/>
        </a:p>
      </dgm:t>
    </dgm:pt>
  </dgm:ptLst>
  <dgm:cxnLst>
    <dgm:cxn modelId="{1AF63EB0-6BC1-4C5C-BCFB-2F467CDC0D04}" type="presOf" srcId="{5F7CBA3A-EDCE-48CD-AD8F-44944637C7AB}" destId="{EB5E4D2E-7A7E-4CC4-99DE-CC61CE40870B}" srcOrd="0" destOrd="0" presId="urn:microsoft.com/office/officeart/2005/8/layout/cycle7"/>
    <dgm:cxn modelId="{188D5A4F-2DEF-483F-87EF-46DBFEC8FBFB}" type="presOf" srcId="{E4BC3FEA-28DC-4753-B7D2-44A7D3DF3F1C}" destId="{A8CE776E-D9FD-4469-A9D4-A5B17C335F81}" srcOrd="0" destOrd="0" presId="urn:microsoft.com/office/officeart/2005/8/layout/cycle7"/>
    <dgm:cxn modelId="{55DD181E-8FC9-4058-864B-F2DEB6B5E477}" type="presOf" srcId="{5F7CBA3A-EDCE-48CD-AD8F-44944637C7AB}" destId="{CAF27840-DDC7-493A-981C-F041A9B38F15}" srcOrd="1" destOrd="0" presId="urn:microsoft.com/office/officeart/2005/8/layout/cycle7"/>
    <dgm:cxn modelId="{E1CF1505-9B66-42D3-A57D-71DAEC193EB9}" type="presOf" srcId="{C27A9E08-8CAF-4D59-9B24-119568D21B0E}" destId="{20C1CAF0-5633-4958-8692-1247F50BC30C}" srcOrd="0" destOrd="0" presId="urn:microsoft.com/office/officeart/2005/8/layout/cycle7"/>
    <dgm:cxn modelId="{1855805D-B036-4EF4-AFD8-7C48E053CF75}" type="presOf" srcId="{77D1D69B-8D3B-4E69-91E6-9CCD3040B767}" destId="{A42CA7C6-C27A-4432-AAB0-D79D0A2DDA5E}" srcOrd="0" destOrd="0" presId="urn:microsoft.com/office/officeart/2005/8/layout/cycle7"/>
    <dgm:cxn modelId="{FDAD8880-7441-46A5-BD5C-67C4019EF966}" srcId="{02B809DD-61B2-4280-B8D1-CFD32A4D6FD7}" destId="{E895CB69-9FF1-4773-A160-66E56F7DD0BD}" srcOrd="1" destOrd="0" parTransId="{9C5C3762-4C7E-4EDB-A052-B0868FEB1BD2}" sibTransId="{4BF90E13-CE2E-453F-BC68-2A8062C7A7E0}"/>
    <dgm:cxn modelId="{FDEBD19C-8A38-4EA6-B306-89D296FC982A}" srcId="{02B809DD-61B2-4280-B8D1-CFD32A4D6FD7}" destId="{77D1D69B-8D3B-4E69-91E6-9CCD3040B767}" srcOrd="2" destOrd="0" parTransId="{672C2432-EE46-4FB5-9BDD-BBEA347CAC38}" sibTransId="{C27A9E08-8CAF-4D59-9B24-119568D21B0E}"/>
    <dgm:cxn modelId="{C90CF48F-87B3-4788-BD29-2CBCBBFC6762}" type="presOf" srcId="{C27A9E08-8CAF-4D59-9B24-119568D21B0E}" destId="{CFD3C2EE-7AC7-4C91-9BB0-AD59A5798988}" srcOrd="1" destOrd="0" presId="urn:microsoft.com/office/officeart/2005/8/layout/cycle7"/>
    <dgm:cxn modelId="{87ABC4DA-61E4-43EB-BC0B-4499225A6460}" type="presOf" srcId="{E895CB69-9FF1-4773-A160-66E56F7DD0BD}" destId="{0F5AC274-180F-4CA8-862F-01093DE6D289}" srcOrd="0" destOrd="0" presId="urn:microsoft.com/office/officeart/2005/8/layout/cycle7"/>
    <dgm:cxn modelId="{87E09786-EF6D-430B-AE29-34B0A17C942B}" type="presOf" srcId="{02B809DD-61B2-4280-B8D1-CFD32A4D6FD7}" destId="{E4815E9E-7F44-4389-B9CA-4EDC8BE7D0FB}" srcOrd="0" destOrd="0" presId="urn:microsoft.com/office/officeart/2005/8/layout/cycle7"/>
    <dgm:cxn modelId="{4A1137C4-D848-4913-B7BC-1221EE2DED9B}" srcId="{02B809DD-61B2-4280-B8D1-CFD32A4D6FD7}" destId="{E4BC3FEA-28DC-4753-B7D2-44A7D3DF3F1C}" srcOrd="0" destOrd="0" parTransId="{BC176279-B87C-4DB4-B79D-55F678F741A4}" sibTransId="{5F7CBA3A-EDCE-48CD-AD8F-44944637C7AB}"/>
    <dgm:cxn modelId="{AAE46224-B6CD-4C25-B421-ED07AC37DB7C}" type="presOf" srcId="{4BF90E13-CE2E-453F-BC68-2A8062C7A7E0}" destId="{E3003D5C-5AA4-4E2E-94B9-C54FDD5081B2}" srcOrd="0" destOrd="0" presId="urn:microsoft.com/office/officeart/2005/8/layout/cycle7"/>
    <dgm:cxn modelId="{0F0D7352-6CD0-4953-9959-C2AEB4EA7E89}" type="presOf" srcId="{4BF90E13-CE2E-453F-BC68-2A8062C7A7E0}" destId="{E66B521A-B082-4204-A463-6A981B37B3C1}" srcOrd="1" destOrd="0" presId="urn:microsoft.com/office/officeart/2005/8/layout/cycle7"/>
    <dgm:cxn modelId="{05948F7D-C3B0-406C-9517-A66F0917AB3E}" type="presParOf" srcId="{E4815E9E-7F44-4389-B9CA-4EDC8BE7D0FB}" destId="{A8CE776E-D9FD-4469-A9D4-A5B17C335F81}" srcOrd="0" destOrd="0" presId="urn:microsoft.com/office/officeart/2005/8/layout/cycle7"/>
    <dgm:cxn modelId="{2C7D7C55-E5A4-41F0-9C9D-92F4E9323A52}" type="presParOf" srcId="{E4815E9E-7F44-4389-B9CA-4EDC8BE7D0FB}" destId="{EB5E4D2E-7A7E-4CC4-99DE-CC61CE40870B}" srcOrd="1" destOrd="0" presId="urn:microsoft.com/office/officeart/2005/8/layout/cycle7"/>
    <dgm:cxn modelId="{BAD4EAE0-453B-46A3-B009-E44D81422F8B}" type="presParOf" srcId="{EB5E4D2E-7A7E-4CC4-99DE-CC61CE40870B}" destId="{CAF27840-DDC7-493A-981C-F041A9B38F15}" srcOrd="0" destOrd="0" presId="urn:microsoft.com/office/officeart/2005/8/layout/cycle7"/>
    <dgm:cxn modelId="{96429297-0797-445E-A76C-B3E0B5635FBD}" type="presParOf" srcId="{E4815E9E-7F44-4389-B9CA-4EDC8BE7D0FB}" destId="{0F5AC274-180F-4CA8-862F-01093DE6D289}" srcOrd="2" destOrd="0" presId="urn:microsoft.com/office/officeart/2005/8/layout/cycle7"/>
    <dgm:cxn modelId="{663A5321-ADC2-4DB1-9D80-72B09D8BF993}" type="presParOf" srcId="{E4815E9E-7F44-4389-B9CA-4EDC8BE7D0FB}" destId="{E3003D5C-5AA4-4E2E-94B9-C54FDD5081B2}" srcOrd="3" destOrd="0" presId="urn:microsoft.com/office/officeart/2005/8/layout/cycle7"/>
    <dgm:cxn modelId="{BD415159-6B4C-4C4D-BA9A-E32F2D8666D3}" type="presParOf" srcId="{E3003D5C-5AA4-4E2E-94B9-C54FDD5081B2}" destId="{E66B521A-B082-4204-A463-6A981B37B3C1}" srcOrd="0" destOrd="0" presId="urn:microsoft.com/office/officeart/2005/8/layout/cycle7"/>
    <dgm:cxn modelId="{ECA7BB18-9E6C-4BEB-A3E6-9E4EFF28B8C9}" type="presParOf" srcId="{E4815E9E-7F44-4389-B9CA-4EDC8BE7D0FB}" destId="{A42CA7C6-C27A-4432-AAB0-D79D0A2DDA5E}" srcOrd="4" destOrd="0" presId="urn:microsoft.com/office/officeart/2005/8/layout/cycle7"/>
    <dgm:cxn modelId="{C0EABE99-84FD-43AA-AAE3-B34912FA1694}" type="presParOf" srcId="{E4815E9E-7F44-4389-B9CA-4EDC8BE7D0FB}" destId="{20C1CAF0-5633-4958-8692-1247F50BC30C}" srcOrd="5" destOrd="0" presId="urn:microsoft.com/office/officeart/2005/8/layout/cycle7"/>
    <dgm:cxn modelId="{B3ED4197-BFA4-48DD-B9C1-4D7692C80EA4}" type="presParOf" srcId="{20C1CAF0-5633-4958-8692-1247F50BC30C}" destId="{CFD3C2EE-7AC7-4C91-9BB0-AD59A579898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A51C9-42E6-4E3B-B3B6-4F3CC7E99A66}">
      <dsp:nvSpPr>
        <dsp:cNvPr id="0" name=""/>
        <dsp:cNvSpPr/>
      </dsp:nvSpPr>
      <dsp:spPr>
        <a:xfrm>
          <a:off x="3551358" y="90962"/>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a:t>Öğrenci başarısını neler etkiler ?</a:t>
          </a:r>
        </a:p>
      </dsp:txBody>
      <dsp:txXfrm>
        <a:off x="3551358" y="90962"/>
        <a:ext cx="1437679" cy="1437679"/>
      </dsp:txXfrm>
    </dsp:sp>
    <dsp:sp modelId="{50A573A6-9453-4891-860A-2DF234C2C17C}">
      <dsp:nvSpPr>
        <dsp:cNvPr id="0" name=""/>
        <dsp:cNvSpPr/>
      </dsp:nvSpPr>
      <dsp:spPr>
        <a:xfrm>
          <a:off x="1015841" y="-158"/>
          <a:ext cx="4064317" cy="4064317"/>
        </a:xfrm>
        <a:prstGeom prst="circularArrow">
          <a:avLst>
            <a:gd name="adj1" fmla="val 6898"/>
            <a:gd name="adj2" fmla="val 465012"/>
            <a:gd name="adj3" fmla="val 550847"/>
            <a:gd name="adj4" fmla="val 20584141"/>
            <a:gd name="adj5" fmla="val 8047"/>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15274C-5531-43F6-B88E-4F07D985CD18}">
      <dsp:nvSpPr>
        <dsp:cNvPr id="0" name=""/>
        <dsp:cNvSpPr/>
      </dsp:nvSpPr>
      <dsp:spPr>
        <a:xfrm>
          <a:off x="3551358" y="2535358"/>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a:t>Öğrenciler neden başarısız olur ?</a:t>
          </a:r>
        </a:p>
      </dsp:txBody>
      <dsp:txXfrm>
        <a:off x="3551358" y="2535358"/>
        <a:ext cx="1437679" cy="1437679"/>
      </dsp:txXfrm>
    </dsp:sp>
    <dsp:sp modelId="{102CDAC3-7893-48D6-A484-AC0F31C43262}">
      <dsp:nvSpPr>
        <dsp:cNvPr id="0" name=""/>
        <dsp:cNvSpPr/>
      </dsp:nvSpPr>
      <dsp:spPr>
        <a:xfrm>
          <a:off x="1015841" y="-158"/>
          <a:ext cx="4064317" cy="4064317"/>
        </a:xfrm>
        <a:prstGeom prst="circularArrow">
          <a:avLst>
            <a:gd name="adj1" fmla="val 6898"/>
            <a:gd name="adj2" fmla="val 465012"/>
            <a:gd name="adj3" fmla="val 5950847"/>
            <a:gd name="adj4" fmla="val 4384141"/>
            <a:gd name="adj5" fmla="val 8047"/>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1AF226-98EE-4A05-8496-C52B6CA58B1D}">
      <dsp:nvSpPr>
        <dsp:cNvPr id="0" name=""/>
        <dsp:cNvSpPr/>
      </dsp:nvSpPr>
      <dsp:spPr>
        <a:xfrm>
          <a:off x="1106962" y="2535358"/>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a:t>Anne babaların farkında olmadan yaptığı hatalar</a:t>
          </a:r>
        </a:p>
      </dsp:txBody>
      <dsp:txXfrm>
        <a:off x="1106962" y="2535358"/>
        <a:ext cx="1437679" cy="1437679"/>
      </dsp:txXfrm>
    </dsp:sp>
    <dsp:sp modelId="{F61E8045-69B2-4255-9AA3-9E6A24AFCDF4}">
      <dsp:nvSpPr>
        <dsp:cNvPr id="0" name=""/>
        <dsp:cNvSpPr/>
      </dsp:nvSpPr>
      <dsp:spPr>
        <a:xfrm>
          <a:off x="1015841" y="-158"/>
          <a:ext cx="4064317" cy="4064317"/>
        </a:xfrm>
        <a:prstGeom prst="circularArrow">
          <a:avLst>
            <a:gd name="adj1" fmla="val 6898"/>
            <a:gd name="adj2" fmla="val 465012"/>
            <a:gd name="adj3" fmla="val 11350847"/>
            <a:gd name="adj4" fmla="val 9784141"/>
            <a:gd name="adj5" fmla="val 8047"/>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B5C9D-FC17-4B27-9DF5-A467CC7653F7}">
      <dsp:nvSpPr>
        <dsp:cNvPr id="0" name=""/>
        <dsp:cNvSpPr/>
      </dsp:nvSpPr>
      <dsp:spPr>
        <a:xfrm>
          <a:off x="1106962" y="90962"/>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a:t>Okul başarısında aileye öneriler</a:t>
          </a:r>
        </a:p>
      </dsp:txBody>
      <dsp:txXfrm>
        <a:off x="1106962" y="90962"/>
        <a:ext cx="1437679" cy="1437679"/>
      </dsp:txXfrm>
    </dsp:sp>
    <dsp:sp modelId="{FB311179-0002-4D10-8D01-CDC508457CED}">
      <dsp:nvSpPr>
        <dsp:cNvPr id="0" name=""/>
        <dsp:cNvSpPr/>
      </dsp:nvSpPr>
      <dsp:spPr>
        <a:xfrm>
          <a:off x="1015841" y="-158"/>
          <a:ext cx="4064317" cy="4064317"/>
        </a:xfrm>
        <a:prstGeom prst="circularArrow">
          <a:avLst>
            <a:gd name="adj1" fmla="val 6898"/>
            <a:gd name="adj2" fmla="val 465012"/>
            <a:gd name="adj3" fmla="val 16750847"/>
            <a:gd name="adj4" fmla="val 15184141"/>
            <a:gd name="adj5" fmla="val 8047"/>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E776E-D9FD-4469-A9D4-A5B17C335F81}">
      <dsp:nvSpPr>
        <dsp:cNvPr id="0" name=""/>
        <dsp:cNvSpPr/>
      </dsp:nvSpPr>
      <dsp:spPr>
        <a:xfrm>
          <a:off x="2590491" y="1351"/>
          <a:ext cx="1713528" cy="8567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kern="1200" dirty="0"/>
            <a:t>Öğrenci</a:t>
          </a:r>
        </a:p>
      </dsp:txBody>
      <dsp:txXfrm>
        <a:off x="2615585" y="26445"/>
        <a:ext cx="1663340" cy="806576"/>
      </dsp:txXfrm>
    </dsp:sp>
    <dsp:sp modelId="{EB5E4D2E-7A7E-4CC4-99DE-CC61CE40870B}">
      <dsp:nvSpPr>
        <dsp:cNvPr id="0" name=""/>
        <dsp:cNvSpPr/>
      </dsp:nvSpPr>
      <dsp:spPr>
        <a:xfrm rot="3600000">
          <a:off x="3707812" y="1506250"/>
          <a:ext cx="895069" cy="29986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dirty="0"/>
        </a:p>
      </dsp:txBody>
      <dsp:txXfrm>
        <a:off x="3797772" y="1566223"/>
        <a:ext cx="715149" cy="179921"/>
      </dsp:txXfrm>
    </dsp:sp>
    <dsp:sp modelId="{0F5AC274-180F-4CA8-862F-01093DE6D289}">
      <dsp:nvSpPr>
        <dsp:cNvPr id="0" name=""/>
        <dsp:cNvSpPr/>
      </dsp:nvSpPr>
      <dsp:spPr>
        <a:xfrm>
          <a:off x="4006674" y="2454252"/>
          <a:ext cx="1713528" cy="8567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kern="1200" dirty="0"/>
            <a:t>Öğretmen</a:t>
          </a:r>
        </a:p>
      </dsp:txBody>
      <dsp:txXfrm>
        <a:off x="4031768" y="2479346"/>
        <a:ext cx="1663340" cy="806576"/>
      </dsp:txXfrm>
    </dsp:sp>
    <dsp:sp modelId="{E3003D5C-5AA4-4E2E-94B9-C54FDD5081B2}">
      <dsp:nvSpPr>
        <dsp:cNvPr id="0" name=""/>
        <dsp:cNvSpPr/>
      </dsp:nvSpPr>
      <dsp:spPr>
        <a:xfrm rot="10800000">
          <a:off x="2999721" y="2732700"/>
          <a:ext cx="895069" cy="29986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dirty="0"/>
        </a:p>
      </dsp:txBody>
      <dsp:txXfrm rot="10800000">
        <a:off x="3089681" y="2792673"/>
        <a:ext cx="715149" cy="179921"/>
      </dsp:txXfrm>
    </dsp:sp>
    <dsp:sp modelId="{A42CA7C6-C27A-4432-AAB0-D79D0A2DDA5E}">
      <dsp:nvSpPr>
        <dsp:cNvPr id="0" name=""/>
        <dsp:cNvSpPr/>
      </dsp:nvSpPr>
      <dsp:spPr>
        <a:xfrm>
          <a:off x="1174309" y="2454252"/>
          <a:ext cx="1713528" cy="85676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kern="1200" dirty="0"/>
            <a:t>Veli</a:t>
          </a:r>
        </a:p>
      </dsp:txBody>
      <dsp:txXfrm>
        <a:off x="1199403" y="2479346"/>
        <a:ext cx="1663340" cy="806576"/>
      </dsp:txXfrm>
    </dsp:sp>
    <dsp:sp modelId="{20C1CAF0-5633-4958-8692-1247F50BC30C}">
      <dsp:nvSpPr>
        <dsp:cNvPr id="0" name=""/>
        <dsp:cNvSpPr/>
      </dsp:nvSpPr>
      <dsp:spPr>
        <a:xfrm rot="18000000">
          <a:off x="2291629" y="1506250"/>
          <a:ext cx="895069" cy="29986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dirty="0"/>
        </a:p>
      </dsp:txBody>
      <dsp:txXfrm>
        <a:off x="2381589" y="1566223"/>
        <a:ext cx="715149" cy="179921"/>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3D31C128-7B26-4906-9FDB-2208B20BBF77}"/>
              </a:ext>
            </a:extLst>
          </p:cNvPr>
          <p:cNvSpPr>
            <a:spLocks noGrp="1" noChangeArrowheads="1"/>
          </p:cNvSpPr>
          <p:nvPr>
            <p:ph type="hdr" sz="quarter"/>
          </p:nvPr>
        </p:nvSpPr>
        <p:spPr bwMode="auto">
          <a:xfrm>
            <a:off x="0" y="0"/>
            <a:ext cx="29527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tr-TR" dirty="0"/>
          </a:p>
        </p:txBody>
      </p:sp>
      <p:sp>
        <p:nvSpPr>
          <p:cNvPr id="123907" name="Rectangle 3">
            <a:extLst>
              <a:ext uri="{FF2B5EF4-FFF2-40B4-BE49-F238E27FC236}">
                <a16:creationId xmlns:a16="http://schemas.microsoft.com/office/drawing/2014/main" id="{7A5C82EF-F2D7-4FEE-A3A0-A361FD44506C}"/>
              </a:ext>
            </a:extLst>
          </p:cNvPr>
          <p:cNvSpPr>
            <a:spLocks noGrp="1" noChangeArrowheads="1"/>
          </p:cNvSpPr>
          <p:nvPr>
            <p:ph type="dt" sz="quarter" idx="1"/>
          </p:nvPr>
        </p:nvSpPr>
        <p:spPr bwMode="auto">
          <a:xfrm>
            <a:off x="3860800" y="0"/>
            <a:ext cx="295275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6D63D342-8A40-484E-8512-4A3C9FBD7B64}" type="datetimeFigureOut">
              <a:rPr lang="tr-TR"/>
              <a:pPr>
                <a:defRPr/>
              </a:pPr>
              <a:t>18.01.2024</a:t>
            </a:fld>
            <a:endParaRPr lang="tr-TR" dirty="0"/>
          </a:p>
        </p:txBody>
      </p:sp>
      <p:sp>
        <p:nvSpPr>
          <p:cNvPr id="123908" name="Rectangle 4">
            <a:extLst>
              <a:ext uri="{FF2B5EF4-FFF2-40B4-BE49-F238E27FC236}">
                <a16:creationId xmlns:a16="http://schemas.microsoft.com/office/drawing/2014/main" id="{3E16B17C-2019-4AF7-AEF3-71E544A5D95F}"/>
              </a:ext>
            </a:extLst>
          </p:cNvPr>
          <p:cNvSpPr>
            <a:spLocks noGrp="1" noChangeArrowheads="1"/>
          </p:cNvSpPr>
          <p:nvPr>
            <p:ph type="ftr" sz="quarter" idx="2"/>
          </p:nvPr>
        </p:nvSpPr>
        <p:spPr bwMode="auto">
          <a:xfrm>
            <a:off x="0" y="9447213"/>
            <a:ext cx="295275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tr-TR" dirty="0"/>
          </a:p>
        </p:txBody>
      </p:sp>
      <p:sp>
        <p:nvSpPr>
          <p:cNvPr id="123909" name="Rectangle 5">
            <a:extLst>
              <a:ext uri="{FF2B5EF4-FFF2-40B4-BE49-F238E27FC236}">
                <a16:creationId xmlns:a16="http://schemas.microsoft.com/office/drawing/2014/main" id="{0BA3F7A1-13AD-4D9A-ADAF-4CC707AD9943}"/>
              </a:ext>
            </a:extLst>
          </p:cNvPr>
          <p:cNvSpPr>
            <a:spLocks noGrp="1" noChangeArrowheads="1"/>
          </p:cNvSpPr>
          <p:nvPr>
            <p:ph type="sldNum" sz="quarter" idx="3"/>
          </p:nvPr>
        </p:nvSpPr>
        <p:spPr bwMode="auto">
          <a:xfrm>
            <a:off x="3860800" y="9447213"/>
            <a:ext cx="295275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D31CDB5A-0045-4303-8BE1-EBE8984FAA3C}" type="slidenum">
              <a:rPr lang="tr-TR" altLang="tr-TR"/>
              <a:pPr/>
              <a:t>‹#›</a:t>
            </a:fld>
            <a:endParaRPr lang="tr-TR" altLang="tr-TR" dirty="0"/>
          </a:p>
        </p:txBody>
      </p:sp>
    </p:spTree>
    <p:extLst>
      <p:ext uri="{BB962C8B-B14F-4D97-AF65-F5344CB8AC3E}">
        <p14:creationId xmlns:p14="http://schemas.microsoft.com/office/powerpoint/2010/main" val="4268185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674" name="Rectangle 2">
            <a:extLst>
              <a:ext uri="{FF2B5EF4-FFF2-40B4-BE49-F238E27FC236}">
                <a16:creationId xmlns:a16="http://schemas.microsoft.com/office/drawing/2014/main" id="{BD56BC8E-37D1-4F81-8DEE-0B16F5B5B432}"/>
              </a:ext>
            </a:extLst>
          </p:cNvPr>
          <p:cNvSpPr>
            <a:spLocks noGrp="1" noChangeArrowheads="1"/>
          </p:cNvSpPr>
          <p:nvPr>
            <p:ph type="hdr" sz="quarter"/>
          </p:nvPr>
        </p:nvSpPr>
        <p:spPr bwMode="auto">
          <a:xfrm>
            <a:off x="0" y="0"/>
            <a:ext cx="29527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tr-TR" dirty="0"/>
          </a:p>
        </p:txBody>
      </p:sp>
      <p:sp>
        <p:nvSpPr>
          <p:cNvPr id="412675" name="Rectangle 3">
            <a:extLst>
              <a:ext uri="{FF2B5EF4-FFF2-40B4-BE49-F238E27FC236}">
                <a16:creationId xmlns:a16="http://schemas.microsoft.com/office/drawing/2014/main" id="{48C8AB4E-395E-47B2-8EF6-6078DFA23C55}"/>
              </a:ext>
            </a:extLst>
          </p:cNvPr>
          <p:cNvSpPr>
            <a:spLocks noGrp="1" noChangeArrowheads="1"/>
          </p:cNvSpPr>
          <p:nvPr>
            <p:ph type="dt" idx="1"/>
          </p:nvPr>
        </p:nvSpPr>
        <p:spPr bwMode="auto">
          <a:xfrm>
            <a:off x="3860800" y="0"/>
            <a:ext cx="29527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fld id="{F25C413E-4EA8-4092-9250-CC3DFC1FB716}" type="datetimeFigureOut">
              <a:rPr lang="tr-TR"/>
              <a:pPr>
                <a:defRPr/>
              </a:pPr>
              <a:t>18.01.2024</a:t>
            </a:fld>
            <a:endParaRPr lang="tr-TR" dirty="0"/>
          </a:p>
        </p:txBody>
      </p:sp>
      <p:sp>
        <p:nvSpPr>
          <p:cNvPr id="36868" name="Rectangle 4">
            <a:extLst>
              <a:ext uri="{FF2B5EF4-FFF2-40B4-BE49-F238E27FC236}">
                <a16:creationId xmlns:a16="http://schemas.microsoft.com/office/drawing/2014/main" id="{16F7EEF3-C865-474C-B93A-18ED2B775018}"/>
              </a:ext>
            </a:extLst>
          </p:cNvPr>
          <p:cNvSpPr>
            <a:spLocks noGrp="1" noRot="1" noChangeAspect="1" noChangeArrowheads="1" noTextEdit="1"/>
          </p:cNvSpPr>
          <p:nvPr>
            <p:ph type="sldImg" idx="2"/>
          </p:nvPr>
        </p:nvSpPr>
        <p:spPr bwMode="auto">
          <a:xfrm>
            <a:off x="93663" y="746125"/>
            <a:ext cx="662940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2677" name="Rectangle 5">
            <a:extLst>
              <a:ext uri="{FF2B5EF4-FFF2-40B4-BE49-F238E27FC236}">
                <a16:creationId xmlns:a16="http://schemas.microsoft.com/office/drawing/2014/main" id="{4715F429-7FEB-408B-9B92-59266009E448}"/>
              </a:ext>
            </a:extLst>
          </p:cNvPr>
          <p:cNvSpPr>
            <a:spLocks noGrp="1" noChangeArrowheads="1"/>
          </p:cNvSpPr>
          <p:nvPr>
            <p:ph type="body" sz="quarter" idx="3"/>
          </p:nvPr>
        </p:nvSpPr>
        <p:spPr bwMode="auto">
          <a:xfrm>
            <a:off x="681038" y="4724400"/>
            <a:ext cx="5453062" cy="4475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412678" name="Rectangle 6">
            <a:extLst>
              <a:ext uri="{FF2B5EF4-FFF2-40B4-BE49-F238E27FC236}">
                <a16:creationId xmlns:a16="http://schemas.microsoft.com/office/drawing/2014/main" id="{77B49213-6F4D-46C9-BF03-084A4EE1E211}"/>
              </a:ext>
            </a:extLst>
          </p:cNvPr>
          <p:cNvSpPr>
            <a:spLocks noGrp="1" noChangeArrowheads="1"/>
          </p:cNvSpPr>
          <p:nvPr>
            <p:ph type="ftr" sz="quarter" idx="4"/>
          </p:nvPr>
        </p:nvSpPr>
        <p:spPr bwMode="auto">
          <a:xfrm>
            <a:off x="0" y="9447213"/>
            <a:ext cx="29527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tr-TR" dirty="0"/>
          </a:p>
        </p:txBody>
      </p:sp>
      <p:sp>
        <p:nvSpPr>
          <p:cNvPr id="412679" name="Rectangle 7">
            <a:extLst>
              <a:ext uri="{FF2B5EF4-FFF2-40B4-BE49-F238E27FC236}">
                <a16:creationId xmlns:a16="http://schemas.microsoft.com/office/drawing/2014/main" id="{6EB7BC12-FB37-45F8-98F5-07DB5533782B}"/>
              </a:ext>
            </a:extLst>
          </p:cNvPr>
          <p:cNvSpPr>
            <a:spLocks noGrp="1" noChangeArrowheads="1"/>
          </p:cNvSpPr>
          <p:nvPr>
            <p:ph type="sldNum" sz="quarter" idx="5"/>
          </p:nvPr>
        </p:nvSpPr>
        <p:spPr bwMode="auto">
          <a:xfrm>
            <a:off x="3860800" y="9447213"/>
            <a:ext cx="29527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D4030843-6452-4263-A597-6C01B7D381A9}" type="slidenum">
              <a:rPr lang="tr-TR" altLang="tr-TR"/>
              <a:pPr/>
              <a:t>‹#›</a:t>
            </a:fld>
            <a:endParaRPr lang="tr-TR" altLang="tr-TR" dirty="0"/>
          </a:p>
        </p:txBody>
      </p:sp>
    </p:spTree>
    <p:extLst>
      <p:ext uri="{BB962C8B-B14F-4D97-AF65-F5344CB8AC3E}">
        <p14:creationId xmlns:p14="http://schemas.microsoft.com/office/powerpoint/2010/main" val="39492695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a:extLst>
              <a:ext uri="{FF2B5EF4-FFF2-40B4-BE49-F238E27FC236}">
                <a16:creationId xmlns:a16="http://schemas.microsoft.com/office/drawing/2014/main" id="{4AB488BF-5610-434E-865C-68FFC1DB5E54}"/>
              </a:ext>
            </a:extLst>
          </p:cNvPr>
          <p:cNvSpPr>
            <a:spLocks noGrp="1" noRot="1" noChangeAspect="1" noTextEdit="1"/>
          </p:cNvSpPr>
          <p:nvPr>
            <p:ph type="sldImg"/>
          </p:nvPr>
        </p:nvSpPr>
        <p:spPr>
          <a:xfrm>
            <a:off x="93663" y="746125"/>
            <a:ext cx="6629400" cy="3729038"/>
          </a:xfrm>
          <a:ln/>
        </p:spPr>
      </p:sp>
      <p:sp>
        <p:nvSpPr>
          <p:cNvPr id="37891" name="2 Not Yer Tutucusu">
            <a:extLst>
              <a:ext uri="{FF2B5EF4-FFF2-40B4-BE49-F238E27FC236}">
                <a16:creationId xmlns:a16="http://schemas.microsoft.com/office/drawing/2014/main" id="{5F7DB4CE-AD4A-4E48-BDB3-65CF9BB0CC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latin typeface="Arial" panose="020B0604020202020204" pitchFamily="34" charset="0"/>
              <a:cs typeface="Arial" panose="020B0604020202020204" pitchFamily="34" charset="0"/>
            </a:endParaRPr>
          </a:p>
        </p:txBody>
      </p:sp>
      <p:sp>
        <p:nvSpPr>
          <p:cNvPr id="37892" name="3 Slayt Numarası Yer Tutucusu">
            <a:extLst>
              <a:ext uri="{FF2B5EF4-FFF2-40B4-BE49-F238E27FC236}">
                <a16:creationId xmlns:a16="http://schemas.microsoft.com/office/drawing/2014/main" id="{8E7BA8DD-1277-4FB0-B37E-1ACEE35997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FC2F29-FF9D-4BF1-B8FC-01125FCDAAA4}" type="slidenum">
              <a:rPr lang="tr-TR" altLang="tr-TR"/>
              <a:pPr/>
              <a:t>8</a:t>
            </a:fld>
            <a:endParaRPr lang="tr-TR" altLang="tr-TR" dirty="0"/>
          </a:p>
        </p:txBody>
      </p:sp>
    </p:spTree>
    <p:extLst>
      <p:ext uri="{BB962C8B-B14F-4D97-AF65-F5344CB8AC3E}">
        <p14:creationId xmlns:p14="http://schemas.microsoft.com/office/powerpoint/2010/main" val="1670493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Slayt Görüntüsü Yer Tutucusu">
            <a:extLst>
              <a:ext uri="{FF2B5EF4-FFF2-40B4-BE49-F238E27FC236}">
                <a16:creationId xmlns:a16="http://schemas.microsoft.com/office/drawing/2014/main" id="{4AB488BF-5610-434E-865C-68FFC1DB5E54}"/>
              </a:ext>
            </a:extLst>
          </p:cNvPr>
          <p:cNvSpPr>
            <a:spLocks noGrp="1" noRot="1" noChangeAspect="1" noTextEdit="1"/>
          </p:cNvSpPr>
          <p:nvPr>
            <p:ph type="sldImg"/>
          </p:nvPr>
        </p:nvSpPr>
        <p:spPr>
          <a:xfrm>
            <a:off x="93663" y="746125"/>
            <a:ext cx="6629400" cy="3729038"/>
          </a:xfrm>
          <a:ln/>
        </p:spPr>
      </p:sp>
      <p:sp>
        <p:nvSpPr>
          <p:cNvPr id="37891" name="2 Not Yer Tutucusu">
            <a:extLst>
              <a:ext uri="{FF2B5EF4-FFF2-40B4-BE49-F238E27FC236}">
                <a16:creationId xmlns:a16="http://schemas.microsoft.com/office/drawing/2014/main" id="{5F7DB4CE-AD4A-4E48-BDB3-65CF9BB0CC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a:latin typeface="Arial" panose="020B0604020202020204" pitchFamily="34" charset="0"/>
              <a:cs typeface="Arial" panose="020B0604020202020204" pitchFamily="34" charset="0"/>
            </a:endParaRPr>
          </a:p>
        </p:txBody>
      </p:sp>
      <p:sp>
        <p:nvSpPr>
          <p:cNvPr id="37892" name="3 Slayt Numarası Yer Tutucusu">
            <a:extLst>
              <a:ext uri="{FF2B5EF4-FFF2-40B4-BE49-F238E27FC236}">
                <a16:creationId xmlns:a16="http://schemas.microsoft.com/office/drawing/2014/main" id="{8E7BA8DD-1277-4FB0-B37E-1ACEE35997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0FC2F29-FF9D-4BF1-B8FC-01125FCDAAA4}" type="slidenum">
              <a:rPr lang="tr-TR" altLang="tr-TR"/>
              <a:pPr/>
              <a:t>9</a:t>
            </a:fld>
            <a:endParaRPr lang="tr-TR" altLang="tr-TR" dirty="0"/>
          </a:p>
        </p:txBody>
      </p:sp>
    </p:spTree>
    <p:extLst>
      <p:ext uri="{BB962C8B-B14F-4D97-AF65-F5344CB8AC3E}">
        <p14:creationId xmlns:p14="http://schemas.microsoft.com/office/powerpoint/2010/main" val="76709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6B2B24C0-74BB-468C-AEA9-1779B29845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49A2D7-9798-44F9-AB14-A42B1BE1EAB4}" type="slidenum">
              <a:rPr lang="tr-TR" altLang="tr-TR"/>
              <a:pPr/>
              <a:t>10</a:t>
            </a:fld>
            <a:endParaRPr lang="tr-TR" altLang="tr-TR" dirty="0"/>
          </a:p>
        </p:txBody>
      </p:sp>
      <p:sp>
        <p:nvSpPr>
          <p:cNvPr id="38915" name="Rectangle 2">
            <a:extLst>
              <a:ext uri="{FF2B5EF4-FFF2-40B4-BE49-F238E27FC236}">
                <a16:creationId xmlns:a16="http://schemas.microsoft.com/office/drawing/2014/main" id="{1B693EFA-19B3-423C-9B65-86A6A61F4963}"/>
              </a:ext>
            </a:extLst>
          </p:cNvPr>
          <p:cNvSpPr>
            <a:spLocks noGrp="1" noRot="1" noChangeAspect="1" noChangeArrowheads="1" noTextEdit="1"/>
          </p:cNvSpPr>
          <p:nvPr>
            <p:ph type="sldImg"/>
          </p:nvPr>
        </p:nvSpPr>
        <p:spPr>
          <a:xfrm>
            <a:off x="93663" y="746125"/>
            <a:ext cx="6629400" cy="3729038"/>
          </a:xfrm>
          <a:ln/>
        </p:spPr>
      </p:sp>
      <p:sp>
        <p:nvSpPr>
          <p:cNvPr id="38916" name="Rectangle 3">
            <a:extLst>
              <a:ext uri="{FF2B5EF4-FFF2-40B4-BE49-F238E27FC236}">
                <a16:creationId xmlns:a16="http://schemas.microsoft.com/office/drawing/2014/main" id="{292A22EB-0DDE-4A57-AFB8-39F74D35C2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dirty="0">
                <a:latin typeface="Arial" panose="020B0604020202020204" pitchFamily="34" charset="0"/>
                <a:cs typeface="Arial" panose="020B0604020202020204" pitchFamily="34" charset="0"/>
              </a:rPr>
              <a:t>-Bursluluk sınavı</a:t>
            </a:r>
          </a:p>
        </p:txBody>
      </p:sp>
    </p:spTree>
    <p:extLst>
      <p:ext uri="{BB962C8B-B14F-4D97-AF65-F5344CB8AC3E}">
        <p14:creationId xmlns:p14="http://schemas.microsoft.com/office/powerpoint/2010/main" val="1095869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Slayt Görüntüsü Yer Tutucusu">
            <a:extLst>
              <a:ext uri="{FF2B5EF4-FFF2-40B4-BE49-F238E27FC236}">
                <a16:creationId xmlns:a16="http://schemas.microsoft.com/office/drawing/2014/main" id="{450D6439-4E19-49EA-BE34-45D2F89EE6EB}"/>
              </a:ext>
            </a:extLst>
          </p:cNvPr>
          <p:cNvSpPr>
            <a:spLocks noGrp="1" noRot="1" noChangeAspect="1" noTextEdit="1"/>
          </p:cNvSpPr>
          <p:nvPr>
            <p:ph type="sldImg"/>
          </p:nvPr>
        </p:nvSpPr>
        <p:spPr>
          <a:xfrm>
            <a:off x="93663" y="746125"/>
            <a:ext cx="6629400" cy="3729038"/>
          </a:xfrm>
          <a:ln/>
        </p:spPr>
      </p:sp>
      <p:sp>
        <p:nvSpPr>
          <p:cNvPr id="39939" name="2 Not Yer Tutucusu">
            <a:extLst>
              <a:ext uri="{FF2B5EF4-FFF2-40B4-BE49-F238E27FC236}">
                <a16:creationId xmlns:a16="http://schemas.microsoft.com/office/drawing/2014/main" id="{5C151606-DC22-4339-8512-3A09CDD920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tr-TR" altLang="tr-TR" dirty="0">
              <a:latin typeface="Arial" panose="020B0604020202020204" pitchFamily="34" charset="0"/>
              <a:cs typeface="Arial" panose="020B0604020202020204" pitchFamily="34" charset="0"/>
            </a:endParaRPr>
          </a:p>
        </p:txBody>
      </p:sp>
      <p:sp>
        <p:nvSpPr>
          <p:cNvPr id="39940" name="3 Slayt Numarası Yer Tutucusu">
            <a:extLst>
              <a:ext uri="{FF2B5EF4-FFF2-40B4-BE49-F238E27FC236}">
                <a16:creationId xmlns:a16="http://schemas.microsoft.com/office/drawing/2014/main" id="{835F2521-7D39-4293-84F2-B8B9D810EF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2BED76-8208-43E6-8BE5-7AB45E509839}" type="slidenum">
              <a:rPr lang="tr-TR" altLang="tr-TR"/>
              <a:pPr/>
              <a:t>22</a:t>
            </a:fld>
            <a:endParaRPr lang="tr-TR" altLang="tr-TR" dirty="0"/>
          </a:p>
        </p:txBody>
      </p:sp>
    </p:spTree>
    <p:extLst>
      <p:ext uri="{BB962C8B-B14F-4D97-AF65-F5344CB8AC3E}">
        <p14:creationId xmlns:p14="http://schemas.microsoft.com/office/powerpoint/2010/main" val="371266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fld id="{0328448F-EBE6-41CC-A1F1-F68CD5FD376C}" type="datetime1">
              <a:rPr lang="tr-TR" smtClean="0"/>
              <a:pPr>
                <a:defRPr/>
              </a:pPr>
              <a:t>18.01.2024</a:t>
            </a:fld>
            <a:endParaRPr lang="tr-TR" dirty="0"/>
          </a:p>
        </p:txBody>
      </p:sp>
      <p:sp>
        <p:nvSpPr>
          <p:cNvPr id="5" name="Footer Placeholder 4"/>
          <p:cNvSpPr>
            <a:spLocks noGrp="1"/>
          </p:cNvSpPr>
          <p:nvPr>
            <p:ph type="ftr" sz="quarter" idx="11"/>
          </p:nvPr>
        </p:nvSpPr>
        <p:spPr/>
        <p:txBody>
          <a:bodyPr/>
          <a:lstStyle/>
          <a:p>
            <a:pPr>
              <a:defRPr/>
            </a:pPr>
            <a:endParaRPr lang="tr-TR" dirty="0"/>
          </a:p>
        </p:txBody>
      </p:sp>
      <p:sp>
        <p:nvSpPr>
          <p:cNvPr id="6" name="Slide Number Placeholder 5"/>
          <p:cNvSpPr>
            <a:spLocks noGrp="1"/>
          </p:cNvSpPr>
          <p:nvPr>
            <p:ph type="sldNum" sz="quarter" idx="12"/>
          </p:nvPr>
        </p:nvSpPr>
        <p:spPr/>
        <p:txBody>
          <a:bodyPr/>
          <a:lstStyle/>
          <a:p>
            <a:fld id="{C12C1AA0-6CA3-4FB3-80DB-F0BAB5DA21FC}" type="slidenum">
              <a:rPr lang="tr-TR" altLang="tr-TR" smtClean="0"/>
              <a:pPr/>
              <a:t>‹#›</a:t>
            </a:fld>
            <a:endParaRPr lang="tr-TR" altLang="tr-T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213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183AC377-E294-41DE-B050-F953A4BC7D9F}" type="datetime1">
              <a:rPr lang="tr-TR" smtClean="0"/>
              <a:pPr>
                <a:defRPr/>
              </a:pPr>
              <a:t>18.01.2024</a:t>
            </a:fld>
            <a:endParaRPr lang="tr-TR" dirty="0"/>
          </a:p>
        </p:txBody>
      </p:sp>
      <p:sp>
        <p:nvSpPr>
          <p:cNvPr id="5" name="Footer Placeholder 4"/>
          <p:cNvSpPr>
            <a:spLocks noGrp="1"/>
          </p:cNvSpPr>
          <p:nvPr>
            <p:ph type="ftr" sz="quarter" idx="11"/>
          </p:nvPr>
        </p:nvSpPr>
        <p:spPr/>
        <p:txBody>
          <a:bodyPr/>
          <a:lstStyle/>
          <a:p>
            <a:pPr>
              <a:defRPr/>
            </a:pPr>
            <a:endParaRPr lang="tr-TR" dirty="0"/>
          </a:p>
        </p:txBody>
      </p:sp>
      <p:sp>
        <p:nvSpPr>
          <p:cNvPr id="6" name="Slide Number Placeholder 5"/>
          <p:cNvSpPr>
            <a:spLocks noGrp="1"/>
          </p:cNvSpPr>
          <p:nvPr>
            <p:ph type="sldNum" sz="quarter" idx="12"/>
          </p:nvPr>
        </p:nvSpPr>
        <p:spPr/>
        <p:txBody>
          <a:bodyPr/>
          <a:lstStyle/>
          <a:p>
            <a:fld id="{B4CC847B-1C4D-4C0F-BC00-6FE27113B2AD}" type="slidenum">
              <a:rPr lang="tr-TR" altLang="tr-TR" smtClean="0"/>
              <a:pPr/>
              <a:t>‹#›</a:t>
            </a:fld>
            <a:endParaRPr lang="tr-TR" altLang="tr-TR" dirty="0"/>
          </a:p>
        </p:txBody>
      </p:sp>
    </p:spTree>
    <p:extLst>
      <p:ext uri="{BB962C8B-B14F-4D97-AF65-F5344CB8AC3E}">
        <p14:creationId xmlns:p14="http://schemas.microsoft.com/office/powerpoint/2010/main" val="360685770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4F04B5DB-07A3-4D1A-8F59-5EE9563C2D68}" type="datetime1">
              <a:rPr lang="tr-TR" smtClean="0"/>
              <a:pPr>
                <a:defRPr/>
              </a:pPr>
              <a:t>18.01.2024</a:t>
            </a:fld>
            <a:endParaRPr lang="tr-TR" dirty="0"/>
          </a:p>
        </p:txBody>
      </p:sp>
      <p:sp>
        <p:nvSpPr>
          <p:cNvPr id="5" name="Footer Placeholder 4"/>
          <p:cNvSpPr>
            <a:spLocks noGrp="1"/>
          </p:cNvSpPr>
          <p:nvPr>
            <p:ph type="ftr" sz="quarter" idx="11"/>
          </p:nvPr>
        </p:nvSpPr>
        <p:spPr/>
        <p:txBody>
          <a:bodyPr/>
          <a:lstStyle/>
          <a:p>
            <a:pPr>
              <a:defRPr/>
            </a:pPr>
            <a:endParaRPr lang="tr-TR" dirty="0"/>
          </a:p>
        </p:txBody>
      </p:sp>
      <p:sp>
        <p:nvSpPr>
          <p:cNvPr id="6" name="Slide Number Placeholder 5"/>
          <p:cNvSpPr>
            <a:spLocks noGrp="1"/>
          </p:cNvSpPr>
          <p:nvPr>
            <p:ph type="sldNum" sz="quarter" idx="12"/>
          </p:nvPr>
        </p:nvSpPr>
        <p:spPr/>
        <p:txBody>
          <a:bodyPr/>
          <a:lstStyle/>
          <a:p>
            <a:fld id="{893CDA06-AFAA-41A3-9DD6-FB57CC14FE9A}" type="slidenum">
              <a:rPr lang="tr-TR" altLang="tr-TR" smtClean="0"/>
              <a:pPr/>
              <a:t>‹#›</a:t>
            </a:fld>
            <a:endParaRPr lang="tr-TR" altLang="tr-TR" dirty="0"/>
          </a:p>
        </p:txBody>
      </p:sp>
    </p:spTree>
    <p:extLst>
      <p:ext uri="{BB962C8B-B14F-4D97-AF65-F5344CB8AC3E}">
        <p14:creationId xmlns:p14="http://schemas.microsoft.com/office/powerpoint/2010/main" val="3465845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24417" y="260350"/>
            <a:ext cx="10972800" cy="1143000"/>
          </a:xfrm>
        </p:spPr>
        <p:txBody>
          <a:bodyPr/>
          <a:lstStyle/>
          <a:p>
            <a:r>
              <a:rPr lang="tr-TR"/>
              <a:t>Asıl başlık stili için tıklatın</a:t>
            </a:r>
          </a:p>
        </p:txBody>
      </p:sp>
      <p:sp>
        <p:nvSpPr>
          <p:cNvPr id="3" name="2 Metin Yer Tutucusu"/>
          <p:cNvSpPr>
            <a:spLocks noGrp="1"/>
          </p:cNvSpPr>
          <p:nvPr>
            <p:ph type="body" sz="half" idx="1"/>
          </p:nvPr>
        </p:nvSpPr>
        <p:spPr>
          <a:xfrm>
            <a:off x="609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a:extLst>
              <a:ext uri="{FF2B5EF4-FFF2-40B4-BE49-F238E27FC236}">
                <a16:creationId xmlns:a16="http://schemas.microsoft.com/office/drawing/2014/main" id="{D21222E9-F78C-4526-A549-F60FAB6B1DCC}"/>
              </a:ext>
            </a:extLst>
          </p:cNvPr>
          <p:cNvSpPr>
            <a:spLocks noGrp="1"/>
          </p:cNvSpPr>
          <p:nvPr>
            <p:ph type="dt" sz="half" idx="10"/>
          </p:nvPr>
        </p:nvSpPr>
        <p:spPr>
          <a:xfrm>
            <a:off x="609600" y="6245225"/>
            <a:ext cx="2844800" cy="476250"/>
          </a:xfrm>
        </p:spPr>
        <p:txBody>
          <a:bodyPr/>
          <a:lstStyle>
            <a:lvl1pPr>
              <a:defRPr/>
            </a:lvl1pPr>
          </a:lstStyle>
          <a:p>
            <a:pPr>
              <a:defRPr/>
            </a:pPr>
            <a:endParaRPr lang="tr-TR" dirty="0"/>
          </a:p>
        </p:txBody>
      </p:sp>
      <p:sp>
        <p:nvSpPr>
          <p:cNvPr id="6" name="5 Altbilgi Yer Tutucusu">
            <a:extLst>
              <a:ext uri="{FF2B5EF4-FFF2-40B4-BE49-F238E27FC236}">
                <a16:creationId xmlns:a16="http://schemas.microsoft.com/office/drawing/2014/main" id="{C489DA4C-497E-4D95-9100-D80FB0352C2E}"/>
              </a:ext>
            </a:extLst>
          </p:cNvPr>
          <p:cNvSpPr>
            <a:spLocks noGrp="1"/>
          </p:cNvSpPr>
          <p:nvPr>
            <p:ph type="ftr" sz="quarter" idx="11"/>
          </p:nvPr>
        </p:nvSpPr>
        <p:spPr>
          <a:xfrm>
            <a:off x="4165600" y="6245225"/>
            <a:ext cx="3860800" cy="476250"/>
          </a:xfrm>
        </p:spPr>
        <p:txBody>
          <a:bodyPr/>
          <a:lstStyle>
            <a:lvl1pPr>
              <a:defRPr/>
            </a:lvl1pPr>
          </a:lstStyle>
          <a:p>
            <a:pPr>
              <a:defRPr/>
            </a:pPr>
            <a:endParaRPr lang="tr-TR" dirty="0"/>
          </a:p>
        </p:txBody>
      </p:sp>
      <p:sp>
        <p:nvSpPr>
          <p:cNvPr id="7" name="6 Slayt Numarası Yer Tutucusu">
            <a:extLst>
              <a:ext uri="{FF2B5EF4-FFF2-40B4-BE49-F238E27FC236}">
                <a16:creationId xmlns:a16="http://schemas.microsoft.com/office/drawing/2014/main" id="{C33C05B0-0FCD-4F16-9A1E-59A0029C07D2}"/>
              </a:ext>
            </a:extLst>
          </p:cNvPr>
          <p:cNvSpPr>
            <a:spLocks noGrp="1"/>
          </p:cNvSpPr>
          <p:nvPr>
            <p:ph type="sldNum" sz="quarter" idx="12"/>
          </p:nvPr>
        </p:nvSpPr>
        <p:spPr>
          <a:xfrm>
            <a:off x="8737600" y="6245225"/>
            <a:ext cx="2844800" cy="476250"/>
          </a:xfrm>
        </p:spPr>
        <p:txBody>
          <a:bodyPr/>
          <a:lstStyle>
            <a:lvl1pPr>
              <a:defRPr/>
            </a:lvl1pPr>
          </a:lstStyle>
          <a:p>
            <a:fld id="{FBB44891-BF9D-4C0D-AB59-27B09DACDC15}" type="slidenum">
              <a:rPr lang="tr-TR" altLang="tr-TR"/>
              <a:pPr/>
              <a:t>‹#›</a:t>
            </a:fld>
            <a:endParaRPr lang="tr-TR" altLang="tr-TR" dirty="0"/>
          </a:p>
        </p:txBody>
      </p:sp>
    </p:spTree>
    <p:extLst>
      <p:ext uri="{BB962C8B-B14F-4D97-AF65-F5344CB8AC3E}">
        <p14:creationId xmlns:p14="http://schemas.microsoft.com/office/powerpoint/2010/main" val="304492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76EA4779-E773-4872-9FA9-20A7035F5ACA}" type="datetime1">
              <a:rPr lang="tr-TR" smtClean="0"/>
              <a:pPr>
                <a:defRPr/>
              </a:pPr>
              <a:t>18.01.2024</a:t>
            </a:fld>
            <a:endParaRPr lang="tr-TR" dirty="0"/>
          </a:p>
        </p:txBody>
      </p:sp>
      <p:sp>
        <p:nvSpPr>
          <p:cNvPr id="5" name="Footer Placeholder 4"/>
          <p:cNvSpPr>
            <a:spLocks noGrp="1"/>
          </p:cNvSpPr>
          <p:nvPr>
            <p:ph type="ftr" sz="quarter" idx="11"/>
          </p:nvPr>
        </p:nvSpPr>
        <p:spPr/>
        <p:txBody>
          <a:bodyPr/>
          <a:lstStyle/>
          <a:p>
            <a:pPr>
              <a:defRPr/>
            </a:pPr>
            <a:endParaRPr lang="tr-TR" dirty="0"/>
          </a:p>
        </p:txBody>
      </p:sp>
      <p:sp>
        <p:nvSpPr>
          <p:cNvPr id="6" name="Slide Number Placeholder 5"/>
          <p:cNvSpPr>
            <a:spLocks noGrp="1"/>
          </p:cNvSpPr>
          <p:nvPr>
            <p:ph type="sldNum" sz="quarter" idx="12"/>
          </p:nvPr>
        </p:nvSpPr>
        <p:spPr/>
        <p:txBody>
          <a:bodyPr/>
          <a:lstStyle/>
          <a:p>
            <a:fld id="{E38D63ED-1DA6-44BA-A5D5-A9C062B74799}" type="slidenum">
              <a:rPr lang="tr-TR" altLang="tr-TR" smtClean="0"/>
              <a:pPr/>
              <a:t>‹#›</a:t>
            </a:fld>
            <a:endParaRPr lang="tr-TR" altLang="tr-TR" dirty="0"/>
          </a:p>
        </p:txBody>
      </p:sp>
    </p:spTree>
    <p:extLst>
      <p:ext uri="{BB962C8B-B14F-4D97-AF65-F5344CB8AC3E}">
        <p14:creationId xmlns:p14="http://schemas.microsoft.com/office/powerpoint/2010/main" val="3920144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fld id="{183AC377-E294-41DE-B050-F953A4BC7D9F}" type="datetime1">
              <a:rPr lang="tr-TR" smtClean="0"/>
              <a:pPr>
                <a:defRPr/>
              </a:pPr>
              <a:t>18.01.2024</a:t>
            </a:fld>
            <a:endParaRPr lang="tr-TR" dirty="0"/>
          </a:p>
        </p:txBody>
      </p:sp>
      <p:sp>
        <p:nvSpPr>
          <p:cNvPr id="5" name="Footer Placeholder 4"/>
          <p:cNvSpPr>
            <a:spLocks noGrp="1"/>
          </p:cNvSpPr>
          <p:nvPr>
            <p:ph type="ftr" sz="quarter" idx="11"/>
          </p:nvPr>
        </p:nvSpPr>
        <p:spPr/>
        <p:txBody>
          <a:bodyPr/>
          <a:lstStyle/>
          <a:p>
            <a:pPr>
              <a:defRPr/>
            </a:pPr>
            <a:endParaRPr lang="tr-TR" dirty="0"/>
          </a:p>
        </p:txBody>
      </p:sp>
      <p:sp>
        <p:nvSpPr>
          <p:cNvPr id="6" name="Slide Number Placeholder 5"/>
          <p:cNvSpPr>
            <a:spLocks noGrp="1"/>
          </p:cNvSpPr>
          <p:nvPr>
            <p:ph type="sldNum" sz="quarter" idx="12"/>
          </p:nvPr>
        </p:nvSpPr>
        <p:spPr/>
        <p:txBody>
          <a:bodyPr/>
          <a:lstStyle/>
          <a:p>
            <a:fld id="{B4CC847B-1C4D-4C0F-BC00-6FE27113B2AD}" type="slidenum">
              <a:rPr lang="tr-TR" altLang="tr-TR" smtClean="0"/>
              <a:pPr/>
              <a:t>‹#›</a:t>
            </a:fld>
            <a:endParaRPr lang="tr-TR" altLang="tr-T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7629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A03F4A6B-3298-4E1C-BECE-89FD40654280}" type="datetime1">
              <a:rPr lang="tr-TR" smtClean="0"/>
              <a:pPr>
                <a:defRPr/>
              </a:pPr>
              <a:t>18.01.2024</a:t>
            </a:fld>
            <a:endParaRPr lang="tr-TR" dirty="0"/>
          </a:p>
        </p:txBody>
      </p:sp>
      <p:sp>
        <p:nvSpPr>
          <p:cNvPr id="6" name="Footer Placeholder 5"/>
          <p:cNvSpPr>
            <a:spLocks noGrp="1"/>
          </p:cNvSpPr>
          <p:nvPr>
            <p:ph type="ftr" sz="quarter" idx="11"/>
          </p:nvPr>
        </p:nvSpPr>
        <p:spPr/>
        <p:txBody>
          <a:bodyPr/>
          <a:lstStyle/>
          <a:p>
            <a:pPr>
              <a:defRPr/>
            </a:pPr>
            <a:endParaRPr lang="tr-TR" dirty="0"/>
          </a:p>
        </p:txBody>
      </p:sp>
      <p:sp>
        <p:nvSpPr>
          <p:cNvPr id="7" name="Slide Number Placeholder 6"/>
          <p:cNvSpPr>
            <a:spLocks noGrp="1"/>
          </p:cNvSpPr>
          <p:nvPr>
            <p:ph type="sldNum" sz="quarter" idx="12"/>
          </p:nvPr>
        </p:nvSpPr>
        <p:spPr/>
        <p:txBody>
          <a:bodyPr/>
          <a:lstStyle/>
          <a:p>
            <a:fld id="{A10245EF-1506-4F23-8E34-C7E11B2EE7E2}" type="slidenum">
              <a:rPr lang="tr-TR" altLang="tr-TR" smtClean="0"/>
              <a:pPr/>
              <a:t>‹#›</a:t>
            </a:fld>
            <a:endParaRPr lang="tr-TR" altLang="tr-TR" dirty="0"/>
          </a:p>
        </p:txBody>
      </p:sp>
    </p:spTree>
    <p:extLst>
      <p:ext uri="{BB962C8B-B14F-4D97-AF65-F5344CB8AC3E}">
        <p14:creationId xmlns:p14="http://schemas.microsoft.com/office/powerpoint/2010/main" val="3736449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fld id="{378BF0E8-F79D-4D7C-8F2A-C4E91B6E26A5}" type="datetime1">
              <a:rPr lang="tr-TR" smtClean="0"/>
              <a:pPr>
                <a:defRPr/>
              </a:pPr>
              <a:t>18.01.2024</a:t>
            </a:fld>
            <a:endParaRPr lang="tr-TR" dirty="0"/>
          </a:p>
        </p:txBody>
      </p:sp>
      <p:sp>
        <p:nvSpPr>
          <p:cNvPr id="8" name="Footer Placeholder 7"/>
          <p:cNvSpPr>
            <a:spLocks noGrp="1"/>
          </p:cNvSpPr>
          <p:nvPr>
            <p:ph type="ftr" sz="quarter" idx="11"/>
          </p:nvPr>
        </p:nvSpPr>
        <p:spPr/>
        <p:txBody>
          <a:bodyPr/>
          <a:lstStyle/>
          <a:p>
            <a:pPr>
              <a:defRPr/>
            </a:pPr>
            <a:endParaRPr lang="tr-TR" dirty="0"/>
          </a:p>
        </p:txBody>
      </p:sp>
      <p:sp>
        <p:nvSpPr>
          <p:cNvPr id="9" name="Slide Number Placeholder 8"/>
          <p:cNvSpPr>
            <a:spLocks noGrp="1"/>
          </p:cNvSpPr>
          <p:nvPr>
            <p:ph type="sldNum" sz="quarter" idx="12"/>
          </p:nvPr>
        </p:nvSpPr>
        <p:spPr/>
        <p:txBody>
          <a:bodyPr/>
          <a:lstStyle/>
          <a:p>
            <a:fld id="{A57299E0-BBF6-443E-8682-1E7CFA8DEB6A}" type="slidenum">
              <a:rPr lang="tr-TR" altLang="tr-TR" smtClean="0"/>
              <a:pPr/>
              <a:t>‹#›</a:t>
            </a:fld>
            <a:endParaRPr lang="tr-TR" altLang="tr-TR" dirty="0"/>
          </a:p>
        </p:txBody>
      </p:sp>
    </p:spTree>
    <p:extLst>
      <p:ext uri="{BB962C8B-B14F-4D97-AF65-F5344CB8AC3E}">
        <p14:creationId xmlns:p14="http://schemas.microsoft.com/office/powerpoint/2010/main" val="4039057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fld id="{7D5D11CC-A21E-4B2F-A868-F84762F29951}" type="datetime1">
              <a:rPr lang="tr-TR" smtClean="0"/>
              <a:pPr>
                <a:defRPr/>
              </a:pPr>
              <a:t>18.01.2024</a:t>
            </a:fld>
            <a:endParaRPr lang="tr-TR" dirty="0"/>
          </a:p>
        </p:txBody>
      </p:sp>
      <p:sp>
        <p:nvSpPr>
          <p:cNvPr id="4" name="Footer Placeholder 3"/>
          <p:cNvSpPr>
            <a:spLocks noGrp="1"/>
          </p:cNvSpPr>
          <p:nvPr>
            <p:ph type="ftr" sz="quarter" idx="11"/>
          </p:nvPr>
        </p:nvSpPr>
        <p:spPr/>
        <p:txBody>
          <a:bodyPr/>
          <a:lstStyle/>
          <a:p>
            <a:pPr>
              <a:defRPr/>
            </a:pPr>
            <a:endParaRPr lang="tr-TR" dirty="0"/>
          </a:p>
        </p:txBody>
      </p:sp>
      <p:sp>
        <p:nvSpPr>
          <p:cNvPr id="5" name="Slide Number Placeholder 4"/>
          <p:cNvSpPr>
            <a:spLocks noGrp="1"/>
          </p:cNvSpPr>
          <p:nvPr>
            <p:ph type="sldNum" sz="quarter" idx="12"/>
          </p:nvPr>
        </p:nvSpPr>
        <p:spPr/>
        <p:txBody>
          <a:bodyPr/>
          <a:lstStyle/>
          <a:p>
            <a:fld id="{6CB58003-9159-49A6-A106-BFC3AC065BF0}" type="slidenum">
              <a:rPr lang="tr-TR" altLang="tr-TR" smtClean="0"/>
              <a:pPr/>
              <a:t>‹#›</a:t>
            </a:fld>
            <a:endParaRPr lang="tr-TR" altLang="tr-TR" dirty="0"/>
          </a:p>
        </p:txBody>
      </p:sp>
    </p:spTree>
    <p:extLst>
      <p:ext uri="{BB962C8B-B14F-4D97-AF65-F5344CB8AC3E}">
        <p14:creationId xmlns:p14="http://schemas.microsoft.com/office/powerpoint/2010/main" val="245752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1FE96AA9-B65D-4C6C-9A7D-882050D9DE97}" type="datetime1">
              <a:rPr lang="tr-TR" smtClean="0"/>
              <a:pPr>
                <a:defRPr/>
              </a:pPr>
              <a:t>18.01.2024</a:t>
            </a:fld>
            <a:endParaRPr lang="tr-TR"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tr-TR" dirty="0"/>
          </a:p>
        </p:txBody>
      </p:sp>
      <p:sp>
        <p:nvSpPr>
          <p:cNvPr id="9" name="Slide Number Placeholder 8"/>
          <p:cNvSpPr>
            <a:spLocks noGrp="1"/>
          </p:cNvSpPr>
          <p:nvPr>
            <p:ph type="sldNum" sz="quarter" idx="12"/>
          </p:nvPr>
        </p:nvSpPr>
        <p:spPr/>
        <p:txBody>
          <a:bodyPr/>
          <a:lstStyle/>
          <a:p>
            <a:fld id="{57399BE4-8485-4D53-BAC5-28F17A543572}" type="slidenum">
              <a:rPr lang="tr-TR" altLang="tr-TR" smtClean="0"/>
              <a:pPr/>
              <a:t>‹#›</a:t>
            </a:fld>
            <a:endParaRPr lang="tr-TR" altLang="tr-TR" dirty="0"/>
          </a:p>
        </p:txBody>
      </p:sp>
    </p:spTree>
    <p:extLst>
      <p:ext uri="{BB962C8B-B14F-4D97-AF65-F5344CB8AC3E}">
        <p14:creationId xmlns:p14="http://schemas.microsoft.com/office/powerpoint/2010/main" val="367902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2ED9A2D7-7F2C-4C24-889C-0D22296097A7}" type="datetime1">
              <a:rPr lang="tr-TR" smtClean="0"/>
              <a:pPr>
                <a:defRPr/>
              </a:pPr>
              <a:t>18.01.2024</a:t>
            </a:fld>
            <a:endParaRPr lang="tr-TR"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tr-T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45AAA48-2604-4FBC-9220-0FA17063EEEA}" type="slidenum">
              <a:rPr lang="tr-TR" altLang="tr-TR" smtClean="0"/>
              <a:pPr/>
              <a:t>‹#›</a:t>
            </a:fld>
            <a:endParaRPr lang="tr-TR" altLang="tr-TR" dirty="0"/>
          </a:p>
        </p:txBody>
      </p:sp>
    </p:spTree>
    <p:extLst>
      <p:ext uri="{BB962C8B-B14F-4D97-AF65-F5344CB8AC3E}">
        <p14:creationId xmlns:p14="http://schemas.microsoft.com/office/powerpoint/2010/main" val="3777991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pPr>
              <a:defRPr/>
            </a:pPr>
            <a:fld id="{7BF44271-D1A4-4482-B6D6-88827BA447E1}" type="datetime1">
              <a:rPr lang="tr-TR" smtClean="0"/>
              <a:pPr>
                <a:defRPr/>
              </a:pPr>
              <a:t>18.01.2024</a:t>
            </a:fld>
            <a:endParaRPr lang="tr-TR" dirty="0"/>
          </a:p>
        </p:txBody>
      </p:sp>
      <p:sp>
        <p:nvSpPr>
          <p:cNvPr id="6" name="Footer Placeholder 5"/>
          <p:cNvSpPr>
            <a:spLocks noGrp="1"/>
          </p:cNvSpPr>
          <p:nvPr>
            <p:ph type="ftr" sz="quarter" idx="11"/>
          </p:nvPr>
        </p:nvSpPr>
        <p:spPr/>
        <p:txBody>
          <a:bodyPr/>
          <a:lstStyle/>
          <a:p>
            <a:pPr>
              <a:defRPr/>
            </a:pPr>
            <a:endParaRPr lang="tr-TR" dirty="0"/>
          </a:p>
        </p:txBody>
      </p:sp>
      <p:sp>
        <p:nvSpPr>
          <p:cNvPr id="7" name="Slide Number Placeholder 6"/>
          <p:cNvSpPr>
            <a:spLocks noGrp="1"/>
          </p:cNvSpPr>
          <p:nvPr>
            <p:ph type="sldNum" sz="quarter" idx="12"/>
          </p:nvPr>
        </p:nvSpPr>
        <p:spPr/>
        <p:txBody>
          <a:bodyPr/>
          <a:lstStyle/>
          <a:p>
            <a:fld id="{21425EAC-D129-4860-9C50-0363526792A7}" type="slidenum">
              <a:rPr lang="tr-TR" altLang="tr-TR" smtClean="0"/>
              <a:pPr/>
              <a:t>‹#›</a:t>
            </a:fld>
            <a:endParaRPr lang="tr-TR" altLang="tr-TR" dirty="0"/>
          </a:p>
        </p:txBody>
      </p:sp>
    </p:spTree>
    <p:extLst>
      <p:ext uri="{BB962C8B-B14F-4D97-AF65-F5344CB8AC3E}">
        <p14:creationId xmlns:p14="http://schemas.microsoft.com/office/powerpoint/2010/main" val="3005771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183AC377-E294-41DE-B050-F953A4BC7D9F}" type="datetime1">
              <a:rPr lang="tr-TR" smtClean="0"/>
              <a:pPr>
                <a:defRPr/>
              </a:pPr>
              <a:t>18.01.2024</a:t>
            </a:fld>
            <a:endParaRPr lang="tr-TR"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tr-TR"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4CC847B-1C4D-4C0F-BC00-6FE27113B2AD}" type="slidenum">
              <a:rPr lang="tr-TR" altLang="tr-TR" smtClean="0"/>
              <a:pPr/>
              <a:t>‹#›</a:t>
            </a:fld>
            <a:endParaRPr lang="tr-TR" altLang="tr-TR"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954203"/>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 id="2147484279" r:id="rId12"/>
  </p:sldLayoutIdLst>
  <p:transition spd="slow">
    <p:fade/>
  </p:transition>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a:extLst>
              <a:ext uri="{FF2B5EF4-FFF2-40B4-BE49-F238E27FC236}">
                <a16:creationId xmlns:a16="http://schemas.microsoft.com/office/drawing/2014/main" id="{C3295557-108C-4422-80BA-CC4743314F05}"/>
              </a:ext>
            </a:extLst>
          </p:cNvPr>
          <p:cNvSpPr>
            <a:spLocks noGrp="1"/>
          </p:cNvSpPr>
          <p:nvPr>
            <p:ph type="ctrTitle"/>
          </p:nvPr>
        </p:nvSpPr>
        <p:spPr/>
        <p:txBody>
          <a:bodyPr/>
          <a:lstStyle/>
          <a:p>
            <a:r>
              <a:rPr lang="tr-TR" b="1" dirty="0">
                <a:solidFill>
                  <a:srgbClr val="000099"/>
                </a:solidFill>
              </a:rPr>
              <a:t>OKUL BAŞARISINDA AİLENİN </a:t>
            </a:r>
            <a:r>
              <a:rPr lang="tr-TR" b="1" dirty="0" smtClean="0">
                <a:solidFill>
                  <a:srgbClr val="000099"/>
                </a:solidFill>
              </a:rPr>
              <a:t>ETKİSİ</a:t>
            </a:r>
            <a:endParaRPr lang="tr-TR" b="1" dirty="0">
              <a:solidFill>
                <a:srgbClr val="000099"/>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Slayt Numarası Yer Tutucusu">
            <a:extLst>
              <a:ext uri="{FF2B5EF4-FFF2-40B4-BE49-F238E27FC236}">
                <a16:creationId xmlns:a16="http://schemas.microsoft.com/office/drawing/2014/main" id="{3CA7F59D-4AC5-4C06-B5AD-E0E56A1BB4A2}"/>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35605B-DC4D-4DCC-B91E-70F0889FF856}" type="slidenum">
              <a:rPr lang="tr-TR" altLang="tr-TR">
                <a:solidFill>
                  <a:srgbClr val="898989"/>
                </a:solidFill>
              </a:rPr>
              <a:pPr/>
              <a:t>10</a:t>
            </a:fld>
            <a:endParaRPr lang="tr-TR" altLang="tr-TR" dirty="0">
              <a:solidFill>
                <a:srgbClr val="898989"/>
              </a:solidFill>
            </a:endParaRPr>
          </a:p>
        </p:txBody>
      </p:sp>
      <p:sp>
        <p:nvSpPr>
          <p:cNvPr id="80898" name="Text Box 2">
            <a:extLst>
              <a:ext uri="{FF2B5EF4-FFF2-40B4-BE49-F238E27FC236}">
                <a16:creationId xmlns:a16="http://schemas.microsoft.com/office/drawing/2014/main" id="{FCA5DEA2-AD2A-4425-BDDD-55503BBDD330}"/>
              </a:ext>
            </a:extLst>
          </p:cNvPr>
          <p:cNvSpPr txBox="1">
            <a:spLocks noChangeArrowheads="1"/>
          </p:cNvSpPr>
          <p:nvPr/>
        </p:nvSpPr>
        <p:spPr bwMode="ltGray">
          <a:xfrm>
            <a:off x="2074042" y="404665"/>
            <a:ext cx="7272337" cy="1723549"/>
          </a:xfrm>
          <a:prstGeom prst="rect">
            <a:avLst/>
          </a:prstGeom>
          <a:noFill/>
          <a:ln w="9525">
            <a:noFill/>
            <a:miter lim="800000"/>
            <a:headEnd/>
            <a:tailEnd/>
          </a:ln>
          <a:effectLst/>
        </p:spPr>
        <p:txBody>
          <a:bodyPr>
            <a:spAutoFit/>
          </a:bodyPr>
          <a:lstStyle/>
          <a:p>
            <a:pPr algn="ctr" eaLnBrk="1" hangingPunct="1">
              <a:spcBef>
                <a:spcPct val="50000"/>
              </a:spcBef>
              <a:defRPr/>
            </a:pPr>
            <a:r>
              <a:rPr lang="tr-TR" sz="4000" b="1" dirty="0">
                <a:solidFill>
                  <a:schemeClr val="accent1"/>
                </a:solidFill>
                <a:latin typeface="+mj-lt"/>
                <a:cs typeface="Times New Roman" pitchFamily="18" charset="0"/>
              </a:rPr>
              <a:t>Ekonomik durum:</a:t>
            </a:r>
          </a:p>
          <a:p>
            <a:pPr eaLnBrk="1" hangingPunct="1">
              <a:spcBef>
                <a:spcPct val="50000"/>
              </a:spcBef>
              <a:defRPr/>
            </a:pPr>
            <a:endParaRPr lang="tr-TR" sz="4400" b="1" dirty="0">
              <a:solidFill>
                <a:schemeClr val="folHlink"/>
              </a:solidFill>
              <a:effectLst>
                <a:outerShdw blurRad="38100" dist="38100" dir="2700000" algn="tl">
                  <a:srgbClr val="000000"/>
                </a:outerShdw>
              </a:effectLst>
              <a:latin typeface="Comic Sans MS" pitchFamily="66" charset="0"/>
              <a:cs typeface="Arial" charset="0"/>
            </a:endParaRPr>
          </a:p>
        </p:txBody>
      </p:sp>
      <p:sp>
        <p:nvSpPr>
          <p:cNvPr id="13316" name="Text Box 3">
            <a:extLst>
              <a:ext uri="{FF2B5EF4-FFF2-40B4-BE49-F238E27FC236}">
                <a16:creationId xmlns:a16="http://schemas.microsoft.com/office/drawing/2014/main" id="{D0178ECD-A05C-4677-9517-9B06C8875951}"/>
              </a:ext>
            </a:extLst>
          </p:cNvPr>
          <p:cNvSpPr txBox="1">
            <a:spLocks noChangeArrowheads="1"/>
          </p:cNvSpPr>
          <p:nvPr/>
        </p:nvSpPr>
        <p:spPr bwMode="ltGray">
          <a:xfrm>
            <a:off x="1524001" y="1816654"/>
            <a:ext cx="496924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rgbClr val="FF0000"/>
              </a:buClr>
              <a:buSzPct val="180000"/>
            </a:pPr>
            <a:r>
              <a:rPr lang="tr-TR" altLang="tr-TR" sz="2400" dirty="0">
                <a:latin typeface="+mn-lt"/>
                <a:cs typeface="Times New Roman" panose="02020603050405020304" pitchFamily="18" charset="0"/>
              </a:rPr>
              <a:t>Sürekli ekonomik nedenlerinizden yakınıp çocuklara umutsuzluk yüklemeyin. Bilin ki; çocuklarınız zaten bu durumun farkındadır.</a:t>
            </a:r>
          </a:p>
        </p:txBody>
      </p:sp>
      <p:sp>
        <p:nvSpPr>
          <p:cNvPr id="8198" name="Text Box 4">
            <a:extLst>
              <a:ext uri="{FF2B5EF4-FFF2-40B4-BE49-F238E27FC236}">
                <a16:creationId xmlns:a16="http://schemas.microsoft.com/office/drawing/2014/main" id="{BFB01D03-209F-4F45-83FE-37B3DDAD6DFF}"/>
              </a:ext>
            </a:extLst>
          </p:cNvPr>
          <p:cNvSpPr txBox="1">
            <a:spLocks noChangeArrowheads="1"/>
          </p:cNvSpPr>
          <p:nvPr/>
        </p:nvSpPr>
        <p:spPr bwMode="ltGray">
          <a:xfrm>
            <a:off x="-2328936" y="3777775"/>
            <a:ext cx="8822183" cy="193899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8" algn="ctr" eaLnBrk="1" hangingPunct="1">
              <a:spcBef>
                <a:spcPct val="50000"/>
              </a:spcBef>
              <a:buClr>
                <a:srgbClr val="FF0000"/>
              </a:buClr>
              <a:buSzPct val="180000"/>
              <a:defRPr/>
            </a:pPr>
            <a:r>
              <a:rPr lang="tr-TR" altLang="tr-TR" sz="2400" dirty="0">
                <a:latin typeface="+mn-lt"/>
                <a:cs typeface="Times New Roman" pitchFamily="18" charset="0"/>
              </a:rPr>
              <a:t>Ekonomik yetersizlikler içinde olup da çok güzel başarılar elde eden öğrencilerimiz olmuştur. Çocuklarınızın bunları örnek almalarını sağlayın.</a:t>
            </a:r>
          </a:p>
        </p:txBody>
      </p:sp>
      <p:pic>
        <p:nvPicPr>
          <p:cNvPr id="10242" name="Picture 2" descr="Para, Tasarruf, Finans, Ekonomi, Muhasebe, Yatırım">
            <a:extLst>
              <a:ext uri="{FF2B5EF4-FFF2-40B4-BE49-F238E27FC236}">
                <a16:creationId xmlns:a16="http://schemas.microsoft.com/office/drawing/2014/main" id="{B966C11A-BDA9-44A4-BA06-609799816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088" y="1827719"/>
            <a:ext cx="3635896" cy="3900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42B30CF-8894-454E-A081-75AB215735B4}"/>
              </a:ext>
            </a:extLst>
          </p:cNvPr>
          <p:cNvSpPr>
            <a:spLocks noGrp="1"/>
          </p:cNvSpPr>
          <p:nvPr>
            <p:ph type="title"/>
          </p:nvPr>
        </p:nvSpPr>
        <p:spPr>
          <a:xfrm>
            <a:off x="2788256" y="-37907"/>
            <a:ext cx="7056784" cy="2209800"/>
          </a:xfrm>
        </p:spPr>
        <p:txBody>
          <a:bodyPr/>
          <a:lstStyle/>
          <a:p>
            <a:pPr eaLnBrk="1" hangingPunct="1"/>
            <a:r>
              <a:rPr lang="tr-TR" altLang="tr-TR" sz="3600" b="1" dirty="0">
                <a:solidFill>
                  <a:schemeClr val="accent1"/>
                </a:solidFill>
                <a:cs typeface="Times New Roman" panose="02020603050405020304" pitchFamily="18" charset="0"/>
              </a:rPr>
              <a:t>ANNE BABALARIN FARKINDA OLMADAN YAPTIĞI HATALAR</a:t>
            </a:r>
            <a:r>
              <a:rPr lang="tr-TR" altLang="tr-TR" sz="4000" b="1" dirty="0">
                <a:solidFill>
                  <a:srgbClr val="FF0000"/>
                </a:solidFill>
                <a:latin typeface="Times New Roman" panose="02020603050405020304" pitchFamily="18" charset="0"/>
                <a:cs typeface="Times New Roman" panose="02020603050405020304" pitchFamily="18" charset="0"/>
              </a:rPr>
              <a:t/>
            </a:r>
            <a:br>
              <a:rPr lang="tr-TR" altLang="tr-TR" sz="4000" b="1" dirty="0">
                <a:solidFill>
                  <a:srgbClr val="FF0000"/>
                </a:solidFill>
                <a:latin typeface="Times New Roman" panose="02020603050405020304" pitchFamily="18" charset="0"/>
                <a:cs typeface="Times New Roman" panose="02020603050405020304" pitchFamily="18" charset="0"/>
              </a:rPr>
            </a:br>
            <a:endParaRPr lang="tr-TR" altLang="tr-TR" sz="4000" b="1" dirty="0">
              <a:solidFill>
                <a:srgbClr val="FF0000"/>
              </a:solidFill>
              <a:latin typeface="Times New Roman" panose="02020603050405020304" pitchFamily="18" charset="0"/>
              <a:cs typeface="Times New Roman" panose="02020603050405020304" pitchFamily="18" charset="0"/>
            </a:endParaRPr>
          </a:p>
        </p:txBody>
      </p:sp>
      <p:pic>
        <p:nvPicPr>
          <p:cNvPr id="11268" name="Picture 4" descr="Tembel, Oğul, Öğrenci, Ev, Anne, Kadın, Erkek Çocuk">
            <a:extLst>
              <a:ext uri="{FF2B5EF4-FFF2-40B4-BE49-F238E27FC236}">
                <a16:creationId xmlns:a16="http://schemas.microsoft.com/office/drawing/2014/main" id="{FF679518-82B5-4D28-A04A-CBBEDE1C0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524" y="2182307"/>
            <a:ext cx="6804248" cy="3770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a:extLst>
              <a:ext uri="{FF2B5EF4-FFF2-40B4-BE49-F238E27FC236}">
                <a16:creationId xmlns:a16="http://schemas.microsoft.com/office/drawing/2014/main" id="{8B09E0F3-513F-47B3-AFFD-ED9043C1C653}"/>
              </a:ext>
            </a:extLst>
          </p:cNvPr>
          <p:cNvSpPr>
            <a:spLocks noGrp="1"/>
          </p:cNvSpPr>
          <p:nvPr>
            <p:ph type="title"/>
          </p:nvPr>
        </p:nvSpPr>
        <p:spPr>
          <a:xfrm>
            <a:off x="2366689" y="503969"/>
            <a:ext cx="7452320" cy="1143000"/>
          </a:xfrm>
        </p:spPr>
        <p:txBody>
          <a:bodyPr>
            <a:normAutofit/>
          </a:bodyPr>
          <a:lstStyle/>
          <a:p>
            <a:pPr eaLnBrk="1" hangingPunct="1"/>
            <a:r>
              <a:rPr lang="tr-TR" altLang="tr-TR" sz="3200" b="1" dirty="0">
                <a:solidFill>
                  <a:schemeClr val="accent1"/>
                </a:solidFill>
                <a:cs typeface="Times New Roman" panose="02020603050405020304" pitchFamily="18" charset="0"/>
              </a:rPr>
              <a:t>1 - SINIRLAR VE SORUMLULUK BİLİNCİNİ ÇOCUKLARINA VEREMEMESİ</a:t>
            </a:r>
          </a:p>
        </p:txBody>
      </p:sp>
      <p:sp>
        <p:nvSpPr>
          <p:cNvPr id="15363" name="2 İçerik Yer Tutucusu">
            <a:extLst>
              <a:ext uri="{FF2B5EF4-FFF2-40B4-BE49-F238E27FC236}">
                <a16:creationId xmlns:a16="http://schemas.microsoft.com/office/drawing/2014/main" id="{9BE47D98-F70E-4BC1-AB29-07AA9DCA96D6}"/>
              </a:ext>
            </a:extLst>
          </p:cNvPr>
          <p:cNvSpPr>
            <a:spLocks noGrp="1"/>
          </p:cNvSpPr>
          <p:nvPr>
            <p:ph idx="1"/>
          </p:nvPr>
        </p:nvSpPr>
        <p:spPr>
          <a:xfrm>
            <a:off x="1271464" y="2138574"/>
            <a:ext cx="4680520" cy="4212134"/>
          </a:xfrm>
        </p:spPr>
        <p:txBody>
          <a:bodyPr>
            <a:normAutofit/>
          </a:bodyPr>
          <a:lstStyle/>
          <a:p>
            <a:pPr eaLnBrk="1" hangingPunct="1">
              <a:buFont typeface="Wingdings" panose="05000000000000000000" pitchFamily="2" charset="2"/>
              <a:buNone/>
            </a:pPr>
            <a:r>
              <a:rPr lang="tr-TR" altLang="tr-TR" sz="2400" dirty="0">
                <a:cs typeface="Times New Roman" panose="02020603050405020304" pitchFamily="18" charset="0"/>
              </a:rPr>
              <a:t>Ev içinde kendi eşyalarının düzeni ve korunması, evin temizliği gibi konularda üzerine düşen görevleri yerine getirmesi ve öğrenci olarak evde ders çalışma sorumluluğu olduğunu bilmesi ve anlaması gerekir. Bunu sağladığınız takdirde sizin işinizi kolaylaştıracaktır. </a:t>
            </a:r>
          </a:p>
          <a:p>
            <a:pPr eaLnBrk="1" hangingPunct="1"/>
            <a:endParaRPr lang="tr-TR" altLang="tr-TR" dirty="0">
              <a:latin typeface="Times New Roman" panose="02020603050405020304" pitchFamily="18" charset="0"/>
              <a:cs typeface="Times New Roman" panose="02020603050405020304" pitchFamily="18" charset="0"/>
            </a:endParaRPr>
          </a:p>
        </p:txBody>
      </p:sp>
      <p:sp>
        <p:nvSpPr>
          <p:cNvPr id="18436" name="3 Slayt Numarası Yer Tutucusu">
            <a:extLst>
              <a:ext uri="{FF2B5EF4-FFF2-40B4-BE49-F238E27FC236}">
                <a16:creationId xmlns:a16="http://schemas.microsoft.com/office/drawing/2014/main" id="{BC82F1AC-1492-4A39-BA67-CC01C38DCDB9}"/>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43523E-26E7-48BC-88E4-AC4414231001}" type="slidenum">
              <a:rPr lang="tr-TR" altLang="tr-TR">
                <a:solidFill>
                  <a:srgbClr val="898989"/>
                </a:solidFill>
              </a:rPr>
              <a:pPr/>
              <a:t>12</a:t>
            </a:fld>
            <a:endParaRPr lang="tr-TR" altLang="tr-TR" dirty="0">
              <a:solidFill>
                <a:srgbClr val="898989"/>
              </a:solidFill>
            </a:endParaRPr>
          </a:p>
        </p:txBody>
      </p:sp>
      <p:pic>
        <p:nvPicPr>
          <p:cNvPr id="12290" name="Picture 2" descr="Çöp, Çöp Tenekesi, Erkek Çocuk, Savurgan Toplum">
            <a:extLst>
              <a:ext uri="{FF2B5EF4-FFF2-40B4-BE49-F238E27FC236}">
                <a16:creationId xmlns:a16="http://schemas.microsoft.com/office/drawing/2014/main" id="{F02D72C9-640B-40AC-A91F-4107AD690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073" y="1882976"/>
            <a:ext cx="3279891" cy="43651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BAE4BAA-9D0A-4FCA-A71E-0BBB2922F0D8}"/>
              </a:ext>
            </a:extLst>
          </p:cNvPr>
          <p:cNvSpPr>
            <a:spLocks noGrp="1"/>
          </p:cNvSpPr>
          <p:nvPr>
            <p:ph type="title"/>
          </p:nvPr>
        </p:nvSpPr>
        <p:spPr>
          <a:xfrm>
            <a:off x="2369840" y="-180232"/>
            <a:ext cx="7452320" cy="1916832"/>
          </a:xfrm>
        </p:spPr>
        <p:txBody>
          <a:bodyPr>
            <a:normAutofit/>
          </a:bodyPr>
          <a:lstStyle/>
          <a:p>
            <a:pPr eaLnBrk="1" hangingPunct="1"/>
            <a:r>
              <a:rPr lang="tr-TR" altLang="tr-TR" sz="4400" b="1" dirty="0">
                <a:solidFill>
                  <a:schemeClr val="accent1"/>
                </a:solidFill>
                <a:cs typeface="Times New Roman" panose="02020603050405020304" pitchFamily="18" charset="0"/>
              </a:rPr>
              <a:t> </a:t>
            </a:r>
            <a:r>
              <a:rPr lang="tr-TR" altLang="tr-TR" sz="3200" b="1" dirty="0">
                <a:solidFill>
                  <a:schemeClr val="accent1"/>
                </a:solidFill>
                <a:cs typeface="Times New Roman" panose="02020603050405020304" pitchFamily="18" charset="0"/>
              </a:rPr>
              <a:t>2 - ÇOCUĞU ARAÇ OLARAK GÖRMEK:</a:t>
            </a:r>
            <a:br>
              <a:rPr lang="tr-TR" altLang="tr-TR" sz="3200" b="1" dirty="0">
                <a:solidFill>
                  <a:schemeClr val="accent1"/>
                </a:solidFill>
                <a:cs typeface="Times New Roman" panose="02020603050405020304" pitchFamily="18" charset="0"/>
              </a:rPr>
            </a:br>
            <a:r>
              <a:rPr lang="tr-TR" altLang="tr-TR" sz="3200" b="1" dirty="0">
                <a:solidFill>
                  <a:schemeClr val="accent1"/>
                </a:solidFill>
                <a:cs typeface="Times New Roman" panose="02020603050405020304" pitchFamily="18" charset="0"/>
              </a:rPr>
              <a:t>‘’ BEN OLAMADIM, BARİ ŞİMDİ O OLSUN’’ </a:t>
            </a:r>
          </a:p>
        </p:txBody>
      </p:sp>
      <p:sp>
        <p:nvSpPr>
          <p:cNvPr id="16387" name="Content Placeholder 2">
            <a:extLst>
              <a:ext uri="{FF2B5EF4-FFF2-40B4-BE49-F238E27FC236}">
                <a16:creationId xmlns:a16="http://schemas.microsoft.com/office/drawing/2014/main" id="{0A70ECBF-C9E0-439B-BD8F-C8EC40B59487}"/>
              </a:ext>
            </a:extLst>
          </p:cNvPr>
          <p:cNvSpPr>
            <a:spLocks noGrp="1"/>
          </p:cNvSpPr>
          <p:nvPr>
            <p:ph idx="1"/>
          </p:nvPr>
        </p:nvSpPr>
        <p:spPr>
          <a:xfrm>
            <a:off x="1127448" y="2204652"/>
            <a:ext cx="3682752" cy="3384377"/>
          </a:xfrm>
        </p:spPr>
        <p:txBody>
          <a:bodyPr>
            <a:normAutofit/>
          </a:bodyPr>
          <a:lstStyle/>
          <a:p>
            <a:pPr eaLnBrk="1" hangingPunct="1"/>
            <a:r>
              <a:rPr lang="tr-TR" altLang="tr-TR" sz="2400" dirty="0">
                <a:cs typeface="Times New Roman" panose="02020603050405020304" pitchFamily="18" charset="0"/>
              </a:rPr>
              <a:t>Hepimizin hayalleri vardır. Bu hayaller bazen gerçekleşirken bazen de hayat şartlarından dolayı gerçekleşemeyebilir.</a:t>
            </a:r>
          </a:p>
          <a:p>
            <a:pPr eaLnBrk="1" hangingPunct="1"/>
            <a:r>
              <a:rPr lang="tr-TR" altLang="tr-TR" sz="2400" dirty="0">
                <a:cs typeface="Times New Roman" panose="02020603050405020304" pitchFamily="18" charset="0"/>
              </a:rPr>
              <a:t>Gerçekleştiremediğimiz hayalleri, çocuğumuzdan beklemek doğru değildir. </a:t>
            </a:r>
          </a:p>
        </p:txBody>
      </p:sp>
      <p:pic>
        <p:nvPicPr>
          <p:cNvPr id="13314" name="Picture 2" descr="Çöl, Göl, Adam, Beklemek, Refleks, Ay, Ay Işığı, Gece">
            <a:extLst>
              <a:ext uri="{FF2B5EF4-FFF2-40B4-BE49-F238E27FC236}">
                <a16:creationId xmlns:a16="http://schemas.microsoft.com/office/drawing/2014/main" id="{195BD88B-8D44-445B-BBE6-0D559B9F1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752" y="2204652"/>
            <a:ext cx="4126768" cy="39246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B9F9BD6-87F6-4037-91B3-1EE2B0A34A5F}"/>
              </a:ext>
            </a:extLst>
          </p:cNvPr>
          <p:cNvSpPr>
            <a:spLocks noGrp="1"/>
          </p:cNvSpPr>
          <p:nvPr>
            <p:ph type="title"/>
          </p:nvPr>
        </p:nvSpPr>
        <p:spPr>
          <a:xfrm>
            <a:off x="2351584" y="476672"/>
            <a:ext cx="6120680" cy="1143000"/>
          </a:xfrm>
        </p:spPr>
        <p:txBody>
          <a:bodyPr rtlCol="0">
            <a:noAutofit/>
          </a:bodyPr>
          <a:lstStyle/>
          <a:p>
            <a:pPr>
              <a:defRPr/>
            </a:pPr>
            <a:r>
              <a:rPr lang="tr-TR" altLang="tr-TR" sz="4000" b="1" dirty="0">
                <a:solidFill>
                  <a:schemeClr val="accent1"/>
                </a:solidFill>
              </a:rPr>
              <a:t>3 - ÇOCUĞUNUZU BAŞKALARIYLA KIYASLAMAK</a:t>
            </a:r>
          </a:p>
        </p:txBody>
      </p:sp>
      <p:sp>
        <p:nvSpPr>
          <p:cNvPr id="17411" name="Content Placeholder 2">
            <a:extLst>
              <a:ext uri="{FF2B5EF4-FFF2-40B4-BE49-F238E27FC236}">
                <a16:creationId xmlns:a16="http://schemas.microsoft.com/office/drawing/2014/main" id="{9B2E5293-7BA8-41FF-987D-93B068DBEA13}"/>
              </a:ext>
            </a:extLst>
          </p:cNvPr>
          <p:cNvSpPr>
            <a:spLocks noGrp="1"/>
          </p:cNvSpPr>
          <p:nvPr>
            <p:ph idx="1"/>
          </p:nvPr>
        </p:nvSpPr>
        <p:spPr>
          <a:xfrm>
            <a:off x="1199456" y="2168451"/>
            <a:ext cx="4896544" cy="3494013"/>
          </a:xfrm>
        </p:spPr>
        <p:txBody>
          <a:bodyPr>
            <a:normAutofit lnSpcReduction="10000"/>
          </a:bodyPr>
          <a:lstStyle/>
          <a:p>
            <a:pPr eaLnBrk="1" hangingPunct="1">
              <a:buClr>
                <a:schemeClr val="tx1"/>
              </a:buClr>
            </a:pPr>
            <a:r>
              <a:rPr lang="tr-TR" altLang="tr-TR" sz="2400" dirty="0"/>
              <a:t>Başarıda ölçü başkaları değil, çocuğumuzun kendisidir. Doğru olan başkalarıyla yarışmak yerine, çocuğun kendisiyle yarışmasıdır. Eğer çocuğumuz </a:t>
            </a:r>
            <a:r>
              <a:rPr lang="tr-TR" altLang="tr-TR" sz="2400" b="1" dirty="0">
                <a:solidFill>
                  <a:schemeClr val="accent2"/>
                </a:solidFill>
              </a:rPr>
              <a:t>bugün, düne oranla olumlu bir değişim göstermişse bu başarı sayılmalıdır</a:t>
            </a:r>
            <a:r>
              <a:rPr lang="tr-TR" altLang="tr-TR" sz="2400" dirty="0">
                <a:solidFill>
                  <a:schemeClr val="accent2"/>
                </a:solidFill>
              </a:rPr>
              <a:t>. </a:t>
            </a:r>
          </a:p>
          <a:p>
            <a:pPr eaLnBrk="1" hangingPunct="1">
              <a:buClr>
                <a:schemeClr val="tx1"/>
              </a:buClr>
            </a:pPr>
            <a:r>
              <a:rPr lang="tr-TR" altLang="tr-TR" sz="2400" dirty="0"/>
              <a:t>Çocuğunuzu başkalarıyla kıyaslamaktan                                     kaçınmalısınız.</a:t>
            </a:r>
          </a:p>
        </p:txBody>
      </p:sp>
      <p:pic>
        <p:nvPicPr>
          <p:cNvPr id="14338" name="Picture 2" descr="Küçük Çocuklar, Bebekler, Çocuklar, Çok Irklı">
            <a:extLst>
              <a:ext uri="{FF2B5EF4-FFF2-40B4-BE49-F238E27FC236}">
                <a16:creationId xmlns:a16="http://schemas.microsoft.com/office/drawing/2014/main" id="{24AADD0E-16D5-49AE-B30B-232A28AB0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304" y="2210643"/>
            <a:ext cx="3851920" cy="3693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F59039D-74D9-4546-8D6A-CD6A6B1C478F}"/>
              </a:ext>
            </a:extLst>
          </p:cNvPr>
          <p:cNvSpPr>
            <a:spLocks noGrp="1"/>
          </p:cNvSpPr>
          <p:nvPr>
            <p:ph type="title"/>
          </p:nvPr>
        </p:nvSpPr>
        <p:spPr>
          <a:xfrm>
            <a:off x="2346960" y="286605"/>
            <a:ext cx="5117192" cy="1450757"/>
          </a:xfrm>
        </p:spPr>
        <p:txBody>
          <a:bodyPr/>
          <a:lstStyle/>
          <a:p>
            <a:pPr eaLnBrk="1" hangingPunct="1"/>
            <a:r>
              <a:rPr lang="tr-TR" altLang="tr-TR" sz="4000" b="1" dirty="0">
                <a:solidFill>
                  <a:schemeClr val="accent1"/>
                </a:solidFill>
                <a:cs typeface="Times New Roman" panose="02020603050405020304" pitchFamily="18" charset="0"/>
              </a:rPr>
              <a:t>4 - İLGİ VE SEVGİ YERİNE PARA VERME </a:t>
            </a:r>
          </a:p>
        </p:txBody>
      </p:sp>
      <p:sp>
        <p:nvSpPr>
          <p:cNvPr id="18435" name="Content Placeholder 2">
            <a:extLst>
              <a:ext uri="{FF2B5EF4-FFF2-40B4-BE49-F238E27FC236}">
                <a16:creationId xmlns:a16="http://schemas.microsoft.com/office/drawing/2014/main" id="{7EE354E9-4EC9-487A-95B0-BE23716D757E}"/>
              </a:ext>
            </a:extLst>
          </p:cNvPr>
          <p:cNvSpPr>
            <a:spLocks noGrp="1"/>
          </p:cNvSpPr>
          <p:nvPr>
            <p:ph idx="1"/>
          </p:nvPr>
        </p:nvSpPr>
        <p:spPr>
          <a:xfrm>
            <a:off x="1211101" y="2310978"/>
            <a:ext cx="4536504" cy="3096344"/>
          </a:xfrm>
        </p:spPr>
        <p:txBody>
          <a:bodyPr>
            <a:normAutofit/>
          </a:bodyPr>
          <a:lstStyle/>
          <a:p>
            <a:pPr eaLnBrk="1" hangingPunct="1">
              <a:lnSpc>
                <a:spcPct val="150000"/>
              </a:lnSpc>
              <a:buFont typeface="Arial" panose="020B0604020202020204" pitchFamily="34" charset="0"/>
              <a:buNone/>
            </a:pPr>
            <a:r>
              <a:rPr lang="en-US" altLang="tr-TR" sz="2400" dirty="0">
                <a:cs typeface="Times New Roman" panose="02020603050405020304" pitchFamily="18" charset="0"/>
              </a:rPr>
              <a:t>Anne-babanın çocuğa gülümsemesi, onun çabasını övmesi çocuk için en büyük ödüldür. Bu yüzden ödevleri maddi bir ödüle </a:t>
            </a:r>
            <a:r>
              <a:rPr lang="en-US" altLang="tr-TR" sz="2400" dirty="0">
                <a:solidFill>
                  <a:schemeClr val="accent1"/>
                </a:solidFill>
                <a:cs typeface="Times New Roman" panose="02020603050405020304" pitchFamily="18" charset="0"/>
              </a:rPr>
              <a:t>bağlamayın</a:t>
            </a:r>
            <a:r>
              <a:rPr lang="tr-TR" altLang="tr-TR" sz="2400" dirty="0">
                <a:solidFill>
                  <a:schemeClr val="accent1"/>
                </a:solidFill>
                <a:cs typeface="Times New Roman" panose="02020603050405020304" pitchFamily="18" charset="0"/>
              </a:rPr>
              <a:t>.</a:t>
            </a:r>
          </a:p>
        </p:txBody>
      </p:sp>
      <p:pic>
        <p:nvPicPr>
          <p:cNvPr id="15362" name="Picture 2" descr="Kalp, Duygu, Cam, Aşk, Sembol, Romantizm, Eşleştirme">
            <a:extLst>
              <a:ext uri="{FF2B5EF4-FFF2-40B4-BE49-F238E27FC236}">
                <a16:creationId xmlns:a16="http://schemas.microsoft.com/office/drawing/2014/main" id="{148C06A3-B451-4604-BBDB-BD1D1FFA9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396" y="2093606"/>
            <a:ext cx="3749041" cy="3531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a:extLst>
              <a:ext uri="{FF2B5EF4-FFF2-40B4-BE49-F238E27FC236}">
                <a16:creationId xmlns:a16="http://schemas.microsoft.com/office/drawing/2014/main" id="{99DB68EC-A67B-4F14-B52C-0CFA4F838643}"/>
              </a:ext>
            </a:extLst>
          </p:cNvPr>
          <p:cNvSpPr>
            <a:spLocks noGrp="1"/>
          </p:cNvSpPr>
          <p:nvPr>
            <p:ph type="title"/>
          </p:nvPr>
        </p:nvSpPr>
        <p:spPr>
          <a:xfrm>
            <a:off x="2420076" y="491233"/>
            <a:ext cx="8229600" cy="1052513"/>
          </a:xfrm>
        </p:spPr>
        <p:txBody>
          <a:bodyPr>
            <a:normAutofit/>
          </a:bodyPr>
          <a:lstStyle/>
          <a:p>
            <a:pPr eaLnBrk="1" hangingPunct="1"/>
            <a:r>
              <a:rPr lang="tr-TR" altLang="tr-TR" sz="3600" b="1" dirty="0">
                <a:solidFill>
                  <a:schemeClr val="accent1"/>
                </a:solidFill>
                <a:cs typeface="Times New Roman" panose="02020603050405020304" pitchFamily="18" charset="0"/>
              </a:rPr>
              <a:t>5. SORUNLU AİLE ORTAMI</a:t>
            </a:r>
          </a:p>
        </p:txBody>
      </p:sp>
      <p:sp>
        <p:nvSpPr>
          <p:cNvPr id="19459" name="2 İçerik Yer Tutucusu">
            <a:extLst>
              <a:ext uri="{FF2B5EF4-FFF2-40B4-BE49-F238E27FC236}">
                <a16:creationId xmlns:a16="http://schemas.microsoft.com/office/drawing/2014/main" id="{CC0771C3-D09C-4C72-99CA-1DF3F0B4297A}"/>
              </a:ext>
            </a:extLst>
          </p:cNvPr>
          <p:cNvSpPr>
            <a:spLocks noGrp="1"/>
          </p:cNvSpPr>
          <p:nvPr>
            <p:ph idx="1"/>
          </p:nvPr>
        </p:nvSpPr>
        <p:spPr>
          <a:xfrm>
            <a:off x="1127448" y="2027649"/>
            <a:ext cx="4303959" cy="4032448"/>
          </a:xfrm>
        </p:spPr>
        <p:txBody>
          <a:bodyPr>
            <a:normAutofit fontScale="70000" lnSpcReduction="20000"/>
          </a:bodyPr>
          <a:lstStyle/>
          <a:p>
            <a:pPr eaLnBrk="1" hangingPunct="1">
              <a:lnSpc>
                <a:spcPct val="150000"/>
              </a:lnSpc>
              <a:buFont typeface="Wingdings" panose="05000000000000000000" pitchFamily="2" charset="2"/>
              <a:buNone/>
            </a:pPr>
            <a:r>
              <a:rPr lang="tr-TR" altLang="tr-TR" sz="2800" dirty="0">
                <a:cs typeface="Times New Roman" panose="02020603050405020304" pitchFamily="18" charset="0"/>
              </a:rPr>
              <a:t>Ailenizde farklı sorunlar (ailenin aşırı borcu olması, ebeveynlerin madde bağımlısı olması, hastalık, eşler arasındaki anlaşmazlık gibi ) olabilir. Stresli bir ortamda yetişen çocuklarda başarısızlık görülmektedir. Yaşadığımız problemleri olabildiğince çocuklara yansıtmamalıyız. </a:t>
            </a:r>
          </a:p>
          <a:p>
            <a:pPr algn="ctr" eaLnBrk="1" hangingPunct="1"/>
            <a:endParaRPr lang="tr-TR" altLang="tr-TR" sz="2800" dirty="0"/>
          </a:p>
        </p:txBody>
      </p:sp>
      <p:pic>
        <p:nvPicPr>
          <p:cNvPr id="16386" name="Picture 2" descr="Telaşlı, Kadın, Yüz, Oklar, Stres, Meslek, Gerilim">
            <a:extLst>
              <a:ext uri="{FF2B5EF4-FFF2-40B4-BE49-F238E27FC236}">
                <a16:creationId xmlns:a16="http://schemas.microsoft.com/office/drawing/2014/main" id="{D6736B19-CB7A-4530-8480-60BBC7AEC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772" y="2001889"/>
            <a:ext cx="3707904" cy="35078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0">
            <a:extLst>
              <a:ext uri="{FF2B5EF4-FFF2-40B4-BE49-F238E27FC236}">
                <a16:creationId xmlns:a16="http://schemas.microsoft.com/office/drawing/2014/main" id="{5E420BA6-C0AD-45AA-B2E4-5446AEA70B9F}"/>
              </a:ext>
            </a:extLst>
          </p:cNvPr>
          <p:cNvSpPr>
            <a:spLocks noGrp="1" noChangeArrowheads="1"/>
          </p:cNvSpPr>
          <p:nvPr>
            <p:ph type="title"/>
          </p:nvPr>
        </p:nvSpPr>
        <p:spPr>
          <a:xfrm>
            <a:off x="2423592" y="1988840"/>
            <a:ext cx="3960440" cy="3528392"/>
          </a:xfrm>
        </p:spPr>
        <p:txBody>
          <a:bodyPr>
            <a:normAutofit/>
          </a:bodyPr>
          <a:lstStyle/>
          <a:p>
            <a:pPr eaLnBrk="1" hangingPunct="1"/>
            <a:r>
              <a:rPr lang="tr-TR" altLang="tr-TR" sz="5400" b="1" dirty="0">
                <a:solidFill>
                  <a:schemeClr val="accent1"/>
                </a:solidFill>
                <a:cs typeface="Times New Roman" panose="02020603050405020304" pitchFamily="18" charset="0"/>
              </a:rPr>
              <a:t>OKUL BAŞARISINDA AİLELERE </a:t>
            </a:r>
            <a:br>
              <a:rPr lang="tr-TR" altLang="tr-TR" sz="5400" b="1" dirty="0">
                <a:solidFill>
                  <a:schemeClr val="accent1"/>
                </a:solidFill>
                <a:cs typeface="Times New Roman" panose="02020603050405020304" pitchFamily="18" charset="0"/>
              </a:rPr>
            </a:br>
            <a:r>
              <a:rPr lang="tr-TR" altLang="tr-TR" sz="5400" b="1" dirty="0">
                <a:solidFill>
                  <a:schemeClr val="accent1"/>
                </a:solidFill>
                <a:cs typeface="Times New Roman" panose="02020603050405020304" pitchFamily="18" charset="0"/>
              </a:rPr>
              <a:t>ÖNERİLER</a:t>
            </a:r>
          </a:p>
        </p:txBody>
      </p:sp>
      <p:pic>
        <p:nvPicPr>
          <p:cNvPr id="17410" name="Picture 2" descr="Tartışma, Manzarası, Tartışmalar, Grup Tartışması">
            <a:extLst>
              <a:ext uri="{FF2B5EF4-FFF2-40B4-BE49-F238E27FC236}">
                <a16:creationId xmlns:a16="http://schemas.microsoft.com/office/drawing/2014/main" id="{1E86C775-0F8E-4D54-A973-52101CE44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273" y="1786508"/>
            <a:ext cx="4790830" cy="4666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a:extLst>
              <a:ext uri="{FF2B5EF4-FFF2-40B4-BE49-F238E27FC236}">
                <a16:creationId xmlns:a16="http://schemas.microsoft.com/office/drawing/2014/main" id="{A2746C8B-E621-44B0-B197-30089059C785}"/>
              </a:ext>
            </a:extLst>
          </p:cNvPr>
          <p:cNvSpPr>
            <a:spLocks noGrp="1" noChangeArrowheads="1"/>
          </p:cNvSpPr>
          <p:nvPr>
            <p:ph type="title"/>
          </p:nvPr>
        </p:nvSpPr>
        <p:spPr>
          <a:xfrm>
            <a:off x="2206625" y="678234"/>
            <a:ext cx="7778750" cy="837670"/>
          </a:xfrm>
        </p:spPr>
        <p:txBody>
          <a:bodyPr>
            <a:normAutofit/>
          </a:bodyPr>
          <a:lstStyle/>
          <a:p>
            <a:pPr eaLnBrk="1" hangingPunct="1"/>
            <a:r>
              <a:rPr lang="tr-TR" altLang="tr-TR" sz="3600" b="1" dirty="0">
                <a:solidFill>
                  <a:schemeClr val="accent1"/>
                </a:solidFill>
              </a:rPr>
              <a:t>ÇOCUĞUNUZUN HEDEFLERİ BELLİ Mİ?</a:t>
            </a:r>
          </a:p>
        </p:txBody>
      </p:sp>
      <p:sp>
        <p:nvSpPr>
          <p:cNvPr id="1029" name="Text Box 7">
            <a:extLst>
              <a:ext uri="{FF2B5EF4-FFF2-40B4-BE49-F238E27FC236}">
                <a16:creationId xmlns:a16="http://schemas.microsoft.com/office/drawing/2014/main" id="{D3A431F7-D7A9-4B11-870C-25CF8B6697D2}"/>
              </a:ext>
            </a:extLst>
          </p:cNvPr>
          <p:cNvSpPr txBox="1">
            <a:spLocks noChangeArrowheads="1"/>
          </p:cNvSpPr>
          <p:nvPr/>
        </p:nvSpPr>
        <p:spPr bwMode="auto">
          <a:xfrm>
            <a:off x="1861462" y="5437562"/>
            <a:ext cx="8455688" cy="461665"/>
          </a:xfrm>
          <a:prstGeom prst="rect">
            <a:avLst/>
          </a:prstGeom>
          <a:noFill/>
          <a:ln w="9525">
            <a:noFill/>
            <a:miter lim="800000"/>
            <a:headEnd/>
            <a:tailEnd/>
          </a:ln>
        </p:spPr>
        <p:txBody>
          <a:bodyPr wrap="square">
            <a:spAutoFit/>
          </a:bodyPr>
          <a:lstStyle/>
          <a:p>
            <a:pPr algn="ctr" eaLnBrk="1" hangingPunct="1">
              <a:spcBef>
                <a:spcPct val="50000"/>
              </a:spcBef>
              <a:defRPr/>
            </a:pPr>
            <a:r>
              <a:rPr lang="tr-TR" sz="2400" dirty="0">
                <a:solidFill>
                  <a:schemeClr val="tx1">
                    <a:lumMod val="50000"/>
                  </a:schemeClr>
                </a:solidFill>
                <a:cs typeface="Times New Roman" pitchFamily="18" charset="0"/>
              </a:rPr>
              <a:t>“Hedefi belli olmayan gemiye hiçbir rüzgar yardım edemez.”</a:t>
            </a:r>
          </a:p>
        </p:txBody>
      </p:sp>
      <p:sp>
        <p:nvSpPr>
          <p:cNvPr id="5" name="Rectangle 3">
            <a:extLst>
              <a:ext uri="{FF2B5EF4-FFF2-40B4-BE49-F238E27FC236}">
                <a16:creationId xmlns:a16="http://schemas.microsoft.com/office/drawing/2014/main" id="{CD933D5B-888B-4958-8841-447A311B3E42}"/>
              </a:ext>
            </a:extLst>
          </p:cNvPr>
          <p:cNvSpPr txBox="1">
            <a:spLocks noChangeArrowheads="1"/>
          </p:cNvSpPr>
          <p:nvPr/>
        </p:nvSpPr>
        <p:spPr bwMode="auto">
          <a:xfrm>
            <a:off x="1868156" y="1916833"/>
            <a:ext cx="8280920" cy="1690493"/>
          </a:xfrm>
          <a:prstGeom prst="rect">
            <a:avLst/>
          </a:prstGeom>
          <a:noFill/>
          <a:ln w="9525">
            <a:noFill/>
            <a:miter lim="800000"/>
            <a:headEnd/>
            <a:tailEnd/>
          </a:ln>
        </p:spPr>
        <p:txBody>
          <a:bodyPr/>
          <a:lstStyle/>
          <a:p>
            <a:pPr marL="342900" indent="-342900">
              <a:defRPr/>
            </a:pPr>
            <a:r>
              <a:rPr lang="tr-TR" sz="3600" kern="0" dirty="0">
                <a:solidFill>
                  <a:schemeClr val="tx1">
                    <a:lumMod val="10000"/>
                  </a:schemeClr>
                </a:solidFill>
              </a:rPr>
              <a:t>    </a:t>
            </a:r>
            <a:r>
              <a:rPr lang="tr-TR" sz="2800" kern="0" dirty="0">
                <a:solidFill>
                  <a:schemeClr val="tx1">
                    <a:lumMod val="10000"/>
                  </a:schemeClr>
                </a:solidFill>
                <a:cs typeface="Times New Roman" pitchFamily="18" charset="0"/>
              </a:rPr>
              <a:t>Çocuğunuz, </a:t>
            </a:r>
            <a:r>
              <a:rPr lang="tr-TR" sz="2800" b="1" kern="0" dirty="0">
                <a:solidFill>
                  <a:schemeClr val="accent1"/>
                </a:solidFill>
                <a:cs typeface="Times New Roman" pitchFamily="18" charset="0"/>
              </a:rPr>
              <a:t>“Niçin ders çalışmalıyım?” </a:t>
            </a:r>
            <a:r>
              <a:rPr lang="tr-TR" sz="2800" kern="0" dirty="0">
                <a:solidFill>
                  <a:schemeClr val="tx1">
                    <a:lumMod val="10000"/>
                  </a:schemeClr>
                </a:solidFill>
                <a:cs typeface="Times New Roman" pitchFamily="18" charset="0"/>
              </a:rPr>
              <a:t>sorusuna yanıt vermelidir. Bu konuda, ona yol göstermelisiniz</a:t>
            </a:r>
            <a:r>
              <a:rPr lang="tr-TR" sz="3200" kern="0" dirty="0">
                <a:solidFill>
                  <a:schemeClr val="tx1">
                    <a:lumMod val="10000"/>
                  </a:schemeClr>
                </a:solidFill>
                <a:cs typeface="Times New Roman" pitchFamily="18" charset="0"/>
              </a:rPr>
              <a:t>.</a:t>
            </a:r>
          </a:p>
        </p:txBody>
      </p:sp>
      <p:pic>
        <p:nvPicPr>
          <p:cNvPr id="1036" name="Picture 12" descr="Gemi, Denize Açılmak, Yelkenli Gemi, Yelkenli, Tarihi">
            <a:extLst>
              <a:ext uri="{FF2B5EF4-FFF2-40B4-BE49-F238E27FC236}">
                <a16:creationId xmlns:a16="http://schemas.microsoft.com/office/drawing/2014/main" id="{2D6DFED8-E1C4-4FCC-8872-A4DB0F215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105" y="3205205"/>
            <a:ext cx="4623022" cy="2139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E521246-979E-4658-9D85-EDFAD902D87B}"/>
              </a:ext>
            </a:extLst>
          </p:cNvPr>
          <p:cNvSpPr>
            <a:spLocks noGrp="1"/>
          </p:cNvSpPr>
          <p:nvPr>
            <p:ph type="title"/>
          </p:nvPr>
        </p:nvSpPr>
        <p:spPr>
          <a:xfrm>
            <a:off x="2301241" y="1836164"/>
            <a:ext cx="7543800" cy="406092"/>
          </a:xfrm>
        </p:spPr>
        <p:txBody>
          <a:bodyPr>
            <a:normAutofit fontScale="90000"/>
          </a:bodyPr>
          <a:lstStyle/>
          <a:p>
            <a:r>
              <a:rPr lang="en-US" altLang="tr-TR" b="1" dirty="0">
                <a:solidFill>
                  <a:schemeClr val="accent1"/>
                </a:solidFill>
                <a:cs typeface="Times New Roman" pitchFamily="18" charset="0"/>
              </a:rPr>
              <a:t>DÜZENLİ DERS ÇALIŞMASINI SAĞLAYIN</a:t>
            </a:r>
            <a:r>
              <a:rPr lang="en-US" altLang="tr-TR" dirty="0">
                <a:solidFill>
                  <a:schemeClr val="accent1"/>
                </a:solidFill>
                <a:cs typeface="Times New Roman" pitchFamily="18" charset="0"/>
              </a:rPr>
              <a:t> </a:t>
            </a:r>
            <a:br>
              <a:rPr lang="en-US" altLang="tr-TR" dirty="0">
                <a:solidFill>
                  <a:schemeClr val="accent1"/>
                </a:solidFill>
                <a:cs typeface="Times New Roman" pitchFamily="18" charset="0"/>
              </a:rPr>
            </a:br>
            <a:endParaRPr lang="tr-TR" dirty="0"/>
          </a:p>
        </p:txBody>
      </p:sp>
      <p:sp>
        <p:nvSpPr>
          <p:cNvPr id="3" name="İçerik Yer Tutucusu 2">
            <a:extLst>
              <a:ext uri="{FF2B5EF4-FFF2-40B4-BE49-F238E27FC236}">
                <a16:creationId xmlns:a16="http://schemas.microsoft.com/office/drawing/2014/main" id="{B0774691-B4C2-474F-90C8-4E459EA9E0BB}"/>
              </a:ext>
            </a:extLst>
          </p:cNvPr>
          <p:cNvSpPr>
            <a:spLocks noGrp="1"/>
          </p:cNvSpPr>
          <p:nvPr>
            <p:ph idx="1"/>
          </p:nvPr>
        </p:nvSpPr>
        <p:spPr>
          <a:xfrm>
            <a:off x="1234129" y="2167443"/>
            <a:ext cx="4978957" cy="3851040"/>
          </a:xfrm>
        </p:spPr>
        <p:txBody>
          <a:bodyPr>
            <a:normAutofit/>
          </a:bodyPr>
          <a:lstStyle/>
          <a:p>
            <a:pPr marL="457200" indent="-457200">
              <a:buFont typeface="Wingdings" panose="05000000000000000000" pitchFamily="2" charset="2"/>
              <a:buChar char="v"/>
            </a:pPr>
            <a:r>
              <a:rPr lang="tr-TR" altLang="tr-TR" dirty="0">
                <a:cs typeface="Times New Roman" panose="02020603050405020304" pitchFamily="18" charset="0"/>
              </a:rPr>
              <a:t>Verimli çalışmak çok çalışmak değil, belirlenmiş amaçlar doğrultusunda etkili ve planlı çalışmaktır.</a:t>
            </a:r>
          </a:p>
          <a:p>
            <a:pPr marL="457200" indent="-457200">
              <a:buFont typeface="Wingdings" panose="05000000000000000000" pitchFamily="2" charset="2"/>
              <a:buChar char="v"/>
            </a:pPr>
            <a:r>
              <a:rPr lang="tr-TR" altLang="tr-TR" dirty="0">
                <a:cs typeface="Times New Roman" panose="02020603050405020304" pitchFamily="18" charset="0"/>
              </a:rPr>
              <a:t>Ders programına uyma konusunda çocuğunuzu teşvik ediniz.</a:t>
            </a:r>
          </a:p>
          <a:p>
            <a:pPr marL="457200" indent="-457200">
              <a:buFont typeface="Wingdings" panose="05000000000000000000" pitchFamily="2" charset="2"/>
              <a:buChar char="v"/>
            </a:pPr>
            <a:r>
              <a:rPr lang="tr-TR" altLang="tr-TR" dirty="0">
                <a:cs typeface="Times New Roman" panose="02020603050405020304" pitchFamily="18" charset="0"/>
              </a:rPr>
              <a:t> Programa uyup uymadığını ona hissettirmeden takip edebilirsiniz. Zaman zaman programa uymakta zorlanabilir, bunu hoşgörü ile karşılayabilirsiniz. </a:t>
            </a:r>
          </a:p>
          <a:p>
            <a:endParaRPr lang="tr-TR" dirty="0"/>
          </a:p>
        </p:txBody>
      </p:sp>
      <p:sp>
        <p:nvSpPr>
          <p:cNvPr id="4" name="Slayt Numarası Yer Tutucusu 3">
            <a:extLst>
              <a:ext uri="{FF2B5EF4-FFF2-40B4-BE49-F238E27FC236}">
                <a16:creationId xmlns:a16="http://schemas.microsoft.com/office/drawing/2014/main" id="{7006D933-A142-440D-A1F3-E2BAF5CFD549}"/>
              </a:ext>
            </a:extLst>
          </p:cNvPr>
          <p:cNvSpPr>
            <a:spLocks noGrp="1"/>
          </p:cNvSpPr>
          <p:nvPr>
            <p:ph type="sldNum" sz="quarter" idx="12"/>
          </p:nvPr>
        </p:nvSpPr>
        <p:spPr/>
        <p:txBody>
          <a:bodyPr/>
          <a:lstStyle/>
          <a:p>
            <a:fld id="{E38D63ED-1DA6-44BA-A5D5-A9C062B74799}" type="slidenum">
              <a:rPr lang="tr-TR" altLang="tr-TR" smtClean="0"/>
              <a:pPr/>
              <a:t>19</a:t>
            </a:fld>
            <a:endParaRPr lang="tr-TR" altLang="tr-TR" dirty="0"/>
          </a:p>
        </p:txBody>
      </p:sp>
      <p:pic>
        <p:nvPicPr>
          <p:cNvPr id="18434" name="Picture 2" descr="Kız, Etek, Gülümsemek, Şirin, Nokta, Işletme, Kadın">
            <a:extLst>
              <a:ext uri="{FF2B5EF4-FFF2-40B4-BE49-F238E27FC236}">
                <a16:creationId xmlns:a16="http://schemas.microsoft.com/office/drawing/2014/main" id="{E90E9340-3C68-40AA-B1E4-6338B3587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4073" y="2060848"/>
            <a:ext cx="3637093" cy="385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834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2CD317D-5FAE-4CD6-A6DC-B15634AEDA03}"/>
              </a:ext>
            </a:extLst>
          </p:cNvPr>
          <p:cNvSpPr>
            <a:spLocks noGrp="1"/>
          </p:cNvSpPr>
          <p:nvPr>
            <p:ph type="title"/>
          </p:nvPr>
        </p:nvSpPr>
        <p:spPr/>
        <p:txBody>
          <a:bodyPr/>
          <a:lstStyle/>
          <a:p>
            <a:pPr algn="ctr"/>
            <a:r>
              <a:rPr lang="tr-TR" dirty="0">
                <a:solidFill>
                  <a:schemeClr val="accent1"/>
                </a:solidFill>
              </a:rPr>
              <a:t>Bu sunumda nelere değineceğiz ?</a:t>
            </a:r>
          </a:p>
        </p:txBody>
      </p:sp>
      <p:sp>
        <p:nvSpPr>
          <p:cNvPr id="3" name="Slayt Numarası Yer Tutucusu 2">
            <a:extLst>
              <a:ext uri="{FF2B5EF4-FFF2-40B4-BE49-F238E27FC236}">
                <a16:creationId xmlns:a16="http://schemas.microsoft.com/office/drawing/2014/main" id="{933F11BD-DB53-4EF1-ADC6-36AAED1742CB}"/>
              </a:ext>
            </a:extLst>
          </p:cNvPr>
          <p:cNvSpPr>
            <a:spLocks noGrp="1"/>
          </p:cNvSpPr>
          <p:nvPr>
            <p:ph type="sldNum" sz="quarter" idx="12"/>
          </p:nvPr>
        </p:nvSpPr>
        <p:spPr/>
        <p:txBody>
          <a:bodyPr/>
          <a:lstStyle/>
          <a:p>
            <a:fld id="{6CB58003-9159-49A6-A106-BFC3AC065BF0}" type="slidenum">
              <a:rPr lang="tr-TR" altLang="tr-TR" smtClean="0"/>
              <a:pPr/>
              <a:t>2</a:t>
            </a:fld>
            <a:endParaRPr lang="tr-TR" altLang="tr-TR" dirty="0"/>
          </a:p>
        </p:txBody>
      </p:sp>
      <p:graphicFrame>
        <p:nvGraphicFramePr>
          <p:cNvPr id="4" name="Diyagram 3">
            <a:extLst>
              <a:ext uri="{FF2B5EF4-FFF2-40B4-BE49-F238E27FC236}">
                <a16:creationId xmlns:a16="http://schemas.microsoft.com/office/drawing/2014/main" id="{F65683D3-891C-4285-AA59-AF5D67C1BC57}"/>
              </a:ext>
            </a:extLst>
          </p:cNvPr>
          <p:cNvGraphicFramePr/>
          <p:nvPr>
            <p:extLst>
              <p:ext uri="{D42A27DB-BD31-4B8C-83A1-F6EECF244321}">
                <p14:modId xmlns:p14="http://schemas.microsoft.com/office/powerpoint/2010/main" val="337648951"/>
              </p:ext>
            </p:extLst>
          </p:nvPr>
        </p:nvGraphicFramePr>
        <p:xfrm>
          <a:off x="2878564" y="199087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2365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02CADD3D-9150-4D69-80BE-588966C0DB2E}"/>
              </a:ext>
            </a:extLst>
          </p:cNvPr>
          <p:cNvSpPr>
            <a:spLocks noGrp="1" noChangeArrowheads="1"/>
          </p:cNvSpPr>
          <p:nvPr>
            <p:ph idx="1"/>
          </p:nvPr>
        </p:nvSpPr>
        <p:spPr>
          <a:xfrm>
            <a:off x="2261828" y="2060849"/>
            <a:ext cx="7164288" cy="4219575"/>
          </a:xfrm>
        </p:spPr>
        <p:txBody>
          <a:bodyPr rtlCol="0">
            <a:normAutofit/>
          </a:bodyPr>
          <a:lstStyle/>
          <a:p>
            <a:pPr algn="ctr">
              <a:lnSpc>
                <a:spcPct val="80000"/>
              </a:lnSpc>
              <a:spcAft>
                <a:spcPts val="0"/>
              </a:spcAft>
              <a:buClr>
                <a:srgbClr val="290181"/>
              </a:buClr>
              <a:buNone/>
              <a:defRPr/>
            </a:pPr>
            <a:r>
              <a:rPr lang="tr-TR" sz="2400" b="1" dirty="0">
                <a:solidFill>
                  <a:schemeClr val="accent2"/>
                </a:solidFill>
                <a:cs typeface="Times New Roman" pitchFamily="18" charset="0"/>
              </a:rPr>
              <a:t>Çalışma ortamı düzenlenirken şunlara dikkat edilmelidir:</a:t>
            </a:r>
          </a:p>
          <a:p>
            <a:pPr algn="ctr">
              <a:lnSpc>
                <a:spcPct val="80000"/>
              </a:lnSpc>
              <a:spcAft>
                <a:spcPts val="0"/>
              </a:spcAft>
              <a:buClr>
                <a:srgbClr val="290181"/>
              </a:buClr>
              <a:buNone/>
              <a:defRPr/>
            </a:pPr>
            <a:endParaRPr lang="tr-TR" sz="3200" b="1" dirty="0">
              <a:solidFill>
                <a:schemeClr val="accent2"/>
              </a:solidFill>
              <a:cs typeface="Times New Roman" pitchFamily="18" charset="0"/>
            </a:endParaRPr>
          </a:p>
          <a:p>
            <a:pPr lvl="1">
              <a:lnSpc>
                <a:spcPct val="80000"/>
              </a:lnSpc>
              <a:spcAft>
                <a:spcPts val="0"/>
              </a:spcAft>
              <a:buFont typeface="Wingdings" panose="05000000000000000000" pitchFamily="2" charset="2"/>
              <a:buChar char="v"/>
              <a:defRPr/>
            </a:pPr>
            <a:r>
              <a:rPr lang="tr-TR" sz="2000" dirty="0">
                <a:solidFill>
                  <a:schemeClr val="tx1">
                    <a:lumMod val="10000"/>
                  </a:schemeClr>
                </a:solidFill>
                <a:cs typeface="Times New Roman" pitchFamily="18" charset="0"/>
              </a:rPr>
              <a:t>Ortamın sessiz olması, dikkat dağıtacak unsurların olmaması </a:t>
            </a:r>
          </a:p>
          <a:p>
            <a:pPr marL="201168" lvl="1" indent="0">
              <a:lnSpc>
                <a:spcPct val="80000"/>
              </a:lnSpc>
              <a:spcAft>
                <a:spcPts val="0"/>
              </a:spcAft>
              <a:buNone/>
              <a:defRPr/>
            </a:pPr>
            <a:r>
              <a:rPr lang="tr-TR" sz="2000" dirty="0">
                <a:solidFill>
                  <a:schemeClr val="tx1">
                    <a:lumMod val="10000"/>
                  </a:schemeClr>
                </a:solidFill>
                <a:cs typeface="Times New Roman" pitchFamily="18" charset="0"/>
              </a:rPr>
              <a:t>( televizyon, cep telefonu, misafir… )</a:t>
            </a:r>
          </a:p>
          <a:p>
            <a:pPr lvl="1">
              <a:lnSpc>
                <a:spcPct val="80000"/>
              </a:lnSpc>
              <a:spcAft>
                <a:spcPts val="0"/>
              </a:spcAft>
              <a:buFont typeface="Wingdings" panose="05000000000000000000" pitchFamily="2" charset="2"/>
              <a:buChar char="v"/>
              <a:defRPr/>
            </a:pPr>
            <a:endParaRPr lang="tr-TR" sz="2000" dirty="0">
              <a:solidFill>
                <a:schemeClr val="tx1">
                  <a:lumMod val="10000"/>
                </a:schemeClr>
              </a:solidFill>
              <a:cs typeface="Times New Roman" pitchFamily="18" charset="0"/>
            </a:endParaRPr>
          </a:p>
          <a:p>
            <a:pPr lvl="1">
              <a:lnSpc>
                <a:spcPct val="80000"/>
              </a:lnSpc>
              <a:spcAft>
                <a:spcPts val="0"/>
              </a:spcAft>
              <a:buFont typeface="Wingdings" panose="05000000000000000000" pitchFamily="2" charset="2"/>
              <a:buChar char="v"/>
              <a:defRPr/>
            </a:pPr>
            <a:r>
              <a:rPr lang="tr-TR" sz="2000" dirty="0">
                <a:solidFill>
                  <a:schemeClr val="tx1">
                    <a:lumMod val="10000"/>
                  </a:schemeClr>
                </a:solidFill>
                <a:cs typeface="Times New Roman" pitchFamily="18" charset="0"/>
              </a:rPr>
              <a:t>Uygun çalışma masası ve sandalyenin olması.</a:t>
            </a:r>
          </a:p>
          <a:p>
            <a:pPr lvl="1">
              <a:lnSpc>
                <a:spcPct val="80000"/>
              </a:lnSpc>
              <a:spcAft>
                <a:spcPts val="0"/>
              </a:spcAft>
              <a:buFont typeface="Wingdings" panose="05000000000000000000" pitchFamily="2" charset="2"/>
              <a:buChar char="v"/>
              <a:defRPr/>
            </a:pPr>
            <a:endParaRPr lang="tr-TR" sz="2000" dirty="0">
              <a:solidFill>
                <a:schemeClr val="tx1">
                  <a:lumMod val="10000"/>
                </a:schemeClr>
              </a:solidFill>
              <a:cs typeface="Times New Roman" pitchFamily="18" charset="0"/>
            </a:endParaRPr>
          </a:p>
          <a:p>
            <a:pPr lvl="1">
              <a:lnSpc>
                <a:spcPct val="80000"/>
              </a:lnSpc>
              <a:spcAft>
                <a:spcPts val="0"/>
              </a:spcAft>
              <a:buFont typeface="Wingdings" panose="05000000000000000000" pitchFamily="2" charset="2"/>
              <a:buChar char="v"/>
              <a:defRPr/>
            </a:pPr>
            <a:r>
              <a:rPr lang="tr-TR" sz="2000" dirty="0">
                <a:solidFill>
                  <a:schemeClr val="tx1">
                    <a:lumMod val="10000"/>
                  </a:schemeClr>
                </a:solidFill>
                <a:cs typeface="Times New Roman" pitchFamily="18" charset="0"/>
              </a:rPr>
              <a:t>Mekanda ısı ve ışığın yeterli olması.</a:t>
            </a:r>
          </a:p>
          <a:p>
            <a:pPr lvl="1">
              <a:lnSpc>
                <a:spcPct val="80000"/>
              </a:lnSpc>
              <a:spcAft>
                <a:spcPts val="0"/>
              </a:spcAft>
              <a:buFont typeface="Wingdings" panose="05000000000000000000" pitchFamily="2" charset="2"/>
              <a:buChar char="v"/>
              <a:defRPr/>
            </a:pPr>
            <a:endParaRPr lang="tr-TR" sz="2000" dirty="0">
              <a:solidFill>
                <a:schemeClr val="tx1">
                  <a:lumMod val="10000"/>
                </a:schemeClr>
              </a:solidFill>
              <a:cs typeface="Times New Roman" pitchFamily="18" charset="0"/>
            </a:endParaRPr>
          </a:p>
          <a:p>
            <a:pPr lvl="1">
              <a:lnSpc>
                <a:spcPct val="80000"/>
              </a:lnSpc>
              <a:spcAft>
                <a:spcPts val="0"/>
              </a:spcAft>
              <a:buFont typeface="Wingdings" panose="05000000000000000000" pitchFamily="2" charset="2"/>
              <a:buChar char="v"/>
              <a:defRPr/>
            </a:pPr>
            <a:r>
              <a:rPr lang="tr-TR" sz="2000" dirty="0">
                <a:solidFill>
                  <a:schemeClr val="tx1">
                    <a:lumMod val="10000"/>
                  </a:schemeClr>
                </a:solidFill>
                <a:cs typeface="Times New Roman" pitchFamily="18" charset="0"/>
              </a:rPr>
              <a:t>Ortamın düzenli olması (ihtiyaç duyacağı çalışma materyallerinin yanında bulunması, dağınık olmaması )</a:t>
            </a:r>
          </a:p>
          <a:p>
            <a:pPr lvl="1">
              <a:lnSpc>
                <a:spcPct val="80000"/>
              </a:lnSpc>
              <a:spcAft>
                <a:spcPts val="0"/>
              </a:spcAft>
              <a:buFont typeface="Wingdings" panose="05000000000000000000" pitchFamily="2" charset="2"/>
              <a:buChar char="v"/>
              <a:defRPr/>
            </a:pPr>
            <a:endParaRPr lang="tr-TR" sz="2000" dirty="0">
              <a:solidFill>
                <a:schemeClr val="tx1">
                  <a:lumMod val="10000"/>
                </a:schemeClr>
              </a:solidFill>
              <a:cs typeface="Times New Roman" pitchFamily="18" charset="0"/>
            </a:endParaRPr>
          </a:p>
          <a:p>
            <a:pPr lvl="1">
              <a:lnSpc>
                <a:spcPct val="80000"/>
              </a:lnSpc>
              <a:spcAft>
                <a:spcPts val="0"/>
              </a:spcAft>
              <a:buFont typeface="Wingdings" panose="05000000000000000000" pitchFamily="2" charset="2"/>
              <a:buChar char="v"/>
              <a:defRPr/>
            </a:pPr>
            <a:r>
              <a:rPr lang="tr-TR" sz="2000" dirty="0">
                <a:solidFill>
                  <a:schemeClr val="tx1">
                    <a:lumMod val="10000"/>
                  </a:schemeClr>
                </a:solidFill>
                <a:cs typeface="Times New Roman" pitchFamily="18" charset="0"/>
              </a:rPr>
              <a:t>Çalışma ortamının mümkünse sabit bir yer olması.</a:t>
            </a:r>
          </a:p>
          <a:p>
            <a:pPr>
              <a:lnSpc>
                <a:spcPct val="80000"/>
              </a:lnSpc>
              <a:spcAft>
                <a:spcPts val="0"/>
              </a:spcAft>
              <a:buFont typeface="Wingdings" pitchFamily="2" charset="2"/>
              <a:buChar char="v"/>
              <a:defRPr/>
            </a:pPr>
            <a:endParaRPr lang="tr-TR" sz="2400" b="1" dirty="0"/>
          </a:p>
          <a:p>
            <a:pPr>
              <a:lnSpc>
                <a:spcPct val="80000"/>
              </a:lnSpc>
              <a:spcAft>
                <a:spcPts val="0"/>
              </a:spcAft>
              <a:buNone/>
              <a:defRPr/>
            </a:pPr>
            <a:endParaRPr lang="tr-TR" sz="2400" b="1" dirty="0"/>
          </a:p>
        </p:txBody>
      </p:sp>
      <p:sp>
        <p:nvSpPr>
          <p:cNvPr id="2" name="Metin kutusu 1">
            <a:extLst>
              <a:ext uri="{FF2B5EF4-FFF2-40B4-BE49-F238E27FC236}">
                <a16:creationId xmlns:a16="http://schemas.microsoft.com/office/drawing/2014/main" id="{36629D02-40B0-4FAA-B3B4-79B564DAF6D3}"/>
              </a:ext>
            </a:extLst>
          </p:cNvPr>
          <p:cNvSpPr txBox="1"/>
          <p:nvPr/>
        </p:nvSpPr>
        <p:spPr>
          <a:xfrm>
            <a:off x="2231943" y="764705"/>
            <a:ext cx="7704856" cy="890115"/>
          </a:xfrm>
          <a:prstGeom prst="rect">
            <a:avLst/>
          </a:prstGeom>
          <a:noFill/>
        </p:spPr>
        <p:txBody>
          <a:bodyPr wrap="square" rtlCol="0">
            <a:spAutoFit/>
          </a:bodyPr>
          <a:lstStyle/>
          <a:p>
            <a:pPr algn="ctr">
              <a:lnSpc>
                <a:spcPct val="80000"/>
              </a:lnSpc>
              <a:buClr>
                <a:srgbClr val="290181"/>
              </a:buClr>
              <a:defRPr/>
            </a:pPr>
            <a:r>
              <a:rPr lang="tr-TR" sz="3200" b="1" dirty="0">
                <a:solidFill>
                  <a:schemeClr val="accent1"/>
                </a:solidFill>
                <a:latin typeface="+mj-lt"/>
                <a:cs typeface="Times New Roman" pitchFamily="18" charset="0"/>
              </a:rPr>
              <a:t>ÇOCUĞUNUZA UYGUN BİR ÇALIŞMA ORTAMI HAZIRLAYIN.</a:t>
            </a:r>
            <a:endParaRPr lang="tr-TR" sz="3200" dirty="0">
              <a:solidFill>
                <a:schemeClr val="accent1"/>
              </a:solidFill>
              <a:latin typeface="+mj-lt"/>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a:extLst>
              <a:ext uri="{FF2B5EF4-FFF2-40B4-BE49-F238E27FC236}">
                <a16:creationId xmlns:a16="http://schemas.microsoft.com/office/drawing/2014/main" id="{3AF18D70-6714-49FB-9204-A776730B0142}"/>
              </a:ext>
            </a:extLst>
          </p:cNvPr>
          <p:cNvSpPr>
            <a:spLocks noGrp="1"/>
          </p:cNvSpPr>
          <p:nvPr>
            <p:ph type="title"/>
          </p:nvPr>
        </p:nvSpPr>
        <p:spPr>
          <a:xfrm>
            <a:off x="2389563" y="420759"/>
            <a:ext cx="7543800" cy="1450757"/>
          </a:xfrm>
        </p:spPr>
        <p:txBody>
          <a:bodyPr>
            <a:normAutofit fontScale="90000"/>
          </a:bodyPr>
          <a:lstStyle/>
          <a:p>
            <a:r>
              <a:rPr lang="tr-TR" altLang="tr-TR" sz="4000" b="1" dirty="0">
                <a:solidFill>
                  <a:schemeClr val="accent1"/>
                </a:solidFill>
                <a:cs typeface="Times New Roman" panose="02020603050405020304" pitchFamily="18" charset="0"/>
              </a:rPr>
              <a:t>Çocuklarınıza bu araçlar olmadan da daha güzel hayatın olduğunu yaşatın</a:t>
            </a:r>
            <a:r>
              <a:rPr lang="tr-TR" altLang="tr-TR" sz="4000" b="1" dirty="0">
                <a:solidFill>
                  <a:schemeClr val="accent1"/>
                </a:solidFill>
              </a:rPr>
              <a:t>!</a:t>
            </a:r>
            <a:r>
              <a:rPr lang="tr-TR" altLang="tr-TR" dirty="0">
                <a:solidFill>
                  <a:srgbClr val="FF0000"/>
                </a:solidFill>
              </a:rPr>
              <a:t/>
            </a:r>
            <a:br>
              <a:rPr lang="tr-TR" altLang="tr-TR" dirty="0">
                <a:solidFill>
                  <a:srgbClr val="FF0000"/>
                </a:solidFill>
              </a:rPr>
            </a:br>
            <a:endParaRPr lang="tr-TR" altLang="tr-TR" dirty="0"/>
          </a:p>
        </p:txBody>
      </p:sp>
      <p:sp>
        <p:nvSpPr>
          <p:cNvPr id="24579" name="2 İçerik Yer Tutucusu">
            <a:extLst>
              <a:ext uri="{FF2B5EF4-FFF2-40B4-BE49-F238E27FC236}">
                <a16:creationId xmlns:a16="http://schemas.microsoft.com/office/drawing/2014/main" id="{3C903EB7-159D-4C2E-A6C0-A47EE2D7306E}"/>
              </a:ext>
            </a:extLst>
          </p:cNvPr>
          <p:cNvSpPr>
            <a:spLocks noGrp="1"/>
          </p:cNvSpPr>
          <p:nvPr>
            <p:ph idx="1"/>
          </p:nvPr>
        </p:nvSpPr>
        <p:spPr>
          <a:xfrm>
            <a:off x="2927649" y="1813590"/>
            <a:ext cx="7336915" cy="4824412"/>
          </a:xfrm>
        </p:spPr>
        <p:txBody>
          <a:bodyPr/>
          <a:lstStyle/>
          <a:p>
            <a:pPr eaLnBrk="1" hangingPunct="1"/>
            <a:r>
              <a:rPr lang="tr-TR" altLang="tr-TR" dirty="0"/>
              <a:t>TV 	                                ev içinde hal hatır sohbeti etmek</a:t>
            </a:r>
          </a:p>
          <a:p>
            <a:pPr eaLnBrk="1" hangingPunct="1"/>
            <a:r>
              <a:rPr lang="tr-TR" altLang="tr-TR" dirty="0"/>
              <a:t>Sosyal medya 	                aile büyüklerinin hatıraları dinlemek</a:t>
            </a:r>
          </a:p>
          <a:p>
            <a:pPr eaLnBrk="1" hangingPunct="1"/>
            <a:r>
              <a:rPr lang="tr-TR" altLang="tr-TR" dirty="0"/>
              <a:t>Bilgisayar oyunu	                ders çalışma planını uygulamak</a:t>
            </a:r>
          </a:p>
          <a:p>
            <a:pPr eaLnBrk="1" hangingPunct="1"/>
            <a:r>
              <a:rPr lang="tr-TR" altLang="tr-TR" dirty="0"/>
              <a:t>Tablet PC	                 evde kitap okuma saati uygulamak</a:t>
            </a:r>
          </a:p>
          <a:p>
            <a:pPr eaLnBrk="1" hangingPunct="1"/>
            <a:r>
              <a:rPr lang="tr-TR" altLang="tr-TR" dirty="0"/>
              <a:t>Akıllı telefon 	                 kardeşler arasında oyun oynamak </a:t>
            </a:r>
          </a:p>
          <a:p>
            <a:pPr eaLnBrk="1" hangingPunct="1"/>
            <a:endParaRPr lang="tr-TR" altLang="tr-TR" dirty="0"/>
          </a:p>
        </p:txBody>
      </p:sp>
      <p:sp>
        <p:nvSpPr>
          <p:cNvPr id="39940" name="3 Slayt Numarası Yer Tutucusu">
            <a:extLst>
              <a:ext uri="{FF2B5EF4-FFF2-40B4-BE49-F238E27FC236}">
                <a16:creationId xmlns:a16="http://schemas.microsoft.com/office/drawing/2014/main" id="{26686D54-1DCE-4A7C-86FA-D5F9BD52B84B}"/>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8B1955-BE49-4369-B77E-A72C0945A783}" type="slidenum">
              <a:rPr lang="tr-TR" altLang="tr-TR">
                <a:solidFill>
                  <a:srgbClr val="898989"/>
                </a:solidFill>
              </a:rPr>
              <a:pPr/>
              <a:t>21</a:t>
            </a:fld>
            <a:endParaRPr lang="tr-TR" altLang="tr-TR" dirty="0">
              <a:solidFill>
                <a:srgbClr val="898989"/>
              </a:solidFill>
            </a:endParaRPr>
          </a:p>
        </p:txBody>
      </p:sp>
      <p:sp>
        <p:nvSpPr>
          <p:cNvPr id="7" name="6 Sağ Ok">
            <a:extLst>
              <a:ext uri="{FF2B5EF4-FFF2-40B4-BE49-F238E27FC236}">
                <a16:creationId xmlns:a16="http://schemas.microsoft.com/office/drawing/2014/main" id="{4957DF67-1B82-47C5-9112-B00FFD95EB27}"/>
              </a:ext>
            </a:extLst>
          </p:cNvPr>
          <p:cNvSpPr/>
          <p:nvPr/>
        </p:nvSpPr>
        <p:spPr>
          <a:xfrm>
            <a:off x="4780286" y="2801050"/>
            <a:ext cx="730871"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1" name="6 Sağ Ok">
            <a:extLst>
              <a:ext uri="{FF2B5EF4-FFF2-40B4-BE49-F238E27FC236}">
                <a16:creationId xmlns:a16="http://schemas.microsoft.com/office/drawing/2014/main" id="{2B79E9C8-9AE2-427F-8D36-3A9B89C60623}"/>
              </a:ext>
            </a:extLst>
          </p:cNvPr>
          <p:cNvSpPr/>
          <p:nvPr/>
        </p:nvSpPr>
        <p:spPr>
          <a:xfrm>
            <a:off x="4766087" y="1891051"/>
            <a:ext cx="730871"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solidFill>
                <a:schemeClr val="accent3"/>
              </a:solidFill>
            </a:endParaRPr>
          </a:p>
        </p:txBody>
      </p:sp>
      <p:sp>
        <p:nvSpPr>
          <p:cNvPr id="12" name="6 Sağ Ok">
            <a:extLst>
              <a:ext uri="{FF2B5EF4-FFF2-40B4-BE49-F238E27FC236}">
                <a16:creationId xmlns:a16="http://schemas.microsoft.com/office/drawing/2014/main" id="{0EFFCC1E-FDB5-4DEF-A293-84810063261C}"/>
              </a:ext>
            </a:extLst>
          </p:cNvPr>
          <p:cNvSpPr/>
          <p:nvPr/>
        </p:nvSpPr>
        <p:spPr>
          <a:xfrm>
            <a:off x="4780286" y="2355590"/>
            <a:ext cx="730871"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3" name="6 Sağ Ok">
            <a:extLst>
              <a:ext uri="{FF2B5EF4-FFF2-40B4-BE49-F238E27FC236}">
                <a16:creationId xmlns:a16="http://schemas.microsoft.com/office/drawing/2014/main" id="{F8D8C32F-CAB5-4A3D-BC91-78E7AAD259BF}"/>
              </a:ext>
            </a:extLst>
          </p:cNvPr>
          <p:cNvSpPr/>
          <p:nvPr/>
        </p:nvSpPr>
        <p:spPr>
          <a:xfrm>
            <a:off x="4780285" y="3246510"/>
            <a:ext cx="730871"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14" name="6 Sağ Ok">
            <a:extLst>
              <a:ext uri="{FF2B5EF4-FFF2-40B4-BE49-F238E27FC236}">
                <a16:creationId xmlns:a16="http://schemas.microsoft.com/office/drawing/2014/main" id="{946E0ECD-6378-44D3-A2CC-69637F08569D}"/>
              </a:ext>
            </a:extLst>
          </p:cNvPr>
          <p:cNvSpPr/>
          <p:nvPr/>
        </p:nvSpPr>
        <p:spPr>
          <a:xfrm>
            <a:off x="4746141" y="3678260"/>
            <a:ext cx="730871"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pic>
        <p:nvPicPr>
          <p:cNvPr id="19458" name="Picture 2" descr="Sosyal Medya, Sosyal, Pazarlama, Internet, Mobil, Medya">
            <a:extLst>
              <a:ext uri="{FF2B5EF4-FFF2-40B4-BE49-F238E27FC236}">
                <a16:creationId xmlns:a16="http://schemas.microsoft.com/office/drawing/2014/main" id="{3197FB10-4107-45C9-A1EC-39FAD5ACC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197" y="4402465"/>
            <a:ext cx="7956376" cy="18108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9F1413A4-5162-444B-8B46-83034F1A3F2D}"/>
              </a:ext>
            </a:extLst>
          </p:cNvPr>
          <p:cNvSpPr>
            <a:spLocks noGrp="1" noChangeArrowheads="1"/>
          </p:cNvSpPr>
          <p:nvPr>
            <p:ph type="title"/>
          </p:nvPr>
        </p:nvSpPr>
        <p:spPr>
          <a:xfrm>
            <a:off x="2396890" y="908721"/>
            <a:ext cx="7398221" cy="746125"/>
          </a:xfrm>
        </p:spPr>
        <p:txBody>
          <a:bodyPr>
            <a:normAutofit fontScale="90000"/>
          </a:bodyPr>
          <a:lstStyle/>
          <a:p>
            <a:pPr eaLnBrk="1" hangingPunct="1"/>
            <a:r>
              <a:rPr lang="tr-TR" altLang="tr-TR" sz="4000" b="1" dirty="0">
                <a:solidFill>
                  <a:schemeClr val="accent1"/>
                </a:solidFill>
                <a:cs typeface="Times New Roman" panose="02020603050405020304" pitchFamily="18" charset="0"/>
              </a:rPr>
              <a:t>ÇOCUĞUNUZUN SINIRLARINI ZORLAMAYIN.</a:t>
            </a:r>
          </a:p>
        </p:txBody>
      </p:sp>
      <p:sp>
        <p:nvSpPr>
          <p:cNvPr id="2052" name="Rectangle 3">
            <a:extLst>
              <a:ext uri="{FF2B5EF4-FFF2-40B4-BE49-F238E27FC236}">
                <a16:creationId xmlns:a16="http://schemas.microsoft.com/office/drawing/2014/main" id="{3192D0D9-618C-45E6-A2D1-F826A371BFB5}"/>
              </a:ext>
            </a:extLst>
          </p:cNvPr>
          <p:cNvSpPr>
            <a:spLocks noGrp="1" noChangeArrowheads="1"/>
          </p:cNvSpPr>
          <p:nvPr>
            <p:ph idx="1"/>
          </p:nvPr>
        </p:nvSpPr>
        <p:spPr>
          <a:xfrm>
            <a:off x="2337792" y="2276873"/>
            <a:ext cx="3758208" cy="3349873"/>
          </a:xfrm>
        </p:spPr>
        <p:txBody>
          <a:bodyPr rtlCol="0">
            <a:noAutofit/>
          </a:bodyPr>
          <a:lstStyle/>
          <a:p>
            <a:pPr>
              <a:spcAft>
                <a:spcPts val="0"/>
              </a:spcAft>
              <a:buFont typeface="Wingdings" panose="05000000000000000000" pitchFamily="2" charset="2"/>
              <a:buChar char="v"/>
              <a:defRPr/>
            </a:pPr>
            <a:r>
              <a:rPr lang="tr-TR" sz="2400" dirty="0">
                <a:solidFill>
                  <a:schemeClr val="tx1"/>
                </a:solidFill>
                <a:cs typeface="Times New Roman" pitchFamily="18" charset="0"/>
              </a:rPr>
              <a:t>Her çocuğun zeka seviyesi, yetenekleri, ilgileri, farklıdır.</a:t>
            </a:r>
          </a:p>
          <a:p>
            <a:pPr>
              <a:spcAft>
                <a:spcPts val="0"/>
              </a:spcAft>
              <a:buFont typeface="Wingdings" panose="05000000000000000000" pitchFamily="2" charset="2"/>
              <a:buChar char="v"/>
              <a:defRPr/>
            </a:pPr>
            <a:r>
              <a:rPr lang="tr-TR" sz="2400" dirty="0">
                <a:solidFill>
                  <a:schemeClr val="tx1"/>
                </a:solidFill>
                <a:cs typeface="Times New Roman" pitchFamily="18" charset="0"/>
              </a:rPr>
              <a:t>Çocuğunuzdan yapabileceklerinden fazlasını beklemek, onlardaki kaygı düzeyini artıracaktır. </a:t>
            </a:r>
          </a:p>
          <a:p>
            <a:pPr>
              <a:spcAft>
                <a:spcPts val="0"/>
              </a:spcAft>
              <a:buFont typeface="Wingdings" panose="05000000000000000000" pitchFamily="2" charset="2"/>
              <a:buChar char="v"/>
              <a:defRPr/>
            </a:pPr>
            <a:r>
              <a:rPr lang="tr-TR" sz="2400" dirty="0">
                <a:solidFill>
                  <a:schemeClr val="tx1"/>
                </a:solidFill>
                <a:cs typeface="Times New Roman" pitchFamily="18" charset="0"/>
              </a:rPr>
              <a:t>Onu ilgi ve yetenekleri dışındaki alanlara zorlamayın.</a:t>
            </a:r>
          </a:p>
          <a:p>
            <a:pPr algn="ctr">
              <a:spcAft>
                <a:spcPts val="0"/>
              </a:spcAft>
              <a:defRPr/>
            </a:pPr>
            <a:endParaRPr lang="tr-TR" dirty="0">
              <a:solidFill>
                <a:schemeClr val="tx1">
                  <a:lumMod val="10000"/>
                </a:schemeClr>
              </a:solidFill>
              <a:latin typeface="Times New Roman" pitchFamily="18" charset="0"/>
              <a:cs typeface="Times New Roman" pitchFamily="18" charset="0"/>
            </a:endParaRPr>
          </a:p>
        </p:txBody>
      </p:sp>
      <p:pic>
        <p:nvPicPr>
          <p:cNvPr id="2060" name="Picture 12" descr="Hoparlör, Adam, Erkek Çocuk, Tutma, Konuşuyorum">
            <a:extLst>
              <a:ext uri="{FF2B5EF4-FFF2-40B4-BE49-F238E27FC236}">
                <a16:creationId xmlns:a16="http://schemas.microsoft.com/office/drawing/2014/main" id="{DD59DB3F-B6DF-42FA-8AAF-30CA41BFF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041" y="1962969"/>
            <a:ext cx="3910079" cy="4077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8FE7FD5-3B0A-47C9-B728-AEA9796EDB75}"/>
              </a:ext>
            </a:extLst>
          </p:cNvPr>
          <p:cNvSpPr>
            <a:spLocks noGrp="1" noChangeArrowheads="1"/>
          </p:cNvSpPr>
          <p:nvPr>
            <p:ph type="title"/>
          </p:nvPr>
        </p:nvSpPr>
        <p:spPr>
          <a:xfrm>
            <a:off x="2423592" y="740466"/>
            <a:ext cx="7620000" cy="838200"/>
          </a:xfrm>
        </p:spPr>
        <p:txBody>
          <a:bodyPr>
            <a:normAutofit/>
          </a:bodyPr>
          <a:lstStyle/>
          <a:p>
            <a:pPr eaLnBrk="1" hangingPunct="1"/>
            <a:r>
              <a:rPr lang="tr-TR" altLang="tr-TR" sz="4400" b="1" dirty="0">
                <a:solidFill>
                  <a:schemeClr val="accent1"/>
                </a:solidFill>
                <a:cs typeface="Times New Roman" panose="02020603050405020304" pitchFamily="18" charset="0"/>
              </a:rPr>
              <a:t>OKUL İLE İŞBİRLİĞİ YAPIN.</a:t>
            </a:r>
          </a:p>
        </p:txBody>
      </p:sp>
      <p:sp>
        <p:nvSpPr>
          <p:cNvPr id="26627" name="Rectangle 3">
            <a:extLst>
              <a:ext uri="{FF2B5EF4-FFF2-40B4-BE49-F238E27FC236}">
                <a16:creationId xmlns:a16="http://schemas.microsoft.com/office/drawing/2014/main" id="{3B08B8A8-1D45-46D8-8995-CC39AA4C43E4}"/>
              </a:ext>
            </a:extLst>
          </p:cNvPr>
          <p:cNvSpPr>
            <a:spLocks noGrp="1" noChangeArrowheads="1"/>
          </p:cNvSpPr>
          <p:nvPr>
            <p:ph idx="1"/>
          </p:nvPr>
        </p:nvSpPr>
        <p:spPr>
          <a:xfrm>
            <a:off x="2279576" y="1815380"/>
            <a:ext cx="4248472" cy="4421932"/>
          </a:xfrm>
        </p:spPr>
        <p:txBody>
          <a:bodyPr>
            <a:normAutofit/>
          </a:bodyPr>
          <a:lstStyle/>
          <a:p>
            <a:pPr algn="ctr" eaLnBrk="1" hangingPunct="1">
              <a:buFont typeface="Wingdings" panose="05000000000000000000" pitchFamily="2" charset="2"/>
              <a:buNone/>
            </a:pPr>
            <a:endParaRPr lang="tr-TR" altLang="tr-TR" sz="2400" b="1" dirty="0">
              <a:solidFill>
                <a:schemeClr val="tx1"/>
              </a:solidFill>
            </a:endParaRPr>
          </a:p>
          <a:p>
            <a:r>
              <a:rPr lang="tr-TR" altLang="tr-TR" sz="2400" b="1" dirty="0">
                <a:solidFill>
                  <a:schemeClr val="tx1"/>
                </a:solidFill>
                <a:cs typeface="Times New Roman" panose="02020603050405020304" pitchFamily="18" charset="0"/>
              </a:rPr>
              <a:t>Çocuğunuzun öğretmeniyle kurduğunuz sağlıklı ilişkiler, başarısını olumlu yönde etkiler. Çocuğunuzun özel durumları varsa, bunlar hakkında mutlaka öğretmeni bilgilendirin</a:t>
            </a:r>
            <a:r>
              <a:rPr lang="tr-TR" altLang="tr-TR" sz="2400" b="1" dirty="0">
                <a:solidFill>
                  <a:schemeClr val="tx1"/>
                </a:solidFill>
              </a:rPr>
              <a:t>.</a:t>
            </a:r>
            <a:r>
              <a:rPr lang="en-US" altLang="tr-TR" sz="2400" b="1" i="1" dirty="0">
                <a:solidFill>
                  <a:schemeClr val="tx1"/>
                </a:solidFill>
              </a:rPr>
              <a:t> </a:t>
            </a:r>
            <a:r>
              <a:rPr lang="tr-TR" altLang="tr-TR" sz="2400" b="1" i="1" dirty="0"/>
              <a:t/>
            </a:r>
            <a:br>
              <a:rPr lang="tr-TR" altLang="tr-TR" sz="2400" b="1" i="1" dirty="0"/>
            </a:br>
            <a:endParaRPr lang="tr-TR" altLang="tr-TR" sz="2400" b="1" i="1" dirty="0"/>
          </a:p>
          <a:p>
            <a:r>
              <a:rPr lang="en-US" altLang="tr-TR" sz="2400" b="1" dirty="0"/>
              <a:t>ÖĞRETMENİNİN ONUN HAKKINDAKİ ÖNERİLERİNİ DİKKATE ALIN </a:t>
            </a:r>
            <a:endParaRPr lang="tr-TR" altLang="tr-TR" sz="2400" b="1" dirty="0"/>
          </a:p>
          <a:p>
            <a:pPr eaLnBrk="1" hangingPunct="1">
              <a:buFont typeface="Wingdings" panose="05000000000000000000" pitchFamily="2" charset="2"/>
              <a:buNone/>
            </a:pPr>
            <a:endParaRPr lang="tr-TR" altLang="tr-TR" sz="2800" b="1" dirty="0">
              <a:solidFill>
                <a:schemeClr val="tx1"/>
              </a:solidFill>
              <a:cs typeface="Times New Roman" panose="02020603050405020304" pitchFamily="18" charset="0"/>
            </a:endParaRPr>
          </a:p>
        </p:txBody>
      </p:sp>
      <p:sp>
        <p:nvSpPr>
          <p:cNvPr id="6" name="Metin kutusu 5">
            <a:extLst>
              <a:ext uri="{FF2B5EF4-FFF2-40B4-BE49-F238E27FC236}">
                <a16:creationId xmlns:a16="http://schemas.microsoft.com/office/drawing/2014/main" id="{F41E5716-2AEA-49E9-A5C2-A069763B26E9}"/>
              </a:ext>
            </a:extLst>
          </p:cNvPr>
          <p:cNvSpPr txBox="1"/>
          <p:nvPr/>
        </p:nvSpPr>
        <p:spPr>
          <a:xfrm>
            <a:off x="3863752" y="6453336"/>
            <a:ext cx="3960440" cy="369332"/>
          </a:xfrm>
          <a:prstGeom prst="rect">
            <a:avLst/>
          </a:prstGeom>
          <a:noFill/>
        </p:spPr>
        <p:txBody>
          <a:bodyPr wrap="square" rtlCol="0">
            <a:spAutoFit/>
          </a:bodyPr>
          <a:lstStyle/>
          <a:p>
            <a:pPr algn="ctr"/>
            <a:r>
              <a:rPr lang="tr-TR" b="1" dirty="0">
                <a:solidFill>
                  <a:schemeClr val="bg1"/>
                </a:solidFill>
              </a:rPr>
              <a:t>Rehberlikmerkezim.com</a:t>
            </a:r>
          </a:p>
        </p:txBody>
      </p:sp>
      <p:pic>
        <p:nvPicPr>
          <p:cNvPr id="22530" name="Picture 2" descr="Işadamı, Çizgi Filmler, Eğitim, Ders, Sunum, Öğretmen">
            <a:extLst>
              <a:ext uri="{FF2B5EF4-FFF2-40B4-BE49-F238E27FC236}">
                <a16:creationId xmlns:a16="http://schemas.microsoft.com/office/drawing/2014/main" id="{1272E5C6-2D35-4531-AC40-A641FD6CE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048" y="3089582"/>
            <a:ext cx="3789040" cy="3789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5 Dikdörtgen">
            <a:extLst>
              <a:ext uri="{FF2B5EF4-FFF2-40B4-BE49-F238E27FC236}">
                <a16:creationId xmlns:a16="http://schemas.microsoft.com/office/drawing/2014/main" id="{9936973F-CB8E-4BD3-B78F-C1E318C5BC58}"/>
              </a:ext>
            </a:extLst>
          </p:cNvPr>
          <p:cNvSpPr>
            <a:spLocks noChangeArrowheads="1"/>
          </p:cNvSpPr>
          <p:nvPr/>
        </p:nvSpPr>
        <p:spPr bwMode="auto">
          <a:xfrm>
            <a:off x="1739360" y="616047"/>
            <a:ext cx="7957041"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tr-TR" sz="3200" b="1" dirty="0">
                <a:solidFill>
                  <a:schemeClr val="accent1"/>
                </a:solidFill>
                <a:latin typeface="+mj-lt"/>
                <a:cs typeface="Times New Roman" panose="02020603050405020304" pitchFamily="18" charset="0"/>
              </a:rPr>
              <a:t>HER ZAMAN İÇİN </a:t>
            </a:r>
            <a:r>
              <a:rPr lang="tr-TR" altLang="tr-TR" sz="3200" b="1" dirty="0">
                <a:solidFill>
                  <a:schemeClr val="accent1"/>
                </a:solidFill>
                <a:latin typeface="+mj-lt"/>
                <a:cs typeface="Times New Roman" panose="02020603050405020304" pitchFamily="18" charset="0"/>
              </a:rPr>
              <a:t>ONUN </a:t>
            </a:r>
            <a:r>
              <a:rPr lang="en-US" altLang="tr-TR" sz="3200" b="1" dirty="0">
                <a:solidFill>
                  <a:schemeClr val="accent1"/>
                </a:solidFill>
                <a:latin typeface="+mj-lt"/>
                <a:cs typeface="Times New Roman" panose="02020603050405020304" pitchFamily="18" charset="0"/>
              </a:rPr>
              <a:t>YANINDA OLDUĞUNUZU </a:t>
            </a:r>
            <a:r>
              <a:rPr lang="tr-TR" altLang="tr-TR" sz="3200" b="1" dirty="0">
                <a:solidFill>
                  <a:schemeClr val="accent1"/>
                </a:solidFill>
                <a:latin typeface="+mj-lt"/>
                <a:cs typeface="Times New Roman" panose="02020603050405020304" pitchFamily="18" charset="0"/>
              </a:rPr>
              <a:t> </a:t>
            </a:r>
            <a:r>
              <a:rPr lang="en-US" altLang="tr-TR" sz="3200" b="1" dirty="0">
                <a:solidFill>
                  <a:schemeClr val="accent1"/>
                </a:solidFill>
                <a:latin typeface="+mj-lt"/>
                <a:cs typeface="Times New Roman" panose="02020603050405020304" pitchFamily="18" charset="0"/>
              </a:rPr>
              <a:t>HİSSETTİRİN</a:t>
            </a:r>
            <a:endParaRPr lang="tr-TR" altLang="tr-TR" sz="3200" dirty="0">
              <a:solidFill>
                <a:schemeClr val="accent1"/>
              </a:solidFill>
              <a:latin typeface="+mj-lt"/>
              <a:cs typeface="Times New Roman" panose="02020603050405020304" pitchFamily="18" charset="0"/>
            </a:endParaRPr>
          </a:p>
        </p:txBody>
      </p:sp>
      <p:sp>
        <p:nvSpPr>
          <p:cNvPr id="28675" name="4 Dikdörtgen">
            <a:extLst>
              <a:ext uri="{FF2B5EF4-FFF2-40B4-BE49-F238E27FC236}">
                <a16:creationId xmlns:a16="http://schemas.microsoft.com/office/drawing/2014/main" id="{7AAA03FB-8373-4F8C-A007-5A64992C064D}"/>
              </a:ext>
            </a:extLst>
          </p:cNvPr>
          <p:cNvSpPr>
            <a:spLocks noChangeArrowheads="1"/>
          </p:cNvSpPr>
          <p:nvPr/>
        </p:nvSpPr>
        <p:spPr bwMode="auto">
          <a:xfrm>
            <a:off x="2135560" y="2060848"/>
            <a:ext cx="424847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000" dirty="0">
                <a:latin typeface="+mn-lt"/>
                <a:cs typeface="Times New Roman" panose="02020603050405020304" pitchFamily="18" charset="0"/>
              </a:rPr>
              <a:t>Eğitim düzeyiniz ne olursa olsun veli olarak çocuğunuza destek verip başarması yönünde teşvik etmeniz, olumlu sonuçlar almanıza yardımcı olacaktır.</a:t>
            </a:r>
          </a:p>
        </p:txBody>
      </p:sp>
      <p:sp>
        <p:nvSpPr>
          <p:cNvPr id="47109" name="Rectangle 5">
            <a:extLst>
              <a:ext uri="{FF2B5EF4-FFF2-40B4-BE49-F238E27FC236}">
                <a16:creationId xmlns:a16="http://schemas.microsoft.com/office/drawing/2014/main" id="{E9756EE3-6D92-4ED6-AFC2-FB988AC496F2}"/>
              </a:ext>
            </a:extLst>
          </p:cNvPr>
          <p:cNvSpPr>
            <a:spLocks noChangeArrowheads="1"/>
          </p:cNvSpPr>
          <p:nvPr/>
        </p:nvSpPr>
        <p:spPr bwMode="auto">
          <a:xfrm>
            <a:off x="1848914" y="4025478"/>
            <a:ext cx="3960441" cy="2246769"/>
          </a:xfrm>
          <a:prstGeom prst="rect">
            <a:avLst/>
          </a:prstGeom>
          <a:noFill/>
          <a:ln>
            <a:noFill/>
          </a:ln>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lgn="ctr" eaLnBrk="1" hangingPunct="1">
              <a:defRPr/>
            </a:pPr>
            <a:r>
              <a:rPr lang="tr-TR" altLang="tr-TR" sz="2000" b="1" dirty="0">
                <a:solidFill>
                  <a:schemeClr val="accent1"/>
                </a:solidFill>
                <a:latin typeface="+mn-lt"/>
                <a:cs typeface="Times New Roman" pitchFamily="18" charset="0"/>
              </a:rPr>
              <a:t>“Sen bizim evladımızsın. Seni seviyoruz ve hep seveceğiz.” </a:t>
            </a:r>
            <a:r>
              <a:rPr lang="tr-TR" altLang="tr-TR" sz="2000" dirty="0">
                <a:latin typeface="+mn-lt"/>
                <a:cs typeface="Times New Roman" pitchFamily="18" charset="0"/>
              </a:rPr>
              <a:t>şeklinde açıklamalar yaparak öğrenciye destek olunmalıdır.</a:t>
            </a:r>
            <a:r>
              <a:rPr lang="tr-TR" altLang="tr-TR" sz="2000" b="1" dirty="0">
                <a:latin typeface="+mn-lt"/>
                <a:cs typeface="Times New Roman" pitchFamily="18" charset="0"/>
              </a:rPr>
              <a:t> </a:t>
            </a:r>
          </a:p>
          <a:p>
            <a:pPr eaLnBrk="1" hangingPunct="1">
              <a:defRPr/>
            </a:pPr>
            <a:r>
              <a:rPr lang="tr-TR" altLang="tr-TR" sz="3200" b="1" dirty="0">
                <a:latin typeface="Times New Roman" pitchFamily="18" charset="0"/>
                <a:cs typeface="Times New Roman" pitchFamily="18" charset="0"/>
              </a:rPr>
              <a:t> </a:t>
            </a:r>
          </a:p>
          <a:p>
            <a:pPr eaLnBrk="1" hangingPunct="1">
              <a:buFontTx/>
              <a:buChar char="•"/>
              <a:defRPr/>
            </a:pPr>
            <a:endParaRPr lang="tr-TR" altLang="tr-TR" sz="2800" b="1" dirty="0">
              <a:latin typeface="Century Gothic" panose="020B0502020202020204" pitchFamily="34" charset="0"/>
            </a:endParaRPr>
          </a:p>
        </p:txBody>
      </p:sp>
      <p:pic>
        <p:nvPicPr>
          <p:cNvPr id="24578" name="Picture 2" descr="Anneler Günü, Anne, Saygılarımızla, Şükran, Aşk">
            <a:extLst>
              <a:ext uri="{FF2B5EF4-FFF2-40B4-BE49-F238E27FC236}">
                <a16:creationId xmlns:a16="http://schemas.microsoft.com/office/drawing/2014/main" id="{B920CD93-C86E-4908-9298-19FF54533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1093" y="3068960"/>
            <a:ext cx="4138825" cy="25134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BFFA5E1-B596-44D3-8D91-926809C84012}"/>
              </a:ext>
            </a:extLst>
          </p:cNvPr>
          <p:cNvSpPr>
            <a:spLocks noGrp="1" noChangeArrowheads="1"/>
          </p:cNvSpPr>
          <p:nvPr>
            <p:ph type="body" sz="half" idx="1"/>
          </p:nvPr>
        </p:nvSpPr>
        <p:spPr>
          <a:xfrm>
            <a:off x="1613694" y="950360"/>
            <a:ext cx="8964613" cy="1651000"/>
          </a:xfrm>
        </p:spPr>
        <p:txBody>
          <a:bodyPr/>
          <a:lstStyle/>
          <a:p>
            <a:pPr algn="ctr" eaLnBrk="1" hangingPunct="1">
              <a:buFont typeface="Wingdings" panose="05000000000000000000" pitchFamily="2" charset="2"/>
              <a:buNone/>
            </a:pPr>
            <a:r>
              <a:rPr lang="tr-TR" altLang="tr-TR" dirty="0">
                <a:solidFill>
                  <a:schemeClr val="accent1"/>
                </a:solidFill>
                <a:cs typeface="Times New Roman" panose="02020603050405020304" pitchFamily="18" charset="0"/>
              </a:rPr>
              <a:t>“İçinden sevmek” diye bir sevgi türü yoktur. Dokunmadan, paylaşmadan, dinlemeden sevgi olmaz.</a:t>
            </a:r>
          </a:p>
        </p:txBody>
      </p:sp>
      <p:sp>
        <p:nvSpPr>
          <p:cNvPr id="29700" name="3 Dikdörtgen">
            <a:extLst>
              <a:ext uri="{FF2B5EF4-FFF2-40B4-BE49-F238E27FC236}">
                <a16:creationId xmlns:a16="http://schemas.microsoft.com/office/drawing/2014/main" id="{8F55384F-57C6-4E46-8E43-6E6B66C37A27}"/>
              </a:ext>
            </a:extLst>
          </p:cNvPr>
          <p:cNvSpPr>
            <a:spLocks noChangeArrowheads="1"/>
          </p:cNvSpPr>
          <p:nvPr/>
        </p:nvSpPr>
        <p:spPr bwMode="auto">
          <a:xfrm>
            <a:off x="1434306" y="1810072"/>
            <a:ext cx="91440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tr-TR" altLang="tr-TR" sz="2800" dirty="0">
                <a:solidFill>
                  <a:srgbClr val="290181"/>
                </a:solidFill>
                <a:latin typeface="Times New Roman" panose="02020603050405020304" pitchFamily="18" charset="0"/>
                <a:cs typeface="Times New Roman" panose="02020603050405020304" pitchFamily="18" charset="0"/>
              </a:rPr>
              <a:t> </a:t>
            </a:r>
            <a:r>
              <a:rPr lang="tr-TR" altLang="tr-TR" sz="2800" dirty="0">
                <a:latin typeface="+mn-lt"/>
                <a:cs typeface="Times New Roman" panose="02020603050405020304" pitchFamily="18" charset="0"/>
              </a:rPr>
              <a:t>Sevgi, övgü ve takdir; çocuğa değerli olduğu duygusu verir; değerli olduğunu hisseden çocukta başarılı olur.</a:t>
            </a:r>
          </a:p>
        </p:txBody>
      </p:sp>
      <p:pic>
        <p:nvPicPr>
          <p:cNvPr id="25602" name="Picture 2" descr="Arkadaş, Insanlar, Dostluk, Aile, Mutlu, Kız, Kadın">
            <a:extLst>
              <a:ext uri="{FF2B5EF4-FFF2-40B4-BE49-F238E27FC236}">
                <a16:creationId xmlns:a16="http://schemas.microsoft.com/office/drawing/2014/main" id="{8799067A-012F-4E15-8194-BEE8FD1B4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40" y="3508822"/>
            <a:ext cx="6237312" cy="2542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239971A-87E8-4BA8-8A4F-6EA0CDD0F2BB}"/>
              </a:ext>
            </a:extLst>
          </p:cNvPr>
          <p:cNvSpPr>
            <a:spLocks noGrp="1" noChangeArrowheads="1"/>
          </p:cNvSpPr>
          <p:nvPr>
            <p:ph type="title"/>
          </p:nvPr>
        </p:nvSpPr>
        <p:spPr>
          <a:xfrm>
            <a:off x="2397623" y="1772816"/>
            <a:ext cx="3816424" cy="2448272"/>
          </a:xfrm>
        </p:spPr>
        <p:txBody>
          <a:bodyPr>
            <a:noAutofit/>
          </a:bodyPr>
          <a:lstStyle/>
          <a:p>
            <a:pPr marL="457200" indent="-457200">
              <a:lnSpc>
                <a:spcPct val="150000"/>
              </a:lnSpc>
            </a:pPr>
            <a:r>
              <a:rPr lang="tr-TR" altLang="tr-TR" sz="2400" b="1" dirty="0">
                <a:solidFill>
                  <a:srgbClr val="990000"/>
                </a:solidFill>
                <a:latin typeface="+mn-lt"/>
              </a:rPr>
              <a:t/>
            </a:r>
            <a:br>
              <a:rPr lang="tr-TR" altLang="tr-TR" sz="2400" b="1" dirty="0">
                <a:solidFill>
                  <a:srgbClr val="990000"/>
                </a:solidFill>
                <a:latin typeface="+mn-lt"/>
              </a:rPr>
            </a:br>
            <a:r>
              <a:rPr lang="en-US" altLang="tr-TR" sz="2400" dirty="0">
                <a:latin typeface="+mn-lt"/>
                <a:cs typeface="Times New Roman" panose="02020603050405020304" pitchFamily="18" charset="0"/>
              </a:rPr>
              <a:t>Onu okumaya teşvik edin, okuma al</a:t>
            </a:r>
            <a:r>
              <a:rPr lang="tr-TR" altLang="tr-TR" sz="2400" dirty="0">
                <a:latin typeface="+mn-lt"/>
                <a:cs typeface="Times New Roman" panose="02020603050405020304" pitchFamily="18" charset="0"/>
              </a:rPr>
              <a:t>ı</a:t>
            </a:r>
            <a:r>
              <a:rPr lang="en-US" altLang="tr-TR" sz="2400" dirty="0">
                <a:latin typeface="+mn-lt"/>
                <a:cs typeface="Times New Roman" panose="02020603050405020304" pitchFamily="18" charset="0"/>
              </a:rPr>
              <a:t>şkanl</a:t>
            </a:r>
            <a:r>
              <a:rPr lang="tr-TR" altLang="tr-TR" sz="2400" dirty="0" err="1">
                <a:latin typeface="+mn-lt"/>
                <a:cs typeface="Times New Roman" panose="02020603050405020304" pitchFamily="18" charset="0"/>
              </a:rPr>
              <a:t>ığı</a:t>
            </a:r>
            <a:r>
              <a:rPr lang="en-US" altLang="tr-TR" sz="2400" dirty="0">
                <a:latin typeface="+mn-lt"/>
                <a:cs typeface="Times New Roman" panose="02020603050405020304" pitchFamily="18" charset="0"/>
              </a:rPr>
              <a:t> kazanmas</a:t>
            </a:r>
            <a:r>
              <a:rPr lang="tr-TR" altLang="tr-TR" sz="2400" dirty="0">
                <a:latin typeface="+mn-lt"/>
                <a:cs typeface="Times New Roman" panose="02020603050405020304" pitchFamily="18" charset="0"/>
              </a:rPr>
              <a:t>ı</a:t>
            </a:r>
            <a:r>
              <a:rPr lang="en-US" altLang="tr-TR" sz="2400" dirty="0">
                <a:latin typeface="+mn-lt"/>
                <a:cs typeface="Times New Roman" panose="02020603050405020304" pitchFamily="18" charset="0"/>
              </a:rPr>
              <a:t>na yard</a:t>
            </a:r>
            <a:r>
              <a:rPr lang="tr-TR" altLang="tr-TR" sz="2400" dirty="0">
                <a:latin typeface="+mn-lt"/>
                <a:cs typeface="Times New Roman" panose="02020603050405020304" pitchFamily="18" charset="0"/>
              </a:rPr>
              <a:t>ı</a:t>
            </a:r>
            <a:r>
              <a:rPr lang="en-US" altLang="tr-TR" sz="2400" dirty="0">
                <a:latin typeface="+mn-lt"/>
                <a:cs typeface="Times New Roman" panose="02020603050405020304" pitchFamily="18" charset="0"/>
              </a:rPr>
              <a:t>mc</a:t>
            </a:r>
            <a:r>
              <a:rPr lang="tr-TR" altLang="tr-TR" sz="2400" dirty="0">
                <a:latin typeface="+mn-lt"/>
                <a:cs typeface="Times New Roman" panose="02020603050405020304" pitchFamily="18" charset="0"/>
              </a:rPr>
              <a:t>ı</a:t>
            </a:r>
            <a:r>
              <a:rPr lang="en-US" altLang="tr-TR" sz="2400" dirty="0">
                <a:latin typeface="+mn-lt"/>
                <a:cs typeface="Times New Roman" panose="02020603050405020304" pitchFamily="18" charset="0"/>
              </a:rPr>
              <a:t> olun</a:t>
            </a:r>
            <a:r>
              <a:rPr lang="tr-TR" altLang="tr-TR" sz="2400" dirty="0">
                <a:latin typeface="+mn-lt"/>
                <a:cs typeface="Times New Roman" panose="02020603050405020304" pitchFamily="18" charset="0"/>
              </a:rPr>
              <a:t>.</a:t>
            </a:r>
            <a:r>
              <a:rPr lang="en-US" altLang="tr-TR" sz="2400" dirty="0">
                <a:latin typeface="+mn-lt"/>
                <a:cs typeface="Times New Roman" panose="02020603050405020304" pitchFamily="18" charset="0"/>
              </a:rPr>
              <a:t> </a:t>
            </a:r>
          </a:p>
        </p:txBody>
      </p:sp>
      <p:sp>
        <p:nvSpPr>
          <p:cNvPr id="2" name="Metin kutusu 1">
            <a:extLst>
              <a:ext uri="{FF2B5EF4-FFF2-40B4-BE49-F238E27FC236}">
                <a16:creationId xmlns:a16="http://schemas.microsoft.com/office/drawing/2014/main" id="{D0A4E811-BCA5-490C-A869-0269E4199150}"/>
              </a:ext>
            </a:extLst>
          </p:cNvPr>
          <p:cNvSpPr txBox="1"/>
          <p:nvPr/>
        </p:nvSpPr>
        <p:spPr>
          <a:xfrm>
            <a:off x="2423790" y="507285"/>
            <a:ext cx="6840364" cy="1077218"/>
          </a:xfrm>
          <a:prstGeom prst="rect">
            <a:avLst/>
          </a:prstGeom>
          <a:noFill/>
        </p:spPr>
        <p:txBody>
          <a:bodyPr wrap="square" rtlCol="0">
            <a:spAutoFit/>
          </a:bodyPr>
          <a:lstStyle/>
          <a:p>
            <a:r>
              <a:rPr lang="tr-TR" altLang="tr-TR" sz="3200" b="1" dirty="0">
                <a:solidFill>
                  <a:schemeClr val="accent1"/>
                </a:solidFill>
                <a:cs typeface="Times New Roman" panose="02020603050405020304" pitchFamily="18" charset="0"/>
              </a:rPr>
              <a:t>ÇOCUĞUNUZA OKUMA KONUSUNDA MODEL OLUN</a:t>
            </a:r>
            <a:endParaRPr lang="tr-TR" sz="3200" dirty="0"/>
          </a:p>
        </p:txBody>
      </p:sp>
      <p:pic>
        <p:nvPicPr>
          <p:cNvPr id="26626" name="Picture 2" descr="Kız, Kitap, Okul, Okuma, Öğrenme, Mutlu">
            <a:extLst>
              <a:ext uri="{FF2B5EF4-FFF2-40B4-BE49-F238E27FC236}">
                <a16:creationId xmlns:a16="http://schemas.microsoft.com/office/drawing/2014/main" id="{0E91250E-F42F-4228-93C2-88648687A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000" y="2470584"/>
            <a:ext cx="3836521" cy="35010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2 İçerik Yer Tutucusu">
            <a:extLst>
              <a:ext uri="{FF2B5EF4-FFF2-40B4-BE49-F238E27FC236}">
                <a16:creationId xmlns:a16="http://schemas.microsoft.com/office/drawing/2014/main" id="{43AA2ECC-925B-42D5-A6D6-D735417A3E29}"/>
              </a:ext>
            </a:extLst>
          </p:cNvPr>
          <p:cNvSpPr>
            <a:spLocks noGrp="1"/>
          </p:cNvSpPr>
          <p:nvPr>
            <p:ph idx="1"/>
          </p:nvPr>
        </p:nvSpPr>
        <p:spPr>
          <a:xfrm>
            <a:off x="2209800" y="1844824"/>
            <a:ext cx="7772400" cy="1798638"/>
          </a:xfrm>
        </p:spPr>
        <p:txBody>
          <a:bodyPr rtlCol="0">
            <a:normAutofit/>
          </a:bodyPr>
          <a:lstStyle/>
          <a:p>
            <a:pPr marL="0" indent="0" algn="ctr">
              <a:spcAft>
                <a:spcPts val="0"/>
              </a:spcAft>
              <a:buNone/>
              <a:defRPr/>
            </a:pPr>
            <a:r>
              <a:rPr lang="tr-TR" sz="2400" i="1" dirty="0"/>
              <a:t>“Olumlu çocuk yetiştirmenin ilk şartı,  olumlu anne-babadır. Hiç birimiz mükemmel değiliz o zaman onlardan mükemmel olmalarını bekleyemeyiz.”</a:t>
            </a:r>
          </a:p>
        </p:txBody>
      </p:sp>
      <p:pic>
        <p:nvPicPr>
          <p:cNvPr id="27650" name="Picture 2" descr="Erkek Çocuk, Çocuk, Çizgi Karakter, Baba, Kız Evlat">
            <a:extLst>
              <a:ext uri="{FF2B5EF4-FFF2-40B4-BE49-F238E27FC236}">
                <a16:creationId xmlns:a16="http://schemas.microsoft.com/office/drawing/2014/main" id="{C1CA135C-5441-4A10-8F49-5CCE57DED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736" y="3104904"/>
            <a:ext cx="4572000" cy="29493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a:extLst>
              <a:ext uri="{FF2B5EF4-FFF2-40B4-BE49-F238E27FC236}">
                <a16:creationId xmlns:a16="http://schemas.microsoft.com/office/drawing/2014/main" id="{AFA1FFB2-9EB4-499F-A469-C118D1238C27}"/>
              </a:ext>
            </a:extLst>
          </p:cNvPr>
          <p:cNvSpPr>
            <a:spLocks noGrp="1"/>
          </p:cNvSpPr>
          <p:nvPr>
            <p:ph idx="1"/>
          </p:nvPr>
        </p:nvSpPr>
        <p:spPr>
          <a:xfrm>
            <a:off x="2423592" y="1916833"/>
            <a:ext cx="7020272" cy="4070077"/>
          </a:xfrm>
        </p:spPr>
        <p:txBody>
          <a:bodyPr/>
          <a:lstStyle/>
          <a:p>
            <a:pPr eaLnBrk="1" hangingPunct="1"/>
            <a:endParaRPr lang="tr-TR" altLang="tr-TR" dirty="0">
              <a:solidFill>
                <a:schemeClr val="tx2"/>
              </a:solidFill>
            </a:endParaRPr>
          </a:p>
          <a:p>
            <a:pPr algn="ctr" eaLnBrk="1" hangingPunct="1"/>
            <a:r>
              <a:rPr lang="tr-TR" altLang="tr-TR" b="1" dirty="0">
                <a:solidFill>
                  <a:schemeClr val="accent1"/>
                </a:solidFill>
                <a:cs typeface="Times New Roman" panose="02020603050405020304" pitchFamily="18" charset="0"/>
              </a:rPr>
              <a:t>ÇOCUKLARINIZ; </a:t>
            </a:r>
          </a:p>
          <a:p>
            <a:pPr algn="ctr" eaLnBrk="1" hangingPunct="1">
              <a:buFont typeface="Wingdings" panose="05000000000000000000" pitchFamily="2" charset="2"/>
              <a:buNone/>
            </a:pPr>
            <a:r>
              <a:rPr lang="tr-TR" altLang="tr-TR" b="1" dirty="0">
                <a:solidFill>
                  <a:schemeClr val="accent1"/>
                </a:solidFill>
                <a:cs typeface="Times New Roman" panose="02020603050405020304" pitchFamily="18" charset="0"/>
              </a:rPr>
              <a:t>	“ OKULDAKİ BAŞARI DURUMUM NASIL OLURSA OLSUN, EVE DÖNDÜĞÜMDE BENİ KUCAKLAYACAK İKİ KİŞİ HER ZAMAN VAR” </a:t>
            </a:r>
          </a:p>
          <a:p>
            <a:pPr algn="ctr" eaLnBrk="1" hangingPunct="1">
              <a:buFont typeface="Wingdings" panose="05000000000000000000" pitchFamily="2" charset="2"/>
              <a:buNone/>
            </a:pPr>
            <a:r>
              <a:rPr lang="tr-TR" altLang="tr-TR" b="1" dirty="0">
                <a:solidFill>
                  <a:schemeClr val="tx2"/>
                </a:solidFill>
              </a:rPr>
              <a:t>	</a:t>
            </a:r>
            <a:r>
              <a:rPr lang="tr-TR" altLang="tr-TR" i="1" dirty="0">
                <a:solidFill>
                  <a:schemeClr val="tx2"/>
                </a:solidFill>
              </a:rPr>
              <a:t>şeklinde bir inanca ve düşünceye sahiplerse, kesinlikle daha başarılı olacaklardır.</a:t>
            </a:r>
          </a:p>
          <a:p>
            <a:pPr eaLnBrk="1" hangingPunct="1"/>
            <a:endParaRPr lang="tr-TR" alt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çerik Yer Tutucusu 2">
            <a:extLst>
              <a:ext uri="{FF2B5EF4-FFF2-40B4-BE49-F238E27FC236}">
                <a16:creationId xmlns:a16="http://schemas.microsoft.com/office/drawing/2014/main" id="{B365F044-0D0E-499F-A1CB-74D2458E4D85}"/>
              </a:ext>
            </a:extLst>
          </p:cNvPr>
          <p:cNvSpPr>
            <a:spLocks noGrp="1"/>
          </p:cNvSpPr>
          <p:nvPr>
            <p:ph idx="1"/>
          </p:nvPr>
        </p:nvSpPr>
        <p:spPr>
          <a:xfrm>
            <a:off x="2660848" y="2204864"/>
            <a:ext cx="6264696" cy="3276774"/>
          </a:xfrm>
        </p:spPr>
        <p:txBody>
          <a:bodyPr/>
          <a:lstStyle/>
          <a:p>
            <a:pPr algn="ctr" eaLnBrk="1" hangingPunct="1">
              <a:lnSpc>
                <a:spcPct val="90000"/>
              </a:lnSpc>
              <a:buClr>
                <a:schemeClr val="tx1"/>
              </a:buClr>
              <a:buFont typeface="Wingdings" panose="05000000000000000000" pitchFamily="2" charset="2"/>
              <a:buNone/>
            </a:pPr>
            <a:r>
              <a:rPr lang="tr-TR" altLang="tr-TR" dirty="0">
                <a:cs typeface="Times New Roman" panose="02020603050405020304" pitchFamily="18" charset="0"/>
              </a:rPr>
              <a:t>Okul başarısının </a:t>
            </a:r>
            <a:r>
              <a:rPr lang="tr-TR" altLang="tr-TR" sz="4000" b="1" dirty="0">
                <a:solidFill>
                  <a:schemeClr val="accent1"/>
                </a:solidFill>
                <a:cs typeface="Times New Roman" panose="02020603050405020304" pitchFamily="18" charset="0"/>
              </a:rPr>
              <a:t>%50</a:t>
            </a:r>
            <a:r>
              <a:rPr lang="tr-TR" altLang="tr-TR" sz="4000" dirty="0">
                <a:solidFill>
                  <a:schemeClr val="accent1"/>
                </a:solidFill>
                <a:cs typeface="Times New Roman" panose="02020603050405020304" pitchFamily="18" charset="0"/>
              </a:rPr>
              <a:t>’</a:t>
            </a:r>
            <a:r>
              <a:rPr lang="tr-TR" altLang="tr-TR" dirty="0">
                <a:cs typeface="Times New Roman" panose="02020603050405020304" pitchFamily="18" charset="0"/>
              </a:rPr>
              <a:t>den</a:t>
            </a:r>
            <a:r>
              <a:rPr lang="tr-TR" altLang="tr-TR" dirty="0">
                <a:solidFill>
                  <a:srgbClr val="FF0000"/>
                </a:solidFill>
                <a:cs typeface="Times New Roman" panose="02020603050405020304" pitchFamily="18" charset="0"/>
              </a:rPr>
              <a:t> </a:t>
            </a:r>
            <a:r>
              <a:rPr lang="tr-TR" altLang="tr-TR" dirty="0">
                <a:cs typeface="Times New Roman" panose="02020603050405020304" pitchFamily="18" charset="0"/>
              </a:rPr>
              <a:t>fazlası ailenin </a:t>
            </a:r>
          </a:p>
          <a:p>
            <a:pPr algn="ctr" eaLnBrk="1" hangingPunct="1">
              <a:lnSpc>
                <a:spcPct val="90000"/>
              </a:lnSpc>
              <a:buClr>
                <a:schemeClr val="tx1"/>
              </a:buClr>
              <a:buFont typeface="Wingdings" panose="05000000000000000000" pitchFamily="2" charset="2"/>
              <a:buNone/>
            </a:pPr>
            <a:r>
              <a:rPr lang="tr-TR" altLang="tr-TR" dirty="0">
                <a:cs typeface="Times New Roman" panose="02020603050405020304" pitchFamily="18" charset="0"/>
              </a:rPr>
              <a:t>katkısıyla gerçekleşmektedir</a:t>
            </a:r>
          </a:p>
          <a:p>
            <a:pPr algn="ctr" eaLnBrk="1" hangingPunct="1">
              <a:lnSpc>
                <a:spcPct val="90000"/>
              </a:lnSpc>
              <a:buClr>
                <a:schemeClr val="tx1"/>
              </a:buClr>
              <a:buFont typeface="Wingdings" panose="05000000000000000000" pitchFamily="2" charset="2"/>
              <a:buNone/>
            </a:pPr>
            <a:r>
              <a:rPr lang="tr-TR" altLang="tr-TR" dirty="0">
                <a:cs typeface="Times New Roman" panose="02020603050405020304" pitchFamily="18" charset="0"/>
              </a:rPr>
              <a:t>Okul başarısında;</a:t>
            </a:r>
          </a:p>
          <a:p>
            <a:pPr eaLnBrk="1" hangingPunct="1">
              <a:lnSpc>
                <a:spcPct val="90000"/>
              </a:lnSpc>
              <a:buFont typeface="Wingdings" panose="05000000000000000000" pitchFamily="2" charset="2"/>
              <a:buChar char="v"/>
            </a:pPr>
            <a:r>
              <a:rPr lang="tr-TR" altLang="tr-TR" dirty="0">
                <a:cs typeface="Times New Roman" panose="02020603050405020304" pitchFamily="18" charset="0"/>
              </a:rPr>
              <a:t>Çocuğuna yakın ilgi gösteren</a:t>
            </a:r>
          </a:p>
          <a:p>
            <a:pPr eaLnBrk="1" hangingPunct="1">
              <a:lnSpc>
                <a:spcPct val="90000"/>
              </a:lnSpc>
              <a:buFont typeface="Wingdings" panose="05000000000000000000" pitchFamily="2" charset="2"/>
              <a:buChar char="v"/>
            </a:pPr>
            <a:r>
              <a:rPr lang="tr-TR" altLang="tr-TR" dirty="0">
                <a:cs typeface="Times New Roman" panose="02020603050405020304" pitchFamily="18" charset="0"/>
              </a:rPr>
              <a:t>Çocuğunun çalışma ortamını düzenleyen, planlayan, </a:t>
            </a:r>
          </a:p>
          <a:p>
            <a:pPr eaLnBrk="1" hangingPunct="1">
              <a:lnSpc>
                <a:spcPct val="90000"/>
              </a:lnSpc>
              <a:buFont typeface="Wingdings" panose="05000000000000000000" pitchFamily="2" charset="2"/>
              <a:buChar char="v"/>
            </a:pPr>
            <a:r>
              <a:rPr lang="tr-TR" altLang="tr-TR" dirty="0">
                <a:cs typeface="Times New Roman" panose="02020603050405020304" pitchFamily="18" charset="0"/>
              </a:rPr>
              <a:t>Çocuğunu yüreklendiren ailelerin çocuklarının akademik başarıları yüksektir. </a:t>
            </a:r>
          </a:p>
          <a:p>
            <a:pPr eaLnBrk="1" hangingPunct="1"/>
            <a:endParaRPr lang="tr-TR" altLang="tr-TR" dirty="0"/>
          </a:p>
        </p:txBody>
      </p:sp>
      <p:sp>
        <p:nvSpPr>
          <p:cNvPr id="55300" name="Slayt Numarası Yer Tutucusu 3">
            <a:extLst>
              <a:ext uri="{FF2B5EF4-FFF2-40B4-BE49-F238E27FC236}">
                <a16:creationId xmlns:a16="http://schemas.microsoft.com/office/drawing/2014/main" id="{D67C2782-B873-4595-926F-6DFACB2B12EF}"/>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072FCA-0BF3-439D-99E9-839978B10BC5}" type="slidenum">
              <a:rPr lang="tr-TR" altLang="tr-TR">
                <a:solidFill>
                  <a:srgbClr val="898989"/>
                </a:solidFill>
              </a:rPr>
              <a:pPr/>
              <a:t>29</a:t>
            </a:fld>
            <a:endParaRPr lang="tr-TR" altLang="tr-TR" dirty="0">
              <a:solidFill>
                <a:srgbClr val="898989"/>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ACBF1593-70DD-4ABC-A92E-73535A82F9CF}"/>
              </a:ext>
            </a:extLst>
          </p:cNvPr>
          <p:cNvSpPr>
            <a:spLocks noGrp="1" noChangeArrowheads="1"/>
          </p:cNvSpPr>
          <p:nvPr>
            <p:ph type="title" idx="4294967295"/>
          </p:nvPr>
        </p:nvSpPr>
        <p:spPr>
          <a:xfrm>
            <a:off x="0" y="188913"/>
            <a:ext cx="7958138" cy="2663825"/>
          </a:xfrm>
        </p:spPr>
        <p:txBody>
          <a:bodyPr rtlCol="0">
            <a:normAutofit/>
          </a:bodyPr>
          <a:lstStyle/>
          <a:p>
            <a:pPr>
              <a:defRPr/>
            </a:pPr>
            <a:r>
              <a:rPr lang="tr-TR" dirty="0">
                <a:solidFill>
                  <a:schemeClr val="accent1"/>
                </a:solidFill>
                <a:latin typeface="+mn-lt"/>
              </a:rPr>
              <a:t> </a:t>
            </a:r>
            <a:r>
              <a:rPr lang="tr-TR" sz="2400" b="1" dirty="0">
                <a:solidFill>
                  <a:schemeClr val="accent1"/>
                </a:solidFill>
                <a:latin typeface="+mn-lt"/>
                <a:cs typeface="Times New Roman" pitchFamily="18" charset="0"/>
              </a:rPr>
              <a:t>Okul Başarısı: </a:t>
            </a:r>
            <a:r>
              <a:rPr lang="tr-TR" sz="2400" dirty="0">
                <a:solidFill>
                  <a:schemeClr val="tx1"/>
                </a:solidFill>
                <a:latin typeface="+mn-lt"/>
              </a:rPr>
              <a:t>Öğrencinin</a:t>
            </a:r>
            <a:r>
              <a:rPr lang="en-US" sz="2400" dirty="0">
                <a:solidFill>
                  <a:schemeClr val="tx1"/>
                </a:solidFill>
                <a:latin typeface="+mn-lt"/>
              </a:rPr>
              <a:t> </a:t>
            </a:r>
            <a:r>
              <a:rPr lang="tr-TR" sz="2400" dirty="0">
                <a:solidFill>
                  <a:schemeClr val="tx1"/>
                </a:solidFill>
                <a:latin typeface="+mn-lt"/>
              </a:rPr>
              <a:t>belirlenmiş</a:t>
            </a:r>
            <a:r>
              <a:rPr lang="en-US" sz="2400" dirty="0">
                <a:solidFill>
                  <a:schemeClr val="tx1"/>
                </a:solidFill>
                <a:latin typeface="+mn-lt"/>
              </a:rPr>
              <a:t> </a:t>
            </a:r>
            <a:r>
              <a:rPr lang="tr-TR" sz="2400" dirty="0">
                <a:solidFill>
                  <a:schemeClr val="tx1"/>
                </a:solidFill>
                <a:latin typeface="+mn-lt"/>
              </a:rPr>
              <a:t>bazı sonuçlara göre</a:t>
            </a:r>
            <a:br>
              <a:rPr lang="tr-TR" sz="2400" dirty="0">
                <a:solidFill>
                  <a:schemeClr val="tx1"/>
                </a:solidFill>
                <a:latin typeface="+mn-lt"/>
              </a:rPr>
            </a:br>
            <a:r>
              <a:rPr lang="tr-TR" sz="2400" dirty="0">
                <a:solidFill>
                  <a:schemeClr val="tx1"/>
                </a:solidFill>
                <a:latin typeface="+mn-lt"/>
              </a:rPr>
              <a:t> (yazılı sonuçları,karne)</a:t>
            </a:r>
            <a:r>
              <a:rPr lang="en-US" sz="2400" dirty="0">
                <a:solidFill>
                  <a:schemeClr val="tx1"/>
                </a:solidFill>
                <a:latin typeface="+mn-lt"/>
              </a:rPr>
              <a:t> </a:t>
            </a:r>
            <a:r>
              <a:rPr lang="tr-TR" sz="2400" dirty="0">
                <a:solidFill>
                  <a:schemeClr val="tx1"/>
                </a:solidFill>
                <a:latin typeface="+mn-lt"/>
              </a:rPr>
              <a:t>göstermiş olduğu</a:t>
            </a:r>
            <a:r>
              <a:rPr lang="en-US" sz="2400" dirty="0">
                <a:solidFill>
                  <a:schemeClr val="tx1"/>
                </a:solidFill>
                <a:latin typeface="+mn-lt"/>
              </a:rPr>
              <a:t> ilerlemedir</a:t>
            </a:r>
            <a:r>
              <a:rPr lang="tr-TR" sz="2400" dirty="0">
                <a:solidFill>
                  <a:schemeClr val="tx1"/>
                </a:solidFill>
                <a:latin typeface="+mn-lt"/>
              </a:rPr>
              <a:t>.</a:t>
            </a:r>
            <a:r>
              <a:rPr lang="en-US" sz="2400" dirty="0">
                <a:solidFill>
                  <a:schemeClr val="tx1"/>
                </a:solidFill>
                <a:latin typeface="+mn-lt"/>
              </a:rPr>
              <a:t> </a:t>
            </a:r>
            <a:r>
              <a:rPr lang="tr-TR" dirty="0">
                <a:latin typeface="+mn-lt"/>
              </a:rPr>
              <a:t/>
            </a:r>
            <a:br>
              <a:rPr lang="tr-TR" dirty="0">
                <a:latin typeface="+mn-lt"/>
              </a:rPr>
            </a:br>
            <a:r>
              <a:rPr lang="tr-TR" dirty="0"/>
              <a:t> 	</a:t>
            </a:r>
            <a:endParaRPr lang="en-US" dirty="0"/>
          </a:p>
        </p:txBody>
      </p:sp>
      <p:pic>
        <p:nvPicPr>
          <p:cNvPr id="3074" name="Picture 2" descr="Okul Malzemeleri, Kırtasiye, Notlar, Soyut, Evrak Işi">
            <a:extLst>
              <a:ext uri="{FF2B5EF4-FFF2-40B4-BE49-F238E27FC236}">
                <a16:creationId xmlns:a16="http://schemas.microsoft.com/office/drawing/2014/main" id="{6FABDCE7-68FD-42CB-A4E1-D8ABF3FDE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244" y="2708921"/>
            <a:ext cx="7615572" cy="33008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a:extLst>
              <a:ext uri="{FF2B5EF4-FFF2-40B4-BE49-F238E27FC236}">
                <a16:creationId xmlns:a16="http://schemas.microsoft.com/office/drawing/2014/main" id="{763D1683-981B-48E5-A9E2-98D787C480E8}"/>
              </a:ext>
            </a:extLst>
          </p:cNvPr>
          <p:cNvSpPr>
            <a:spLocks noGrp="1"/>
          </p:cNvSpPr>
          <p:nvPr>
            <p:ph type="title"/>
          </p:nvPr>
        </p:nvSpPr>
        <p:spPr>
          <a:xfrm>
            <a:off x="2063750" y="260350"/>
            <a:ext cx="8229600" cy="1143000"/>
          </a:xfrm>
        </p:spPr>
        <p:txBody>
          <a:bodyPr rtlCol="0">
            <a:normAutofit/>
          </a:bodyPr>
          <a:lstStyle/>
          <a:p>
            <a:pPr>
              <a:defRPr/>
            </a:pPr>
            <a:r>
              <a:rPr lang="tr-TR" sz="3600" b="1" dirty="0">
                <a:solidFill>
                  <a:schemeClr val="accent1"/>
                </a:solidFill>
              </a:rPr>
              <a:t>ÖĞRENCİ BAŞARISINI NELER ETKİLER?</a:t>
            </a:r>
          </a:p>
        </p:txBody>
      </p:sp>
      <p:sp>
        <p:nvSpPr>
          <p:cNvPr id="9219" name="3 Slayt Numarası Yer Tutucusu">
            <a:extLst>
              <a:ext uri="{FF2B5EF4-FFF2-40B4-BE49-F238E27FC236}">
                <a16:creationId xmlns:a16="http://schemas.microsoft.com/office/drawing/2014/main" id="{CFE734A7-71DE-4B08-B49E-A8E78948D03C}"/>
              </a:ext>
            </a:extLst>
          </p:cNvPr>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E04F25-6134-41FE-BD7C-4114FEEEFEFC}" type="slidenum">
              <a:rPr lang="tr-TR" altLang="tr-TR">
                <a:solidFill>
                  <a:srgbClr val="898989"/>
                </a:solidFill>
              </a:rPr>
              <a:pPr/>
              <a:t>4</a:t>
            </a:fld>
            <a:endParaRPr lang="tr-TR" altLang="tr-TR" dirty="0">
              <a:solidFill>
                <a:srgbClr val="898989"/>
              </a:solidFill>
            </a:endParaRPr>
          </a:p>
        </p:txBody>
      </p:sp>
      <p:graphicFrame>
        <p:nvGraphicFramePr>
          <p:cNvPr id="2" name="Diyagram 1">
            <a:extLst>
              <a:ext uri="{FF2B5EF4-FFF2-40B4-BE49-F238E27FC236}">
                <a16:creationId xmlns:a16="http://schemas.microsoft.com/office/drawing/2014/main" id="{E303E3F4-BC40-421F-B9B9-37E8EA973FAC}"/>
              </a:ext>
            </a:extLst>
          </p:cNvPr>
          <p:cNvGraphicFramePr/>
          <p:nvPr>
            <p:extLst>
              <p:ext uri="{D42A27DB-BD31-4B8C-83A1-F6EECF244321}">
                <p14:modId xmlns:p14="http://schemas.microsoft.com/office/powerpoint/2010/main" val="1721901973"/>
              </p:ext>
            </p:extLst>
          </p:nvPr>
        </p:nvGraphicFramePr>
        <p:xfrm>
          <a:off x="1343472" y="2060848"/>
          <a:ext cx="6894512"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k: Sağ 9">
            <a:extLst>
              <a:ext uri="{FF2B5EF4-FFF2-40B4-BE49-F238E27FC236}">
                <a16:creationId xmlns:a16="http://schemas.microsoft.com/office/drawing/2014/main" id="{7BE56457-DBB2-4C60-A90A-E4588962CF9C}"/>
              </a:ext>
            </a:extLst>
          </p:cNvPr>
          <p:cNvSpPr/>
          <p:nvPr/>
        </p:nvSpPr>
        <p:spPr>
          <a:xfrm>
            <a:off x="7013848" y="2924944"/>
            <a:ext cx="1224136" cy="50405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dirty="0"/>
          </a:p>
        </p:txBody>
      </p:sp>
      <p:sp>
        <p:nvSpPr>
          <p:cNvPr id="11" name="Kaydırma: Dikey 10">
            <a:extLst>
              <a:ext uri="{FF2B5EF4-FFF2-40B4-BE49-F238E27FC236}">
                <a16:creationId xmlns:a16="http://schemas.microsoft.com/office/drawing/2014/main" id="{FF4ED96B-E2C7-43B3-BBE6-39F3B1FE6FD7}"/>
              </a:ext>
            </a:extLst>
          </p:cNvPr>
          <p:cNvSpPr/>
          <p:nvPr/>
        </p:nvSpPr>
        <p:spPr>
          <a:xfrm>
            <a:off x="8226345" y="2081470"/>
            <a:ext cx="2430016" cy="3024336"/>
          </a:xfrm>
          <a:prstGeom prst="verticalScroll">
            <a:avLst/>
          </a:prstGeom>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dirty="0"/>
              <a:t>Eğitimde başarının sağlanması için bu üç kesimin her zaman iyi bir iletişim içinde olması gereklidir.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Unvan 1">
            <a:extLst>
              <a:ext uri="{FF2B5EF4-FFF2-40B4-BE49-F238E27FC236}">
                <a16:creationId xmlns:a16="http://schemas.microsoft.com/office/drawing/2014/main" id="{DD481C4C-48E1-4354-A705-67631B48914B}"/>
              </a:ext>
            </a:extLst>
          </p:cNvPr>
          <p:cNvSpPr>
            <a:spLocks noGrp="1"/>
          </p:cNvSpPr>
          <p:nvPr>
            <p:ph type="title"/>
          </p:nvPr>
        </p:nvSpPr>
        <p:spPr>
          <a:xfrm>
            <a:off x="2324100" y="397805"/>
            <a:ext cx="7543800" cy="1450757"/>
          </a:xfrm>
        </p:spPr>
        <p:txBody>
          <a:bodyPr rtlCol="0">
            <a:normAutofit fontScale="90000"/>
          </a:bodyPr>
          <a:lstStyle/>
          <a:p>
            <a:pPr>
              <a:defRPr/>
            </a:pPr>
            <a:r>
              <a:rPr lang="tr-TR" sz="4000" b="1" dirty="0">
                <a:solidFill>
                  <a:schemeClr val="accent1"/>
                </a:solidFill>
                <a:cs typeface="Times New Roman" pitchFamily="18" charset="0"/>
              </a:rPr>
              <a:t>OKUL BAŞARISINDA AİLENİN ROLÜ VE ÖNEMİ</a:t>
            </a:r>
            <a:r>
              <a:rPr lang="tr-TR" sz="4000" dirty="0">
                <a:solidFill>
                  <a:srgbClr val="FF0000"/>
                </a:solidFill>
              </a:rPr>
              <a:t/>
            </a:r>
            <a:br>
              <a:rPr lang="tr-TR" sz="4000" dirty="0">
                <a:solidFill>
                  <a:srgbClr val="FF0000"/>
                </a:solidFill>
              </a:rPr>
            </a:br>
            <a:endParaRPr lang="tr-TR" sz="4000" dirty="0">
              <a:solidFill>
                <a:srgbClr val="FF0000"/>
              </a:solidFill>
            </a:endParaRPr>
          </a:p>
        </p:txBody>
      </p:sp>
      <p:sp>
        <p:nvSpPr>
          <p:cNvPr id="9219" name="İçerik Yer Tutucusu 2">
            <a:extLst>
              <a:ext uri="{FF2B5EF4-FFF2-40B4-BE49-F238E27FC236}">
                <a16:creationId xmlns:a16="http://schemas.microsoft.com/office/drawing/2014/main" id="{180B2F83-354A-4E39-9B29-B5FC2F09E7CE}"/>
              </a:ext>
            </a:extLst>
          </p:cNvPr>
          <p:cNvSpPr>
            <a:spLocks noGrp="1"/>
          </p:cNvSpPr>
          <p:nvPr>
            <p:ph idx="1"/>
          </p:nvPr>
        </p:nvSpPr>
        <p:spPr>
          <a:xfrm>
            <a:off x="1981200" y="2312813"/>
            <a:ext cx="4546848" cy="3422005"/>
          </a:xfrm>
        </p:spPr>
        <p:txBody>
          <a:bodyPr/>
          <a:lstStyle/>
          <a:p>
            <a:pPr algn="ctr" eaLnBrk="1" hangingPunct="1">
              <a:buFont typeface="Wingdings" panose="05000000000000000000" pitchFamily="2" charset="2"/>
              <a:buChar char="v"/>
            </a:pPr>
            <a:r>
              <a:rPr lang="en-US" altLang="tr-TR" dirty="0"/>
              <a:t>Her alanda olduğu gibi çocuk eğitiminde rol oynayan aile okul ve çevre üçgeninde de her şeyin başı aile</a:t>
            </a:r>
            <a:r>
              <a:rPr lang="tr-TR" altLang="tr-TR" dirty="0"/>
              <a:t>dir. Ç</a:t>
            </a:r>
            <a:r>
              <a:rPr lang="en-US" altLang="tr-TR" dirty="0"/>
              <a:t>ünkü anne ve baba çocuğun ilk öğretmenleridir.</a:t>
            </a:r>
            <a:endParaRPr lang="tr-TR" altLang="tr-TR" dirty="0"/>
          </a:p>
          <a:p>
            <a:pPr algn="ctr" eaLnBrk="1" hangingPunct="1">
              <a:buFont typeface="Wingdings" panose="05000000000000000000" pitchFamily="2" charset="2"/>
              <a:buChar char="v"/>
            </a:pPr>
            <a:r>
              <a:rPr lang="en-US" altLang="tr-TR" dirty="0"/>
              <a:t>Çocuğun sevmeyi, kendine güvenmeyi, çevresiyle iletişim kurmayı, başarıyı ya da başarısızlığı tattığı ilk yer aile ortamıdır. </a:t>
            </a:r>
            <a:endParaRPr lang="tr-TR" altLang="tr-TR" dirty="0"/>
          </a:p>
        </p:txBody>
      </p:sp>
      <p:pic>
        <p:nvPicPr>
          <p:cNvPr id="4098" name="Picture 2" descr="Insanlar, Insan, Grup, Kişi, Sembol, Erkek, Dişi, Aile">
            <a:extLst>
              <a:ext uri="{FF2B5EF4-FFF2-40B4-BE49-F238E27FC236}">
                <a16:creationId xmlns:a16="http://schemas.microsoft.com/office/drawing/2014/main" id="{3E14B868-ABA0-4F9E-95C2-50475488B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120" y="2312812"/>
            <a:ext cx="3197680" cy="3140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B7B29B8-D00B-4249-B9E2-2B854C04EC19}"/>
              </a:ext>
            </a:extLst>
          </p:cNvPr>
          <p:cNvSpPr>
            <a:spLocks noGrp="1" noChangeArrowheads="1"/>
          </p:cNvSpPr>
          <p:nvPr>
            <p:ph type="title"/>
          </p:nvPr>
        </p:nvSpPr>
        <p:spPr>
          <a:xfrm>
            <a:off x="2207568" y="188640"/>
            <a:ext cx="9144000" cy="1143000"/>
          </a:xfrm>
        </p:spPr>
        <p:txBody>
          <a:bodyPr/>
          <a:lstStyle/>
          <a:p>
            <a:pPr eaLnBrk="1" hangingPunct="1"/>
            <a:r>
              <a:rPr lang="tr-TR" altLang="tr-TR" sz="4000" b="1" dirty="0">
                <a:solidFill>
                  <a:schemeClr val="accent1"/>
                </a:solidFill>
              </a:rPr>
              <a:t>ÖĞRENCİLER NEDEN BAŞARISIZ OLUR?</a:t>
            </a:r>
          </a:p>
        </p:txBody>
      </p:sp>
      <p:sp>
        <p:nvSpPr>
          <p:cNvPr id="10243" name="Rectangle 4">
            <a:extLst>
              <a:ext uri="{FF2B5EF4-FFF2-40B4-BE49-F238E27FC236}">
                <a16:creationId xmlns:a16="http://schemas.microsoft.com/office/drawing/2014/main" id="{40B2745C-35E4-4305-906C-028F5C087539}"/>
              </a:ext>
            </a:extLst>
          </p:cNvPr>
          <p:cNvSpPr>
            <a:spLocks noGrp="1" noChangeArrowheads="1"/>
          </p:cNvSpPr>
          <p:nvPr>
            <p:ph type="body" sz="half" idx="1"/>
          </p:nvPr>
        </p:nvSpPr>
        <p:spPr>
          <a:xfrm>
            <a:off x="2207568" y="1916833"/>
            <a:ext cx="4248150" cy="2664445"/>
          </a:xfrm>
        </p:spPr>
        <p:txBody>
          <a:bodyPr>
            <a:normAutofit/>
          </a:bodyPr>
          <a:lstStyle/>
          <a:p>
            <a:pPr eaLnBrk="1" hangingPunct="1">
              <a:lnSpc>
                <a:spcPct val="250000"/>
              </a:lnSpc>
              <a:buClr>
                <a:srgbClr val="290181"/>
              </a:buClr>
              <a:buFont typeface="Arial" panose="020B0604020202020204" pitchFamily="34" charset="0"/>
              <a:buNone/>
            </a:pPr>
            <a:r>
              <a:rPr lang="tr-TR" altLang="tr-TR" sz="2800" b="1" dirty="0"/>
              <a:t>Öğrenciye bağlı nedenler</a:t>
            </a:r>
          </a:p>
          <a:p>
            <a:pPr eaLnBrk="1" hangingPunct="1">
              <a:lnSpc>
                <a:spcPct val="250000"/>
              </a:lnSpc>
              <a:buClr>
                <a:srgbClr val="290181"/>
              </a:buClr>
              <a:buFont typeface="Arial" panose="020B0604020202020204" pitchFamily="34" charset="0"/>
              <a:buNone/>
            </a:pPr>
            <a:r>
              <a:rPr lang="tr-TR" altLang="tr-TR" sz="2800" b="1" dirty="0"/>
              <a:t>Aileye bağlı nedenler</a:t>
            </a:r>
          </a:p>
          <a:p>
            <a:pPr algn="ctr" eaLnBrk="1" hangingPunct="1">
              <a:buClr>
                <a:srgbClr val="290181"/>
              </a:buClr>
              <a:buFont typeface="Arial" panose="020B0604020202020204" pitchFamily="34" charset="0"/>
              <a:buNone/>
            </a:pPr>
            <a:endParaRPr lang="tr-TR" altLang="tr-TR" sz="4400" b="1" dirty="0"/>
          </a:p>
        </p:txBody>
      </p:sp>
      <p:pic>
        <p:nvPicPr>
          <p:cNvPr id="5122" name="Picture 2" descr="Soru Işareti, Soru, Yanıt, Arama Motoru, Sembol">
            <a:extLst>
              <a:ext uri="{FF2B5EF4-FFF2-40B4-BE49-F238E27FC236}">
                <a16:creationId xmlns:a16="http://schemas.microsoft.com/office/drawing/2014/main" id="{80F4BBAE-D525-498B-B377-DEFB1680E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1456" y="2304331"/>
            <a:ext cx="3212976" cy="3212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4">
            <a:extLst>
              <a:ext uri="{FF2B5EF4-FFF2-40B4-BE49-F238E27FC236}">
                <a16:creationId xmlns:a16="http://schemas.microsoft.com/office/drawing/2014/main" id="{6F6F0A25-D0D9-4BC3-A50A-06FC55A31014}"/>
              </a:ext>
            </a:extLst>
          </p:cNvPr>
          <p:cNvSpPr>
            <a:spLocks noGrp="1" noChangeArrowheads="1"/>
          </p:cNvSpPr>
          <p:nvPr>
            <p:ph type="title"/>
          </p:nvPr>
        </p:nvSpPr>
        <p:spPr>
          <a:xfrm>
            <a:off x="2667001" y="304800"/>
            <a:ext cx="7700963" cy="865188"/>
          </a:xfrm>
        </p:spPr>
        <p:txBody>
          <a:bodyPr rtlCol="0">
            <a:normAutofit fontScale="90000"/>
          </a:bodyPr>
          <a:lstStyle/>
          <a:p>
            <a:pPr>
              <a:defRPr/>
            </a:pPr>
            <a:r>
              <a:rPr lang="tr-TR" altLang="tr-TR" dirty="0">
                <a:solidFill>
                  <a:srgbClr val="FF0000"/>
                </a:solidFill>
              </a:rPr>
              <a:t/>
            </a:r>
            <a:br>
              <a:rPr lang="tr-TR" altLang="tr-TR" dirty="0">
                <a:solidFill>
                  <a:srgbClr val="FF0000"/>
                </a:solidFill>
              </a:rPr>
            </a:br>
            <a:r>
              <a:rPr lang="tr-TR" altLang="tr-TR" dirty="0">
                <a:solidFill>
                  <a:srgbClr val="FF0000"/>
                </a:solidFill>
              </a:rPr>
              <a:t> </a:t>
            </a:r>
            <a:br>
              <a:rPr lang="tr-TR" altLang="tr-TR" dirty="0">
                <a:solidFill>
                  <a:srgbClr val="FF0000"/>
                </a:solidFill>
              </a:rPr>
            </a:br>
            <a:r>
              <a:rPr lang="tr-TR" altLang="tr-TR" dirty="0">
                <a:solidFill>
                  <a:srgbClr val="FF0000"/>
                </a:solidFill>
              </a:rPr>
              <a:t/>
            </a:r>
            <a:br>
              <a:rPr lang="tr-TR" altLang="tr-TR" dirty="0">
                <a:solidFill>
                  <a:srgbClr val="FF0000"/>
                </a:solidFill>
              </a:rPr>
            </a:br>
            <a:r>
              <a:rPr lang="tr-TR" altLang="tr-TR" dirty="0">
                <a:solidFill>
                  <a:srgbClr val="FF0000"/>
                </a:solidFill>
              </a:rPr>
              <a:t> </a:t>
            </a:r>
            <a:r>
              <a:rPr lang="en-US" altLang="tr-TR" dirty="0">
                <a:solidFill>
                  <a:srgbClr val="FF0000"/>
                </a:solidFill>
              </a:rPr>
              <a:t/>
            </a:r>
            <a:br>
              <a:rPr lang="en-US" altLang="tr-TR" dirty="0">
                <a:solidFill>
                  <a:srgbClr val="FF0000"/>
                </a:solidFill>
              </a:rPr>
            </a:br>
            <a:r>
              <a:rPr lang="tr-TR" altLang="tr-TR" sz="4000" b="1" dirty="0">
                <a:solidFill>
                  <a:srgbClr val="FF0000"/>
                </a:solidFill>
                <a:latin typeface="Times New Roman" pitchFamily="18" charset="0"/>
                <a:cs typeface="Times New Roman" pitchFamily="18" charset="0"/>
              </a:rPr>
              <a:t>ÖĞRENCİYE BAĞLI NEDENLER </a:t>
            </a:r>
            <a:br>
              <a:rPr lang="tr-TR" altLang="tr-TR" sz="4000" b="1" dirty="0">
                <a:solidFill>
                  <a:srgbClr val="FF0000"/>
                </a:solidFill>
                <a:latin typeface="Times New Roman" pitchFamily="18" charset="0"/>
                <a:cs typeface="Times New Roman" pitchFamily="18" charset="0"/>
              </a:rPr>
            </a:br>
            <a:r>
              <a:rPr lang="tr-TR" altLang="tr-TR" sz="4000" dirty="0">
                <a:solidFill>
                  <a:srgbClr val="FF0000"/>
                </a:solidFill>
                <a:latin typeface="Times New Roman" pitchFamily="18" charset="0"/>
                <a:cs typeface="Times New Roman" pitchFamily="18" charset="0"/>
              </a:rPr>
              <a:t/>
            </a:r>
            <a:br>
              <a:rPr lang="tr-TR" altLang="tr-TR" sz="4000" dirty="0">
                <a:solidFill>
                  <a:srgbClr val="FF0000"/>
                </a:solidFill>
                <a:latin typeface="Times New Roman" pitchFamily="18" charset="0"/>
                <a:cs typeface="Times New Roman" pitchFamily="18" charset="0"/>
              </a:rPr>
            </a:br>
            <a:r>
              <a:rPr lang="tr-TR" altLang="tr-TR" dirty="0">
                <a:solidFill>
                  <a:srgbClr val="FF0000"/>
                </a:solidFill>
              </a:rPr>
              <a:t/>
            </a:r>
            <a:br>
              <a:rPr lang="tr-TR" altLang="tr-TR" dirty="0">
                <a:solidFill>
                  <a:srgbClr val="FF0000"/>
                </a:solidFill>
              </a:rPr>
            </a:br>
            <a:r>
              <a:rPr lang="en-US" altLang="tr-TR" dirty="0">
                <a:solidFill>
                  <a:srgbClr val="FF0000"/>
                </a:solidFill>
              </a:rPr>
              <a:t/>
            </a:r>
            <a:br>
              <a:rPr lang="en-US" altLang="tr-TR" dirty="0">
                <a:solidFill>
                  <a:srgbClr val="FF0000"/>
                </a:solidFill>
              </a:rPr>
            </a:br>
            <a:endParaRPr lang="en-US" altLang="tr-TR" dirty="0">
              <a:solidFill>
                <a:srgbClr val="FF0000"/>
              </a:solidFill>
            </a:endParaRPr>
          </a:p>
        </p:txBody>
      </p:sp>
      <p:sp>
        <p:nvSpPr>
          <p:cNvPr id="11267" name="Rectangle 3">
            <a:extLst>
              <a:ext uri="{FF2B5EF4-FFF2-40B4-BE49-F238E27FC236}">
                <a16:creationId xmlns:a16="http://schemas.microsoft.com/office/drawing/2014/main" id="{3972C779-34F1-48C5-B0CC-527E3BB421EF}"/>
              </a:ext>
            </a:extLst>
          </p:cNvPr>
          <p:cNvSpPr>
            <a:spLocks noGrp="1" noChangeArrowheads="1"/>
          </p:cNvSpPr>
          <p:nvPr>
            <p:ph idx="1"/>
          </p:nvPr>
        </p:nvSpPr>
        <p:spPr>
          <a:xfrm>
            <a:off x="1127448" y="1912462"/>
            <a:ext cx="9540552" cy="4271814"/>
          </a:xfrm>
        </p:spPr>
        <p:txBody>
          <a:bodyPr>
            <a:normAutofit fontScale="47500" lnSpcReduction="20000"/>
          </a:bodyPr>
          <a:lstStyle/>
          <a:p>
            <a:pPr eaLnBrk="1" hangingPunct="1">
              <a:lnSpc>
                <a:spcPct val="150000"/>
              </a:lnSpc>
              <a:buFont typeface="Wingdings" panose="05000000000000000000" pitchFamily="2" charset="2"/>
              <a:buChar char="Ø"/>
            </a:pPr>
            <a:r>
              <a:rPr lang="tr-TR" altLang="tr-TR" sz="4200" dirty="0">
                <a:solidFill>
                  <a:schemeClr val="tx1"/>
                </a:solidFill>
              </a:rPr>
              <a:t>Zihinsel,fiziksel ve duygusal açıdan yetersizlik, </a:t>
            </a:r>
          </a:p>
          <a:p>
            <a:pPr eaLnBrk="1" hangingPunct="1">
              <a:lnSpc>
                <a:spcPct val="150000"/>
              </a:lnSpc>
              <a:buFont typeface="Wingdings" panose="05000000000000000000" pitchFamily="2" charset="2"/>
              <a:buChar char="Ø"/>
            </a:pPr>
            <a:r>
              <a:rPr lang="tr-TR" altLang="tr-TR" sz="4200" dirty="0">
                <a:solidFill>
                  <a:schemeClr val="tx1"/>
                </a:solidFill>
              </a:rPr>
              <a:t>Öğrenme güçlüğü,</a:t>
            </a:r>
          </a:p>
          <a:p>
            <a:pPr eaLnBrk="1" hangingPunct="1">
              <a:lnSpc>
                <a:spcPct val="150000"/>
              </a:lnSpc>
              <a:buFont typeface="Wingdings" panose="05000000000000000000" pitchFamily="2" charset="2"/>
              <a:buChar char="Ø"/>
            </a:pPr>
            <a:r>
              <a:rPr lang="tr-TR" altLang="tr-TR" sz="4200" dirty="0">
                <a:solidFill>
                  <a:schemeClr val="tx1"/>
                </a:solidFill>
              </a:rPr>
              <a:t>Verimli ders çalışma yöntemlerinin uygulanmaması,</a:t>
            </a:r>
          </a:p>
          <a:p>
            <a:pPr eaLnBrk="1" hangingPunct="1">
              <a:lnSpc>
                <a:spcPct val="150000"/>
              </a:lnSpc>
              <a:buFont typeface="Wingdings" panose="05000000000000000000" pitchFamily="2" charset="2"/>
              <a:buChar char="Ø"/>
            </a:pPr>
            <a:r>
              <a:rPr lang="tr-TR" altLang="tr-TR" sz="4200" dirty="0">
                <a:solidFill>
                  <a:schemeClr val="tx1"/>
                </a:solidFill>
              </a:rPr>
              <a:t>Ders çalışmaya karşı isteksizlik, </a:t>
            </a:r>
          </a:p>
          <a:p>
            <a:pPr eaLnBrk="1" hangingPunct="1">
              <a:lnSpc>
                <a:spcPct val="150000"/>
              </a:lnSpc>
              <a:buFont typeface="Wingdings" panose="05000000000000000000" pitchFamily="2" charset="2"/>
              <a:buChar char="Ø"/>
            </a:pPr>
            <a:r>
              <a:rPr lang="tr-TR" altLang="tr-TR" sz="4200" dirty="0">
                <a:solidFill>
                  <a:schemeClr val="tx1"/>
                </a:solidFill>
              </a:rPr>
              <a:t>Kaygının çok düşük ya da çok</a:t>
            </a:r>
          </a:p>
          <a:p>
            <a:pPr marL="0" indent="0">
              <a:lnSpc>
                <a:spcPct val="150000"/>
              </a:lnSpc>
              <a:buNone/>
            </a:pPr>
            <a:r>
              <a:rPr lang="tr-TR" altLang="tr-TR" sz="4200" dirty="0">
                <a:solidFill>
                  <a:schemeClr val="tx1"/>
                </a:solidFill>
              </a:rPr>
              <a:t> yüksek olması. </a:t>
            </a:r>
          </a:p>
          <a:p>
            <a:pPr eaLnBrk="1" hangingPunct="1">
              <a:lnSpc>
                <a:spcPct val="150000"/>
              </a:lnSpc>
              <a:buFont typeface="Wingdings" panose="05000000000000000000" pitchFamily="2" charset="2"/>
              <a:buChar char="Ø"/>
            </a:pPr>
            <a:r>
              <a:rPr lang="tr-TR" altLang="tr-TR" sz="4200" dirty="0">
                <a:solidFill>
                  <a:schemeClr val="tx1"/>
                </a:solidFill>
              </a:rPr>
              <a:t>Öğrencinin kendine güvenmemesi</a:t>
            </a:r>
          </a:p>
          <a:p>
            <a:pPr marL="0" indent="0">
              <a:buNone/>
            </a:pPr>
            <a:r>
              <a:rPr lang="tr-TR" altLang="tr-TR" sz="2800" dirty="0">
                <a:solidFill>
                  <a:schemeClr val="tx1"/>
                </a:solidFill>
              </a:rPr>
              <a:t>                      </a:t>
            </a:r>
            <a:endParaRPr lang="en-US" altLang="tr-TR" sz="2800" dirty="0">
              <a:solidFill>
                <a:schemeClr val="tx1"/>
              </a:solidFill>
            </a:endParaRPr>
          </a:p>
        </p:txBody>
      </p:sp>
      <p:sp>
        <p:nvSpPr>
          <p:cNvPr id="3" name="Metin kutusu 2">
            <a:extLst>
              <a:ext uri="{FF2B5EF4-FFF2-40B4-BE49-F238E27FC236}">
                <a16:creationId xmlns:a16="http://schemas.microsoft.com/office/drawing/2014/main" id="{401B9268-5EF6-429E-8873-BF8C2FD16182}"/>
              </a:ext>
            </a:extLst>
          </p:cNvPr>
          <p:cNvSpPr txBox="1"/>
          <p:nvPr/>
        </p:nvSpPr>
        <p:spPr>
          <a:xfrm>
            <a:off x="2351745" y="731162"/>
            <a:ext cx="7056784" cy="707886"/>
          </a:xfrm>
          <a:prstGeom prst="rect">
            <a:avLst/>
          </a:prstGeom>
          <a:noFill/>
        </p:spPr>
        <p:txBody>
          <a:bodyPr wrap="square" rtlCol="0">
            <a:spAutoFit/>
          </a:bodyPr>
          <a:lstStyle/>
          <a:p>
            <a:r>
              <a:rPr lang="tr-TR" sz="4000" b="1" dirty="0">
                <a:solidFill>
                  <a:schemeClr val="accent1"/>
                </a:solidFill>
                <a:latin typeface="+mj-lt"/>
              </a:rPr>
              <a:t>Öğrenciye bağlı nedenler</a:t>
            </a:r>
          </a:p>
        </p:txBody>
      </p:sp>
      <p:pic>
        <p:nvPicPr>
          <p:cNvPr id="7170" name="Picture 2" descr="Piksel Hücreleri, Fikir, Görselleştirme, Visualize">
            <a:extLst>
              <a:ext uri="{FF2B5EF4-FFF2-40B4-BE49-F238E27FC236}">
                <a16:creationId xmlns:a16="http://schemas.microsoft.com/office/drawing/2014/main" id="{191E0317-8F10-443C-80D0-7AD7C2EB6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7481" y="3231973"/>
            <a:ext cx="3960440" cy="30530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a:extLst>
              <a:ext uri="{FF2B5EF4-FFF2-40B4-BE49-F238E27FC236}">
                <a16:creationId xmlns:a16="http://schemas.microsoft.com/office/drawing/2014/main" id="{3FAF5CD7-015B-402C-987E-86463A6ECF5E}"/>
              </a:ext>
            </a:extLst>
          </p:cNvPr>
          <p:cNvSpPr>
            <a:spLocks noGrp="1" noChangeArrowheads="1"/>
          </p:cNvSpPr>
          <p:nvPr>
            <p:ph type="title"/>
          </p:nvPr>
        </p:nvSpPr>
        <p:spPr>
          <a:xfrm>
            <a:off x="2971800" y="533400"/>
            <a:ext cx="6705600" cy="609600"/>
          </a:xfrm>
        </p:spPr>
        <p:txBody>
          <a:bodyPr rtlCol="0">
            <a:normAutofit/>
          </a:bodyPr>
          <a:lstStyle/>
          <a:p>
            <a:pPr>
              <a:defRPr/>
            </a:pPr>
            <a:r>
              <a:rPr lang="tr-TR" altLang="tr-TR" sz="4000" b="1" dirty="0">
                <a:solidFill>
                  <a:schemeClr val="accent1"/>
                </a:solidFill>
                <a:cs typeface="Times New Roman" pitchFamily="18" charset="0"/>
              </a:rPr>
              <a:t>Aileye Bağlı Nedenler</a:t>
            </a:r>
            <a:endParaRPr lang="tr-TR" altLang="tr-TR" sz="4000" b="1" u="sng" dirty="0">
              <a:solidFill>
                <a:schemeClr val="accent1"/>
              </a:solidFill>
              <a:cs typeface="Times New Roman" pitchFamily="18" charset="0"/>
            </a:endParaRPr>
          </a:p>
        </p:txBody>
      </p:sp>
      <p:sp>
        <p:nvSpPr>
          <p:cNvPr id="12291" name="Rectangle 1027">
            <a:extLst>
              <a:ext uri="{FF2B5EF4-FFF2-40B4-BE49-F238E27FC236}">
                <a16:creationId xmlns:a16="http://schemas.microsoft.com/office/drawing/2014/main" id="{DFAE9A17-8E56-415F-AB46-28C4F39AD60E}"/>
              </a:ext>
            </a:extLst>
          </p:cNvPr>
          <p:cNvSpPr>
            <a:spLocks noChangeArrowheads="1"/>
          </p:cNvSpPr>
          <p:nvPr/>
        </p:nvSpPr>
        <p:spPr bwMode="auto">
          <a:xfrm>
            <a:off x="1156603" y="2060848"/>
            <a:ext cx="4921547"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spcBef>
                <a:spcPct val="50000"/>
              </a:spcBef>
              <a:buClr>
                <a:schemeClr val="accent1"/>
              </a:buClr>
              <a:buFont typeface="Wingdings" panose="05000000000000000000" pitchFamily="2" charset="2"/>
              <a:buChar char="Ø"/>
            </a:pPr>
            <a:r>
              <a:rPr lang="tr-TR" altLang="tr-TR" sz="2400" dirty="0">
                <a:latin typeface="+mn-lt"/>
              </a:rPr>
              <a:t>Anne baba arasında sağlıksız iletişim, huzursuz ev ortamı,                                                                                                                                                                     </a:t>
            </a:r>
          </a:p>
          <a:p>
            <a:pPr marL="342900" indent="-342900">
              <a:spcBef>
                <a:spcPct val="50000"/>
              </a:spcBef>
              <a:buClr>
                <a:schemeClr val="accent1"/>
              </a:buClr>
              <a:buFont typeface="Wingdings" panose="05000000000000000000" pitchFamily="2" charset="2"/>
              <a:buChar char="Ø"/>
            </a:pPr>
            <a:r>
              <a:rPr lang="tr-TR" altLang="tr-TR" sz="2400" dirty="0">
                <a:latin typeface="+mn-lt"/>
              </a:rPr>
              <a:t>Çocuk üzerinde gerçekçi olmayan beklentiler,</a:t>
            </a:r>
          </a:p>
          <a:p>
            <a:pPr marL="342900" indent="-342900">
              <a:spcBef>
                <a:spcPct val="50000"/>
              </a:spcBef>
              <a:buClr>
                <a:schemeClr val="accent1"/>
              </a:buClr>
              <a:buFont typeface="Wingdings" panose="05000000000000000000" pitchFamily="2" charset="2"/>
              <a:buChar char="Ø"/>
            </a:pPr>
            <a:r>
              <a:rPr lang="tr-TR" altLang="tr-TR" sz="2400" dirty="0">
                <a:latin typeface="+mn-lt"/>
              </a:rPr>
              <a:t>Çocuğa sınır koyamama,</a:t>
            </a:r>
          </a:p>
          <a:p>
            <a:pPr marL="342900" indent="-342900">
              <a:spcBef>
                <a:spcPct val="50000"/>
              </a:spcBef>
              <a:buClr>
                <a:schemeClr val="accent1"/>
              </a:buClr>
              <a:buFont typeface="Wingdings" panose="05000000000000000000" pitchFamily="2" charset="2"/>
              <a:buChar char="Ø"/>
            </a:pPr>
            <a:r>
              <a:rPr lang="tr-TR" altLang="tr-TR" sz="2400" dirty="0">
                <a:latin typeface="+mn-lt"/>
              </a:rPr>
              <a:t>Uygun çalışma ortamının sağlanamaması,</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a:extLst>
              <a:ext uri="{FF2B5EF4-FFF2-40B4-BE49-F238E27FC236}">
                <a16:creationId xmlns:a16="http://schemas.microsoft.com/office/drawing/2014/main" id="{3FAF5CD7-015B-402C-987E-86463A6ECF5E}"/>
              </a:ext>
            </a:extLst>
          </p:cNvPr>
          <p:cNvSpPr>
            <a:spLocks noGrp="1" noChangeArrowheads="1"/>
          </p:cNvSpPr>
          <p:nvPr>
            <p:ph type="title"/>
          </p:nvPr>
        </p:nvSpPr>
        <p:spPr>
          <a:xfrm>
            <a:off x="2971800" y="533400"/>
            <a:ext cx="6705600" cy="609600"/>
          </a:xfrm>
        </p:spPr>
        <p:txBody>
          <a:bodyPr rtlCol="0">
            <a:normAutofit/>
          </a:bodyPr>
          <a:lstStyle/>
          <a:p>
            <a:pPr>
              <a:defRPr/>
            </a:pPr>
            <a:r>
              <a:rPr lang="tr-TR" altLang="tr-TR" sz="4000" b="1" dirty="0">
                <a:solidFill>
                  <a:schemeClr val="accent1"/>
                </a:solidFill>
                <a:cs typeface="Times New Roman" pitchFamily="18" charset="0"/>
              </a:rPr>
              <a:t>Aileye Bağlı Nedenler</a:t>
            </a:r>
            <a:endParaRPr lang="tr-TR" altLang="tr-TR" sz="4000" b="1" u="sng" dirty="0">
              <a:solidFill>
                <a:schemeClr val="accent1"/>
              </a:solidFill>
              <a:cs typeface="Times New Roman" pitchFamily="18" charset="0"/>
            </a:endParaRPr>
          </a:p>
        </p:txBody>
      </p:sp>
      <p:sp>
        <p:nvSpPr>
          <p:cNvPr id="12291" name="Rectangle 1027">
            <a:extLst>
              <a:ext uri="{FF2B5EF4-FFF2-40B4-BE49-F238E27FC236}">
                <a16:creationId xmlns:a16="http://schemas.microsoft.com/office/drawing/2014/main" id="{DFAE9A17-8E56-415F-AB46-28C4F39AD60E}"/>
              </a:ext>
            </a:extLst>
          </p:cNvPr>
          <p:cNvSpPr>
            <a:spLocks noChangeArrowheads="1"/>
          </p:cNvSpPr>
          <p:nvPr/>
        </p:nvSpPr>
        <p:spPr bwMode="auto">
          <a:xfrm>
            <a:off x="1127448" y="2204864"/>
            <a:ext cx="424847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spcBef>
                <a:spcPct val="50000"/>
              </a:spcBef>
              <a:buClr>
                <a:schemeClr val="accent1"/>
              </a:buClr>
              <a:buFont typeface="Wingdings" panose="05000000000000000000" pitchFamily="2" charset="2"/>
              <a:buChar char="Ø"/>
            </a:pPr>
            <a:r>
              <a:rPr lang="tr-TR" altLang="tr-TR" sz="2400" dirty="0">
                <a:latin typeface="+mn-lt"/>
              </a:rPr>
              <a:t>Anne babaların aşırı kaygılı ve stresli olması.</a:t>
            </a:r>
          </a:p>
          <a:p>
            <a:pPr marL="342900" indent="-342900">
              <a:spcBef>
                <a:spcPct val="50000"/>
              </a:spcBef>
              <a:buClr>
                <a:schemeClr val="accent1"/>
              </a:buClr>
              <a:buFont typeface="Wingdings" panose="05000000000000000000" pitchFamily="2" charset="2"/>
              <a:buChar char="Ø"/>
            </a:pPr>
            <a:r>
              <a:rPr lang="tr-TR" altLang="tr-TR" sz="2400" dirty="0">
                <a:latin typeface="+mn-lt"/>
              </a:rPr>
              <a:t>Anne babanın çocuğa zaman ayırmaması.</a:t>
            </a:r>
          </a:p>
          <a:p>
            <a:pPr marL="342900" indent="-342900">
              <a:spcBef>
                <a:spcPct val="50000"/>
              </a:spcBef>
              <a:buClr>
                <a:schemeClr val="accent1"/>
              </a:buClr>
              <a:buFont typeface="Wingdings" panose="05000000000000000000" pitchFamily="2" charset="2"/>
              <a:buChar char="Ø"/>
            </a:pPr>
            <a:r>
              <a:rPr lang="tr-TR" altLang="tr-TR" sz="2400" dirty="0">
                <a:latin typeface="+mn-lt"/>
              </a:rPr>
              <a:t>Anne babanın baskıcı tutumları </a:t>
            </a:r>
          </a:p>
          <a:p>
            <a:pPr marL="342900" indent="-342900">
              <a:spcBef>
                <a:spcPct val="50000"/>
              </a:spcBef>
              <a:buClr>
                <a:schemeClr val="accent1"/>
              </a:buClr>
              <a:buFont typeface="Wingdings" panose="05000000000000000000" pitchFamily="2" charset="2"/>
              <a:buChar char="Ø"/>
            </a:pPr>
            <a:r>
              <a:rPr lang="tr-TR" altLang="tr-TR" sz="2400" dirty="0">
                <a:latin typeface="+mn-lt"/>
              </a:rPr>
              <a:t>Ailenin okula karşı olumsuz tutumları vb.</a:t>
            </a:r>
          </a:p>
        </p:txBody>
      </p:sp>
      <p:pic>
        <p:nvPicPr>
          <p:cNvPr id="8194" name="Picture 2" descr="Iddia, Sinirli, Karı Koca, Eş, Koca, Çift, Aşk">
            <a:extLst>
              <a:ext uri="{FF2B5EF4-FFF2-40B4-BE49-F238E27FC236}">
                <a16:creationId xmlns:a16="http://schemas.microsoft.com/office/drawing/2014/main" id="{975F4856-F11C-42B6-A695-D88BD6E27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481" y="2425014"/>
            <a:ext cx="4382071" cy="3600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280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5576</TotalTime>
  <Words>977</Words>
  <Application>Microsoft Office PowerPoint</Application>
  <PresentationFormat>Geniş ekran</PresentationFormat>
  <Paragraphs>121</Paragraphs>
  <Slides>29</Slides>
  <Notes>4</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29</vt:i4>
      </vt:variant>
    </vt:vector>
  </HeadingPairs>
  <TitlesOfParts>
    <vt:vector size="37" baseType="lpstr">
      <vt:lpstr>Arial</vt:lpstr>
      <vt:lpstr>Calibri</vt:lpstr>
      <vt:lpstr>Calibri Light</vt:lpstr>
      <vt:lpstr>Century Gothic</vt:lpstr>
      <vt:lpstr>Comic Sans MS</vt:lpstr>
      <vt:lpstr>Times New Roman</vt:lpstr>
      <vt:lpstr>Wingdings</vt:lpstr>
      <vt:lpstr>Geçmişe bakış</vt:lpstr>
      <vt:lpstr>OKUL BAŞARISINDA AİLENİN ETKİSİ</vt:lpstr>
      <vt:lpstr>Bu sunumda nelere değineceğiz ?</vt:lpstr>
      <vt:lpstr> Okul Başarısı: Öğrencinin belirlenmiş bazı sonuçlara göre  (yazılı sonuçları,karne) göstermiş olduğu ilerlemedir.    </vt:lpstr>
      <vt:lpstr>ÖĞRENCİ BAŞARISINI NELER ETKİLER?</vt:lpstr>
      <vt:lpstr>OKUL BAŞARISINDA AİLENİN ROLÜ VE ÖNEMİ </vt:lpstr>
      <vt:lpstr>ÖĞRENCİLER NEDEN BAŞARISIZ OLUR?</vt:lpstr>
      <vt:lpstr>      ÖĞRENCİYE BAĞLI NEDENLER     </vt:lpstr>
      <vt:lpstr>Aileye Bağlı Nedenler</vt:lpstr>
      <vt:lpstr>Aileye Bağlı Nedenler</vt:lpstr>
      <vt:lpstr>PowerPoint Sunusu</vt:lpstr>
      <vt:lpstr>ANNE BABALARIN FARKINDA OLMADAN YAPTIĞI HATALAR </vt:lpstr>
      <vt:lpstr>1 - SINIRLAR VE SORUMLULUK BİLİNCİNİ ÇOCUKLARINA VEREMEMESİ</vt:lpstr>
      <vt:lpstr> 2 - ÇOCUĞU ARAÇ OLARAK GÖRMEK: ‘’ BEN OLAMADIM, BARİ ŞİMDİ O OLSUN’’ </vt:lpstr>
      <vt:lpstr>3 - ÇOCUĞUNUZU BAŞKALARIYLA KIYASLAMAK</vt:lpstr>
      <vt:lpstr>4 - İLGİ VE SEVGİ YERİNE PARA VERME </vt:lpstr>
      <vt:lpstr>5. SORUNLU AİLE ORTAMI</vt:lpstr>
      <vt:lpstr>OKUL BAŞARISINDA AİLELERE  ÖNERİLER</vt:lpstr>
      <vt:lpstr>ÇOCUĞUNUZUN HEDEFLERİ BELLİ Mİ?</vt:lpstr>
      <vt:lpstr>DÜZENLİ DERS ÇALIŞMASINI SAĞLAYIN  </vt:lpstr>
      <vt:lpstr>PowerPoint Sunusu</vt:lpstr>
      <vt:lpstr>Çocuklarınıza bu araçlar olmadan da daha güzel hayatın olduğunu yaşatın! </vt:lpstr>
      <vt:lpstr>ÇOCUĞUNUZUN SINIRLARINI ZORLAMAYIN.</vt:lpstr>
      <vt:lpstr>OKUL İLE İŞBİRLİĞİ YAPIN.</vt:lpstr>
      <vt:lpstr>PowerPoint Sunusu</vt:lpstr>
      <vt:lpstr>PowerPoint Sunusu</vt:lpstr>
      <vt:lpstr> Onu okumaya teşvik edin, okuma alışkanlığı kazanmasına yardımcı olun. </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çağla</dc:creator>
  <cp:lastModifiedBy>USER</cp:lastModifiedBy>
  <cp:revision>520</cp:revision>
  <dcterms:created xsi:type="dcterms:W3CDTF">2005-11-16T07:40:44Z</dcterms:created>
  <dcterms:modified xsi:type="dcterms:W3CDTF">2024-01-18T05:27:18Z</dcterms:modified>
</cp:coreProperties>
</file>