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82"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a:tcStyle>
        <a:tcBdr/>
        <a:fill>
          <a:solidFill>
            <a:schemeClr val="accent3">
              <a:lumOff val="44000"/>
            </a:schemeClr>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EEE7283C-3CF3-47DC-8721-378D4A62B228}"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F0D4CB"/>
          </a:solidFill>
        </a:fill>
      </a:tcStyle>
    </a:wholeTbl>
    <a:band2H>
      <a:tcTxStyle/>
      <a:tcStyle>
        <a:tcBdr/>
        <a:fill>
          <a:solidFill>
            <a:srgbClr val="F8EBE7"/>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3">
              <a:lumOff val="44000"/>
            </a:schemeClr>
          </a:solidFill>
        </a:fill>
      </a:tcStyle>
    </a:band2H>
    <a:firstCol>
      <a:tcTxStyle b="on" i="off">
        <a:fontRef idx="major">
          <a:schemeClr val="accent3">
            <a:lumOff val="44000"/>
          </a:schemeClr>
        </a:fontRef>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ff">
        <a:fontRef idx="major">
          <a:schemeClr val="accent3">
            <a:lumOff val="44000"/>
          </a:schemeClr>
        </a:fontRef>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chemeClr val="accent3">
              <a:lumOff val="44000"/>
            </a:schemeClr>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306EFE-9C74-4BB9-9C92-5B5AB15BC91C}"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tr-TR"/>
        </a:p>
      </dgm:t>
    </dgm:pt>
    <dgm:pt modelId="{DDA632A9-DAC9-445A-A61B-54E5C171FD0F}">
      <dgm:prSet/>
      <dgm:spPr/>
      <dgm:t>
        <a:bodyPr/>
        <a:lstStyle/>
        <a:p>
          <a:pPr rtl="0"/>
          <a:r>
            <a:rPr lang="tr-TR" b="0" i="0" baseline="0" dirty="0" smtClean="0">
              <a:solidFill>
                <a:srgbClr val="FFC000"/>
              </a:solidFill>
            </a:rPr>
            <a:t>Hiç bilmediğiniz bir ülkeye seyahat etmeniz gerekiyor. Dilini, kültürünü, inançlarını bilmiyorsunuz. Bu seyahatte size bir rehberin eşlik etmesini mi istersiniz yoksa tek başınıza keşfetmek mi?</a:t>
          </a:r>
          <a:endParaRPr lang="tr-TR" dirty="0">
            <a:solidFill>
              <a:srgbClr val="FFC000"/>
            </a:solidFill>
          </a:endParaRPr>
        </a:p>
      </dgm:t>
    </dgm:pt>
    <dgm:pt modelId="{91A663FF-4EAB-40C1-BF35-4A1A10C1E803}" type="parTrans" cxnId="{84AB96B1-CD39-4E1C-861C-39B07717EDBD}">
      <dgm:prSet/>
      <dgm:spPr/>
      <dgm:t>
        <a:bodyPr/>
        <a:lstStyle/>
        <a:p>
          <a:endParaRPr lang="tr-TR"/>
        </a:p>
      </dgm:t>
    </dgm:pt>
    <dgm:pt modelId="{603C7DB1-7B02-4613-B4C5-CE453E440070}" type="sibTrans" cxnId="{84AB96B1-CD39-4E1C-861C-39B07717EDBD}">
      <dgm:prSet/>
      <dgm:spPr/>
      <dgm:t>
        <a:bodyPr/>
        <a:lstStyle/>
        <a:p>
          <a:endParaRPr lang="tr-TR"/>
        </a:p>
      </dgm:t>
    </dgm:pt>
    <dgm:pt modelId="{54ADDD3D-0E12-47E2-B320-1122920C90C4}" type="pres">
      <dgm:prSet presAssocID="{DB306EFE-9C74-4BB9-9C92-5B5AB15BC91C}" presName="Name0" presStyleCnt="0">
        <dgm:presLayoutVars>
          <dgm:chMax val="7"/>
          <dgm:dir/>
          <dgm:animLvl val="lvl"/>
          <dgm:resizeHandles val="exact"/>
        </dgm:presLayoutVars>
      </dgm:prSet>
      <dgm:spPr/>
      <dgm:t>
        <a:bodyPr/>
        <a:lstStyle/>
        <a:p>
          <a:endParaRPr lang="tr-TR"/>
        </a:p>
      </dgm:t>
    </dgm:pt>
    <dgm:pt modelId="{B93785FA-1010-4A87-BEE3-50967CD1F04F}" type="pres">
      <dgm:prSet presAssocID="{DDA632A9-DAC9-445A-A61B-54E5C171FD0F}" presName="circle1" presStyleLbl="node1" presStyleIdx="0" presStyleCnt="1"/>
      <dgm:spPr/>
    </dgm:pt>
    <dgm:pt modelId="{E6DF2AD1-0E15-456D-91C7-72EF70CBB681}" type="pres">
      <dgm:prSet presAssocID="{DDA632A9-DAC9-445A-A61B-54E5C171FD0F}" presName="space" presStyleCnt="0"/>
      <dgm:spPr/>
    </dgm:pt>
    <dgm:pt modelId="{EF579EAA-E0A0-42BF-B4C1-955C9B2ECE08}" type="pres">
      <dgm:prSet presAssocID="{DDA632A9-DAC9-445A-A61B-54E5C171FD0F}" presName="rect1" presStyleLbl="alignAcc1" presStyleIdx="0" presStyleCnt="1"/>
      <dgm:spPr/>
      <dgm:t>
        <a:bodyPr/>
        <a:lstStyle/>
        <a:p>
          <a:endParaRPr lang="tr-TR"/>
        </a:p>
      </dgm:t>
    </dgm:pt>
    <dgm:pt modelId="{723F60CD-6006-4D82-B969-43964B7CF48D}" type="pres">
      <dgm:prSet presAssocID="{DDA632A9-DAC9-445A-A61B-54E5C171FD0F}" presName="rect1ParTxNoCh" presStyleLbl="alignAcc1" presStyleIdx="0" presStyleCnt="1">
        <dgm:presLayoutVars>
          <dgm:chMax val="1"/>
          <dgm:bulletEnabled val="1"/>
        </dgm:presLayoutVars>
      </dgm:prSet>
      <dgm:spPr/>
      <dgm:t>
        <a:bodyPr/>
        <a:lstStyle/>
        <a:p>
          <a:endParaRPr lang="tr-TR"/>
        </a:p>
      </dgm:t>
    </dgm:pt>
  </dgm:ptLst>
  <dgm:cxnLst>
    <dgm:cxn modelId="{2E072E4F-24DA-4DE9-A5A3-F1FA1C99E35A}" type="presOf" srcId="{DDA632A9-DAC9-445A-A61B-54E5C171FD0F}" destId="{EF579EAA-E0A0-42BF-B4C1-955C9B2ECE08}" srcOrd="0" destOrd="0" presId="urn:microsoft.com/office/officeart/2005/8/layout/target3"/>
    <dgm:cxn modelId="{1F294354-D06A-4C0D-991A-04725B057FB6}" type="presOf" srcId="{DDA632A9-DAC9-445A-A61B-54E5C171FD0F}" destId="{723F60CD-6006-4D82-B969-43964B7CF48D}" srcOrd="1" destOrd="0" presId="urn:microsoft.com/office/officeart/2005/8/layout/target3"/>
    <dgm:cxn modelId="{84AB96B1-CD39-4E1C-861C-39B07717EDBD}" srcId="{DB306EFE-9C74-4BB9-9C92-5B5AB15BC91C}" destId="{DDA632A9-DAC9-445A-A61B-54E5C171FD0F}" srcOrd="0" destOrd="0" parTransId="{91A663FF-4EAB-40C1-BF35-4A1A10C1E803}" sibTransId="{603C7DB1-7B02-4613-B4C5-CE453E440070}"/>
    <dgm:cxn modelId="{E07739CC-2549-45CF-897D-3E6194580D76}" type="presOf" srcId="{DB306EFE-9C74-4BB9-9C92-5B5AB15BC91C}" destId="{54ADDD3D-0E12-47E2-B320-1122920C90C4}" srcOrd="0" destOrd="0" presId="urn:microsoft.com/office/officeart/2005/8/layout/target3"/>
    <dgm:cxn modelId="{0FD31C98-068C-4C2B-9412-D7B9D9062995}" type="presParOf" srcId="{54ADDD3D-0E12-47E2-B320-1122920C90C4}" destId="{B93785FA-1010-4A87-BEE3-50967CD1F04F}" srcOrd="0" destOrd="0" presId="urn:microsoft.com/office/officeart/2005/8/layout/target3"/>
    <dgm:cxn modelId="{03E3614E-36ED-4B3F-865C-F74D8B316AED}" type="presParOf" srcId="{54ADDD3D-0E12-47E2-B320-1122920C90C4}" destId="{E6DF2AD1-0E15-456D-91C7-72EF70CBB681}" srcOrd="1" destOrd="0" presId="urn:microsoft.com/office/officeart/2005/8/layout/target3"/>
    <dgm:cxn modelId="{D102AE1A-1B54-4E62-8B6B-2F34651D8E7A}" type="presParOf" srcId="{54ADDD3D-0E12-47E2-B320-1122920C90C4}" destId="{EF579EAA-E0A0-42BF-B4C1-955C9B2ECE08}" srcOrd="2" destOrd="0" presId="urn:microsoft.com/office/officeart/2005/8/layout/target3"/>
    <dgm:cxn modelId="{B81F1123-E6F2-4E5D-A769-54E6658782EF}" type="presParOf" srcId="{54ADDD3D-0E12-47E2-B320-1122920C90C4}" destId="{723F60CD-6006-4D82-B969-43964B7CF48D}"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3785FA-1010-4A87-BEE3-50967CD1F04F}">
      <dsp:nvSpPr>
        <dsp:cNvPr id="0" name=""/>
        <dsp:cNvSpPr/>
      </dsp:nvSpPr>
      <dsp:spPr>
        <a:xfrm>
          <a:off x="0" y="0"/>
          <a:ext cx="2587752" cy="258775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579EAA-E0A0-42BF-B4C1-955C9B2ECE08}">
      <dsp:nvSpPr>
        <dsp:cNvPr id="0" name=""/>
        <dsp:cNvSpPr/>
      </dsp:nvSpPr>
      <dsp:spPr>
        <a:xfrm>
          <a:off x="1293876" y="0"/>
          <a:ext cx="10602468" cy="258775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tr-TR" sz="3500" b="0" i="0" kern="1200" baseline="0" dirty="0" smtClean="0">
              <a:solidFill>
                <a:srgbClr val="FFC000"/>
              </a:solidFill>
            </a:rPr>
            <a:t>Hiç bilmediğiniz bir ülkeye seyahat etmeniz gerekiyor. Dilini, kültürünü, inançlarını bilmiyorsunuz. Bu seyahatte size bir rehberin eşlik etmesini mi istersiniz yoksa tek başınıza keşfetmek mi?</a:t>
          </a:r>
          <a:endParaRPr lang="tr-TR" sz="3500" kern="1200" dirty="0">
            <a:solidFill>
              <a:srgbClr val="FFC000"/>
            </a:solidFill>
          </a:endParaRPr>
        </a:p>
      </dsp:txBody>
      <dsp:txXfrm>
        <a:off x="1293876" y="0"/>
        <a:ext cx="10602468" cy="2587752"/>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98" name="Shape 1198"/>
          <p:cNvSpPr>
            <a:spLocks noGrp="1" noRot="1" noChangeAspect="1"/>
          </p:cNvSpPr>
          <p:nvPr>
            <p:ph type="sldImg"/>
          </p:nvPr>
        </p:nvSpPr>
        <p:spPr>
          <a:xfrm>
            <a:off x="1143000" y="685800"/>
            <a:ext cx="4572000" cy="3429000"/>
          </a:xfrm>
          <a:prstGeom prst="rect">
            <a:avLst/>
          </a:prstGeom>
        </p:spPr>
        <p:txBody>
          <a:bodyPr/>
          <a:lstStyle/>
          <a:p>
            <a:endParaRPr/>
          </a:p>
        </p:txBody>
      </p:sp>
      <p:sp>
        <p:nvSpPr>
          <p:cNvPr id="1199" name="Shape 119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160434323"/>
      </p:ext>
    </p:extLst>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Calibri"/>
      </a:defRPr>
    </a:lvl1pPr>
    <a:lvl2pPr indent="228600" latinLnBrk="0">
      <a:spcBef>
        <a:spcPts val="400"/>
      </a:spcBef>
      <a:defRPr sz="1200">
        <a:latin typeface="+mj-lt"/>
        <a:ea typeface="+mj-ea"/>
        <a:cs typeface="+mj-cs"/>
        <a:sym typeface="Calibri"/>
      </a:defRPr>
    </a:lvl2pPr>
    <a:lvl3pPr indent="457200" latinLnBrk="0">
      <a:spcBef>
        <a:spcPts val="400"/>
      </a:spcBef>
      <a:defRPr sz="1200">
        <a:latin typeface="+mj-lt"/>
        <a:ea typeface="+mj-ea"/>
        <a:cs typeface="+mj-cs"/>
        <a:sym typeface="Calibri"/>
      </a:defRPr>
    </a:lvl3pPr>
    <a:lvl4pPr indent="685800" latinLnBrk="0">
      <a:spcBef>
        <a:spcPts val="400"/>
      </a:spcBef>
      <a:defRPr sz="1200">
        <a:latin typeface="+mj-lt"/>
        <a:ea typeface="+mj-ea"/>
        <a:cs typeface="+mj-cs"/>
        <a:sym typeface="Calibri"/>
      </a:defRPr>
    </a:lvl4pPr>
    <a:lvl5pPr indent="914400" latinLnBrk="0">
      <a:spcBef>
        <a:spcPts val="400"/>
      </a:spcBef>
      <a:defRPr sz="1200">
        <a:latin typeface="+mj-lt"/>
        <a:ea typeface="+mj-ea"/>
        <a:cs typeface="+mj-cs"/>
        <a:sym typeface="Calibri"/>
      </a:defRPr>
    </a:lvl5pPr>
    <a:lvl6pPr indent="1143000" latinLnBrk="0">
      <a:spcBef>
        <a:spcPts val="400"/>
      </a:spcBef>
      <a:defRPr sz="1200">
        <a:latin typeface="+mj-lt"/>
        <a:ea typeface="+mj-ea"/>
        <a:cs typeface="+mj-cs"/>
        <a:sym typeface="Calibri"/>
      </a:defRPr>
    </a:lvl6pPr>
    <a:lvl7pPr indent="1371600" latinLnBrk="0">
      <a:spcBef>
        <a:spcPts val="400"/>
      </a:spcBef>
      <a:defRPr sz="1200">
        <a:latin typeface="+mj-lt"/>
        <a:ea typeface="+mj-ea"/>
        <a:cs typeface="+mj-cs"/>
        <a:sym typeface="Calibri"/>
      </a:defRPr>
    </a:lvl7pPr>
    <a:lvl8pPr indent="1600200" latinLnBrk="0">
      <a:spcBef>
        <a:spcPts val="400"/>
      </a:spcBef>
      <a:defRPr sz="1200">
        <a:latin typeface="+mj-lt"/>
        <a:ea typeface="+mj-ea"/>
        <a:cs typeface="+mj-cs"/>
        <a:sym typeface="Calibri"/>
      </a:defRPr>
    </a:lvl8pPr>
    <a:lvl9pPr indent="1828800" latinLnBrk="0">
      <a:spcBef>
        <a:spcPts val="400"/>
      </a:spcBef>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 name="Shape 1259"/>
          <p:cNvSpPr>
            <a:spLocks noGrp="1" noRot="1" noChangeAspect="1"/>
          </p:cNvSpPr>
          <p:nvPr>
            <p:ph type="sldImg"/>
          </p:nvPr>
        </p:nvSpPr>
        <p:spPr>
          <a:xfrm>
            <a:off x="381000" y="685800"/>
            <a:ext cx="6096000" cy="3429000"/>
          </a:xfrm>
          <a:prstGeom prst="rect">
            <a:avLst/>
          </a:prstGeom>
        </p:spPr>
        <p:txBody>
          <a:bodyPr/>
          <a:lstStyle/>
          <a:p>
            <a:endParaRPr/>
          </a:p>
        </p:txBody>
      </p:sp>
      <p:sp>
        <p:nvSpPr>
          <p:cNvPr id="1260" name="Shape 1260"/>
          <p:cNvSpPr>
            <a:spLocks noGrp="1"/>
          </p:cNvSpPr>
          <p:nvPr>
            <p:ph type="body" sz="quarter" idx="1"/>
          </p:nvPr>
        </p:nvSpPr>
        <p:spPr>
          <a:prstGeom prst="rect">
            <a:avLst/>
          </a:prstGeom>
        </p:spPr>
        <p:txBody>
          <a:bodyPr/>
          <a:lstStyle>
            <a:lvl1pPr defTabSz="457200">
              <a:lnSpc>
                <a:spcPct val="117999"/>
              </a:lnSpc>
              <a:spcBef>
                <a:spcPts val="0"/>
              </a:spcBef>
              <a:defRPr sz="2200">
                <a:latin typeface="Helvetica Neue"/>
                <a:ea typeface="Helvetica Neue"/>
                <a:cs typeface="Helvetica Neue"/>
                <a:sym typeface="Helvetica Neue"/>
              </a:defRPr>
            </a:lvl1pPr>
          </a:lstStyle>
          <a:p>
            <a:r>
              <a:rPr dirty="0" err="1"/>
              <a:t>Bebekler</a:t>
            </a:r>
            <a:r>
              <a:rPr dirty="0"/>
              <a:t> </a:t>
            </a:r>
            <a:r>
              <a:rPr dirty="0" err="1"/>
              <a:t>dünyaya</a:t>
            </a:r>
            <a:r>
              <a:rPr dirty="0"/>
              <a:t> </a:t>
            </a:r>
            <a:r>
              <a:rPr dirty="0" err="1"/>
              <a:t>geldiklerinde</a:t>
            </a:r>
            <a:r>
              <a:rPr dirty="0"/>
              <a:t> </a:t>
            </a:r>
            <a:r>
              <a:rPr dirty="0" err="1"/>
              <a:t>dünyaya</a:t>
            </a:r>
            <a:r>
              <a:rPr dirty="0"/>
              <a:t> </a:t>
            </a:r>
            <a:r>
              <a:rPr dirty="0" err="1"/>
              <a:t>dair</a:t>
            </a:r>
            <a:r>
              <a:rPr dirty="0"/>
              <a:t> </a:t>
            </a:r>
            <a:r>
              <a:rPr dirty="0" err="1"/>
              <a:t>bir</a:t>
            </a:r>
            <a:r>
              <a:rPr dirty="0"/>
              <a:t> </a:t>
            </a:r>
            <a:r>
              <a:rPr dirty="0" err="1"/>
              <a:t>şey</a:t>
            </a:r>
            <a:r>
              <a:rPr dirty="0"/>
              <a:t> </a:t>
            </a:r>
            <a:r>
              <a:rPr dirty="0" err="1"/>
              <a:t>bilmezler</a:t>
            </a:r>
            <a:r>
              <a:rPr dirty="0"/>
              <a:t>. </a:t>
            </a:r>
            <a:r>
              <a:rPr dirty="0" err="1"/>
              <a:t>Ebeveynleri</a:t>
            </a:r>
            <a:r>
              <a:rPr dirty="0"/>
              <a:t> </a:t>
            </a:r>
            <a:r>
              <a:rPr dirty="0" err="1"/>
              <a:t>rehberliğinde</a:t>
            </a:r>
            <a:r>
              <a:rPr dirty="0"/>
              <a:t> </a:t>
            </a:r>
            <a:r>
              <a:rPr dirty="0" err="1"/>
              <a:t>hayatı</a:t>
            </a:r>
            <a:r>
              <a:rPr dirty="0"/>
              <a:t> </a:t>
            </a:r>
            <a:r>
              <a:rPr dirty="0" err="1"/>
              <a:t>öğrenir</a:t>
            </a:r>
            <a:r>
              <a:rPr dirty="0"/>
              <a:t> </a:t>
            </a:r>
            <a:r>
              <a:rPr dirty="0" err="1"/>
              <a:t>ve</a:t>
            </a:r>
            <a:r>
              <a:rPr dirty="0"/>
              <a:t> </a:t>
            </a:r>
            <a:r>
              <a:rPr dirty="0" err="1"/>
              <a:t>deneyimlerine</a:t>
            </a:r>
            <a:r>
              <a:rPr dirty="0"/>
              <a:t> </a:t>
            </a:r>
            <a:r>
              <a:rPr dirty="0" err="1"/>
              <a:t>anlam</a:t>
            </a:r>
            <a:r>
              <a:rPr dirty="0"/>
              <a:t> </a:t>
            </a:r>
            <a:r>
              <a:rPr dirty="0" err="1"/>
              <a:t>yüklerler</a:t>
            </a:r>
            <a:r>
              <a:rPr dirty="0"/>
              <a:t>. </a:t>
            </a:r>
            <a:r>
              <a:rPr dirty="0" err="1"/>
              <a:t>Sıcak</a:t>
            </a:r>
            <a:r>
              <a:rPr dirty="0"/>
              <a:t> </a:t>
            </a:r>
            <a:r>
              <a:rPr dirty="0" err="1"/>
              <a:t>bir</a:t>
            </a:r>
            <a:r>
              <a:rPr dirty="0"/>
              <a:t> </a:t>
            </a:r>
            <a:r>
              <a:rPr dirty="0" err="1"/>
              <a:t>şeye</a:t>
            </a:r>
            <a:r>
              <a:rPr dirty="0"/>
              <a:t> </a:t>
            </a:r>
            <a:r>
              <a:rPr dirty="0" err="1"/>
              <a:t>yaklaşırken</a:t>
            </a:r>
            <a:r>
              <a:rPr dirty="0"/>
              <a:t> “cıs” </a:t>
            </a:r>
            <a:r>
              <a:rPr dirty="0" err="1"/>
              <a:t>diyen</a:t>
            </a:r>
            <a:r>
              <a:rPr dirty="0"/>
              <a:t> </a:t>
            </a:r>
            <a:r>
              <a:rPr dirty="0" err="1"/>
              <a:t>ebeveyn</a:t>
            </a:r>
            <a:r>
              <a:rPr dirty="0"/>
              <a:t>, </a:t>
            </a:r>
            <a:r>
              <a:rPr dirty="0" err="1"/>
              <a:t>iğne</a:t>
            </a:r>
            <a:r>
              <a:rPr dirty="0"/>
              <a:t> </a:t>
            </a:r>
            <a:r>
              <a:rPr dirty="0" err="1"/>
              <a:t>olurken</a:t>
            </a:r>
            <a:r>
              <a:rPr dirty="0"/>
              <a:t> “Bu </a:t>
            </a:r>
            <a:r>
              <a:rPr dirty="0" err="1"/>
              <a:t>biraz</a:t>
            </a:r>
            <a:r>
              <a:rPr dirty="0"/>
              <a:t> </a:t>
            </a:r>
            <a:r>
              <a:rPr dirty="0" err="1"/>
              <a:t>acıtacak</a:t>
            </a:r>
            <a:r>
              <a:rPr dirty="0"/>
              <a:t>” </a:t>
            </a:r>
            <a:r>
              <a:rPr dirty="0" err="1"/>
              <a:t>diyen</a:t>
            </a:r>
            <a:r>
              <a:rPr dirty="0"/>
              <a:t> </a:t>
            </a:r>
            <a:r>
              <a:rPr dirty="0" err="1"/>
              <a:t>ebeveyn</a:t>
            </a:r>
            <a:r>
              <a:rPr dirty="0"/>
              <a:t>, </a:t>
            </a:r>
            <a:r>
              <a:rPr dirty="0" err="1"/>
              <a:t>merdivenleri</a:t>
            </a:r>
            <a:r>
              <a:rPr dirty="0"/>
              <a:t> </a:t>
            </a:r>
            <a:r>
              <a:rPr dirty="0" err="1"/>
              <a:t>çıkarken</a:t>
            </a:r>
            <a:r>
              <a:rPr dirty="0"/>
              <a:t> </a:t>
            </a:r>
            <a:r>
              <a:rPr dirty="0" err="1"/>
              <a:t>tutunmayı</a:t>
            </a:r>
            <a:r>
              <a:rPr dirty="0"/>
              <a:t> </a:t>
            </a:r>
            <a:r>
              <a:rPr dirty="0" err="1"/>
              <a:t>öğreten</a:t>
            </a:r>
            <a:r>
              <a:rPr dirty="0"/>
              <a:t> </a:t>
            </a:r>
            <a:r>
              <a:rPr dirty="0" err="1"/>
              <a:t>ebeveyn</a:t>
            </a:r>
            <a:r>
              <a:rPr dirty="0"/>
              <a:t> </a:t>
            </a:r>
            <a:r>
              <a:rPr dirty="0" err="1"/>
              <a:t>aslında</a:t>
            </a:r>
            <a:r>
              <a:rPr dirty="0"/>
              <a:t> </a:t>
            </a:r>
            <a:r>
              <a:rPr dirty="0" err="1"/>
              <a:t>bu</a:t>
            </a:r>
            <a:r>
              <a:rPr dirty="0"/>
              <a:t> </a:t>
            </a:r>
            <a:r>
              <a:rPr dirty="0" err="1"/>
              <a:t>seyahati</a:t>
            </a:r>
            <a:r>
              <a:rPr dirty="0"/>
              <a:t> </a:t>
            </a:r>
            <a:r>
              <a:rPr dirty="0" err="1"/>
              <a:t>kolaylaştırır</a:t>
            </a:r>
            <a:r>
              <a:rPr dirty="0"/>
              <a:t>. </a:t>
            </a:r>
            <a:r>
              <a:rPr dirty="0" err="1"/>
              <a:t>Benzer</a:t>
            </a:r>
            <a:r>
              <a:rPr dirty="0"/>
              <a:t> </a:t>
            </a:r>
            <a:r>
              <a:rPr dirty="0" err="1"/>
              <a:t>şekilde</a:t>
            </a:r>
            <a:r>
              <a:rPr dirty="0"/>
              <a:t> “HAYIR”. “Bu </a:t>
            </a:r>
            <a:r>
              <a:rPr dirty="0" err="1"/>
              <a:t>güvenli</a:t>
            </a:r>
            <a:r>
              <a:rPr dirty="0"/>
              <a:t> </a:t>
            </a:r>
            <a:r>
              <a:rPr dirty="0" err="1"/>
              <a:t>değil</a:t>
            </a:r>
            <a:r>
              <a:rPr dirty="0"/>
              <a:t>” “Buna </a:t>
            </a:r>
            <a:r>
              <a:rPr dirty="0" err="1"/>
              <a:t>izin</a:t>
            </a:r>
            <a:r>
              <a:rPr dirty="0"/>
              <a:t> </a:t>
            </a:r>
            <a:r>
              <a:rPr dirty="0" err="1"/>
              <a:t>veremem</a:t>
            </a:r>
            <a:r>
              <a:rPr dirty="0"/>
              <a:t>” </a:t>
            </a:r>
            <a:r>
              <a:rPr dirty="0" err="1"/>
              <a:t>diyen</a:t>
            </a:r>
            <a:r>
              <a:rPr dirty="0"/>
              <a:t> </a:t>
            </a:r>
            <a:r>
              <a:rPr dirty="0" err="1"/>
              <a:t>ebeveyn</a:t>
            </a:r>
            <a:r>
              <a:rPr dirty="0"/>
              <a:t> </a:t>
            </a:r>
            <a:r>
              <a:rPr dirty="0" err="1"/>
              <a:t>bu</a:t>
            </a:r>
            <a:r>
              <a:rPr dirty="0"/>
              <a:t> </a:t>
            </a:r>
            <a:r>
              <a:rPr dirty="0" err="1"/>
              <a:t>yolculukta</a:t>
            </a:r>
            <a:r>
              <a:rPr dirty="0"/>
              <a:t> </a:t>
            </a:r>
            <a:r>
              <a:rPr dirty="0" err="1"/>
              <a:t>çocuğu</a:t>
            </a:r>
            <a:r>
              <a:rPr dirty="0"/>
              <a:t> </a:t>
            </a:r>
            <a:r>
              <a:rPr dirty="0" err="1"/>
              <a:t>için</a:t>
            </a:r>
            <a:r>
              <a:rPr dirty="0"/>
              <a:t> </a:t>
            </a:r>
            <a:r>
              <a:rPr dirty="0" err="1"/>
              <a:t>güvenli</a:t>
            </a:r>
            <a:r>
              <a:rPr dirty="0"/>
              <a:t> </a:t>
            </a:r>
            <a:r>
              <a:rPr dirty="0" err="1"/>
              <a:t>sınırları</a:t>
            </a:r>
            <a:r>
              <a:rPr dirty="0"/>
              <a:t> </a:t>
            </a:r>
            <a:r>
              <a:rPr dirty="0" err="1"/>
              <a:t>belirlemiş</a:t>
            </a:r>
            <a:r>
              <a:rPr dirty="0"/>
              <a:t> </a:t>
            </a:r>
            <a:r>
              <a:rPr dirty="0" err="1"/>
              <a:t>olur</a:t>
            </a:r>
            <a:r>
              <a:rPr dirty="0"/>
              <a:t>. </a:t>
            </a:r>
          </a:p>
        </p:txBody>
      </p:sp>
    </p:spTree>
    <p:extLst>
      <p:ext uri="{BB962C8B-B14F-4D97-AF65-F5344CB8AC3E}">
        <p14:creationId xmlns:p14="http://schemas.microsoft.com/office/powerpoint/2010/main" val="26717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7" name="Shape 1337"/>
          <p:cNvSpPr>
            <a:spLocks noGrp="1" noRot="1" noChangeAspect="1"/>
          </p:cNvSpPr>
          <p:nvPr>
            <p:ph type="sldImg"/>
          </p:nvPr>
        </p:nvSpPr>
        <p:spPr>
          <a:xfrm>
            <a:off x="381000" y="685800"/>
            <a:ext cx="6096000" cy="3429000"/>
          </a:xfrm>
          <a:prstGeom prst="rect">
            <a:avLst/>
          </a:prstGeom>
        </p:spPr>
        <p:txBody>
          <a:bodyPr/>
          <a:lstStyle/>
          <a:p>
            <a:endParaRPr/>
          </a:p>
        </p:txBody>
      </p:sp>
      <p:sp>
        <p:nvSpPr>
          <p:cNvPr id="1338" name="Shape 1338"/>
          <p:cNvSpPr>
            <a:spLocks noGrp="1"/>
          </p:cNvSpPr>
          <p:nvPr>
            <p:ph type="body" sz="quarter" idx="1"/>
          </p:nvPr>
        </p:nvSpPr>
        <p:spPr>
          <a:prstGeom prst="rect">
            <a:avLst/>
          </a:prstGeom>
        </p:spPr>
        <p:txBody>
          <a:bodyPr/>
          <a:lstStyle/>
          <a:p>
            <a:pPr>
              <a:defRPr>
                <a:latin typeface="Lato-Regular"/>
                <a:ea typeface="Lato-Regular"/>
                <a:cs typeface="Lato-Regular"/>
                <a:sym typeface="Lato-Regular"/>
              </a:defRPr>
            </a:pPr>
            <a:endParaRPr/>
          </a:p>
        </p:txBody>
      </p:sp>
    </p:spTree>
    <p:extLst>
      <p:ext uri="{BB962C8B-B14F-4D97-AF65-F5344CB8AC3E}">
        <p14:creationId xmlns:p14="http://schemas.microsoft.com/office/powerpoint/2010/main" val="1877455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9" name="Shape 1359"/>
          <p:cNvSpPr>
            <a:spLocks noGrp="1" noRot="1" noChangeAspect="1"/>
          </p:cNvSpPr>
          <p:nvPr>
            <p:ph type="sldImg"/>
          </p:nvPr>
        </p:nvSpPr>
        <p:spPr>
          <a:xfrm>
            <a:off x="381000" y="685800"/>
            <a:ext cx="6096000" cy="3429000"/>
          </a:xfrm>
          <a:prstGeom prst="rect">
            <a:avLst/>
          </a:prstGeom>
        </p:spPr>
        <p:txBody>
          <a:bodyPr/>
          <a:lstStyle/>
          <a:p>
            <a:endParaRPr/>
          </a:p>
        </p:txBody>
      </p:sp>
      <p:sp>
        <p:nvSpPr>
          <p:cNvPr id="1360" name="Shape 1360"/>
          <p:cNvSpPr>
            <a:spLocks noGrp="1"/>
          </p:cNvSpPr>
          <p:nvPr>
            <p:ph type="body" sz="quarter" idx="1"/>
          </p:nvPr>
        </p:nvSpPr>
        <p:spPr>
          <a:prstGeom prst="rect">
            <a:avLst/>
          </a:prstGeom>
        </p:spPr>
        <p:txBody>
          <a:bodyPr/>
          <a:lstStyle/>
          <a:p>
            <a:pPr defTabSz="457200">
              <a:lnSpc>
                <a:spcPct val="117999"/>
              </a:lnSpc>
              <a:spcBef>
                <a:spcPts val="0"/>
              </a:spcBef>
              <a:defRPr sz="2200">
                <a:latin typeface="Helvetica Neue"/>
                <a:ea typeface="Helvetica Neue"/>
                <a:cs typeface="Helvetica Neue"/>
                <a:sym typeface="Helvetica Neue"/>
              </a:defRPr>
            </a:pPr>
            <a:r>
              <a:t>-Kardeşine vurmak isteyecek kadar öfkeli olabilirsin. </a:t>
            </a:r>
          </a:p>
          <a:p>
            <a:pPr defTabSz="457200">
              <a:lnSpc>
                <a:spcPct val="117999"/>
              </a:lnSpc>
              <a:spcBef>
                <a:spcPts val="0"/>
              </a:spcBef>
              <a:defRPr sz="2200">
                <a:latin typeface="Helvetica Neue"/>
                <a:ea typeface="Helvetica Neue"/>
                <a:cs typeface="Helvetica Neue"/>
                <a:sym typeface="Helvetica Neue"/>
              </a:defRPr>
            </a:pPr>
            <a:r>
              <a:t>-Kızabilirsin, öfkelenebilirsin ama vurmak olmaz.</a:t>
            </a:r>
          </a:p>
          <a:p>
            <a:pPr defTabSz="457200">
              <a:lnSpc>
                <a:spcPct val="117999"/>
              </a:lnSpc>
              <a:spcBef>
                <a:spcPts val="0"/>
              </a:spcBef>
              <a:defRPr sz="2200">
                <a:latin typeface="Helvetica Neue"/>
                <a:ea typeface="Helvetica Neue"/>
                <a:cs typeface="Helvetica Neue"/>
                <a:sym typeface="Helvetica Neue"/>
              </a:defRPr>
            </a:pPr>
            <a:r>
              <a:t>-Eğer istiyorsan yastığa/kum torbasına vurabilirsin.</a:t>
            </a:r>
          </a:p>
          <a:p>
            <a:pPr defTabSz="457200">
              <a:lnSpc>
                <a:spcPct val="117999"/>
              </a:lnSpc>
              <a:spcBef>
                <a:spcPts val="0"/>
              </a:spcBef>
              <a:defRPr sz="2200">
                <a:latin typeface="Helvetica Neue"/>
                <a:ea typeface="Helvetica Neue"/>
                <a:cs typeface="Helvetica Neue"/>
                <a:sym typeface="Helvetica Neue"/>
              </a:defRPr>
            </a:pPr>
            <a:r>
              <a:t>-Eğer istiyorsan bana anlatabilirsin.</a:t>
            </a:r>
          </a:p>
        </p:txBody>
      </p:sp>
    </p:spTree>
    <p:extLst>
      <p:ext uri="{BB962C8B-B14F-4D97-AF65-F5344CB8AC3E}">
        <p14:creationId xmlns:p14="http://schemas.microsoft.com/office/powerpoint/2010/main" val="952842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5" name="Shape 1365"/>
          <p:cNvSpPr>
            <a:spLocks noGrp="1" noRot="1" noChangeAspect="1"/>
          </p:cNvSpPr>
          <p:nvPr>
            <p:ph type="sldImg"/>
          </p:nvPr>
        </p:nvSpPr>
        <p:spPr>
          <a:xfrm>
            <a:off x="381000" y="685800"/>
            <a:ext cx="6096000" cy="3429000"/>
          </a:xfrm>
          <a:prstGeom prst="rect">
            <a:avLst/>
          </a:prstGeom>
        </p:spPr>
        <p:txBody>
          <a:bodyPr/>
          <a:lstStyle/>
          <a:p>
            <a:endParaRPr/>
          </a:p>
        </p:txBody>
      </p:sp>
      <p:sp>
        <p:nvSpPr>
          <p:cNvPr id="1366" name="Shape 1366"/>
          <p:cNvSpPr>
            <a:spLocks noGrp="1"/>
          </p:cNvSpPr>
          <p:nvPr>
            <p:ph type="body" sz="quarter" idx="1"/>
          </p:nvPr>
        </p:nvSpPr>
        <p:spPr>
          <a:prstGeom prst="rect">
            <a:avLst/>
          </a:prstGeom>
        </p:spPr>
        <p:txBody>
          <a:bodyPr/>
          <a:lstStyle/>
          <a:p>
            <a:pPr defTabSz="457200">
              <a:lnSpc>
                <a:spcPct val="117999"/>
              </a:lnSpc>
              <a:spcBef>
                <a:spcPts val="0"/>
              </a:spcBef>
              <a:defRPr sz="2200">
                <a:latin typeface="Helvetica Neue"/>
                <a:ea typeface="Helvetica Neue"/>
                <a:cs typeface="Helvetica Neue"/>
                <a:sym typeface="Helvetica Neue"/>
              </a:defRPr>
            </a:pPr>
            <a:r>
              <a:t>Buradan ayrılmak istemiyorsun./Buraya bayıldın biliyorum.</a:t>
            </a:r>
          </a:p>
          <a:p>
            <a:pPr defTabSz="457200">
              <a:lnSpc>
                <a:spcPct val="117999"/>
              </a:lnSpc>
              <a:spcBef>
                <a:spcPts val="0"/>
              </a:spcBef>
              <a:defRPr sz="2200">
                <a:latin typeface="Helvetica Neue"/>
                <a:ea typeface="Helvetica Neue"/>
                <a:cs typeface="Helvetica Neue"/>
                <a:sym typeface="Helvetica Neue"/>
              </a:defRPr>
            </a:pPr>
            <a:r>
              <a:t>Süremiz bittiğinde buradan çıkmak zorundayız. / Şimdi eve gitme zamanı.</a:t>
            </a:r>
          </a:p>
          <a:p>
            <a:pPr defTabSz="457200">
              <a:lnSpc>
                <a:spcPct val="117999"/>
              </a:lnSpc>
              <a:spcBef>
                <a:spcPts val="0"/>
              </a:spcBef>
              <a:defRPr sz="2200">
                <a:latin typeface="Helvetica Neue"/>
                <a:ea typeface="Helvetica Neue"/>
                <a:cs typeface="Helvetica Neue"/>
                <a:sym typeface="Helvetica Neue"/>
              </a:defRPr>
            </a:pPr>
            <a:r>
              <a:t>Burada kurduğun oyuna evde devam edebilirsin. / Bir sonraki gelişimizde devam edebilirsin.</a:t>
            </a:r>
          </a:p>
          <a:p>
            <a:pPr defTabSz="457200">
              <a:lnSpc>
                <a:spcPct val="117999"/>
              </a:lnSpc>
              <a:spcBef>
                <a:spcPts val="0"/>
              </a:spcBef>
              <a:defRPr sz="2200">
                <a:latin typeface="Helvetica Neue"/>
                <a:ea typeface="Helvetica Neue"/>
                <a:cs typeface="Helvetica Neue"/>
                <a:sym typeface="Helvetica Neue"/>
              </a:defRPr>
            </a:pPr>
            <a:r>
              <a:t>İçinde saatlerce kalabileceğin bir oyun alanı isterdin.</a:t>
            </a:r>
          </a:p>
        </p:txBody>
      </p:sp>
    </p:spTree>
    <p:extLst>
      <p:ext uri="{BB962C8B-B14F-4D97-AF65-F5344CB8AC3E}">
        <p14:creationId xmlns:p14="http://schemas.microsoft.com/office/powerpoint/2010/main" val="3398791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1" name="Shape 1371"/>
          <p:cNvSpPr>
            <a:spLocks noGrp="1" noRot="1" noChangeAspect="1"/>
          </p:cNvSpPr>
          <p:nvPr>
            <p:ph type="sldImg"/>
          </p:nvPr>
        </p:nvSpPr>
        <p:spPr>
          <a:xfrm>
            <a:off x="381000" y="685800"/>
            <a:ext cx="6096000" cy="3429000"/>
          </a:xfrm>
          <a:prstGeom prst="rect">
            <a:avLst/>
          </a:prstGeom>
        </p:spPr>
        <p:txBody>
          <a:bodyPr/>
          <a:lstStyle/>
          <a:p>
            <a:endParaRPr/>
          </a:p>
        </p:txBody>
      </p:sp>
      <p:sp>
        <p:nvSpPr>
          <p:cNvPr id="1372" name="Shape 1372"/>
          <p:cNvSpPr>
            <a:spLocks noGrp="1"/>
          </p:cNvSpPr>
          <p:nvPr>
            <p:ph type="body" sz="quarter" idx="1"/>
          </p:nvPr>
        </p:nvSpPr>
        <p:spPr>
          <a:prstGeom prst="rect">
            <a:avLst/>
          </a:prstGeom>
        </p:spPr>
        <p:txBody>
          <a:bodyPr/>
          <a:lstStyle/>
          <a:p>
            <a:pPr defTabSz="457200">
              <a:lnSpc>
                <a:spcPct val="117999"/>
              </a:lnSpc>
              <a:spcBef>
                <a:spcPts val="0"/>
              </a:spcBef>
              <a:defRPr sz="2200">
                <a:latin typeface="Helvetica Neue"/>
                <a:ea typeface="Helvetica Neue"/>
                <a:cs typeface="Helvetica Neue"/>
                <a:sym typeface="Helvetica Neue"/>
              </a:defRPr>
            </a:pPr>
            <a:r>
              <a:t>Keşke bugün evde kalabilseydin.</a:t>
            </a:r>
          </a:p>
          <a:p>
            <a:pPr defTabSz="457200">
              <a:lnSpc>
                <a:spcPct val="117999"/>
              </a:lnSpc>
              <a:spcBef>
                <a:spcPts val="0"/>
              </a:spcBef>
              <a:defRPr sz="2200">
                <a:latin typeface="Helvetica Neue"/>
                <a:ea typeface="Helvetica Neue"/>
                <a:cs typeface="Helvetica Neue"/>
                <a:sym typeface="Helvetica Neue"/>
              </a:defRPr>
            </a:pPr>
            <a:r>
              <a:t>Hafta içi günlerinde okula gideriz. Hafta sonu ise evde olabiliriz.</a:t>
            </a:r>
          </a:p>
          <a:p>
            <a:pPr defTabSz="457200">
              <a:lnSpc>
                <a:spcPct val="117999"/>
              </a:lnSpc>
              <a:spcBef>
                <a:spcPts val="0"/>
              </a:spcBef>
              <a:defRPr sz="2200">
                <a:latin typeface="Helvetica Neue"/>
                <a:ea typeface="Helvetica Neue"/>
                <a:cs typeface="Helvetica Neue"/>
                <a:sym typeface="Helvetica Neue"/>
              </a:defRPr>
            </a:pPr>
            <a:r>
              <a:t>Okula gitme fikrinden hoşlanmıyorsun, evde kalıp uyumak isterdin. Anlıyorum. Kahvaltıda ne yersin?</a:t>
            </a:r>
          </a:p>
        </p:txBody>
      </p:sp>
    </p:spTree>
    <p:extLst>
      <p:ext uri="{BB962C8B-B14F-4D97-AF65-F5344CB8AC3E}">
        <p14:creationId xmlns:p14="http://schemas.microsoft.com/office/powerpoint/2010/main" val="3352222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11" name="Başlık Metni"/>
          <p:cNvSpPr txBox="1">
            <a:spLocks noGrp="1"/>
          </p:cNvSpPr>
          <p:nvPr>
            <p:ph type="title"/>
          </p:nvPr>
        </p:nvSpPr>
        <p:spPr>
          <a:xfrm>
            <a:off x="914400" y="2130425"/>
            <a:ext cx="10363200" cy="1470025"/>
          </a:xfrm>
          <a:prstGeom prst="rect">
            <a:avLst/>
          </a:prstGeom>
        </p:spPr>
        <p:txBody>
          <a:bodyPr/>
          <a:lstStyle/>
          <a:p>
            <a:r>
              <a:t>Başlık Metni</a:t>
            </a:r>
          </a:p>
        </p:txBody>
      </p:sp>
      <p:sp>
        <p:nvSpPr>
          <p:cNvPr id="12" name="Gövde Düzeyi Bir…"/>
          <p:cNvSpPr txBox="1">
            <a:spLocks noGrp="1"/>
          </p:cNvSpPr>
          <p:nvPr>
            <p:ph type="body" sz="quarter" idx="1"/>
          </p:nvPr>
        </p:nvSpPr>
        <p:spPr>
          <a:xfrm>
            <a:off x="1828800" y="3886200"/>
            <a:ext cx="8534400" cy="1752600"/>
          </a:xfrm>
          <a:prstGeom prst="rect">
            <a:avLst/>
          </a:prstGeom>
        </p:spPr>
        <p:txBody>
          <a:bodyPr/>
          <a:lstStyle>
            <a:lvl1pPr marL="0" indent="0" algn="ctr">
              <a:buSzTx/>
              <a:buFontTx/>
              <a:buNone/>
            </a:lvl1pPr>
            <a:lvl2pPr marL="0" indent="457200" algn="ctr">
              <a:buSzTx/>
              <a:buFontTx/>
              <a:buNone/>
            </a:lvl2pPr>
            <a:lvl3pPr marL="0" indent="914400" algn="ctr">
              <a:buSzTx/>
              <a:buFontTx/>
              <a:buNone/>
            </a:lvl3pPr>
            <a:lvl4pPr marL="0" indent="1371600" algn="ctr">
              <a:buSzTx/>
              <a:buFontTx/>
              <a:buNone/>
            </a:lvl4pPr>
            <a:lvl5pPr marL="0" indent="1828800" algn="ctr">
              <a:buSzTx/>
              <a:buFontTx/>
              <a:buNone/>
            </a:lvl5pPr>
          </a:lstStyle>
          <a:p>
            <a:r>
              <a:t>Gövde Düzeyi Bir</a:t>
            </a:r>
          </a:p>
          <a:p>
            <a:pPr lvl="1"/>
            <a:r>
              <a:t>Gövde Düzeyi İki</a:t>
            </a:r>
          </a:p>
          <a:p>
            <a:pPr lvl="2"/>
            <a:r>
              <a:t>Gövde Düzeyi Üç</a:t>
            </a:r>
          </a:p>
          <a:p>
            <a:pPr lvl="3"/>
            <a:r>
              <a:t>Gövde Düzeyi Dört</a:t>
            </a:r>
          </a:p>
          <a:p>
            <a:pPr lvl="4"/>
            <a:r>
              <a:t>Gövde Düzeyi Beş</a:t>
            </a:r>
          </a:p>
        </p:txBody>
      </p:sp>
      <p:sp>
        <p:nvSpPr>
          <p:cNvPr id="13"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标题和竖排文字">
    <p:spTree>
      <p:nvGrpSpPr>
        <p:cNvPr id="1" name=""/>
        <p:cNvGrpSpPr/>
        <p:nvPr/>
      </p:nvGrpSpPr>
      <p:grpSpPr>
        <a:xfrm>
          <a:off x="0" y="0"/>
          <a:ext cx="0" cy="0"/>
          <a:chOff x="0" y="0"/>
          <a:chExt cx="0" cy="0"/>
        </a:xfrm>
      </p:grpSpPr>
      <p:sp>
        <p:nvSpPr>
          <p:cNvPr id="92" name="Başlık Metni"/>
          <p:cNvSpPr txBox="1">
            <a:spLocks noGrp="1"/>
          </p:cNvSpPr>
          <p:nvPr>
            <p:ph type="title"/>
          </p:nvPr>
        </p:nvSpPr>
        <p:spPr>
          <a:prstGeom prst="rect">
            <a:avLst/>
          </a:prstGeom>
        </p:spPr>
        <p:txBody>
          <a:bodyPr/>
          <a:lstStyle/>
          <a:p>
            <a:r>
              <a:t>Başlık Metni</a:t>
            </a:r>
          </a:p>
        </p:txBody>
      </p:sp>
      <p:sp>
        <p:nvSpPr>
          <p:cNvPr id="93" name="Gövde Düzeyi Bir…"/>
          <p:cNvSpPr txBox="1">
            <a:spLocks noGrp="1"/>
          </p:cNvSpPr>
          <p:nvPr>
            <p:ph type="body" idx="1"/>
          </p:nvPr>
        </p:nvSpPr>
        <p:spPr>
          <a:prstGeom prst="rect">
            <a:avLst/>
          </a:prstGeom>
        </p:spPr>
        <p:txBody>
          <a:bodyPr vert="eaVert"/>
          <a:lstStyle/>
          <a:p>
            <a:r>
              <a:t>Gövde Düzeyi Bir</a:t>
            </a:r>
          </a:p>
          <a:p>
            <a:pPr lvl="1"/>
            <a:r>
              <a:t>Gövde Düzeyi İki</a:t>
            </a:r>
          </a:p>
          <a:p>
            <a:pPr lvl="2"/>
            <a:r>
              <a:t>Gövde Düzeyi Üç</a:t>
            </a:r>
          </a:p>
          <a:p>
            <a:pPr lvl="3"/>
            <a:r>
              <a:t>Gövde Düzeyi Dört</a:t>
            </a:r>
          </a:p>
          <a:p>
            <a:pPr lvl="4"/>
            <a:r>
              <a:t>Gövde Düzeyi Beş</a:t>
            </a:r>
          </a:p>
        </p:txBody>
      </p:sp>
      <p:sp>
        <p:nvSpPr>
          <p:cNvPr id="94"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type="tx">
  <p:cSld name="标题幻灯片">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02" name="Başlık Metni"/>
          <p:cNvSpPr txBox="1">
            <a:spLocks noGrp="1"/>
          </p:cNvSpPr>
          <p:nvPr>
            <p:ph type="title"/>
          </p:nvPr>
        </p:nvSpPr>
        <p:spPr>
          <a:xfrm>
            <a:off x="914400" y="2130425"/>
            <a:ext cx="10363200" cy="1470025"/>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903" name="Gövde Düzeyi Bir…"/>
          <p:cNvSpPr txBox="1">
            <a:spLocks noGrp="1"/>
          </p:cNvSpPr>
          <p:nvPr>
            <p:ph type="body" sz="quarter" idx="1"/>
          </p:nvPr>
        </p:nvSpPr>
        <p:spPr>
          <a:xfrm>
            <a:off x="1828800" y="3886200"/>
            <a:ext cx="8534400" cy="1752600"/>
          </a:xfrm>
          <a:prstGeom prst="rect">
            <a:avLst/>
          </a:prstGeom>
        </p:spPr>
        <p:txBody>
          <a:bodyPr/>
          <a:lstStyle>
            <a:lvl1pPr marL="0" indent="0" algn="ctr" defTabSz="1217612">
              <a:lnSpc>
                <a:spcPct val="100000"/>
              </a:lnSpc>
              <a:buSzTx/>
              <a:buFontTx/>
              <a:buNone/>
              <a:defRPr sz="4200"/>
            </a:lvl1pPr>
            <a:lvl2pPr marL="0" indent="457200" algn="ctr" defTabSz="1217612">
              <a:lnSpc>
                <a:spcPct val="100000"/>
              </a:lnSpc>
              <a:buSzTx/>
              <a:buFontTx/>
              <a:buNone/>
              <a:defRPr sz="4200"/>
            </a:lvl2pPr>
            <a:lvl3pPr marL="0" indent="914400" algn="ctr" defTabSz="1217612">
              <a:lnSpc>
                <a:spcPct val="100000"/>
              </a:lnSpc>
              <a:buSzTx/>
              <a:buFontTx/>
              <a:buNone/>
              <a:defRPr sz="4200"/>
            </a:lvl3pPr>
            <a:lvl4pPr marL="0" indent="1371600" algn="ctr" defTabSz="1217612">
              <a:lnSpc>
                <a:spcPct val="100000"/>
              </a:lnSpc>
              <a:buSzTx/>
              <a:buFontTx/>
              <a:buNone/>
              <a:defRPr sz="4200"/>
            </a:lvl4pPr>
            <a:lvl5pPr marL="0" indent="1828800" algn="ctr" defTabSz="1217612">
              <a:lnSpc>
                <a:spcPct val="100000"/>
              </a:lnSpc>
              <a:buSzTx/>
              <a:buFontTx/>
              <a:buNone/>
              <a:defRPr sz="4200"/>
            </a:lvl5pPr>
          </a:lstStyle>
          <a:p>
            <a:r>
              <a:t>Gövde Düzeyi Bir</a:t>
            </a:r>
          </a:p>
          <a:p>
            <a:pPr lvl="1"/>
            <a:r>
              <a:t>Gövde Düzeyi İki</a:t>
            </a:r>
          </a:p>
          <a:p>
            <a:pPr lvl="2"/>
            <a:r>
              <a:t>Gövde Düzeyi Üç</a:t>
            </a:r>
          </a:p>
          <a:p>
            <a:pPr lvl="3"/>
            <a:r>
              <a:t>Gövde Düzeyi Dört</a:t>
            </a:r>
          </a:p>
          <a:p>
            <a:pPr lvl="4"/>
            <a:r>
              <a:t>Gövde Düzeyi Beş</a:t>
            </a:r>
          </a:p>
        </p:txBody>
      </p:sp>
      <p:sp>
        <p:nvSpPr>
          <p:cNvPr id="904"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type="tx">
  <p:cSld name="标题和内容">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11" name="Başlık Metni"/>
          <p:cNvSpPr txBox="1">
            <a:spLocks noGrp="1"/>
          </p:cNvSpPr>
          <p:nvPr>
            <p:ph type="title"/>
          </p:nvPr>
        </p:nvSpPr>
        <p:spPr>
          <a:xfrm>
            <a:off x="609600" y="274638"/>
            <a:ext cx="10972800" cy="1143001"/>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912" name="Gövde Düzeyi Bir…"/>
          <p:cNvSpPr txBox="1">
            <a:spLocks noGrp="1"/>
          </p:cNvSpPr>
          <p:nvPr>
            <p:ph type="body" idx="1"/>
          </p:nvPr>
        </p:nvSpPr>
        <p:spPr>
          <a:xfrm>
            <a:off x="609600" y="1600200"/>
            <a:ext cx="10972800" cy="4525963"/>
          </a:xfrm>
          <a:prstGeom prst="rect">
            <a:avLst/>
          </a:prstGeom>
        </p:spPr>
        <p:txBody>
          <a:bodyPr/>
          <a:lstStyle>
            <a:lvl1pPr marL="455612" indent="-455612" defTabSz="1217612">
              <a:lnSpc>
                <a:spcPct val="100000"/>
              </a:lnSpc>
              <a:defRPr sz="4200"/>
            </a:lvl1pPr>
            <a:lvl2pPr marL="1040284" indent="-430684" defTabSz="1217612">
              <a:lnSpc>
                <a:spcPct val="100000"/>
              </a:lnSpc>
              <a:buChar char="–"/>
              <a:defRPr sz="4200"/>
            </a:lvl2pPr>
            <a:lvl3pPr marL="1617166" indent="-397966" defTabSz="1217612">
              <a:lnSpc>
                <a:spcPct val="100000"/>
              </a:lnSpc>
              <a:defRPr sz="4200"/>
            </a:lvl3pPr>
            <a:lvl4pPr marL="2318605" indent="-489805" defTabSz="1217612">
              <a:lnSpc>
                <a:spcPct val="100000"/>
              </a:lnSpc>
              <a:buChar char="–"/>
              <a:defRPr sz="4200"/>
            </a:lvl4pPr>
            <a:lvl5pPr marL="2928205" indent="-489805" defTabSz="1217612">
              <a:lnSpc>
                <a:spcPct val="100000"/>
              </a:lnSpc>
              <a:buChar char="»"/>
              <a:defRPr sz="4200"/>
            </a:lvl5pPr>
          </a:lstStyle>
          <a:p>
            <a:r>
              <a:t>Gövde Düzeyi Bir</a:t>
            </a:r>
          </a:p>
          <a:p>
            <a:pPr lvl="1"/>
            <a:r>
              <a:t>Gövde Düzeyi İki</a:t>
            </a:r>
          </a:p>
          <a:p>
            <a:pPr lvl="2"/>
            <a:r>
              <a:t>Gövde Düzeyi Üç</a:t>
            </a:r>
          </a:p>
          <a:p>
            <a:pPr lvl="3"/>
            <a:r>
              <a:t>Gövde Düzeyi Dört</a:t>
            </a:r>
          </a:p>
          <a:p>
            <a:pPr lvl="4"/>
            <a:r>
              <a:t>Gövde Düzeyi Beş</a:t>
            </a:r>
          </a:p>
        </p:txBody>
      </p:sp>
      <p:sp>
        <p:nvSpPr>
          <p:cNvPr id="913"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type="tx">
  <p:cSld name="节标题">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20" name="Başlık Metni"/>
          <p:cNvSpPr txBox="1">
            <a:spLocks noGrp="1"/>
          </p:cNvSpPr>
          <p:nvPr>
            <p:ph type="title"/>
          </p:nvPr>
        </p:nvSpPr>
        <p:spPr>
          <a:xfrm>
            <a:off x="963612" y="4406900"/>
            <a:ext cx="10363201" cy="1362075"/>
          </a:xfrm>
          <a:prstGeom prst="rect">
            <a:avLst/>
          </a:prstGeom>
        </p:spPr>
        <p:txBody>
          <a:bodyPr anchor="t"/>
          <a:lstStyle>
            <a:lvl1pPr defTabSz="1217612">
              <a:lnSpc>
                <a:spcPct val="100000"/>
              </a:lnSpc>
              <a:defRPr sz="4000" b="1" cap="all">
                <a:latin typeface="+mj-lt"/>
                <a:ea typeface="+mj-ea"/>
                <a:cs typeface="+mj-cs"/>
                <a:sym typeface="Calibri"/>
              </a:defRPr>
            </a:lvl1pPr>
          </a:lstStyle>
          <a:p>
            <a:r>
              <a:t>Başlık Metni</a:t>
            </a:r>
          </a:p>
        </p:txBody>
      </p:sp>
      <p:sp>
        <p:nvSpPr>
          <p:cNvPr id="921" name="Gövde Düzeyi Bir…"/>
          <p:cNvSpPr txBox="1">
            <a:spLocks noGrp="1"/>
          </p:cNvSpPr>
          <p:nvPr>
            <p:ph type="body" sz="quarter" idx="1"/>
          </p:nvPr>
        </p:nvSpPr>
        <p:spPr>
          <a:xfrm>
            <a:off x="963612" y="2906713"/>
            <a:ext cx="10363201" cy="1500188"/>
          </a:xfrm>
          <a:prstGeom prst="rect">
            <a:avLst/>
          </a:prstGeom>
        </p:spPr>
        <p:txBody>
          <a:bodyPr anchor="b"/>
          <a:lstStyle>
            <a:lvl1pPr marL="0" indent="0" defTabSz="1217612">
              <a:lnSpc>
                <a:spcPct val="100000"/>
              </a:lnSpc>
              <a:spcBef>
                <a:spcPts val="400"/>
              </a:spcBef>
              <a:buSzTx/>
              <a:buFontTx/>
              <a:buNone/>
              <a:defRPr sz="2000"/>
            </a:lvl1pPr>
            <a:lvl2pPr marL="0" indent="457200" defTabSz="1217612">
              <a:lnSpc>
                <a:spcPct val="100000"/>
              </a:lnSpc>
              <a:spcBef>
                <a:spcPts val="400"/>
              </a:spcBef>
              <a:buSzTx/>
              <a:buFontTx/>
              <a:buNone/>
              <a:defRPr sz="2000"/>
            </a:lvl2pPr>
            <a:lvl3pPr marL="0" indent="914400" defTabSz="1217612">
              <a:lnSpc>
                <a:spcPct val="100000"/>
              </a:lnSpc>
              <a:spcBef>
                <a:spcPts val="400"/>
              </a:spcBef>
              <a:buSzTx/>
              <a:buFontTx/>
              <a:buNone/>
              <a:defRPr sz="2000"/>
            </a:lvl3pPr>
            <a:lvl4pPr marL="0" indent="1371600" defTabSz="1217612">
              <a:lnSpc>
                <a:spcPct val="100000"/>
              </a:lnSpc>
              <a:spcBef>
                <a:spcPts val="400"/>
              </a:spcBef>
              <a:buSzTx/>
              <a:buFontTx/>
              <a:buNone/>
              <a:defRPr sz="2000"/>
            </a:lvl4pPr>
            <a:lvl5pPr marL="0" indent="1828800" defTabSz="1217612">
              <a:lnSpc>
                <a:spcPct val="100000"/>
              </a:lnSpc>
              <a:spcBef>
                <a:spcPts val="400"/>
              </a:spcBef>
              <a:buSzTx/>
              <a:buFontTx/>
              <a:buNone/>
              <a:defRPr sz="2000"/>
            </a:lvl5pPr>
          </a:lstStyle>
          <a:p>
            <a:r>
              <a:t>Gövde Düzeyi Bir</a:t>
            </a:r>
          </a:p>
          <a:p>
            <a:pPr lvl="1"/>
            <a:r>
              <a:t>Gövde Düzeyi İki</a:t>
            </a:r>
          </a:p>
          <a:p>
            <a:pPr lvl="2"/>
            <a:r>
              <a:t>Gövde Düzeyi Üç</a:t>
            </a:r>
          </a:p>
          <a:p>
            <a:pPr lvl="3"/>
            <a:r>
              <a:t>Gövde Düzeyi Dört</a:t>
            </a:r>
          </a:p>
          <a:p>
            <a:pPr lvl="4"/>
            <a:r>
              <a:t>Gövde Düzeyi Beş</a:t>
            </a:r>
          </a:p>
        </p:txBody>
      </p:sp>
      <p:sp>
        <p:nvSpPr>
          <p:cNvPr id="922"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type="tx">
  <p:cSld name="两栏内容">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29" name="Başlık Metni"/>
          <p:cNvSpPr txBox="1">
            <a:spLocks noGrp="1"/>
          </p:cNvSpPr>
          <p:nvPr>
            <p:ph type="title"/>
          </p:nvPr>
        </p:nvSpPr>
        <p:spPr>
          <a:xfrm>
            <a:off x="609600" y="274638"/>
            <a:ext cx="10972800" cy="1143001"/>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930" name="Gövde Düzeyi Bir…"/>
          <p:cNvSpPr txBox="1">
            <a:spLocks noGrp="1"/>
          </p:cNvSpPr>
          <p:nvPr>
            <p:ph type="body" sz="half" idx="1"/>
          </p:nvPr>
        </p:nvSpPr>
        <p:spPr>
          <a:xfrm>
            <a:off x="609600" y="1600200"/>
            <a:ext cx="5410200" cy="4525963"/>
          </a:xfrm>
          <a:prstGeom prst="rect">
            <a:avLst/>
          </a:prstGeom>
        </p:spPr>
        <p:txBody>
          <a:bodyPr/>
          <a:lstStyle>
            <a:lvl1pPr marL="455612" indent="-455612" defTabSz="1217612">
              <a:lnSpc>
                <a:spcPct val="100000"/>
              </a:lnSpc>
              <a:spcBef>
                <a:spcPts val="600"/>
              </a:spcBef>
            </a:lvl1pPr>
            <a:lvl2pPr marL="1052248" indent="-442648" defTabSz="1217612">
              <a:lnSpc>
                <a:spcPct val="100000"/>
              </a:lnSpc>
              <a:spcBef>
                <a:spcPts val="600"/>
              </a:spcBef>
              <a:buChar char="–"/>
            </a:lvl2pPr>
            <a:lvl3pPr marL="1643698" indent="-424498" defTabSz="1217612">
              <a:lnSpc>
                <a:spcPct val="100000"/>
              </a:lnSpc>
              <a:spcBef>
                <a:spcPts val="600"/>
              </a:spcBef>
            </a:lvl3pPr>
            <a:lvl4pPr marL="2300464" indent="-471664" defTabSz="1217612">
              <a:lnSpc>
                <a:spcPct val="100000"/>
              </a:lnSpc>
              <a:spcBef>
                <a:spcPts val="600"/>
              </a:spcBef>
              <a:buChar char="–"/>
            </a:lvl4pPr>
            <a:lvl5pPr marL="2910064" indent="-471664" defTabSz="1217612">
              <a:lnSpc>
                <a:spcPct val="100000"/>
              </a:lnSpc>
              <a:spcBef>
                <a:spcPts val="600"/>
              </a:spcBef>
              <a:buChar char="»"/>
            </a:lvl5pPr>
          </a:lstStyle>
          <a:p>
            <a:r>
              <a:t>Gövde Düzeyi Bir</a:t>
            </a:r>
          </a:p>
          <a:p>
            <a:pPr lvl="1"/>
            <a:r>
              <a:t>Gövde Düzeyi İki</a:t>
            </a:r>
          </a:p>
          <a:p>
            <a:pPr lvl="2"/>
            <a:r>
              <a:t>Gövde Düzeyi Üç</a:t>
            </a:r>
          </a:p>
          <a:p>
            <a:pPr lvl="3"/>
            <a:r>
              <a:t>Gövde Düzeyi Dört</a:t>
            </a:r>
          </a:p>
          <a:p>
            <a:pPr lvl="4"/>
            <a:r>
              <a:t>Gövde Düzeyi Beş</a:t>
            </a:r>
          </a:p>
        </p:txBody>
      </p:sp>
      <p:sp>
        <p:nvSpPr>
          <p:cNvPr id="931"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type="tx">
  <p:cSld name="比较">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38" name="Başlık Metni"/>
          <p:cNvSpPr txBox="1">
            <a:spLocks noGrp="1"/>
          </p:cNvSpPr>
          <p:nvPr>
            <p:ph type="title"/>
          </p:nvPr>
        </p:nvSpPr>
        <p:spPr>
          <a:xfrm>
            <a:off x="609600" y="274638"/>
            <a:ext cx="10972800" cy="1143001"/>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939" name="Gövde Düzeyi Bir…"/>
          <p:cNvSpPr txBox="1">
            <a:spLocks noGrp="1"/>
          </p:cNvSpPr>
          <p:nvPr>
            <p:ph type="body" sz="quarter" idx="1"/>
          </p:nvPr>
        </p:nvSpPr>
        <p:spPr>
          <a:xfrm>
            <a:off x="609600" y="1535112"/>
            <a:ext cx="5386388" cy="639763"/>
          </a:xfrm>
          <a:prstGeom prst="rect">
            <a:avLst/>
          </a:prstGeom>
        </p:spPr>
        <p:txBody>
          <a:bodyPr anchor="b"/>
          <a:lstStyle>
            <a:lvl1pPr marL="0" indent="0" defTabSz="1217612">
              <a:lnSpc>
                <a:spcPct val="100000"/>
              </a:lnSpc>
              <a:spcBef>
                <a:spcPts val="500"/>
              </a:spcBef>
              <a:buSzTx/>
              <a:buFontTx/>
              <a:buNone/>
              <a:defRPr sz="2400" b="1"/>
            </a:lvl1pPr>
            <a:lvl2pPr marL="0" indent="457200" defTabSz="1217612">
              <a:lnSpc>
                <a:spcPct val="100000"/>
              </a:lnSpc>
              <a:spcBef>
                <a:spcPts val="500"/>
              </a:spcBef>
              <a:buSzTx/>
              <a:buFontTx/>
              <a:buNone/>
              <a:defRPr sz="2400" b="1"/>
            </a:lvl2pPr>
            <a:lvl3pPr marL="0" indent="914400" defTabSz="1217612">
              <a:lnSpc>
                <a:spcPct val="100000"/>
              </a:lnSpc>
              <a:spcBef>
                <a:spcPts val="500"/>
              </a:spcBef>
              <a:buSzTx/>
              <a:buFontTx/>
              <a:buNone/>
              <a:defRPr sz="2400" b="1"/>
            </a:lvl3pPr>
            <a:lvl4pPr marL="0" indent="1371600" defTabSz="1217612">
              <a:lnSpc>
                <a:spcPct val="100000"/>
              </a:lnSpc>
              <a:spcBef>
                <a:spcPts val="500"/>
              </a:spcBef>
              <a:buSzTx/>
              <a:buFontTx/>
              <a:buNone/>
              <a:defRPr sz="2400" b="1"/>
            </a:lvl4pPr>
            <a:lvl5pPr marL="0" indent="1828800" defTabSz="1217612">
              <a:lnSpc>
                <a:spcPct val="100000"/>
              </a:lnSpc>
              <a:spcBef>
                <a:spcPts val="500"/>
              </a:spcBef>
              <a:buSzTx/>
              <a:buFontTx/>
              <a:buNone/>
              <a:defRPr sz="2400" b="1"/>
            </a:lvl5pPr>
          </a:lstStyle>
          <a:p>
            <a:r>
              <a:t>Gövde Düzeyi Bir</a:t>
            </a:r>
          </a:p>
          <a:p>
            <a:pPr lvl="1"/>
            <a:r>
              <a:t>Gövde Düzeyi İki</a:t>
            </a:r>
          </a:p>
          <a:p>
            <a:pPr lvl="2"/>
            <a:r>
              <a:t>Gövde Düzeyi Üç</a:t>
            </a:r>
          </a:p>
          <a:p>
            <a:pPr lvl="3"/>
            <a:r>
              <a:t>Gövde Düzeyi Dört</a:t>
            </a:r>
          </a:p>
          <a:p>
            <a:pPr lvl="4"/>
            <a:r>
              <a:t>Gövde Düzeyi Beş</a:t>
            </a:r>
          </a:p>
        </p:txBody>
      </p:sp>
      <p:sp>
        <p:nvSpPr>
          <p:cNvPr id="940" name="文本占位符 4"/>
          <p:cNvSpPr>
            <a:spLocks noGrp="1"/>
          </p:cNvSpPr>
          <p:nvPr>
            <p:ph type="body" sz="quarter" idx="21"/>
          </p:nvPr>
        </p:nvSpPr>
        <p:spPr>
          <a:xfrm>
            <a:off x="6192837" y="1535112"/>
            <a:ext cx="5389563" cy="639763"/>
          </a:xfrm>
          <a:prstGeom prst="rect">
            <a:avLst/>
          </a:prstGeom>
        </p:spPr>
        <p:txBody>
          <a:bodyPr anchor="b"/>
          <a:lstStyle/>
          <a:p>
            <a:pPr marL="0" indent="0" defTabSz="1217612">
              <a:lnSpc>
                <a:spcPct val="100000"/>
              </a:lnSpc>
              <a:spcBef>
                <a:spcPts val="500"/>
              </a:spcBef>
              <a:buSzTx/>
              <a:buFontTx/>
              <a:buNone/>
              <a:defRPr sz="2400" b="1"/>
            </a:pPr>
            <a:endParaRPr/>
          </a:p>
        </p:txBody>
      </p:sp>
      <p:sp>
        <p:nvSpPr>
          <p:cNvPr id="941"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type="tx">
  <p:cSld name="仅标题">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48" name="Başlık Metni"/>
          <p:cNvSpPr txBox="1">
            <a:spLocks noGrp="1"/>
          </p:cNvSpPr>
          <p:nvPr>
            <p:ph type="title"/>
          </p:nvPr>
        </p:nvSpPr>
        <p:spPr>
          <a:xfrm>
            <a:off x="609600" y="274638"/>
            <a:ext cx="10972800" cy="1143001"/>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949"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type="tx">
  <p:cSld name="空白">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56"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type="tx">
  <p:cSld name="内容与标题">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63" name="Başlık Metni"/>
          <p:cNvSpPr txBox="1">
            <a:spLocks noGrp="1"/>
          </p:cNvSpPr>
          <p:nvPr>
            <p:ph type="title"/>
          </p:nvPr>
        </p:nvSpPr>
        <p:spPr>
          <a:xfrm>
            <a:off x="609600" y="273050"/>
            <a:ext cx="4011613" cy="1162050"/>
          </a:xfrm>
          <a:prstGeom prst="rect">
            <a:avLst/>
          </a:prstGeom>
        </p:spPr>
        <p:txBody>
          <a:bodyPr anchor="b"/>
          <a:lstStyle>
            <a:lvl1pPr defTabSz="1217612">
              <a:lnSpc>
                <a:spcPct val="100000"/>
              </a:lnSpc>
              <a:defRPr sz="2000" b="1">
                <a:latin typeface="+mj-lt"/>
                <a:ea typeface="+mj-ea"/>
                <a:cs typeface="+mj-cs"/>
                <a:sym typeface="Calibri"/>
              </a:defRPr>
            </a:lvl1pPr>
          </a:lstStyle>
          <a:p>
            <a:r>
              <a:t>Başlık Metni</a:t>
            </a:r>
          </a:p>
        </p:txBody>
      </p:sp>
      <p:sp>
        <p:nvSpPr>
          <p:cNvPr id="964" name="Gövde Düzeyi Bir…"/>
          <p:cNvSpPr txBox="1">
            <a:spLocks noGrp="1"/>
          </p:cNvSpPr>
          <p:nvPr>
            <p:ph type="body" idx="1"/>
          </p:nvPr>
        </p:nvSpPr>
        <p:spPr>
          <a:xfrm>
            <a:off x="4767262" y="273050"/>
            <a:ext cx="6815138" cy="5853113"/>
          </a:xfrm>
          <a:prstGeom prst="rect">
            <a:avLst/>
          </a:prstGeom>
        </p:spPr>
        <p:txBody>
          <a:bodyPr/>
          <a:lstStyle>
            <a:lvl1pPr marL="455612" indent="-455612" defTabSz="1217612">
              <a:lnSpc>
                <a:spcPct val="100000"/>
              </a:lnSpc>
              <a:spcBef>
                <a:spcPts val="700"/>
              </a:spcBef>
              <a:defRPr sz="3200"/>
            </a:lvl1pPr>
            <a:lvl2pPr marL="1043214" indent="-433614" defTabSz="1217612">
              <a:lnSpc>
                <a:spcPct val="100000"/>
              </a:lnSpc>
              <a:spcBef>
                <a:spcPts val="700"/>
              </a:spcBef>
              <a:buChar char="–"/>
              <a:defRPr sz="3200"/>
            </a:lvl2pPr>
            <a:lvl3pPr marL="1623483" indent="-404283" defTabSz="1217612">
              <a:lnSpc>
                <a:spcPct val="100000"/>
              </a:lnSpc>
              <a:spcBef>
                <a:spcPts val="700"/>
              </a:spcBef>
              <a:defRPr sz="3200"/>
            </a:lvl3pPr>
            <a:lvl4pPr marL="2313940" indent="-485140" defTabSz="1217612">
              <a:lnSpc>
                <a:spcPct val="100000"/>
              </a:lnSpc>
              <a:spcBef>
                <a:spcPts val="700"/>
              </a:spcBef>
              <a:buChar char="–"/>
              <a:defRPr sz="3200"/>
            </a:lvl4pPr>
            <a:lvl5pPr marL="2923540" indent="-485140" defTabSz="1217612">
              <a:lnSpc>
                <a:spcPct val="100000"/>
              </a:lnSpc>
              <a:spcBef>
                <a:spcPts val="700"/>
              </a:spcBef>
              <a:buChar char="»"/>
              <a:defRPr sz="3200"/>
            </a:lvl5pPr>
          </a:lstStyle>
          <a:p>
            <a:r>
              <a:t>Gövde Düzeyi Bir</a:t>
            </a:r>
          </a:p>
          <a:p>
            <a:pPr lvl="1"/>
            <a:r>
              <a:t>Gövde Düzeyi İki</a:t>
            </a:r>
          </a:p>
          <a:p>
            <a:pPr lvl="2"/>
            <a:r>
              <a:t>Gövde Düzeyi Üç</a:t>
            </a:r>
          </a:p>
          <a:p>
            <a:pPr lvl="3"/>
            <a:r>
              <a:t>Gövde Düzeyi Dört</a:t>
            </a:r>
          </a:p>
          <a:p>
            <a:pPr lvl="4"/>
            <a:r>
              <a:t>Gövde Düzeyi Beş</a:t>
            </a:r>
          </a:p>
        </p:txBody>
      </p:sp>
      <p:sp>
        <p:nvSpPr>
          <p:cNvPr id="965" name="文本占位符 3"/>
          <p:cNvSpPr>
            <a:spLocks noGrp="1"/>
          </p:cNvSpPr>
          <p:nvPr>
            <p:ph type="body" sz="half" idx="21"/>
          </p:nvPr>
        </p:nvSpPr>
        <p:spPr>
          <a:xfrm>
            <a:off x="609600" y="1435100"/>
            <a:ext cx="4011613" cy="4691063"/>
          </a:xfrm>
          <a:prstGeom prst="rect">
            <a:avLst/>
          </a:prstGeom>
        </p:spPr>
        <p:txBody>
          <a:bodyPr/>
          <a:lstStyle/>
          <a:p>
            <a:pPr marL="0" indent="0" defTabSz="1217612">
              <a:lnSpc>
                <a:spcPct val="100000"/>
              </a:lnSpc>
              <a:spcBef>
                <a:spcPts val="300"/>
              </a:spcBef>
              <a:buSzTx/>
              <a:buFontTx/>
              <a:buNone/>
              <a:defRPr sz="1400"/>
            </a:pPr>
            <a:endParaRPr/>
          </a:p>
        </p:txBody>
      </p:sp>
      <p:sp>
        <p:nvSpPr>
          <p:cNvPr id="966"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type="tx">
  <p:cSld name="图片与标题">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73" name="Başlık Metni"/>
          <p:cNvSpPr txBox="1">
            <a:spLocks noGrp="1"/>
          </p:cNvSpPr>
          <p:nvPr>
            <p:ph type="title"/>
          </p:nvPr>
        </p:nvSpPr>
        <p:spPr>
          <a:xfrm>
            <a:off x="2389188" y="4800600"/>
            <a:ext cx="7315201" cy="566738"/>
          </a:xfrm>
          <a:prstGeom prst="rect">
            <a:avLst/>
          </a:prstGeom>
        </p:spPr>
        <p:txBody>
          <a:bodyPr anchor="b"/>
          <a:lstStyle>
            <a:lvl1pPr defTabSz="1217612">
              <a:lnSpc>
                <a:spcPct val="100000"/>
              </a:lnSpc>
              <a:defRPr sz="2000" b="1">
                <a:latin typeface="+mj-lt"/>
                <a:ea typeface="+mj-ea"/>
                <a:cs typeface="+mj-cs"/>
                <a:sym typeface="Calibri"/>
              </a:defRPr>
            </a:lvl1pPr>
          </a:lstStyle>
          <a:p>
            <a:r>
              <a:t>Başlık Metni</a:t>
            </a:r>
          </a:p>
        </p:txBody>
      </p:sp>
      <p:sp>
        <p:nvSpPr>
          <p:cNvPr id="974" name="图片占位符 2"/>
          <p:cNvSpPr>
            <a:spLocks noGrp="1"/>
          </p:cNvSpPr>
          <p:nvPr>
            <p:ph type="pic" sz="half" idx="21"/>
          </p:nvPr>
        </p:nvSpPr>
        <p:spPr>
          <a:xfrm>
            <a:off x="2389188" y="612775"/>
            <a:ext cx="7315201" cy="4114800"/>
          </a:xfrm>
          <a:prstGeom prst="rect">
            <a:avLst/>
          </a:prstGeom>
        </p:spPr>
        <p:txBody>
          <a:bodyPr lIns="91439" rIns="91439">
            <a:noAutofit/>
          </a:bodyPr>
          <a:lstStyle/>
          <a:p>
            <a:endParaRPr/>
          </a:p>
        </p:txBody>
      </p:sp>
      <p:sp>
        <p:nvSpPr>
          <p:cNvPr id="975" name="Gövde Düzeyi Bir…"/>
          <p:cNvSpPr txBox="1">
            <a:spLocks noGrp="1"/>
          </p:cNvSpPr>
          <p:nvPr>
            <p:ph type="body" sz="quarter" idx="1"/>
          </p:nvPr>
        </p:nvSpPr>
        <p:spPr>
          <a:xfrm>
            <a:off x="2389188" y="5367337"/>
            <a:ext cx="7315201" cy="804863"/>
          </a:xfrm>
          <a:prstGeom prst="rect">
            <a:avLst/>
          </a:prstGeom>
        </p:spPr>
        <p:txBody>
          <a:bodyPr/>
          <a:lstStyle>
            <a:lvl1pPr marL="0" indent="0" defTabSz="1217612">
              <a:lnSpc>
                <a:spcPct val="100000"/>
              </a:lnSpc>
              <a:spcBef>
                <a:spcPts val="300"/>
              </a:spcBef>
              <a:buSzTx/>
              <a:buFontTx/>
              <a:buNone/>
              <a:defRPr sz="1400"/>
            </a:lvl1pPr>
            <a:lvl2pPr marL="0" indent="457200" defTabSz="1217612">
              <a:lnSpc>
                <a:spcPct val="100000"/>
              </a:lnSpc>
              <a:spcBef>
                <a:spcPts val="300"/>
              </a:spcBef>
              <a:buSzTx/>
              <a:buFontTx/>
              <a:buNone/>
              <a:defRPr sz="1400"/>
            </a:lvl2pPr>
            <a:lvl3pPr marL="0" indent="914400" defTabSz="1217612">
              <a:lnSpc>
                <a:spcPct val="100000"/>
              </a:lnSpc>
              <a:spcBef>
                <a:spcPts val="300"/>
              </a:spcBef>
              <a:buSzTx/>
              <a:buFontTx/>
              <a:buNone/>
              <a:defRPr sz="1400"/>
            </a:lvl3pPr>
            <a:lvl4pPr marL="0" indent="1371600" defTabSz="1217612">
              <a:lnSpc>
                <a:spcPct val="100000"/>
              </a:lnSpc>
              <a:spcBef>
                <a:spcPts val="300"/>
              </a:spcBef>
              <a:buSzTx/>
              <a:buFontTx/>
              <a:buNone/>
              <a:defRPr sz="1400"/>
            </a:lvl4pPr>
            <a:lvl5pPr marL="0" indent="1828800" defTabSz="1217612">
              <a:lnSpc>
                <a:spcPct val="100000"/>
              </a:lnSpc>
              <a:spcBef>
                <a:spcPts val="300"/>
              </a:spcBef>
              <a:buSzTx/>
              <a:buFontTx/>
              <a:buNone/>
              <a:defRPr sz="1400"/>
            </a:lvl5pPr>
          </a:lstStyle>
          <a:p>
            <a:r>
              <a:t>Gövde Düzeyi Bir</a:t>
            </a:r>
          </a:p>
          <a:p>
            <a:pPr lvl="1"/>
            <a:r>
              <a:t>Gövde Düzeyi İki</a:t>
            </a:r>
          </a:p>
          <a:p>
            <a:pPr lvl="2"/>
            <a:r>
              <a:t>Gövde Düzeyi Üç</a:t>
            </a:r>
          </a:p>
          <a:p>
            <a:pPr lvl="3"/>
            <a:r>
              <a:t>Gövde Düzeyi Dört</a:t>
            </a:r>
          </a:p>
          <a:p>
            <a:pPr lvl="4"/>
            <a:r>
              <a:t>Gövde Düzeyi Beş</a:t>
            </a:r>
          </a:p>
        </p:txBody>
      </p:sp>
      <p:sp>
        <p:nvSpPr>
          <p:cNvPr id="976"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type="tx">
  <p:cSld name="标题和竖排文字">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83" name="Başlık Metni"/>
          <p:cNvSpPr txBox="1">
            <a:spLocks noGrp="1"/>
          </p:cNvSpPr>
          <p:nvPr>
            <p:ph type="title"/>
          </p:nvPr>
        </p:nvSpPr>
        <p:spPr>
          <a:xfrm>
            <a:off x="609600" y="274638"/>
            <a:ext cx="10972800" cy="1143001"/>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984" name="Gövde Düzeyi Bir…"/>
          <p:cNvSpPr txBox="1">
            <a:spLocks noGrp="1"/>
          </p:cNvSpPr>
          <p:nvPr>
            <p:ph type="body" idx="1"/>
          </p:nvPr>
        </p:nvSpPr>
        <p:spPr>
          <a:xfrm>
            <a:off x="609600" y="1600200"/>
            <a:ext cx="10972800" cy="4525963"/>
          </a:xfrm>
          <a:prstGeom prst="rect">
            <a:avLst/>
          </a:prstGeom>
        </p:spPr>
        <p:txBody>
          <a:bodyPr vert="eaVert"/>
          <a:lstStyle>
            <a:lvl1pPr marL="455612" indent="-455612" defTabSz="1217612">
              <a:lnSpc>
                <a:spcPct val="100000"/>
              </a:lnSpc>
              <a:defRPr sz="4200"/>
            </a:lvl1pPr>
            <a:lvl2pPr marL="1040284" indent="-430684" defTabSz="1217612">
              <a:lnSpc>
                <a:spcPct val="100000"/>
              </a:lnSpc>
              <a:buChar char="–"/>
              <a:defRPr sz="4200"/>
            </a:lvl2pPr>
            <a:lvl3pPr marL="1617166" indent="-397966" defTabSz="1217612">
              <a:lnSpc>
                <a:spcPct val="100000"/>
              </a:lnSpc>
              <a:defRPr sz="4200"/>
            </a:lvl3pPr>
            <a:lvl4pPr marL="2318605" indent="-489805" defTabSz="1217612">
              <a:lnSpc>
                <a:spcPct val="100000"/>
              </a:lnSpc>
              <a:buChar char="–"/>
              <a:defRPr sz="4200"/>
            </a:lvl4pPr>
            <a:lvl5pPr marL="2928205" indent="-489805" defTabSz="1217612">
              <a:lnSpc>
                <a:spcPct val="100000"/>
              </a:lnSpc>
              <a:buChar char="»"/>
              <a:defRPr sz="4200"/>
            </a:lvl5pPr>
          </a:lstStyle>
          <a:p>
            <a:r>
              <a:t>Gövde Düzeyi Bir</a:t>
            </a:r>
          </a:p>
          <a:p>
            <a:pPr lvl="1"/>
            <a:r>
              <a:t>Gövde Düzeyi İki</a:t>
            </a:r>
          </a:p>
          <a:p>
            <a:pPr lvl="2"/>
            <a:r>
              <a:t>Gövde Düzeyi Üç</a:t>
            </a:r>
          </a:p>
          <a:p>
            <a:pPr lvl="3"/>
            <a:r>
              <a:t>Gövde Düzeyi Dört</a:t>
            </a:r>
          </a:p>
          <a:p>
            <a:pPr lvl="4"/>
            <a:r>
              <a:t>Gövde Düzeyi Beş</a:t>
            </a:r>
          </a:p>
        </p:txBody>
      </p:sp>
      <p:sp>
        <p:nvSpPr>
          <p:cNvPr id="985"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垂直排列标题与文本">
    <p:spTree>
      <p:nvGrpSpPr>
        <p:cNvPr id="1" name=""/>
        <p:cNvGrpSpPr/>
        <p:nvPr/>
      </p:nvGrpSpPr>
      <p:grpSpPr>
        <a:xfrm>
          <a:off x="0" y="0"/>
          <a:ext cx="0" cy="0"/>
          <a:chOff x="0" y="0"/>
          <a:chExt cx="0" cy="0"/>
        </a:xfrm>
      </p:grpSpPr>
      <p:sp>
        <p:nvSpPr>
          <p:cNvPr id="101" name="Başlık Metni"/>
          <p:cNvSpPr txBox="1">
            <a:spLocks noGrp="1"/>
          </p:cNvSpPr>
          <p:nvPr>
            <p:ph type="title"/>
          </p:nvPr>
        </p:nvSpPr>
        <p:spPr>
          <a:xfrm>
            <a:off x="8724900" y="365125"/>
            <a:ext cx="2628900" cy="5811838"/>
          </a:xfrm>
          <a:prstGeom prst="rect">
            <a:avLst/>
          </a:prstGeom>
        </p:spPr>
        <p:txBody>
          <a:bodyPr vert="eaVert"/>
          <a:lstStyle/>
          <a:p>
            <a:r>
              <a:t>Başlık Metni</a:t>
            </a:r>
          </a:p>
        </p:txBody>
      </p:sp>
      <p:sp>
        <p:nvSpPr>
          <p:cNvPr id="102" name="Gövde Düzeyi Bir…"/>
          <p:cNvSpPr txBox="1">
            <a:spLocks noGrp="1"/>
          </p:cNvSpPr>
          <p:nvPr>
            <p:ph type="body" idx="1"/>
          </p:nvPr>
        </p:nvSpPr>
        <p:spPr>
          <a:xfrm>
            <a:off x="838200" y="365125"/>
            <a:ext cx="7734300" cy="5811838"/>
          </a:xfrm>
          <a:prstGeom prst="rect">
            <a:avLst/>
          </a:prstGeom>
        </p:spPr>
        <p:txBody>
          <a:bodyPr vert="eaVert"/>
          <a:lstStyle/>
          <a:p>
            <a:r>
              <a:t>Gövde Düzeyi Bir</a:t>
            </a:r>
          </a:p>
          <a:p>
            <a:pPr lvl="1"/>
            <a:r>
              <a:t>Gövde Düzeyi İki</a:t>
            </a:r>
          </a:p>
          <a:p>
            <a:pPr lvl="2"/>
            <a:r>
              <a:t>Gövde Düzeyi Üç</a:t>
            </a:r>
          </a:p>
          <a:p>
            <a:pPr lvl="3"/>
            <a:r>
              <a:t>Gövde Düzeyi Dört</a:t>
            </a:r>
          </a:p>
          <a:p>
            <a:pPr lvl="4"/>
            <a:r>
              <a:t>Gövde Düzeyi Beş</a:t>
            </a:r>
          </a:p>
        </p:txBody>
      </p:sp>
      <p:sp>
        <p:nvSpPr>
          <p:cNvPr id="103"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0.xml><?xml version="1.0" encoding="utf-8"?>
<p:sldLayout xmlns:a="http://schemas.openxmlformats.org/drawingml/2006/main" xmlns:r="http://schemas.openxmlformats.org/officeDocument/2006/relationships" xmlns:p="http://schemas.openxmlformats.org/presentationml/2006/main" type="tx">
  <p:cSld name="垂直排列标题与文本">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92" name="Başlık Metni"/>
          <p:cNvSpPr txBox="1">
            <a:spLocks noGrp="1"/>
          </p:cNvSpPr>
          <p:nvPr>
            <p:ph type="title"/>
          </p:nvPr>
        </p:nvSpPr>
        <p:spPr>
          <a:xfrm>
            <a:off x="8839200" y="274638"/>
            <a:ext cx="2743200" cy="5851526"/>
          </a:xfrm>
          <a:prstGeom prst="rect">
            <a:avLst/>
          </a:prstGeom>
        </p:spPr>
        <p:txBody>
          <a:bodyPr vert="eaVert"/>
          <a:lstStyle>
            <a:lvl1pPr algn="ctr" defTabSz="1217612">
              <a:lnSpc>
                <a:spcPct val="100000"/>
              </a:lnSpc>
              <a:defRPr sz="5800">
                <a:latin typeface="+mj-lt"/>
                <a:ea typeface="+mj-ea"/>
                <a:cs typeface="+mj-cs"/>
                <a:sym typeface="Calibri"/>
              </a:defRPr>
            </a:lvl1pPr>
          </a:lstStyle>
          <a:p>
            <a:r>
              <a:t>Başlık Metni</a:t>
            </a:r>
          </a:p>
        </p:txBody>
      </p:sp>
      <p:sp>
        <p:nvSpPr>
          <p:cNvPr id="993" name="Gövde Düzeyi Bir…"/>
          <p:cNvSpPr txBox="1">
            <a:spLocks noGrp="1"/>
          </p:cNvSpPr>
          <p:nvPr>
            <p:ph type="body" idx="1"/>
          </p:nvPr>
        </p:nvSpPr>
        <p:spPr>
          <a:xfrm>
            <a:off x="609600" y="274638"/>
            <a:ext cx="8077200" cy="5851526"/>
          </a:xfrm>
          <a:prstGeom prst="rect">
            <a:avLst/>
          </a:prstGeom>
        </p:spPr>
        <p:txBody>
          <a:bodyPr vert="eaVert"/>
          <a:lstStyle>
            <a:lvl1pPr marL="455612" indent="-455612" defTabSz="1217612">
              <a:lnSpc>
                <a:spcPct val="100000"/>
              </a:lnSpc>
              <a:defRPr sz="4200"/>
            </a:lvl1pPr>
            <a:lvl2pPr marL="1040284" indent="-430684" defTabSz="1217612">
              <a:lnSpc>
                <a:spcPct val="100000"/>
              </a:lnSpc>
              <a:buChar char="–"/>
              <a:defRPr sz="4200"/>
            </a:lvl2pPr>
            <a:lvl3pPr marL="1617166" indent="-397966" defTabSz="1217612">
              <a:lnSpc>
                <a:spcPct val="100000"/>
              </a:lnSpc>
              <a:defRPr sz="4200"/>
            </a:lvl3pPr>
            <a:lvl4pPr marL="2318605" indent="-489805" defTabSz="1217612">
              <a:lnSpc>
                <a:spcPct val="100000"/>
              </a:lnSpc>
              <a:buChar char="–"/>
              <a:defRPr sz="4200"/>
            </a:lvl4pPr>
            <a:lvl5pPr marL="2928205" indent="-489805" defTabSz="1217612">
              <a:lnSpc>
                <a:spcPct val="100000"/>
              </a:lnSpc>
              <a:buChar char="»"/>
              <a:defRPr sz="4200"/>
            </a:lvl5pPr>
          </a:lstStyle>
          <a:p>
            <a:r>
              <a:t>Gövde Düzeyi Bir</a:t>
            </a:r>
          </a:p>
          <a:p>
            <a:pPr lvl="1"/>
            <a:r>
              <a:t>Gövde Düzeyi İki</a:t>
            </a:r>
          </a:p>
          <a:p>
            <a:pPr lvl="2"/>
            <a:r>
              <a:t>Gövde Düzeyi Üç</a:t>
            </a:r>
          </a:p>
          <a:p>
            <a:pPr lvl="3"/>
            <a:r>
              <a:t>Gövde Düzeyi Dört</a:t>
            </a:r>
          </a:p>
          <a:p>
            <a:pPr lvl="4"/>
            <a:r>
              <a:t>Gövde Düzeyi Beş</a:t>
            </a:r>
          </a:p>
        </p:txBody>
      </p:sp>
      <p:sp>
        <p:nvSpPr>
          <p:cNvPr id="994"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type="tx">
  <p:cSld name="标题幻灯片">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01" name="Başlık Metni"/>
          <p:cNvSpPr txBox="1">
            <a:spLocks noGrp="1"/>
          </p:cNvSpPr>
          <p:nvPr>
            <p:ph type="title"/>
          </p:nvPr>
        </p:nvSpPr>
        <p:spPr>
          <a:xfrm>
            <a:off x="914400" y="2130425"/>
            <a:ext cx="10363200" cy="1470025"/>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1002" name="Gövde Düzeyi Bir…"/>
          <p:cNvSpPr txBox="1">
            <a:spLocks noGrp="1"/>
          </p:cNvSpPr>
          <p:nvPr>
            <p:ph type="body" sz="quarter" idx="1"/>
          </p:nvPr>
        </p:nvSpPr>
        <p:spPr>
          <a:xfrm>
            <a:off x="1828800" y="3886200"/>
            <a:ext cx="8534400" cy="1752600"/>
          </a:xfrm>
          <a:prstGeom prst="rect">
            <a:avLst/>
          </a:prstGeom>
        </p:spPr>
        <p:txBody>
          <a:bodyPr/>
          <a:lstStyle>
            <a:lvl1pPr marL="0" indent="0" algn="ctr" defTabSz="1217612">
              <a:lnSpc>
                <a:spcPct val="100000"/>
              </a:lnSpc>
              <a:buSzTx/>
              <a:buFontTx/>
              <a:buNone/>
              <a:defRPr sz="4200"/>
            </a:lvl1pPr>
            <a:lvl2pPr marL="0" indent="457200" algn="ctr" defTabSz="1217612">
              <a:lnSpc>
                <a:spcPct val="100000"/>
              </a:lnSpc>
              <a:buSzTx/>
              <a:buFontTx/>
              <a:buNone/>
              <a:defRPr sz="4200"/>
            </a:lvl2pPr>
            <a:lvl3pPr marL="0" indent="914400" algn="ctr" defTabSz="1217612">
              <a:lnSpc>
                <a:spcPct val="100000"/>
              </a:lnSpc>
              <a:buSzTx/>
              <a:buFontTx/>
              <a:buNone/>
              <a:defRPr sz="4200"/>
            </a:lvl3pPr>
            <a:lvl4pPr marL="0" indent="1371600" algn="ctr" defTabSz="1217612">
              <a:lnSpc>
                <a:spcPct val="100000"/>
              </a:lnSpc>
              <a:buSzTx/>
              <a:buFontTx/>
              <a:buNone/>
              <a:defRPr sz="4200"/>
            </a:lvl4pPr>
            <a:lvl5pPr marL="0" indent="1828800" algn="ctr" defTabSz="1217612">
              <a:lnSpc>
                <a:spcPct val="100000"/>
              </a:lnSpc>
              <a:buSzTx/>
              <a:buFontTx/>
              <a:buNone/>
              <a:defRPr sz="4200"/>
            </a:lvl5pPr>
          </a:lstStyle>
          <a:p>
            <a:r>
              <a:t>Gövde Düzeyi Bir</a:t>
            </a:r>
          </a:p>
          <a:p>
            <a:pPr lvl="1"/>
            <a:r>
              <a:t>Gövde Düzeyi İki</a:t>
            </a:r>
          </a:p>
          <a:p>
            <a:pPr lvl="2"/>
            <a:r>
              <a:t>Gövde Düzeyi Üç</a:t>
            </a:r>
          </a:p>
          <a:p>
            <a:pPr lvl="3"/>
            <a:r>
              <a:t>Gövde Düzeyi Dört</a:t>
            </a:r>
          </a:p>
          <a:p>
            <a:pPr lvl="4"/>
            <a:r>
              <a:t>Gövde Düzeyi Beş</a:t>
            </a:r>
          </a:p>
        </p:txBody>
      </p:sp>
      <p:sp>
        <p:nvSpPr>
          <p:cNvPr id="1003"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type="tx">
  <p:cSld name="标题和内容">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10" name="Başlık Metni"/>
          <p:cNvSpPr txBox="1">
            <a:spLocks noGrp="1"/>
          </p:cNvSpPr>
          <p:nvPr>
            <p:ph type="title"/>
          </p:nvPr>
        </p:nvSpPr>
        <p:spPr>
          <a:xfrm>
            <a:off x="609600" y="274638"/>
            <a:ext cx="10972800" cy="1143001"/>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1011" name="Gövde Düzeyi Bir…"/>
          <p:cNvSpPr txBox="1">
            <a:spLocks noGrp="1"/>
          </p:cNvSpPr>
          <p:nvPr>
            <p:ph type="body" idx="1"/>
          </p:nvPr>
        </p:nvSpPr>
        <p:spPr>
          <a:xfrm>
            <a:off x="609600" y="1600200"/>
            <a:ext cx="10972800" cy="4525963"/>
          </a:xfrm>
          <a:prstGeom prst="rect">
            <a:avLst/>
          </a:prstGeom>
        </p:spPr>
        <p:txBody>
          <a:bodyPr/>
          <a:lstStyle>
            <a:lvl1pPr marL="455612" indent="-455612" defTabSz="1217612">
              <a:lnSpc>
                <a:spcPct val="100000"/>
              </a:lnSpc>
              <a:defRPr sz="4200"/>
            </a:lvl1pPr>
            <a:lvl2pPr marL="1040284" indent="-430684" defTabSz="1217612">
              <a:lnSpc>
                <a:spcPct val="100000"/>
              </a:lnSpc>
              <a:buChar char="–"/>
              <a:defRPr sz="4200"/>
            </a:lvl2pPr>
            <a:lvl3pPr marL="1617166" indent="-397966" defTabSz="1217612">
              <a:lnSpc>
                <a:spcPct val="100000"/>
              </a:lnSpc>
              <a:defRPr sz="4200"/>
            </a:lvl3pPr>
            <a:lvl4pPr marL="2318605" indent="-489805" defTabSz="1217612">
              <a:lnSpc>
                <a:spcPct val="100000"/>
              </a:lnSpc>
              <a:buChar char="–"/>
              <a:defRPr sz="4200"/>
            </a:lvl4pPr>
            <a:lvl5pPr marL="2928205" indent="-489805" defTabSz="1217612">
              <a:lnSpc>
                <a:spcPct val="100000"/>
              </a:lnSpc>
              <a:buChar char="»"/>
              <a:defRPr sz="4200"/>
            </a:lvl5pPr>
          </a:lstStyle>
          <a:p>
            <a:r>
              <a:t>Gövde Düzeyi Bir</a:t>
            </a:r>
          </a:p>
          <a:p>
            <a:pPr lvl="1"/>
            <a:r>
              <a:t>Gövde Düzeyi İki</a:t>
            </a:r>
          </a:p>
          <a:p>
            <a:pPr lvl="2"/>
            <a:r>
              <a:t>Gövde Düzeyi Üç</a:t>
            </a:r>
          </a:p>
          <a:p>
            <a:pPr lvl="3"/>
            <a:r>
              <a:t>Gövde Düzeyi Dört</a:t>
            </a:r>
          </a:p>
          <a:p>
            <a:pPr lvl="4"/>
            <a:r>
              <a:t>Gövde Düzeyi Beş</a:t>
            </a:r>
          </a:p>
        </p:txBody>
      </p:sp>
      <p:sp>
        <p:nvSpPr>
          <p:cNvPr id="1012"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type="tx">
  <p:cSld name="节标题">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19" name="Başlık Metni"/>
          <p:cNvSpPr txBox="1">
            <a:spLocks noGrp="1"/>
          </p:cNvSpPr>
          <p:nvPr>
            <p:ph type="title"/>
          </p:nvPr>
        </p:nvSpPr>
        <p:spPr>
          <a:xfrm>
            <a:off x="963612" y="4406900"/>
            <a:ext cx="10363201" cy="1362075"/>
          </a:xfrm>
          <a:prstGeom prst="rect">
            <a:avLst/>
          </a:prstGeom>
        </p:spPr>
        <p:txBody>
          <a:bodyPr anchor="t"/>
          <a:lstStyle>
            <a:lvl1pPr defTabSz="1217612">
              <a:lnSpc>
                <a:spcPct val="100000"/>
              </a:lnSpc>
              <a:defRPr sz="4000" b="1" cap="all">
                <a:latin typeface="+mj-lt"/>
                <a:ea typeface="+mj-ea"/>
                <a:cs typeface="+mj-cs"/>
                <a:sym typeface="Calibri"/>
              </a:defRPr>
            </a:lvl1pPr>
          </a:lstStyle>
          <a:p>
            <a:r>
              <a:t>Başlık Metni</a:t>
            </a:r>
          </a:p>
        </p:txBody>
      </p:sp>
      <p:sp>
        <p:nvSpPr>
          <p:cNvPr id="1020" name="Gövde Düzeyi Bir…"/>
          <p:cNvSpPr txBox="1">
            <a:spLocks noGrp="1"/>
          </p:cNvSpPr>
          <p:nvPr>
            <p:ph type="body" sz="quarter" idx="1"/>
          </p:nvPr>
        </p:nvSpPr>
        <p:spPr>
          <a:xfrm>
            <a:off x="963612" y="2906713"/>
            <a:ext cx="10363201" cy="1500188"/>
          </a:xfrm>
          <a:prstGeom prst="rect">
            <a:avLst/>
          </a:prstGeom>
        </p:spPr>
        <p:txBody>
          <a:bodyPr anchor="b"/>
          <a:lstStyle>
            <a:lvl1pPr marL="0" indent="0" defTabSz="1217612">
              <a:lnSpc>
                <a:spcPct val="100000"/>
              </a:lnSpc>
              <a:spcBef>
                <a:spcPts val="400"/>
              </a:spcBef>
              <a:buSzTx/>
              <a:buFontTx/>
              <a:buNone/>
              <a:defRPr sz="2000"/>
            </a:lvl1pPr>
            <a:lvl2pPr marL="0" indent="457200" defTabSz="1217612">
              <a:lnSpc>
                <a:spcPct val="100000"/>
              </a:lnSpc>
              <a:spcBef>
                <a:spcPts val="400"/>
              </a:spcBef>
              <a:buSzTx/>
              <a:buFontTx/>
              <a:buNone/>
              <a:defRPr sz="2000"/>
            </a:lvl2pPr>
            <a:lvl3pPr marL="0" indent="914400" defTabSz="1217612">
              <a:lnSpc>
                <a:spcPct val="100000"/>
              </a:lnSpc>
              <a:spcBef>
                <a:spcPts val="400"/>
              </a:spcBef>
              <a:buSzTx/>
              <a:buFontTx/>
              <a:buNone/>
              <a:defRPr sz="2000"/>
            </a:lvl3pPr>
            <a:lvl4pPr marL="0" indent="1371600" defTabSz="1217612">
              <a:lnSpc>
                <a:spcPct val="100000"/>
              </a:lnSpc>
              <a:spcBef>
                <a:spcPts val="400"/>
              </a:spcBef>
              <a:buSzTx/>
              <a:buFontTx/>
              <a:buNone/>
              <a:defRPr sz="2000"/>
            </a:lvl4pPr>
            <a:lvl5pPr marL="0" indent="1828800" defTabSz="1217612">
              <a:lnSpc>
                <a:spcPct val="100000"/>
              </a:lnSpc>
              <a:spcBef>
                <a:spcPts val="400"/>
              </a:spcBef>
              <a:buSzTx/>
              <a:buFontTx/>
              <a:buNone/>
              <a:defRPr sz="2000"/>
            </a:lvl5pPr>
          </a:lstStyle>
          <a:p>
            <a:r>
              <a:t>Gövde Düzeyi Bir</a:t>
            </a:r>
          </a:p>
          <a:p>
            <a:pPr lvl="1"/>
            <a:r>
              <a:t>Gövde Düzeyi İki</a:t>
            </a:r>
          </a:p>
          <a:p>
            <a:pPr lvl="2"/>
            <a:r>
              <a:t>Gövde Düzeyi Üç</a:t>
            </a:r>
          </a:p>
          <a:p>
            <a:pPr lvl="3"/>
            <a:r>
              <a:t>Gövde Düzeyi Dört</a:t>
            </a:r>
          </a:p>
          <a:p>
            <a:pPr lvl="4"/>
            <a:r>
              <a:t>Gövde Düzeyi Beş</a:t>
            </a:r>
          </a:p>
        </p:txBody>
      </p:sp>
      <p:sp>
        <p:nvSpPr>
          <p:cNvPr id="1021"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type="tx">
  <p:cSld name="两栏内容">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28" name="Başlık Metni"/>
          <p:cNvSpPr txBox="1">
            <a:spLocks noGrp="1"/>
          </p:cNvSpPr>
          <p:nvPr>
            <p:ph type="title"/>
          </p:nvPr>
        </p:nvSpPr>
        <p:spPr>
          <a:xfrm>
            <a:off x="609600" y="274638"/>
            <a:ext cx="10972800" cy="1143001"/>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1029" name="Gövde Düzeyi Bir…"/>
          <p:cNvSpPr txBox="1">
            <a:spLocks noGrp="1"/>
          </p:cNvSpPr>
          <p:nvPr>
            <p:ph type="body" sz="half" idx="1"/>
          </p:nvPr>
        </p:nvSpPr>
        <p:spPr>
          <a:xfrm>
            <a:off x="609600" y="1600200"/>
            <a:ext cx="5410200" cy="4525963"/>
          </a:xfrm>
          <a:prstGeom prst="rect">
            <a:avLst/>
          </a:prstGeom>
        </p:spPr>
        <p:txBody>
          <a:bodyPr/>
          <a:lstStyle>
            <a:lvl1pPr marL="455612" indent="-455612" defTabSz="1217612">
              <a:lnSpc>
                <a:spcPct val="100000"/>
              </a:lnSpc>
              <a:spcBef>
                <a:spcPts val="600"/>
              </a:spcBef>
            </a:lvl1pPr>
            <a:lvl2pPr marL="1052248" indent="-442648" defTabSz="1217612">
              <a:lnSpc>
                <a:spcPct val="100000"/>
              </a:lnSpc>
              <a:spcBef>
                <a:spcPts val="600"/>
              </a:spcBef>
              <a:buChar char="–"/>
            </a:lvl2pPr>
            <a:lvl3pPr marL="1643698" indent="-424498" defTabSz="1217612">
              <a:lnSpc>
                <a:spcPct val="100000"/>
              </a:lnSpc>
              <a:spcBef>
                <a:spcPts val="600"/>
              </a:spcBef>
            </a:lvl3pPr>
            <a:lvl4pPr marL="2300464" indent="-471664" defTabSz="1217612">
              <a:lnSpc>
                <a:spcPct val="100000"/>
              </a:lnSpc>
              <a:spcBef>
                <a:spcPts val="600"/>
              </a:spcBef>
              <a:buChar char="–"/>
            </a:lvl4pPr>
            <a:lvl5pPr marL="2910064" indent="-471664" defTabSz="1217612">
              <a:lnSpc>
                <a:spcPct val="100000"/>
              </a:lnSpc>
              <a:spcBef>
                <a:spcPts val="600"/>
              </a:spcBef>
              <a:buChar char="»"/>
            </a:lvl5pPr>
          </a:lstStyle>
          <a:p>
            <a:r>
              <a:t>Gövde Düzeyi Bir</a:t>
            </a:r>
          </a:p>
          <a:p>
            <a:pPr lvl="1"/>
            <a:r>
              <a:t>Gövde Düzeyi İki</a:t>
            </a:r>
          </a:p>
          <a:p>
            <a:pPr lvl="2"/>
            <a:r>
              <a:t>Gövde Düzeyi Üç</a:t>
            </a:r>
          </a:p>
          <a:p>
            <a:pPr lvl="3"/>
            <a:r>
              <a:t>Gövde Düzeyi Dört</a:t>
            </a:r>
          </a:p>
          <a:p>
            <a:pPr lvl="4"/>
            <a:r>
              <a:t>Gövde Düzeyi Beş</a:t>
            </a:r>
          </a:p>
        </p:txBody>
      </p:sp>
      <p:sp>
        <p:nvSpPr>
          <p:cNvPr id="1030"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type="tx">
  <p:cSld name="比较">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37" name="Başlık Metni"/>
          <p:cNvSpPr txBox="1">
            <a:spLocks noGrp="1"/>
          </p:cNvSpPr>
          <p:nvPr>
            <p:ph type="title"/>
          </p:nvPr>
        </p:nvSpPr>
        <p:spPr>
          <a:xfrm>
            <a:off x="609600" y="274638"/>
            <a:ext cx="10972800" cy="1143001"/>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1038" name="Gövde Düzeyi Bir…"/>
          <p:cNvSpPr txBox="1">
            <a:spLocks noGrp="1"/>
          </p:cNvSpPr>
          <p:nvPr>
            <p:ph type="body" sz="quarter" idx="1"/>
          </p:nvPr>
        </p:nvSpPr>
        <p:spPr>
          <a:xfrm>
            <a:off x="609600" y="1535112"/>
            <a:ext cx="5386388" cy="639763"/>
          </a:xfrm>
          <a:prstGeom prst="rect">
            <a:avLst/>
          </a:prstGeom>
        </p:spPr>
        <p:txBody>
          <a:bodyPr anchor="b"/>
          <a:lstStyle>
            <a:lvl1pPr marL="0" indent="0" defTabSz="1217612">
              <a:lnSpc>
                <a:spcPct val="100000"/>
              </a:lnSpc>
              <a:spcBef>
                <a:spcPts val="500"/>
              </a:spcBef>
              <a:buSzTx/>
              <a:buFontTx/>
              <a:buNone/>
              <a:defRPr sz="2400" b="1"/>
            </a:lvl1pPr>
            <a:lvl2pPr marL="0" indent="457200" defTabSz="1217612">
              <a:lnSpc>
                <a:spcPct val="100000"/>
              </a:lnSpc>
              <a:spcBef>
                <a:spcPts val="500"/>
              </a:spcBef>
              <a:buSzTx/>
              <a:buFontTx/>
              <a:buNone/>
              <a:defRPr sz="2400" b="1"/>
            </a:lvl2pPr>
            <a:lvl3pPr marL="0" indent="914400" defTabSz="1217612">
              <a:lnSpc>
                <a:spcPct val="100000"/>
              </a:lnSpc>
              <a:spcBef>
                <a:spcPts val="500"/>
              </a:spcBef>
              <a:buSzTx/>
              <a:buFontTx/>
              <a:buNone/>
              <a:defRPr sz="2400" b="1"/>
            </a:lvl3pPr>
            <a:lvl4pPr marL="0" indent="1371600" defTabSz="1217612">
              <a:lnSpc>
                <a:spcPct val="100000"/>
              </a:lnSpc>
              <a:spcBef>
                <a:spcPts val="500"/>
              </a:spcBef>
              <a:buSzTx/>
              <a:buFontTx/>
              <a:buNone/>
              <a:defRPr sz="2400" b="1"/>
            </a:lvl4pPr>
            <a:lvl5pPr marL="0" indent="1828800" defTabSz="1217612">
              <a:lnSpc>
                <a:spcPct val="100000"/>
              </a:lnSpc>
              <a:spcBef>
                <a:spcPts val="500"/>
              </a:spcBef>
              <a:buSzTx/>
              <a:buFontTx/>
              <a:buNone/>
              <a:defRPr sz="2400" b="1"/>
            </a:lvl5pPr>
          </a:lstStyle>
          <a:p>
            <a:r>
              <a:t>Gövde Düzeyi Bir</a:t>
            </a:r>
          </a:p>
          <a:p>
            <a:pPr lvl="1"/>
            <a:r>
              <a:t>Gövde Düzeyi İki</a:t>
            </a:r>
          </a:p>
          <a:p>
            <a:pPr lvl="2"/>
            <a:r>
              <a:t>Gövde Düzeyi Üç</a:t>
            </a:r>
          </a:p>
          <a:p>
            <a:pPr lvl="3"/>
            <a:r>
              <a:t>Gövde Düzeyi Dört</a:t>
            </a:r>
          </a:p>
          <a:p>
            <a:pPr lvl="4"/>
            <a:r>
              <a:t>Gövde Düzeyi Beş</a:t>
            </a:r>
          </a:p>
        </p:txBody>
      </p:sp>
      <p:sp>
        <p:nvSpPr>
          <p:cNvPr id="1039" name="文本占位符 4"/>
          <p:cNvSpPr>
            <a:spLocks noGrp="1"/>
          </p:cNvSpPr>
          <p:nvPr>
            <p:ph type="body" sz="quarter" idx="21"/>
          </p:nvPr>
        </p:nvSpPr>
        <p:spPr>
          <a:xfrm>
            <a:off x="6192837" y="1535112"/>
            <a:ext cx="5389563" cy="639763"/>
          </a:xfrm>
          <a:prstGeom prst="rect">
            <a:avLst/>
          </a:prstGeom>
        </p:spPr>
        <p:txBody>
          <a:bodyPr anchor="b"/>
          <a:lstStyle/>
          <a:p>
            <a:pPr marL="0" indent="0" defTabSz="1217612">
              <a:lnSpc>
                <a:spcPct val="100000"/>
              </a:lnSpc>
              <a:spcBef>
                <a:spcPts val="500"/>
              </a:spcBef>
              <a:buSzTx/>
              <a:buFontTx/>
              <a:buNone/>
              <a:defRPr sz="2400" b="1"/>
            </a:pPr>
            <a:endParaRPr/>
          </a:p>
        </p:txBody>
      </p:sp>
      <p:sp>
        <p:nvSpPr>
          <p:cNvPr id="1040"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type="tx">
  <p:cSld name="仅标题">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47" name="Başlık Metni"/>
          <p:cNvSpPr txBox="1">
            <a:spLocks noGrp="1"/>
          </p:cNvSpPr>
          <p:nvPr>
            <p:ph type="title"/>
          </p:nvPr>
        </p:nvSpPr>
        <p:spPr>
          <a:xfrm>
            <a:off x="609600" y="274638"/>
            <a:ext cx="10972800" cy="1143001"/>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1048"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type="tx">
  <p:cSld name="空白">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55"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type="tx">
  <p:cSld name="内容与标题">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62" name="Başlık Metni"/>
          <p:cNvSpPr txBox="1">
            <a:spLocks noGrp="1"/>
          </p:cNvSpPr>
          <p:nvPr>
            <p:ph type="title"/>
          </p:nvPr>
        </p:nvSpPr>
        <p:spPr>
          <a:xfrm>
            <a:off x="609600" y="273050"/>
            <a:ext cx="4011613" cy="1162050"/>
          </a:xfrm>
          <a:prstGeom prst="rect">
            <a:avLst/>
          </a:prstGeom>
        </p:spPr>
        <p:txBody>
          <a:bodyPr anchor="b"/>
          <a:lstStyle>
            <a:lvl1pPr defTabSz="1217612">
              <a:lnSpc>
                <a:spcPct val="100000"/>
              </a:lnSpc>
              <a:defRPr sz="2000" b="1">
                <a:latin typeface="+mj-lt"/>
                <a:ea typeface="+mj-ea"/>
                <a:cs typeface="+mj-cs"/>
                <a:sym typeface="Calibri"/>
              </a:defRPr>
            </a:lvl1pPr>
          </a:lstStyle>
          <a:p>
            <a:r>
              <a:t>Başlık Metni</a:t>
            </a:r>
          </a:p>
        </p:txBody>
      </p:sp>
      <p:sp>
        <p:nvSpPr>
          <p:cNvPr id="1063" name="Gövde Düzeyi Bir…"/>
          <p:cNvSpPr txBox="1">
            <a:spLocks noGrp="1"/>
          </p:cNvSpPr>
          <p:nvPr>
            <p:ph type="body" idx="1"/>
          </p:nvPr>
        </p:nvSpPr>
        <p:spPr>
          <a:xfrm>
            <a:off x="4767262" y="273050"/>
            <a:ext cx="6815138" cy="5853113"/>
          </a:xfrm>
          <a:prstGeom prst="rect">
            <a:avLst/>
          </a:prstGeom>
        </p:spPr>
        <p:txBody>
          <a:bodyPr/>
          <a:lstStyle>
            <a:lvl1pPr marL="455612" indent="-455612" defTabSz="1217612">
              <a:lnSpc>
                <a:spcPct val="100000"/>
              </a:lnSpc>
              <a:spcBef>
                <a:spcPts val="700"/>
              </a:spcBef>
              <a:defRPr sz="3200"/>
            </a:lvl1pPr>
            <a:lvl2pPr marL="1043214" indent="-433614" defTabSz="1217612">
              <a:lnSpc>
                <a:spcPct val="100000"/>
              </a:lnSpc>
              <a:spcBef>
                <a:spcPts val="700"/>
              </a:spcBef>
              <a:buChar char="–"/>
              <a:defRPr sz="3200"/>
            </a:lvl2pPr>
            <a:lvl3pPr marL="1623483" indent="-404283" defTabSz="1217612">
              <a:lnSpc>
                <a:spcPct val="100000"/>
              </a:lnSpc>
              <a:spcBef>
                <a:spcPts val="700"/>
              </a:spcBef>
              <a:defRPr sz="3200"/>
            </a:lvl3pPr>
            <a:lvl4pPr marL="2313940" indent="-485140" defTabSz="1217612">
              <a:lnSpc>
                <a:spcPct val="100000"/>
              </a:lnSpc>
              <a:spcBef>
                <a:spcPts val="700"/>
              </a:spcBef>
              <a:buChar char="–"/>
              <a:defRPr sz="3200"/>
            </a:lvl4pPr>
            <a:lvl5pPr marL="2923540" indent="-485140" defTabSz="1217612">
              <a:lnSpc>
                <a:spcPct val="100000"/>
              </a:lnSpc>
              <a:spcBef>
                <a:spcPts val="700"/>
              </a:spcBef>
              <a:buChar char="»"/>
              <a:defRPr sz="3200"/>
            </a:lvl5pPr>
          </a:lstStyle>
          <a:p>
            <a:r>
              <a:t>Gövde Düzeyi Bir</a:t>
            </a:r>
          </a:p>
          <a:p>
            <a:pPr lvl="1"/>
            <a:r>
              <a:t>Gövde Düzeyi İki</a:t>
            </a:r>
          </a:p>
          <a:p>
            <a:pPr lvl="2"/>
            <a:r>
              <a:t>Gövde Düzeyi Üç</a:t>
            </a:r>
          </a:p>
          <a:p>
            <a:pPr lvl="3"/>
            <a:r>
              <a:t>Gövde Düzeyi Dört</a:t>
            </a:r>
          </a:p>
          <a:p>
            <a:pPr lvl="4"/>
            <a:r>
              <a:t>Gövde Düzeyi Beş</a:t>
            </a:r>
          </a:p>
        </p:txBody>
      </p:sp>
      <p:sp>
        <p:nvSpPr>
          <p:cNvPr id="1064" name="文本占位符 3"/>
          <p:cNvSpPr>
            <a:spLocks noGrp="1"/>
          </p:cNvSpPr>
          <p:nvPr>
            <p:ph type="body" sz="half" idx="21"/>
          </p:nvPr>
        </p:nvSpPr>
        <p:spPr>
          <a:xfrm>
            <a:off x="609600" y="1435100"/>
            <a:ext cx="4011613" cy="4691063"/>
          </a:xfrm>
          <a:prstGeom prst="rect">
            <a:avLst/>
          </a:prstGeom>
        </p:spPr>
        <p:txBody>
          <a:bodyPr/>
          <a:lstStyle/>
          <a:p>
            <a:pPr marL="0" indent="0" defTabSz="1217612">
              <a:lnSpc>
                <a:spcPct val="100000"/>
              </a:lnSpc>
              <a:spcBef>
                <a:spcPts val="300"/>
              </a:spcBef>
              <a:buSzTx/>
              <a:buFontTx/>
              <a:buNone/>
              <a:defRPr sz="1400"/>
            </a:pPr>
            <a:endParaRPr/>
          </a:p>
        </p:txBody>
      </p:sp>
      <p:sp>
        <p:nvSpPr>
          <p:cNvPr id="1065"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type="tx">
  <p:cSld name="图片与标题">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72" name="Başlık Metni"/>
          <p:cNvSpPr txBox="1">
            <a:spLocks noGrp="1"/>
          </p:cNvSpPr>
          <p:nvPr>
            <p:ph type="title"/>
          </p:nvPr>
        </p:nvSpPr>
        <p:spPr>
          <a:xfrm>
            <a:off x="2389188" y="4800600"/>
            <a:ext cx="7315201" cy="566738"/>
          </a:xfrm>
          <a:prstGeom prst="rect">
            <a:avLst/>
          </a:prstGeom>
        </p:spPr>
        <p:txBody>
          <a:bodyPr anchor="b"/>
          <a:lstStyle>
            <a:lvl1pPr defTabSz="1217612">
              <a:lnSpc>
                <a:spcPct val="100000"/>
              </a:lnSpc>
              <a:defRPr sz="2000" b="1">
                <a:latin typeface="+mj-lt"/>
                <a:ea typeface="+mj-ea"/>
                <a:cs typeface="+mj-cs"/>
                <a:sym typeface="Calibri"/>
              </a:defRPr>
            </a:lvl1pPr>
          </a:lstStyle>
          <a:p>
            <a:r>
              <a:t>Başlık Metni</a:t>
            </a:r>
          </a:p>
        </p:txBody>
      </p:sp>
      <p:sp>
        <p:nvSpPr>
          <p:cNvPr id="1073" name="图片占位符 2"/>
          <p:cNvSpPr>
            <a:spLocks noGrp="1"/>
          </p:cNvSpPr>
          <p:nvPr>
            <p:ph type="pic" sz="half" idx="21"/>
          </p:nvPr>
        </p:nvSpPr>
        <p:spPr>
          <a:xfrm>
            <a:off x="2389188" y="612775"/>
            <a:ext cx="7315201" cy="4114800"/>
          </a:xfrm>
          <a:prstGeom prst="rect">
            <a:avLst/>
          </a:prstGeom>
        </p:spPr>
        <p:txBody>
          <a:bodyPr lIns="91439" rIns="91439">
            <a:noAutofit/>
          </a:bodyPr>
          <a:lstStyle/>
          <a:p>
            <a:endParaRPr/>
          </a:p>
        </p:txBody>
      </p:sp>
      <p:sp>
        <p:nvSpPr>
          <p:cNvPr id="1074" name="Gövde Düzeyi Bir…"/>
          <p:cNvSpPr txBox="1">
            <a:spLocks noGrp="1"/>
          </p:cNvSpPr>
          <p:nvPr>
            <p:ph type="body" sz="quarter" idx="1"/>
          </p:nvPr>
        </p:nvSpPr>
        <p:spPr>
          <a:xfrm>
            <a:off x="2389188" y="5367337"/>
            <a:ext cx="7315201" cy="804863"/>
          </a:xfrm>
          <a:prstGeom prst="rect">
            <a:avLst/>
          </a:prstGeom>
        </p:spPr>
        <p:txBody>
          <a:bodyPr/>
          <a:lstStyle>
            <a:lvl1pPr marL="0" indent="0" defTabSz="1217612">
              <a:lnSpc>
                <a:spcPct val="100000"/>
              </a:lnSpc>
              <a:spcBef>
                <a:spcPts val="300"/>
              </a:spcBef>
              <a:buSzTx/>
              <a:buFontTx/>
              <a:buNone/>
              <a:defRPr sz="1400"/>
            </a:lvl1pPr>
            <a:lvl2pPr marL="0" indent="457200" defTabSz="1217612">
              <a:lnSpc>
                <a:spcPct val="100000"/>
              </a:lnSpc>
              <a:spcBef>
                <a:spcPts val="300"/>
              </a:spcBef>
              <a:buSzTx/>
              <a:buFontTx/>
              <a:buNone/>
              <a:defRPr sz="1400"/>
            </a:lvl2pPr>
            <a:lvl3pPr marL="0" indent="914400" defTabSz="1217612">
              <a:lnSpc>
                <a:spcPct val="100000"/>
              </a:lnSpc>
              <a:spcBef>
                <a:spcPts val="300"/>
              </a:spcBef>
              <a:buSzTx/>
              <a:buFontTx/>
              <a:buNone/>
              <a:defRPr sz="1400"/>
            </a:lvl3pPr>
            <a:lvl4pPr marL="0" indent="1371600" defTabSz="1217612">
              <a:lnSpc>
                <a:spcPct val="100000"/>
              </a:lnSpc>
              <a:spcBef>
                <a:spcPts val="300"/>
              </a:spcBef>
              <a:buSzTx/>
              <a:buFontTx/>
              <a:buNone/>
              <a:defRPr sz="1400"/>
            </a:lvl4pPr>
            <a:lvl5pPr marL="0" indent="1828800" defTabSz="1217612">
              <a:lnSpc>
                <a:spcPct val="100000"/>
              </a:lnSpc>
              <a:spcBef>
                <a:spcPts val="300"/>
              </a:spcBef>
              <a:buSzTx/>
              <a:buFontTx/>
              <a:buNone/>
              <a:defRPr sz="1400"/>
            </a:lvl5pPr>
          </a:lstStyle>
          <a:p>
            <a:r>
              <a:t>Gövde Düzeyi Bir</a:t>
            </a:r>
          </a:p>
          <a:p>
            <a:pPr lvl="1"/>
            <a:r>
              <a:t>Gövde Düzeyi İki</a:t>
            </a:r>
          </a:p>
          <a:p>
            <a:pPr lvl="2"/>
            <a:r>
              <a:t>Gövde Düzeyi Üç</a:t>
            </a:r>
          </a:p>
          <a:p>
            <a:pPr lvl="3"/>
            <a:r>
              <a:t>Gövde Düzeyi Dört</a:t>
            </a:r>
          </a:p>
          <a:p>
            <a:pPr lvl="4"/>
            <a:r>
              <a:t>Gövde Düzeyi Beş</a:t>
            </a:r>
          </a:p>
        </p:txBody>
      </p:sp>
      <p:sp>
        <p:nvSpPr>
          <p:cNvPr id="1075"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标题幻灯片">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0" name="Başlık Metni"/>
          <p:cNvSpPr txBox="1">
            <a:spLocks noGrp="1"/>
          </p:cNvSpPr>
          <p:nvPr>
            <p:ph type="title"/>
          </p:nvPr>
        </p:nvSpPr>
        <p:spPr>
          <a:xfrm>
            <a:off x="914400" y="2130425"/>
            <a:ext cx="10363200" cy="1470025"/>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111" name="Gövde Düzeyi Bir…"/>
          <p:cNvSpPr txBox="1">
            <a:spLocks noGrp="1"/>
          </p:cNvSpPr>
          <p:nvPr>
            <p:ph type="body" sz="quarter" idx="1"/>
          </p:nvPr>
        </p:nvSpPr>
        <p:spPr>
          <a:xfrm>
            <a:off x="1828800" y="3886200"/>
            <a:ext cx="8534400" cy="1752600"/>
          </a:xfrm>
          <a:prstGeom prst="rect">
            <a:avLst/>
          </a:prstGeom>
        </p:spPr>
        <p:txBody>
          <a:bodyPr/>
          <a:lstStyle>
            <a:lvl1pPr marL="0" indent="0" algn="ctr" defTabSz="1217612">
              <a:lnSpc>
                <a:spcPct val="100000"/>
              </a:lnSpc>
              <a:buSzTx/>
              <a:buFontTx/>
              <a:buNone/>
              <a:defRPr sz="4200"/>
            </a:lvl1pPr>
            <a:lvl2pPr marL="0" indent="457200" algn="ctr" defTabSz="1217612">
              <a:lnSpc>
                <a:spcPct val="100000"/>
              </a:lnSpc>
              <a:buSzTx/>
              <a:buFontTx/>
              <a:buNone/>
              <a:defRPr sz="4200"/>
            </a:lvl2pPr>
            <a:lvl3pPr marL="0" indent="914400" algn="ctr" defTabSz="1217612">
              <a:lnSpc>
                <a:spcPct val="100000"/>
              </a:lnSpc>
              <a:buSzTx/>
              <a:buFontTx/>
              <a:buNone/>
              <a:defRPr sz="4200"/>
            </a:lvl3pPr>
            <a:lvl4pPr marL="0" indent="1371600" algn="ctr" defTabSz="1217612">
              <a:lnSpc>
                <a:spcPct val="100000"/>
              </a:lnSpc>
              <a:buSzTx/>
              <a:buFontTx/>
              <a:buNone/>
              <a:defRPr sz="4200"/>
            </a:lvl4pPr>
            <a:lvl5pPr marL="0" indent="1828800" algn="ctr" defTabSz="1217612">
              <a:lnSpc>
                <a:spcPct val="100000"/>
              </a:lnSpc>
              <a:buSzTx/>
              <a:buFontTx/>
              <a:buNone/>
              <a:defRPr sz="4200"/>
            </a:lvl5pPr>
          </a:lstStyle>
          <a:p>
            <a:r>
              <a:t>Gövde Düzeyi Bir</a:t>
            </a:r>
          </a:p>
          <a:p>
            <a:pPr lvl="1"/>
            <a:r>
              <a:t>Gövde Düzeyi İki</a:t>
            </a:r>
          </a:p>
          <a:p>
            <a:pPr lvl="2"/>
            <a:r>
              <a:t>Gövde Düzeyi Üç</a:t>
            </a:r>
          </a:p>
          <a:p>
            <a:pPr lvl="3"/>
            <a:r>
              <a:t>Gövde Düzeyi Dört</a:t>
            </a:r>
          </a:p>
          <a:p>
            <a:pPr lvl="4"/>
            <a:r>
              <a:t>Gövde Düzeyi Beş</a:t>
            </a:r>
          </a:p>
        </p:txBody>
      </p:sp>
      <p:sp>
        <p:nvSpPr>
          <p:cNvPr id="112"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120.xml><?xml version="1.0" encoding="utf-8"?>
<p:sldLayout xmlns:a="http://schemas.openxmlformats.org/drawingml/2006/main" xmlns:r="http://schemas.openxmlformats.org/officeDocument/2006/relationships" xmlns:p="http://schemas.openxmlformats.org/presentationml/2006/main" type="tx">
  <p:cSld name="标题和竖排文字">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82" name="Başlık Metni"/>
          <p:cNvSpPr txBox="1">
            <a:spLocks noGrp="1"/>
          </p:cNvSpPr>
          <p:nvPr>
            <p:ph type="title"/>
          </p:nvPr>
        </p:nvSpPr>
        <p:spPr>
          <a:xfrm>
            <a:off x="609600" y="274638"/>
            <a:ext cx="10972800" cy="1143001"/>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1083" name="Gövde Düzeyi Bir…"/>
          <p:cNvSpPr txBox="1">
            <a:spLocks noGrp="1"/>
          </p:cNvSpPr>
          <p:nvPr>
            <p:ph type="body" idx="1"/>
          </p:nvPr>
        </p:nvSpPr>
        <p:spPr>
          <a:xfrm>
            <a:off x="609600" y="1600200"/>
            <a:ext cx="10972800" cy="4525963"/>
          </a:xfrm>
          <a:prstGeom prst="rect">
            <a:avLst/>
          </a:prstGeom>
        </p:spPr>
        <p:txBody>
          <a:bodyPr vert="eaVert"/>
          <a:lstStyle>
            <a:lvl1pPr marL="455612" indent="-455612" defTabSz="1217612">
              <a:lnSpc>
                <a:spcPct val="100000"/>
              </a:lnSpc>
              <a:defRPr sz="4200"/>
            </a:lvl1pPr>
            <a:lvl2pPr marL="1040284" indent="-430684" defTabSz="1217612">
              <a:lnSpc>
                <a:spcPct val="100000"/>
              </a:lnSpc>
              <a:buChar char="–"/>
              <a:defRPr sz="4200"/>
            </a:lvl2pPr>
            <a:lvl3pPr marL="1617166" indent="-397966" defTabSz="1217612">
              <a:lnSpc>
                <a:spcPct val="100000"/>
              </a:lnSpc>
              <a:defRPr sz="4200"/>
            </a:lvl3pPr>
            <a:lvl4pPr marL="2318605" indent="-489805" defTabSz="1217612">
              <a:lnSpc>
                <a:spcPct val="100000"/>
              </a:lnSpc>
              <a:buChar char="–"/>
              <a:defRPr sz="4200"/>
            </a:lvl4pPr>
            <a:lvl5pPr marL="2928205" indent="-489805" defTabSz="1217612">
              <a:lnSpc>
                <a:spcPct val="100000"/>
              </a:lnSpc>
              <a:buChar char="»"/>
              <a:defRPr sz="4200"/>
            </a:lvl5pPr>
          </a:lstStyle>
          <a:p>
            <a:r>
              <a:t>Gövde Düzeyi Bir</a:t>
            </a:r>
          </a:p>
          <a:p>
            <a:pPr lvl="1"/>
            <a:r>
              <a:t>Gövde Düzeyi İki</a:t>
            </a:r>
          </a:p>
          <a:p>
            <a:pPr lvl="2"/>
            <a:r>
              <a:t>Gövde Düzeyi Üç</a:t>
            </a:r>
          </a:p>
          <a:p>
            <a:pPr lvl="3"/>
            <a:r>
              <a:t>Gövde Düzeyi Dört</a:t>
            </a:r>
          </a:p>
          <a:p>
            <a:pPr lvl="4"/>
            <a:r>
              <a:t>Gövde Düzeyi Beş</a:t>
            </a:r>
          </a:p>
        </p:txBody>
      </p:sp>
      <p:sp>
        <p:nvSpPr>
          <p:cNvPr id="1084"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type="tx">
  <p:cSld name="垂直排列标题与文本">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91" name="Başlık Metni"/>
          <p:cNvSpPr txBox="1">
            <a:spLocks noGrp="1"/>
          </p:cNvSpPr>
          <p:nvPr>
            <p:ph type="title"/>
          </p:nvPr>
        </p:nvSpPr>
        <p:spPr>
          <a:xfrm>
            <a:off x="8839200" y="274638"/>
            <a:ext cx="2743200" cy="5851526"/>
          </a:xfrm>
          <a:prstGeom prst="rect">
            <a:avLst/>
          </a:prstGeom>
        </p:spPr>
        <p:txBody>
          <a:bodyPr vert="eaVert"/>
          <a:lstStyle>
            <a:lvl1pPr algn="ctr" defTabSz="1217612">
              <a:lnSpc>
                <a:spcPct val="100000"/>
              </a:lnSpc>
              <a:defRPr sz="5800">
                <a:latin typeface="+mj-lt"/>
                <a:ea typeface="+mj-ea"/>
                <a:cs typeface="+mj-cs"/>
                <a:sym typeface="Calibri"/>
              </a:defRPr>
            </a:lvl1pPr>
          </a:lstStyle>
          <a:p>
            <a:r>
              <a:t>Başlık Metni</a:t>
            </a:r>
          </a:p>
        </p:txBody>
      </p:sp>
      <p:sp>
        <p:nvSpPr>
          <p:cNvPr id="1092" name="Gövde Düzeyi Bir…"/>
          <p:cNvSpPr txBox="1">
            <a:spLocks noGrp="1"/>
          </p:cNvSpPr>
          <p:nvPr>
            <p:ph type="body" idx="1"/>
          </p:nvPr>
        </p:nvSpPr>
        <p:spPr>
          <a:xfrm>
            <a:off x="609600" y="274638"/>
            <a:ext cx="8077200" cy="5851526"/>
          </a:xfrm>
          <a:prstGeom prst="rect">
            <a:avLst/>
          </a:prstGeom>
        </p:spPr>
        <p:txBody>
          <a:bodyPr vert="eaVert"/>
          <a:lstStyle>
            <a:lvl1pPr marL="455612" indent="-455612" defTabSz="1217612">
              <a:lnSpc>
                <a:spcPct val="100000"/>
              </a:lnSpc>
              <a:defRPr sz="4200"/>
            </a:lvl1pPr>
            <a:lvl2pPr marL="1040284" indent="-430684" defTabSz="1217612">
              <a:lnSpc>
                <a:spcPct val="100000"/>
              </a:lnSpc>
              <a:buChar char="–"/>
              <a:defRPr sz="4200"/>
            </a:lvl2pPr>
            <a:lvl3pPr marL="1617166" indent="-397966" defTabSz="1217612">
              <a:lnSpc>
                <a:spcPct val="100000"/>
              </a:lnSpc>
              <a:defRPr sz="4200"/>
            </a:lvl3pPr>
            <a:lvl4pPr marL="2318605" indent="-489805" defTabSz="1217612">
              <a:lnSpc>
                <a:spcPct val="100000"/>
              </a:lnSpc>
              <a:buChar char="–"/>
              <a:defRPr sz="4200"/>
            </a:lvl4pPr>
            <a:lvl5pPr marL="2928205" indent="-489805" defTabSz="1217612">
              <a:lnSpc>
                <a:spcPct val="100000"/>
              </a:lnSpc>
              <a:buChar char="»"/>
              <a:defRPr sz="4200"/>
            </a:lvl5pPr>
          </a:lstStyle>
          <a:p>
            <a:r>
              <a:t>Gövde Düzeyi Bir</a:t>
            </a:r>
          </a:p>
          <a:p>
            <a:pPr lvl="1"/>
            <a:r>
              <a:t>Gövde Düzeyi İki</a:t>
            </a:r>
          </a:p>
          <a:p>
            <a:pPr lvl="2"/>
            <a:r>
              <a:t>Gövde Düzeyi Üç</a:t>
            </a:r>
          </a:p>
          <a:p>
            <a:pPr lvl="3"/>
            <a:r>
              <a:t>Gövde Düzeyi Dört</a:t>
            </a:r>
          </a:p>
          <a:p>
            <a:pPr lvl="4"/>
            <a:r>
              <a:t>Gövde Düzeyi Beş</a:t>
            </a:r>
          </a:p>
        </p:txBody>
      </p:sp>
      <p:sp>
        <p:nvSpPr>
          <p:cNvPr id="1093"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type="tx">
  <p:cSld name="标题幻灯片">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00" name="Başlık Metni"/>
          <p:cNvSpPr txBox="1">
            <a:spLocks noGrp="1"/>
          </p:cNvSpPr>
          <p:nvPr>
            <p:ph type="title"/>
          </p:nvPr>
        </p:nvSpPr>
        <p:spPr>
          <a:xfrm>
            <a:off x="914400" y="2130425"/>
            <a:ext cx="10363200" cy="1470025"/>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1101" name="Gövde Düzeyi Bir…"/>
          <p:cNvSpPr txBox="1">
            <a:spLocks noGrp="1"/>
          </p:cNvSpPr>
          <p:nvPr>
            <p:ph type="body" sz="quarter" idx="1"/>
          </p:nvPr>
        </p:nvSpPr>
        <p:spPr>
          <a:xfrm>
            <a:off x="1828800" y="3886200"/>
            <a:ext cx="8534400" cy="1752600"/>
          </a:xfrm>
          <a:prstGeom prst="rect">
            <a:avLst/>
          </a:prstGeom>
        </p:spPr>
        <p:txBody>
          <a:bodyPr/>
          <a:lstStyle>
            <a:lvl1pPr marL="0" indent="0" algn="ctr" defTabSz="1217612">
              <a:lnSpc>
                <a:spcPct val="100000"/>
              </a:lnSpc>
              <a:buSzTx/>
              <a:buFontTx/>
              <a:buNone/>
              <a:defRPr sz="4200"/>
            </a:lvl1pPr>
            <a:lvl2pPr marL="0" indent="457200" algn="ctr" defTabSz="1217612">
              <a:lnSpc>
                <a:spcPct val="100000"/>
              </a:lnSpc>
              <a:buSzTx/>
              <a:buFontTx/>
              <a:buNone/>
              <a:defRPr sz="4200"/>
            </a:lvl2pPr>
            <a:lvl3pPr marL="0" indent="914400" algn="ctr" defTabSz="1217612">
              <a:lnSpc>
                <a:spcPct val="100000"/>
              </a:lnSpc>
              <a:buSzTx/>
              <a:buFontTx/>
              <a:buNone/>
              <a:defRPr sz="4200"/>
            </a:lvl3pPr>
            <a:lvl4pPr marL="0" indent="1371600" algn="ctr" defTabSz="1217612">
              <a:lnSpc>
                <a:spcPct val="100000"/>
              </a:lnSpc>
              <a:buSzTx/>
              <a:buFontTx/>
              <a:buNone/>
              <a:defRPr sz="4200"/>
            </a:lvl4pPr>
            <a:lvl5pPr marL="0" indent="1828800" algn="ctr" defTabSz="1217612">
              <a:lnSpc>
                <a:spcPct val="100000"/>
              </a:lnSpc>
              <a:buSzTx/>
              <a:buFontTx/>
              <a:buNone/>
              <a:defRPr sz="4200"/>
            </a:lvl5pPr>
          </a:lstStyle>
          <a:p>
            <a:r>
              <a:t>Gövde Düzeyi Bir</a:t>
            </a:r>
          </a:p>
          <a:p>
            <a:pPr lvl="1"/>
            <a:r>
              <a:t>Gövde Düzeyi İki</a:t>
            </a:r>
          </a:p>
          <a:p>
            <a:pPr lvl="2"/>
            <a:r>
              <a:t>Gövde Düzeyi Üç</a:t>
            </a:r>
          </a:p>
          <a:p>
            <a:pPr lvl="3"/>
            <a:r>
              <a:t>Gövde Düzeyi Dört</a:t>
            </a:r>
          </a:p>
          <a:p>
            <a:pPr lvl="4"/>
            <a:r>
              <a:t>Gövde Düzeyi Beş</a:t>
            </a:r>
          </a:p>
        </p:txBody>
      </p:sp>
      <p:sp>
        <p:nvSpPr>
          <p:cNvPr id="1102"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type="tx">
  <p:cSld name="标题和内容">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09" name="Başlık Metni"/>
          <p:cNvSpPr txBox="1">
            <a:spLocks noGrp="1"/>
          </p:cNvSpPr>
          <p:nvPr>
            <p:ph type="title"/>
          </p:nvPr>
        </p:nvSpPr>
        <p:spPr>
          <a:xfrm>
            <a:off x="609600" y="274638"/>
            <a:ext cx="10972800" cy="1143001"/>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1110" name="Gövde Düzeyi Bir…"/>
          <p:cNvSpPr txBox="1">
            <a:spLocks noGrp="1"/>
          </p:cNvSpPr>
          <p:nvPr>
            <p:ph type="body" idx="1"/>
          </p:nvPr>
        </p:nvSpPr>
        <p:spPr>
          <a:xfrm>
            <a:off x="609600" y="1600200"/>
            <a:ext cx="10972800" cy="4525963"/>
          </a:xfrm>
          <a:prstGeom prst="rect">
            <a:avLst/>
          </a:prstGeom>
        </p:spPr>
        <p:txBody>
          <a:bodyPr/>
          <a:lstStyle>
            <a:lvl1pPr marL="455612" indent="-455612" defTabSz="1217612">
              <a:lnSpc>
                <a:spcPct val="100000"/>
              </a:lnSpc>
              <a:defRPr sz="4200"/>
            </a:lvl1pPr>
            <a:lvl2pPr marL="1040284" indent="-430684" defTabSz="1217612">
              <a:lnSpc>
                <a:spcPct val="100000"/>
              </a:lnSpc>
              <a:buChar char="–"/>
              <a:defRPr sz="4200"/>
            </a:lvl2pPr>
            <a:lvl3pPr marL="1617166" indent="-397966" defTabSz="1217612">
              <a:lnSpc>
                <a:spcPct val="100000"/>
              </a:lnSpc>
              <a:defRPr sz="4200"/>
            </a:lvl3pPr>
            <a:lvl4pPr marL="2318605" indent="-489805" defTabSz="1217612">
              <a:lnSpc>
                <a:spcPct val="100000"/>
              </a:lnSpc>
              <a:buChar char="–"/>
              <a:defRPr sz="4200"/>
            </a:lvl4pPr>
            <a:lvl5pPr marL="2928205" indent="-489805" defTabSz="1217612">
              <a:lnSpc>
                <a:spcPct val="100000"/>
              </a:lnSpc>
              <a:buChar char="»"/>
              <a:defRPr sz="4200"/>
            </a:lvl5pPr>
          </a:lstStyle>
          <a:p>
            <a:r>
              <a:t>Gövde Düzeyi Bir</a:t>
            </a:r>
          </a:p>
          <a:p>
            <a:pPr lvl="1"/>
            <a:r>
              <a:t>Gövde Düzeyi İki</a:t>
            </a:r>
          </a:p>
          <a:p>
            <a:pPr lvl="2"/>
            <a:r>
              <a:t>Gövde Düzeyi Üç</a:t>
            </a:r>
          </a:p>
          <a:p>
            <a:pPr lvl="3"/>
            <a:r>
              <a:t>Gövde Düzeyi Dört</a:t>
            </a:r>
          </a:p>
          <a:p>
            <a:pPr lvl="4"/>
            <a:r>
              <a:t>Gövde Düzeyi Beş</a:t>
            </a:r>
          </a:p>
        </p:txBody>
      </p:sp>
      <p:sp>
        <p:nvSpPr>
          <p:cNvPr id="1111"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type="tx">
  <p:cSld name="节标题">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18" name="Başlık Metni"/>
          <p:cNvSpPr txBox="1">
            <a:spLocks noGrp="1"/>
          </p:cNvSpPr>
          <p:nvPr>
            <p:ph type="title"/>
          </p:nvPr>
        </p:nvSpPr>
        <p:spPr>
          <a:xfrm>
            <a:off x="963612" y="4406900"/>
            <a:ext cx="10363201" cy="1362075"/>
          </a:xfrm>
          <a:prstGeom prst="rect">
            <a:avLst/>
          </a:prstGeom>
        </p:spPr>
        <p:txBody>
          <a:bodyPr anchor="t"/>
          <a:lstStyle>
            <a:lvl1pPr defTabSz="1217612">
              <a:lnSpc>
                <a:spcPct val="100000"/>
              </a:lnSpc>
              <a:defRPr sz="4000" b="1" cap="all">
                <a:latin typeface="+mj-lt"/>
                <a:ea typeface="+mj-ea"/>
                <a:cs typeface="+mj-cs"/>
                <a:sym typeface="Calibri"/>
              </a:defRPr>
            </a:lvl1pPr>
          </a:lstStyle>
          <a:p>
            <a:r>
              <a:t>Başlık Metni</a:t>
            </a:r>
          </a:p>
        </p:txBody>
      </p:sp>
      <p:sp>
        <p:nvSpPr>
          <p:cNvPr id="1119" name="Gövde Düzeyi Bir…"/>
          <p:cNvSpPr txBox="1">
            <a:spLocks noGrp="1"/>
          </p:cNvSpPr>
          <p:nvPr>
            <p:ph type="body" sz="quarter" idx="1"/>
          </p:nvPr>
        </p:nvSpPr>
        <p:spPr>
          <a:xfrm>
            <a:off x="963612" y="2906713"/>
            <a:ext cx="10363201" cy="1500188"/>
          </a:xfrm>
          <a:prstGeom prst="rect">
            <a:avLst/>
          </a:prstGeom>
        </p:spPr>
        <p:txBody>
          <a:bodyPr anchor="b"/>
          <a:lstStyle>
            <a:lvl1pPr marL="0" indent="0" defTabSz="1217612">
              <a:lnSpc>
                <a:spcPct val="100000"/>
              </a:lnSpc>
              <a:spcBef>
                <a:spcPts val="400"/>
              </a:spcBef>
              <a:buSzTx/>
              <a:buFontTx/>
              <a:buNone/>
              <a:defRPr sz="2000"/>
            </a:lvl1pPr>
            <a:lvl2pPr marL="0" indent="457200" defTabSz="1217612">
              <a:lnSpc>
                <a:spcPct val="100000"/>
              </a:lnSpc>
              <a:spcBef>
                <a:spcPts val="400"/>
              </a:spcBef>
              <a:buSzTx/>
              <a:buFontTx/>
              <a:buNone/>
              <a:defRPr sz="2000"/>
            </a:lvl2pPr>
            <a:lvl3pPr marL="0" indent="914400" defTabSz="1217612">
              <a:lnSpc>
                <a:spcPct val="100000"/>
              </a:lnSpc>
              <a:spcBef>
                <a:spcPts val="400"/>
              </a:spcBef>
              <a:buSzTx/>
              <a:buFontTx/>
              <a:buNone/>
              <a:defRPr sz="2000"/>
            </a:lvl3pPr>
            <a:lvl4pPr marL="0" indent="1371600" defTabSz="1217612">
              <a:lnSpc>
                <a:spcPct val="100000"/>
              </a:lnSpc>
              <a:spcBef>
                <a:spcPts val="400"/>
              </a:spcBef>
              <a:buSzTx/>
              <a:buFontTx/>
              <a:buNone/>
              <a:defRPr sz="2000"/>
            </a:lvl4pPr>
            <a:lvl5pPr marL="0" indent="1828800" defTabSz="1217612">
              <a:lnSpc>
                <a:spcPct val="100000"/>
              </a:lnSpc>
              <a:spcBef>
                <a:spcPts val="400"/>
              </a:spcBef>
              <a:buSzTx/>
              <a:buFontTx/>
              <a:buNone/>
              <a:defRPr sz="2000"/>
            </a:lvl5pPr>
          </a:lstStyle>
          <a:p>
            <a:r>
              <a:t>Gövde Düzeyi Bir</a:t>
            </a:r>
          </a:p>
          <a:p>
            <a:pPr lvl="1"/>
            <a:r>
              <a:t>Gövde Düzeyi İki</a:t>
            </a:r>
          </a:p>
          <a:p>
            <a:pPr lvl="2"/>
            <a:r>
              <a:t>Gövde Düzeyi Üç</a:t>
            </a:r>
          </a:p>
          <a:p>
            <a:pPr lvl="3"/>
            <a:r>
              <a:t>Gövde Düzeyi Dört</a:t>
            </a:r>
          </a:p>
          <a:p>
            <a:pPr lvl="4"/>
            <a:r>
              <a:t>Gövde Düzeyi Beş</a:t>
            </a:r>
          </a:p>
        </p:txBody>
      </p:sp>
      <p:sp>
        <p:nvSpPr>
          <p:cNvPr id="1120"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type="tx">
  <p:cSld name="两栏内容">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27" name="Başlık Metni"/>
          <p:cNvSpPr txBox="1">
            <a:spLocks noGrp="1"/>
          </p:cNvSpPr>
          <p:nvPr>
            <p:ph type="title"/>
          </p:nvPr>
        </p:nvSpPr>
        <p:spPr>
          <a:xfrm>
            <a:off x="609600" y="274638"/>
            <a:ext cx="10972800" cy="1143001"/>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1128" name="Gövde Düzeyi Bir…"/>
          <p:cNvSpPr txBox="1">
            <a:spLocks noGrp="1"/>
          </p:cNvSpPr>
          <p:nvPr>
            <p:ph type="body" sz="half" idx="1"/>
          </p:nvPr>
        </p:nvSpPr>
        <p:spPr>
          <a:xfrm>
            <a:off x="609600" y="1600200"/>
            <a:ext cx="5410200" cy="4525963"/>
          </a:xfrm>
          <a:prstGeom prst="rect">
            <a:avLst/>
          </a:prstGeom>
        </p:spPr>
        <p:txBody>
          <a:bodyPr/>
          <a:lstStyle>
            <a:lvl1pPr marL="455612" indent="-455612" defTabSz="1217612">
              <a:lnSpc>
                <a:spcPct val="100000"/>
              </a:lnSpc>
              <a:spcBef>
                <a:spcPts val="600"/>
              </a:spcBef>
            </a:lvl1pPr>
            <a:lvl2pPr marL="1052248" indent="-442648" defTabSz="1217612">
              <a:lnSpc>
                <a:spcPct val="100000"/>
              </a:lnSpc>
              <a:spcBef>
                <a:spcPts val="600"/>
              </a:spcBef>
              <a:buChar char="–"/>
            </a:lvl2pPr>
            <a:lvl3pPr marL="1643698" indent="-424498" defTabSz="1217612">
              <a:lnSpc>
                <a:spcPct val="100000"/>
              </a:lnSpc>
              <a:spcBef>
                <a:spcPts val="600"/>
              </a:spcBef>
            </a:lvl3pPr>
            <a:lvl4pPr marL="2300464" indent="-471664" defTabSz="1217612">
              <a:lnSpc>
                <a:spcPct val="100000"/>
              </a:lnSpc>
              <a:spcBef>
                <a:spcPts val="600"/>
              </a:spcBef>
              <a:buChar char="–"/>
            </a:lvl4pPr>
            <a:lvl5pPr marL="2910064" indent="-471664" defTabSz="1217612">
              <a:lnSpc>
                <a:spcPct val="100000"/>
              </a:lnSpc>
              <a:spcBef>
                <a:spcPts val="600"/>
              </a:spcBef>
              <a:buChar char="»"/>
            </a:lvl5pPr>
          </a:lstStyle>
          <a:p>
            <a:r>
              <a:t>Gövde Düzeyi Bir</a:t>
            </a:r>
          </a:p>
          <a:p>
            <a:pPr lvl="1"/>
            <a:r>
              <a:t>Gövde Düzeyi İki</a:t>
            </a:r>
          </a:p>
          <a:p>
            <a:pPr lvl="2"/>
            <a:r>
              <a:t>Gövde Düzeyi Üç</a:t>
            </a:r>
          </a:p>
          <a:p>
            <a:pPr lvl="3"/>
            <a:r>
              <a:t>Gövde Düzeyi Dört</a:t>
            </a:r>
          </a:p>
          <a:p>
            <a:pPr lvl="4"/>
            <a:r>
              <a:t>Gövde Düzeyi Beş</a:t>
            </a:r>
          </a:p>
        </p:txBody>
      </p:sp>
      <p:sp>
        <p:nvSpPr>
          <p:cNvPr id="1129"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type="tx">
  <p:cSld name="比较">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36" name="Başlık Metni"/>
          <p:cNvSpPr txBox="1">
            <a:spLocks noGrp="1"/>
          </p:cNvSpPr>
          <p:nvPr>
            <p:ph type="title"/>
          </p:nvPr>
        </p:nvSpPr>
        <p:spPr>
          <a:xfrm>
            <a:off x="609600" y="274638"/>
            <a:ext cx="10972800" cy="1143001"/>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1137" name="Gövde Düzeyi Bir…"/>
          <p:cNvSpPr txBox="1">
            <a:spLocks noGrp="1"/>
          </p:cNvSpPr>
          <p:nvPr>
            <p:ph type="body" sz="quarter" idx="1"/>
          </p:nvPr>
        </p:nvSpPr>
        <p:spPr>
          <a:xfrm>
            <a:off x="609600" y="1535112"/>
            <a:ext cx="5386388" cy="639763"/>
          </a:xfrm>
          <a:prstGeom prst="rect">
            <a:avLst/>
          </a:prstGeom>
        </p:spPr>
        <p:txBody>
          <a:bodyPr anchor="b"/>
          <a:lstStyle>
            <a:lvl1pPr marL="0" indent="0" defTabSz="1217612">
              <a:lnSpc>
                <a:spcPct val="100000"/>
              </a:lnSpc>
              <a:spcBef>
                <a:spcPts val="500"/>
              </a:spcBef>
              <a:buSzTx/>
              <a:buFontTx/>
              <a:buNone/>
              <a:defRPr sz="2400" b="1"/>
            </a:lvl1pPr>
            <a:lvl2pPr marL="0" indent="457200" defTabSz="1217612">
              <a:lnSpc>
                <a:spcPct val="100000"/>
              </a:lnSpc>
              <a:spcBef>
                <a:spcPts val="500"/>
              </a:spcBef>
              <a:buSzTx/>
              <a:buFontTx/>
              <a:buNone/>
              <a:defRPr sz="2400" b="1"/>
            </a:lvl2pPr>
            <a:lvl3pPr marL="0" indent="914400" defTabSz="1217612">
              <a:lnSpc>
                <a:spcPct val="100000"/>
              </a:lnSpc>
              <a:spcBef>
                <a:spcPts val="500"/>
              </a:spcBef>
              <a:buSzTx/>
              <a:buFontTx/>
              <a:buNone/>
              <a:defRPr sz="2400" b="1"/>
            </a:lvl3pPr>
            <a:lvl4pPr marL="0" indent="1371600" defTabSz="1217612">
              <a:lnSpc>
                <a:spcPct val="100000"/>
              </a:lnSpc>
              <a:spcBef>
                <a:spcPts val="500"/>
              </a:spcBef>
              <a:buSzTx/>
              <a:buFontTx/>
              <a:buNone/>
              <a:defRPr sz="2400" b="1"/>
            </a:lvl4pPr>
            <a:lvl5pPr marL="0" indent="1828800" defTabSz="1217612">
              <a:lnSpc>
                <a:spcPct val="100000"/>
              </a:lnSpc>
              <a:spcBef>
                <a:spcPts val="500"/>
              </a:spcBef>
              <a:buSzTx/>
              <a:buFontTx/>
              <a:buNone/>
              <a:defRPr sz="2400" b="1"/>
            </a:lvl5pPr>
          </a:lstStyle>
          <a:p>
            <a:r>
              <a:t>Gövde Düzeyi Bir</a:t>
            </a:r>
          </a:p>
          <a:p>
            <a:pPr lvl="1"/>
            <a:r>
              <a:t>Gövde Düzeyi İki</a:t>
            </a:r>
          </a:p>
          <a:p>
            <a:pPr lvl="2"/>
            <a:r>
              <a:t>Gövde Düzeyi Üç</a:t>
            </a:r>
          </a:p>
          <a:p>
            <a:pPr lvl="3"/>
            <a:r>
              <a:t>Gövde Düzeyi Dört</a:t>
            </a:r>
          </a:p>
          <a:p>
            <a:pPr lvl="4"/>
            <a:r>
              <a:t>Gövde Düzeyi Beş</a:t>
            </a:r>
          </a:p>
        </p:txBody>
      </p:sp>
      <p:sp>
        <p:nvSpPr>
          <p:cNvPr id="1138" name="文本占位符 4"/>
          <p:cNvSpPr>
            <a:spLocks noGrp="1"/>
          </p:cNvSpPr>
          <p:nvPr>
            <p:ph type="body" sz="quarter" idx="21"/>
          </p:nvPr>
        </p:nvSpPr>
        <p:spPr>
          <a:xfrm>
            <a:off x="6192837" y="1535112"/>
            <a:ext cx="5389563" cy="639763"/>
          </a:xfrm>
          <a:prstGeom prst="rect">
            <a:avLst/>
          </a:prstGeom>
        </p:spPr>
        <p:txBody>
          <a:bodyPr anchor="b"/>
          <a:lstStyle/>
          <a:p>
            <a:pPr marL="0" indent="0" defTabSz="1217612">
              <a:lnSpc>
                <a:spcPct val="100000"/>
              </a:lnSpc>
              <a:spcBef>
                <a:spcPts val="500"/>
              </a:spcBef>
              <a:buSzTx/>
              <a:buFontTx/>
              <a:buNone/>
              <a:defRPr sz="2400" b="1"/>
            </a:pPr>
            <a:endParaRPr/>
          </a:p>
        </p:txBody>
      </p:sp>
      <p:sp>
        <p:nvSpPr>
          <p:cNvPr id="1139"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type="tx">
  <p:cSld name="仅标题">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46" name="Başlık Metni"/>
          <p:cNvSpPr txBox="1">
            <a:spLocks noGrp="1"/>
          </p:cNvSpPr>
          <p:nvPr>
            <p:ph type="title"/>
          </p:nvPr>
        </p:nvSpPr>
        <p:spPr>
          <a:xfrm>
            <a:off x="609600" y="274638"/>
            <a:ext cx="10972800" cy="1143001"/>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1147"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p="http://schemas.openxmlformats.org/presentationml/2006/main" type="tx">
  <p:cSld name="空白">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54"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129.xml><?xml version="1.0" encoding="utf-8"?>
<p:sldLayout xmlns:a="http://schemas.openxmlformats.org/drawingml/2006/main" xmlns:r="http://schemas.openxmlformats.org/officeDocument/2006/relationships" xmlns:p="http://schemas.openxmlformats.org/presentationml/2006/main" type="tx">
  <p:cSld name="内容与标题">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61" name="Başlık Metni"/>
          <p:cNvSpPr txBox="1">
            <a:spLocks noGrp="1"/>
          </p:cNvSpPr>
          <p:nvPr>
            <p:ph type="title"/>
          </p:nvPr>
        </p:nvSpPr>
        <p:spPr>
          <a:xfrm>
            <a:off x="609600" y="273050"/>
            <a:ext cx="4011613" cy="1162050"/>
          </a:xfrm>
          <a:prstGeom prst="rect">
            <a:avLst/>
          </a:prstGeom>
        </p:spPr>
        <p:txBody>
          <a:bodyPr anchor="b"/>
          <a:lstStyle>
            <a:lvl1pPr defTabSz="1217612">
              <a:lnSpc>
                <a:spcPct val="100000"/>
              </a:lnSpc>
              <a:defRPr sz="2000" b="1">
                <a:latin typeface="+mj-lt"/>
                <a:ea typeface="+mj-ea"/>
                <a:cs typeface="+mj-cs"/>
                <a:sym typeface="Calibri"/>
              </a:defRPr>
            </a:lvl1pPr>
          </a:lstStyle>
          <a:p>
            <a:r>
              <a:t>Başlık Metni</a:t>
            </a:r>
          </a:p>
        </p:txBody>
      </p:sp>
      <p:sp>
        <p:nvSpPr>
          <p:cNvPr id="1162" name="Gövde Düzeyi Bir…"/>
          <p:cNvSpPr txBox="1">
            <a:spLocks noGrp="1"/>
          </p:cNvSpPr>
          <p:nvPr>
            <p:ph type="body" idx="1"/>
          </p:nvPr>
        </p:nvSpPr>
        <p:spPr>
          <a:xfrm>
            <a:off x="4767262" y="273050"/>
            <a:ext cx="6815138" cy="5853113"/>
          </a:xfrm>
          <a:prstGeom prst="rect">
            <a:avLst/>
          </a:prstGeom>
        </p:spPr>
        <p:txBody>
          <a:bodyPr/>
          <a:lstStyle>
            <a:lvl1pPr marL="455612" indent="-455612" defTabSz="1217612">
              <a:lnSpc>
                <a:spcPct val="100000"/>
              </a:lnSpc>
              <a:spcBef>
                <a:spcPts val="700"/>
              </a:spcBef>
              <a:defRPr sz="3200"/>
            </a:lvl1pPr>
            <a:lvl2pPr marL="1043214" indent="-433614" defTabSz="1217612">
              <a:lnSpc>
                <a:spcPct val="100000"/>
              </a:lnSpc>
              <a:spcBef>
                <a:spcPts val="700"/>
              </a:spcBef>
              <a:buChar char="–"/>
              <a:defRPr sz="3200"/>
            </a:lvl2pPr>
            <a:lvl3pPr marL="1623483" indent="-404283" defTabSz="1217612">
              <a:lnSpc>
                <a:spcPct val="100000"/>
              </a:lnSpc>
              <a:spcBef>
                <a:spcPts val="700"/>
              </a:spcBef>
              <a:defRPr sz="3200"/>
            </a:lvl3pPr>
            <a:lvl4pPr marL="2313940" indent="-485140" defTabSz="1217612">
              <a:lnSpc>
                <a:spcPct val="100000"/>
              </a:lnSpc>
              <a:spcBef>
                <a:spcPts val="700"/>
              </a:spcBef>
              <a:buChar char="–"/>
              <a:defRPr sz="3200"/>
            </a:lvl4pPr>
            <a:lvl5pPr marL="2923540" indent="-485140" defTabSz="1217612">
              <a:lnSpc>
                <a:spcPct val="100000"/>
              </a:lnSpc>
              <a:spcBef>
                <a:spcPts val="700"/>
              </a:spcBef>
              <a:buChar char="»"/>
              <a:defRPr sz="3200"/>
            </a:lvl5pPr>
          </a:lstStyle>
          <a:p>
            <a:r>
              <a:t>Gövde Düzeyi Bir</a:t>
            </a:r>
          </a:p>
          <a:p>
            <a:pPr lvl="1"/>
            <a:r>
              <a:t>Gövde Düzeyi İki</a:t>
            </a:r>
          </a:p>
          <a:p>
            <a:pPr lvl="2"/>
            <a:r>
              <a:t>Gövde Düzeyi Üç</a:t>
            </a:r>
          </a:p>
          <a:p>
            <a:pPr lvl="3"/>
            <a:r>
              <a:t>Gövde Düzeyi Dört</a:t>
            </a:r>
          </a:p>
          <a:p>
            <a:pPr lvl="4"/>
            <a:r>
              <a:t>Gövde Düzeyi Beş</a:t>
            </a:r>
          </a:p>
        </p:txBody>
      </p:sp>
      <p:sp>
        <p:nvSpPr>
          <p:cNvPr id="1163" name="文本占位符 3"/>
          <p:cNvSpPr>
            <a:spLocks noGrp="1"/>
          </p:cNvSpPr>
          <p:nvPr>
            <p:ph type="body" sz="half" idx="21"/>
          </p:nvPr>
        </p:nvSpPr>
        <p:spPr>
          <a:xfrm>
            <a:off x="609600" y="1435100"/>
            <a:ext cx="4011613" cy="4691063"/>
          </a:xfrm>
          <a:prstGeom prst="rect">
            <a:avLst/>
          </a:prstGeom>
        </p:spPr>
        <p:txBody>
          <a:bodyPr/>
          <a:lstStyle/>
          <a:p>
            <a:pPr marL="0" indent="0" defTabSz="1217612">
              <a:lnSpc>
                <a:spcPct val="100000"/>
              </a:lnSpc>
              <a:spcBef>
                <a:spcPts val="300"/>
              </a:spcBef>
              <a:buSzTx/>
              <a:buFontTx/>
              <a:buNone/>
              <a:defRPr sz="1400"/>
            </a:pPr>
            <a:endParaRPr/>
          </a:p>
        </p:txBody>
      </p:sp>
      <p:sp>
        <p:nvSpPr>
          <p:cNvPr id="1164"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标题和内容">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9" name="Başlık Metni"/>
          <p:cNvSpPr txBox="1">
            <a:spLocks noGrp="1"/>
          </p:cNvSpPr>
          <p:nvPr>
            <p:ph type="title"/>
          </p:nvPr>
        </p:nvSpPr>
        <p:spPr>
          <a:xfrm>
            <a:off x="609600" y="274638"/>
            <a:ext cx="10972800" cy="1143001"/>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120" name="Gövde Düzeyi Bir…"/>
          <p:cNvSpPr txBox="1">
            <a:spLocks noGrp="1"/>
          </p:cNvSpPr>
          <p:nvPr>
            <p:ph type="body" idx="1"/>
          </p:nvPr>
        </p:nvSpPr>
        <p:spPr>
          <a:xfrm>
            <a:off x="609600" y="1600200"/>
            <a:ext cx="10972800" cy="4525963"/>
          </a:xfrm>
          <a:prstGeom prst="rect">
            <a:avLst/>
          </a:prstGeom>
        </p:spPr>
        <p:txBody>
          <a:bodyPr/>
          <a:lstStyle>
            <a:lvl1pPr marL="455612" indent="-455612" defTabSz="1217612">
              <a:lnSpc>
                <a:spcPct val="100000"/>
              </a:lnSpc>
              <a:defRPr sz="4200"/>
            </a:lvl1pPr>
            <a:lvl2pPr marL="1040284" indent="-430684" defTabSz="1217612">
              <a:lnSpc>
                <a:spcPct val="100000"/>
              </a:lnSpc>
              <a:buChar char="–"/>
              <a:defRPr sz="4200"/>
            </a:lvl2pPr>
            <a:lvl3pPr marL="1617166" indent="-397966" defTabSz="1217612">
              <a:lnSpc>
                <a:spcPct val="100000"/>
              </a:lnSpc>
              <a:defRPr sz="4200"/>
            </a:lvl3pPr>
            <a:lvl4pPr marL="2318605" indent="-489805" defTabSz="1217612">
              <a:lnSpc>
                <a:spcPct val="100000"/>
              </a:lnSpc>
              <a:buChar char="–"/>
              <a:defRPr sz="4200"/>
            </a:lvl4pPr>
            <a:lvl5pPr marL="2928205" indent="-489805" defTabSz="1217612">
              <a:lnSpc>
                <a:spcPct val="100000"/>
              </a:lnSpc>
              <a:buChar char="»"/>
              <a:defRPr sz="4200"/>
            </a:lvl5pPr>
          </a:lstStyle>
          <a:p>
            <a:r>
              <a:t>Gövde Düzeyi Bir</a:t>
            </a:r>
          </a:p>
          <a:p>
            <a:pPr lvl="1"/>
            <a:r>
              <a:t>Gövde Düzeyi İki</a:t>
            </a:r>
          </a:p>
          <a:p>
            <a:pPr lvl="2"/>
            <a:r>
              <a:t>Gövde Düzeyi Üç</a:t>
            </a:r>
          </a:p>
          <a:p>
            <a:pPr lvl="3"/>
            <a:r>
              <a:t>Gövde Düzeyi Dört</a:t>
            </a:r>
          </a:p>
          <a:p>
            <a:pPr lvl="4"/>
            <a:r>
              <a:t>Gövde Düzeyi Beş</a:t>
            </a:r>
          </a:p>
        </p:txBody>
      </p:sp>
      <p:sp>
        <p:nvSpPr>
          <p:cNvPr id="121"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130.xml><?xml version="1.0" encoding="utf-8"?>
<p:sldLayout xmlns:a="http://schemas.openxmlformats.org/drawingml/2006/main" xmlns:r="http://schemas.openxmlformats.org/officeDocument/2006/relationships" xmlns:p="http://schemas.openxmlformats.org/presentationml/2006/main" type="tx">
  <p:cSld name="图片与标题">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71" name="Başlık Metni"/>
          <p:cNvSpPr txBox="1">
            <a:spLocks noGrp="1"/>
          </p:cNvSpPr>
          <p:nvPr>
            <p:ph type="title"/>
          </p:nvPr>
        </p:nvSpPr>
        <p:spPr>
          <a:xfrm>
            <a:off x="2389188" y="4800600"/>
            <a:ext cx="7315201" cy="566738"/>
          </a:xfrm>
          <a:prstGeom prst="rect">
            <a:avLst/>
          </a:prstGeom>
        </p:spPr>
        <p:txBody>
          <a:bodyPr anchor="b"/>
          <a:lstStyle>
            <a:lvl1pPr defTabSz="1217612">
              <a:lnSpc>
                <a:spcPct val="100000"/>
              </a:lnSpc>
              <a:defRPr sz="2000" b="1">
                <a:latin typeface="+mj-lt"/>
                <a:ea typeface="+mj-ea"/>
                <a:cs typeface="+mj-cs"/>
                <a:sym typeface="Calibri"/>
              </a:defRPr>
            </a:lvl1pPr>
          </a:lstStyle>
          <a:p>
            <a:r>
              <a:t>Başlık Metni</a:t>
            </a:r>
          </a:p>
        </p:txBody>
      </p:sp>
      <p:sp>
        <p:nvSpPr>
          <p:cNvPr id="1172" name="图片占位符 2"/>
          <p:cNvSpPr>
            <a:spLocks noGrp="1"/>
          </p:cNvSpPr>
          <p:nvPr>
            <p:ph type="pic" sz="half" idx="21"/>
          </p:nvPr>
        </p:nvSpPr>
        <p:spPr>
          <a:xfrm>
            <a:off x="2389188" y="612775"/>
            <a:ext cx="7315201" cy="4114800"/>
          </a:xfrm>
          <a:prstGeom prst="rect">
            <a:avLst/>
          </a:prstGeom>
        </p:spPr>
        <p:txBody>
          <a:bodyPr lIns="91439" rIns="91439">
            <a:noAutofit/>
          </a:bodyPr>
          <a:lstStyle/>
          <a:p>
            <a:endParaRPr/>
          </a:p>
        </p:txBody>
      </p:sp>
      <p:sp>
        <p:nvSpPr>
          <p:cNvPr id="1173" name="Gövde Düzeyi Bir…"/>
          <p:cNvSpPr txBox="1">
            <a:spLocks noGrp="1"/>
          </p:cNvSpPr>
          <p:nvPr>
            <p:ph type="body" sz="quarter" idx="1"/>
          </p:nvPr>
        </p:nvSpPr>
        <p:spPr>
          <a:xfrm>
            <a:off x="2389188" y="5367337"/>
            <a:ext cx="7315201" cy="804863"/>
          </a:xfrm>
          <a:prstGeom prst="rect">
            <a:avLst/>
          </a:prstGeom>
        </p:spPr>
        <p:txBody>
          <a:bodyPr/>
          <a:lstStyle>
            <a:lvl1pPr marL="0" indent="0" defTabSz="1217612">
              <a:lnSpc>
                <a:spcPct val="100000"/>
              </a:lnSpc>
              <a:spcBef>
                <a:spcPts val="300"/>
              </a:spcBef>
              <a:buSzTx/>
              <a:buFontTx/>
              <a:buNone/>
              <a:defRPr sz="1400"/>
            </a:lvl1pPr>
            <a:lvl2pPr marL="0" indent="457200" defTabSz="1217612">
              <a:lnSpc>
                <a:spcPct val="100000"/>
              </a:lnSpc>
              <a:spcBef>
                <a:spcPts val="300"/>
              </a:spcBef>
              <a:buSzTx/>
              <a:buFontTx/>
              <a:buNone/>
              <a:defRPr sz="1400"/>
            </a:lvl2pPr>
            <a:lvl3pPr marL="0" indent="914400" defTabSz="1217612">
              <a:lnSpc>
                <a:spcPct val="100000"/>
              </a:lnSpc>
              <a:spcBef>
                <a:spcPts val="300"/>
              </a:spcBef>
              <a:buSzTx/>
              <a:buFontTx/>
              <a:buNone/>
              <a:defRPr sz="1400"/>
            </a:lvl3pPr>
            <a:lvl4pPr marL="0" indent="1371600" defTabSz="1217612">
              <a:lnSpc>
                <a:spcPct val="100000"/>
              </a:lnSpc>
              <a:spcBef>
                <a:spcPts val="300"/>
              </a:spcBef>
              <a:buSzTx/>
              <a:buFontTx/>
              <a:buNone/>
              <a:defRPr sz="1400"/>
            </a:lvl4pPr>
            <a:lvl5pPr marL="0" indent="1828800" defTabSz="1217612">
              <a:lnSpc>
                <a:spcPct val="100000"/>
              </a:lnSpc>
              <a:spcBef>
                <a:spcPts val="300"/>
              </a:spcBef>
              <a:buSzTx/>
              <a:buFontTx/>
              <a:buNone/>
              <a:defRPr sz="1400"/>
            </a:lvl5pPr>
          </a:lstStyle>
          <a:p>
            <a:r>
              <a:t>Gövde Düzeyi Bir</a:t>
            </a:r>
          </a:p>
          <a:p>
            <a:pPr lvl="1"/>
            <a:r>
              <a:t>Gövde Düzeyi İki</a:t>
            </a:r>
          </a:p>
          <a:p>
            <a:pPr lvl="2"/>
            <a:r>
              <a:t>Gövde Düzeyi Üç</a:t>
            </a:r>
          </a:p>
          <a:p>
            <a:pPr lvl="3"/>
            <a:r>
              <a:t>Gövde Düzeyi Dört</a:t>
            </a:r>
          </a:p>
          <a:p>
            <a:pPr lvl="4"/>
            <a:r>
              <a:t>Gövde Düzeyi Beş</a:t>
            </a:r>
          </a:p>
        </p:txBody>
      </p:sp>
      <p:sp>
        <p:nvSpPr>
          <p:cNvPr id="1174"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131.xml><?xml version="1.0" encoding="utf-8"?>
<p:sldLayout xmlns:a="http://schemas.openxmlformats.org/drawingml/2006/main" xmlns:r="http://schemas.openxmlformats.org/officeDocument/2006/relationships" xmlns:p="http://schemas.openxmlformats.org/presentationml/2006/main" type="tx">
  <p:cSld name="标题和竖排文字">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81" name="Başlık Metni"/>
          <p:cNvSpPr txBox="1">
            <a:spLocks noGrp="1"/>
          </p:cNvSpPr>
          <p:nvPr>
            <p:ph type="title"/>
          </p:nvPr>
        </p:nvSpPr>
        <p:spPr>
          <a:xfrm>
            <a:off x="609600" y="274638"/>
            <a:ext cx="10972800" cy="1143001"/>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1182" name="Gövde Düzeyi Bir…"/>
          <p:cNvSpPr txBox="1">
            <a:spLocks noGrp="1"/>
          </p:cNvSpPr>
          <p:nvPr>
            <p:ph type="body" idx="1"/>
          </p:nvPr>
        </p:nvSpPr>
        <p:spPr>
          <a:xfrm>
            <a:off x="609600" y="1600200"/>
            <a:ext cx="10972800" cy="4525963"/>
          </a:xfrm>
          <a:prstGeom prst="rect">
            <a:avLst/>
          </a:prstGeom>
        </p:spPr>
        <p:txBody>
          <a:bodyPr vert="eaVert"/>
          <a:lstStyle>
            <a:lvl1pPr marL="455612" indent="-455612" defTabSz="1217612">
              <a:lnSpc>
                <a:spcPct val="100000"/>
              </a:lnSpc>
              <a:defRPr sz="4200"/>
            </a:lvl1pPr>
            <a:lvl2pPr marL="1040284" indent="-430684" defTabSz="1217612">
              <a:lnSpc>
                <a:spcPct val="100000"/>
              </a:lnSpc>
              <a:buChar char="–"/>
              <a:defRPr sz="4200"/>
            </a:lvl2pPr>
            <a:lvl3pPr marL="1617166" indent="-397966" defTabSz="1217612">
              <a:lnSpc>
                <a:spcPct val="100000"/>
              </a:lnSpc>
              <a:defRPr sz="4200"/>
            </a:lvl3pPr>
            <a:lvl4pPr marL="2318605" indent="-489805" defTabSz="1217612">
              <a:lnSpc>
                <a:spcPct val="100000"/>
              </a:lnSpc>
              <a:buChar char="–"/>
              <a:defRPr sz="4200"/>
            </a:lvl4pPr>
            <a:lvl5pPr marL="2928205" indent="-489805" defTabSz="1217612">
              <a:lnSpc>
                <a:spcPct val="100000"/>
              </a:lnSpc>
              <a:buChar char="»"/>
              <a:defRPr sz="4200"/>
            </a:lvl5pPr>
          </a:lstStyle>
          <a:p>
            <a:r>
              <a:t>Gövde Düzeyi Bir</a:t>
            </a:r>
          </a:p>
          <a:p>
            <a:pPr lvl="1"/>
            <a:r>
              <a:t>Gövde Düzeyi İki</a:t>
            </a:r>
          </a:p>
          <a:p>
            <a:pPr lvl="2"/>
            <a:r>
              <a:t>Gövde Düzeyi Üç</a:t>
            </a:r>
          </a:p>
          <a:p>
            <a:pPr lvl="3"/>
            <a:r>
              <a:t>Gövde Düzeyi Dört</a:t>
            </a:r>
          </a:p>
          <a:p>
            <a:pPr lvl="4"/>
            <a:r>
              <a:t>Gövde Düzeyi Beş</a:t>
            </a:r>
          </a:p>
        </p:txBody>
      </p:sp>
      <p:sp>
        <p:nvSpPr>
          <p:cNvPr id="1183"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132.xml><?xml version="1.0" encoding="utf-8"?>
<p:sldLayout xmlns:a="http://schemas.openxmlformats.org/drawingml/2006/main" xmlns:r="http://schemas.openxmlformats.org/officeDocument/2006/relationships" xmlns:p="http://schemas.openxmlformats.org/presentationml/2006/main" type="tx">
  <p:cSld name="垂直排列标题与文本">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90" name="Başlık Metni"/>
          <p:cNvSpPr txBox="1">
            <a:spLocks noGrp="1"/>
          </p:cNvSpPr>
          <p:nvPr>
            <p:ph type="title"/>
          </p:nvPr>
        </p:nvSpPr>
        <p:spPr>
          <a:xfrm>
            <a:off x="8839200" y="274638"/>
            <a:ext cx="2743200" cy="5851526"/>
          </a:xfrm>
          <a:prstGeom prst="rect">
            <a:avLst/>
          </a:prstGeom>
        </p:spPr>
        <p:txBody>
          <a:bodyPr vert="eaVert"/>
          <a:lstStyle>
            <a:lvl1pPr algn="ctr" defTabSz="1217612">
              <a:lnSpc>
                <a:spcPct val="100000"/>
              </a:lnSpc>
              <a:defRPr sz="5800">
                <a:latin typeface="+mj-lt"/>
                <a:ea typeface="+mj-ea"/>
                <a:cs typeface="+mj-cs"/>
                <a:sym typeface="Calibri"/>
              </a:defRPr>
            </a:lvl1pPr>
          </a:lstStyle>
          <a:p>
            <a:r>
              <a:t>Başlık Metni</a:t>
            </a:r>
          </a:p>
        </p:txBody>
      </p:sp>
      <p:sp>
        <p:nvSpPr>
          <p:cNvPr id="1191" name="Gövde Düzeyi Bir…"/>
          <p:cNvSpPr txBox="1">
            <a:spLocks noGrp="1"/>
          </p:cNvSpPr>
          <p:nvPr>
            <p:ph type="body" idx="1"/>
          </p:nvPr>
        </p:nvSpPr>
        <p:spPr>
          <a:xfrm>
            <a:off x="609600" y="274638"/>
            <a:ext cx="8077200" cy="5851526"/>
          </a:xfrm>
          <a:prstGeom prst="rect">
            <a:avLst/>
          </a:prstGeom>
        </p:spPr>
        <p:txBody>
          <a:bodyPr vert="eaVert"/>
          <a:lstStyle>
            <a:lvl1pPr marL="455612" indent="-455612" defTabSz="1217612">
              <a:lnSpc>
                <a:spcPct val="100000"/>
              </a:lnSpc>
              <a:defRPr sz="4200"/>
            </a:lvl1pPr>
            <a:lvl2pPr marL="1040284" indent="-430684" defTabSz="1217612">
              <a:lnSpc>
                <a:spcPct val="100000"/>
              </a:lnSpc>
              <a:buChar char="–"/>
              <a:defRPr sz="4200"/>
            </a:lvl2pPr>
            <a:lvl3pPr marL="1617166" indent="-397966" defTabSz="1217612">
              <a:lnSpc>
                <a:spcPct val="100000"/>
              </a:lnSpc>
              <a:defRPr sz="4200"/>
            </a:lvl3pPr>
            <a:lvl4pPr marL="2318605" indent="-489805" defTabSz="1217612">
              <a:lnSpc>
                <a:spcPct val="100000"/>
              </a:lnSpc>
              <a:buChar char="–"/>
              <a:defRPr sz="4200"/>
            </a:lvl4pPr>
            <a:lvl5pPr marL="2928205" indent="-489805" defTabSz="1217612">
              <a:lnSpc>
                <a:spcPct val="100000"/>
              </a:lnSpc>
              <a:buChar char="»"/>
              <a:defRPr sz="4200"/>
            </a:lvl5pPr>
          </a:lstStyle>
          <a:p>
            <a:r>
              <a:t>Gövde Düzeyi Bir</a:t>
            </a:r>
          </a:p>
          <a:p>
            <a:pPr lvl="1"/>
            <a:r>
              <a:t>Gövde Düzeyi İki</a:t>
            </a:r>
          </a:p>
          <a:p>
            <a:pPr lvl="2"/>
            <a:r>
              <a:t>Gövde Düzeyi Üç</a:t>
            </a:r>
          </a:p>
          <a:p>
            <a:pPr lvl="3"/>
            <a:r>
              <a:t>Gövde Düzeyi Dört</a:t>
            </a:r>
          </a:p>
          <a:p>
            <a:pPr lvl="4"/>
            <a:r>
              <a:t>Gövde Düzeyi Beş</a:t>
            </a:r>
          </a:p>
        </p:txBody>
      </p:sp>
      <p:sp>
        <p:nvSpPr>
          <p:cNvPr id="1192"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节标题">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8" name="Başlık Metni"/>
          <p:cNvSpPr txBox="1">
            <a:spLocks noGrp="1"/>
          </p:cNvSpPr>
          <p:nvPr>
            <p:ph type="title"/>
          </p:nvPr>
        </p:nvSpPr>
        <p:spPr>
          <a:xfrm>
            <a:off x="963612" y="4406900"/>
            <a:ext cx="10363201" cy="1362075"/>
          </a:xfrm>
          <a:prstGeom prst="rect">
            <a:avLst/>
          </a:prstGeom>
        </p:spPr>
        <p:txBody>
          <a:bodyPr anchor="t"/>
          <a:lstStyle>
            <a:lvl1pPr defTabSz="1217612">
              <a:lnSpc>
                <a:spcPct val="100000"/>
              </a:lnSpc>
              <a:defRPr sz="4000" b="1" cap="all">
                <a:latin typeface="+mj-lt"/>
                <a:ea typeface="+mj-ea"/>
                <a:cs typeface="+mj-cs"/>
                <a:sym typeface="Calibri"/>
              </a:defRPr>
            </a:lvl1pPr>
          </a:lstStyle>
          <a:p>
            <a:r>
              <a:t>Başlık Metni</a:t>
            </a:r>
          </a:p>
        </p:txBody>
      </p:sp>
      <p:sp>
        <p:nvSpPr>
          <p:cNvPr id="129" name="Gövde Düzeyi Bir…"/>
          <p:cNvSpPr txBox="1">
            <a:spLocks noGrp="1"/>
          </p:cNvSpPr>
          <p:nvPr>
            <p:ph type="body" sz="quarter" idx="1"/>
          </p:nvPr>
        </p:nvSpPr>
        <p:spPr>
          <a:xfrm>
            <a:off x="963612" y="2906713"/>
            <a:ext cx="10363201" cy="1500188"/>
          </a:xfrm>
          <a:prstGeom prst="rect">
            <a:avLst/>
          </a:prstGeom>
        </p:spPr>
        <p:txBody>
          <a:bodyPr anchor="b"/>
          <a:lstStyle>
            <a:lvl1pPr marL="0" indent="0" defTabSz="1217612">
              <a:lnSpc>
                <a:spcPct val="100000"/>
              </a:lnSpc>
              <a:spcBef>
                <a:spcPts val="400"/>
              </a:spcBef>
              <a:buSzTx/>
              <a:buFontTx/>
              <a:buNone/>
              <a:defRPr sz="2000"/>
            </a:lvl1pPr>
            <a:lvl2pPr marL="0" indent="457200" defTabSz="1217612">
              <a:lnSpc>
                <a:spcPct val="100000"/>
              </a:lnSpc>
              <a:spcBef>
                <a:spcPts val="400"/>
              </a:spcBef>
              <a:buSzTx/>
              <a:buFontTx/>
              <a:buNone/>
              <a:defRPr sz="2000"/>
            </a:lvl2pPr>
            <a:lvl3pPr marL="0" indent="914400" defTabSz="1217612">
              <a:lnSpc>
                <a:spcPct val="100000"/>
              </a:lnSpc>
              <a:spcBef>
                <a:spcPts val="400"/>
              </a:spcBef>
              <a:buSzTx/>
              <a:buFontTx/>
              <a:buNone/>
              <a:defRPr sz="2000"/>
            </a:lvl3pPr>
            <a:lvl4pPr marL="0" indent="1371600" defTabSz="1217612">
              <a:lnSpc>
                <a:spcPct val="100000"/>
              </a:lnSpc>
              <a:spcBef>
                <a:spcPts val="400"/>
              </a:spcBef>
              <a:buSzTx/>
              <a:buFontTx/>
              <a:buNone/>
              <a:defRPr sz="2000"/>
            </a:lvl4pPr>
            <a:lvl5pPr marL="0" indent="1828800" defTabSz="1217612">
              <a:lnSpc>
                <a:spcPct val="100000"/>
              </a:lnSpc>
              <a:spcBef>
                <a:spcPts val="400"/>
              </a:spcBef>
              <a:buSzTx/>
              <a:buFontTx/>
              <a:buNone/>
              <a:defRPr sz="2000"/>
            </a:lvl5pPr>
          </a:lstStyle>
          <a:p>
            <a:r>
              <a:t>Gövde Düzeyi Bir</a:t>
            </a:r>
          </a:p>
          <a:p>
            <a:pPr lvl="1"/>
            <a:r>
              <a:t>Gövde Düzeyi İki</a:t>
            </a:r>
          </a:p>
          <a:p>
            <a:pPr lvl="2"/>
            <a:r>
              <a:t>Gövde Düzeyi Üç</a:t>
            </a:r>
          </a:p>
          <a:p>
            <a:pPr lvl="3"/>
            <a:r>
              <a:t>Gövde Düzeyi Dört</a:t>
            </a:r>
          </a:p>
          <a:p>
            <a:pPr lvl="4"/>
            <a:r>
              <a:t>Gövde Düzeyi Beş</a:t>
            </a:r>
          </a:p>
        </p:txBody>
      </p:sp>
      <p:sp>
        <p:nvSpPr>
          <p:cNvPr id="130"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两栏内容">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7" name="Başlık Metni"/>
          <p:cNvSpPr txBox="1">
            <a:spLocks noGrp="1"/>
          </p:cNvSpPr>
          <p:nvPr>
            <p:ph type="title"/>
          </p:nvPr>
        </p:nvSpPr>
        <p:spPr>
          <a:xfrm>
            <a:off x="609600" y="274638"/>
            <a:ext cx="10972800" cy="1143001"/>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138" name="Gövde Düzeyi Bir…"/>
          <p:cNvSpPr txBox="1">
            <a:spLocks noGrp="1"/>
          </p:cNvSpPr>
          <p:nvPr>
            <p:ph type="body" sz="half" idx="1"/>
          </p:nvPr>
        </p:nvSpPr>
        <p:spPr>
          <a:xfrm>
            <a:off x="609600" y="1600200"/>
            <a:ext cx="5410200" cy="4525963"/>
          </a:xfrm>
          <a:prstGeom prst="rect">
            <a:avLst/>
          </a:prstGeom>
        </p:spPr>
        <p:txBody>
          <a:bodyPr/>
          <a:lstStyle>
            <a:lvl1pPr marL="455612" indent="-455612" defTabSz="1217612">
              <a:lnSpc>
                <a:spcPct val="100000"/>
              </a:lnSpc>
              <a:spcBef>
                <a:spcPts val="600"/>
              </a:spcBef>
            </a:lvl1pPr>
            <a:lvl2pPr marL="1052248" indent="-442648" defTabSz="1217612">
              <a:lnSpc>
                <a:spcPct val="100000"/>
              </a:lnSpc>
              <a:spcBef>
                <a:spcPts val="600"/>
              </a:spcBef>
              <a:buChar char="–"/>
            </a:lvl2pPr>
            <a:lvl3pPr marL="1643698" indent="-424498" defTabSz="1217612">
              <a:lnSpc>
                <a:spcPct val="100000"/>
              </a:lnSpc>
              <a:spcBef>
                <a:spcPts val="600"/>
              </a:spcBef>
            </a:lvl3pPr>
            <a:lvl4pPr marL="2300464" indent="-471664" defTabSz="1217612">
              <a:lnSpc>
                <a:spcPct val="100000"/>
              </a:lnSpc>
              <a:spcBef>
                <a:spcPts val="600"/>
              </a:spcBef>
              <a:buChar char="–"/>
            </a:lvl4pPr>
            <a:lvl5pPr marL="2910064" indent="-471664" defTabSz="1217612">
              <a:lnSpc>
                <a:spcPct val="100000"/>
              </a:lnSpc>
              <a:spcBef>
                <a:spcPts val="600"/>
              </a:spcBef>
              <a:buChar char="»"/>
            </a:lvl5pPr>
          </a:lstStyle>
          <a:p>
            <a:r>
              <a:t>Gövde Düzeyi Bir</a:t>
            </a:r>
          </a:p>
          <a:p>
            <a:pPr lvl="1"/>
            <a:r>
              <a:t>Gövde Düzeyi İki</a:t>
            </a:r>
          </a:p>
          <a:p>
            <a:pPr lvl="2"/>
            <a:r>
              <a:t>Gövde Düzeyi Üç</a:t>
            </a:r>
          </a:p>
          <a:p>
            <a:pPr lvl="3"/>
            <a:r>
              <a:t>Gövde Düzeyi Dört</a:t>
            </a:r>
          </a:p>
          <a:p>
            <a:pPr lvl="4"/>
            <a:r>
              <a:t>Gövde Düzeyi Beş</a:t>
            </a:r>
          </a:p>
        </p:txBody>
      </p:sp>
      <p:sp>
        <p:nvSpPr>
          <p:cNvPr id="139"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比较">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6" name="Başlık Metni"/>
          <p:cNvSpPr txBox="1">
            <a:spLocks noGrp="1"/>
          </p:cNvSpPr>
          <p:nvPr>
            <p:ph type="title"/>
          </p:nvPr>
        </p:nvSpPr>
        <p:spPr>
          <a:xfrm>
            <a:off x="609600" y="274638"/>
            <a:ext cx="10972800" cy="1143001"/>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147" name="Gövde Düzeyi Bir…"/>
          <p:cNvSpPr txBox="1">
            <a:spLocks noGrp="1"/>
          </p:cNvSpPr>
          <p:nvPr>
            <p:ph type="body" sz="quarter" idx="1"/>
          </p:nvPr>
        </p:nvSpPr>
        <p:spPr>
          <a:xfrm>
            <a:off x="609600" y="1535112"/>
            <a:ext cx="5386388" cy="639763"/>
          </a:xfrm>
          <a:prstGeom prst="rect">
            <a:avLst/>
          </a:prstGeom>
        </p:spPr>
        <p:txBody>
          <a:bodyPr anchor="b"/>
          <a:lstStyle>
            <a:lvl1pPr marL="0" indent="0" defTabSz="1217612">
              <a:lnSpc>
                <a:spcPct val="100000"/>
              </a:lnSpc>
              <a:spcBef>
                <a:spcPts val="500"/>
              </a:spcBef>
              <a:buSzTx/>
              <a:buFontTx/>
              <a:buNone/>
              <a:defRPr sz="2400" b="1"/>
            </a:lvl1pPr>
            <a:lvl2pPr marL="0" indent="457200" defTabSz="1217612">
              <a:lnSpc>
                <a:spcPct val="100000"/>
              </a:lnSpc>
              <a:spcBef>
                <a:spcPts val="500"/>
              </a:spcBef>
              <a:buSzTx/>
              <a:buFontTx/>
              <a:buNone/>
              <a:defRPr sz="2400" b="1"/>
            </a:lvl2pPr>
            <a:lvl3pPr marL="0" indent="914400" defTabSz="1217612">
              <a:lnSpc>
                <a:spcPct val="100000"/>
              </a:lnSpc>
              <a:spcBef>
                <a:spcPts val="500"/>
              </a:spcBef>
              <a:buSzTx/>
              <a:buFontTx/>
              <a:buNone/>
              <a:defRPr sz="2400" b="1"/>
            </a:lvl3pPr>
            <a:lvl4pPr marL="0" indent="1371600" defTabSz="1217612">
              <a:lnSpc>
                <a:spcPct val="100000"/>
              </a:lnSpc>
              <a:spcBef>
                <a:spcPts val="500"/>
              </a:spcBef>
              <a:buSzTx/>
              <a:buFontTx/>
              <a:buNone/>
              <a:defRPr sz="2400" b="1"/>
            </a:lvl4pPr>
            <a:lvl5pPr marL="0" indent="1828800" defTabSz="1217612">
              <a:lnSpc>
                <a:spcPct val="100000"/>
              </a:lnSpc>
              <a:spcBef>
                <a:spcPts val="500"/>
              </a:spcBef>
              <a:buSzTx/>
              <a:buFontTx/>
              <a:buNone/>
              <a:defRPr sz="2400" b="1"/>
            </a:lvl5pPr>
          </a:lstStyle>
          <a:p>
            <a:r>
              <a:t>Gövde Düzeyi Bir</a:t>
            </a:r>
          </a:p>
          <a:p>
            <a:pPr lvl="1"/>
            <a:r>
              <a:t>Gövde Düzeyi İki</a:t>
            </a:r>
          </a:p>
          <a:p>
            <a:pPr lvl="2"/>
            <a:r>
              <a:t>Gövde Düzeyi Üç</a:t>
            </a:r>
          </a:p>
          <a:p>
            <a:pPr lvl="3"/>
            <a:r>
              <a:t>Gövde Düzeyi Dört</a:t>
            </a:r>
          </a:p>
          <a:p>
            <a:pPr lvl="4"/>
            <a:r>
              <a:t>Gövde Düzeyi Beş</a:t>
            </a:r>
          </a:p>
        </p:txBody>
      </p:sp>
      <p:sp>
        <p:nvSpPr>
          <p:cNvPr id="148" name="文本占位符 4"/>
          <p:cNvSpPr>
            <a:spLocks noGrp="1"/>
          </p:cNvSpPr>
          <p:nvPr>
            <p:ph type="body" sz="quarter" idx="21"/>
          </p:nvPr>
        </p:nvSpPr>
        <p:spPr>
          <a:xfrm>
            <a:off x="6192837" y="1535112"/>
            <a:ext cx="5389563" cy="639763"/>
          </a:xfrm>
          <a:prstGeom prst="rect">
            <a:avLst/>
          </a:prstGeom>
        </p:spPr>
        <p:txBody>
          <a:bodyPr anchor="b"/>
          <a:lstStyle/>
          <a:p>
            <a:pPr marL="0" indent="0" defTabSz="1217612">
              <a:lnSpc>
                <a:spcPct val="100000"/>
              </a:lnSpc>
              <a:spcBef>
                <a:spcPts val="500"/>
              </a:spcBef>
              <a:buSzTx/>
              <a:buFontTx/>
              <a:buNone/>
              <a:defRPr sz="2400" b="1"/>
            </a:pPr>
            <a:endParaRPr/>
          </a:p>
        </p:txBody>
      </p:sp>
      <p:sp>
        <p:nvSpPr>
          <p:cNvPr id="149"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仅标题">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6" name="Başlık Metni"/>
          <p:cNvSpPr txBox="1">
            <a:spLocks noGrp="1"/>
          </p:cNvSpPr>
          <p:nvPr>
            <p:ph type="title"/>
          </p:nvPr>
        </p:nvSpPr>
        <p:spPr>
          <a:xfrm>
            <a:off x="609600" y="274638"/>
            <a:ext cx="10972800" cy="1143001"/>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157"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空白">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4"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内容与标题">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1" name="Başlık Metni"/>
          <p:cNvSpPr txBox="1">
            <a:spLocks noGrp="1"/>
          </p:cNvSpPr>
          <p:nvPr>
            <p:ph type="title"/>
          </p:nvPr>
        </p:nvSpPr>
        <p:spPr>
          <a:xfrm>
            <a:off x="609600" y="273050"/>
            <a:ext cx="4011613" cy="1162050"/>
          </a:xfrm>
          <a:prstGeom prst="rect">
            <a:avLst/>
          </a:prstGeom>
        </p:spPr>
        <p:txBody>
          <a:bodyPr anchor="b"/>
          <a:lstStyle>
            <a:lvl1pPr defTabSz="1217612">
              <a:lnSpc>
                <a:spcPct val="100000"/>
              </a:lnSpc>
              <a:defRPr sz="2000" b="1">
                <a:latin typeface="+mj-lt"/>
                <a:ea typeface="+mj-ea"/>
                <a:cs typeface="+mj-cs"/>
                <a:sym typeface="Calibri"/>
              </a:defRPr>
            </a:lvl1pPr>
          </a:lstStyle>
          <a:p>
            <a:r>
              <a:t>Başlık Metni</a:t>
            </a:r>
          </a:p>
        </p:txBody>
      </p:sp>
      <p:sp>
        <p:nvSpPr>
          <p:cNvPr id="172" name="Gövde Düzeyi Bir…"/>
          <p:cNvSpPr txBox="1">
            <a:spLocks noGrp="1"/>
          </p:cNvSpPr>
          <p:nvPr>
            <p:ph type="body" idx="1"/>
          </p:nvPr>
        </p:nvSpPr>
        <p:spPr>
          <a:xfrm>
            <a:off x="4767262" y="273050"/>
            <a:ext cx="6815138" cy="5853113"/>
          </a:xfrm>
          <a:prstGeom prst="rect">
            <a:avLst/>
          </a:prstGeom>
        </p:spPr>
        <p:txBody>
          <a:bodyPr/>
          <a:lstStyle>
            <a:lvl1pPr marL="455612" indent="-455612" defTabSz="1217612">
              <a:lnSpc>
                <a:spcPct val="100000"/>
              </a:lnSpc>
              <a:spcBef>
                <a:spcPts val="700"/>
              </a:spcBef>
              <a:defRPr sz="3200"/>
            </a:lvl1pPr>
            <a:lvl2pPr marL="1043214" indent="-433614" defTabSz="1217612">
              <a:lnSpc>
                <a:spcPct val="100000"/>
              </a:lnSpc>
              <a:spcBef>
                <a:spcPts val="700"/>
              </a:spcBef>
              <a:buChar char="–"/>
              <a:defRPr sz="3200"/>
            </a:lvl2pPr>
            <a:lvl3pPr marL="1623483" indent="-404283" defTabSz="1217612">
              <a:lnSpc>
                <a:spcPct val="100000"/>
              </a:lnSpc>
              <a:spcBef>
                <a:spcPts val="700"/>
              </a:spcBef>
              <a:defRPr sz="3200"/>
            </a:lvl3pPr>
            <a:lvl4pPr marL="2313940" indent="-485140" defTabSz="1217612">
              <a:lnSpc>
                <a:spcPct val="100000"/>
              </a:lnSpc>
              <a:spcBef>
                <a:spcPts val="700"/>
              </a:spcBef>
              <a:buChar char="–"/>
              <a:defRPr sz="3200"/>
            </a:lvl4pPr>
            <a:lvl5pPr marL="2923540" indent="-485140" defTabSz="1217612">
              <a:lnSpc>
                <a:spcPct val="100000"/>
              </a:lnSpc>
              <a:spcBef>
                <a:spcPts val="700"/>
              </a:spcBef>
              <a:buChar char="»"/>
              <a:defRPr sz="3200"/>
            </a:lvl5pPr>
          </a:lstStyle>
          <a:p>
            <a:r>
              <a:t>Gövde Düzeyi Bir</a:t>
            </a:r>
          </a:p>
          <a:p>
            <a:pPr lvl="1"/>
            <a:r>
              <a:t>Gövde Düzeyi İki</a:t>
            </a:r>
          </a:p>
          <a:p>
            <a:pPr lvl="2"/>
            <a:r>
              <a:t>Gövde Düzeyi Üç</a:t>
            </a:r>
          </a:p>
          <a:p>
            <a:pPr lvl="3"/>
            <a:r>
              <a:t>Gövde Düzeyi Dört</a:t>
            </a:r>
          </a:p>
          <a:p>
            <a:pPr lvl="4"/>
            <a:r>
              <a:t>Gövde Düzeyi Beş</a:t>
            </a:r>
          </a:p>
        </p:txBody>
      </p:sp>
      <p:sp>
        <p:nvSpPr>
          <p:cNvPr id="173" name="文本占位符 3"/>
          <p:cNvSpPr>
            <a:spLocks noGrp="1"/>
          </p:cNvSpPr>
          <p:nvPr>
            <p:ph type="body" sz="half" idx="21"/>
          </p:nvPr>
        </p:nvSpPr>
        <p:spPr>
          <a:xfrm>
            <a:off x="609600" y="1435100"/>
            <a:ext cx="4011613" cy="4691063"/>
          </a:xfrm>
          <a:prstGeom prst="rect">
            <a:avLst/>
          </a:prstGeom>
        </p:spPr>
        <p:txBody>
          <a:bodyPr/>
          <a:lstStyle/>
          <a:p>
            <a:pPr marL="0" indent="0" defTabSz="1217612">
              <a:lnSpc>
                <a:spcPct val="100000"/>
              </a:lnSpc>
              <a:spcBef>
                <a:spcPts val="300"/>
              </a:spcBef>
              <a:buSzTx/>
              <a:buFontTx/>
              <a:buNone/>
              <a:defRPr sz="1400"/>
            </a:pPr>
            <a:endParaRPr/>
          </a:p>
        </p:txBody>
      </p:sp>
      <p:sp>
        <p:nvSpPr>
          <p:cNvPr id="174"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标题和内容">
    <p:spTree>
      <p:nvGrpSpPr>
        <p:cNvPr id="1" name=""/>
        <p:cNvGrpSpPr/>
        <p:nvPr/>
      </p:nvGrpSpPr>
      <p:grpSpPr>
        <a:xfrm>
          <a:off x="0" y="0"/>
          <a:ext cx="0" cy="0"/>
          <a:chOff x="0" y="0"/>
          <a:chExt cx="0" cy="0"/>
        </a:xfrm>
      </p:grpSpPr>
      <p:sp>
        <p:nvSpPr>
          <p:cNvPr id="20" name="Başlık Metni"/>
          <p:cNvSpPr txBox="1">
            <a:spLocks noGrp="1"/>
          </p:cNvSpPr>
          <p:nvPr>
            <p:ph type="title"/>
          </p:nvPr>
        </p:nvSpPr>
        <p:spPr>
          <a:prstGeom prst="rect">
            <a:avLst/>
          </a:prstGeom>
        </p:spPr>
        <p:txBody>
          <a:bodyPr/>
          <a:lstStyle/>
          <a:p>
            <a:r>
              <a:t>Başlık Metni</a:t>
            </a:r>
          </a:p>
        </p:txBody>
      </p:sp>
      <p:sp>
        <p:nvSpPr>
          <p:cNvPr id="21" name="Gövde Düzeyi Bir…"/>
          <p:cNvSpPr txBox="1">
            <a:spLocks noGrp="1"/>
          </p:cNvSpPr>
          <p:nvPr>
            <p:ph type="body" idx="1"/>
          </p:nvPr>
        </p:nvSpPr>
        <p:spPr>
          <a:prstGeom prst="rect">
            <a:avLst/>
          </a:prstGeom>
        </p:spPr>
        <p:txBody>
          <a:bodyPr/>
          <a:lstStyle/>
          <a:p>
            <a:r>
              <a:t>Gövde Düzeyi Bir</a:t>
            </a:r>
          </a:p>
          <a:p>
            <a:pPr lvl="1"/>
            <a:r>
              <a:t>Gövde Düzeyi İki</a:t>
            </a:r>
          </a:p>
          <a:p>
            <a:pPr lvl="2"/>
            <a:r>
              <a:t>Gövde Düzeyi Üç</a:t>
            </a:r>
          </a:p>
          <a:p>
            <a:pPr lvl="3"/>
            <a:r>
              <a:t>Gövde Düzeyi Dört</a:t>
            </a:r>
          </a:p>
          <a:p>
            <a:pPr lvl="4"/>
            <a:r>
              <a:t>Gövde Düzeyi Beş</a:t>
            </a:r>
          </a:p>
        </p:txBody>
      </p:sp>
      <p:sp>
        <p:nvSpPr>
          <p:cNvPr id="22"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图片与标题">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1" name="Başlık Metni"/>
          <p:cNvSpPr txBox="1">
            <a:spLocks noGrp="1"/>
          </p:cNvSpPr>
          <p:nvPr>
            <p:ph type="title"/>
          </p:nvPr>
        </p:nvSpPr>
        <p:spPr>
          <a:xfrm>
            <a:off x="2389188" y="4800600"/>
            <a:ext cx="7315201" cy="566738"/>
          </a:xfrm>
          <a:prstGeom prst="rect">
            <a:avLst/>
          </a:prstGeom>
        </p:spPr>
        <p:txBody>
          <a:bodyPr anchor="b"/>
          <a:lstStyle>
            <a:lvl1pPr defTabSz="1217612">
              <a:lnSpc>
                <a:spcPct val="100000"/>
              </a:lnSpc>
              <a:defRPr sz="2000" b="1">
                <a:latin typeface="+mj-lt"/>
                <a:ea typeface="+mj-ea"/>
                <a:cs typeface="+mj-cs"/>
                <a:sym typeface="Calibri"/>
              </a:defRPr>
            </a:lvl1pPr>
          </a:lstStyle>
          <a:p>
            <a:r>
              <a:t>Başlık Metni</a:t>
            </a:r>
          </a:p>
        </p:txBody>
      </p:sp>
      <p:sp>
        <p:nvSpPr>
          <p:cNvPr id="182" name="图片占位符 2"/>
          <p:cNvSpPr>
            <a:spLocks noGrp="1"/>
          </p:cNvSpPr>
          <p:nvPr>
            <p:ph type="pic" sz="half" idx="21"/>
          </p:nvPr>
        </p:nvSpPr>
        <p:spPr>
          <a:xfrm>
            <a:off x="2389188" y="612775"/>
            <a:ext cx="7315201" cy="4114800"/>
          </a:xfrm>
          <a:prstGeom prst="rect">
            <a:avLst/>
          </a:prstGeom>
        </p:spPr>
        <p:txBody>
          <a:bodyPr lIns="91439" rIns="91439">
            <a:noAutofit/>
          </a:bodyPr>
          <a:lstStyle/>
          <a:p>
            <a:endParaRPr/>
          </a:p>
        </p:txBody>
      </p:sp>
      <p:sp>
        <p:nvSpPr>
          <p:cNvPr id="183" name="Gövde Düzeyi Bir…"/>
          <p:cNvSpPr txBox="1">
            <a:spLocks noGrp="1"/>
          </p:cNvSpPr>
          <p:nvPr>
            <p:ph type="body" sz="quarter" idx="1"/>
          </p:nvPr>
        </p:nvSpPr>
        <p:spPr>
          <a:xfrm>
            <a:off x="2389188" y="5367337"/>
            <a:ext cx="7315201" cy="804863"/>
          </a:xfrm>
          <a:prstGeom prst="rect">
            <a:avLst/>
          </a:prstGeom>
        </p:spPr>
        <p:txBody>
          <a:bodyPr/>
          <a:lstStyle>
            <a:lvl1pPr marL="0" indent="0" defTabSz="1217612">
              <a:lnSpc>
                <a:spcPct val="100000"/>
              </a:lnSpc>
              <a:spcBef>
                <a:spcPts val="300"/>
              </a:spcBef>
              <a:buSzTx/>
              <a:buFontTx/>
              <a:buNone/>
              <a:defRPr sz="1400"/>
            </a:lvl1pPr>
            <a:lvl2pPr marL="0" indent="457200" defTabSz="1217612">
              <a:lnSpc>
                <a:spcPct val="100000"/>
              </a:lnSpc>
              <a:spcBef>
                <a:spcPts val="300"/>
              </a:spcBef>
              <a:buSzTx/>
              <a:buFontTx/>
              <a:buNone/>
              <a:defRPr sz="1400"/>
            </a:lvl2pPr>
            <a:lvl3pPr marL="0" indent="914400" defTabSz="1217612">
              <a:lnSpc>
                <a:spcPct val="100000"/>
              </a:lnSpc>
              <a:spcBef>
                <a:spcPts val="300"/>
              </a:spcBef>
              <a:buSzTx/>
              <a:buFontTx/>
              <a:buNone/>
              <a:defRPr sz="1400"/>
            </a:lvl3pPr>
            <a:lvl4pPr marL="0" indent="1371600" defTabSz="1217612">
              <a:lnSpc>
                <a:spcPct val="100000"/>
              </a:lnSpc>
              <a:spcBef>
                <a:spcPts val="300"/>
              </a:spcBef>
              <a:buSzTx/>
              <a:buFontTx/>
              <a:buNone/>
              <a:defRPr sz="1400"/>
            </a:lvl4pPr>
            <a:lvl5pPr marL="0" indent="1828800" defTabSz="1217612">
              <a:lnSpc>
                <a:spcPct val="100000"/>
              </a:lnSpc>
              <a:spcBef>
                <a:spcPts val="300"/>
              </a:spcBef>
              <a:buSzTx/>
              <a:buFontTx/>
              <a:buNone/>
              <a:defRPr sz="1400"/>
            </a:lvl5pPr>
          </a:lstStyle>
          <a:p>
            <a:r>
              <a:t>Gövde Düzeyi Bir</a:t>
            </a:r>
          </a:p>
          <a:p>
            <a:pPr lvl="1"/>
            <a:r>
              <a:t>Gövde Düzeyi İki</a:t>
            </a:r>
          </a:p>
          <a:p>
            <a:pPr lvl="2"/>
            <a:r>
              <a:t>Gövde Düzeyi Üç</a:t>
            </a:r>
          </a:p>
          <a:p>
            <a:pPr lvl="3"/>
            <a:r>
              <a:t>Gövde Düzeyi Dört</a:t>
            </a:r>
          </a:p>
          <a:p>
            <a:pPr lvl="4"/>
            <a:r>
              <a:t>Gövde Düzeyi Beş</a:t>
            </a:r>
          </a:p>
        </p:txBody>
      </p:sp>
      <p:sp>
        <p:nvSpPr>
          <p:cNvPr id="184"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标题和竖排文字">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91" name="Başlık Metni"/>
          <p:cNvSpPr txBox="1">
            <a:spLocks noGrp="1"/>
          </p:cNvSpPr>
          <p:nvPr>
            <p:ph type="title"/>
          </p:nvPr>
        </p:nvSpPr>
        <p:spPr>
          <a:xfrm>
            <a:off x="609600" y="274638"/>
            <a:ext cx="10972800" cy="1143001"/>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192" name="Gövde Düzeyi Bir…"/>
          <p:cNvSpPr txBox="1">
            <a:spLocks noGrp="1"/>
          </p:cNvSpPr>
          <p:nvPr>
            <p:ph type="body" idx="1"/>
          </p:nvPr>
        </p:nvSpPr>
        <p:spPr>
          <a:xfrm>
            <a:off x="609600" y="1600200"/>
            <a:ext cx="10972800" cy="4525963"/>
          </a:xfrm>
          <a:prstGeom prst="rect">
            <a:avLst/>
          </a:prstGeom>
        </p:spPr>
        <p:txBody>
          <a:bodyPr vert="eaVert"/>
          <a:lstStyle>
            <a:lvl1pPr marL="455612" indent="-455612" defTabSz="1217612">
              <a:lnSpc>
                <a:spcPct val="100000"/>
              </a:lnSpc>
              <a:defRPr sz="4200"/>
            </a:lvl1pPr>
            <a:lvl2pPr marL="1040284" indent="-430684" defTabSz="1217612">
              <a:lnSpc>
                <a:spcPct val="100000"/>
              </a:lnSpc>
              <a:buChar char="–"/>
              <a:defRPr sz="4200"/>
            </a:lvl2pPr>
            <a:lvl3pPr marL="1617166" indent="-397966" defTabSz="1217612">
              <a:lnSpc>
                <a:spcPct val="100000"/>
              </a:lnSpc>
              <a:defRPr sz="4200"/>
            </a:lvl3pPr>
            <a:lvl4pPr marL="2318605" indent="-489805" defTabSz="1217612">
              <a:lnSpc>
                <a:spcPct val="100000"/>
              </a:lnSpc>
              <a:buChar char="–"/>
              <a:defRPr sz="4200"/>
            </a:lvl4pPr>
            <a:lvl5pPr marL="2928205" indent="-489805" defTabSz="1217612">
              <a:lnSpc>
                <a:spcPct val="100000"/>
              </a:lnSpc>
              <a:buChar char="»"/>
              <a:defRPr sz="4200"/>
            </a:lvl5pPr>
          </a:lstStyle>
          <a:p>
            <a:r>
              <a:t>Gövde Düzeyi Bir</a:t>
            </a:r>
          </a:p>
          <a:p>
            <a:pPr lvl="1"/>
            <a:r>
              <a:t>Gövde Düzeyi İki</a:t>
            </a:r>
          </a:p>
          <a:p>
            <a:pPr lvl="2"/>
            <a:r>
              <a:t>Gövde Düzeyi Üç</a:t>
            </a:r>
          </a:p>
          <a:p>
            <a:pPr lvl="3"/>
            <a:r>
              <a:t>Gövde Düzeyi Dört</a:t>
            </a:r>
          </a:p>
          <a:p>
            <a:pPr lvl="4"/>
            <a:r>
              <a:t>Gövde Düzeyi Beş</a:t>
            </a:r>
          </a:p>
        </p:txBody>
      </p:sp>
      <p:sp>
        <p:nvSpPr>
          <p:cNvPr id="193"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垂直排列标题与文本">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0" name="Başlık Metni"/>
          <p:cNvSpPr txBox="1">
            <a:spLocks noGrp="1"/>
          </p:cNvSpPr>
          <p:nvPr>
            <p:ph type="title"/>
          </p:nvPr>
        </p:nvSpPr>
        <p:spPr>
          <a:xfrm>
            <a:off x="8839200" y="274638"/>
            <a:ext cx="2743200" cy="5851526"/>
          </a:xfrm>
          <a:prstGeom prst="rect">
            <a:avLst/>
          </a:prstGeom>
        </p:spPr>
        <p:txBody>
          <a:bodyPr vert="eaVert"/>
          <a:lstStyle>
            <a:lvl1pPr algn="ctr" defTabSz="1217612">
              <a:lnSpc>
                <a:spcPct val="100000"/>
              </a:lnSpc>
              <a:defRPr sz="5800">
                <a:latin typeface="+mj-lt"/>
                <a:ea typeface="+mj-ea"/>
                <a:cs typeface="+mj-cs"/>
                <a:sym typeface="Calibri"/>
              </a:defRPr>
            </a:lvl1pPr>
          </a:lstStyle>
          <a:p>
            <a:r>
              <a:t>Başlık Metni</a:t>
            </a:r>
          </a:p>
        </p:txBody>
      </p:sp>
      <p:sp>
        <p:nvSpPr>
          <p:cNvPr id="201" name="Gövde Düzeyi Bir…"/>
          <p:cNvSpPr txBox="1">
            <a:spLocks noGrp="1"/>
          </p:cNvSpPr>
          <p:nvPr>
            <p:ph type="body" idx="1"/>
          </p:nvPr>
        </p:nvSpPr>
        <p:spPr>
          <a:xfrm>
            <a:off x="609600" y="274638"/>
            <a:ext cx="8077200" cy="5851526"/>
          </a:xfrm>
          <a:prstGeom prst="rect">
            <a:avLst/>
          </a:prstGeom>
        </p:spPr>
        <p:txBody>
          <a:bodyPr vert="eaVert"/>
          <a:lstStyle>
            <a:lvl1pPr marL="455612" indent="-455612" defTabSz="1217612">
              <a:lnSpc>
                <a:spcPct val="100000"/>
              </a:lnSpc>
              <a:defRPr sz="4200"/>
            </a:lvl1pPr>
            <a:lvl2pPr marL="1040284" indent="-430684" defTabSz="1217612">
              <a:lnSpc>
                <a:spcPct val="100000"/>
              </a:lnSpc>
              <a:buChar char="–"/>
              <a:defRPr sz="4200"/>
            </a:lvl2pPr>
            <a:lvl3pPr marL="1617166" indent="-397966" defTabSz="1217612">
              <a:lnSpc>
                <a:spcPct val="100000"/>
              </a:lnSpc>
              <a:defRPr sz="4200"/>
            </a:lvl3pPr>
            <a:lvl4pPr marL="2318605" indent="-489805" defTabSz="1217612">
              <a:lnSpc>
                <a:spcPct val="100000"/>
              </a:lnSpc>
              <a:buChar char="–"/>
              <a:defRPr sz="4200"/>
            </a:lvl4pPr>
            <a:lvl5pPr marL="2928205" indent="-489805" defTabSz="1217612">
              <a:lnSpc>
                <a:spcPct val="100000"/>
              </a:lnSpc>
              <a:buChar char="»"/>
              <a:defRPr sz="4200"/>
            </a:lvl5pPr>
          </a:lstStyle>
          <a:p>
            <a:r>
              <a:t>Gövde Düzeyi Bir</a:t>
            </a:r>
          </a:p>
          <a:p>
            <a:pPr lvl="1"/>
            <a:r>
              <a:t>Gövde Düzeyi İki</a:t>
            </a:r>
          </a:p>
          <a:p>
            <a:pPr lvl="2"/>
            <a:r>
              <a:t>Gövde Düzeyi Üç</a:t>
            </a:r>
          </a:p>
          <a:p>
            <a:pPr lvl="3"/>
            <a:r>
              <a:t>Gövde Düzeyi Dört</a:t>
            </a:r>
          </a:p>
          <a:p>
            <a:pPr lvl="4"/>
            <a:r>
              <a:t>Gövde Düzeyi Beş</a:t>
            </a:r>
          </a:p>
        </p:txBody>
      </p:sp>
      <p:sp>
        <p:nvSpPr>
          <p:cNvPr id="202"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标题幻灯片">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9" name="Başlık Metni"/>
          <p:cNvSpPr txBox="1">
            <a:spLocks noGrp="1"/>
          </p:cNvSpPr>
          <p:nvPr>
            <p:ph type="title"/>
          </p:nvPr>
        </p:nvSpPr>
        <p:spPr>
          <a:xfrm>
            <a:off x="914400" y="2130425"/>
            <a:ext cx="10363200" cy="1470025"/>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210" name="Gövde Düzeyi Bir…"/>
          <p:cNvSpPr txBox="1">
            <a:spLocks noGrp="1"/>
          </p:cNvSpPr>
          <p:nvPr>
            <p:ph type="body" sz="quarter" idx="1"/>
          </p:nvPr>
        </p:nvSpPr>
        <p:spPr>
          <a:xfrm>
            <a:off x="1828800" y="3886200"/>
            <a:ext cx="8534400" cy="1752600"/>
          </a:xfrm>
          <a:prstGeom prst="rect">
            <a:avLst/>
          </a:prstGeom>
        </p:spPr>
        <p:txBody>
          <a:bodyPr/>
          <a:lstStyle>
            <a:lvl1pPr marL="0" indent="0" algn="ctr" defTabSz="1217612">
              <a:lnSpc>
                <a:spcPct val="100000"/>
              </a:lnSpc>
              <a:buSzTx/>
              <a:buFontTx/>
              <a:buNone/>
              <a:defRPr sz="4200"/>
            </a:lvl1pPr>
            <a:lvl2pPr marL="0" indent="457200" algn="ctr" defTabSz="1217612">
              <a:lnSpc>
                <a:spcPct val="100000"/>
              </a:lnSpc>
              <a:buSzTx/>
              <a:buFontTx/>
              <a:buNone/>
              <a:defRPr sz="4200"/>
            </a:lvl2pPr>
            <a:lvl3pPr marL="0" indent="914400" algn="ctr" defTabSz="1217612">
              <a:lnSpc>
                <a:spcPct val="100000"/>
              </a:lnSpc>
              <a:buSzTx/>
              <a:buFontTx/>
              <a:buNone/>
              <a:defRPr sz="4200"/>
            </a:lvl3pPr>
            <a:lvl4pPr marL="0" indent="1371600" algn="ctr" defTabSz="1217612">
              <a:lnSpc>
                <a:spcPct val="100000"/>
              </a:lnSpc>
              <a:buSzTx/>
              <a:buFontTx/>
              <a:buNone/>
              <a:defRPr sz="4200"/>
            </a:lvl4pPr>
            <a:lvl5pPr marL="0" indent="1828800" algn="ctr" defTabSz="1217612">
              <a:lnSpc>
                <a:spcPct val="100000"/>
              </a:lnSpc>
              <a:buSzTx/>
              <a:buFontTx/>
              <a:buNone/>
              <a:defRPr sz="4200"/>
            </a:lvl5pPr>
          </a:lstStyle>
          <a:p>
            <a:r>
              <a:t>Gövde Düzeyi Bir</a:t>
            </a:r>
          </a:p>
          <a:p>
            <a:pPr lvl="1"/>
            <a:r>
              <a:t>Gövde Düzeyi İki</a:t>
            </a:r>
          </a:p>
          <a:p>
            <a:pPr lvl="2"/>
            <a:r>
              <a:t>Gövde Düzeyi Üç</a:t>
            </a:r>
          </a:p>
          <a:p>
            <a:pPr lvl="3"/>
            <a:r>
              <a:t>Gövde Düzeyi Dört</a:t>
            </a:r>
          </a:p>
          <a:p>
            <a:pPr lvl="4"/>
            <a:r>
              <a:t>Gövde Düzeyi Beş</a:t>
            </a:r>
          </a:p>
        </p:txBody>
      </p:sp>
      <p:sp>
        <p:nvSpPr>
          <p:cNvPr id="211"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标题和内容">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8" name="Başlık Metni"/>
          <p:cNvSpPr txBox="1">
            <a:spLocks noGrp="1"/>
          </p:cNvSpPr>
          <p:nvPr>
            <p:ph type="title"/>
          </p:nvPr>
        </p:nvSpPr>
        <p:spPr>
          <a:xfrm>
            <a:off x="609600" y="274638"/>
            <a:ext cx="10972800" cy="1143001"/>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219" name="Gövde Düzeyi Bir…"/>
          <p:cNvSpPr txBox="1">
            <a:spLocks noGrp="1"/>
          </p:cNvSpPr>
          <p:nvPr>
            <p:ph type="body" idx="1"/>
          </p:nvPr>
        </p:nvSpPr>
        <p:spPr>
          <a:xfrm>
            <a:off x="609600" y="1600200"/>
            <a:ext cx="10972800" cy="4525963"/>
          </a:xfrm>
          <a:prstGeom prst="rect">
            <a:avLst/>
          </a:prstGeom>
        </p:spPr>
        <p:txBody>
          <a:bodyPr/>
          <a:lstStyle>
            <a:lvl1pPr marL="455612" indent="-455612" defTabSz="1217612">
              <a:lnSpc>
                <a:spcPct val="100000"/>
              </a:lnSpc>
              <a:defRPr sz="4200"/>
            </a:lvl1pPr>
            <a:lvl2pPr marL="1040284" indent="-430684" defTabSz="1217612">
              <a:lnSpc>
                <a:spcPct val="100000"/>
              </a:lnSpc>
              <a:buChar char="–"/>
              <a:defRPr sz="4200"/>
            </a:lvl2pPr>
            <a:lvl3pPr marL="1617166" indent="-397966" defTabSz="1217612">
              <a:lnSpc>
                <a:spcPct val="100000"/>
              </a:lnSpc>
              <a:defRPr sz="4200"/>
            </a:lvl3pPr>
            <a:lvl4pPr marL="2318605" indent="-489805" defTabSz="1217612">
              <a:lnSpc>
                <a:spcPct val="100000"/>
              </a:lnSpc>
              <a:buChar char="–"/>
              <a:defRPr sz="4200"/>
            </a:lvl4pPr>
            <a:lvl5pPr marL="2928205" indent="-489805" defTabSz="1217612">
              <a:lnSpc>
                <a:spcPct val="100000"/>
              </a:lnSpc>
              <a:buChar char="»"/>
              <a:defRPr sz="4200"/>
            </a:lvl5pPr>
          </a:lstStyle>
          <a:p>
            <a:r>
              <a:t>Gövde Düzeyi Bir</a:t>
            </a:r>
          </a:p>
          <a:p>
            <a:pPr lvl="1"/>
            <a:r>
              <a:t>Gövde Düzeyi İki</a:t>
            </a:r>
          </a:p>
          <a:p>
            <a:pPr lvl="2"/>
            <a:r>
              <a:t>Gövde Düzeyi Üç</a:t>
            </a:r>
          </a:p>
          <a:p>
            <a:pPr lvl="3"/>
            <a:r>
              <a:t>Gövde Düzeyi Dört</a:t>
            </a:r>
          </a:p>
          <a:p>
            <a:pPr lvl="4"/>
            <a:r>
              <a:t>Gövde Düzeyi Beş</a:t>
            </a:r>
          </a:p>
        </p:txBody>
      </p:sp>
      <p:sp>
        <p:nvSpPr>
          <p:cNvPr id="220"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节标题">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27" name="Başlık Metni"/>
          <p:cNvSpPr txBox="1">
            <a:spLocks noGrp="1"/>
          </p:cNvSpPr>
          <p:nvPr>
            <p:ph type="title"/>
          </p:nvPr>
        </p:nvSpPr>
        <p:spPr>
          <a:xfrm>
            <a:off x="963612" y="4406900"/>
            <a:ext cx="10363201" cy="1362075"/>
          </a:xfrm>
          <a:prstGeom prst="rect">
            <a:avLst/>
          </a:prstGeom>
        </p:spPr>
        <p:txBody>
          <a:bodyPr anchor="t"/>
          <a:lstStyle>
            <a:lvl1pPr defTabSz="1217612">
              <a:lnSpc>
                <a:spcPct val="100000"/>
              </a:lnSpc>
              <a:defRPr sz="4000" b="1" cap="all">
                <a:latin typeface="+mj-lt"/>
                <a:ea typeface="+mj-ea"/>
                <a:cs typeface="+mj-cs"/>
                <a:sym typeface="Calibri"/>
              </a:defRPr>
            </a:lvl1pPr>
          </a:lstStyle>
          <a:p>
            <a:r>
              <a:t>Başlık Metni</a:t>
            </a:r>
          </a:p>
        </p:txBody>
      </p:sp>
      <p:sp>
        <p:nvSpPr>
          <p:cNvPr id="228" name="Gövde Düzeyi Bir…"/>
          <p:cNvSpPr txBox="1">
            <a:spLocks noGrp="1"/>
          </p:cNvSpPr>
          <p:nvPr>
            <p:ph type="body" sz="quarter" idx="1"/>
          </p:nvPr>
        </p:nvSpPr>
        <p:spPr>
          <a:xfrm>
            <a:off x="963612" y="2906713"/>
            <a:ext cx="10363201" cy="1500188"/>
          </a:xfrm>
          <a:prstGeom prst="rect">
            <a:avLst/>
          </a:prstGeom>
        </p:spPr>
        <p:txBody>
          <a:bodyPr anchor="b"/>
          <a:lstStyle>
            <a:lvl1pPr marL="0" indent="0" defTabSz="1217612">
              <a:lnSpc>
                <a:spcPct val="100000"/>
              </a:lnSpc>
              <a:spcBef>
                <a:spcPts val="400"/>
              </a:spcBef>
              <a:buSzTx/>
              <a:buFontTx/>
              <a:buNone/>
              <a:defRPr sz="2000"/>
            </a:lvl1pPr>
            <a:lvl2pPr marL="0" indent="457200" defTabSz="1217612">
              <a:lnSpc>
                <a:spcPct val="100000"/>
              </a:lnSpc>
              <a:spcBef>
                <a:spcPts val="400"/>
              </a:spcBef>
              <a:buSzTx/>
              <a:buFontTx/>
              <a:buNone/>
              <a:defRPr sz="2000"/>
            </a:lvl2pPr>
            <a:lvl3pPr marL="0" indent="914400" defTabSz="1217612">
              <a:lnSpc>
                <a:spcPct val="100000"/>
              </a:lnSpc>
              <a:spcBef>
                <a:spcPts val="400"/>
              </a:spcBef>
              <a:buSzTx/>
              <a:buFontTx/>
              <a:buNone/>
              <a:defRPr sz="2000"/>
            </a:lvl3pPr>
            <a:lvl4pPr marL="0" indent="1371600" defTabSz="1217612">
              <a:lnSpc>
                <a:spcPct val="100000"/>
              </a:lnSpc>
              <a:spcBef>
                <a:spcPts val="400"/>
              </a:spcBef>
              <a:buSzTx/>
              <a:buFontTx/>
              <a:buNone/>
              <a:defRPr sz="2000"/>
            </a:lvl4pPr>
            <a:lvl5pPr marL="0" indent="1828800" defTabSz="1217612">
              <a:lnSpc>
                <a:spcPct val="100000"/>
              </a:lnSpc>
              <a:spcBef>
                <a:spcPts val="400"/>
              </a:spcBef>
              <a:buSzTx/>
              <a:buFontTx/>
              <a:buNone/>
              <a:defRPr sz="2000"/>
            </a:lvl5pPr>
          </a:lstStyle>
          <a:p>
            <a:r>
              <a:t>Gövde Düzeyi Bir</a:t>
            </a:r>
          </a:p>
          <a:p>
            <a:pPr lvl="1"/>
            <a:r>
              <a:t>Gövde Düzeyi İki</a:t>
            </a:r>
          </a:p>
          <a:p>
            <a:pPr lvl="2"/>
            <a:r>
              <a:t>Gövde Düzeyi Üç</a:t>
            </a:r>
          </a:p>
          <a:p>
            <a:pPr lvl="3"/>
            <a:r>
              <a:t>Gövde Düzeyi Dört</a:t>
            </a:r>
          </a:p>
          <a:p>
            <a:pPr lvl="4"/>
            <a:r>
              <a:t>Gövde Düzeyi Beş</a:t>
            </a:r>
          </a:p>
        </p:txBody>
      </p:sp>
      <p:sp>
        <p:nvSpPr>
          <p:cNvPr id="229"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两栏内容">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36" name="Başlık Metni"/>
          <p:cNvSpPr txBox="1">
            <a:spLocks noGrp="1"/>
          </p:cNvSpPr>
          <p:nvPr>
            <p:ph type="title"/>
          </p:nvPr>
        </p:nvSpPr>
        <p:spPr>
          <a:xfrm>
            <a:off x="609600" y="274638"/>
            <a:ext cx="10972800" cy="1143001"/>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237" name="Gövde Düzeyi Bir…"/>
          <p:cNvSpPr txBox="1">
            <a:spLocks noGrp="1"/>
          </p:cNvSpPr>
          <p:nvPr>
            <p:ph type="body" sz="half" idx="1"/>
          </p:nvPr>
        </p:nvSpPr>
        <p:spPr>
          <a:xfrm>
            <a:off x="609600" y="1600200"/>
            <a:ext cx="5410200" cy="4525963"/>
          </a:xfrm>
          <a:prstGeom prst="rect">
            <a:avLst/>
          </a:prstGeom>
        </p:spPr>
        <p:txBody>
          <a:bodyPr/>
          <a:lstStyle>
            <a:lvl1pPr marL="455612" indent="-455612" defTabSz="1217612">
              <a:lnSpc>
                <a:spcPct val="100000"/>
              </a:lnSpc>
              <a:spcBef>
                <a:spcPts val="600"/>
              </a:spcBef>
            </a:lvl1pPr>
            <a:lvl2pPr marL="1052248" indent="-442648" defTabSz="1217612">
              <a:lnSpc>
                <a:spcPct val="100000"/>
              </a:lnSpc>
              <a:spcBef>
                <a:spcPts val="600"/>
              </a:spcBef>
              <a:buChar char="–"/>
            </a:lvl2pPr>
            <a:lvl3pPr marL="1643698" indent="-424498" defTabSz="1217612">
              <a:lnSpc>
                <a:spcPct val="100000"/>
              </a:lnSpc>
              <a:spcBef>
                <a:spcPts val="600"/>
              </a:spcBef>
            </a:lvl3pPr>
            <a:lvl4pPr marL="2300464" indent="-471664" defTabSz="1217612">
              <a:lnSpc>
                <a:spcPct val="100000"/>
              </a:lnSpc>
              <a:spcBef>
                <a:spcPts val="600"/>
              </a:spcBef>
              <a:buChar char="–"/>
            </a:lvl4pPr>
            <a:lvl5pPr marL="2910064" indent="-471664" defTabSz="1217612">
              <a:lnSpc>
                <a:spcPct val="100000"/>
              </a:lnSpc>
              <a:spcBef>
                <a:spcPts val="600"/>
              </a:spcBef>
              <a:buChar char="»"/>
            </a:lvl5pPr>
          </a:lstStyle>
          <a:p>
            <a:r>
              <a:t>Gövde Düzeyi Bir</a:t>
            </a:r>
          </a:p>
          <a:p>
            <a:pPr lvl="1"/>
            <a:r>
              <a:t>Gövde Düzeyi İki</a:t>
            </a:r>
          </a:p>
          <a:p>
            <a:pPr lvl="2"/>
            <a:r>
              <a:t>Gövde Düzeyi Üç</a:t>
            </a:r>
          </a:p>
          <a:p>
            <a:pPr lvl="3"/>
            <a:r>
              <a:t>Gövde Düzeyi Dört</a:t>
            </a:r>
          </a:p>
          <a:p>
            <a:pPr lvl="4"/>
            <a:r>
              <a:t>Gövde Düzeyi Beş</a:t>
            </a:r>
          </a:p>
        </p:txBody>
      </p:sp>
      <p:sp>
        <p:nvSpPr>
          <p:cNvPr id="238"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比较">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45" name="Başlık Metni"/>
          <p:cNvSpPr txBox="1">
            <a:spLocks noGrp="1"/>
          </p:cNvSpPr>
          <p:nvPr>
            <p:ph type="title"/>
          </p:nvPr>
        </p:nvSpPr>
        <p:spPr>
          <a:xfrm>
            <a:off x="609600" y="274638"/>
            <a:ext cx="10972800" cy="1143001"/>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246" name="Gövde Düzeyi Bir…"/>
          <p:cNvSpPr txBox="1">
            <a:spLocks noGrp="1"/>
          </p:cNvSpPr>
          <p:nvPr>
            <p:ph type="body" sz="quarter" idx="1"/>
          </p:nvPr>
        </p:nvSpPr>
        <p:spPr>
          <a:xfrm>
            <a:off x="609600" y="1535112"/>
            <a:ext cx="5386388" cy="639763"/>
          </a:xfrm>
          <a:prstGeom prst="rect">
            <a:avLst/>
          </a:prstGeom>
        </p:spPr>
        <p:txBody>
          <a:bodyPr anchor="b"/>
          <a:lstStyle>
            <a:lvl1pPr marL="0" indent="0" defTabSz="1217612">
              <a:lnSpc>
                <a:spcPct val="100000"/>
              </a:lnSpc>
              <a:spcBef>
                <a:spcPts val="500"/>
              </a:spcBef>
              <a:buSzTx/>
              <a:buFontTx/>
              <a:buNone/>
              <a:defRPr sz="2400" b="1"/>
            </a:lvl1pPr>
            <a:lvl2pPr marL="0" indent="457200" defTabSz="1217612">
              <a:lnSpc>
                <a:spcPct val="100000"/>
              </a:lnSpc>
              <a:spcBef>
                <a:spcPts val="500"/>
              </a:spcBef>
              <a:buSzTx/>
              <a:buFontTx/>
              <a:buNone/>
              <a:defRPr sz="2400" b="1"/>
            </a:lvl2pPr>
            <a:lvl3pPr marL="0" indent="914400" defTabSz="1217612">
              <a:lnSpc>
                <a:spcPct val="100000"/>
              </a:lnSpc>
              <a:spcBef>
                <a:spcPts val="500"/>
              </a:spcBef>
              <a:buSzTx/>
              <a:buFontTx/>
              <a:buNone/>
              <a:defRPr sz="2400" b="1"/>
            </a:lvl3pPr>
            <a:lvl4pPr marL="0" indent="1371600" defTabSz="1217612">
              <a:lnSpc>
                <a:spcPct val="100000"/>
              </a:lnSpc>
              <a:spcBef>
                <a:spcPts val="500"/>
              </a:spcBef>
              <a:buSzTx/>
              <a:buFontTx/>
              <a:buNone/>
              <a:defRPr sz="2400" b="1"/>
            </a:lvl4pPr>
            <a:lvl5pPr marL="0" indent="1828800" defTabSz="1217612">
              <a:lnSpc>
                <a:spcPct val="100000"/>
              </a:lnSpc>
              <a:spcBef>
                <a:spcPts val="500"/>
              </a:spcBef>
              <a:buSzTx/>
              <a:buFontTx/>
              <a:buNone/>
              <a:defRPr sz="2400" b="1"/>
            </a:lvl5pPr>
          </a:lstStyle>
          <a:p>
            <a:r>
              <a:t>Gövde Düzeyi Bir</a:t>
            </a:r>
          </a:p>
          <a:p>
            <a:pPr lvl="1"/>
            <a:r>
              <a:t>Gövde Düzeyi İki</a:t>
            </a:r>
          </a:p>
          <a:p>
            <a:pPr lvl="2"/>
            <a:r>
              <a:t>Gövde Düzeyi Üç</a:t>
            </a:r>
          </a:p>
          <a:p>
            <a:pPr lvl="3"/>
            <a:r>
              <a:t>Gövde Düzeyi Dört</a:t>
            </a:r>
          </a:p>
          <a:p>
            <a:pPr lvl="4"/>
            <a:r>
              <a:t>Gövde Düzeyi Beş</a:t>
            </a:r>
          </a:p>
        </p:txBody>
      </p:sp>
      <p:sp>
        <p:nvSpPr>
          <p:cNvPr id="247" name="文本占位符 4"/>
          <p:cNvSpPr>
            <a:spLocks noGrp="1"/>
          </p:cNvSpPr>
          <p:nvPr>
            <p:ph type="body" sz="quarter" idx="21"/>
          </p:nvPr>
        </p:nvSpPr>
        <p:spPr>
          <a:xfrm>
            <a:off x="6192837" y="1535112"/>
            <a:ext cx="5389563" cy="639763"/>
          </a:xfrm>
          <a:prstGeom prst="rect">
            <a:avLst/>
          </a:prstGeom>
        </p:spPr>
        <p:txBody>
          <a:bodyPr anchor="b"/>
          <a:lstStyle/>
          <a:p>
            <a:pPr marL="0" indent="0" defTabSz="1217612">
              <a:lnSpc>
                <a:spcPct val="100000"/>
              </a:lnSpc>
              <a:spcBef>
                <a:spcPts val="500"/>
              </a:spcBef>
              <a:buSzTx/>
              <a:buFontTx/>
              <a:buNone/>
              <a:defRPr sz="2400" b="1"/>
            </a:pPr>
            <a:endParaRPr/>
          </a:p>
        </p:txBody>
      </p:sp>
      <p:sp>
        <p:nvSpPr>
          <p:cNvPr id="248"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仅标题">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5" name="Başlık Metni"/>
          <p:cNvSpPr txBox="1">
            <a:spLocks noGrp="1"/>
          </p:cNvSpPr>
          <p:nvPr>
            <p:ph type="title"/>
          </p:nvPr>
        </p:nvSpPr>
        <p:spPr>
          <a:xfrm>
            <a:off x="609600" y="274638"/>
            <a:ext cx="10972800" cy="1143001"/>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256"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空白">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63"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节标题">
    <p:spTree>
      <p:nvGrpSpPr>
        <p:cNvPr id="1" name=""/>
        <p:cNvGrpSpPr/>
        <p:nvPr/>
      </p:nvGrpSpPr>
      <p:grpSpPr>
        <a:xfrm>
          <a:off x="0" y="0"/>
          <a:ext cx="0" cy="0"/>
          <a:chOff x="0" y="0"/>
          <a:chExt cx="0" cy="0"/>
        </a:xfrm>
      </p:grpSpPr>
      <p:sp>
        <p:nvSpPr>
          <p:cNvPr id="29" name="Başlık Metni"/>
          <p:cNvSpPr txBox="1">
            <a:spLocks noGrp="1"/>
          </p:cNvSpPr>
          <p:nvPr>
            <p:ph type="title"/>
          </p:nvPr>
        </p:nvSpPr>
        <p:spPr>
          <a:xfrm>
            <a:off x="963612" y="4406900"/>
            <a:ext cx="10363201" cy="1362075"/>
          </a:xfrm>
          <a:prstGeom prst="rect">
            <a:avLst/>
          </a:prstGeom>
        </p:spPr>
        <p:txBody>
          <a:bodyPr anchor="t"/>
          <a:lstStyle>
            <a:lvl1pPr>
              <a:defRPr sz="4000" cap="all"/>
            </a:lvl1pPr>
          </a:lstStyle>
          <a:p>
            <a:r>
              <a:t>Başlık Metni</a:t>
            </a:r>
          </a:p>
        </p:txBody>
      </p:sp>
      <p:sp>
        <p:nvSpPr>
          <p:cNvPr id="30" name="Gövde Düzeyi Bir…"/>
          <p:cNvSpPr txBox="1">
            <a:spLocks noGrp="1"/>
          </p:cNvSpPr>
          <p:nvPr>
            <p:ph type="body" sz="quarter" idx="1"/>
          </p:nvPr>
        </p:nvSpPr>
        <p:spPr>
          <a:xfrm>
            <a:off x="963612" y="2906713"/>
            <a:ext cx="10363201" cy="1500188"/>
          </a:xfrm>
          <a:prstGeom prst="rect">
            <a:avLst/>
          </a:prstGeom>
        </p:spPr>
        <p:txBody>
          <a:bodyPr anchor="b"/>
          <a:lstStyle>
            <a:lvl1pPr marL="0" indent="0">
              <a:buSzTx/>
              <a:buFontTx/>
              <a:buNone/>
              <a:defRPr sz="2000"/>
            </a:lvl1pPr>
            <a:lvl2pPr marL="0" indent="457200">
              <a:buSzTx/>
              <a:buFontTx/>
              <a:buNone/>
              <a:defRPr sz="2000"/>
            </a:lvl2pPr>
            <a:lvl3pPr marL="0" indent="914400">
              <a:buSzTx/>
              <a:buFontTx/>
              <a:buNone/>
              <a:defRPr sz="2000"/>
            </a:lvl3pPr>
            <a:lvl4pPr marL="0" indent="1371600">
              <a:buSzTx/>
              <a:buFontTx/>
              <a:buNone/>
              <a:defRPr sz="2000"/>
            </a:lvl4pPr>
            <a:lvl5pPr marL="0" indent="1828800">
              <a:buSzTx/>
              <a:buFontTx/>
              <a:buNone/>
              <a:defRPr sz="2000"/>
            </a:lvl5pPr>
          </a:lstStyle>
          <a:p>
            <a:r>
              <a:t>Gövde Düzeyi Bir</a:t>
            </a:r>
          </a:p>
          <a:p>
            <a:pPr lvl="1"/>
            <a:r>
              <a:t>Gövde Düzeyi İki</a:t>
            </a:r>
          </a:p>
          <a:p>
            <a:pPr lvl="2"/>
            <a:r>
              <a:t>Gövde Düzeyi Üç</a:t>
            </a:r>
          </a:p>
          <a:p>
            <a:pPr lvl="3"/>
            <a:r>
              <a:t>Gövde Düzeyi Dört</a:t>
            </a:r>
          </a:p>
          <a:p>
            <a:pPr lvl="4"/>
            <a:r>
              <a:t>Gövde Düzeyi Beş</a:t>
            </a:r>
          </a:p>
        </p:txBody>
      </p:sp>
      <p:sp>
        <p:nvSpPr>
          <p:cNvPr id="31"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内容与标题">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70" name="Başlık Metni"/>
          <p:cNvSpPr txBox="1">
            <a:spLocks noGrp="1"/>
          </p:cNvSpPr>
          <p:nvPr>
            <p:ph type="title"/>
          </p:nvPr>
        </p:nvSpPr>
        <p:spPr>
          <a:xfrm>
            <a:off x="609600" y="273050"/>
            <a:ext cx="4011613" cy="1162050"/>
          </a:xfrm>
          <a:prstGeom prst="rect">
            <a:avLst/>
          </a:prstGeom>
        </p:spPr>
        <p:txBody>
          <a:bodyPr anchor="b"/>
          <a:lstStyle>
            <a:lvl1pPr defTabSz="1217612">
              <a:lnSpc>
                <a:spcPct val="100000"/>
              </a:lnSpc>
              <a:defRPr sz="2000" b="1">
                <a:latin typeface="+mj-lt"/>
                <a:ea typeface="+mj-ea"/>
                <a:cs typeface="+mj-cs"/>
                <a:sym typeface="Calibri"/>
              </a:defRPr>
            </a:lvl1pPr>
          </a:lstStyle>
          <a:p>
            <a:r>
              <a:t>Başlık Metni</a:t>
            </a:r>
          </a:p>
        </p:txBody>
      </p:sp>
      <p:sp>
        <p:nvSpPr>
          <p:cNvPr id="271" name="Gövde Düzeyi Bir…"/>
          <p:cNvSpPr txBox="1">
            <a:spLocks noGrp="1"/>
          </p:cNvSpPr>
          <p:nvPr>
            <p:ph type="body" idx="1"/>
          </p:nvPr>
        </p:nvSpPr>
        <p:spPr>
          <a:xfrm>
            <a:off x="4767262" y="273050"/>
            <a:ext cx="6815138" cy="5853113"/>
          </a:xfrm>
          <a:prstGeom prst="rect">
            <a:avLst/>
          </a:prstGeom>
        </p:spPr>
        <p:txBody>
          <a:bodyPr/>
          <a:lstStyle>
            <a:lvl1pPr marL="455612" indent="-455612" defTabSz="1217612">
              <a:lnSpc>
                <a:spcPct val="100000"/>
              </a:lnSpc>
              <a:spcBef>
                <a:spcPts val="700"/>
              </a:spcBef>
              <a:defRPr sz="3200"/>
            </a:lvl1pPr>
            <a:lvl2pPr marL="1043214" indent="-433614" defTabSz="1217612">
              <a:lnSpc>
                <a:spcPct val="100000"/>
              </a:lnSpc>
              <a:spcBef>
                <a:spcPts val="700"/>
              </a:spcBef>
              <a:buChar char="–"/>
              <a:defRPr sz="3200"/>
            </a:lvl2pPr>
            <a:lvl3pPr marL="1623483" indent="-404283" defTabSz="1217612">
              <a:lnSpc>
                <a:spcPct val="100000"/>
              </a:lnSpc>
              <a:spcBef>
                <a:spcPts val="700"/>
              </a:spcBef>
              <a:defRPr sz="3200"/>
            </a:lvl3pPr>
            <a:lvl4pPr marL="2313940" indent="-485140" defTabSz="1217612">
              <a:lnSpc>
                <a:spcPct val="100000"/>
              </a:lnSpc>
              <a:spcBef>
                <a:spcPts val="700"/>
              </a:spcBef>
              <a:buChar char="–"/>
              <a:defRPr sz="3200"/>
            </a:lvl4pPr>
            <a:lvl5pPr marL="2923540" indent="-485140" defTabSz="1217612">
              <a:lnSpc>
                <a:spcPct val="100000"/>
              </a:lnSpc>
              <a:spcBef>
                <a:spcPts val="700"/>
              </a:spcBef>
              <a:buChar char="»"/>
              <a:defRPr sz="3200"/>
            </a:lvl5pPr>
          </a:lstStyle>
          <a:p>
            <a:r>
              <a:t>Gövde Düzeyi Bir</a:t>
            </a:r>
          </a:p>
          <a:p>
            <a:pPr lvl="1"/>
            <a:r>
              <a:t>Gövde Düzeyi İki</a:t>
            </a:r>
          </a:p>
          <a:p>
            <a:pPr lvl="2"/>
            <a:r>
              <a:t>Gövde Düzeyi Üç</a:t>
            </a:r>
          </a:p>
          <a:p>
            <a:pPr lvl="3"/>
            <a:r>
              <a:t>Gövde Düzeyi Dört</a:t>
            </a:r>
          </a:p>
          <a:p>
            <a:pPr lvl="4"/>
            <a:r>
              <a:t>Gövde Düzeyi Beş</a:t>
            </a:r>
          </a:p>
        </p:txBody>
      </p:sp>
      <p:sp>
        <p:nvSpPr>
          <p:cNvPr id="272" name="文本占位符 3"/>
          <p:cNvSpPr>
            <a:spLocks noGrp="1"/>
          </p:cNvSpPr>
          <p:nvPr>
            <p:ph type="body" sz="half" idx="21"/>
          </p:nvPr>
        </p:nvSpPr>
        <p:spPr>
          <a:xfrm>
            <a:off x="609600" y="1435100"/>
            <a:ext cx="4011613" cy="4691063"/>
          </a:xfrm>
          <a:prstGeom prst="rect">
            <a:avLst/>
          </a:prstGeom>
        </p:spPr>
        <p:txBody>
          <a:bodyPr/>
          <a:lstStyle/>
          <a:p>
            <a:pPr marL="0" indent="0" defTabSz="1217612">
              <a:lnSpc>
                <a:spcPct val="100000"/>
              </a:lnSpc>
              <a:spcBef>
                <a:spcPts val="300"/>
              </a:spcBef>
              <a:buSzTx/>
              <a:buFontTx/>
              <a:buNone/>
              <a:defRPr sz="1400"/>
            </a:pPr>
            <a:endParaRPr/>
          </a:p>
        </p:txBody>
      </p:sp>
      <p:sp>
        <p:nvSpPr>
          <p:cNvPr id="273"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图片与标题">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80" name="Başlık Metni"/>
          <p:cNvSpPr txBox="1">
            <a:spLocks noGrp="1"/>
          </p:cNvSpPr>
          <p:nvPr>
            <p:ph type="title"/>
          </p:nvPr>
        </p:nvSpPr>
        <p:spPr>
          <a:xfrm>
            <a:off x="2389188" y="4800600"/>
            <a:ext cx="7315201" cy="566738"/>
          </a:xfrm>
          <a:prstGeom prst="rect">
            <a:avLst/>
          </a:prstGeom>
        </p:spPr>
        <p:txBody>
          <a:bodyPr anchor="b"/>
          <a:lstStyle>
            <a:lvl1pPr defTabSz="1217612">
              <a:lnSpc>
                <a:spcPct val="100000"/>
              </a:lnSpc>
              <a:defRPr sz="2000" b="1">
                <a:latin typeface="+mj-lt"/>
                <a:ea typeface="+mj-ea"/>
                <a:cs typeface="+mj-cs"/>
                <a:sym typeface="Calibri"/>
              </a:defRPr>
            </a:lvl1pPr>
          </a:lstStyle>
          <a:p>
            <a:r>
              <a:t>Başlık Metni</a:t>
            </a:r>
          </a:p>
        </p:txBody>
      </p:sp>
      <p:sp>
        <p:nvSpPr>
          <p:cNvPr id="281" name="图片占位符 2"/>
          <p:cNvSpPr>
            <a:spLocks noGrp="1"/>
          </p:cNvSpPr>
          <p:nvPr>
            <p:ph type="pic" sz="half" idx="21"/>
          </p:nvPr>
        </p:nvSpPr>
        <p:spPr>
          <a:xfrm>
            <a:off x="2389188" y="612775"/>
            <a:ext cx="7315201" cy="4114800"/>
          </a:xfrm>
          <a:prstGeom prst="rect">
            <a:avLst/>
          </a:prstGeom>
        </p:spPr>
        <p:txBody>
          <a:bodyPr lIns="91439" rIns="91439">
            <a:noAutofit/>
          </a:bodyPr>
          <a:lstStyle/>
          <a:p>
            <a:endParaRPr/>
          </a:p>
        </p:txBody>
      </p:sp>
      <p:sp>
        <p:nvSpPr>
          <p:cNvPr id="282" name="Gövde Düzeyi Bir…"/>
          <p:cNvSpPr txBox="1">
            <a:spLocks noGrp="1"/>
          </p:cNvSpPr>
          <p:nvPr>
            <p:ph type="body" sz="quarter" idx="1"/>
          </p:nvPr>
        </p:nvSpPr>
        <p:spPr>
          <a:xfrm>
            <a:off x="2389188" y="5367337"/>
            <a:ext cx="7315201" cy="804863"/>
          </a:xfrm>
          <a:prstGeom prst="rect">
            <a:avLst/>
          </a:prstGeom>
        </p:spPr>
        <p:txBody>
          <a:bodyPr/>
          <a:lstStyle>
            <a:lvl1pPr marL="0" indent="0" defTabSz="1217612">
              <a:lnSpc>
                <a:spcPct val="100000"/>
              </a:lnSpc>
              <a:spcBef>
                <a:spcPts val="300"/>
              </a:spcBef>
              <a:buSzTx/>
              <a:buFontTx/>
              <a:buNone/>
              <a:defRPr sz="1400"/>
            </a:lvl1pPr>
            <a:lvl2pPr marL="0" indent="457200" defTabSz="1217612">
              <a:lnSpc>
                <a:spcPct val="100000"/>
              </a:lnSpc>
              <a:spcBef>
                <a:spcPts val="300"/>
              </a:spcBef>
              <a:buSzTx/>
              <a:buFontTx/>
              <a:buNone/>
              <a:defRPr sz="1400"/>
            </a:lvl2pPr>
            <a:lvl3pPr marL="0" indent="914400" defTabSz="1217612">
              <a:lnSpc>
                <a:spcPct val="100000"/>
              </a:lnSpc>
              <a:spcBef>
                <a:spcPts val="300"/>
              </a:spcBef>
              <a:buSzTx/>
              <a:buFontTx/>
              <a:buNone/>
              <a:defRPr sz="1400"/>
            </a:lvl3pPr>
            <a:lvl4pPr marL="0" indent="1371600" defTabSz="1217612">
              <a:lnSpc>
                <a:spcPct val="100000"/>
              </a:lnSpc>
              <a:spcBef>
                <a:spcPts val="300"/>
              </a:spcBef>
              <a:buSzTx/>
              <a:buFontTx/>
              <a:buNone/>
              <a:defRPr sz="1400"/>
            </a:lvl4pPr>
            <a:lvl5pPr marL="0" indent="1828800" defTabSz="1217612">
              <a:lnSpc>
                <a:spcPct val="100000"/>
              </a:lnSpc>
              <a:spcBef>
                <a:spcPts val="300"/>
              </a:spcBef>
              <a:buSzTx/>
              <a:buFontTx/>
              <a:buNone/>
              <a:defRPr sz="1400"/>
            </a:lvl5pPr>
          </a:lstStyle>
          <a:p>
            <a:r>
              <a:t>Gövde Düzeyi Bir</a:t>
            </a:r>
          </a:p>
          <a:p>
            <a:pPr lvl="1"/>
            <a:r>
              <a:t>Gövde Düzeyi İki</a:t>
            </a:r>
          </a:p>
          <a:p>
            <a:pPr lvl="2"/>
            <a:r>
              <a:t>Gövde Düzeyi Üç</a:t>
            </a:r>
          </a:p>
          <a:p>
            <a:pPr lvl="3"/>
            <a:r>
              <a:t>Gövde Düzeyi Dört</a:t>
            </a:r>
          </a:p>
          <a:p>
            <a:pPr lvl="4"/>
            <a:r>
              <a:t>Gövde Düzeyi Beş</a:t>
            </a:r>
          </a:p>
        </p:txBody>
      </p:sp>
      <p:sp>
        <p:nvSpPr>
          <p:cNvPr id="283"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标题和竖排文字">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90" name="Başlık Metni"/>
          <p:cNvSpPr txBox="1">
            <a:spLocks noGrp="1"/>
          </p:cNvSpPr>
          <p:nvPr>
            <p:ph type="title"/>
          </p:nvPr>
        </p:nvSpPr>
        <p:spPr>
          <a:xfrm>
            <a:off x="609600" y="274638"/>
            <a:ext cx="10972800" cy="1143001"/>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291" name="Gövde Düzeyi Bir…"/>
          <p:cNvSpPr txBox="1">
            <a:spLocks noGrp="1"/>
          </p:cNvSpPr>
          <p:nvPr>
            <p:ph type="body" idx="1"/>
          </p:nvPr>
        </p:nvSpPr>
        <p:spPr>
          <a:xfrm>
            <a:off x="609600" y="1600200"/>
            <a:ext cx="10972800" cy="4525963"/>
          </a:xfrm>
          <a:prstGeom prst="rect">
            <a:avLst/>
          </a:prstGeom>
        </p:spPr>
        <p:txBody>
          <a:bodyPr vert="eaVert"/>
          <a:lstStyle>
            <a:lvl1pPr marL="455612" indent="-455612" defTabSz="1217612">
              <a:lnSpc>
                <a:spcPct val="100000"/>
              </a:lnSpc>
              <a:defRPr sz="4200"/>
            </a:lvl1pPr>
            <a:lvl2pPr marL="1040284" indent="-430684" defTabSz="1217612">
              <a:lnSpc>
                <a:spcPct val="100000"/>
              </a:lnSpc>
              <a:buChar char="–"/>
              <a:defRPr sz="4200"/>
            </a:lvl2pPr>
            <a:lvl3pPr marL="1617166" indent="-397966" defTabSz="1217612">
              <a:lnSpc>
                <a:spcPct val="100000"/>
              </a:lnSpc>
              <a:defRPr sz="4200"/>
            </a:lvl3pPr>
            <a:lvl4pPr marL="2318605" indent="-489805" defTabSz="1217612">
              <a:lnSpc>
                <a:spcPct val="100000"/>
              </a:lnSpc>
              <a:buChar char="–"/>
              <a:defRPr sz="4200"/>
            </a:lvl4pPr>
            <a:lvl5pPr marL="2928205" indent="-489805" defTabSz="1217612">
              <a:lnSpc>
                <a:spcPct val="100000"/>
              </a:lnSpc>
              <a:buChar char="»"/>
              <a:defRPr sz="4200"/>
            </a:lvl5pPr>
          </a:lstStyle>
          <a:p>
            <a:r>
              <a:t>Gövde Düzeyi Bir</a:t>
            </a:r>
          </a:p>
          <a:p>
            <a:pPr lvl="1"/>
            <a:r>
              <a:t>Gövde Düzeyi İki</a:t>
            </a:r>
          </a:p>
          <a:p>
            <a:pPr lvl="2"/>
            <a:r>
              <a:t>Gövde Düzeyi Üç</a:t>
            </a:r>
          </a:p>
          <a:p>
            <a:pPr lvl="3"/>
            <a:r>
              <a:t>Gövde Düzeyi Dört</a:t>
            </a:r>
          </a:p>
          <a:p>
            <a:pPr lvl="4"/>
            <a:r>
              <a:t>Gövde Düzeyi Beş</a:t>
            </a:r>
          </a:p>
        </p:txBody>
      </p:sp>
      <p:sp>
        <p:nvSpPr>
          <p:cNvPr id="292"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垂直排列标题与文本">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99" name="Başlık Metni"/>
          <p:cNvSpPr txBox="1">
            <a:spLocks noGrp="1"/>
          </p:cNvSpPr>
          <p:nvPr>
            <p:ph type="title"/>
          </p:nvPr>
        </p:nvSpPr>
        <p:spPr>
          <a:xfrm>
            <a:off x="8839200" y="274638"/>
            <a:ext cx="2743200" cy="5851526"/>
          </a:xfrm>
          <a:prstGeom prst="rect">
            <a:avLst/>
          </a:prstGeom>
        </p:spPr>
        <p:txBody>
          <a:bodyPr vert="eaVert"/>
          <a:lstStyle>
            <a:lvl1pPr algn="ctr" defTabSz="1217612">
              <a:lnSpc>
                <a:spcPct val="100000"/>
              </a:lnSpc>
              <a:defRPr sz="5800">
                <a:latin typeface="+mj-lt"/>
                <a:ea typeface="+mj-ea"/>
                <a:cs typeface="+mj-cs"/>
                <a:sym typeface="Calibri"/>
              </a:defRPr>
            </a:lvl1pPr>
          </a:lstStyle>
          <a:p>
            <a:r>
              <a:t>Başlık Metni</a:t>
            </a:r>
          </a:p>
        </p:txBody>
      </p:sp>
      <p:sp>
        <p:nvSpPr>
          <p:cNvPr id="300" name="Gövde Düzeyi Bir…"/>
          <p:cNvSpPr txBox="1">
            <a:spLocks noGrp="1"/>
          </p:cNvSpPr>
          <p:nvPr>
            <p:ph type="body" idx="1"/>
          </p:nvPr>
        </p:nvSpPr>
        <p:spPr>
          <a:xfrm>
            <a:off x="609600" y="274638"/>
            <a:ext cx="8077200" cy="5851526"/>
          </a:xfrm>
          <a:prstGeom prst="rect">
            <a:avLst/>
          </a:prstGeom>
        </p:spPr>
        <p:txBody>
          <a:bodyPr vert="eaVert"/>
          <a:lstStyle>
            <a:lvl1pPr marL="455612" indent="-455612" defTabSz="1217612">
              <a:lnSpc>
                <a:spcPct val="100000"/>
              </a:lnSpc>
              <a:defRPr sz="4200"/>
            </a:lvl1pPr>
            <a:lvl2pPr marL="1040284" indent="-430684" defTabSz="1217612">
              <a:lnSpc>
                <a:spcPct val="100000"/>
              </a:lnSpc>
              <a:buChar char="–"/>
              <a:defRPr sz="4200"/>
            </a:lvl2pPr>
            <a:lvl3pPr marL="1617166" indent="-397966" defTabSz="1217612">
              <a:lnSpc>
                <a:spcPct val="100000"/>
              </a:lnSpc>
              <a:defRPr sz="4200"/>
            </a:lvl3pPr>
            <a:lvl4pPr marL="2318605" indent="-489805" defTabSz="1217612">
              <a:lnSpc>
                <a:spcPct val="100000"/>
              </a:lnSpc>
              <a:buChar char="–"/>
              <a:defRPr sz="4200"/>
            </a:lvl4pPr>
            <a:lvl5pPr marL="2928205" indent="-489805" defTabSz="1217612">
              <a:lnSpc>
                <a:spcPct val="100000"/>
              </a:lnSpc>
              <a:buChar char="»"/>
              <a:defRPr sz="4200"/>
            </a:lvl5pPr>
          </a:lstStyle>
          <a:p>
            <a:r>
              <a:t>Gövde Düzeyi Bir</a:t>
            </a:r>
          </a:p>
          <a:p>
            <a:pPr lvl="1"/>
            <a:r>
              <a:t>Gövde Düzeyi İki</a:t>
            </a:r>
          </a:p>
          <a:p>
            <a:pPr lvl="2"/>
            <a:r>
              <a:t>Gövde Düzeyi Üç</a:t>
            </a:r>
          </a:p>
          <a:p>
            <a:pPr lvl="3"/>
            <a:r>
              <a:t>Gövde Düzeyi Dört</a:t>
            </a:r>
          </a:p>
          <a:p>
            <a:pPr lvl="4"/>
            <a:r>
              <a:t>Gövde Düzeyi Beş</a:t>
            </a:r>
          </a:p>
        </p:txBody>
      </p:sp>
      <p:sp>
        <p:nvSpPr>
          <p:cNvPr id="301"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标题幻灯片">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8" name="Başlık Metni"/>
          <p:cNvSpPr txBox="1">
            <a:spLocks noGrp="1"/>
          </p:cNvSpPr>
          <p:nvPr>
            <p:ph type="title"/>
          </p:nvPr>
        </p:nvSpPr>
        <p:spPr>
          <a:xfrm>
            <a:off x="914400" y="2130425"/>
            <a:ext cx="10363200" cy="1470025"/>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309" name="Gövde Düzeyi Bir…"/>
          <p:cNvSpPr txBox="1">
            <a:spLocks noGrp="1"/>
          </p:cNvSpPr>
          <p:nvPr>
            <p:ph type="body" sz="quarter" idx="1"/>
          </p:nvPr>
        </p:nvSpPr>
        <p:spPr>
          <a:xfrm>
            <a:off x="1828800" y="3886200"/>
            <a:ext cx="8534400" cy="1752600"/>
          </a:xfrm>
          <a:prstGeom prst="rect">
            <a:avLst/>
          </a:prstGeom>
        </p:spPr>
        <p:txBody>
          <a:bodyPr/>
          <a:lstStyle>
            <a:lvl1pPr marL="0" indent="0" algn="ctr" defTabSz="1217612">
              <a:lnSpc>
                <a:spcPct val="100000"/>
              </a:lnSpc>
              <a:buSzTx/>
              <a:buFontTx/>
              <a:buNone/>
              <a:defRPr sz="4200"/>
            </a:lvl1pPr>
            <a:lvl2pPr marL="0" indent="457200" algn="ctr" defTabSz="1217612">
              <a:lnSpc>
                <a:spcPct val="100000"/>
              </a:lnSpc>
              <a:buSzTx/>
              <a:buFontTx/>
              <a:buNone/>
              <a:defRPr sz="4200"/>
            </a:lvl2pPr>
            <a:lvl3pPr marL="0" indent="914400" algn="ctr" defTabSz="1217612">
              <a:lnSpc>
                <a:spcPct val="100000"/>
              </a:lnSpc>
              <a:buSzTx/>
              <a:buFontTx/>
              <a:buNone/>
              <a:defRPr sz="4200"/>
            </a:lvl3pPr>
            <a:lvl4pPr marL="0" indent="1371600" algn="ctr" defTabSz="1217612">
              <a:lnSpc>
                <a:spcPct val="100000"/>
              </a:lnSpc>
              <a:buSzTx/>
              <a:buFontTx/>
              <a:buNone/>
              <a:defRPr sz="4200"/>
            </a:lvl4pPr>
            <a:lvl5pPr marL="0" indent="1828800" algn="ctr" defTabSz="1217612">
              <a:lnSpc>
                <a:spcPct val="100000"/>
              </a:lnSpc>
              <a:buSzTx/>
              <a:buFontTx/>
              <a:buNone/>
              <a:defRPr sz="4200"/>
            </a:lvl5pPr>
          </a:lstStyle>
          <a:p>
            <a:r>
              <a:t>Gövde Düzeyi Bir</a:t>
            </a:r>
          </a:p>
          <a:p>
            <a:pPr lvl="1"/>
            <a:r>
              <a:t>Gövde Düzeyi İki</a:t>
            </a:r>
          </a:p>
          <a:p>
            <a:pPr lvl="2"/>
            <a:r>
              <a:t>Gövde Düzeyi Üç</a:t>
            </a:r>
          </a:p>
          <a:p>
            <a:pPr lvl="3"/>
            <a:r>
              <a:t>Gövde Düzeyi Dört</a:t>
            </a:r>
          </a:p>
          <a:p>
            <a:pPr lvl="4"/>
            <a:r>
              <a:t>Gövde Düzeyi Beş</a:t>
            </a:r>
          </a:p>
        </p:txBody>
      </p:sp>
      <p:sp>
        <p:nvSpPr>
          <p:cNvPr id="310"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标题和内容">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17" name="Başlık Metni"/>
          <p:cNvSpPr txBox="1">
            <a:spLocks noGrp="1"/>
          </p:cNvSpPr>
          <p:nvPr>
            <p:ph type="title"/>
          </p:nvPr>
        </p:nvSpPr>
        <p:spPr>
          <a:xfrm>
            <a:off x="609600" y="274638"/>
            <a:ext cx="10972800" cy="1143001"/>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318" name="Gövde Düzeyi Bir…"/>
          <p:cNvSpPr txBox="1">
            <a:spLocks noGrp="1"/>
          </p:cNvSpPr>
          <p:nvPr>
            <p:ph type="body" idx="1"/>
          </p:nvPr>
        </p:nvSpPr>
        <p:spPr>
          <a:xfrm>
            <a:off x="609600" y="1600200"/>
            <a:ext cx="10972800" cy="4525963"/>
          </a:xfrm>
          <a:prstGeom prst="rect">
            <a:avLst/>
          </a:prstGeom>
        </p:spPr>
        <p:txBody>
          <a:bodyPr/>
          <a:lstStyle>
            <a:lvl1pPr marL="455612" indent="-455612" defTabSz="1217612">
              <a:lnSpc>
                <a:spcPct val="100000"/>
              </a:lnSpc>
              <a:defRPr sz="4200"/>
            </a:lvl1pPr>
            <a:lvl2pPr marL="1040284" indent="-430684" defTabSz="1217612">
              <a:lnSpc>
                <a:spcPct val="100000"/>
              </a:lnSpc>
              <a:buChar char="–"/>
              <a:defRPr sz="4200"/>
            </a:lvl2pPr>
            <a:lvl3pPr marL="1617166" indent="-397966" defTabSz="1217612">
              <a:lnSpc>
                <a:spcPct val="100000"/>
              </a:lnSpc>
              <a:defRPr sz="4200"/>
            </a:lvl3pPr>
            <a:lvl4pPr marL="2318605" indent="-489805" defTabSz="1217612">
              <a:lnSpc>
                <a:spcPct val="100000"/>
              </a:lnSpc>
              <a:buChar char="–"/>
              <a:defRPr sz="4200"/>
            </a:lvl4pPr>
            <a:lvl5pPr marL="2928205" indent="-489805" defTabSz="1217612">
              <a:lnSpc>
                <a:spcPct val="100000"/>
              </a:lnSpc>
              <a:buChar char="»"/>
              <a:defRPr sz="4200"/>
            </a:lvl5pPr>
          </a:lstStyle>
          <a:p>
            <a:r>
              <a:t>Gövde Düzeyi Bir</a:t>
            </a:r>
          </a:p>
          <a:p>
            <a:pPr lvl="1"/>
            <a:r>
              <a:t>Gövde Düzeyi İki</a:t>
            </a:r>
          </a:p>
          <a:p>
            <a:pPr lvl="2"/>
            <a:r>
              <a:t>Gövde Düzeyi Üç</a:t>
            </a:r>
          </a:p>
          <a:p>
            <a:pPr lvl="3"/>
            <a:r>
              <a:t>Gövde Düzeyi Dört</a:t>
            </a:r>
          </a:p>
          <a:p>
            <a:pPr lvl="4"/>
            <a:r>
              <a:t>Gövde Düzeyi Beş</a:t>
            </a:r>
          </a:p>
        </p:txBody>
      </p:sp>
      <p:sp>
        <p:nvSpPr>
          <p:cNvPr id="319"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节标题">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26" name="Başlık Metni"/>
          <p:cNvSpPr txBox="1">
            <a:spLocks noGrp="1"/>
          </p:cNvSpPr>
          <p:nvPr>
            <p:ph type="title"/>
          </p:nvPr>
        </p:nvSpPr>
        <p:spPr>
          <a:xfrm>
            <a:off x="963612" y="4406900"/>
            <a:ext cx="10363201" cy="1362075"/>
          </a:xfrm>
          <a:prstGeom prst="rect">
            <a:avLst/>
          </a:prstGeom>
        </p:spPr>
        <p:txBody>
          <a:bodyPr anchor="t"/>
          <a:lstStyle>
            <a:lvl1pPr defTabSz="1217612">
              <a:lnSpc>
                <a:spcPct val="100000"/>
              </a:lnSpc>
              <a:defRPr sz="4000" b="1" cap="all">
                <a:latin typeface="+mj-lt"/>
                <a:ea typeface="+mj-ea"/>
                <a:cs typeface="+mj-cs"/>
                <a:sym typeface="Calibri"/>
              </a:defRPr>
            </a:lvl1pPr>
          </a:lstStyle>
          <a:p>
            <a:r>
              <a:t>Başlık Metni</a:t>
            </a:r>
          </a:p>
        </p:txBody>
      </p:sp>
      <p:sp>
        <p:nvSpPr>
          <p:cNvPr id="327" name="Gövde Düzeyi Bir…"/>
          <p:cNvSpPr txBox="1">
            <a:spLocks noGrp="1"/>
          </p:cNvSpPr>
          <p:nvPr>
            <p:ph type="body" sz="quarter" idx="1"/>
          </p:nvPr>
        </p:nvSpPr>
        <p:spPr>
          <a:xfrm>
            <a:off x="963612" y="2906713"/>
            <a:ext cx="10363201" cy="1500188"/>
          </a:xfrm>
          <a:prstGeom prst="rect">
            <a:avLst/>
          </a:prstGeom>
        </p:spPr>
        <p:txBody>
          <a:bodyPr anchor="b"/>
          <a:lstStyle>
            <a:lvl1pPr marL="0" indent="0" defTabSz="1217612">
              <a:lnSpc>
                <a:spcPct val="100000"/>
              </a:lnSpc>
              <a:spcBef>
                <a:spcPts val="400"/>
              </a:spcBef>
              <a:buSzTx/>
              <a:buFontTx/>
              <a:buNone/>
              <a:defRPr sz="2000"/>
            </a:lvl1pPr>
            <a:lvl2pPr marL="0" indent="457200" defTabSz="1217612">
              <a:lnSpc>
                <a:spcPct val="100000"/>
              </a:lnSpc>
              <a:spcBef>
                <a:spcPts val="400"/>
              </a:spcBef>
              <a:buSzTx/>
              <a:buFontTx/>
              <a:buNone/>
              <a:defRPr sz="2000"/>
            </a:lvl2pPr>
            <a:lvl3pPr marL="0" indent="914400" defTabSz="1217612">
              <a:lnSpc>
                <a:spcPct val="100000"/>
              </a:lnSpc>
              <a:spcBef>
                <a:spcPts val="400"/>
              </a:spcBef>
              <a:buSzTx/>
              <a:buFontTx/>
              <a:buNone/>
              <a:defRPr sz="2000"/>
            </a:lvl3pPr>
            <a:lvl4pPr marL="0" indent="1371600" defTabSz="1217612">
              <a:lnSpc>
                <a:spcPct val="100000"/>
              </a:lnSpc>
              <a:spcBef>
                <a:spcPts val="400"/>
              </a:spcBef>
              <a:buSzTx/>
              <a:buFontTx/>
              <a:buNone/>
              <a:defRPr sz="2000"/>
            </a:lvl4pPr>
            <a:lvl5pPr marL="0" indent="1828800" defTabSz="1217612">
              <a:lnSpc>
                <a:spcPct val="100000"/>
              </a:lnSpc>
              <a:spcBef>
                <a:spcPts val="400"/>
              </a:spcBef>
              <a:buSzTx/>
              <a:buFontTx/>
              <a:buNone/>
              <a:defRPr sz="2000"/>
            </a:lvl5pPr>
          </a:lstStyle>
          <a:p>
            <a:r>
              <a:t>Gövde Düzeyi Bir</a:t>
            </a:r>
          </a:p>
          <a:p>
            <a:pPr lvl="1"/>
            <a:r>
              <a:t>Gövde Düzeyi İki</a:t>
            </a:r>
          </a:p>
          <a:p>
            <a:pPr lvl="2"/>
            <a:r>
              <a:t>Gövde Düzeyi Üç</a:t>
            </a:r>
          </a:p>
          <a:p>
            <a:pPr lvl="3"/>
            <a:r>
              <a:t>Gövde Düzeyi Dört</a:t>
            </a:r>
          </a:p>
          <a:p>
            <a:pPr lvl="4"/>
            <a:r>
              <a:t>Gövde Düzeyi Beş</a:t>
            </a:r>
          </a:p>
        </p:txBody>
      </p:sp>
      <p:sp>
        <p:nvSpPr>
          <p:cNvPr id="328"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两栏内容">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35" name="Başlık Metni"/>
          <p:cNvSpPr txBox="1">
            <a:spLocks noGrp="1"/>
          </p:cNvSpPr>
          <p:nvPr>
            <p:ph type="title"/>
          </p:nvPr>
        </p:nvSpPr>
        <p:spPr>
          <a:xfrm>
            <a:off x="609600" y="274638"/>
            <a:ext cx="10972800" cy="1143001"/>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336" name="Gövde Düzeyi Bir…"/>
          <p:cNvSpPr txBox="1">
            <a:spLocks noGrp="1"/>
          </p:cNvSpPr>
          <p:nvPr>
            <p:ph type="body" sz="half" idx="1"/>
          </p:nvPr>
        </p:nvSpPr>
        <p:spPr>
          <a:xfrm>
            <a:off x="609600" y="1600200"/>
            <a:ext cx="5410200" cy="4525963"/>
          </a:xfrm>
          <a:prstGeom prst="rect">
            <a:avLst/>
          </a:prstGeom>
        </p:spPr>
        <p:txBody>
          <a:bodyPr/>
          <a:lstStyle>
            <a:lvl1pPr marL="455612" indent="-455612" defTabSz="1217612">
              <a:lnSpc>
                <a:spcPct val="100000"/>
              </a:lnSpc>
              <a:spcBef>
                <a:spcPts val="600"/>
              </a:spcBef>
            </a:lvl1pPr>
            <a:lvl2pPr marL="1052248" indent="-442648" defTabSz="1217612">
              <a:lnSpc>
                <a:spcPct val="100000"/>
              </a:lnSpc>
              <a:spcBef>
                <a:spcPts val="600"/>
              </a:spcBef>
              <a:buChar char="–"/>
            </a:lvl2pPr>
            <a:lvl3pPr marL="1643698" indent="-424498" defTabSz="1217612">
              <a:lnSpc>
                <a:spcPct val="100000"/>
              </a:lnSpc>
              <a:spcBef>
                <a:spcPts val="600"/>
              </a:spcBef>
            </a:lvl3pPr>
            <a:lvl4pPr marL="2300464" indent="-471664" defTabSz="1217612">
              <a:lnSpc>
                <a:spcPct val="100000"/>
              </a:lnSpc>
              <a:spcBef>
                <a:spcPts val="600"/>
              </a:spcBef>
              <a:buChar char="–"/>
            </a:lvl4pPr>
            <a:lvl5pPr marL="2910064" indent="-471664" defTabSz="1217612">
              <a:lnSpc>
                <a:spcPct val="100000"/>
              </a:lnSpc>
              <a:spcBef>
                <a:spcPts val="600"/>
              </a:spcBef>
              <a:buChar char="»"/>
            </a:lvl5pPr>
          </a:lstStyle>
          <a:p>
            <a:r>
              <a:t>Gövde Düzeyi Bir</a:t>
            </a:r>
          </a:p>
          <a:p>
            <a:pPr lvl="1"/>
            <a:r>
              <a:t>Gövde Düzeyi İki</a:t>
            </a:r>
          </a:p>
          <a:p>
            <a:pPr lvl="2"/>
            <a:r>
              <a:t>Gövde Düzeyi Üç</a:t>
            </a:r>
          </a:p>
          <a:p>
            <a:pPr lvl="3"/>
            <a:r>
              <a:t>Gövde Düzeyi Dört</a:t>
            </a:r>
          </a:p>
          <a:p>
            <a:pPr lvl="4"/>
            <a:r>
              <a:t>Gövde Düzeyi Beş</a:t>
            </a:r>
          </a:p>
        </p:txBody>
      </p:sp>
      <p:sp>
        <p:nvSpPr>
          <p:cNvPr id="337"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比较">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44" name="Başlık Metni"/>
          <p:cNvSpPr txBox="1">
            <a:spLocks noGrp="1"/>
          </p:cNvSpPr>
          <p:nvPr>
            <p:ph type="title"/>
          </p:nvPr>
        </p:nvSpPr>
        <p:spPr>
          <a:xfrm>
            <a:off x="609600" y="274638"/>
            <a:ext cx="10972800" cy="1143001"/>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345" name="Gövde Düzeyi Bir…"/>
          <p:cNvSpPr txBox="1">
            <a:spLocks noGrp="1"/>
          </p:cNvSpPr>
          <p:nvPr>
            <p:ph type="body" sz="quarter" idx="1"/>
          </p:nvPr>
        </p:nvSpPr>
        <p:spPr>
          <a:xfrm>
            <a:off x="609600" y="1535112"/>
            <a:ext cx="5386388" cy="639763"/>
          </a:xfrm>
          <a:prstGeom prst="rect">
            <a:avLst/>
          </a:prstGeom>
        </p:spPr>
        <p:txBody>
          <a:bodyPr anchor="b"/>
          <a:lstStyle>
            <a:lvl1pPr marL="0" indent="0" defTabSz="1217612">
              <a:lnSpc>
                <a:spcPct val="100000"/>
              </a:lnSpc>
              <a:spcBef>
                <a:spcPts val="500"/>
              </a:spcBef>
              <a:buSzTx/>
              <a:buFontTx/>
              <a:buNone/>
              <a:defRPr sz="2400" b="1"/>
            </a:lvl1pPr>
            <a:lvl2pPr marL="0" indent="457200" defTabSz="1217612">
              <a:lnSpc>
                <a:spcPct val="100000"/>
              </a:lnSpc>
              <a:spcBef>
                <a:spcPts val="500"/>
              </a:spcBef>
              <a:buSzTx/>
              <a:buFontTx/>
              <a:buNone/>
              <a:defRPr sz="2400" b="1"/>
            </a:lvl2pPr>
            <a:lvl3pPr marL="0" indent="914400" defTabSz="1217612">
              <a:lnSpc>
                <a:spcPct val="100000"/>
              </a:lnSpc>
              <a:spcBef>
                <a:spcPts val="500"/>
              </a:spcBef>
              <a:buSzTx/>
              <a:buFontTx/>
              <a:buNone/>
              <a:defRPr sz="2400" b="1"/>
            </a:lvl3pPr>
            <a:lvl4pPr marL="0" indent="1371600" defTabSz="1217612">
              <a:lnSpc>
                <a:spcPct val="100000"/>
              </a:lnSpc>
              <a:spcBef>
                <a:spcPts val="500"/>
              </a:spcBef>
              <a:buSzTx/>
              <a:buFontTx/>
              <a:buNone/>
              <a:defRPr sz="2400" b="1"/>
            </a:lvl4pPr>
            <a:lvl5pPr marL="0" indent="1828800" defTabSz="1217612">
              <a:lnSpc>
                <a:spcPct val="100000"/>
              </a:lnSpc>
              <a:spcBef>
                <a:spcPts val="500"/>
              </a:spcBef>
              <a:buSzTx/>
              <a:buFontTx/>
              <a:buNone/>
              <a:defRPr sz="2400" b="1"/>
            </a:lvl5pPr>
          </a:lstStyle>
          <a:p>
            <a:r>
              <a:t>Gövde Düzeyi Bir</a:t>
            </a:r>
          </a:p>
          <a:p>
            <a:pPr lvl="1"/>
            <a:r>
              <a:t>Gövde Düzeyi İki</a:t>
            </a:r>
          </a:p>
          <a:p>
            <a:pPr lvl="2"/>
            <a:r>
              <a:t>Gövde Düzeyi Üç</a:t>
            </a:r>
          </a:p>
          <a:p>
            <a:pPr lvl="3"/>
            <a:r>
              <a:t>Gövde Düzeyi Dört</a:t>
            </a:r>
          </a:p>
          <a:p>
            <a:pPr lvl="4"/>
            <a:r>
              <a:t>Gövde Düzeyi Beş</a:t>
            </a:r>
          </a:p>
        </p:txBody>
      </p:sp>
      <p:sp>
        <p:nvSpPr>
          <p:cNvPr id="346" name="文本占位符 4"/>
          <p:cNvSpPr>
            <a:spLocks noGrp="1"/>
          </p:cNvSpPr>
          <p:nvPr>
            <p:ph type="body" sz="quarter" idx="21"/>
          </p:nvPr>
        </p:nvSpPr>
        <p:spPr>
          <a:xfrm>
            <a:off x="6192837" y="1535112"/>
            <a:ext cx="5389563" cy="639763"/>
          </a:xfrm>
          <a:prstGeom prst="rect">
            <a:avLst/>
          </a:prstGeom>
        </p:spPr>
        <p:txBody>
          <a:bodyPr anchor="b"/>
          <a:lstStyle/>
          <a:p>
            <a:pPr marL="0" indent="0" defTabSz="1217612">
              <a:lnSpc>
                <a:spcPct val="100000"/>
              </a:lnSpc>
              <a:spcBef>
                <a:spcPts val="500"/>
              </a:spcBef>
              <a:buSzTx/>
              <a:buFontTx/>
              <a:buNone/>
              <a:defRPr sz="2400" b="1"/>
            </a:pPr>
            <a:endParaRPr/>
          </a:p>
        </p:txBody>
      </p:sp>
      <p:sp>
        <p:nvSpPr>
          <p:cNvPr id="347"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仅标题">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54" name="Başlık Metni"/>
          <p:cNvSpPr txBox="1">
            <a:spLocks noGrp="1"/>
          </p:cNvSpPr>
          <p:nvPr>
            <p:ph type="title"/>
          </p:nvPr>
        </p:nvSpPr>
        <p:spPr>
          <a:xfrm>
            <a:off x="609600" y="274638"/>
            <a:ext cx="10972800" cy="1143001"/>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355"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两栏内容">
    <p:spTree>
      <p:nvGrpSpPr>
        <p:cNvPr id="1" name=""/>
        <p:cNvGrpSpPr/>
        <p:nvPr/>
      </p:nvGrpSpPr>
      <p:grpSpPr>
        <a:xfrm>
          <a:off x="0" y="0"/>
          <a:ext cx="0" cy="0"/>
          <a:chOff x="0" y="0"/>
          <a:chExt cx="0" cy="0"/>
        </a:xfrm>
      </p:grpSpPr>
      <p:sp>
        <p:nvSpPr>
          <p:cNvPr id="38" name="Başlık Metni"/>
          <p:cNvSpPr txBox="1">
            <a:spLocks noGrp="1"/>
          </p:cNvSpPr>
          <p:nvPr>
            <p:ph type="title"/>
          </p:nvPr>
        </p:nvSpPr>
        <p:spPr>
          <a:prstGeom prst="rect">
            <a:avLst/>
          </a:prstGeom>
        </p:spPr>
        <p:txBody>
          <a:bodyPr/>
          <a:lstStyle/>
          <a:p>
            <a:r>
              <a:t>Başlık Metni</a:t>
            </a:r>
          </a:p>
        </p:txBody>
      </p:sp>
      <p:sp>
        <p:nvSpPr>
          <p:cNvPr id="39" name="Gövde Düzeyi Bir…"/>
          <p:cNvSpPr txBox="1">
            <a:spLocks noGrp="1"/>
          </p:cNvSpPr>
          <p:nvPr>
            <p:ph type="body" sz="half" idx="1"/>
          </p:nvPr>
        </p:nvSpPr>
        <p:spPr>
          <a:xfrm>
            <a:off x="838200" y="1825625"/>
            <a:ext cx="5181600" cy="4351338"/>
          </a:xfrm>
          <a:prstGeom prst="rect">
            <a:avLst/>
          </a:prstGeom>
        </p:spPr>
        <p:txBody>
          <a:bodyPr/>
          <a:lstStyle/>
          <a:p>
            <a:r>
              <a:t>Gövde Düzeyi Bir</a:t>
            </a:r>
          </a:p>
          <a:p>
            <a:pPr lvl="1"/>
            <a:r>
              <a:t>Gövde Düzeyi İki</a:t>
            </a:r>
          </a:p>
          <a:p>
            <a:pPr lvl="2"/>
            <a:r>
              <a:t>Gövde Düzeyi Üç</a:t>
            </a:r>
          </a:p>
          <a:p>
            <a:pPr lvl="3"/>
            <a:r>
              <a:t>Gövde Düzeyi Dört</a:t>
            </a:r>
          </a:p>
          <a:p>
            <a:pPr lvl="4"/>
            <a:r>
              <a:t>Gövde Düzeyi Beş</a:t>
            </a:r>
          </a:p>
        </p:txBody>
      </p:sp>
      <p:sp>
        <p:nvSpPr>
          <p:cNvPr id="40"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空白">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62"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内容与标题">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69" name="Başlık Metni"/>
          <p:cNvSpPr txBox="1">
            <a:spLocks noGrp="1"/>
          </p:cNvSpPr>
          <p:nvPr>
            <p:ph type="title"/>
          </p:nvPr>
        </p:nvSpPr>
        <p:spPr>
          <a:xfrm>
            <a:off x="609600" y="273050"/>
            <a:ext cx="4011613" cy="1162050"/>
          </a:xfrm>
          <a:prstGeom prst="rect">
            <a:avLst/>
          </a:prstGeom>
        </p:spPr>
        <p:txBody>
          <a:bodyPr anchor="b"/>
          <a:lstStyle>
            <a:lvl1pPr defTabSz="1217612">
              <a:lnSpc>
                <a:spcPct val="100000"/>
              </a:lnSpc>
              <a:defRPr sz="2000" b="1">
                <a:latin typeface="+mj-lt"/>
                <a:ea typeface="+mj-ea"/>
                <a:cs typeface="+mj-cs"/>
                <a:sym typeface="Calibri"/>
              </a:defRPr>
            </a:lvl1pPr>
          </a:lstStyle>
          <a:p>
            <a:r>
              <a:t>Başlık Metni</a:t>
            </a:r>
          </a:p>
        </p:txBody>
      </p:sp>
      <p:sp>
        <p:nvSpPr>
          <p:cNvPr id="370" name="Gövde Düzeyi Bir…"/>
          <p:cNvSpPr txBox="1">
            <a:spLocks noGrp="1"/>
          </p:cNvSpPr>
          <p:nvPr>
            <p:ph type="body" idx="1"/>
          </p:nvPr>
        </p:nvSpPr>
        <p:spPr>
          <a:xfrm>
            <a:off x="4767262" y="273050"/>
            <a:ext cx="6815138" cy="5853113"/>
          </a:xfrm>
          <a:prstGeom prst="rect">
            <a:avLst/>
          </a:prstGeom>
        </p:spPr>
        <p:txBody>
          <a:bodyPr/>
          <a:lstStyle>
            <a:lvl1pPr marL="455612" indent="-455612" defTabSz="1217612">
              <a:lnSpc>
                <a:spcPct val="100000"/>
              </a:lnSpc>
              <a:spcBef>
                <a:spcPts val="700"/>
              </a:spcBef>
              <a:defRPr sz="3200"/>
            </a:lvl1pPr>
            <a:lvl2pPr marL="1043214" indent="-433614" defTabSz="1217612">
              <a:lnSpc>
                <a:spcPct val="100000"/>
              </a:lnSpc>
              <a:spcBef>
                <a:spcPts val="700"/>
              </a:spcBef>
              <a:buChar char="–"/>
              <a:defRPr sz="3200"/>
            </a:lvl2pPr>
            <a:lvl3pPr marL="1623483" indent="-404283" defTabSz="1217612">
              <a:lnSpc>
                <a:spcPct val="100000"/>
              </a:lnSpc>
              <a:spcBef>
                <a:spcPts val="700"/>
              </a:spcBef>
              <a:defRPr sz="3200"/>
            </a:lvl3pPr>
            <a:lvl4pPr marL="2313940" indent="-485140" defTabSz="1217612">
              <a:lnSpc>
                <a:spcPct val="100000"/>
              </a:lnSpc>
              <a:spcBef>
                <a:spcPts val="700"/>
              </a:spcBef>
              <a:buChar char="–"/>
              <a:defRPr sz="3200"/>
            </a:lvl4pPr>
            <a:lvl5pPr marL="2923540" indent="-485140" defTabSz="1217612">
              <a:lnSpc>
                <a:spcPct val="100000"/>
              </a:lnSpc>
              <a:spcBef>
                <a:spcPts val="700"/>
              </a:spcBef>
              <a:buChar char="»"/>
              <a:defRPr sz="3200"/>
            </a:lvl5pPr>
          </a:lstStyle>
          <a:p>
            <a:r>
              <a:t>Gövde Düzeyi Bir</a:t>
            </a:r>
          </a:p>
          <a:p>
            <a:pPr lvl="1"/>
            <a:r>
              <a:t>Gövde Düzeyi İki</a:t>
            </a:r>
          </a:p>
          <a:p>
            <a:pPr lvl="2"/>
            <a:r>
              <a:t>Gövde Düzeyi Üç</a:t>
            </a:r>
          </a:p>
          <a:p>
            <a:pPr lvl="3"/>
            <a:r>
              <a:t>Gövde Düzeyi Dört</a:t>
            </a:r>
          </a:p>
          <a:p>
            <a:pPr lvl="4"/>
            <a:r>
              <a:t>Gövde Düzeyi Beş</a:t>
            </a:r>
          </a:p>
        </p:txBody>
      </p:sp>
      <p:sp>
        <p:nvSpPr>
          <p:cNvPr id="371" name="文本占位符 3"/>
          <p:cNvSpPr>
            <a:spLocks noGrp="1"/>
          </p:cNvSpPr>
          <p:nvPr>
            <p:ph type="body" sz="half" idx="21"/>
          </p:nvPr>
        </p:nvSpPr>
        <p:spPr>
          <a:xfrm>
            <a:off x="609600" y="1435100"/>
            <a:ext cx="4011613" cy="4691063"/>
          </a:xfrm>
          <a:prstGeom prst="rect">
            <a:avLst/>
          </a:prstGeom>
        </p:spPr>
        <p:txBody>
          <a:bodyPr/>
          <a:lstStyle/>
          <a:p>
            <a:pPr marL="0" indent="0" defTabSz="1217612">
              <a:lnSpc>
                <a:spcPct val="100000"/>
              </a:lnSpc>
              <a:spcBef>
                <a:spcPts val="300"/>
              </a:spcBef>
              <a:buSzTx/>
              <a:buFontTx/>
              <a:buNone/>
              <a:defRPr sz="1400"/>
            </a:pPr>
            <a:endParaRPr/>
          </a:p>
        </p:txBody>
      </p:sp>
      <p:sp>
        <p:nvSpPr>
          <p:cNvPr id="372"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图片与标题">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79" name="Başlık Metni"/>
          <p:cNvSpPr txBox="1">
            <a:spLocks noGrp="1"/>
          </p:cNvSpPr>
          <p:nvPr>
            <p:ph type="title"/>
          </p:nvPr>
        </p:nvSpPr>
        <p:spPr>
          <a:xfrm>
            <a:off x="2389188" y="4800600"/>
            <a:ext cx="7315201" cy="566738"/>
          </a:xfrm>
          <a:prstGeom prst="rect">
            <a:avLst/>
          </a:prstGeom>
        </p:spPr>
        <p:txBody>
          <a:bodyPr anchor="b"/>
          <a:lstStyle>
            <a:lvl1pPr defTabSz="1217612">
              <a:lnSpc>
                <a:spcPct val="100000"/>
              </a:lnSpc>
              <a:defRPr sz="2000" b="1">
                <a:latin typeface="+mj-lt"/>
                <a:ea typeface="+mj-ea"/>
                <a:cs typeface="+mj-cs"/>
                <a:sym typeface="Calibri"/>
              </a:defRPr>
            </a:lvl1pPr>
          </a:lstStyle>
          <a:p>
            <a:r>
              <a:t>Başlık Metni</a:t>
            </a:r>
          </a:p>
        </p:txBody>
      </p:sp>
      <p:sp>
        <p:nvSpPr>
          <p:cNvPr id="380" name="图片占位符 2"/>
          <p:cNvSpPr>
            <a:spLocks noGrp="1"/>
          </p:cNvSpPr>
          <p:nvPr>
            <p:ph type="pic" sz="half" idx="21"/>
          </p:nvPr>
        </p:nvSpPr>
        <p:spPr>
          <a:xfrm>
            <a:off x="2389188" y="612775"/>
            <a:ext cx="7315201" cy="4114800"/>
          </a:xfrm>
          <a:prstGeom prst="rect">
            <a:avLst/>
          </a:prstGeom>
        </p:spPr>
        <p:txBody>
          <a:bodyPr lIns="91439" rIns="91439">
            <a:noAutofit/>
          </a:bodyPr>
          <a:lstStyle/>
          <a:p>
            <a:endParaRPr/>
          </a:p>
        </p:txBody>
      </p:sp>
      <p:sp>
        <p:nvSpPr>
          <p:cNvPr id="381" name="Gövde Düzeyi Bir…"/>
          <p:cNvSpPr txBox="1">
            <a:spLocks noGrp="1"/>
          </p:cNvSpPr>
          <p:nvPr>
            <p:ph type="body" sz="quarter" idx="1"/>
          </p:nvPr>
        </p:nvSpPr>
        <p:spPr>
          <a:xfrm>
            <a:off x="2389188" y="5367337"/>
            <a:ext cx="7315201" cy="804863"/>
          </a:xfrm>
          <a:prstGeom prst="rect">
            <a:avLst/>
          </a:prstGeom>
        </p:spPr>
        <p:txBody>
          <a:bodyPr/>
          <a:lstStyle>
            <a:lvl1pPr marL="0" indent="0" defTabSz="1217612">
              <a:lnSpc>
                <a:spcPct val="100000"/>
              </a:lnSpc>
              <a:spcBef>
                <a:spcPts val="300"/>
              </a:spcBef>
              <a:buSzTx/>
              <a:buFontTx/>
              <a:buNone/>
              <a:defRPr sz="1400"/>
            </a:lvl1pPr>
            <a:lvl2pPr marL="0" indent="457200" defTabSz="1217612">
              <a:lnSpc>
                <a:spcPct val="100000"/>
              </a:lnSpc>
              <a:spcBef>
                <a:spcPts val="300"/>
              </a:spcBef>
              <a:buSzTx/>
              <a:buFontTx/>
              <a:buNone/>
              <a:defRPr sz="1400"/>
            </a:lvl2pPr>
            <a:lvl3pPr marL="0" indent="914400" defTabSz="1217612">
              <a:lnSpc>
                <a:spcPct val="100000"/>
              </a:lnSpc>
              <a:spcBef>
                <a:spcPts val="300"/>
              </a:spcBef>
              <a:buSzTx/>
              <a:buFontTx/>
              <a:buNone/>
              <a:defRPr sz="1400"/>
            </a:lvl3pPr>
            <a:lvl4pPr marL="0" indent="1371600" defTabSz="1217612">
              <a:lnSpc>
                <a:spcPct val="100000"/>
              </a:lnSpc>
              <a:spcBef>
                <a:spcPts val="300"/>
              </a:spcBef>
              <a:buSzTx/>
              <a:buFontTx/>
              <a:buNone/>
              <a:defRPr sz="1400"/>
            </a:lvl4pPr>
            <a:lvl5pPr marL="0" indent="1828800" defTabSz="1217612">
              <a:lnSpc>
                <a:spcPct val="100000"/>
              </a:lnSpc>
              <a:spcBef>
                <a:spcPts val="300"/>
              </a:spcBef>
              <a:buSzTx/>
              <a:buFontTx/>
              <a:buNone/>
              <a:defRPr sz="1400"/>
            </a:lvl5pPr>
          </a:lstStyle>
          <a:p>
            <a:r>
              <a:t>Gövde Düzeyi Bir</a:t>
            </a:r>
          </a:p>
          <a:p>
            <a:pPr lvl="1"/>
            <a:r>
              <a:t>Gövde Düzeyi İki</a:t>
            </a:r>
          </a:p>
          <a:p>
            <a:pPr lvl="2"/>
            <a:r>
              <a:t>Gövde Düzeyi Üç</a:t>
            </a:r>
          </a:p>
          <a:p>
            <a:pPr lvl="3"/>
            <a:r>
              <a:t>Gövde Düzeyi Dört</a:t>
            </a:r>
          </a:p>
          <a:p>
            <a:pPr lvl="4"/>
            <a:r>
              <a:t>Gövde Düzeyi Beş</a:t>
            </a:r>
          </a:p>
        </p:txBody>
      </p:sp>
      <p:sp>
        <p:nvSpPr>
          <p:cNvPr id="382"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标题和竖排文字">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89" name="Başlık Metni"/>
          <p:cNvSpPr txBox="1">
            <a:spLocks noGrp="1"/>
          </p:cNvSpPr>
          <p:nvPr>
            <p:ph type="title"/>
          </p:nvPr>
        </p:nvSpPr>
        <p:spPr>
          <a:xfrm>
            <a:off x="609600" y="274638"/>
            <a:ext cx="10972800" cy="1143001"/>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390" name="Gövde Düzeyi Bir…"/>
          <p:cNvSpPr txBox="1">
            <a:spLocks noGrp="1"/>
          </p:cNvSpPr>
          <p:nvPr>
            <p:ph type="body" idx="1"/>
          </p:nvPr>
        </p:nvSpPr>
        <p:spPr>
          <a:xfrm>
            <a:off x="609600" y="1600200"/>
            <a:ext cx="10972800" cy="4525963"/>
          </a:xfrm>
          <a:prstGeom prst="rect">
            <a:avLst/>
          </a:prstGeom>
        </p:spPr>
        <p:txBody>
          <a:bodyPr vert="eaVert"/>
          <a:lstStyle>
            <a:lvl1pPr marL="455612" indent="-455612" defTabSz="1217612">
              <a:lnSpc>
                <a:spcPct val="100000"/>
              </a:lnSpc>
              <a:defRPr sz="4200"/>
            </a:lvl1pPr>
            <a:lvl2pPr marL="1040284" indent="-430684" defTabSz="1217612">
              <a:lnSpc>
                <a:spcPct val="100000"/>
              </a:lnSpc>
              <a:buChar char="–"/>
              <a:defRPr sz="4200"/>
            </a:lvl2pPr>
            <a:lvl3pPr marL="1617166" indent="-397966" defTabSz="1217612">
              <a:lnSpc>
                <a:spcPct val="100000"/>
              </a:lnSpc>
              <a:defRPr sz="4200"/>
            </a:lvl3pPr>
            <a:lvl4pPr marL="2318605" indent="-489805" defTabSz="1217612">
              <a:lnSpc>
                <a:spcPct val="100000"/>
              </a:lnSpc>
              <a:buChar char="–"/>
              <a:defRPr sz="4200"/>
            </a:lvl4pPr>
            <a:lvl5pPr marL="2928205" indent="-489805" defTabSz="1217612">
              <a:lnSpc>
                <a:spcPct val="100000"/>
              </a:lnSpc>
              <a:buChar char="»"/>
              <a:defRPr sz="4200"/>
            </a:lvl5pPr>
          </a:lstStyle>
          <a:p>
            <a:r>
              <a:t>Gövde Düzeyi Bir</a:t>
            </a:r>
          </a:p>
          <a:p>
            <a:pPr lvl="1"/>
            <a:r>
              <a:t>Gövde Düzeyi İki</a:t>
            </a:r>
          </a:p>
          <a:p>
            <a:pPr lvl="2"/>
            <a:r>
              <a:t>Gövde Düzeyi Üç</a:t>
            </a:r>
          </a:p>
          <a:p>
            <a:pPr lvl="3"/>
            <a:r>
              <a:t>Gövde Düzeyi Dört</a:t>
            </a:r>
          </a:p>
          <a:p>
            <a:pPr lvl="4"/>
            <a:r>
              <a:t>Gövde Düzeyi Beş</a:t>
            </a:r>
          </a:p>
        </p:txBody>
      </p:sp>
      <p:sp>
        <p:nvSpPr>
          <p:cNvPr id="391"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垂直排列标题与文本">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98" name="Başlık Metni"/>
          <p:cNvSpPr txBox="1">
            <a:spLocks noGrp="1"/>
          </p:cNvSpPr>
          <p:nvPr>
            <p:ph type="title"/>
          </p:nvPr>
        </p:nvSpPr>
        <p:spPr>
          <a:xfrm>
            <a:off x="8839200" y="274638"/>
            <a:ext cx="2743200" cy="5851526"/>
          </a:xfrm>
          <a:prstGeom prst="rect">
            <a:avLst/>
          </a:prstGeom>
        </p:spPr>
        <p:txBody>
          <a:bodyPr vert="eaVert"/>
          <a:lstStyle>
            <a:lvl1pPr algn="ctr" defTabSz="1217612">
              <a:lnSpc>
                <a:spcPct val="100000"/>
              </a:lnSpc>
              <a:defRPr sz="5800">
                <a:latin typeface="+mj-lt"/>
                <a:ea typeface="+mj-ea"/>
                <a:cs typeface="+mj-cs"/>
                <a:sym typeface="Calibri"/>
              </a:defRPr>
            </a:lvl1pPr>
          </a:lstStyle>
          <a:p>
            <a:r>
              <a:t>Başlık Metni</a:t>
            </a:r>
          </a:p>
        </p:txBody>
      </p:sp>
      <p:sp>
        <p:nvSpPr>
          <p:cNvPr id="399" name="Gövde Düzeyi Bir…"/>
          <p:cNvSpPr txBox="1">
            <a:spLocks noGrp="1"/>
          </p:cNvSpPr>
          <p:nvPr>
            <p:ph type="body" idx="1"/>
          </p:nvPr>
        </p:nvSpPr>
        <p:spPr>
          <a:xfrm>
            <a:off x="609600" y="274638"/>
            <a:ext cx="8077200" cy="5851526"/>
          </a:xfrm>
          <a:prstGeom prst="rect">
            <a:avLst/>
          </a:prstGeom>
        </p:spPr>
        <p:txBody>
          <a:bodyPr vert="eaVert"/>
          <a:lstStyle>
            <a:lvl1pPr marL="455612" indent="-455612" defTabSz="1217612">
              <a:lnSpc>
                <a:spcPct val="100000"/>
              </a:lnSpc>
              <a:defRPr sz="4200"/>
            </a:lvl1pPr>
            <a:lvl2pPr marL="1040284" indent="-430684" defTabSz="1217612">
              <a:lnSpc>
                <a:spcPct val="100000"/>
              </a:lnSpc>
              <a:buChar char="–"/>
              <a:defRPr sz="4200"/>
            </a:lvl2pPr>
            <a:lvl3pPr marL="1617166" indent="-397966" defTabSz="1217612">
              <a:lnSpc>
                <a:spcPct val="100000"/>
              </a:lnSpc>
              <a:defRPr sz="4200"/>
            </a:lvl3pPr>
            <a:lvl4pPr marL="2318605" indent="-489805" defTabSz="1217612">
              <a:lnSpc>
                <a:spcPct val="100000"/>
              </a:lnSpc>
              <a:buChar char="–"/>
              <a:defRPr sz="4200"/>
            </a:lvl4pPr>
            <a:lvl5pPr marL="2928205" indent="-489805" defTabSz="1217612">
              <a:lnSpc>
                <a:spcPct val="100000"/>
              </a:lnSpc>
              <a:buChar char="»"/>
              <a:defRPr sz="4200"/>
            </a:lvl5pPr>
          </a:lstStyle>
          <a:p>
            <a:r>
              <a:t>Gövde Düzeyi Bir</a:t>
            </a:r>
          </a:p>
          <a:p>
            <a:pPr lvl="1"/>
            <a:r>
              <a:t>Gövde Düzeyi İki</a:t>
            </a:r>
          </a:p>
          <a:p>
            <a:pPr lvl="2"/>
            <a:r>
              <a:t>Gövde Düzeyi Üç</a:t>
            </a:r>
          </a:p>
          <a:p>
            <a:pPr lvl="3"/>
            <a:r>
              <a:t>Gövde Düzeyi Dört</a:t>
            </a:r>
          </a:p>
          <a:p>
            <a:pPr lvl="4"/>
            <a:r>
              <a:t>Gövde Düzeyi Beş</a:t>
            </a:r>
          </a:p>
        </p:txBody>
      </p:sp>
      <p:sp>
        <p:nvSpPr>
          <p:cNvPr id="400"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标题幻灯片">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07" name="Başlık Metni"/>
          <p:cNvSpPr txBox="1">
            <a:spLocks noGrp="1"/>
          </p:cNvSpPr>
          <p:nvPr>
            <p:ph type="title"/>
          </p:nvPr>
        </p:nvSpPr>
        <p:spPr>
          <a:xfrm>
            <a:off x="914400" y="2130425"/>
            <a:ext cx="10363200" cy="1470025"/>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408" name="Gövde Düzeyi Bir…"/>
          <p:cNvSpPr txBox="1">
            <a:spLocks noGrp="1"/>
          </p:cNvSpPr>
          <p:nvPr>
            <p:ph type="body" sz="quarter" idx="1"/>
          </p:nvPr>
        </p:nvSpPr>
        <p:spPr>
          <a:xfrm>
            <a:off x="1828800" y="3886200"/>
            <a:ext cx="8534400" cy="1752600"/>
          </a:xfrm>
          <a:prstGeom prst="rect">
            <a:avLst/>
          </a:prstGeom>
        </p:spPr>
        <p:txBody>
          <a:bodyPr/>
          <a:lstStyle>
            <a:lvl1pPr marL="0" indent="0" algn="ctr" defTabSz="1217612">
              <a:lnSpc>
                <a:spcPct val="100000"/>
              </a:lnSpc>
              <a:buSzTx/>
              <a:buFontTx/>
              <a:buNone/>
              <a:defRPr sz="4200"/>
            </a:lvl1pPr>
            <a:lvl2pPr marL="0" indent="457200" algn="ctr" defTabSz="1217612">
              <a:lnSpc>
                <a:spcPct val="100000"/>
              </a:lnSpc>
              <a:buSzTx/>
              <a:buFontTx/>
              <a:buNone/>
              <a:defRPr sz="4200"/>
            </a:lvl2pPr>
            <a:lvl3pPr marL="0" indent="914400" algn="ctr" defTabSz="1217612">
              <a:lnSpc>
                <a:spcPct val="100000"/>
              </a:lnSpc>
              <a:buSzTx/>
              <a:buFontTx/>
              <a:buNone/>
              <a:defRPr sz="4200"/>
            </a:lvl3pPr>
            <a:lvl4pPr marL="0" indent="1371600" algn="ctr" defTabSz="1217612">
              <a:lnSpc>
                <a:spcPct val="100000"/>
              </a:lnSpc>
              <a:buSzTx/>
              <a:buFontTx/>
              <a:buNone/>
              <a:defRPr sz="4200"/>
            </a:lvl4pPr>
            <a:lvl5pPr marL="0" indent="1828800" algn="ctr" defTabSz="1217612">
              <a:lnSpc>
                <a:spcPct val="100000"/>
              </a:lnSpc>
              <a:buSzTx/>
              <a:buFontTx/>
              <a:buNone/>
              <a:defRPr sz="4200"/>
            </a:lvl5pPr>
          </a:lstStyle>
          <a:p>
            <a:r>
              <a:t>Gövde Düzeyi Bir</a:t>
            </a:r>
          </a:p>
          <a:p>
            <a:pPr lvl="1"/>
            <a:r>
              <a:t>Gövde Düzeyi İki</a:t>
            </a:r>
          </a:p>
          <a:p>
            <a:pPr lvl="2"/>
            <a:r>
              <a:t>Gövde Düzeyi Üç</a:t>
            </a:r>
          </a:p>
          <a:p>
            <a:pPr lvl="3"/>
            <a:r>
              <a:t>Gövde Düzeyi Dört</a:t>
            </a:r>
          </a:p>
          <a:p>
            <a:pPr lvl="4"/>
            <a:r>
              <a:t>Gövde Düzeyi Beş</a:t>
            </a:r>
          </a:p>
        </p:txBody>
      </p:sp>
      <p:sp>
        <p:nvSpPr>
          <p:cNvPr id="409"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标题和内容">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16" name="Başlık Metni"/>
          <p:cNvSpPr txBox="1">
            <a:spLocks noGrp="1"/>
          </p:cNvSpPr>
          <p:nvPr>
            <p:ph type="title"/>
          </p:nvPr>
        </p:nvSpPr>
        <p:spPr>
          <a:xfrm>
            <a:off x="609600" y="274638"/>
            <a:ext cx="10972800" cy="1143001"/>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417" name="Gövde Düzeyi Bir…"/>
          <p:cNvSpPr txBox="1">
            <a:spLocks noGrp="1"/>
          </p:cNvSpPr>
          <p:nvPr>
            <p:ph type="body" idx="1"/>
          </p:nvPr>
        </p:nvSpPr>
        <p:spPr>
          <a:xfrm>
            <a:off x="609600" y="1600200"/>
            <a:ext cx="10972800" cy="4525963"/>
          </a:xfrm>
          <a:prstGeom prst="rect">
            <a:avLst/>
          </a:prstGeom>
        </p:spPr>
        <p:txBody>
          <a:bodyPr/>
          <a:lstStyle>
            <a:lvl1pPr marL="455612" indent="-455612" defTabSz="1217612">
              <a:lnSpc>
                <a:spcPct val="100000"/>
              </a:lnSpc>
              <a:defRPr sz="4200"/>
            </a:lvl1pPr>
            <a:lvl2pPr marL="1040284" indent="-430684" defTabSz="1217612">
              <a:lnSpc>
                <a:spcPct val="100000"/>
              </a:lnSpc>
              <a:buChar char="–"/>
              <a:defRPr sz="4200"/>
            </a:lvl2pPr>
            <a:lvl3pPr marL="1617166" indent="-397966" defTabSz="1217612">
              <a:lnSpc>
                <a:spcPct val="100000"/>
              </a:lnSpc>
              <a:defRPr sz="4200"/>
            </a:lvl3pPr>
            <a:lvl4pPr marL="2318605" indent="-489805" defTabSz="1217612">
              <a:lnSpc>
                <a:spcPct val="100000"/>
              </a:lnSpc>
              <a:buChar char="–"/>
              <a:defRPr sz="4200"/>
            </a:lvl4pPr>
            <a:lvl5pPr marL="2928205" indent="-489805" defTabSz="1217612">
              <a:lnSpc>
                <a:spcPct val="100000"/>
              </a:lnSpc>
              <a:buChar char="»"/>
              <a:defRPr sz="4200"/>
            </a:lvl5pPr>
          </a:lstStyle>
          <a:p>
            <a:r>
              <a:t>Gövde Düzeyi Bir</a:t>
            </a:r>
          </a:p>
          <a:p>
            <a:pPr lvl="1"/>
            <a:r>
              <a:t>Gövde Düzeyi İki</a:t>
            </a:r>
          </a:p>
          <a:p>
            <a:pPr lvl="2"/>
            <a:r>
              <a:t>Gövde Düzeyi Üç</a:t>
            </a:r>
          </a:p>
          <a:p>
            <a:pPr lvl="3"/>
            <a:r>
              <a:t>Gövde Düzeyi Dört</a:t>
            </a:r>
          </a:p>
          <a:p>
            <a:pPr lvl="4"/>
            <a:r>
              <a:t>Gövde Düzeyi Beş</a:t>
            </a:r>
          </a:p>
        </p:txBody>
      </p:sp>
      <p:sp>
        <p:nvSpPr>
          <p:cNvPr id="418"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节标题">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25" name="Başlık Metni"/>
          <p:cNvSpPr txBox="1">
            <a:spLocks noGrp="1"/>
          </p:cNvSpPr>
          <p:nvPr>
            <p:ph type="title"/>
          </p:nvPr>
        </p:nvSpPr>
        <p:spPr>
          <a:xfrm>
            <a:off x="963612" y="4406900"/>
            <a:ext cx="10363201" cy="1362075"/>
          </a:xfrm>
          <a:prstGeom prst="rect">
            <a:avLst/>
          </a:prstGeom>
        </p:spPr>
        <p:txBody>
          <a:bodyPr anchor="t"/>
          <a:lstStyle>
            <a:lvl1pPr defTabSz="1217612">
              <a:lnSpc>
                <a:spcPct val="100000"/>
              </a:lnSpc>
              <a:defRPr sz="4000" b="1" cap="all">
                <a:latin typeface="+mj-lt"/>
                <a:ea typeface="+mj-ea"/>
                <a:cs typeface="+mj-cs"/>
                <a:sym typeface="Calibri"/>
              </a:defRPr>
            </a:lvl1pPr>
          </a:lstStyle>
          <a:p>
            <a:r>
              <a:t>Başlık Metni</a:t>
            </a:r>
          </a:p>
        </p:txBody>
      </p:sp>
      <p:sp>
        <p:nvSpPr>
          <p:cNvPr id="426" name="Gövde Düzeyi Bir…"/>
          <p:cNvSpPr txBox="1">
            <a:spLocks noGrp="1"/>
          </p:cNvSpPr>
          <p:nvPr>
            <p:ph type="body" sz="quarter" idx="1"/>
          </p:nvPr>
        </p:nvSpPr>
        <p:spPr>
          <a:xfrm>
            <a:off x="963612" y="2906713"/>
            <a:ext cx="10363201" cy="1500188"/>
          </a:xfrm>
          <a:prstGeom prst="rect">
            <a:avLst/>
          </a:prstGeom>
        </p:spPr>
        <p:txBody>
          <a:bodyPr anchor="b"/>
          <a:lstStyle>
            <a:lvl1pPr marL="0" indent="0" defTabSz="1217612">
              <a:lnSpc>
                <a:spcPct val="100000"/>
              </a:lnSpc>
              <a:spcBef>
                <a:spcPts val="400"/>
              </a:spcBef>
              <a:buSzTx/>
              <a:buFontTx/>
              <a:buNone/>
              <a:defRPr sz="2000"/>
            </a:lvl1pPr>
            <a:lvl2pPr marL="0" indent="457200" defTabSz="1217612">
              <a:lnSpc>
                <a:spcPct val="100000"/>
              </a:lnSpc>
              <a:spcBef>
                <a:spcPts val="400"/>
              </a:spcBef>
              <a:buSzTx/>
              <a:buFontTx/>
              <a:buNone/>
              <a:defRPr sz="2000"/>
            </a:lvl2pPr>
            <a:lvl3pPr marL="0" indent="914400" defTabSz="1217612">
              <a:lnSpc>
                <a:spcPct val="100000"/>
              </a:lnSpc>
              <a:spcBef>
                <a:spcPts val="400"/>
              </a:spcBef>
              <a:buSzTx/>
              <a:buFontTx/>
              <a:buNone/>
              <a:defRPr sz="2000"/>
            </a:lvl3pPr>
            <a:lvl4pPr marL="0" indent="1371600" defTabSz="1217612">
              <a:lnSpc>
                <a:spcPct val="100000"/>
              </a:lnSpc>
              <a:spcBef>
                <a:spcPts val="400"/>
              </a:spcBef>
              <a:buSzTx/>
              <a:buFontTx/>
              <a:buNone/>
              <a:defRPr sz="2000"/>
            </a:lvl4pPr>
            <a:lvl5pPr marL="0" indent="1828800" defTabSz="1217612">
              <a:lnSpc>
                <a:spcPct val="100000"/>
              </a:lnSpc>
              <a:spcBef>
                <a:spcPts val="400"/>
              </a:spcBef>
              <a:buSzTx/>
              <a:buFontTx/>
              <a:buNone/>
              <a:defRPr sz="2000"/>
            </a:lvl5pPr>
          </a:lstStyle>
          <a:p>
            <a:r>
              <a:t>Gövde Düzeyi Bir</a:t>
            </a:r>
          </a:p>
          <a:p>
            <a:pPr lvl="1"/>
            <a:r>
              <a:t>Gövde Düzeyi İki</a:t>
            </a:r>
          </a:p>
          <a:p>
            <a:pPr lvl="2"/>
            <a:r>
              <a:t>Gövde Düzeyi Üç</a:t>
            </a:r>
          </a:p>
          <a:p>
            <a:pPr lvl="3"/>
            <a:r>
              <a:t>Gövde Düzeyi Dört</a:t>
            </a:r>
          </a:p>
          <a:p>
            <a:pPr lvl="4"/>
            <a:r>
              <a:t>Gövde Düzeyi Beş</a:t>
            </a:r>
          </a:p>
        </p:txBody>
      </p:sp>
      <p:sp>
        <p:nvSpPr>
          <p:cNvPr id="427"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两栏内容">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34" name="Başlık Metni"/>
          <p:cNvSpPr txBox="1">
            <a:spLocks noGrp="1"/>
          </p:cNvSpPr>
          <p:nvPr>
            <p:ph type="title"/>
          </p:nvPr>
        </p:nvSpPr>
        <p:spPr>
          <a:xfrm>
            <a:off x="609600" y="274638"/>
            <a:ext cx="10972800" cy="1143001"/>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435" name="Gövde Düzeyi Bir…"/>
          <p:cNvSpPr txBox="1">
            <a:spLocks noGrp="1"/>
          </p:cNvSpPr>
          <p:nvPr>
            <p:ph type="body" sz="half" idx="1"/>
          </p:nvPr>
        </p:nvSpPr>
        <p:spPr>
          <a:xfrm>
            <a:off x="609600" y="1600200"/>
            <a:ext cx="5410200" cy="4525963"/>
          </a:xfrm>
          <a:prstGeom prst="rect">
            <a:avLst/>
          </a:prstGeom>
        </p:spPr>
        <p:txBody>
          <a:bodyPr/>
          <a:lstStyle>
            <a:lvl1pPr marL="455612" indent="-455612" defTabSz="1217612">
              <a:lnSpc>
                <a:spcPct val="100000"/>
              </a:lnSpc>
              <a:spcBef>
                <a:spcPts val="600"/>
              </a:spcBef>
            </a:lvl1pPr>
            <a:lvl2pPr marL="1052248" indent="-442648" defTabSz="1217612">
              <a:lnSpc>
                <a:spcPct val="100000"/>
              </a:lnSpc>
              <a:spcBef>
                <a:spcPts val="600"/>
              </a:spcBef>
              <a:buChar char="–"/>
            </a:lvl2pPr>
            <a:lvl3pPr marL="1643698" indent="-424498" defTabSz="1217612">
              <a:lnSpc>
                <a:spcPct val="100000"/>
              </a:lnSpc>
              <a:spcBef>
                <a:spcPts val="600"/>
              </a:spcBef>
            </a:lvl3pPr>
            <a:lvl4pPr marL="2300464" indent="-471664" defTabSz="1217612">
              <a:lnSpc>
                <a:spcPct val="100000"/>
              </a:lnSpc>
              <a:spcBef>
                <a:spcPts val="600"/>
              </a:spcBef>
              <a:buChar char="–"/>
            </a:lvl4pPr>
            <a:lvl5pPr marL="2910064" indent="-471664" defTabSz="1217612">
              <a:lnSpc>
                <a:spcPct val="100000"/>
              </a:lnSpc>
              <a:spcBef>
                <a:spcPts val="600"/>
              </a:spcBef>
              <a:buChar char="»"/>
            </a:lvl5pPr>
          </a:lstStyle>
          <a:p>
            <a:r>
              <a:t>Gövde Düzeyi Bir</a:t>
            </a:r>
          </a:p>
          <a:p>
            <a:pPr lvl="1"/>
            <a:r>
              <a:t>Gövde Düzeyi İki</a:t>
            </a:r>
          </a:p>
          <a:p>
            <a:pPr lvl="2"/>
            <a:r>
              <a:t>Gövde Düzeyi Üç</a:t>
            </a:r>
          </a:p>
          <a:p>
            <a:pPr lvl="3"/>
            <a:r>
              <a:t>Gövde Düzeyi Dört</a:t>
            </a:r>
          </a:p>
          <a:p>
            <a:pPr lvl="4"/>
            <a:r>
              <a:t>Gövde Düzeyi Beş</a:t>
            </a:r>
          </a:p>
        </p:txBody>
      </p:sp>
      <p:sp>
        <p:nvSpPr>
          <p:cNvPr id="436"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比较">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43" name="Başlık Metni"/>
          <p:cNvSpPr txBox="1">
            <a:spLocks noGrp="1"/>
          </p:cNvSpPr>
          <p:nvPr>
            <p:ph type="title"/>
          </p:nvPr>
        </p:nvSpPr>
        <p:spPr>
          <a:xfrm>
            <a:off x="609600" y="274638"/>
            <a:ext cx="10972800" cy="1143001"/>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444" name="Gövde Düzeyi Bir…"/>
          <p:cNvSpPr txBox="1">
            <a:spLocks noGrp="1"/>
          </p:cNvSpPr>
          <p:nvPr>
            <p:ph type="body" sz="quarter" idx="1"/>
          </p:nvPr>
        </p:nvSpPr>
        <p:spPr>
          <a:xfrm>
            <a:off x="609600" y="1535112"/>
            <a:ext cx="5386388" cy="639763"/>
          </a:xfrm>
          <a:prstGeom prst="rect">
            <a:avLst/>
          </a:prstGeom>
        </p:spPr>
        <p:txBody>
          <a:bodyPr anchor="b"/>
          <a:lstStyle>
            <a:lvl1pPr marL="0" indent="0" defTabSz="1217612">
              <a:lnSpc>
                <a:spcPct val="100000"/>
              </a:lnSpc>
              <a:spcBef>
                <a:spcPts val="500"/>
              </a:spcBef>
              <a:buSzTx/>
              <a:buFontTx/>
              <a:buNone/>
              <a:defRPr sz="2400" b="1"/>
            </a:lvl1pPr>
            <a:lvl2pPr marL="0" indent="457200" defTabSz="1217612">
              <a:lnSpc>
                <a:spcPct val="100000"/>
              </a:lnSpc>
              <a:spcBef>
                <a:spcPts val="500"/>
              </a:spcBef>
              <a:buSzTx/>
              <a:buFontTx/>
              <a:buNone/>
              <a:defRPr sz="2400" b="1"/>
            </a:lvl2pPr>
            <a:lvl3pPr marL="0" indent="914400" defTabSz="1217612">
              <a:lnSpc>
                <a:spcPct val="100000"/>
              </a:lnSpc>
              <a:spcBef>
                <a:spcPts val="500"/>
              </a:spcBef>
              <a:buSzTx/>
              <a:buFontTx/>
              <a:buNone/>
              <a:defRPr sz="2400" b="1"/>
            </a:lvl3pPr>
            <a:lvl4pPr marL="0" indent="1371600" defTabSz="1217612">
              <a:lnSpc>
                <a:spcPct val="100000"/>
              </a:lnSpc>
              <a:spcBef>
                <a:spcPts val="500"/>
              </a:spcBef>
              <a:buSzTx/>
              <a:buFontTx/>
              <a:buNone/>
              <a:defRPr sz="2400" b="1"/>
            </a:lvl4pPr>
            <a:lvl5pPr marL="0" indent="1828800" defTabSz="1217612">
              <a:lnSpc>
                <a:spcPct val="100000"/>
              </a:lnSpc>
              <a:spcBef>
                <a:spcPts val="500"/>
              </a:spcBef>
              <a:buSzTx/>
              <a:buFontTx/>
              <a:buNone/>
              <a:defRPr sz="2400" b="1"/>
            </a:lvl5pPr>
          </a:lstStyle>
          <a:p>
            <a:r>
              <a:t>Gövde Düzeyi Bir</a:t>
            </a:r>
          </a:p>
          <a:p>
            <a:pPr lvl="1"/>
            <a:r>
              <a:t>Gövde Düzeyi İki</a:t>
            </a:r>
          </a:p>
          <a:p>
            <a:pPr lvl="2"/>
            <a:r>
              <a:t>Gövde Düzeyi Üç</a:t>
            </a:r>
          </a:p>
          <a:p>
            <a:pPr lvl="3"/>
            <a:r>
              <a:t>Gövde Düzeyi Dört</a:t>
            </a:r>
          </a:p>
          <a:p>
            <a:pPr lvl="4"/>
            <a:r>
              <a:t>Gövde Düzeyi Beş</a:t>
            </a:r>
          </a:p>
        </p:txBody>
      </p:sp>
      <p:sp>
        <p:nvSpPr>
          <p:cNvPr id="445" name="文本占位符 4"/>
          <p:cNvSpPr>
            <a:spLocks noGrp="1"/>
          </p:cNvSpPr>
          <p:nvPr>
            <p:ph type="body" sz="quarter" idx="21"/>
          </p:nvPr>
        </p:nvSpPr>
        <p:spPr>
          <a:xfrm>
            <a:off x="6192837" y="1535112"/>
            <a:ext cx="5389563" cy="639763"/>
          </a:xfrm>
          <a:prstGeom prst="rect">
            <a:avLst/>
          </a:prstGeom>
        </p:spPr>
        <p:txBody>
          <a:bodyPr anchor="b"/>
          <a:lstStyle/>
          <a:p>
            <a:pPr marL="0" indent="0" defTabSz="1217612">
              <a:lnSpc>
                <a:spcPct val="100000"/>
              </a:lnSpc>
              <a:spcBef>
                <a:spcPts val="500"/>
              </a:spcBef>
              <a:buSzTx/>
              <a:buFontTx/>
              <a:buNone/>
              <a:defRPr sz="2400" b="1"/>
            </a:pPr>
            <a:endParaRPr/>
          </a:p>
        </p:txBody>
      </p:sp>
      <p:sp>
        <p:nvSpPr>
          <p:cNvPr id="446"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比较">
    <p:spTree>
      <p:nvGrpSpPr>
        <p:cNvPr id="1" name=""/>
        <p:cNvGrpSpPr/>
        <p:nvPr/>
      </p:nvGrpSpPr>
      <p:grpSpPr>
        <a:xfrm>
          <a:off x="0" y="0"/>
          <a:ext cx="0" cy="0"/>
          <a:chOff x="0" y="0"/>
          <a:chExt cx="0" cy="0"/>
        </a:xfrm>
      </p:grpSpPr>
      <p:sp>
        <p:nvSpPr>
          <p:cNvPr id="47" name="Başlık Metni"/>
          <p:cNvSpPr txBox="1">
            <a:spLocks noGrp="1"/>
          </p:cNvSpPr>
          <p:nvPr>
            <p:ph type="title"/>
          </p:nvPr>
        </p:nvSpPr>
        <p:spPr>
          <a:xfrm>
            <a:off x="609600" y="274638"/>
            <a:ext cx="10972800" cy="1143001"/>
          </a:xfrm>
          <a:prstGeom prst="rect">
            <a:avLst/>
          </a:prstGeom>
        </p:spPr>
        <p:txBody>
          <a:bodyPr/>
          <a:lstStyle/>
          <a:p>
            <a:r>
              <a:t>Başlık Metni</a:t>
            </a:r>
          </a:p>
        </p:txBody>
      </p:sp>
      <p:sp>
        <p:nvSpPr>
          <p:cNvPr id="48" name="Gövde Düzeyi Bir…"/>
          <p:cNvSpPr txBox="1">
            <a:spLocks noGrp="1"/>
          </p:cNvSpPr>
          <p:nvPr>
            <p:ph type="body" sz="quarter" idx="1"/>
          </p:nvPr>
        </p:nvSpPr>
        <p:spPr>
          <a:xfrm>
            <a:off x="609600" y="1535112"/>
            <a:ext cx="5386388" cy="63976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Gövde Düzeyi Bir</a:t>
            </a:r>
          </a:p>
          <a:p>
            <a:pPr lvl="1"/>
            <a:r>
              <a:t>Gövde Düzeyi İki</a:t>
            </a:r>
          </a:p>
          <a:p>
            <a:pPr lvl="2"/>
            <a:r>
              <a:t>Gövde Düzeyi Üç</a:t>
            </a:r>
          </a:p>
          <a:p>
            <a:pPr lvl="3"/>
            <a:r>
              <a:t>Gövde Düzeyi Dört</a:t>
            </a:r>
          </a:p>
          <a:p>
            <a:pPr lvl="4"/>
            <a:r>
              <a:t>Gövde Düzeyi Beş</a:t>
            </a:r>
          </a:p>
        </p:txBody>
      </p:sp>
      <p:sp>
        <p:nvSpPr>
          <p:cNvPr id="49" name="文本占位符 4"/>
          <p:cNvSpPr>
            <a:spLocks noGrp="1"/>
          </p:cNvSpPr>
          <p:nvPr>
            <p:ph type="body" sz="quarter" idx="21"/>
          </p:nvPr>
        </p:nvSpPr>
        <p:spPr>
          <a:xfrm>
            <a:off x="6192837" y="1535112"/>
            <a:ext cx="5389563" cy="639763"/>
          </a:xfrm>
          <a:prstGeom prst="rect">
            <a:avLst/>
          </a:prstGeom>
        </p:spPr>
        <p:txBody>
          <a:bodyPr anchor="b"/>
          <a:lstStyle/>
          <a:p>
            <a:pPr marL="0" indent="0">
              <a:buSzTx/>
              <a:buFontTx/>
              <a:buNone/>
              <a:defRPr sz="2400" b="1"/>
            </a:pPr>
            <a:endParaRPr/>
          </a:p>
        </p:txBody>
      </p:sp>
      <p:sp>
        <p:nvSpPr>
          <p:cNvPr id="50"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仅标题">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53" name="Başlık Metni"/>
          <p:cNvSpPr txBox="1">
            <a:spLocks noGrp="1"/>
          </p:cNvSpPr>
          <p:nvPr>
            <p:ph type="title"/>
          </p:nvPr>
        </p:nvSpPr>
        <p:spPr>
          <a:xfrm>
            <a:off x="609600" y="274638"/>
            <a:ext cx="10972800" cy="1143001"/>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454"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空白">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61"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内容与标题">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68" name="Başlık Metni"/>
          <p:cNvSpPr txBox="1">
            <a:spLocks noGrp="1"/>
          </p:cNvSpPr>
          <p:nvPr>
            <p:ph type="title"/>
          </p:nvPr>
        </p:nvSpPr>
        <p:spPr>
          <a:xfrm>
            <a:off x="609600" y="273050"/>
            <a:ext cx="4011613" cy="1162050"/>
          </a:xfrm>
          <a:prstGeom prst="rect">
            <a:avLst/>
          </a:prstGeom>
        </p:spPr>
        <p:txBody>
          <a:bodyPr anchor="b"/>
          <a:lstStyle>
            <a:lvl1pPr defTabSz="1217612">
              <a:lnSpc>
                <a:spcPct val="100000"/>
              </a:lnSpc>
              <a:defRPr sz="2000" b="1">
                <a:latin typeface="+mj-lt"/>
                <a:ea typeface="+mj-ea"/>
                <a:cs typeface="+mj-cs"/>
                <a:sym typeface="Calibri"/>
              </a:defRPr>
            </a:lvl1pPr>
          </a:lstStyle>
          <a:p>
            <a:r>
              <a:t>Başlık Metni</a:t>
            </a:r>
          </a:p>
        </p:txBody>
      </p:sp>
      <p:sp>
        <p:nvSpPr>
          <p:cNvPr id="469" name="Gövde Düzeyi Bir…"/>
          <p:cNvSpPr txBox="1">
            <a:spLocks noGrp="1"/>
          </p:cNvSpPr>
          <p:nvPr>
            <p:ph type="body" idx="1"/>
          </p:nvPr>
        </p:nvSpPr>
        <p:spPr>
          <a:xfrm>
            <a:off x="4767262" y="273050"/>
            <a:ext cx="6815138" cy="5853113"/>
          </a:xfrm>
          <a:prstGeom prst="rect">
            <a:avLst/>
          </a:prstGeom>
        </p:spPr>
        <p:txBody>
          <a:bodyPr/>
          <a:lstStyle>
            <a:lvl1pPr marL="455612" indent="-455612" defTabSz="1217612">
              <a:lnSpc>
                <a:spcPct val="100000"/>
              </a:lnSpc>
              <a:spcBef>
                <a:spcPts val="700"/>
              </a:spcBef>
              <a:defRPr sz="3200"/>
            </a:lvl1pPr>
            <a:lvl2pPr marL="1043214" indent="-433614" defTabSz="1217612">
              <a:lnSpc>
                <a:spcPct val="100000"/>
              </a:lnSpc>
              <a:spcBef>
                <a:spcPts val="700"/>
              </a:spcBef>
              <a:buChar char="–"/>
              <a:defRPr sz="3200"/>
            </a:lvl2pPr>
            <a:lvl3pPr marL="1623483" indent="-404283" defTabSz="1217612">
              <a:lnSpc>
                <a:spcPct val="100000"/>
              </a:lnSpc>
              <a:spcBef>
                <a:spcPts val="700"/>
              </a:spcBef>
              <a:defRPr sz="3200"/>
            </a:lvl3pPr>
            <a:lvl4pPr marL="2313940" indent="-485140" defTabSz="1217612">
              <a:lnSpc>
                <a:spcPct val="100000"/>
              </a:lnSpc>
              <a:spcBef>
                <a:spcPts val="700"/>
              </a:spcBef>
              <a:buChar char="–"/>
              <a:defRPr sz="3200"/>
            </a:lvl4pPr>
            <a:lvl5pPr marL="2923540" indent="-485140" defTabSz="1217612">
              <a:lnSpc>
                <a:spcPct val="100000"/>
              </a:lnSpc>
              <a:spcBef>
                <a:spcPts val="700"/>
              </a:spcBef>
              <a:buChar char="»"/>
              <a:defRPr sz="3200"/>
            </a:lvl5pPr>
          </a:lstStyle>
          <a:p>
            <a:r>
              <a:t>Gövde Düzeyi Bir</a:t>
            </a:r>
          </a:p>
          <a:p>
            <a:pPr lvl="1"/>
            <a:r>
              <a:t>Gövde Düzeyi İki</a:t>
            </a:r>
          </a:p>
          <a:p>
            <a:pPr lvl="2"/>
            <a:r>
              <a:t>Gövde Düzeyi Üç</a:t>
            </a:r>
          </a:p>
          <a:p>
            <a:pPr lvl="3"/>
            <a:r>
              <a:t>Gövde Düzeyi Dört</a:t>
            </a:r>
          </a:p>
          <a:p>
            <a:pPr lvl="4"/>
            <a:r>
              <a:t>Gövde Düzeyi Beş</a:t>
            </a:r>
          </a:p>
        </p:txBody>
      </p:sp>
      <p:sp>
        <p:nvSpPr>
          <p:cNvPr id="470" name="文本占位符 3"/>
          <p:cNvSpPr>
            <a:spLocks noGrp="1"/>
          </p:cNvSpPr>
          <p:nvPr>
            <p:ph type="body" sz="half" idx="21"/>
          </p:nvPr>
        </p:nvSpPr>
        <p:spPr>
          <a:xfrm>
            <a:off x="609600" y="1435100"/>
            <a:ext cx="4011613" cy="4691063"/>
          </a:xfrm>
          <a:prstGeom prst="rect">
            <a:avLst/>
          </a:prstGeom>
        </p:spPr>
        <p:txBody>
          <a:bodyPr/>
          <a:lstStyle/>
          <a:p>
            <a:pPr marL="0" indent="0" defTabSz="1217612">
              <a:lnSpc>
                <a:spcPct val="100000"/>
              </a:lnSpc>
              <a:spcBef>
                <a:spcPts val="300"/>
              </a:spcBef>
              <a:buSzTx/>
              <a:buFontTx/>
              <a:buNone/>
              <a:defRPr sz="1400"/>
            </a:pPr>
            <a:endParaRPr/>
          </a:p>
        </p:txBody>
      </p:sp>
      <p:sp>
        <p:nvSpPr>
          <p:cNvPr id="471"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图片与标题">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78" name="Başlık Metni"/>
          <p:cNvSpPr txBox="1">
            <a:spLocks noGrp="1"/>
          </p:cNvSpPr>
          <p:nvPr>
            <p:ph type="title"/>
          </p:nvPr>
        </p:nvSpPr>
        <p:spPr>
          <a:xfrm>
            <a:off x="2389188" y="4800600"/>
            <a:ext cx="7315201" cy="566738"/>
          </a:xfrm>
          <a:prstGeom prst="rect">
            <a:avLst/>
          </a:prstGeom>
        </p:spPr>
        <p:txBody>
          <a:bodyPr anchor="b"/>
          <a:lstStyle>
            <a:lvl1pPr defTabSz="1217612">
              <a:lnSpc>
                <a:spcPct val="100000"/>
              </a:lnSpc>
              <a:defRPr sz="2000" b="1">
                <a:latin typeface="+mj-lt"/>
                <a:ea typeface="+mj-ea"/>
                <a:cs typeface="+mj-cs"/>
                <a:sym typeface="Calibri"/>
              </a:defRPr>
            </a:lvl1pPr>
          </a:lstStyle>
          <a:p>
            <a:r>
              <a:t>Başlık Metni</a:t>
            </a:r>
          </a:p>
        </p:txBody>
      </p:sp>
      <p:sp>
        <p:nvSpPr>
          <p:cNvPr id="479" name="图片占位符 2"/>
          <p:cNvSpPr>
            <a:spLocks noGrp="1"/>
          </p:cNvSpPr>
          <p:nvPr>
            <p:ph type="pic" sz="half" idx="21"/>
          </p:nvPr>
        </p:nvSpPr>
        <p:spPr>
          <a:xfrm>
            <a:off x="2389188" y="612775"/>
            <a:ext cx="7315201" cy="4114800"/>
          </a:xfrm>
          <a:prstGeom prst="rect">
            <a:avLst/>
          </a:prstGeom>
        </p:spPr>
        <p:txBody>
          <a:bodyPr lIns="91439" rIns="91439">
            <a:noAutofit/>
          </a:bodyPr>
          <a:lstStyle/>
          <a:p>
            <a:endParaRPr/>
          </a:p>
        </p:txBody>
      </p:sp>
      <p:sp>
        <p:nvSpPr>
          <p:cNvPr id="480" name="Gövde Düzeyi Bir…"/>
          <p:cNvSpPr txBox="1">
            <a:spLocks noGrp="1"/>
          </p:cNvSpPr>
          <p:nvPr>
            <p:ph type="body" sz="quarter" idx="1"/>
          </p:nvPr>
        </p:nvSpPr>
        <p:spPr>
          <a:xfrm>
            <a:off x="2389188" y="5367337"/>
            <a:ext cx="7315201" cy="804863"/>
          </a:xfrm>
          <a:prstGeom prst="rect">
            <a:avLst/>
          </a:prstGeom>
        </p:spPr>
        <p:txBody>
          <a:bodyPr/>
          <a:lstStyle>
            <a:lvl1pPr marL="0" indent="0" defTabSz="1217612">
              <a:lnSpc>
                <a:spcPct val="100000"/>
              </a:lnSpc>
              <a:spcBef>
                <a:spcPts val="300"/>
              </a:spcBef>
              <a:buSzTx/>
              <a:buFontTx/>
              <a:buNone/>
              <a:defRPr sz="1400"/>
            </a:lvl1pPr>
            <a:lvl2pPr marL="0" indent="457200" defTabSz="1217612">
              <a:lnSpc>
                <a:spcPct val="100000"/>
              </a:lnSpc>
              <a:spcBef>
                <a:spcPts val="300"/>
              </a:spcBef>
              <a:buSzTx/>
              <a:buFontTx/>
              <a:buNone/>
              <a:defRPr sz="1400"/>
            </a:lvl2pPr>
            <a:lvl3pPr marL="0" indent="914400" defTabSz="1217612">
              <a:lnSpc>
                <a:spcPct val="100000"/>
              </a:lnSpc>
              <a:spcBef>
                <a:spcPts val="300"/>
              </a:spcBef>
              <a:buSzTx/>
              <a:buFontTx/>
              <a:buNone/>
              <a:defRPr sz="1400"/>
            </a:lvl3pPr>
            <a:lvl4pPr marL="0" indent="1371600" defTabSz="1217612">
              <a:lnSpc>
                <a:spcPct val="100000"/>
              </a:lnSpc>
              <a:spcBef>
                <a:spcPts val="300"/>
              </a:spcBef>
              <a:buSzTx/>
              <a:buFontTx/>
              <a:buNone/>
              <a:defRPr sz="1400"/>
            </a:lvl4pPr>
            <a:lvl5pPr marL="0" indent="1828800" defTabSz="1217612">
              <a:lnSpc>
                <a:spcPct val="100000"/>
              </a:lnSpc>
              <a:spcBef>
                <a:spcPts val="300"/>
              </a:spcBef>
              <a:buSzTx/>
              <a:buFontTx/>
              <a:buNone/>
              <a:defRPr sz="1400"/>
            </a:lvl5pPr>
          </a:lstStyle>
          <a:p>
            <a:r>
              <a:t>Gövde Düzeyi Bir</a:t>
            </a:r>
          </a:p>
          <a:p>
            <a:pPr lvl="1"/>
            <a:r>
              <a:t>Gövde Düzeyi İki</a:t>
            </a:r>
          </a:p>
          <a:p>
            <a:pPr lvl="2"/>
            <a:r>
              <a:t>Gövde Düzeyi Üç</a:t>
            </a:r>
          </a:p>
          <a:p>
            <a:pPr lvl="3"/>
            <a:r>
              <a:t>Gövde Düzeyi Dört</a:t>
            </a:r>
          </a:p>
          <a:p>
            <a:pPr lvl="4"/>
            <a:r>
              <a:t>Gövde Düzeyi Beş</a:t>
            </a:r>
          </a:p>
        </p:txBody>
      </p:sp>
      <p:sp>
        <p:nvSpPr>
          <p:cNvPr id="481"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标题和竖排文字">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88" name="Başlık Metni"/>
          <p:cNvSpPr txBox="1">
            <a:spLocks noGrp="1"/>
          </p:cNvSpPr>
          <p:nvPr>
            <p:ph type="title"/>
          </p:nvPr>
        </p:nvSpPr>
        <p:spPr>
          <a:xfrm>
            <a:off x="609600" y="274638"/>
            <a:ext cx="10972800" cy="1143001"/>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489" name="Gövde Düzeyi Bir…"/>
          <p:cNvSpPr txBox="1">
            <a:spLocks noGrp="1"/>
          </p:cNvSpPr>
          <p:nvPr>
            <p:ph type="body" idx="1"/>
          </p:nvPr>
        </p:nvSpPr>
        <p:spPr>
          <a:xfrm>
            <a:off x="609600" y="1600200"/>
            <a:ext cx="10972800" cy="4525963"/>
          </a:xfrm>
          <a:prstGeom prst="rect">
            <a:avLst/>
          </a:prstGeom>
        </p:spPr>
        <p:txBody>
          <a:bodyPr vert="eaVert"/>
          <a:lstStyle>
            <a:lvl1pPr marL="455612" indent="-455612" defTabSz="1217612">
              <a:lnSpc>
                <a:spcPct val="100000"/>
              </a:lnSpc>
              <a:defRPr sz="4200"/>
            </a:lvl1pPr>
            <a:lvl2pPr marL="1040284" indent="-430684" defTabSz="1217612">
              <a:lnSpc>
                <a:spcPct val="100000"/>
              </a:lnSpc>
              <a:buChar char="–"/>
              <a:defRPr sz="4200"/>
            </a:lvl2pPr>
            <a:lvl3pPr marL="1617166" indent="-397966" defTabSz="1217612">
              <a:lnSpc>
                <a:spcPct val="100000"/>
              </a:lnSpc>
              <a:defRPr sz="4200"/>
            </a:lvl3pPr>
            <a:lvl4pPr marL="2318605" indent="-489805" defTabSz="1217612">
              <a:lnSpc>
                <a:spcPct val="100000"/>
              </a:lnSpc>
              <a:buChar char="–"/>
              <a:defRPr sz="4200"/>
            </a:lvl4pPr>
            <a:lvl5pPr marL="2928205" indent="-489805" defTabSz="1217612">
              <a:lnSpc>
                <a:spcPct val="100000"/>
              </a:lnSpc>
              <a:buChar char="»"/>
              <a:defRPr sz="4200"/>
            </a:lvl5pPr>
          </a:lstStyle>
          <a:p>
            <a:r>
              <a:t>Gövde Düzeyi Bir</a:t>
            </a:r>
          </a:p>
          <a:p>
            <a:pPr lvl="1"/>
            <a:r>
              <a:t>Gövde Düzeyi İki</a:t>
            </a:r>
          </a:p>
          <a:p>
            <a:pPr lvl="2"/>
            <a:r>
              <a:t>Gövde Düzeyi Üç</a:t>
            </a:r>
          </a:p>
          <a:p>
            <a:pPr lvl="3"/>
            <a:r>
              <a:t>Gövde Düzeyi Dört</a:t>
            </a:r>
          </a:p>
          <a:p>
            <a:pPr lvl="4"/>
            <a:r>
              <a:t>Gövde Düzeyi Beş</a:t>
            </a:r>
          </a:p>
        </p:txBody>
      </p:sp>
      <p:sp>
        <p:nvSpPr>
          <p:cNvPr id="490"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垂直排列标题与文本">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97" name="Başlık Metni"/>
          <p:cNvSpPr txBox="1">
            <a:spLocks noGrp="1"/>
          </p:cNvSpPr>
          <p:nvPr>
            <p:ph type="title"/>
          </p:nvPr>
        </p:nvSpPr>
        <p:spPr>
          <a:xfrm>
            <a:off x="8839200" y="274638"/>
            <a:ext cx="2743200" cy="5851526"/>
          </a:xfrm>
          <a:prstGeom prst="rect">
            <a:avLst/>
          </a:prstGeom>
        </p:spPr>
        <p:txBody>
          <a:bodyPr vert="eaVert"/>
          <a:lstStyle>
            <a:lvl1pPr algn="ctr" defTabSz="1217612">
              <a:lnSpc>
                <a:spcPct val="100000"/>
              </a:lnSpc>
              <a:defRPr sz="5800">
                <a:latin typeface="+mj-lt"/>
                <a:ea typeface="+mj-ea"/>
                <a:cs typeface="+mj-cs"/>
                <a:sym typeface="Calibri"/>
              </a:defRPr>
            </a:lvl1pPr>
          </a:lstStyle>
          <a:p>
            <a:r>
              <a:t>Başlık Metni</a:t>
            </a:r>
          </a:p>
        </p:txBody>
      </p:sp>
      <p:sp>
        <p:nvSpPr>
          <p:cNvPr id="498" name="Gövde Düzeyi Bir…"/>
          <p:cNvSpPr txBox="1">
            <a:spLocks noGrp="1"/>
          </p:cNvSpPr>
          <p:nvPr>
            <p:ph type="body" idx="1"/>
          </p:nvPr>
        </p:nvSpPr>
        <p:spPr>
          <a:xfrm>
            <a:off x="609600" y="274638"/>
            <a:ext cx="8077200" cy="5851526"/>
          </a:xfrm>
          <a:prstGeom prst="rect">
            <a:avLst/>
          </a:prstGeom>
        </p:spPr>
        <p:txBody>
          <a:bodyPr vert="eaVert"/>
          <a:lstStyle>
            <a:lvl1pPr marL="455612" indent="-455612" defTabSz="1217612">
              <a:lnSpc>
                <a:spcPct val="100000"/>
              </a:lnSpc>
              <a:defRPr sz="4200"/>
            </a:lvl1pPr>
            <a:lvl2pPr marL="1040284" indent="-430684" defTabSz="1217612">
              <a:lnSpc>
                <a:spcPct val="100000"/>
              </a:lnSpc>
              <a:buChar char="–"/>
              <a:defRPr sz="4200"/>
            </a:lvl2pPr>
            <a:lvl3pPr marL="1617166" indent="-397966" defTabSz="1217612">
              <a:lnSpc>
                <a:spcPct val="100000"/>
              </a:lnSpc>
              <a:defRPr sz="4200"/>
            </a:lvl3pPr>
            <a:lvl4pPr marL="2318605" indent="-489805" defTabSz="1217612">
              <a:lnSpc>
                <a:spcPct val="100000"/>
              </a:lnSpc>
              <a:buChar char="–"/>
              <a:defRPr sz="4200"/>
            </a:lvl4pPr>
            <a:lvl5pPr marL="2928205" indent="-489805" defTabSz="1217612">
              <a:lnSpc>
                <a:spcPct val="100000"/>
              </a:lnSpc>
              <a:buChar char="»"/>
              <a:defRPr sz="4200"/>
            </a:lvl5pPr>
          </a:lstStyle>
          <a:p>
            <a:r>
              <a:t>Gövde Düzeyi Bir</a:t>
            </a:r>
          </a:p>
          <a:p>
            <a:pPr lvl="1"/>
            <a:r>
              <a:t>Gövde Düzeyi İki</a:t>
            </a:r>
          </a:p>
          <a:p>
            <a:pPr lvl="2"/>
            <a:r>
              <a:t>Gövde Düzeyi Üç</a:t>
            </a:r>
          </a:p>
          <a:p>
            <a:pPr lvl="3"/>
            <a:r>
              <a:t>Gövde Düzeyi Dört</a:t>
            </a:r>
          </a:p>
          <a:p>
            <a:pPr lvl="4"/>
            <a:r>
              <a:t>Gövde Düzeyi Beş</a:t>
            </a:r>
          </a:p>
        </p:txBody>
      </p:sp>
      <p:sp>
        <p:nvSpPr>
          <p:cNvPr id="499"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标题幻灯片">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06" name="Başlık Metni"/>
          <p:cNvSpPr txBox="1">
            <a:spLocks noGrp="1"/>
          </p:cNvSpPr>
          <p:nvPr>
            <p:ph type="title"/>
          </p:nvPr>
        </p:nvSpPr>
        <p:spPr>
          <a:xfrm>
            <a:off x="914400" y="2130425"/>
            <a:ext cx="10363200" cy="1470025"/>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507" name="Gövde Düzeyi Bir…"/>
          <p:cNvSpPr txBox="1">
            <a:spLocks noGrp="1"/>
          </p:cNvSpPr>
          <p:nvPr>
            <p:ph type="body" sz="quarter" idx="1"/>
          </p:nvPr>
        </p:nvSpPr>
        <p:spPr>
          <a:xfrm>
            <a:off x="1828800" y="3886200"/>
            <a:ext cx="8534400" cy="1752600"/>
          </a:xfrm>
          <a:prstGeom prst="rect">
            <a:avLst/>
          </a:prstGeom>
        </p:spPr>
        <p:txBody>
          <a:bodyPr/>
          <a:lstStyle>
            <a:lvl1pPr marL="0" indent="0" algn="ctr" defTabSz="1217612">
              <a:lnSpc>
                <a:spcPct val="100000"/>
              </a:lnSpc>
              <a:buSzTx/>
              <a:buFontTx/>
              <a:buNone/>
              <a:defRPr sz="4200"/>
            </a:lvl1pPr>
            <a:lvl2pPr marL="0" indent="457200" algn="ctr" defTabSz="1217612">
              <a:lnSpc>
                <a:spcPct val="100000"/>
              </a:lnSpc>
              <a:buSzTx/>
              <a:buFontTx/>
              <a:buNone/>
              <a:defRPr sz="4200"/>
            </a:lvl2pPr>
            <a:lvl3pPr marL="0" indent="914400" algn="ctr" defTabSz="1217612">
              <a:lnSpc>
                <a:spcPct val="100000"/>
              </a:lnSpc>
              <a:buSzTx/>
              <a:buFontTx/>
              <a:buNone/>
              <a:defRPr sz="4200"/>
            </a:lvl3pPr>
            <a:lvl4pPr marL="0" indent="1371600" algn="ctr" defTabSz="1217612">
              <a:lnSpc>
                <a:spcPct val="100000"/>
              </a:lnSpc>
              <a:buSzTx/>
              <a:buFontTx/>
              <a:buNone/>
              <a:defRPr sz="4200"/>
            </a:lvl4pPr>
            <a:lvl5pPr marL="0" indent="1828800" algn="ctr" defTabSz="1217612">
              <a:lnSpc>
                <a:spcPct val="100000"/>
              </a:lnSpc>
              <a:buSzTx/>
              <a:buFontTx/>
              <a:buNone/>
              <a:defRPr sz="4200"/>
            </a:lvl5pPr>
          </a:lstStyle>
          <a:p>
            <a:r>
              <a:t>Gövde Düzeyi Bir</a:t>
            </a:r>
          </a:p>
          <a:p>
            <a:pPr lvl="1"/>
            <a:r>
              <a:t>Gövde Düzeyi İki</a:t>
            </a:r>
          </a:p>
          <a:p>
            <a:pPr lvl="2"/>
            <a:r>
              <a:t>Gövde Düzeyi Üç</a:t>
            </a:r>
          </a:p>
          <a:p>
            <a:pPr lvl="3"/>
            <a:r>
              <a:t>Gövde Düzeyi Dört</a:t>
            </a:r>
          </a:p>
          <a:p>
            <a:pPr lvl="4"/>
            <a:r>
              <a:t>Gövde Düzeyi Beş</a:t>
            </a:r>
          </a:p>
        </p:txBody>
      </p:sp>
      <p:sp>
        <p:nvSpPr>
          <p:cNvPr id="508"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标题和内容">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15" name="Başlık Metni"/>
          <p:cNvSpPr txBox="1">
            <a:spLocks noGrp="1"/>
          </p:cNvSpPr>
          <p:nvPr>
            <p:ph type="title"/>
          </p:nvPr>
        </p:nvSpPr>
        <p:spPr>
          <a:xfrm>
            <a:off x="609600" y="274638"/>
            <a:ext cx="10972800" cy="1143001"/>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516" name="Gövde Düzeyi Bir…"/>
          <p:cNvSpPr txBox="1">
            <a:spLocks noGrp="1"/>
          </p:cNvSpPr>
          <p:nvPr>
            <p:ph type="body" idx="1"/>
          </p:nvPr>
        </p:nvSpPr>
        <p:spPr>
          <a:xfrm>
            <a:off x="609600" y="1600200"/>
            <a:ext cx="10972800" cy="4525963"/>
          </a:xfrm>
          <a:prstGeom prst="rect">
            <a:avLst/>
          </a:prstGeom>
        </p:spPr>
        <p:txBody>
          <a:bodyPr/>
          <a:lstStyle>
            <a:lvl1pPr marL="455612" indent="-455612" defTabSz="1217612">
              <a:lnSpc>
                <a:spcPct val="100000"/>
              </a:lnSpc>
              <a:defRPr sz="4200"/>
            </a:lvl1pPr>
            <a:lvl2pPr marL="1040284" indent="-430684" defTabSz="1217612">
              <a:lnSpc>
                <a:spcPct val="100000"/>
              </a:lnSpc>
              <a:buChar char="–"/>
              <a:defRPr sz="4200"/>
            </a:lvl2pPr>
            <a:lvl3pPr marL="1617166" indent="-397966" defTabSz="1217612">
              <a:lnSpc>
                <a:spcPct val="100000"/>
              </a:lnSpc>
              <a:defRPr sz="4200"/>
            </a:lvl3pPr>
            <a:lvl4pPr marL="2318605" indent="-489805" defTabSz="1217612">
              <a:lnSpc>
                <a:spcPct val="100000"/>
              </a:lnSpc>
              <a:buChar char="–"/>
              <a:defRPr sz="4200"/>
            </a:lvl4pPr>
            <a:lvl5pPr marL="2928205" indent="-489805" defTabSz="1217612">
              <a:lnSpc>
                <a:spcPct val="100000"/>
              </a:lnSpc>
              <a:buChar char="»"/>
              <a:defRPr sz="4200"/>
            </a:lvl5pPr>
          </a:lstStyle>
          <a:p>
            <a:r>
              <a:t>Gövde Düzeyi Bir</a:t>
            </a:r>
          </a:p>
          <a:p>
            <a:pPr lvl="1"/>
            <a:r>
              <a:t>Gövde Düzeyi İki</a:t>
            </a:r>
          </a:p>
          <a:p>
            <a:pPr lvl="2"/>
            <a:r>
              <a:t>Gövde Düzeyi Üç</a:t>
            </a:r>
          </a:p>
          <a:p>
            <a:pPr lvl="3"/>
            <a:r>
              <a:t>Gövde Düzeyi Dört</a:t>
            </a:r>
          </a:p>
          <a:p>
            <a:pPr lvl="4"/>
            <a:r>
              <a:t>Gövde Düzeyi Beş</a:t>
            </a:r>
          </a:p>
        </p:txBody>
      </p:sp>
      <p:sp>
        <p:nvSpPr>
          <p:cNvPr id="517"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节标题">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24" name="Başlık Metni"/>
          <p:cNvSpPr txBox="1">
            <a:spLocks noGrp="1"/>
          </p:cNvSpPr>
          <p:nvPr>
            <p:ph type="title"/>
          </p:nvPr>
        </p:nvSpPr>
        <p:spPr>
          <a:xfrm>
            <a:off x="963612" y="4406900"/>
            <a:ext cx="10363201" cy="1362075"/>
          </a:xfrm>
          <a:prstGeom prst="rect">
            <a:avLst/>
          </a:prstGeom>
        </p:spPr>
        <p:txBody>
          <a:bodyPr anchor="t"/>
          <a:lstStyle>
            <a:lvl1pPr defTabSz="1217612">
              <a:lnSpc>
                <a:spcPct val="100000"/>
              </a:lnSpc>
              <a:defRPr sz="4000" b="1" cap="all">
                <a:latin typeface="+mj-lt"/>
                <a:ea typeface="+mj-ea"/>
                <a:cs typeface="+mj-cs"/>
                <a:sym typeface="Calibri"/>
              </a:defRPr>
            </a:lvl1pPr>
          </a:lstStyle>
          <a:p>
            <a:r>
              <a:t>Başlık Metni</a:t>
            </a:r>
          </a:p>
        </p:txBody>
      </p:sp>
      <p:sp>
        <p:nvSpPr>
          <p:cNvPr id="525" name="Gövde Düzeyi Bir…"/>
          <p:cNvSpPr txBox="1">
            <a:spLocks noGrp="1"/>
          </p:cNvSpPr>
          <p:nvPr>
            <p:ph type="body" sz="quarter" idx="1"/>
          </p:nvPr>
        </p:nvSpPr>
        <p:spPr>
          <a:xfrm>
            <a:off x="963612" y="2906713"/>
            <a:ext cx="10363201" cy="1500188"/>
          </a:xfrm>
          <a:prstGeom prst="rect">
            <a:avLst/>
          </a:prstGeom>
        </p:spPr>
        <p:txBody>
          <a:bodyPr anchor="b"/>
          <a:lstStyle>
            <a:lvl1pPr marL="0" indent="0" defTabSz="1217612">
              <a:lnSpc>
                <a:spcPct val="100000"/>
              </a:lnSpc>
              <a:spcBef>
                <a:spcPts val="400"/>
              </a:spcBef>
              <a:buSzTx/>
              <a:buFontTx/>
              <a:buNone/>
              <a:defRPr sz="2000"/>
            </a:lvl1pPr>
            <a:lvl2pPr marL="0" indent="457200" defTabSz="1217612">
              <a:lnSpc>
                <a:spcPct val="100000"/>
              </a:lnSpc>
              <a:spcBef>
                <a:spcPts val="400"/>
              </a:spcBef>
              <a:buSzTx/>
              <a:buFontTx/>
              <a:buNone/>
              <a:defRPr sz="2000"/>
            </a:lvl2pPr>
            <a:lvl3pPr marL="0" indent="914400" defTabSz="1217612">
              <a:lnSpc>
                <a:spcPct val="100000"/>
              </a:lnSpc>
              <a:spcBef>
                <a:spcPts val="400"/>
              </a:spcBef>
              <a:buSzTx/>
              <a:buFontTx/>
              <a:buNone/>
              <a:defRPr sz="2000"/>
            </a:lvl3pPr>
            <a:lvl4pPr marL="0" indent="1371600" defTabSz="1217612">
              <a:lnSpc>
                <a:spcPct val="100000"/>
              </a:lnSpc>
              <a:spcBef>
                <a:spcPts val="400"/>
              </a:spcBef>
              <a:buSzTx/>
              <a:buFontTx/>
              <a:buNone/>
              <a:defRPr sz="2000"/>
            </a:lvl4pPr>
            <a:lvl5pPr marL="0" indent="1828800" defTabSz="1217612">
              <a:lnSpc>
                <a:spcPct val="100000"/>
              </a:lnSpc>
              <a:spcBef>
                <a:spcPts val="400"/>
              </a:spcBef>
              <a:buSzTx/>
              <a:buFontTx/>
              <a:buNone/>
              <a:defRPr sz="2000"/>
            </a:lvl5pPr>
          </a:lstStyle>
          <a:p>
            <a:r>
              <a:t>Gövde Düzeyi Bir</a:t>
            </a:r>
          </a:p>
          <a:p>
            <a:pPr lvl="1"/>
            <a:r>
              <a:t>Gövde Düzeyi İki</a:t>
            </a:r>
          </a:p>
          <a:p>
            <a:pPr lvl="2"/>
            <a:r>
              <a:t>Gövde Düzeyi Üç</a:t>
            </a:r>
          </a:p>
          <a:p>
            <a:pPr lvl="3"/>
            <a:r>
              <a:t>Gövde Düzeyi Dört</a:t>
            </a:r>
          </a:p>
          <a:p>
            <a:pPr lvl="4"/>
            <a:r>
              <a:t>Gövde Düzeyi Beş</a:t>
            </a:r>
          </a:p>
        </p:txBody>
      </p:sp>
      <p:sp>
        <p:nvSpPr>
          <p:cNvPr id="526"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两栏内容">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33" name="Başlık Metni"/>
          <p:cNvSpPr txBox="1">
            <a:spLocks noGrp="1"/>
          </p:cNvSpPr>
          <p:nvPr>
            <p:ph type="title"/>
          </p:nvPr>
        </p:nvSpPr>
        <p:spPr>
          <a:xfrm>
            <a:off x="609600" y="274638"/>
            <a:ext cx="10972800" cy="1143001"/>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534" name="Gövde Düzeyi Bir…"/>
          <p:cNvSpPr txBox="1">
            <a:spLocks noGrp="1"/>
          </p:cNvSpPr>
          <p:nvPr>
            <p:ph type="body" sz="half" idx="1"/>
          </p:nvPr>
        </p:nvSpPr>
        <p:spPr>
          <a:xfrm>
            <a:off x="609600" y="1600200"/>
            <a:ext cx="5410200" cy="4525963"/>
          </a:xfrm>
          <a:prstGeom prst="rect">
            <a:avLst/>
          </a:prstGeom>
        </p:spPr>
        <p:txBody>
          <a:bodyPr/>
          <a:lstStyle>
            <a:lvl1pPr marL="455612" indent="-455612" defTabSz="1217612">
              <a:lnSpc>
                <a:spcPct val="100000"/>
              </a:lnSpc>
              <a:spcBef>
                <a:spcPts val="600"/>
              </a:spcBef>
            </a:lvl1pPr>
            <a:lvl2pPr marL="1052248" indent="-442648" defTabSz="1217612">
              <a:lnSpc>
                <a:spcPct val="100000"/>
              </a:lnSpc>
              <a:spcBef>
                <a:spcPts val="600"/>
              </a:spcBef>
              <a:buChar char="–"/>
            </a:lvl2pPr>
            <a:lvl3pPr marL="1643698" indent="-424498" defTabSz="1217612">
              <a:lnSpc>
                <a:spcPct val="100000"/>
              </a:lnSpc>
              <a:spcBef>
                <a:spcPts val="600"/>
              </a:spcBef>
            </a:lvl3pPr>
            <a:lvl4pPr marL="2300464" indent="-471664" defTabSz="1217612">
              <a:lnSpc>
                <a:spcPct val="100000"/>
              </a:lnSpc>
              <a:spcBef>
                <a:spcPts val="600"/>
              </a:spcBef>
              <a:buChar char="–"/>
            </a:lvl4pPr>
            <a:lvl5pPr marL="2910064" indent="-471664" defTabSz="1217612">
              <a:lnSpc>
                <a:spcPct val="100000"/>
              </a:lnSpc>
              <a:spcBef>
                <a:spcPts val="600"/>
              </a:spcBef>
              <a:buChar char="»"/>
            </a:lvl5pPr>
          </a:lstStyle>
          <a:p>
            <a:r>
              <a:t>Gövde Düzeyi Bir</a:t>
            </a:r>
          </a:p>
          <a:p>
            <a:pPr lvl="1"/>
            <a:r>
              <a:t>Gövde Düzeyi İki</a:t>
            </a:r>
          </a:p>
          <a:p>
            <a:pPr lvl="2"/>
            <a:r>
              <a:t>Gövde Düzeyi Üç</a:t>
            </a:r>
          </a:p>
          <a:p>
            <a:pPr lvl="3"/>
            <a:r>
              <a:t>Gövde Düzeyi Dört</a:t>
            </a:r>
          </a:p>
          <a:p>
            <a:pPr lvl="4"/>
            <a:r>
              <a:t>Gövde Düzeyi Beş</a:t>
            </a:r>
          </a:p>
        </p:txBody>
      </p:sp>
      <p:sp>
        <p:nvSpPr>
          <p:cNvPr id="535"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仅标题">
    <p:spTree>
      <p:nvGrpSpPr>
        <p:cNvPr id="1" name=""/>
        <p:cNvGrpSpPr/>
        <p:nvPr/>
      </p:nvGrpSpPr>
      <p:grpSpPr>
        <a:xfrm>
          <a:off x="0" y="0"/>
          <a:ext cx="0" cy="0"/>
          <a:chOff x="0" y="0"/>
          <a:chExt cx="0" cy="0"/>
        </a:xfrm>
      </p:grpSpPr>
      <p:sp>
        <p:nvSpPr>
          <p:cNvPr id="57" name="Başlık Metni"/>
          <p:cNvSpPr txBox="1">
            <a:spLocks noGrp="1"/>
          </p:cNvSpPr>
          <p:nvPr>
            <p:ph type="title"/>
          </p:nvPr>
        </p:nvSpPr>
        <p:spPr>
          <a:prstGeom prst="rect">
            <a:avLst/>
          </a:prstGeom>
        </p:spPr>
        <p:txBody>
          <a:bodyPr/>
          <a:lstStyle/>
          <a:p>
            <a:r>
              <a:t>Başlık Metni</a:t>
            </a:r>
          </a:p>
        </p:txBody>
      </p:sp>
      <p:sp>
        <p:nvSpPr>
          <p:cNvPr id="58"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比较">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42" name="Başlık Metni"/>
          <p:cNvSpPr txBox="1">
            <a:spLocks noGrp="1"/>
          </p:cNvSpPr>
          <p:nvPr>
            <p:ph type="title"/>
          </p:nvPr>
        </p:nvSpPr>
        <p:spPr>
          <a:xfrm>
            <a:off x="609600" y="274638"/>
            <a:ext cx="10972800" cy="1143001"/>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543" name="Gövde Düzeyi Bir…"/>
          <p:cNvSpPr txBox="1">
            <a:spLocks noGrp="1"/>
          </p:cNvSpPr>
          <p:nvPr>
            <p:ph type="body" sz="quarter" idx="1"/>
          </p:nvPr>
        </p:nvSpPr>
        <p:spPr>
          <a:xfrm>
            <a:off x="609600" y="1535112"/>
            <a:ext cx="5386388" cy="639763"/>
          </a:xfrm>
          <a:prstGeom prst="rect">
            <a:avLst/>
          </a:prstGeom>
        </p:spPr>
        <p:txBody>
          <a:bodyPr anchor="b"/>
          <a:lstStyle>
            <a:lvl1pPr marL="0" indent="0" defTabSz="1217612">
              <a:lnSpc>
                <a:spcPct val="100000"/>
              </a:lnSpc>
              <a:spcBef>
                <a:spcPts val="500"/>
              </a:spcBef>
              <a:buSzTx/>
              <a:buFontTx/>
              <a:buNone/>
              <a:defRPr sz="2400" b="1"/>
            </a:lvl1pPr>
            <a:lvl2pPr marL="0" indent="457200" defTabSz="1217612">
              <a:lnSpc>
                <a:spcPct val="100000"/>
              </a:lnSpc>
              <a:spcBef>
                <a:spcPts val="500"/>
              </a:spcBef>
              <a:buSzTx/>
              <a:buFontTx/>
              <a:buNone/>
              <a:defRPr sz="2400" b="1"/>
            </a:lvl2pPr>
            <a:lvl3pPr marL="0" indent="914400" defTabSz="1217612">
              <a:lnSpc>
                <a:spcPct val="100000"/>
              </a:lnSpc>
              <a:spcBef>
                <a:spcPts val="500"/>
              </a:spcBef>
              <a:buSzTx/>
              <a:buFontTx/>
              <a:buNone/>
              <a:defRPr sz="2400" b="1"/>
            </a:lvl3pPr>
            <a:lvl4pPr marL="0" indent="1371600" defTabSz="1217612">
              <a:lnSpc>
                <a:spcPct val="100000"/>
              </a:lnSpc>
              <a:spcBef>
                <a:spcPts val="500"/>
              </a:spcBef>
              <a:buSzTx/>
              <a:buFontTx/>
              <a:buNone/>
              <a:defRPr sz="2400" b="1"/>
            </a:lvl4pPr>
            <a:lvl5pPr marL="0" indent="1828800" defTabSz="1217612">
              <a:lnSpc>
                <a:spcPct val="100000"/>
              </a:lnSpc>
              <a:spcBef>
                <a:spcPts val="500"/>
              </a:spcBef>
              <a:buSzTx/>
              <a:buFontTx/>
              <a:buNone/>
              <a:defRPr sz="2400" b="1"/>
            </a:lvl5pPr>
          </a:lstStyle>
          <a:p>
            <a:r>
              <a:t>Gövde Düzeyi Bir</a:t>
            </a:r>
          </a:p>
          <a:p>
            <a:pPr lvl="1"/>
            <a:r>
              <a:t>Gövde Düzeyi İki</a:t>
            </a:r>
          </a:p>
          <a:p>
            <a:pPr lvl="2"/>
            <a:r>
              <a:t>Gövde Düzeyi Üç</a:t>
            </a:r>
          </a:p>
          <a:p>
            <a:pPr lvl="3"/>
            <a:r>
              <a:t>Gövde Düzeyi Dört</a:t>
            </a:r>
          </a:p>
          <a:p>
            <a:pPr lvl="4"/>
            <a:r>
              <a:t>Gövde Düzeyi Beş</a:t>
            </a:r>
          </a:p>
        </p:txBody>
      </p:sp>
      <p:sp>
        <p:nvSpPr>
          <p:cNvPr id="544" name="文本占位符 4"/>
          <p:cNvSpPr>
            <a:spLocks noGrp="1"/>
          </p:cNvSpPr>
          <p:nvPr>
            <p:ph type="body" sz="quarter" idx="21"/>
          </p:nvPr>
        </p:nvSpPr>
        <p:spPr>
          <a:xfrm>
            <a:off x="6192837" y="1535112"/>
            <a:ext cx="5389563" cy="639763"/>
          </a:xfrm>
          <a:prstGeom prst="rect">
            <a:avLst/>
          </a:prstGeom>
        </p:spPr>
        <p:txBody>
          <a:bodyPr anchor="b"/>
          <a:lstStyle/>
          <a:p>
            <a:pPr marL="0" indent="0" defTabSz="1217612">
              <a:lnSpc>
                <a:spcPct val="100000"/>
              </a:lnSpc>
              <a:spcBef>
                <a:spcPts val="500"/>
              </a:spcBef>
              <a:buSzTx/>
              <a:buFontTx/>
              <a:buNone/>
              <a:defRPr sz="2400" b="1"/>
            </a:pPr>
            <a:endParaRPr/>
          </a:p>
        </p:txBody>
      </p:sp>
      <p:sp>
        <p:nvSpPr>
          <p:cNvPr id="545"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仅标题">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52" name="Başlık Metni"/>
          <p:cNvSpPr txBox="1">
            <a:spLocks noGrp="1"/>
          </p:cNvSpPr>
          <p:nvPr>
            <p:ph type="title"/>
          </p:nvPr>
        </p:nvSpPr>
        <p:spPr>
          <a:xfrm>
            <a:off x="609600" y="274638"/>
            <a:ext cx="10972800" cy="1143001"/>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553"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空白">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60"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内容与标题">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67" name="Başlık Metni"/>
          <p:cNvSpPr txBox="1">
            <a:spLocks noGrp="1"/>
          </p:cNvSpPr>
          <p:nvPr>
            <p:ph type="title"/>
          </p:nvPr>
        </p:nvSpPr>
        <p:spPr>
          <a:xfrm>
            <a:off x="609600" y="273050"/>
            <a:ext cx="4011613" cy="1162050"/>
          </a:xfrm>
          <a:prstGeom prst="rect">
            <a:avLst/>
          </a:prstGeom>
        </p:spPr>
        <p:txBody>
          <a:bodyPr anchor="b"/>
          <a:lstStyle>
            <a:lvl1pPr defTabSz="1217612">
              <a:lnSpc>
                <a:spcPct val="100000"/>
              </a:lnSpc>
              <a:defRPr sz="2000" b="1">
                <a:latin typeface="+mj-lt"/>
                <a:ea typeface="+mj-ea"/>
                <a:cs typeface="+mj-cs"/>
                <a:sym typeface="Calibri"/>
              </a:defRPr>
            </a:lvl1pPr>
          </a:lstStyle>
          <a:p>
            <a:r>
              <a:t>Başlık Metni</a:t>
            </a:r>
          </a:p>
        </p:txBody>
      </p:sp>
      <p:sp>
        <p:nvSpPr>
          <p:cNvPr id="568" name="Gövde Düzeyi Bir…"/>
          <p:cNvSpPr txBox="1">
            <a:spLocks noGrp="1"/>
          </p:cNvSpPr>
          <p:nvPr>
            <p:ph type="body" idx="1"/>
          </p:nvPr>
        </p:nvSpPr>
        <p:spPr>
          <a:xfrm>
            <a:off x="4767262" y="273050"/>
            <a:ext cx="6815138" cy="5853113"/>
          </a:xfrm>
          <a:prstGeom prst="rect">
            <a:avLst/>
          </a:prstGeom>
        </p:spPr>
        <p:txBody>
          <a:bodyPr/>
          <a:lstStyle>
            <a:lvl1pPr marL="455612" indent="-455612" defTabSz="1217612">
              <a:lnSpc>
                <a:spcPct val="100000"/>
              </a:lnSpc>
              <a:spcBef>
                <a:spcPts val="700"/>
              </a:spcBef>
              <a:defRPr sz="3200"/>
            </a:lvl1pPr>
            <a:lvl2pPr marL="1043214" indent="-433614" defTabSz="1217612">
              <a:lnSpc>
                <a:spcPct val="100000"/>
              </a:lnSpc>
              <a:spcBef>
                <a:spcPts val="700"/>
              </a:spcBef>
              <a:buChar char="–"/>
              <a:defRPr sz="3200"/>
            </a:lvl2pPr>
            <a:lvl3pPr marL="1623483" indent="-404283" defTabSz="1217612">
              <a:lnSpc>
                <a:spcPct val="100000"/>
              </a:lnSpc>
              <a:spcBef>
                <a:spcPts val="700"/>
              </a:spcBef>
              <a:defRPr sz="3200"/>
            </a:lvl3pPr>
            <a:lvl4pPr marL="2313940" indent="-485140" defTabSz="1217612">
              <a:lnSpc>
                <a:spcPct val="100000"/>
              </a:lnSpc>
              <a:spcBef>
                <a:spcPts val="700"/>
              </a:spcBef>
              <a:buChar char="–"/>
              <a:defRPr sz="3200"/>
            </a:lvl4pPr>
            <a:lvl5pPr marL="2923540" indent="-485140" defTabSz="1217612">
              <a:lnSpc>
                <a:spcPct val="100000"/>
              </a:lnSpc>
              <a:spcBef>
                <a:spcPts val="700"/>
              </a:spcBef>
              <a:buChar char="»"/>
              <a:defRPr sz="3200"/>
            </a:lvl5pPr>
          </a:lstStyle>
          <a:p>
            <a:r>
              <a:t>Gövde Düzeyi Bir</a:t>
            </a:r>
          </a:p>
          <a:p>
            <a:pPr lvl="1"/>
            <a:r>
              <a:t>Gövde Düzeyi İki</a:t>
            </a:r>
          </a:p>
          <a:p>
            <a:pPr lvl="2"/>
            <a:r>
              <a:t>Gövde Düzeyi Üç</a:t>
            </a:r>
          </a:p>
          <a:p>
            <a:pPr lvl="3"/>
            <a:r>
              <a:t>Gövde Düzeyi Dört</a:t>
            </a:r>
          </a:p>
          <a:p>
            <a:pPr lvl="4"/>
            <a:r>
              <a:t>Gövde Düzeyi Beş</a:t>
            </a:r>
          </a:p>
        </p:txBody>
      </p:sp>
      <p:sp>
        <p:nvSpPr>
          <p:cNvPr id="569" name="文本占位符 3"/>
          <p:cNvSpPr>
            <a:spLocks noGrp="1"/>
          </p:cNvSpPr>
          <p:nvPr>
            <p:ph type="body" sz="half" idx="21"/>
          </p:nvPr>
        </p:nvSpPr>
        <p:spPr>
          <a:xfrm>
            <a:off x="609600" y="1435100"/>
            <a:ext cx="4011613" cy="4691063"/>
          </a:xfrm>
          <a:prstGeom prst="rect">
            <a:avLst/>
          </a:prstGeom>
        </p:spPr>
        <p:txBody>
          <a:bodyPr/>
          <a:lstStyle/>
          <a:p>
            <a:pPr marL="0" indent="0" defTabSz="1217612">
              <a:lnSpc>
                <a:spcPct val="100000"/>
              </a:lnSpc>
              <a:spcBef>
                <a:spcPts val="300"/>
              </a:spcBef>
              <a:buSzTx/>
              <a:buFontTx/>
              <a:buNone/>
              <a:defRPr sz="1400"/>
            </a:pPr>
            <a:endParaRPr/>
          </a:p>
        </p:txBody>
      </p:sp>
      <p:sp>
        <p:nvSpPr>
          <p:cNvPr id="570"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图片与标题">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77" name="Başlık Metni"/>
          <p:cNvSpPr txBox="1">
            <a:spLocks noGrp="1"/>
          </p:cNvSpPr>
          <p:nvPr>
            <p:ph type="title"/>
          </p:nvPr>
        </p:nvSpPr>
        <p:spPr>
          <a:xfrm>
            <a:off x="2389188" y="4800600"/>
            <a:ext cx="7315201" cy="566738"/>
          </a:xfrm>
          <a:prstGeom prst="rect">
            <a:avLst/>
          </a:prstGeom>
        </p:spPr>
        <p:txBody>
          <a:bodyPr anchor="b"/>
          <a:lstStyle>
            <a:lvl1pPr defTabSz="1217612">
              <a:lnSpc>
                <a:spcPct val="100000"/>
              </a:lnSpc>
              <a:defRPr sz="2000" b="1">
                <a:latin typeface="+mj-lt"/>
                <a:ea typeface="+mj-ea"/>
                <a:cs typeface="+mj-cs"/>
                <a:sym typeface="Calibri"/>
              </a:defRPr>
            </a:lvl1pPr>
          </a:lstStyle>
          <a:p>
            <a:r>
              <a:t>Başlık Metni</a:t>
            </a:r>
          </a:p>
        </p:txBody>
      </p:sp>
      <p:sp>
        <p:nvSpPr>
          <p:cNvPr id="578" name="图片占位符 2"/>
          <p:cNvSpPr>
            <a:spLocks noGrp="1"/>
          </p:cNvSpPr>
          <p:nvPr>
            <p:ph type="pic" sz="half" idx="21"/>
          </p:nvPr>
        </p:nvSpPr>
        <p:spPr>
          <a:xfrm>
            <a:off x="2389188" y="612775"/>
            <a:ext cx="7315201" cy="4114800"/>
          </a:xfrm>
          <a:prstGeom prst="rect">
            <a:avLst/>
          </a:prstGeom>
        </p:spPr>
        <p:txBody>
          <a:bodyPr lIns="91439" rIns="91439">
            <a:noAutofit/>
          </a:bodyPr>
          <a:lstStyle/>
          <a:p>
            <a:endParaRPr/>
          </a:p>
        </p:txBody>
      </p:sp>
      <p:sp>
        <p:nvSpPr>
          <p:cNvPr id="579" name="Gövde Düzeyi Bir…"/>
          <p:cNvSpPr txBox="1">
            <a:spLocks noGrp="1"/>
          </p:cNvSpPr>
          <p:nvPr>
            <p:ph type="body" sz="quarter" idx="1"/>
          </p:nvPr>
        </p:nvSpPr>
        <p:spPr>
          <a:xfrm>
            <a:off x="2389188" y="5367337"/>
            <a:ext cx="7315201" cy="804863"/>
          </a:xfrm>
          <a:prstGeom prst="rect">
            <a:avLst/>
          </a:prstGeom>
        </p:spPr>
        <p:txBody>
          <a:bodyPr/>
          <a:lstStyle>
            <a:lvl1pPr marL="0" indent="0" defTabSz="1217612">
              <a:lnSpc>
                <a:spcPct val="100000"/>
              </a:lnSpc>
              <a:spcBef>
                <a:spcPts val="300"/>
              </a:spcBef>
              <a:buSzTx/>
              <a:buFontTx/>
              <a:buNone/>
              <a:defRPr sz="1400"/>
            </a:lvl1pPr>
            <a:lvl2pPr marL="0" indent="457200" defTabSz="1217612">
              <a:lnSpc>
                <a:spcPct val="100000"/>
              </a:lnSpc>
              <a:spcBef>
                <a:spcPts val="300"/>
              </a:spcBef>
              <a:buSzTx/>
              <a:buFontTx/>
              <a:buNone/>
              <a:defRPr sz="1400"/>
            </a:lvl2pPr>
            <a:lvl3pPr marL="0" indent="914400" defTabSz="1217612">
              <a:lnSpc>
                <a:spcPct val="100000"/>
              </a:lnSpc>
              <a:spcBef>
                <a:spcPts val="300"/>
              </a:spcBef>
              <a:buSzTx/>
              <a:buFontTx/>
              <a:buNone/>
              <a:defRPr sz="1400"/>
            </a:lvl3pPr>
            <a:lvl4pPr marL="0" indent="1371600" defTabSz="1217612">
              <a:lnSpc>
                <a:spcPct val="100000"/>
              </a:lnSpc>
              <a:spcBef>
                <a:spcPts val="300"/>
              </a:spcBef>
              <a:buSzTx/>
              <a:buFontTx/>
              <a:buNone/>
              <a:defRPr sz="1400"/>
            </a:lvl4pPr>
            <a:lvl5pPr marL="0" indent="1828800" defTabSz="1217612">
              <a:lnSpc>
                <a:spcPct val="100000"/>
              </a:lnSpc>
              <a:spcBef>
                <a:spcPts val="300"/>
              </a:spcBef>
              <a:buSzTx/>
              <a:buFontTx/>
              <a:buNone/>
              <a:defRPr sz="1400"/>
            </a:lvl5pPr>
          </a:lstStyle>
          <a:p>
            <a:r>
              <a:t>Gövde Düzeyi Bir</a:t>
            </a:r>
          </a:p>
          <a:p>
            <a:pPr lvl="1"/>
            <a:r>
              <a:t>Gövde Düzeyi İki</a:t>
            </a:r>
          </a:p>
          <a:p>
            <a:pPr lvl="2"/>
            <a:r>
              <a:t>Gövde Düzeyi Üç</a:t>
            </a:r>
          </a:p>
          <a:p>
            <a:pPr lvl="3"/>
            <a:r>
              <a:t>Gövde Düzeyi Dört</a:t>
            </a:r>
          </a:p>
          <a:p>
            <a:pPr lvl="4"/>
            <a:r>
              <a:t>Gövde Düzeyi Beş</a:t>
            </a:r>
          </a:p>
        </p:txBody>
      </p:sp>
      <p:sp>
        <p:nvSpPr>
          <p:cNvPr id="580"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标题和竖排文字">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87" name="Başlık Metni"/>
          <p:cNvSpPr txBox="1">
            <a:spLocks noGrp="1"/>
          </p:cNvSpPr>
          <p:nvPr>
            <p:ph type="title"/>
          </p:nvPr>
        </p:nvSpPr>
        <p:spPr>
          <a:xfrm>
            <a:off x="609600" y="274638"/>
            <a:ext cx="10972800" cy="1143001"/>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588" name="Gövde Düzeyi Bir…"/>
          <p:cNvSpPr txBox="1">
            <a:spLocks noGrp="1"/>
          </p:cNvSpPr>
          <p:nvPr>
            <p:ph type="body" idx="1"/>
          </p:nvPr>
        </p:nvSpPr>
        <p:spPr>
          <a:xfrm>
            <a:off x="609600" y="1600200"/>
            <a:ext cx="10972800" cy="4525963"/>
          </a:xfrm>
          <a:prstGeom prst="rect">
            <a:avLst/>
          </a:prstGeom>
        </p:spPr>
        <p:txBody>
          <a:bodyPr vert="eaVert"/>
          <a:lstStyle>
            <a:lvl1pPr marL="455612" indent="-455612" defTabSz="1217612">
              <a:lnSpc>
                <a:spcPct val="100000"/>
              </a:lnSpc>
              <a:defRPr sz="4200"/>
            </a:lvl1pPr>
            <a:lvl2pPr marL="1040284" indent="-430684" defTabSz="1217612">
              <a:lnSpc>
                <a:spcPct val="100000"/>
              </a:lnSpc>
              <a:buChar char="–"/>
              <a:defRPr sz="4200"/>
            </a:lvl2pPr>
            <a:lvl3pPr marL="1617166" indent="-397966" defTabSz="1217612">
              <a:lnSpc>
                <a:spcPct val="100000"/>
              </a:lnSpc>
              <a:defRPr sz="4200"/>
            </a:lvl3pPr>
            <a:lvl4pPr marL="2318605" indent="-489805" defTabSz="1217612">
              <a:lnSpc>
                <a:spcPct val="100000"/>
              </a:lnSpc>
              <a:buChar char="–"/>
              <a:defRPr sz="4200"/>
            </a:lvl4pPr>
            <a:lvl5pPr marL="2928205" indent="-489805" defTabSz="1217612">
              <a:lnSpc>
                <a:spcPct val="100000"/>
              </a:lnSpc>
              <a:buChar char="»"/>
              <a:defRPr sz="4200"/>
            </a:lvl5pPr>
          </a:lstStyle>
          <a:p>
            <a:r>
              <a:t>Gövde Düzeyi Bir</a:t>
            </a:r>
          </a:p>
          <a:p>
            <a:pPr lvl="1"/>
            <a:r>
              <a:t>Gövde Düzeyi İki</a:t>
            </a:r>
          </a:p>
          <a:p>
            <a:pPr lvl="2"/>
            <a:r>
              <a:t>Gövde Düzeyi Üç</a:t>
            </a:r>
          </a:p>
          <a:p>
            <a:pPr lvl="3"/>
            <a:r>
              <a:t>Gövde Düzeyi Dört</a:t>
            </a:r>
          </a:p>
          <a:p>
            <a:pPr lvl="4"/>
            <a:r>
              <a:t>Gövde Düzeyi Beş</a:t>
            </a:r>
          </a:p>
        </p:txBody>
      </p:sp>
      <p:sp>
        <p:nvSpPr>
          <p:cNvPr id="589"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垂直排列标题与文本">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96" name="Başlık Metni"/>
          <p:cNvSpPr txBox="1">
            <a:spLocks noGrp="1"/>
          </p:cNvSpPr>
          <p:nvPr>
            <p:ph type="title"/>
          </p:nvPr>
        </p:nvSpPr>
        <p:spPr>
          <a:xfrm>
            <a:off x="8839200" y="274638"/>
            <a:ext cx="2743200" cy="5851526"/>
          </a:xfrm>
          <a:prstGeom prst="rect">
            <a:avLst/>
          </a:prstGeom>
        </p:spPr>
        <p:txBody>
          <a:bodyPr vert="eaVert"/>
          <a:lstStyle>
            <a:lvl1pPr algn="ctr" defTabSz="1217612">
              <a:lnSpc>
                <a:spcPct val="100000"/>
              </a:lnSpc>
              <a:defRPr sz="5800">
                <a:latin typeface="+mj-lt"/>
                <a:ea typeface="+mj-ea"/>
                <a:cs typeface="+mj-cs"/>
                <a:sym typeface="Calibri"/>
              </a:defRPr>
            </a:lvl1pPr>
          </a:lstStyle>
          <a:p>
            <a:r>
              <a:t>Başlık Metni</a:t>
            </a:r>
          </a:p>
        </p:txBody>
      </p:sp>
      <p:sp>
        <p:nvSpPr>
          <p:cNvPr id="597" name="Gövde Düzeyi Bir…"/>
          <p:cNvSpPr txBox="1">
            <a:spLocks noGrp="1"/>
          </p:cNvSpPr>
          <p:nvPr>
            <p:ph type="body" idx="1"/>
          </p:nvPr>
        </p:nvSpPr>
        <p:spPr>
          <a:xfrm>
            <a:off x="609600" y="274638"/>
            <a:ext cx="8077200" cy="5851526"/>
          </a:xfrm>
          <a:prstGeom prst="rect">
            <a:avLst/>
          </a:prstGeom>
        </p:spPr>
        <p:txBody>
          <a:bodyPr vert="eaVert"/>
          <a:lstStyle>
            <a:lvl1pPr marL="455612" indent="-455612" defTabSz="1217612">
              <a:lnSpc>
                <a:spcPct val="100000"/>
              </a:lnSpc>
              <a:defRPr sz="4200"/>
            </a:lvl1pPr>
            <a:lvl2pPr marL="1040284" indent="-430684" defTabSz="1217612">
              <a:lnSpc>
                <a:spcPct val="100000"/>
              </a:lnSpc>
              <a:buChar char="–"/>
              <a:defRPr sz="4200"/>
            </a:lvl2pPr>
            <a:lvl3pPr marL="1617166" indent="-397966" defTabSz="1217612">
              <a:lnSpc>
                <a:spcPct val="100000"/>
              </a:lnSpc>
              <a:defRPr sz="4200"/>
            </a:lvl3pPr>
            <a:lvl4pPr marL="2318605" indent="-489805" defTabSz="1217612">
              <a:lnSpc>
                <a:spcPct val="100000"/>
              </a:lnSpc>
              <a:buChar char="–"/>
              <a:defRPr sz="4200"/>
            </a:lvl4pPr>
            <a:lvl5pPr marL="2928205" indent="-489805" defTabSz="1217612">
              <a:lnSpc>
                <a:spcPct val="100000"/>
              </a:lnSpc>
              <a:buChar char="»"/>
              <a:defRPr sz="4200"/>
            </a:lvl5pPr>
          </a:lstStyle>
          <a:p>
            <a:r>
              <a:t>Gövde Düzeyi Bir</a:t>
            </a:r>
          </a:p>
          <a:p>
            <a:pPr lvl="1"/>
            <a:r>
              <a:t>Gövde Düzeyi İki</a:t>
            </a:r>
          </a:p>
          <a:p>
            <a:pPr lvl="2"/>
            <a:r>
              <a:t>Gövde Düzeyi Üç</a:t>
            </a:r>
          </a:p>
          <a:p>
            <a:pPr lvl="3"/>
            <a:r>
              <a:t>Gövde Düzeyi Dört</a:t>
            </a:r>
          </a:p>
          <a:p>
            <a:pPr lvl="4"/>
            <a:r>
              <a:t>Gövde Düzeyi Beş</a:t>
            </a:r>
          </a:p>
        </p:txBody>
      </p:sp>
      <p:sp>
        <p:nvSpPr>
          <p:cNvPr id="598"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标题幻灯片">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05" name="Başlık Metni"/>
          <p:cNvSpPr txBox="1">
            <a:spLocks noGrp="1"/>
          </p:cNvSpPr>
          <p:nvPr>
            <p:ph type="title"/>
          </p:nvPr>
        </p:nvSpPr>
        <p:spPr>
          <a:xfrm>
            <a:off x="914400" y="2130425"/>
            <a:ext cx="10363200" cy="1470025"/>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606" name="Gövde Düzeyi Bir…"/>
          <p:cNvSpPr txBox="1">
            <a:spLocks noGrp="1"/>
          </p:cNvSpPr>
          <p:nvPr>
            <p:ph type="body" sz="quarter" idx="1"/>
          </p:nvPr>
        </p:nvSpPr>
        <p:spPr>
          <a:xfrm>
            <a:off x="1828800" y="3886200"/>
            <a:ext cx="8534400" cy="1752600"/>
          </a:xfrm>
          <a:prstGeom prst="rect">
            <a:avLst/>
          </a:prstGeom>
        </p:spPr>
        <p:txBody>
          <a:bodyPr/>
          <a:lstStyle>
            <a:lvl1pPr marL="0" indent="0" algn="ctr" defTabSz="1217612">
              <a:lnSpc>
                <a:spcPct val="100000"/>
              </a:lnSpc>
              <a:buSzTx/>
              <a:buFontTx/>
              <a:buNone/>
              <a:defRPr sz="4200"/>
            </a:lvl1pPr>
            <a:lvl2pPr marL="0" indent="457200" algn="ctr" defTabSz="1217612">
              <a:lnSpc>
                <a:spcPct val="100000"/>
              </a:lnSpc>
              <a:buSzTx/>
              <a:buFontTx/>
              <a:buNone/>
              <a:defRPr sz="4200"/>
            </a:lvl2pPr>
            <a:lvl3pPr marL="0" indent="914400" algn="ctr" defTabSz="1217612">
              <a:lnSpc>
                <a:spcPct val="100000"/>
              </a:lnSpc>
              <a:buSzTx/>
              <a:buFontTx/>
              <a:buNone/>
              <a:defRPr sz="4200"/>
            </a:lvl3pPr>
            <a:lvl4pPr marL="0" indent="1371600" algn="ctr" defTabSz="1217612">
              <a:lnSpc>
                <a:spcPct val="100000"/>
              </a:lnSpc>
              <a:buSzTx/>
              <a:buFontTx/>
              <a:buNone/>
              <a:defRPr sz="4200"/>
            </a:lvl4pPr>
            <a:lvl5pPr marL="0" indent="1828800" algn="ctr" defTabSz="1217612">
              <a:lnSpc>
                <a:spcPct val="100000"/>
              </a:lnSpc>
              <a:buSzTx/>
              <a:buFontTx/>
              <a:buNone/>
              <a:defRPr sz="4200"/>
            </a:lvl5pPr>
          </a:lstStyle>
          <a:p>
            <a:r>
              <a:t>Gövde Düzeyi Bir</a:t>
            </a:r>
          </a:p>
          <a:p>
            <a:pPr lvl="1"/>
            <a:r>
              <a:t>Gövde Düzeyi İki</a:t>
            </a:r>
          </a:p>
          <a:p>
            <a:pPr lvl="2"/>
            <a:r>
              <a:t>Gövde Düzeyi Üç</a:t>
            </a:r>
          </a:p>
          <a:p>
            <a:pPr lvl="3"/>
            <a:r>
              <a:t>Gövde Düzeyi Dört</a:t>
            </a:r>
          </a:p>
          <a:p>
            <a:pPr lvl="4"/>
            <a:r>
              <a:t>Gövde Düzeyi Beş</a:t>
            </a:r>
          </a:p>
        </p:txBody>
      </p:sp>
      <p:sp>
        <p:nvSpPr>
          <p:cNvPr id="607"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标题和内容">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14" name="Başlık Metni"/>
          <p:cNvSpPr txBox="1">
            <a:spLocks noGrp="1"/>
          </p:cNvSpPr>
          <p:nvPr>
            <p:ph type="title"/>
          </p:nvPr>
        </p:nvSpPr>
        <p:spPr>
          <a:xfrm>
            <a:off x="609600" y="274638"/>
            <a:ext cx="10972800" cy="1143001"/>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615" name="Gövde Düzeyi Bir…"/>
          <p:cNvSpPr txBox="1">
            <a:spLocks noGrp="1"/>
          </p:cNvSpPr>
          <p:nvPr>
            <p:ph type="body" idx="1"/>
          </p:nvPr>
        </p:nvSpPr>
        <p:spPr>
          <a:xfrm>
            <a:off x="609600" y="1600200"/>
            <a:ext cx="10972800" cy="4525963"/>
          </a:xfrm>
          <a:prstGeom prst="rect">
            <a:avLst/>
          </a:prstGeom>
        </p:spPr>
        <p:txBody>
          <a:bodyPr/>
          <a:lstStyle>
            <a:lvl1pPr marL="455612" indent="-455612" defTabSz="1217612">
              <a:lnSpc>
                <a:spcPct val="100000"/>
              </a:lnSpc>
              <a:defRPr sz="4200"/>
            </a:lvl1pPr>
            <a:lvl2pPr marL="1040284" indent="-430684" defTabSz="1217612">
              <a:lnSpc>
                <a:spcPct val="100000"/>
              </a:lnSpc>
              <a:buChar char="–"/>
              <a:defRPr sz="4200"/>
            </a:lvl2pPr>
            <a:lvl3pPr marL="1617166" indent="-397966" defTabSz="1217612">
              <a:lnSpc>
                <a:spcPct val="100000"/>
              </a:lnSpc>
              <a:defRPr sz="4200"/>
            </a:lvl3pPr>
            <a:lvl4pPr marL="2318605" indent="-489805" defTabSz="1217612">
              <a:lnSpc>
                <a:spcPct val="100000"/>
              </a:lnSpc>
              <a:buChar char="–"/>
              <a:defRPr sz="4200"/>
            </a:lvl4pPr>
            <a:lvl5pPr marL="2928205" indent="-489805" defTabSz="1217612">
              <a:lnSpc>
                <a:spcPct val="100000"/>
              </a:lnSpc>
              <a:buChar char="»"/>
              <a:defRPr sz="4200"/>
            </a:lvl5pPr>
          </a:lstStyle>
          <a:p>
            <a:r>
              <a:t>Gövde Düzeyi Bir</a:t>
            </a:r>
          </a:p>
          <a:p>
            <a:pPr lvl="1"/>
            <a:r>
              <a:t>Gövde Düzeyi İki</a:t>
            </a:r>
          </a:p>
          <a:p>
            <a:pPr lvl="2"/>
            <a:r>
              <a:t>Gövde Düzeyi Üç</a:t>
            </a:r>
          </a:p>
          <a:p>
            <a:pPr lvl="3"/>
            <a:r>
              <a:t>Gövde Düzeyi Dört</a:t>
            </a:r>
          </a:p>
          <a:p>
            <a:pPr lvl="4"/>
            <a:r>
              <a:t>Gövde Düzeyi Beş</a:t>
            </a:r>
          </a:p>
        </p:txBody>
      </p:sp>
      <p:sp>
        <p:nvSpPr>
          <p:cNvPr id="616"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节标题">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23" name="Başlık Metni"/>
          <p:cNvSpPr txBox="1">
            <a:spLocks noGrp="1"/>
          </p:cNvSpPr>
          <p:nvPr>
            <p:ph type="title"/>
          </p:nvPr>
        </p:nvSpPr>
        <p:spPr>
          <a:xfrm>
            <a:off x="963612" y="4406900"/>
            <a:ext cx="10363201" cy="1362075"/>
          </a:xfrm>
          <a:prstGeom prst="rect">
            <a:avLst/>
          </a:prstGeom>
        </p:spPr>
        <p:txBody>
          <a:bodyPr anchor="t"/>
          <a:lstStyle>
            <a:lvl1pPr defTabSz="1217612">
              <a:lnSpc>
                <a:spcPct val="100000"/>
              </a:lnSpc>
              <a:defRPr sz="4000" b="1" cap="all">
                <a:latin typeface="+mj-lt"/>
                <a:ea typeface="+mj-ea"/>
                <a:cs typeface="+mj-cs"/>
                <a:sym typeface="Calibri"/>
              </a:defRPr>
            </a:lvl1pPr>
          </a:lstStyle>
          <a:p>
            <a:r>
              <a:t>Başlık Metni</a:t>
            </a:r>
          </a:p>
        </p:txBody>
      </p:sp>
      <p:sp>
        <p:nvSpPr>
          <p:cNvPr id="624" name="Gövde Düzeyi Bir…"/>
          <p:cNvSpPr txBox="1">
            <a:spLocks noGrp="1"/>
          </p:cNvSpPr>
          <p:nvPr>
            <p:ph type="body" sz="quarter" idx="1"/>
          </p:nvPr>
        </p:nvSpPr>
        <p:spPr>
          <a:xfrm>
            <a:off x="963612" y="2906713"/>
            <a:ext cx="10363201" cy="1500188"/>
          </a:xfrm>
          <a:prstGeom prst="rect">
            <a:avLst/>
          </a:prstGeom>
        </p:spPr>
        <p:txBody>
          <a:bodyPr anchor="b"/>
          <a:lstStyle>
            <a:lvl1pPr marL="0" indent="0" defTabSz="1217612">
              <a:lnSpc>
                <a:spcPct val="100000"/>
              </a:lnSpc>
              <a:spcBef>
                <a:spcPts val="400"/>
              </a:spcBef>
              <a:buSzTx/>
              <a:buFontTx/>
              <a:buNone/>
              <a:defRPr sz="2000"/>
            </a:lvl1pPr>
            <a:lvl2pPr marL="0" indent="457200" defTabSz="1217612">
              <a:lnSpc>
                <a:spcPct val="100000"/>
              </a:lnSpc>
              <a:spcBef>
                <a:spcPts val="400"/>
              </a:spcBef>
              <a:buSzTx/>
              <a:buFontTx/>
              <a:buNone/>
              <a:defRPr sz="2000"/>
            </a:lvl2pPr>
            <a:lvl3pPr marL="0" indent="914400" defTabSz="1217612">
              <a:lnSpc>
                <a:spcPct val="100000"/>
              </a:lnSpc>
              <a:spcBef>
                <a:spcPts val="400"/>
              </a:spcBef>
              <a:buSzTx/>
              <a:buFontTx/>
              <a:buNone/>
              <a:defRPr sz="2000"/>
            </a:lvl3pPr>
            <a:lvl4pPr marL="0" indent="1371600" defTabSz="1217612">
              <a:lnSpc>
                <a:spcPct val="100000"/>
              </a:lnSpc>
              <a:spcBef>
                <a:spcPts val="400"/>
              </a:spcBef>
              <a:buSzTx/>
              <a:buFontTx/>
              <a:buNone/>
              <a:defRPr sz="2000"/>
            </a:lvl4pPr>
            <a:lvl5pPr marL="0" indent="1828800" defTabSz="1217612">
              <a:lnSpc>
                <a:spcPct val="100000"/>
              </a:lnSpc>
              <a:spcBef>
                <a:spcPts val="400"/>
              </a:spcBef>
              <a:buSzTx/>
              <a:buFontTx/>
              <a:buNone/>
              <a:defRPr sz="2000"/>
            </a:lvl5pPr>
          </a:lstStyle>
          <a:p>
            <a:r>
              <a:t>Gövde Düzeyi Bir</a:t>
            </a:r>
          </a:p>
          <a:p>
            <a:pPr lvl="1"/>
            <a:r>
              <a:t>Gövde Düzeyi İki</a:t>
            </a:r>
          </a:p>
          <a:p>
            <a:pPr lvl="2"/>
            <a:r>
              <a:t>Gövde Düzeyi Üç</a:t>
            </a:r>
          </a:p>
          <a:p>
            <a:pPr lvl="3"/>
            <a:r>
              <a:t>Gövde Düzeyi Dört</a:t>
            </a:r>
          </a:p>
          <a:p>
            <a:pPr lvl="4"/>
            <a:r>
              <a:t>Gövde Düzeyi Beş</a:t>
            </a:r>
          </a:p>
        </p:txBody>
      </p:sp>
      <p:sp>
        <p:nvSpPr>
          <p:cNvPr id="625"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65"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两栏内容">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32" name="Başlık Metni"/>
          <p:cNvSpPr txBox="1">
            <a:spLocks noGrp="1"/>
          </p:cNvSpPr>
          <p:nvPr>
            <p:ph type="title"/>
          </p:nvPr>
        </p:nvSpPr>
        <p:spPr>
          <a:xfrm>
            <a:off x="609600" y="274638"/>
            <a:ext cx="10972800" cy="1143001"/>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633" name="Gövde Düzeyi Bir…"/>
          <p:cNvSpPr txBox="1">
            <a:spLocks noGrp="1"/>
          </p:cNvSpPr>
          <p:nvPr>
            <p:ph type="body" sz="half" idx="1"/>
          </p:nvPr>
        </p:nvSpPr>
        <p:spPr>
          <a:xfrm>
            <a:off x="609600" y="1600200"/>
            <a:ext cx="5410200" cy="4525963"/>
          </a:xfrm>
          <a:prstGeom prst="rect">
            <a:avLst/>
          </a:prstGeom>
        </p:spPr>
        <p:txBody>
          <a:bodyPr/>
          <a:lstStyle>
            <a:lvl1pPr marL="455612" indent="-455612" defTabSz="1217612">
              <a:lnSpc>
                <a:spcPct val="100000"/>
              </a:lnSpc>
              <a:spcBef>
                <a:spcPts val="600"/>
              </a:spcBef>
            </a:lvl1pPr>
            <a:lvl2pPr marL="1052248" indent="-442648" defTabSz="1217612">
              <a:lnSpc>
                <a:spcPct val="100000"/>
              </a:lnSpc>
              <a:spcBef>
                <a:spcPts val="600"/>
              </a:spcBef>
              <a:buChar char="–"/>
            </a:lvl2pPr>
            <a:lvl3pPr marL="1643698" indent="-424498" defTabSz="1217612">
              <a:lnSpc>
                <a:spcPct val="100000"/>
              </a:lnSpc>
              <a:spcBef>
                <a:spcPts val="600"/>
              </a:spcBef>
            </a:lvl3pPr>
            <a:lvl4pPr marL="2300464" indent="-471664" defTabSz="1217612">
              <a:lnSpc>
                <a:spcPct val="100000"/>
              </a:lnSpc>
              <a:spcBef>
                <a:spcPts val="600"/>
              </a:spcBef>
              <a:buChar char="–"/>
            </a:lvl4pPr>
            <a:lvl5pPr marL="2910064" indent="-471664" defTabSz="1217612">
              <a:lnSpc>
                <a:spcPct val="100000"/>
              </a:lnSpc>
              <a:spcBef>
                <a:spcPts val="600"/>
              </a:spcBef>
              <a:buChar char="»"/>
            </a:lvl5pPr>
          </a:lstStyle>
          <a:p>
            <a:r>
              <a:t>Gövde Düzeyi Bir</a:t>
            </a:r>
          </a:p>
          <a:p>
            <a:pPr lvl="1"/>
            <a:r>
              <a:t>Gövde Düzeyi İki</a:t>
            </a:r>
          </a:p>
          <a:p>
            <a:pPr lvl="2"/>
            <a:r>
              <a:t>Gövde Düzeyi Üç</a:t>
            </a:r>
          </a:p>
          <a:p>
            <a:pPr lvl="3"/>
            <a:r>
              <a:t>Gövde Düzeyi Dört</a:t>
            </a:r>
          </a:p>
          <a:p>
            <a:pPr lvl="4"/>
            <a:r>
              <a:t>Gövde Düzeyi Beş</a:t>
            </a:r>
          </a:p>
        </p:txBody>
      </p:sp>
      <p:sp>
        <p:nvSpPr>
          <p:cNvPr id="634"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比较">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41" name="Başlık Metni"/>
          <p:cNvSpPr txBox="1">
            <a:spLocks noGrp="1"/>
          </p:cNvSpPr>
          <p:nvPr>
            <p:ph type="title"/>
          </p:nvPr>
        </p:nvSpPr>
        <p:spPr>
          <a:xfrm>
            <a:off x="609600" y="274638"/>
            <a:ext cx="10972800" cy="1143001"/>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642" name="Gövde Düzeyi Bir…"/>
          <p:cNvSpPr txBox="1">
            <a:spLocks noGrp="1"/>
          </p:cNvSpPr>
          <p:nvPr>
            <p:ph type="body" sz="quarter" idx="1"/>
          </p:nvPr>
        </p:nvSpPr>
        <p:spPr>
          <a:xfrm>
            <a:off x="609600" y="1535112"/>
            <a:ext cx="5386388" cy="639763"/>
          </a:xfrm>
          <a:prstGeom prst="rect">
            <a:avLst/>
          </a:prstGeom>
        </p:spPr>
        <p:txBody>
          <a:bodyPr anchor="b"/>
          <a:lstStyle>
            <a:lvl1pPr marL="0" indent="0" defTabSz="1217612">
              <a:lnSpc>
                <a:spcPct val="100000"/>
              </a:lnSpc>
              <a:spcBef>
                <a:spcPts val="500"/>
              </a:spcBef>
              <a:buSzTx/>
              <a:buFontTx/>
              <a:buNone/>
              <a:defRPr sz="2400" b="1"/>
            </a:lvl1pPr>
            <a:lvl2pPr marL="0" indent="457200" defTabSz="1217612">
              <a:lnSpc>
                <a:spcPct val="100000"/>
              </a:lnSpc>
              <a:spcBef>
                <a:spcPts val="500"/>
              </a:spcBef>
              <a:buSzTx/>
              <a:buFontTx/>
              <a:buNone/>
              <a:defRPr sz="2400" b="1"/>
            </a:lvl2pPr>
            <a:lvl3pPr marL="0" indent="914400" defTabSz="1217612">
              <a:lnSpc>
                <a:spcPct val="100000"/>
              </a:lnSpc>
              <a:spcBef>
                <a:spcPts val="500"/>
              </a:spcBef>
              <a:buSzTx/>
              <a:buFontTx/>
              <a:buNone/>
              <a:defRPr sz="2400" b="1"/>
            </a:lvl3pPr>
            <a:lvl4pPr marL="0" indent="1371600" defTabSz="1217612">
              <a:lnSpc>
                <a:spcPct val="100000"/>
              </a:lnSpc>
              <a:spcBef>
                <a:spcPts val="500"/>
              </a:spcBef>
              <a:buSzTx/>
              <a:buFontTx/>
              <a:buNone/>
              <a:defRPr sz="2400" b="1"/>
            </a:lvl4pPr>
            <a:lvl5pPr marL="0" indent="1828800" defTabSz="1217612">
              <a:lnSpc>
                <a:spcPct val="100000"/>
              </a:lnSpc>
              <a:spcBef>
                <a:spcPts val="500"/>
              </a:spcBef>
              <a:buSzTx/>
              <a:buFontTx/>
              <a:buNone/>
              <a:defRPr sz="2400" b="1"/>
            </a:lvl5pPr>
          </a:lstStyle>
          <a:p>
            <a:r>
              <a:t>Gövde Düzeyi Bir</a:t>
            </a:r>
          </a:p>
          <a:p>
            <a:pPr lvl="1"/>
            <a:r>
              <a:t>Gövde Düzeyi İki</a:t>
            </a:r>
          </a:p>
          <a:p>
            <a:pPr lvl="2"/>
            <a:r>
              <a:t>Gövde Düzeyi Üç</a:t>
            </a:r>
          </a:p>
          <a:p>
            <a:pPr lvl="3"/>
            <a:r>
              <a:t>Gövde Düzeyi Dört</a:t>
            </a:r>
          </a:p>
          <a:p>
            <a:pPr lvl="4"/>
            <a:r>
              <a:t>Gövde Düzeyi Beş</a:t>
            </a:r>
          </a:p>
        </p:txBody>
      </p:sp>
      <p:sp>
        <p:nvSpPr>
          <p:cNvPr id="643" name="文本占位符 4"/>
          <p:cNvSpPr>
            <a:spLocks noGrp="1"/>
          </p:cNvSpPr>
          <p:nvPr>
            <p:ph type="body" sz="quarter" idx="21"/>
          </p:nvPr>
        </p:nvSpPr>
        <p:spPr>
          <a:xfrm>
            <a:off x="6192837" y="1535112"/>
            <a:ext cx="5389563" cy="639763"/>
          </a:xfrm>
          <a:prstGeom prst="rect">
            <a:avLst/>
          </a:prstGeom>
        </p:spPr>
        <p:txBody>
          <a:bodyPr anchor="b"/>
          <a:lstStyle/>
          <a:p>
            <a:pPr marL="0" indent="0" defTabSz="1217612">
              <a:lnSpc>
                <a:spcPct val="100000"/>
              </a:lnSpc>
              <a:spcBef>
                <a:spcPts val="500"/>
              </a:spcBef>
              <a:buSzTx/>
              <a:buFontTx/>
              <a:buNone/>
              <a:defRPr sz="2400" b="1"/>
            </a:pPr>
            <a:endParaRPr/>
          </a:p>
        </p:txBody>
      </p:sp>
      <p:sp>
        <p:nvSpPr>
          <p:cNvPr id="644"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仅标题">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51" name="Başlık Metni"/>
          <p:cNvSpPr txBox="1">
            <a:spLocks noGrp="1"/>
          </p:cNvSpPr>
          <p:nvPr>
            <p:ph type="title"/>
          </p:nvPr>
        </p:nvSpPr>
        <p:spPr>
          <a:xfrm>
            <a:off x="609600" y="274638"/>
            <a:ext cx="10972800" cy="1143001"/>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652"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空白">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59"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内容与标题">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66" name="Başlık Metni"/>
          <p:cNvSpPr txBox="1">
            <a:spLocks noGrp="1"/>
          </p:cNvSpPr>
          <p:nvPr>
            <p:ph type="title"/>
          </p:nvPr>
        </p:nvSpPr>
        <p:spPr>
          <a:xfrm>
            <a:off x="609600" y="273050"/>
            <a:ext cx="4011613" cy="1162050"/>
          </a:xfrm>
          <a:prstGeom prst="rect">
            <a:avLst/>
          </a:prstGeom>
        </p:spPr>
        <p:txBody>
          <a:bodyPr anchor="b"/>
          <a:lstStyle>
            <a:lvl1pPr defTabSz="1217612">
              <a:lnSpc>
                <a:spcPct val="100000"/>
              </a:lnSpc>
              <a:defRPr sz="2000" b="1">
                <a:latin typeface="+mj-lt"/>
                <a:ea typeface="+mj-ea"/>
                <a:cs typeface="+mj-cs"/>
                <a:sym typeface="Calibri"/>
              </a:defRPr>
            </a:lvl1pPr>
          </a:lstStyle>
          <a:p>
            <a:r>
              <a:t>Başlık Metni</a:t>
            </a:r>
          </a:p>
        </p:txBody>
      </p:sp>
      <p:sp>
        <p:nvSpPr>
          <p:cNvPr id="667" name="Gövde Düzeyi Bir…"/>
          <p:cNvSpPr txBox="1">
            <a:spLocks noGrp="1"/>
          </p:cNvSpPr>
          <p:nvPr>
            <p:ph type="body" idx="1"/>
          </p:nvPr>
        </p:nvSpPr>
        <p:spPr>
          <a:xfrm>
            <a:off x="4767262" y="273050"/>
            <a:ext cx="6815138" cy="5853113"/>
          </a:xfrm>
          <a:prstGeom prst="rect">
            <a:avLst/>
          </a:prstGeom>
        </p:spPr>
        <p:txBody>
          <a:bodyPr/>
          <a:lstStyle>
            <a:lvl1pPr marL="455612" indent="-455612" defTabSz="1217612">
              <a:lnSpc>
                <a:spcPct val="100000"/>
              </a:lnSpc>
              <a:spcBef>
                <a:spcPts val="700"/>
              </a:spcBef>
              <a:defRPr sz="3200"/>
            </a:lvl1pPr>
            <a:lvl2pPr marL="1043214" indent="-433614" defTabSz="1217612">
              <a:lnSpc>
                <a:spcPct val="100000"/>
              </a:lnSpc>
              <a:spcBef>
                <a:spcPts val="700"/>
              </a:spcBef>
              <a:buChar char="–"/>
              <a:defRPr sz="3200"/>
            </a:lvl2pPr>
            <a:lvl3pPr marL="1623483" indent="-404283" defTabSz="1217612">
              <a:lnSpc>
                <a:spcPct val="100000"/>
              </a:lnSpc>
              <a:spcBef>
                <a:spcPts val="700"/>
              </a:spcBef>
              <a:defRPr sz="3200"/>
            </a:lvl3pPr>
            <a:lvl4pPr marL="2313940" indent="-485140" defTabSz="1217612">
              <a:lnSpc>
                <a:spcPct val="100000"/>
              </a:lnSpc>
              <a:spcBef>
                <a:spcPts val="700"/>
              </a:spcBef>
              <a:buChar char="–"/>
              <a:defRPr sz="3200"/>
            </a:lvl4pPr>
            <a:lvl5pPr marL="2923540" indent="-485140" defTabSz="1217612">
              <a:lnSpc>
                <a:spcPct val="100000"/>
              </a:lnSpc>
              <a:spcBef>
                <a:spcPts val="700"/>
              </a:spcBef>
              <a:buChar char="»"/>
              <a:defRPr sz="3200"/>
            </a:lvl5pPr>
          </a:lstStyle>
          <a:p>
            <a:r>
              <a:t>Gövde Düzeyi Bir</a:t>
            </a:r>
          </a:p>
          <a:p>
            <a:pPr lvl="1"/>
            <a:r>
              <a:t>Gövde Düzeyi İki</a:t>
            </a:r>
          </a:p>
          <a:p>
            <a:pPr lvl="2"/>
            <a:r>
              <a:t>Gövde Düzeyi Üç</a:t>
            </a:r>
          </a:p>
          <a:p>
            <a:pPr lvl="3"/>
            <a:r>
              <a:t>Gövde Düzeyi Dört</a:t>
            </a:r>
          </a:p>
          <a:p>
            <a:pPr lvl="4"/>
            <a:r>
              <a:t>Gövde Düzeyi Beş</a:t>
            </a:r>
          </a:p>
        </p:txBody>
      </p:sp>
      <p:sp>
        <p:nvSpPr>
          <p:cNvPr id="668" name="文本占位符 3"/>
          <p:cNvSpPr>
            <a:spLocks noGrp="1"/>
          </p:cNvSpPr>
          <p:nvPr>
            <p:ph type="body" sz="half" idx="21"/>
          </p:nvPr>
        </p:nvSpPr>
        <p:spPr>
          <a:xfrm>
            <a:off x="609600" y="1435100"/>
            <a:ext cx="4011613" cy="4691063"/>
          </a:xfrm>
          <a:prstGeom prst="rect">
            <a:avLst/>
          </a:prstGeom>
        </p:spPr>
        <p:txBody>
          <a:bodyPr/>
          <a:lstStyle/>
          <a:p>
            <a:pPr marL="0" indent="0" defTabSz="1217612">
              <a:lnSpc>
                <a:spcPct val="100000"/>
              </a:lnSpc>
              <a:spcBef>
                <a:spcPts val="300"/>
              </a:spcBef>
              <a:buSzTx/>
              <a:buFontTx/>
              <a:buNone/>
              <a:defRPr sz="1400"/>
            </a:pPr>
            <a:endParaRPr/>
          </a:p>
        </p:txBody>
      </p:sp>
      <p:sp>
        <p:nvSpPr>
          <p:cNvPr id="669"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图片与标题">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76" name="Başlık Metni"/>
          <p:cNvSpPr txBox="1">
            <a:spLocks noGrp="1"/>
          </p:cNvSpPr>
          <p:nvPr>
            <p:ph type="title"/>
          </p:nvPr>
        </p:nvSpPr>
        <p:spPr>
          <a:xfrm>
            <a:off x="2389188" y="4800600"/>
            <a:ext cx="7315201" cy="566738"/>
          </a:xfrm>
          <a:prstGeom prst="rect">
            <a:avLst/>
          </a:prstGeom>
        </p:spPr>
        <p:txBody>
          <a:bodyPr anchor="b"/>
          <a:lstStyle>
            <a:lvl1pPr defTabSz="1217612">
              <a:lnSpc>
                <a:spcPct val="100000"/>
              </a:lnSpc>
              <a:defRPr sz="2000" b="1">
                <a:latin typeface="+mj-lt"/>
                <a:ea typeface="+mj-ea"/>
                <a:cs typeface="+mj-cs"/>
                <a:sym typeface="Calibri"/>
              </a:defRPr>
            </a:lvl1pPr>
          </a:lstStyle>
          <a:p>
            <a:r>
              <a:t>Başlık Metni</a:t>
            </a:r>
          </a:p>
        </p:txBody>
      </p:sp>
      <p:sp>
        <p:nvSpPr>
          <p:cNvPr id="677" name="图片占位符 2"/>
          <p:cNvSpPr>
            <a:spLocks noGrp="1"/>
          </p:cNvSpPr>
          <p:nvPr>
            <p:ph type="pic" sz="half" idx="21"/>
          </p:nvPr>
        </p:nvSpPr>
        <p:spPr>
          <a:xfrm>
            <a:off x="2389188" y="612775"/>
            <a:ext cx="7315201" cy="4114800"/>
          </a:xfrm>
          <a:prstGeom prst="rect">
            <a:avLst/>
          </a:prstGeom>
        </p:spPr>
        <p:txBody>
          <a:bodyPr lIns="91439" rIns="91439">
            <a:noAutofit/>
          </a:bodyPr>
          <a:lstStyle/>
          <a:p>
            <a:endParaRPr/>
          </a:p>
        </p:txBody>
      </p:sp>
      <p:sp>
        <p:nvSpPr>
          <p:cNvPr id="678" name="Gövde Düzeyi Bir…"/>
          <p:cNvSpPr txBox="1">
            <a:spLocks noGrp="1"/>
          </p:cNvSpPr>
          <p:nvPr>
            <p:ph type="body" sz="quarter" idx="1"/>
          </p:nvPr>
        </p:nvSpPr>
        <p:spPr>
          <a:xfrm>
            <a:off x="2389188" y="5367337"/>
            <a:ext cx="7315201" cy="804863"/>
          </a:xfrm>
          <a:prstGeom prst="rect">
            <a:avLst/>
          </a:prstGeom>
        </p:spPr>
        <p:txBody>
          <a:bodyPr/>
          <a:lstStyle>
            <a:lvl1pPr marL="0" indent="0" defTabSz="1217612">
              <a:lnSpc>
                <a:spcPct val="100000"/>
              </a:lnSpc>
              <a:spcBef>
                <a:spcPts val="300"/>
              </a:spcBef>
              <a:buSzTx/>
              <a:buFontTx/>
              <a:buNone/>
              <a:defRPr sz="1400"/>
            </a:lvl1pPr>
            <a:lvl2pPr marL="0" indent="457200" defTabSz="1217612">
              <a:lnSpc>
                <a:spcPct val="100000"/>
              </a:lnSpc>
              <a:spcBef>
                <a:spcPts val="300"/>
              </a:spcBef>
              <a:buSzTx/>
              <a:buFontTx/>
              <a:buNone/>
              <a:defRPr sz="1400"/>
            </a:lvl2pPr>
            <a:lvl3pPr marL="0" indent="914400" defTabSz="1217612">
              <a:lnSpc>
                <a:spcPct val="100000"/>
              </a:lnSpc>
              <a:spcBef>
                <a:spcPts val="300"/>
              </a:spcBef>
              <a:buSzTx/>
              <a:buFontTx/>
              <a:buNone/>
              <a:defRPr sz="1400"/>
            </a:lvl3pPr>
            <a:lvl4pPr marL="0" indent="1371600" defTabSz="1217612">
              <a:lnSpc>
                <a:spcPct val="100000"/>
              </a:lnSpc>
              <a:spcBef>
                <a:spcPts val="300"/>
              </a:spcBef>
              <a:buSzTx/>
              <a:buFontTx/>
              <a:buNone/>
              <a:defRPr sz="1400"/>
            </a:lvl4pPr>
            <a:lvl5pPr marL="0" indent="1828800" defTabSz="1217612">
              <a:lnSpc>
                <a:spcPct val="100000"/>
              </a:lnSpc>
              <a:spcBef>
                <a:spcPts val="300"/>
              </a:spcBef>
              <a:buSzTx/>
              <a:buFontTx/>
              <a:buNone/>
              <a:defRPr sz="1400"/>
            </a:lvl5pPr>
          </a:lstStyle>
          <a:p>
            <a:r>
              <a:t>Gövde Düzeyi Bir</a:t>
            </a:r>
          </a:p>
          <a:p>
            <a:pPr lvl="1"/>
            <a:r>
              <a:t>Gövde Düzeyi İki</a:t>
            </a:r>
          </a:p>
          <a:p>
            <a:pPr lvl="2"/>
            <a:r>
              <a:t>Gövde Düzeyi Üç</a:t>
            </a:r>
          </a:p>
          <a:p>
            <a:pPr lvl="3"/>
            <a:r>
              <a:t>Gövde Düzeyi Dört</a:t>
            </a:r>
          </a:p>
          <a:p>
            <a:pPr lvl="4"/>
            <a:r>
              <a:t>Gövde Düzeyi Beş</a:t>
            </a:r>
          </a:p>
        </p:txBody>
      </p:sp>
      <p:sp>
        <p:nvSpPr>
          <p:cNvPr id="679"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标题和竖排文字">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86" name="Başlık Metni"/>
          <p:cNvSpPr txBox="1">
            <a:spLocks noGrp="1"/>
          </p:cNvSpPr>
          <p:nvPr>
            <p:ph type="title"/>
          </p:nvPr>
        </p:nvSpPr>
        <p:spPr>
          <a:xfrm>
            <a:off x="609600" y="274638"/>
            <a:ext cx="10972800" cy="1143001"/>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687" name="Gövde Düzeyi Bir…"/>
          <p:cNvSpPr txBox="1">
            <a:spLocks noGrp="1"/>
          </p:cNvSpPr>
          <p:nvPr>
            <p:ph type="body" idx="1"/>
          </p:nvPr>
        </p:nvSpPr>
        <p:spPr>
          <a:xfrm>
            <a:off x="609600" y="1600200"/>
            <a:ext cx="10972800" cy="4525963"/>
          </a:xfrm>
          <a:prstGeom prst="rect">
            <a:avLst/>
          </a:prstGeom>
        </p:spPr>
        <p:txBody>
          <a:bodyPr vert="eaVert"/>
          <a:lstStyle>
            <a:lvl1pPr marL="455612" indent="-455612" defTabSz="1217612">
              <a:lnSpc>
                <a:spcPct val="100000"/>
              </a:lnSpc>
              <a:defRPr sz="4200"/>
            </a:lvl1pPr>
            <a:lvl2pPr marL="1040284" indent="-430684" defTabSz="1217612">
              <a:lnSpc>
                <a:spcPct val="100000"/>
              </a:lnSpc>
              <a:buChar char="–"/>
              <a:defRPr sz="4200"/>
            </a:lvl2pPr>
            <a:lvl3pPr marL="1617166" indent="-397966" defTabSz="1217612">
              <a:lnSpc>
                <a:spcPct val="100000"/>
              </a:lnSpc>
              <a:defRPr sz="4200"/>
            </a:lvl3pPr>
            <a:lvl4pPr marL="2318605" indent="-489805" defTabSz="1217612">
              <a:lnSpc>
                <a:spcPct val="100000"/>
              </a:lnSpc>
              <a:buChar char="–"/>
              <a:defRPr sz="4200"/>
            </a:lvl4pPr>
            <a:lvl5pPr marL="2928205" indent="-489805" defTabSz="1217612">
              <a:lnSpc>
                <a:spcPct val="100000"/>
              </a:lnSpc>
              <a:buChar char="»"/>
              <a:defRPr sz="4200"/>
            </a:lvl5pPr>
          </a:lstStyle>
          <a:p>
            <a:r>
              <a:t>Gövde Düzeyi Bir</a:t>
            </a:r>
          </a:p>
          <a:p>
            <a:pPr lvl="1"/>
            <a:r>
              <a:t>Gövde Düzeyi İki</a:t>
            </a:r>
          </a:p>
          <a:p>
            <a:pPr lvl="2"/>
            <a:r>
              <a:t>Gövde Düzeyi Üç</a:t>
            </a:r>
          </a:p>
          <a:p>
            <a:pPr lvl="3"/>
            <a:r>
              <a:t>Gövde Düzeyi Dört</a:t>
            </a:r>
          </a:p>
          <a:p>
            <a:pPr lvl="4"/>
            <a:r>
              <a:t>Gövde Düzeyi Beş</a:t>
            </a:r>
          </a:p>
        </p:txBody>
      </p:sp>
      <p:sp>
        <p:nvSpPr>
          <p:cNvPr id="688"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垂直排列标题与文本">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95" name="Başlık Metni"/>
          <p:cNvSpPr txBox="1">
            <a:spLocks noGrp="1"/>
          </p:cNvSpPr>
          <p:nvPr>
            <p:ph type="title"/>
          </p:nvPr>
        </p:nvSpPr>
        <p:spPr>
          <a:xfrm>
            <a:off x="8839200" y="274638"/>
            <a:ext cx="2743200" cy="5851526"/>
          </a:xfrm>
          <a:prstGeom prst="rect">
            <a:avLst/>
          </a:prstGeom>
        </p:spPr>
        <p:txBody>
          <a:bodyPr vert="eaVert"/>
          <a:lstStyle>
            <a:lvl1pPr algn="ctr" defTabSz="1217612">
              <a:lnSpc>
                <a:spcPct val="100000"/>
              </a:lnSpc>
              <a:defRPr sz="5800">
                <a:latin typeface="+mj-lt"/>
                <a:ea typeface="+mj-ea"/>
                <a:cs typeface="+mj-cs"/>
                <a:sym typeface="Calibri"/>
              </a:defRPr>
            </a:lvl1pPr>
          </a:lstStyle>
          <a:p>
            <a:r>
              <a:t>Başlık Metni</a:t>
            </a:r>
          </a:p>
        </p:txBody>
      </p:sp>
      <p:sp>
        <p:nvSpPr>
          <p:cNvPr id="696" name="Gövde Düzeyi Bir…"/>
          <p:cNvSpPr txBox="1">
            <a:spLocks noGrp="1"/>
          </p:cNvSpPr>
          <p:nvPr>
            <p:ph type="body" idx="1"/>
          </p:nvPr>
        </p:nvSpPr>
        <p:spPr>
          <a:xfrm>
            <a:off x="609600" y="274638"/>
            <a:ext cx="8077200" cy="5851526"/>
          </a:xfrm>
          <a:prstGeom prst="rect">
            <a:avLst/>
          </a:prstGeom>
        </p:spPr>
        <p:txBody>
          <a:bodyPr vert="eaVert"/>
          <a:lstStyle>
            <a:lvl1pPr marL="455612" indent="-455612" defTabSz="1217612">
              <a:lnSpc>
                <a:spcPct val="100000"/>
              </a:lnSpc>
              <a:defRPr sz="4200"/>
            </a:lvl1pPr>
            <a:lvl2pPr marL="1040284" indent="-430684" defTabSz="1217612">
              <a:lnSpc>
                <a:spcPct val="100000"/>
              </a:lnSpc>
              <a:buChar char="–"/>
              <a:defRPr sz="4200"/>
            </a:lvl2pPr>
            <a:lvl3pPr marL="1617166" indent="-397966" defTabSz="1217612">
              <a:lnSpc>
                <a:spcPct val="100000"/>
              </a:lnSpc>
              <a:defRPr sz="4200"/>
            </a:lvl3pPr>
            <a:lvl4pPr marL="2318605" indent="-489805" defTabSz="1217612">
              <a:lnSpc>
                <a:spcPct val="100000"/>
              </a:lnSpc>
              <a:buChar char="–"/>
              <a:defRPr sz="4200"/>
            </a:lvl4pPr>
            <a:lvl5pPr marL="2928205" indent="-489805" defTabSz="1217612">
              <a:lnSpc>
                <a:spcPct val="100000"/>
              </a:lnSpc>
              <a:buChar char="»"/>
              <a:defRPr sz="4200"/>
            </a:lvl5pPr>
          </a:lstStyle>
          <a:p>
            <a:r>
              <a:t>Gövde Düzeyi Bir</a:t>
            </a:r>
          </a:p>
          <a:p>
            <a:pPr lvl="1"/>
            <a:r>
              <a:t>Gövde Düzeyi İki</a:t>
            </a:r>
          </a:p>
          <a:p>
            <a:pPr lvl="2"/>
            <a:r>
              <a:t>Gövde Düzeyi Üç</a:t>
            </a:r>
          </a:p>
          <a:p>
            <a:pPr lvl="3"/>
            <a:r>
              <a:t>Gövde Düzeyi Dört</a:t>
            </a:r>
          </a:p>
          <a:p>
            <a:pPr lvl="4"/>
            <a:r>
              <a:t>Gövde Düzeyi Beş</a:t>
            </a:r>
          </a:p>
        </p:txBody>
      </p:sp>
      <p:sp>
        <p:nvSpPr>
          <p:cNvPr id="697"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标题幻灯片">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04" name="Başlık Metni"/>
          <p:cNvSpPr txBox="1">
            <a:spLocks noGrp="1"/>
          </p:cNvSpPr>
          <p:nvPr>
            <p:ph type="title"/>
          </p:nvPr>
        </p:nvSpPr>
        <p:spPr>
          <a:xfrm>
            <a:off x="914400" y="2130425"/>
            <a:ext cx="10363200" cy="1470025"/>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705" name="Gövde Düzeyi Bir…"/>
          <p:cNvSpPr txBox="1">
            <a:spLocks noGrp="1"/>
          </p:cNvSpPr>
          <p:nvPr>
            <p:ph type="body" sz="quarter" idx="1"/>
          </p:nvPr>
        </p:nvSpPr>
        <p:spPr>
          <a:xfrm>
            <a:off x="1828800" y="3886200"/>
            <a:ext cx="8534400" cy="1752600"/>
          </a:xfrm>
          <a:prstGeom prst="rect">
            <a:avLst/>
          </a:prstGeom>
        </p:spPr>
        <p:txBody>
          <a:bodyPr/>
          <a:lstStyle>
            <a:lvl1pPr marL="0" indent="0" algn="ctr" defTabSz="1217612">
              <a:lnSpc>
                <a:spcPct val="100000"/>
              </a:lnSpc>
              <a:buSzTx/>
              <a:buFontTx/>
              <a:buNone/>
              <a:defRPr sz="4200"/>
            </a:lvl1pPr>
            <a:lvl2pPr marL="0" indent="457200" algn="ctr" defTabSz="1217612">
              <a:lnSpc>
                <a:spcPct val="100000"/>
              </a:lnSpc>
              <a:buSzTx/>
              <a:buFontTx/>
              <a:buNone/>
              <a:defRPr sz="4200"/>
            </a:lvl2pPr>
            <a:lvl3pPr marL="0" indent="914400" algn="ctr" defTabSz="1217612">
              <a:lnSpc>
                <a:spcPct val="100000"/>
              </a:lnSpc>
              <a:buSzTx/>
              <a:buFontTx/>
              <a:buNone/>
              <a:defRPr sz="4200"/>
            </a:lvl3pPr>
            <a:lvl4pPr marL="0" indent="1371600" algn="ctr" defTabSz="1217612">
              <a:lnSpc>
                <a:spcPct val="100000"/>
              </a:lnSpc>
              <a:buSzTx/>
              <a:buFontTx/>
              <a:buNone/>
              <a:defRPr sz="4200"/>
            </a:lvl4pPr>
            <a:lvl5pPr marL="0" indent="1828800" algn="ctr" defTabSz="1217612">
              <a:lnSpc>
                <a:spcPct val="100000"/>
              </a:lnSpc>
              <a:buSzTx/>
              <a:buFontTx/>
              <a:buNone/>
              <a:defRPr sz="4200"/>
            </a:lvl5pPr>
          </a:lstStyle>
          <a:p>
            <a:r>
              <a:t>Gövde Düzeyi Bir</a:t>
            </a:r>
          </a:p>
          <a:p>
            <a:pPr lvl="1"/>
            <a:r>
              <a:t>Gövde Düzeyi İki</a:t>
            </a:r>
          </a:p>
          <a:p>
            <a:pPr lvl="2"/>
            <a:r>
              <a:t>Gövde Düzeyi Üç</a:t>
            </a:r>
          </a:p>
          <a:p>
            <a:pPr lvl="3"/>
            <a:r>
              <a:t>Gövde Düzeyi Dört</a:t>
            </a:r>
          </a:p>
          <a:p>
            <a:pPr lvl="4"/>
            <a:r>
              <a:t>Gövde Düzeyi Beş</a:t>
            </a:r>
          </a:p>
        </p:txBody>
      </p:sp>
      <p:sp>
        <p:nvSpPr>
          <p:cNvPr id="706"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标题和内容">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13" name="Başlık Metni"/>
          <p:cNvSpPr txBox="1">
            <a:spLocks noGrp="1"/>
          </p:cNvSpPr>
          <p:nvPr>
            <p:ph type="title"/>
          </p:nvPr>
        </p:nvSpPr>
        <p:spPr>
          <a:xfrm>
            <a:off x="609600" y="274638"/>
            <a:ext cx="10972800" cy="1143001"/>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714" name="Gövde Düzeyi Bir…"/>
          <p:cNvSpPr txBox="1">
            <a:spLocks noGrp="1"/>
          </p:cNvSpPr>
          <p:nvPr>
            <p:ph type="body" idx="1"/>
          </p:nvPr>
        </p:nvSpPr>
        <p:spPr>
          <a:xfrm>
            <a:off x="609600" y="1600200"/>
            <a:ext cx="10972800" cy="4525963"/>
          </a:xfrm>
          <a:prstGeom prst="rect">
            <a:avLst/>
          </a:prstGeom>
        </p:spPr>
        <p:txBody>
          <a:bodyPr/>
          <a:lstStyle>
            <a:lvl1pPr marL="455612" indent="-455612" defTabSz="1217612">
              <a:lnSpc>
                <a:spcPct val="100000"/>
              </a:lnSpc>
              <a:defRPr sz="4200"/>
            </a:lvl1pPr>
            <a:lvl2pPr marL="1040284" indent="-430684" defTabSz="1217612">
              <a:lnSpc>
                <a:spcPct val="100000"/>
              </a:lnSpc>
              <a:buChar char="–"/>
              <a:defRPr sz="4200"/>
            </a:lvl2pPr>
            <a:lvl3pPr marL="1617166" indent="-397966" defTabSz="1217612">
              <a:lnSpc>
                <a:spcPct val="100000"/>
              </a:lnSpc>
              <a:defRPr sz="4200"/>
            </a:lvl3pPr>
            <a:lvl4pPr marL="2318605" indent="-489805" defTabSz="1217612">
              <a:lnSpc>
                <a:spcPct val="100000"/>
              </a:lnSpc>
              <a:buChar char="–"/>
              <a:defRPr sz="4200"/>
            </a:lvl4pPr>
            <a:lvl5pPr marL="2928205" indent="-489805" defTabSz="1217612">
              <a:lnSpc>
                <a:spcPct val="100000"/>
              </a:lnSpc>
              <a:buChar char="»"/>
              <a:defRPr sz="4200"/>
            </a:lvl5pPr>
          </a:lstStyle>
          <a:p>
            <a:r>
              <a:t>Gövde Düzeyi Bir</a:t>
            </a:r>
          </a:p>
          <a:p>
            <a:pPr lvl="1"/>
            <a:r>
              <a:t>Gövde Düzeyi İki</a:t>
            </a:r>
          </a:p>
          <a:p>
            <a:pPr lvl="2"/>
            <a:r>
              <a:t>Gövde Düzeyi Üç</a:t>
            </a:r>
          </a:p>
          <a:p>
            <a:pPr lvl="3"/>
            <a:r>
              <a:t>Gövde Düzeyi Dört</a:t>
            </a:r>
          </a:p>
          <a:p>
            <a:pPr lvl="4"/>
            <a:r>
              <a:t>Gövde Düzeyi Beş</a:t>
            </a:r>
          </a:p>
        </p:txBody>
      </p:sp>
      <p:sp>
        <p:nvSpPr>
          <p:cNvPr id="715"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内容与标题">
    <p:spTree>
      <p:nvGrpSpPr>
        <p:cNvPr id="1" name=""/>
        <p:cNvGrpSpPr/>
        <p:nvPr/>
      </p:nvGrpSpPr>
      <p:grpSpPr>
        <a:xfrm>
          <a:off x="0" y="0"/>
          <a:ext cx="0" cy="0"/>
          <a:chOff x="0" y="0"/>
          <a:chExt cx="0" cy="0"/>
        </a:xfrm>
      </p:grpSpPr>
      <p:sp>
        <p:nvSpPr>
          <p:cNvPr id="72" name="Başlık Metni"/>
          <p:cNvSpPr txBox="1">
            <a:spLocks noGrp="1"/>
          </p:cNvSpPr>
          <p:nvPr>
            <p:ph type="title"/>
          </p:nvPr>
        </p:nvSpPr>
        <p:spPr>
          <a:xfrm>
            <a:off x="609600" y="273050"/>
            <a:ext cx="4011613" cy="1162050"/>
          </a:xfrm>
          <a:prstGeom prst="rect">
            <a:avLst/>
          </a:prstGeom>
        </p:spPr>
        <p:txBody>
          <a:bodyPr anchor="b"/>
          <a:lstStyle>
            <a:lvl1pPr>
              <a:defRPr sz="2000"/>
            </a:lvl1pPr>
          </a:lstStyle>
          <a:p>
            <a:r>
              <a:t>Başlık Metni</a:t>
            </a:r>
          </a:p>
        </p:txBody>
      </p:sp>
      <p:sp>
        <p:nvSpPr>
          <p:cNvPr id="73" name="Gövde Düzeyi Bir…"/>
          <p:cNvSpPr txBox="1">
            <a:spLocks noGrp="1"/>
          </p:cNvSpPr>
          <p:nvPr>
            <p:ph type="body" idx="1"/>
          </p:nvPr>
        </p:nvSpPr>
        <p:spPr>
          <a:xfrm>
            <a:off x="4767262" y="273050"/>
            <a:ext cx="6815138" cy="5853113"/>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Gövde Düzeyi Bir</a:t>
            </a:r>
          </a:p>
          <a:p>
            <a:pPr lvl="1"/>
            <a:r>
              <a:t>Gövde Düzeyi İki</a:t>
            </a:r>
          </a:p>
          <a:p>
            <a:pPr lvl="2"/>
            <a:r>
              <a:t>Gövde Düzeyi Üç</a:t>
            </a:r>
          </a:p>
          <a:p>
            <a:pPr lvl="3"/>
            <a:r>
              <a:t>Gövde Düzeyi Dört</a:t>
            </a:r>
          </a:p>
          <a:p>
            <a:pPr lvl="4"/>
            <a:r>
              <a:t>Gövde Düzeyi Beş</a:t>
            </a:r>
          </a:p>
        </p:txBody>
      </p:sp>
      <p:sp>
        <p:nvSpPr>
          <p:cNvPr id="74" name="文本占位符 3"/>
          <p:cNvSpPr>
            <a:spLocks noGrp="1"/>
          </p:cNvSpPr>
          <p:nvPr>
            <p:ph type="body" sz="half" idx="21"/>
          </p:nvPr>
        </p:nvSpPr>
        <p:spPr>
          <a:xfrm>
            <a:off x="609600" y="1435100"/>
            <a:ext cx="4011613" cy="4691063"/>
          </a:xfrm>
          <a:prstGeom prst="rect">
            <a:avLst/>
          </a:prstGeom>
        </p:spPr>
        <p:txBody>
          <a:bodyPr/>
          <a:lstStyle/>
          <a:p>
            <a:pPr marL="0" indent="0">
              <a:buSzTx/>
              <a:buFontTx/>
              <a:buNone/>
              <a:defRPr sz="1400"/>
            </a:pPr>
            <a:endParaRPr/>
          </a:p>
        </p:txBody>
      </p:sp>
      <p:sp>
        <p:nvSpPr>
          <p:cNvPr id="75"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节标题">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22" name="Başlık Metni"/>
          <p:cNvSpPr txBox="1">
            <a:spLocks noGrp="1"/>
          </p:cNvSpPr>
          <p:nvPr>
            <p:ph type="title"/>
          </p:nvPr>
        </p:nvSpPr>
        <p:spPr>
          <a:xfrm>
            <a:off x="963612" y="4406900"/>
            <a:ext cx="10363201" cy="1362075"/>
          </a:xfrm>
          <a:prstGeom prst="rect">
            <a:avLst/>
          </a:prstGeom>
        </p:spPr>
        <p:txBody>
          <a:bodyPr anchor="t"/>
          <a:lstStyle>
            <a:lvl1pPr defTabSz="1217612">
              <a:lnSpc>
                <a:spcPct val="100000"/>
              </a:lnSpc>
              <a:defRPr sz="4000" b="1" cap="all">
                <a:latin typeface="+mj-lt"/>
                <a:ea typeface="+mj-ea"/>
                <a:cs typeface="+mj-cs"/>
                <a:sym typeface="Calibri"/>
              </a:defRPr>
            </a:lvl1pPr>
          </a:lstStyle>
          <a:p>
            <a:r>
              <a:t>Başlık Metni</a:t>
            </a:r>
          </a:p>
        </p:txBody>
      </p:sp>
      <p:sp>
        <p:nvSpPr>
          <p:cNvPr id="723" name="Gövde Düzeyi Bir…"/>
          <p:cNvSpPr txBox="1">
            <a:spLocks noGrp="1"/>
          </p:cNvSpPr>
          <p:nvPr>
            <p:ph type="body" sz="quarter" idx="1"/>
          </p:nvPr>
        </p:nvSpPr>
        <p:spPr>
          <a:xfrm>
            <a:off x="963612" y="2906713"/>
            <a:ext cx="10363201" cy="1500188"/>
          </a:xfrm>
          <a:prstGeom prst="rect">
            <a:avLst/>
          </a:prstGeom>
        </p:spPr>
        <p:txBody>
          <a:bodyPr anchor="b"/>
          <a:lstStyle>
            <a:lvl1pPr marL="0" indent="0" defTabSz="1217612">
              <a:lnSpc>
                <a:spcPct val="100000"/>
              </a:lnSpc>
              <a:spcBef>
                <a:spcPts val="400"/>
              </a:spcBef>
              <a:buSzTx/>
              <a:buFontTx/>
              <a:buNone/>
              <a:defRPr sz="2000"/>
            </a:lvl1pPr>
            <a:lvl2pPr marL="0" indent="457200" defTabSz="1217612">
              <a:lnSpc>
                <a:spcPct val="100000"/>
              </a:lnSpc>
              <a:spcBef>
                <a:spcPts val="400"/>
              </a:spcBef>
              <a:buSzTx/>
              <a:buFontTx/>
              <a:buNone/>
              <a:defRPr sz="2000"/>
            </a:lvl2pPr>
            <a:lvl3pPr marL="0" indent="914400" defTabSz="1217612">
              <a:lnSpc>
                <a:spcPct val="100000"/>
              </a:lnSpc>
              <a:spcBef>
                <a:spcPts val="400"/>
              </a:spcBef>
              <a:buSzTx/>
              <a:buFontTx/>
              <a:buNone/>
              <a:defRPr sz="2000"/>
            </a:lvl3pPr>
            <a:lvl4pPr marL="0" indent="1371600" defTabSz="1217612">
              <a:lnSpc>
                <a:spcPct val="100000"/>
              </a:lnSpc>
              <a:spcBef>
                <a:spcPts val="400"/>
              </a:spcBef>
              <a:buSzTx/>
              <a:buFontTx/>
              <a:buNone/>
              <a:defRPr sz="2000"/>
            </a:lvl4pPr>
            <a:lvl5pPr marL="0" indent="1828800" defTabSz="1217612">
              <a:lnSpc>
                <a:spcPct val="100000"/>
              </a:lnSpc>
              <a:spcBef>
                <a:spcPts val="400"/>
              </a:spcBef>
              <a:buSzTx/>
              <a:buFontTx/>
              <a:buNone/>
              <a:defRPr sz="2000"/>
            </a:lvl5pPr>
          </a:lstStyle>
          <a:p>
            <a:r>
              <a:t>Gövde Düzeyi Bir</a:t>
            </a:r>
          </a:p>
          <a:p>
            <a:pPr lvl="1"/>
            <a:r>
              <a:t>Gövde Düzeyi İki</a:t>
            </a:r>
          </a:p>
          <a:p>
            <a:pPr lvl="2"/>
            <a:r>
              <a:t>Gövde Düzeyi Üç</a:t>
            </a:r>
          </a:p>
          <a:p>
            <a:pPr lvl="3"/>
            <a:r>
              <a:t>Gövde Düzeyi Dört</a:t>
            </a:r>
          </a:p>
          <a:p>
            <a:pPr lvl="4"/>
            <a:r>
              <a:t>Gövde Düzeyi Beş</a:t>
            </a:r>
          </a:p>
        </p:txBody>
      </p:sp>
      <p:sp>
        <p:nvSpPr>
          <p:cNvPr id="724"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x">
  <p:cSld name="两栏内容">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31" name="Başlık Metni"/>
          <p:cNvSpPr txBox="1">
            <a:spLocks noGrp="1"/>
          </p:cNvSpPr>
          <p:nvPr>
            <p:ph type="title"/>
          </p:nvPr>
        </p:nvSpPr>
        <p:spPr>
          <a:xfrm>
            <a:off x="609600" y="274638"/>
            <a:ext cx="10972800" cy="1143001"/>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732" name="Gövde Düzeyi Bir…"/>
          <p:cNvSpPr txBox="1">
            <a:spLocks noGrp="1"/>
          </p:cNvSpPr>
          <p:nvPr>
            <p:ph type="body" sz="half" idx="1"/>
          </p:nvPr>
        </p:nvSpPr>
        <p:spPr>
          <a:xfrm>
            <a:off x="609600" y="1600200"/>
            <a:ext cx="5410200" cy="4525963"/>
          </a:xfrm>
          <a:prstGeom prst="rect">
            <a:avLst/>
          </a:prstGeom>
        </p:spPr>
        <p:txBody>
          <a:bodyPr/>
          <a:lstStyle>
            <a:lvl1pPr marL="455612" indent="-455612" defTabSz="1217612">
              <a:lnSpc>
                <a:spcPct val="100000"/>
              </a:lnSpc>
              <a:spcBef>
                <a:spcPts val="600"/>
              </a:spcBef>
            </a:lvl1pPr>
            <a:lvl2pPr marL="1052248" indent="-442648" defTabSz="1217612">
              <a:lnSpc>
                <a:spcPct val="100000"/>
              </a:lnSpc>
              <a:spcBef>
                <a:spcPts val="600"/>
              </a:spcBef>
              <a:buChar char="–"/>
            </a:lvl2pPr>
            <a:lvl3pPr marL="1643698" indent="-424498" defTabSz="1217612">
              <a:lnSpc>
                <a:spcPct val="100000"/>
              </a:lnSpc>
              <a:spcBef>
                <a:spcPts val="600"/>
              </a:spcBef>
            </a:lvl3pPr>
            <a:lvl4pPr marL="2300464" indent="-471664" defTabSz="1217612">
              <a:lnSpc>
                <a:spcPct val="100000"/>
              </a:lnSpc>
              <a:spcBef>
                <a:spcPts val="600"/>
              </a:spcBef>
              <a:buChar char="–"/>
            </a:lvl4pPr>
            <a:lvl5pPr marL="2910064" indent="-471664" defTabSz="1217612">
              <a:lnSpc>
                <a:spcPct val="100000"/>
              </a:lnSpc>
              <a:spcBef>
                <a:spcPts val="600"/>
              </a:spcBef>
              <a:buChar char="»"/>
            </a:lvl5pPr>
          </a:lstStyle>
          <a:p>
            <a:r>
              <a:t>Gövde Düzeyi Bir</a:t>
            </a:r>
          </a:p>
          <a:p>
            <a:pPr lvl="1"/>
            <a:r>
              <a:t>Gövde Düzeyi İki</a:t>
            </a:r>
          </a:p>
          <a:p>
            <a:pPr lvl="2"/>
            <a:r>
              <a:t>Gövde Düzeyi Üç</a:t>
            </a:r>
          </a:p>
          <a:p>
            <a:pPr lvl="3"/>
            <a:r>
              <a:t>Gövde Düzeyi Dört</a:t>
            </a:r>
          </a:p>
          <a:p>
            <a:pPr lvl="4"/>
            <a:r>
              <a:t>Gövde Düzeyi Beş</a:t>
            </a:r>
          </a:p>
        </p:txBody>
      </p:sp>
      <p:sp>
        <p:nvSpPr>
          <p:cNvPr id="733"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比较">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40" name="Başlık Metni"/>
          <p:cNvSpPr txBox="1">
            <a:spLocks noGrp="1"/>
          </p:cNvSpPr>
          <p:nvPr>
            <p:ph type="title"/>
          </p:nvPr>
        </p:nvSpPr>
        <p:spPr>
          <a:xfrm>
            <a:off x="609600" y="274638"/>
            <a:ext cx="10972800" cy="1143001"/>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741" name="Gövde Düzeyi Bir…"/>
          <p:cNvSpPr txBox="1">
            <a:spLocks noGrp="1"/>
          </p:cNvSpPr>
          <p:nvPr>
            <p:ph type="body" sz="quarter" idx="1"/>
          </p:nvPr>
        </p:nvSpPr>
        <p:spPr>
          <a:xfrm>
            <a:off x="609600" y="1535112"/>
            <a:ext cx="5386388" cy="639763"/>
          </a:xfrm>
          <a:prstGeom prst="rect">
            <a:avLst/>
          </a:prstGeom>
        </p:spPr>
        <p:txBody>
          <a:bodyPr anchor="b"/>
          <a:lstStyle>
            <a:lvl1pPr marL="0" indent="0" defTabSz="1217612">
              <a:lnSpc>
                <a:spcPct val="100000"/>
              </a:lnSpc>
              <a:spcBef>
                <a:spcPts val="500"/>
              </a:spcBef>
              <a:buSzTx/>
              <a:buFontTx/>
              <a:buNone/>
              <a:defRPr sz="2400" b="1"/>
            </a:lvl1pPr>
            <a:lvl2pPr marL="0" indent="457200" defTabSz="1217612">
              <a:lnSpc>
                <a:spcPct val="100000"/>
              </a:lnSpc>
              <a:spcBef>
                <a:spcPts val="500"/>
              </a:spcBef>
              <a:buSzTx/>
              <a:buFontTx/>
              <a:buNone/>
              <a:defRPr sz="2400" b="1"/>
            </a:lvl2pPr>
            <a:lvl3pPr marL="0" indent="914400" defTabSz="1217612">
              <a:lnSpc>
                <a:spcPct val="100000"/>
              </a:lnSpc>
              <a:spcBef>
                <a:spcPts val="500"/>
              </a:spcBef>
              <a:buSzTx/>
              <a:buFontTx/>
              <a:buNone/>
              <a:defRPr sz="2400" b="1"/>
            </a:lvl3pPr>
            <a:lvl4pPr marL="0" indent="1371600" defTabSz="1217612">
              <a:lnSpc>
                <a:spcPct val="100000"/>
              </a:lnSpc>
              <a:spcBef>
                <a:spcPts val="500"/>
              </a:spcBef>
              <a:buSzTx/>
              <a:buFontTx/>
              <a:buNone/>
              <a:defRPr sz="2400" b="1"/>
            </a:lvl4pPr>
            <a:lvl5pPr marL="0" indent="1828800" defTabSz="1217612">
              <a:lnSpc>
                <a:spcPct val="100000"/>
              </a:lnSpc>
              <a:spcBef>
                <a:spcPts val="500"/>
              </a:spcBef>
              <a:buSzTx/>
              <a:buFontTx/>
              <a:buNone/>
              <a:defRPr sz="2400" b="1"/>
            </a:lvl5pPr>
          </a:lstStyle>
          <a:p>
            <a:r>
              <a:t>Gövde Düzeyi Bir</a:t>
            </a:r>
          </a:p>
          <a:p>
            <a:pPr lvl="1"/>
            <a:r>
              <a:t>Gövde Düzeyi İki</a:t>
            </a:r>
          </a:p>
          <a:p>
            <a:pPr lvl="2"/>
            <a:r>
              <a:t>Gövde Düzeyi Üç</a:t>
            </a:r>
          </a:p>
          <a:p>
            <a:pPr lvl="3"/>
            <a:r>
              <a:t>Gövde Düzeyi Dört</a:t>
            </a:r>
          </a:p>
          <a:p>
            <a:pPr lvl="4"/>
            <a:r>
              <a:t>Gövde Düzeyi Beş</a:t>
            </a:r>
          </a:p>
        </p:txBody>
      </p:sp>
      <p:sp>
        <p:nvSpPr>
          <p:cNvPr id="742" name="文本占位符 4"/>
          <p:cNvSpPr>
            <a:spLocks noGrp="1"/>
          </p:cNvSpPr>
          <p:nvPr>
            <p:ph type="body" sz="quarter" idx="21"/>
          </p:nvPr>
        </p:nvSpPr>
        <p:spPr>
          <a:xfrm>
            <a:off x="6192837" y="1535112"/>
            <a:ext cx="5389563" cy="639763"/>
          </a:xfrm>
          <a:prstGeom prst="rect">
            <a:avLst/>
          </a:prstGeom>
        </p:spPr>
        <p:txBody>
          <a:bodyPr anchor="b"/>
          <a:lstStyle/>
          <a:p>
            <a:pPr marL="0" indent="0" defTabSz="1217612">
              <a:lnSpc>
                <a:spcPct val="100000"/>
              </a:lnSpc>
              <a:spcBef>
                <a:spcPts val="500"/>
              </a:spcBef>
              <a:buSzTx/>
              <a:buFontTx/>
              <a:buNone/>
              <a:defRPr sz="2400" b="1"/>
            </a:pPr>
            <a:endParaRPr/>
          </a:p>
        </p:txBody>
      </p:sp>
      <p:sp>
        <p:nvSpPr>
          <p:cNvPr id="743"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仅标题">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50" name="Başlık Metni"/>
          <p:cNvSpPr txBox="1">
            <a:spLocks noGrp="1"/>
          </p:cNvSpPr>
          <p:nvPr>
            <p:ph type="title"/>
          </p:nvPr>
        </p:nvSpPr>
        <p:spPr>
          <a:xfrm>
            <a:off x="609600" y="274638"/>
            <a:ext cx="10972800" cy="1143001"/>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751"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空白">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58"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tx">
  <p:cSld name="内容与标题">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65" name="Başlık Metni"/>
          <p:cNvSpPr txBox="1">
            <a:spLocks noGrp="1"/>
          </p:cNvSpPr>
          <p:nvPr>
            <p:ph type="title"/>
          </p:nvPr>
        </p:nvSpPr>
        <p:spPr>
          <a:xfrm>
            <a:off x="609600" y="273050"/>
            <a:ext cx="4011613" cy="1162050"/>
          </a:xfrm>
          <a:prstGeom prst="rect">
            <a:avLst/>
          </a:prstGeom>
        </p:spPr>
        <p:txBody>
          <a:bodyPr anchor="b"/>
          <a:lstStyle>
            <a:lvl1pPr defTabSz="1217612">
              <a:lnSpc>
                <a:spcPct val="100000"/>
              </a:lnSpc>
              <a:defRPr sz="2000" b="1">
                <a:latin typeface="+mj-lt"/>
                <a:ea typeface="+mj-ea"/>
                <a:cs typeface="+mj-cs"/>
                <a:sym typeface="Calibri"/>
              </a:defRPr>
            </a:lvl1pPr>
          </a:lstStyle>
          <a:p>
            <a:r>
              <a:t>Başlık Metni</a:t>
            </a:r>
          </a:p>
        </p:txBody>
      </p:sp>
      <p:sp>
        <p:nvSpPr>
          <p:cNvPr id="766" name="Gövde Düzeyi Bir…"/>
          <p:cNvSpPr txBox="1">
            <a:spLocks noGrp="1"/>
          </p:cNvSpPr>
          <p:nvPr>
            <p:ph type="body" idx="1"/>
          </p:nvPr>
        </p:nvSpPr>
        <p:spPr>
          <a:xfrm>
            <a:off x="4767262" y="273050"/>
            <a:ext cx="6815138" cy="5853113"/>
          </a:xfrm>
          <a:prstGeom prst="rect">
            <a:avLst/>
          </a:prstGeom>
        </p:spPr>
        <p:txBody>
          <a:bodyPr/>
          <a:lstStyle>
            <a:lvl1pPr marL="455612" indent="-455612" defTabSz="1217612">
              <a:lnSpc>
                <a:spcPct val="100000"/>
              </a:lnSpc>
              <a:spcBef>
                <a:spcPts val="700"/>
              </a:spcBef>
              <a:defRPr sz="3200"/>
            </a:lvl1pPr>
            <a:lvl2pPr marL="1043214" indent="-433614" defTabSz="1217612">
              <a:lnSpc>
                <a:spcPct val="100000"/>
              </a:lnSpc>
              <a:spcBef>
                <a:spcPts val="700"/>
              </a:spcBef>
              <a:buChar char="–"/>
              <a:defRPr sz="3200"/>
            </a:lvl2pPr>
            <a:lvl3pPr marL="1623483" indent="-404283" defTabSz="1217612">
              <a:lnSpc>
                <a:spcPct val="100000"/>
              </a:lnSpc>
              <a:spcBef>
                <a:spcPts val="700"/>
              </a:spcBef>
              <a:defRPr sz="3200"/>
            </a:lvl3pPr>
            <a:lvl4pPr marL="2313940" indent="-485140" defTabSz="1217612">
              <a:lnSpc>
                <a:spcPct val="100000"/>
              </a:lnSpc>
              <a:spcBef>
                <a:spcPts val="700"/>
              </a:spcBef>
              <a:buChar char="–"/>
              <a:defRPr sz="3200"/>
            </a:lvl4pPr>
            <a:lvl5pPr marL="2923540" indent="-485140" defTabSz="1217612">
              <a:lnSpc>
                <a:spcPct val="100000"/>
              </a:lnSpc>
              <a:spcBef>
                <a:spcPts val="700"/>
              </a:spcBef>
              <a:buChar char="»"/>
              <a:defRPr sz="3200"/>
            </a:lvl5pPr>
          </a:lstStyle>
          <a:p>
            <a:r>
              <a:t>Gövde Düzeyi Bir</a:t>
            </a:r>
          </a:p>
          <a:p>
            <a:pPr lvl="1"/>
            <a:r>
              <a:t>Gövde Düzeyi İki</a:t>
            </a:r>
          </a:p>
          <a:p>
            <a:pPr lvl="2"/>
            <a:r>
              <a:t>Gövde Düzeyi Üç</a:t>
            </a:r>
          </a:p>
          <a:p>
            <a:pPr lvl="3"/>
            <a:r>
              <a:t>Gövde Düzeyi Dört</a:t>
            </a:r>
          </a:p>
          <a:p>
            <a:pPr lvl="4"/>
            <a:r>
              <a:t>Gövde Düzeyi Beş</a:t>
            </a:r>
          </a:p>
        </p:txBody>
      </p:sp>
      <p:sp>
        <p:nvSpPr>
          <p:cNvPr id="767" name="文本占位符 3"/>
          <p:cNvSpPr>
            <a:spLocks noGrp="1"/>
          </p:cNvSpPr>
          <p:nvPr>
            <p:ph type="body" sz="half" idx="21"/>
          </p:nvPr>
        </p:nvSpPr>
        <p:spPr>
          <a:xfrm>
            <a:off x="609600" y="1435100"/>
            <a:ext cx="4011613" cy="4691063"/>
          </a:xfrm>
          <a:prstGeom prst="rect">
            <a:avLst/>
          </a:prstGeom>
        </p:spPr>
        <p:txBody>
          <a:bodyPr/>
          <a:lstStyle/>
          <a:p>
            <a:pPr marL="0" indent="0" defTabSz="1217612">
              <a:lnSpc>
                <a:spcPct val="100000"/>
              </a:lnSpc>
              <a:spcBef>
                <a:spcPts val="300"/>
              </a:spcBef>
              <a:buSzTx/>
              <a:buFontTx/>
              <a:buNone/>
              <a:defRPr sz="1400"/>
            </a:pPr>
            <a:endParaRPr/>
          </a:p>
        </p:txBody>
      </p:sp>
      <p:sp>
        <p:nvSpPr>
          <p:cNvPr id="768"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tx">
  <p:cSld name="图片与标题">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75" name="Başlık Metni"/>
          <p:cNvSpPr txBox="1">
            <a:spLocks noGrp="1"/>
          </p:cNvSpPr>
          <p:nvPr>
            <p:ph type="title"/>
          </p:nvPr>
        </p:nvSpPr>
        <p:spPr>
          <a:xfrm>
            <a:off x="2389188" y="4800600"/>
            <a:ext cx="7315201" cy="566738"/>
          </a:xfrm>
          <a:prstGeom prst="rect">
            <a:avLst/>
          </a:prstGeom>
        </p:spPr>
        <p:txBody>
          <a:bodyPr anchor="b"/>
          <a:lstStyle>
            <a:lvl1pPr defTabSz="1217612">
              <a:lnSpc>
                <a:spcPct val="100000"/>
              </a:lnSpc>
              <a:defRPr sz="2000" b="1">
                <a:latin typeface="+mj-lt"/>
                <a:ea typeface="+mj-ea"/>
                <a:cs typeface="+mj-cs"/>
                <a:sym typeface="Calibri"/>
              </a:defRPr>
            </a:lvl1pPr>
          </a:lstStyle>
          <a:p>
            <a:r>
              <a:t>Başlık Metni</a:t>
            </a:r>
          </a:p>
        </p:txBody>
      </p:sp>
      <p:sp>
        <p:nvSpPr>
          <p:cNvPr id="776" name="图片占位符 2"/>
          <p:cNvSpPr>
            <a:spLocks noGrp="1"/>
          </p:cNvSpPr>
          <p:nvPr>
            <p:ph type="pic" sz="half" idx="21"/>
          </p:nvPr>
        </p:nvSpPr>
        <p:spPr>
          <a:xfrm>
            <a:off x="2389188" y="612775"/>
            <a:ext cx="7315201" cy="4114800"/>
          </a:xfrm>
          <a:prstGeom prst="rect">
            <a:avLst/>
          </a:prstGeom>
        </p:spPr>
        <p:txBody>
          <a:bodyPr lIns="91439" rIns="91439">
            <a:noAutofit/>
          </a:bodyPr>
          <a:lstStyle/>
          <a:p>
            <a:endParaRPr/>
          </a:p>
        </p:txBody>
      </p:sp>
      <p:sp>
        <p:nvSpPr>
          <p:cNvPr id="777" name="Gövde Düzeyi Bir…"/>
          <p:cNvSpPr txBox="1">
            <a:spLocks noGrp="1"/>
          </p:cNvSpPr>
          <p:nvPr>
            <p:ph type="body" sz="quarter" idx="1"/>
          </p:nvPr>
        </p:nvSpPr>
        <p:spPr>
          <a:xfrm>
            <a:off x="2389188" y="5367337"/>
            <a:ext cx="7315201" cy="804863"/>
          </a:xfrm>
          <a:prstGeom prst="rect">
            <a:avLst/>
          </a:prstGeom>
        </p:spPr>
        <p:txBody>
          <a:bodyPr/>
          <a:lstStyle>
            <a:lvl1pPr marL="0" indent="0" defTabSz="1217612">
              <a:lnSpc>
                <a:spcPct val="100000"/>
              </a:lnSpc>
              <a:spcBef>
                <a:spcPts val="300"/>
              </a:spcBef>
              <a:buSzTx/>
              <a:buFontTx/>
              <a:buNone/>
              <a:defRPr sz="1400"/>
            </a:lvl1pPr>
            <a:lvl2pPr marL="0" indent="457200" defTabSz="1217612">
              <a:lnSpc>
                <a:spcPct val="100000"/>
              </a:lnSpc>
              <a:spcBef>
                <a:spcPts val="300"/>
              </a:spcBef>
              <a:buSzTx/>
              <a:buFontTx/>
              <a:buNone/>
              <a:defRPr sz="1400"/>
            </a:lvl2pPr>
            <a:lvl3pPr marL="0" indent="914400" defTabSz="1217612">
              <a:lnSpc>
                <a:spcPct val="100000"/>
              </a:lnSpc>
              <a:spcBef>
                <a:spcPts val="300"/>
              </a:spcBef>
              <a:buSzTx/>
              <a:buFontTx/>
              <a:buNone/>
              <a:defRPr sz="1400"/>
            </a:lvl3pPr>
            <a:lvl4pPr marL="0" indent="1371600" defTabSz="1217612">
              <a:lnSpc>
                <a:spcPct val="100000"/>
              </a:lnSpc>
              <a:spcBef>
                <a:spcPts val="300"/>
              </a:spcBef>
              <a:buSzTx/>
              <a:buFontTx/>
              <a:buNone/>
              <a:defRPr sz="1400"/>
            </a:lvl4pPr>
            <a:lvl5pPr marL="0" indent="1828800" defTabSz="1217612">
              <a:lnSpc>
                <a:spcPct val="100000"/>
              </a:lnSpc>
              <a:spcBef>
                <a:spcPts val="300"/>
              </a:spcBef>
              <a:buSzTx/>
              <a:buFontTx/>
              <a:buNone/>
              <a:defRPr sz="1400"/>
            </a:lvl5pPr>
          </a:lstStyle>
          <a:p>
            <a:r>
              <a:t>Gövde Düzeyi Bir</a:t>
            </a:r>
          </a:p>
          <a:p>
            <a:pPr lvl="1"/>
            <a:r>
              <a:t>Gövde Düzeyi İki</a:t>
            </a:r>
          </a:p>
          <a:p>
            <a:pPr lvl="2"/>
            <a:r>
              <a:t>Gövde Düzeyi Üç</a:t>
            </a:r>
          </a:p>
          <a:p>
            <a:pPr lvl="3"/>
            <a:r>
              <a:t>Gövde Düzeyi Dört</a:t>
            </a:r>
          </a:p>
          <a:p>
            <a:pPr lvl="4"/>
            <a:r>
              <a:t>Gövde Düzeyi Beş</a:t>
            </a:r>
          </a:p>
        </p:txBody>
      </p:sp>
      <p:sp>
        <p:nvSpPr>
          <p:cNvPr id="778"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标题和竖排文字">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85" name="Başlık Metni"/>
          <p:cNvSpPr txBox="1">
            <a:spLocks noGrp="1"/>
          </p:cNvSpPr>
          <p:nvPr>
            <p:ph type="title"/>
          </p:nvPr>
        </p:nvSpPr>
        <p:spPr>
          <a:xfrm>
            <a:off x="609600" y="274638"/>
            <a:ext cx="10972800" cy="1143001"/>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786" name="Gövde Düzeyi Bir…"/>
          <p:cNvSpPr txBox="1">
            <a:spLocks noGrp="1"/>
          </p:cNvSpPr>
          <p:nvPr>
            <p:ph type="body" idx="1"/>
          </p:nvPr>
        </p:nvSpPr>
        <p:spPr>
          <a:xfrm>
            <a:off x="609600" y="1600200"/>
            <a:ext cx="10972800" cy="4525963"/>
          </a:xfrm>
          <a:prstGeom prst="rect">
            <a:avLst/>
          </a:prstGeom>
        </p:spPr>
        <p:txBody>
          <a:bodyPr vert="eaVert"/>
          <a:lstStyle>
            <a:lvl1pPr marL="455612" indent="-455612" defTabSz="1217612">
              <a:lnSpc>
                <a:spcPct val="100000"/>
              </a:lnSpc>
              <a:defRPr sz="4200"/>
            </a:lvl1pPr>
            <a:lvl2pPr marL="1040284" indent="-430684" defTabSz="1217612">
              <a:lnSpc>
                <a:spcPct val="100000"/>
              </a:lnSpc>
              <a:buChar char="–"/>
              <a:defRPr sz="4200"/>
            </a:lvl2pPr>
            <a:lvl3pPr marL="1617166" indent="-397966" defTabSz="1217612">
              <a:lnSpc>
                <a:spcPct val="100000"/>
              </a:lnSpc>
              <a:defRPr sz="4200"/>
            </a:lvl3pPr>
            <a:lvl4pPr marL="2318605" indent="-489805" defTabSz="1217612">
              <a:lnSpc>
                <a:spcPct val="100000"/>
              </a:lnSpc>
              <a:buChar char="–"/>
              <a:defRPr sz="4200"/>
            </a:lvl4pPr>
            <a:lvl5pPr marL="2928205" indent="-489805" defTabSz="1217612">
              <a:lnSpc>
                <a:spcPct val="100000"/>
              </a:lnSpc>
              <a:buChar char="»"/>
              <a:defRPr sz="4200"/>
            </a:lvl5pPr>
          </a:lstStyle>
          <a:p>
            <a:r>
              <a:t>Gövde Düzeyi Bir</a:t>
            </a:r>
          </a:p>
          <a:p>
            <a:pPr lvl="1"/>
            <a:r>
              <a:t>Gövde Düzeyi İki</a:t>
            </a:r>
          </a:p>
          <a:p>
            <a:pPr lvl="2"/>
            <a:r>
              <a:t>Gövde Düzeyi Üç</a:t>
            </a:r>
          </a:p>
          <a:p>
            <a:pPr lvl="3"/>
            <a:r>
              <a:t>Gövde Düzeyi Dört</a:t>
            </a:r>
          </a:p>
          <a:p>
            <a:pPr lvl="4"/>
            <a:r>
              <a:t>Gövde Düzeyi Beş</a:t>
            </a:r>
          </a:p>
        </p:txBody>
      </p:sp>
      <p:sp>
        <p:nvSpPr>
          <p:cNvPr id="787"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tx">
  <p:cSld name="垂直排列标题与文本">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94" name="Başlık Metni"/>
          <p:cNvSpPr txBox="1">
            <a:spLocks noGrp="1"/>
          </p:cNvSpPr>
          <p:nvPr>
            <p:ph type="title"/>
          </p:nvPr>
        </p:nvSpPr>
        <p:spPr>
          <a:xfrm>
            <a:off x="8839200" y="274638"/>
            <a:ext cx="2743200" cy="5851526"/>
          </a:xfrm>
          <a:prstGeom prst="rect">
            <a:avLst/>
          </a:prstGeom>
        </p:spPr>
        <p:txBody>
          <a:bodyPr vert="eaVert"/>
          <a:lstStyle>
            <a:lvl1pPr algn="ctr" defTabSz="1217612">
              <a:lnSpc>
                <a:spcPct val="100000"/>
              </a:lnSpc>
              <a:defRPr sz="5800">
                <a:latin typeface="+mj-lt"/>
                <a:ea typeface="+mj-ea"/>
                <a:cs typeface="+mj-cs"/>
                <a:sym typeface="Calibri"/>
              </a:defRPr>
            </a:lvl1pPr>
          </a:lstStyle>
          <a:p>
            <a:r>
              <a:t>Başlık Metni</a:t>
            </a:r>
          </a:p>
        </p:txBody>
      </p:sp>
      <p:sp>
        <p:nvSpPr>
          <p:cNvPr id="795" name="Gövde Düzeyi Bir…"/>
          <p:cNvSpPr txBox="1">
            <a:spLocks noGrp="1"/>
          </p:cNvSpPr>
          <p:nvPr>
            <p:ph type="body" idx="1"/>
          </p:nvPr>
        </p:nvSpPr>
        <p:spPr>
          <a:xfrm>
            <a:off x="609600" y="274638"/>
            <a:ext cx="8077200" cy="5851526"/>
          </a:xfrm>
          <a:prstGeom prst="rect">
            <a:avLst/>
          </a:prstGeom>
        </p:spPr>
        <p:txBody>
          <a:bodyPr vert="eaVert"/>
          <a:lstStyle>
            <a:lvl1pPr marL="455612" indent="-455612" defTabSz="1217612">
              <a:lnSpc>
                <a:spcPct val="100000"/>
              </a:lnSpc>
              <a:defRPr sz="4200"/>
            </a:lvl1pPr>
            <a:lvl2pPr marL="1040284" indent="-430684" defTabSz="1217612">
              <a:lnSpc>
                <a:spcPct val="100000"/>
              </a:lnSpc>
              <a:buChar char="–"/>
              <a:defRPr sz="4200"/>
            </a:lvl2pPr>
            <a:lvl3pPr marL="1617166" indent="-397966" defTabSz="1217612">
              <a:lnSpc>
                <a:spcPct val="100000"/>
              </a:lnSpc>
              <a:defRPr sz="4200"/>
            </a:lvl3pPr>
            <a:lvl4pPr marL="2318605" indent="-489805" defTabSz="1217612">
              <a:lnSpc>
                <a:spcPct val="100000"/>
              </a:lnSpc>
              <a:buChar char="–"/>
              <a:defRPr sz="4200"/>
            </a:lvl4pPr>
            <a:lvl5pPr marL="2928205" indent="-489805" defTabSz="1217612">
              <a:lnSpc>
                <a:spcPct val="100000"/>
              </a:lnSpc>
              <a:buChar char="»"/>
              <a:defRPr sz="4200"/>
            </a:lvl5pPr>
          </a:lstStyle>
          <a:p>
            <a:r>
              <a:t>Gövde Düzeyi Bir</a:t>
            </a:r>
          </a:p>
          <a:p>
            <a:pPr lvl="1"/>
            <a:r>
              <a:t>Gövde Düzeyi İki</a:t>
            </a:r>
          </a:p>
          <a:p>
            <a:pPr lvl="2"/>
            <a:r>
              <a:t>Gövde Düzeyi Üç</a:t>
            </a:r>
          </a:p>
          <a:p>
            <a:pPr lvl="3"/>
            <a:r>
              <a:t>Gövde Düzeyi Dört</a:t>
            </a:r>
          </a:p>
          <a:p>
            <a:pPr lvl="4"/>
            <a:r>
              <a:t>Gövde Düzeyi Beş</a:t>
            </a:r>
          </a:p>
        </p:txBody>
      </p:sp>
      <p:sp>
        <p:nvSpPr>
          <p:cNvPr id="796"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type="tx">
  <p:cSld name="标题幻灯片">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03" name="Başlık Metni"/>
          <p:cNvSpPr txBox="1">
            <a:spLocks noGrp="1"/>
          </p:cNvSpPr>
          <p:nvPr>
            <p:ph type="title"/>
          </p:nvPr>
        </p:nvSpPr>
        <p:spPr>
          <a:xfrm>
            <a:off x="914400" y="2130425"/>
            <a:ext cx="10363200" cy="1470025"/>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804" name="Gövde Düzeyi Bir…"/>
          <p:cNvSpPr txBox="1">
            <a:spLocks noGrp="1"/>
          </p:cNvSpPr>
          <p:nvPr>
            <p:ph type="body" sz="quarter" idx="1"/>
          </p:nvPr>
        </p:nvSpPr>
        <p:spPr>
          <a:xfrm>
            <a:off x="1828800" y="3886200"/>
            <a:ext cx="8534400" cy="1752600"/>
          </a:xfrm>
          <a:prstGeom prst="rect">
            <a:avLst/>
          </a:prstGeom>
        </p:spPr>
        <p:txBody>
          <a:bodyPr/>
          <a:lstStyle>
            <a:lvl1pPr marL="0" indent="0" algn="ctr" defTabSz="1217612">
              <a:lnSpc>
                <a:spcPct val="100000"/>
              </a:lnSpc>
              <a:buSzTx/>
              <a:buFontTx/>
              <a:buNone/>
              <a:defRPr sz="4200"/>
            </a:lvl1pPr>
            <a:lvl2pPr marL="0" indent="457200" algn="ctr" defTabSz="1217612">
              <a:lnSpc>
                <a:spcPct val="100000"/>
              </a:lnSpc>
              <a:buSzTx/>
              <a:buFontTx/>
              <a:buNone/>
              <a:defRPr sz="4200"/>
            </a:lvl2pPr>
            <a:lvl3pPr marL="0" indent="914400" algn="ctr" defTabSz="1217612">
              <a:lnSpc>
                <a:spcPct val="100000"/>
              </a:lnSpc>
              <a:buSzTx/>
              <a:buFontTx/>
              <a:buNone/>
              <a:defRPr sz="4200"/>
            </a:lvl3pPr>
            <a:lvl4pPr marL="0" indent="1371600" algn="ctr" defTabSz="1217612">
              <a:lnSpc>
                <a:spcPct val="100000"/>
              </a:lnSpc>
              <a:buSzTx/>
              <a:buFontTx/>
              <a:buNone/>
              <a:defRPr sz="4200"/>
            </a:lvl4pPr>
            <a:lvl5pPr marL="0" indent="1828800" algn="ctr" defTabSz="1217612">
              <a:lnSpc>
                <a:spcPct val="100000"/>
              </a:lnSpc>
              <a:buSzTx/>
              <a:buFontTx/>
              <a:buNone/>
              <a:defRPr sz="4200"/>
            </a:lvl5pPr>
          </a:lstStyle>
          <a:p>
            <a:r>
              <a:t>Gövde Düzeyi Bir</a:t>
            </a:r>
          </a:p>
          <a:p>
            <a:pPr lvl="1"/>
            <a:r>
              <a:t>Gövde Düzeyi İki</a:t>
            </a:r>
          </a:p>
          <a:p>
            <a:pPr lvl="2"/>
            <a:r>
              <a:t>Gövde Düzeyi Üç</a:t>
            </a:r>
          </a:p>
          <a:p>
            <a:pPr lvl="3"/>
            <a:r>
              <a:t>Gövde Düzeyi Dört</a:t>
            </a:r>
          </a:p>
          <a:p>
            <a:pPr lvl="4"/>
            <a:r>
              <a:t>Gövde Düzeyi Beş</a:t>
            </a:r>
          </a:p>
        </p:txBody>
      </p:sp>
      <p:sp>
        <p:nvSpPr>
          <p:cNvPr id="805"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图片与标题">
    <p:spTree>
      <p:nvGrpSpPr>
        <p:cNvPr id="1" name=""/>
        <p:cNvGrpSpPr/>
        <p:nvPr/>
      </p:nvGrpSpPr>
      <p:grpSpPr>
        <a:xfrm>
          <a:off x="0" y="0"/>
          <a:ext cx="0" cy="0"/>
          <a:chOff x="0" y="0"/>
          <a:chExt cx="0" cy="0"/>
        </a:xfrm>
      </p:grpSpPr>
      <p:sp>
        <p:nvSpPr>
          <p:cNvPr id="82" name="Başlık Metni"/>
          <p:cNvSpPr txBox="1">
            <a:spLocks noGrp="1"/>
          </p:cNvSpPr>
          <p:nvPr>
            <p:ph type="title"/>
          </p:nvPr>
        </p:nvSpPr>
        <p:spPr>
          <a:xfrm>
            <a:off x="2389188" y="4800600"/>
            <a:ext cx="7315201" cy="566738"/>
          </a:xfrm>
          <a:prstGeom prst="rect">
            <a:avLst/>
          </a:prstGeom>
        </p:spPr>
        <p:txBody>
          <a:bodyPr anchor="b"/>
          <a:lstStyle>
            <a:lvl1pPr>
              <a:defRPr sz="2000"/>
            </a:lvl1pPr>
          </a:lstStyle>
          <a:p>
            <a:r>
              <a:t>Başlık Metni</a:t>
            </a:r>
          </a:p>
        </p:txBody>
      </p:sp>
      <p:sp>
        <p:nvSpPr>
          <p:cNvPr id="83" name="图片占位符 2"/>
          <p:cNvSpPr>
            <a:spLocks noGrp="1"/>
          </p:cNvSpPr>
          <p:nvPr>
            <p:ph type="pic" sz="half" idx="21"/>
          </p:nvPr>
        </p:nvSpPr>
        <p:spPr>
          <a:xfrm>
            <a:off x="2389188" y="612775"/>
            <a:ext cx="7315201" cy="4114800"/>
          </a:xfrm>
          <a:prstGeom prst="rect">
            <a:avLst/>
          </a:prstGeom>
        </p:spPr>
        <p:txBody>
          <a:bodyPr lIns="91439" rIns="91439">
            <a:noAutofit/>
          </a:bodyPr>
          <a:lstStyle/>
          <a:p>
            <a:endParaRPr/>
          </a:p>
        </p:txBody>
      </p:sp>
      <p:sp>
        <p:nvSpPr>
          <p:cNvPr id="84" name="Gövde Düzeyi Bir…"/>
          <p:cNvSpPr txBox="1">
            <a:spLocks noGrp="1"/>
          </p:cNvSpPr>
          <p:nvPr>
            <p:ph type="body" sz="quarter" idx="1"/>
          </p:nvPr>
        </p:nvSpPr>
        <p:spPr>
          <a:xfrm>
            <a:off x="2389188" y="5367337"/>
            <a:ext cx="7315201" cy="804863"/>
          </a:xfrm>
          <a:prstGeom prst="rect">
            <a:avLst/>
          </a:prstGeom>
        </p:spPr>
        <p:txBody>
          <a:bodyPr/>
          <a:lstStyle>
            <a:lvl1pPr marL="0" indent="0">
              <a:buSzTx/>
              <a:buFontTx/>
              <a:buNone/>
              <a:defRPr sz="1400"/>
            </a:lvl1pPr>
            <a:lvl2pPr marL="0" indent="457200">
              <a:buSzTx/>
              <a:buFontTx/>
              <a:buNone/>
              <a:defRPr sz="1400"/>
            </a:lvl2pPr>
            <a:lvl3pPr marL="0" indent="914400">
              <a:buSzTx/>
              <a:buFontTx/>
              <a:buNone/>
              <a:defRPr sz="1400"/>
            </a:lvl3pPr>
            <a:lvl4pPr marL="0" indent="1371600">
              <a:buSzTx/>
              <a:buFontTx/>
              <a:buNone/>
              <a:defRPr sz="1400"/>
            </a:lvl4pPr>
            <a:lvl5pPr marL="0" indent="1828800">
              <a:buSzTx/>
              <a:buFontTx/>
              <a:buNone/>
              <a:defRPr sz="1400"/>
            </a:lvl5pPr>
          </a:lstStyle>
          <a:p>
            <a:r>
              <a:t>Gövde Düzeyi Bir</a:t>
            </a:r>
          </a:p>
          <a:p>
            <a:pPr lvl="1"/>
            <a:r>
              <a:t>Gövde Düzeyi İki</a:t>
            </a:r>
          </a:p>
          <a:p>
            <a:pPr lvl="2"/>
            <a:r>
              <a:t>Gövde Düzeyi Üç</a:t>
            </a:r>
          </a:p>
          <a:p>
            <a:pPr lvl="3"/>
            <a:r>
              <a:t>Gövde Düzeyi Dört</a:t>
            </a:r>
          </a:p>
          <a:p>
            <a:pPr lvl="4"/>
            <a:r>
              <a:t>Gövde Düzeyi Beş</a:t>
            </a:r>
          </a:p>
        </p:txBody>
      </p:sp>
      <p:sp>
        <p:nvSpPr>
          <p:cNvPr id="85"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type="tx">
  <p:cSld name="标题和内容">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12" name="Başlık Metni"/>
          <p:cNvSpPr txBox="1">
            <a:spLocks noGrp="1"/>
          </p:cNvSpPr>
          <p:nvPr>
            <p:ph type="title"/>
          </p:nvPr>
        </p:nvSpPr>
        <p:spPr>
          <a:xfrm>
            <a:off x="609600" y="274638"/>
            <a:ext cx="10972800" cy="1143001"/>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813" name="Gövde Düzeyi Bir…"/>
          <p:cNvSpPr txBox="1">
            <a:spLocks noGrp="1"/>
          </p:cNvSpPr>
          <p:nvPr>
            <p:ph type="body" idx="1"/>
          </p:nvPr>
        </p:nvSpPr>
        <p:spPr>
          <a:xfrm>
            <a:off x="609600" y="1600200"/>
            <a:ext cx="10972800" cy="4525963"/>
          </a:xfrm>
          <a:prstGeom prst="rect">
            <a:avLst/>
          </a:prstGeom>
        </p:spPr>
        <p:txBody>
          <a:bodyPr/>
          <a:lstStyle>
            <a:lvl1pPr marL="455612" indent="-455612" defTabSz="1217612">
              <a:lnSpc>
                <a:spcPct val="100000"/>
              </a:lnSpc>
              <a:defRPr sz="4200"/>
            </a:lvl1pPr>
            <a:lvl2pPr marL="1040284" indent="-430684" defTabSz="1217612">
              <a:lnSpc>
                <a:spcPct val="100000"/>
              </a:lnSpc>
              <a:buChar char="–"/>
              <a:defRPr sz="4200"/>
            </a:lvl2pPr>
            <a:lvl3pPr marL="1617166" indent="-397966" defTabSz="1217612">
              <a:lnSpc>
                <a:spcPct val="100000"/>
              </a:lnSpc>
              <a:defRPr sz="4200"/>
            </a:lvl3pPr>
            <a:lvl4pPr marL="2318605" indent="-489805" defTabSz="1217612">
              <a:lnSpc>
                <a:spcPct val="100000"/>
              </a:lnSpc>
              <a:buChar char="–"/>
              <a:defRPr sz="4200"/>
            </a:lvl4pPr>
            <a:lvl5pPr marL="2928205" indent="-489805" defTabSz="1217612">
              <a:lnSpc>
                <a:spcPct val="100000"/>
              </a:lnSpc>
              <a:buChar char="»"/>
              <a:defRPr sz="4200"/>
            </a:lvl5pPr>
          </a:lstStyle>
          <a:p>
            <a:r>
              <a:t>Gövde Düzeyi Bir</a:t>
            </a:r>
          </a:p>
          <a:p>
            <a:pPr lvl="1"/>
            <a:r>
              <a:t>Gövde Düzeyi İki</a:t>
            </a:r>
          </a:p>
          <a:p>
            <a:pPr lvl="2"/>
            <a:r>
              <a:t>Gövde Düzeyi Üç</a:t>
            </a:r>
          </a:p>
          <a:p>
            <a:pPr lvl="3"/>
            <a:r>
              <a:t>Gövde Düzeyi Dört</a:t>
            </a:r>
          </a:p>
          <a:p>
            <a:pPr lvl="4"/>
            <a:r>
              <a:t>Gövde Düzeyi Beş</a:t>
            </a:r>
          </a:p>
        </p:txBody>
      </p:sp>
      <p:sp>
        <p:nvSpPr>
          <p:cNvPr id="814"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type="tx">
  <p:cSld name="节标题">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21" name="Başlık Metni"/>
          <p:cNvSpPr txBox="1">
            <a:spLocks noGrp="1"/>
          </p:cNvSpPr>
          <p:nvPr>
            <p:ph type="title"/>
          </p:nvPr>
        </p:nvSpPr>
        <p:spPr>
          <a:xfrm>
            <a:off x="963612" y="4406900"/>
            <a:ext cx="10363201" cy="1362075"/>
          </a:xfrm>
          <a:prstGeom prst="rect">
            <a:avLst/>
          </a:prstGeom>
        </p:spPr>
        <p:txBody>
          <a:bodyPr anchor="t"/>
          <a:lstStyle>
            <a:lvl1pPr defTabSz="1217612">
              <a:lnSpc>
                <a:spcPct val="100000"/>
              </a:lnSpc>
              <a:defRPr sz="4000" b="1" cap="all">
                <a:latin typeface="+mj-lt"/>
                <a:ea typeface="+mj-ea"/>
                <a:cs typeface="+mj-cs"/>
                <a:sym typeface="Calibri"/>
              </a:defRPr>
            </a:lvl1pPr>
          </a:lstStyle>
          <a:p>
            <a:r>
              <a:t>Başlık Metni</a:t>
            </a:r>
          </a:p>
        </p:txBody>
      </p:sp>
      <p:sp>
        <p:nvSpPr>
          <p:cNvPr id="822" name="Gövde Düzeyi Bir…"/>
          <p:cNvSpPr txBox="1">
            <a:spLocks noGrp="1"/>
          </p:cNvSpPr>
          <p:nvPr>
            <p:ph type="body" sz="quarter" idx="1"/>
          </p:nvPr>
        </p:nvSpPr>
        <p:spPr>
          <a:xfrm>
            <a:off x="963612" y="2906713"/>
            <a:ext cx="10363201" cy="1500188"/>
          </a:xfrm>
          <a:prstGeom prst="rect">
            <a:avLst/>
          </a:prstGeom>
        </p:spPr>
        <p:txBody>
          <a:bodyPr anchor="b"/>
          <a:lstStyle>
            <a:lvl1pPr marL="0" indent="0" defTabSz="1217612">
              <a:lnSpc>
                <a:spcPct val="100000"/>
              </a:lnSpc>
              <a:spcBef>
                <a:spcPts val="400"/>
              </a:spcBef>
              <a:buSzTx/>
              <a:buFontTx/>
              <a:buNone/>
              <a:defRPr sz="2000"/>
            </a:lvl1pPr>
            <a:lvl2pPr marL="0" indent="457200" defTabSz="1217612">
              <a:lnSpc>
                <a:spcPct val="100000"/>
              </a:lnSpc>
              <a:spcBef>
                <a:spcPts val="400"/>
              </a:spcBef>
              <a:buSzTx/>
              <a:buFontTx/>
              <a:buNone/>
              <a:defRPr sz="2000"/>
            </a:lvl2pPr>
            <a:lvl3pPr marL="0" indent="914400" defTabSz="1217612">
              <a:lnSpc>
                <a:spcPct val="100000"/>
              </a:lnSpc>
              <a:spcBef>
                <a:spcPts val="400"/>
              </a:spcBef>
              <a:buSzTx/>
              <a:buFontTx/>
              <a:buNone/>
              <a:defRPr sz="2000"/>
            </a:lvl3pPr>
            <a:lvl4pPr marL="0" indent="1371600" defTabSz="1217612">
              <a:lnSpc>
                <a:spcPct val="100000"/>
              </a:lnSpc>
              <a:spcBef>
                <a:spcPts val="400"/>
              </a:spcBef>
              <a:buSzTx/>
              <a:buFontTx/>
              <a:buNone/>
              <a:defRPr sz="2000"/>
            </a:lvl4pPr>
            <a:lvl5pPr marL="0" indent="1828800" defTabSz="1217612">
              <a:lnSpc>
                <a:spcPct val="100000"/>
              </a:lnSpc>
              <a:spcBef>
                <a:spcPts val="400"/>
              </a:spcBef>
              <a:buSzTx/>
              <a:buFontTx/>
              <a:buNone/>
              <a:defRPr sz="2000"/>
            </a:lvl5pPr>
          </a:lstStyle>
          <a:p>
            <a:r>
              <a:t>Gövde Düzeyi Bir</a:t>
            </a:r>
          </a:p>
          <a:p>
            <a:pPr lvl="1"/>
            <a:r>
              <a:t>Gövde Düzeyi İki</a:t>
            </a:r>
          </a:p>
          <a:p>
            <a:pPr lvl="2"/>
            <a:r>
              <a:t>Gövde Düzeyi Üç</a:t>
            </a:r>
          </a:p>
          <a:p>
            <a:pPr lvl="3"/>
            <a:r>
              <a:t>Gövde Düzeyi Dört</a:t>
            </a:r>
          </a:p>
          <a:p>
            <a:pPr lvl="4"/>
            <a:r>
              <a:t>Gövde Düzeyi Beş</a:t>
            </a:r>
          </a:p>
        </p:txBody>
      </p:sp>
      <p:sp>
        <p:nvSpPr>
          <p:cNvPr id="823"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type="tx">
  <p:cSld name="两栏内容">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30" name="Başlık Metni"/>
          <p:cNvSpPr txBox="1">
            <a:spLocks noGrp="1"/>
          </p:cNvSpPr>
          <p:nvPr>
            <p:ph type="title"/>
          </p:nvPr>
        </p:nvSpPr>
        <p:spPr>
          <a:xfrm>
            <a:off x="609600" y="274638"/>
            <a:ext cx="10972800" cy="1143001"/>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831" name="Gövde Düzeyi Bir…"/>
          <p:cNvSpPr txBox="1">
            <a:spLocks noGrp="1"/>
          </p:cNvSpPr>
          <p:nvPr>
            <p:ph type="body" sz="half" idx="1"/>
          </p:nvPr>
        </p:nvSpPr>
        <p:spPr>
          <a:xfrm>
            <a:off x="609600" y="1600200"/>
            <a:ext cx="5410200" cy="4525963"/>
          </a:xfrm>
          <a:prstGeom prst="rect">
            <a:avLst/>
          </a:prstGeom>
        </p:spPr>
        <p:txBody>
          <a:bodyPr/>
          <a:lstStyle>
            <a:lvl1pPr marL="455612" indent="-455612" defTabSz="1217612">
              <a:lnSpc>
                <a:spcPct val="100000"/>
              </a:lnSpc>
              <a:spcBef>
                <a:spcPts val="600"/>
              </a:spcBef>
            </a:lvl1pPr>
            <a:lvl2pPr marL="1052248" indent="-442648" defTabSz="1217612">
              <a:lnSpc>
                <a:spcPct val="100000"/>
              </a:lnSpc>
              <a:spcBef>
                <a:spcPts val="600"/>
              </a:spcBef>
              <a:buChar char="–"/>
            </a:lvl2pPr>
            <a:lvl3pPr marL="1643698" indent="-424498" defTabSz="1217612">
              <a:lnSpc>
                <a:spcPct val="100000"/>
              </a:lnSpc>
              <a:spcBef>
                <a:spcPts val="600"/>
              </a:spcBef>
            </a:lvl3pPr>
            <a:lvl4pPr marL="2300464" indent="-471664" defTabSz="1217612">
              <a:lnSpc>
                <a:spcPct val="100000"/>
              </a:lnSpc>
              <a:spcBef>
                <a:spcPts val="600"/>
              </a:spcBef>
              <a:buChar char="–"/>
            </a:lvl4pPr>
            <a:lvl5pPr marL="2910064" indent="-471664" defTabSz="1217612">
              <a:lnSpc>
                <a:spcPct val="100000"/>
              </a:lnSpc>
              <a:spcBef>
                <a:spcPts val="600"/>
              </a:spcBef>
              <a:buChar char="»"/>
            </a:lvl5pPr>
          </a:lstStyle>
          <a:p>
            <a:r>
              <a:t>Gövde Düzeyi Bir</a:t>
            </a:r>
          </a:p>
          <a:p>
            <a:pPr lvl="1"/>
            <a:r>
              <a:t>Gövde Düzeyi İki</a:t>
            </a:r>
          </a:p>
          <a:p>
            <a:pPr lvl="2"/>
            <a:r>
              <a:t>Gövde Düzeyi Üç</a:t>
            </a:r>
          </a:p>
          <a:p>
            <a:pPr lvl="3"/>
            <a:r>
              <a:t>Gövde Düzeyi Dört</a:t>
            </a:r>
          </a:p>
          <a:p>
            <a:pPr lvl="4"/>
            <a:r>
              <a:t>Gövde Düzeyi Beş</a:t>
            </a:r>
          </a:p>
        </p:txBody>
      </p:sp>
      <p:sp>
        <p:nvSpPr>
          <p:cNvPr id="832"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type="tx">
  <p:cSld name="比较">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39" name="Başlık Metni"/>
          <p:cNvSpPr txBox="1">
            <a:spLocks noGrp="1"/>
          </p:cNvSpPr>
          <p:nvPr>
            <p:ph type="title"/>
          </p:nvPr>
        </p:nvSpPr>
        <p:spPr>
          <a:xfrm>
            <a:off x="609600" y="274638"/>
            <a:ext cx="10972800" cy="1143001"/>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840" name="Gövde Düzeyi Bir…"/>
          <p:cNvSpPr txBox="1">
            <a:spLocks noGrp="1"/>
          </p:cNvSpPr>
          <p:nvPr>
            <p:ph type="body" sz="quarter" idx="1"/>
          </p:nvPr>
        </p:nvSpPr>
        <p:spPr>
          <a:xfrm>
            <a:off x="609600" y="1535112"/>
            <a:ext cx="5386388" cy="639763"/>
          </a:xfrm>
          <a:prstGeom prst="rect">
            <a:avLst/>
          </a:prstGeom>
        </p:spPr>
        <p:txBody>
          <a:bodyPr anchor="b"/>
          <a:lstStyle>
            <a:lvl1pPr marL="0" indent="0" defTabSz="1217612">
              <a:lnSpc>
                <a:spcPct val="100000"/>
              </a:lnSpc>
              <a:spcBef>
                <a:spcPts val="500"/>
              </a:spcBef>
              <a:buSzTx/>
              <a:buFontTx/>
              <a:buNone/>
              <a:defRPr sz="2400" b="1"/>
            </a:lvl1pPr>
            <a:lvl2pPr marL="0" indent="457200" defTabSz="1217612">
              <a:lnSpc>
                <a:spcPct val="100000"/>
              </a:lnSpc>
              <a:spcBef>
                <a:spcPts val="500"/>
              </a:spcBef>
              <a:buSzTx/>
              <a:buFontTx/>
              <a:buNone/>
              <a:defRPr sz="2400" b="1"/>
            </a:lvl2pPr>
            <a:lvl3pPr marL="0" indent="914400" defTabSz="1217612">
              <a:lnSpc>
                <a:spcPct val="100000"/>
              </a:lnSpc>
              <a:spcBef>
                <a:spcPts val="500"/>
              </a:spcBef>
              <a:buSzTx/>
              <a:buFontTx/>
              <a:buNone/>
              <a:defRPr sz="2400" b="1"/>
            </a:lvl3pPr>
            <a:lvl4pPr marL="0" indent="1371600" defTabSz="1217612">
              <a:lnSpc>
                <a:spcPct val="100000"/>
              </a:lnSpc>
              <a:spcBef>
                <a:spcPts val="500"/>
              </a:spcBef>
              <a:buSzTx/>
              <a:buFontTx/>
              <a:buNone/>
              <a:defRPr sz="2400" b="1"/>
            </a:lvl4pPr>
            <a:lvl5pPr marL="0" indent="1828800" defTabSz="1217612">
              <a:lnSpc>
                <a:spcPct val="100000"/>
              </a:lnSpc>
              <a:spcBef>
                <a:spcPts val="500"/>
              </a:spcBef>
              <a:buSzTx/>
              <a:buFontTx/>
              <a:buNone/>
              <a:defRPr sz="2400" b="1"/>
            </a:lvl5pPr>
          </a:lstStyle>
          <a:p>
            <a:r>
              <a:t>Gövde Düzeyi Bir</a:t>
            </a:r>
          </a:p>
          <a:p>
            <a:pPr lvl="1"/>
            <a:r>
              <a:t>Gövde Düzeyi İki</a:t>
            </a:r>
          </a:p>
          <a:p>
            <a:pPr lvl="2"/>
            <a:r>
              <a:t>Gövde Düzeyi Üç</a:t>
            </a:r>
          </a:p>
          <a:p>
            <a:pPr lvl="3"/>
            <a:r>
              <a:t>Gövde Düzeyi Dört</a:t>
            </a:r>
          </a:p>
          <a:p>
            <a:pPr lvl="4"/>
            <a:r>
              <a:t>Gövde Düzeyi Beş</a:t>
            </a:r>
          </a:p>
        </p:txBody>
      </p:sp>
      <p:sp>
        <p:nvSpPr>
          <p:cNvPr id="841" name="文本占位符 4"/>
          <p:cNvSpPr>
            <a:spLocks noGrp="1"/>
          </p:cNvSpPr>
          <p:nvPr>
            <p:ph type="body" sz="quarter" idx="21"/>
          </p:nvPr>
        </p:nvSpPr>
        <p:spPr>
          <a:xfrm>
            <a:off x="6192837" y="1535112"/>
            <a:ext cx="5389563" cy="639763"/>
          </a:xfrm>
          <a:prstGeom prst="rect">
            <a:avLst/>
          </a:prstGeom>
        </p:spPr>
        <p:txBody>
          <a:bodyPr anchor="b"/>
          <a:lstStyle/>
          <a:p>
            <a:pPr marL="0" indent="0" defTabSz="1217612">
              <a:lnSpc>
                <a:spcPct val="100000"/>
              </a:lnSpc>
              <a:spcBef>
                <a:spcPts val="500"/>
              </a:spcBef>
              <a:buSzTx/>
              <a:buFontTx/>
              <a:buNone/>
              <a:defRPr sz="2400" b="1"/>
            </a:pPr>
            <a:endParaRPr/>
          </a:p>
        </p:txBody>
      </p:sp>
      <p:sp>
        <p:nvSpPr>
          <p:cNvPr id="842"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type="tx">
  <p:cSld name="仅标题">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49" name="Başlık Metni"/>
          <p:cNvSpPr txBox="1">
            <a:spLocks noGrp="1"/>
          </p:cNvSpPr>
          <p:nvPr>
            <p:ph type="title"/>
          </p:nvPr>
        </p:nvSpPr>
        <p:spPr>
          <a:xfrm>
            <a:off x="609600" y="274638"/>
            <a:ext cx="10972800" cy="1143001"/>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850"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type="tx">
  <p:cSld name="空白">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57"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type="tx">
  <p:cSld name="内容与标题">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64" name="Başlık Metni"/>
          <p:cNvSpPr txBox="1">
            <a:spLocks noGrp="1"/>
          </p:cNvSpPr>
          <p:nvPr>
            <p:ph type="title"/>
          </p:nvPr>
        </p:nvSpPr>
        <p:spPr>
          <a:xfrm>
            <a:off x="609600" y="273050"/>
            <a:ext cx="4011613" cy="1162050"/>
          </a:xfrm>
          <a:prstGeom prst="rect">
            <a:avLst/>
          </a:prstGeom>
        </p:spPr>
        <p:txBody>
          <a:bodyPr anchor="b"/>
          <a:lstStyle>
            <a:lvl1pPr defTabSz="1217612">
              <a:lnSpc>
                <a:spcPct val="100000"/>
              </a:lnSpc>
              <a:defRPr sz="2000" b="1">
                <a:latin typeface="+mj-lt"/>
                <a:ea typeface="+mj-ea"/>
                <a:cs typeface="+mj-cs"/>
                <a:sym typeface="Calibri"/>
              </a:defRPr>
            </a:lvl1pPr>
          </a:lstStyle>
          <a:p>
            <a:r>
              <a:t>Başlık Metni</a:t>
            </a:r>
          </a:p>
        </p:txBody>
      </p:sp>
      <p:sp>
        <p:nvSpPr>
          <p:cNvPr id="865" name="Gövde Düzeyi Bir…"/>
          <p:cNvSpPr txBox="1">
            <a:spLocks noGrp="1"/>
          </p:cNvSpPr>
          <p:nvPr>
            <p:ph type="body" idx="1"/>
          </p:nvPr>
        </p:nvSpPr>
        <p:spPr>
          <a:xfrm>
            <a:off x="4767262" y="273050"/>
            <a:ext cx="6815138" cy="5853113"/>
          </a:xfrm>
          <a:prstGeom prst="rect">
            <a:avLst/>
          </a:prstGeom>
        </p:spPr>
        <p:txBody>
          <a:bodyPr/>
          <a:lstStyle>
            <a:lvl1pPr marL="455612" indent="-455612" defTabSz="1217612">
              <a:lnSpc>
                <a:spcPct val="100000"/>
              </a:lnSpc>
              <a:spcBef>
                <a:spcPts val="700"/>
              </a:spcBef>
              <a:defRPr sz="3200"/>
            </a:lvl1pPr>
            <a:lvl2pPr marL="1043214" indent="-433614" defTabSz="1217612">
              <a:lnSpc>
                <a:spcPct val="100000"/>
              </a:lnSpc>
              <a:spcBef>
                <a:spcPts val="700"/>
              </a:spcBef>
              <a:buChar char="–"/>
              <a:defRPr sz="3200"/>
            </a:lvl2pPr>
            <a:lvl3pPr marL="1623483" indent="-404283" defTabSz="1217612">
              <a:lnSpc>
                <a:spcPct val="100000"/>
              </a:lnSpc>
              <a:spcBef>
                <a:spcPts val="700"/>
              </a:spcBef>
              <a:defRPr sz="3200"/>
            </a:lvl3pPr>
            <a:lvl4pPr marL="2313940" indent="-485140" defTabSz="1217612">
              <a:lnSpc>
                <a:spcPct val="100000"/>
              </a:lnSpc>
              <a:spcBef>
                <a:spcPts val="700"/>
              </a:spcBef>
              <a:buChar char="–"/>
              <a:defRPr sz="3200"/>
            </a:lvl4pPr>
            <a:lvl5pPr marL="2923540" indent="-485140" defTabSz="1217612">
              <a:lnSpc>
                <a:spcPct val="100000"/>
              </a:lnSpc>
              <a:spcBef>
                <a:spcPts val="700"/>
              </a:spcBef>
              <a:buChar char="»"/>
              <a:defRPr sz="3200"/>
            </a:lvl5pPr>
          </a:lstStyle>
          <a:p>
            <a:r>
              <a:t>Gövde Düzeyi Bir</a:t>
            </a:r>
          </a:p>
          <a:p>
            <a:pPr lvl="1"/>
            <a:r>
              <a:t>Gövde Düzeyi İki</a:t>
            </a:r>
          </a:p>
          <a:p>
            <a:pPr lvl="2"/>
            <a:r>
              <a:t>Gövde Düzeyi Üç</a:t>
            </a:r>
          </a:p>
          <a:p>
            <a:pPr lvl="3"/>
            <a:r>
              <a:t>Gövde Düzeyi Dört</a:t>
            </a:r>
          </a:p>
          <a:p>
            <a:pPr lvl="4"/>
            <a:r>
              <a:t>Gövde Düzeyi Beş</a:t>
            </a:r>
          </a:p>
        </p:txBody>
      </p:sp>
      <p:sp>
        <p:nvSpPr>
          <p:cNvPr id="866" name="文本占位符 3"/>
          <p:cNvSpPr>
            <a:spLocks noGrp="1"/>
          </p:cNvSpPr>
          <p:nvPr>
            <p:ph type="body" sz="half" idx="21"/>
          </p:nvPr>
        </p:nvSpPr>
        <p:spPr>
          <a:xfrm>
            <a:off x="609600" y="1435100"/>
            <a:ext cx="4011613" cy="4691063"/>
          </a:xfrm>
          <a:prstGeom prst="rect">
            <a:avLst/>
          </a:prstGeom>
        </p:spPr>
        <p:txBody>
          <a:bodyPr/>
          <a:lstStyle/>
          <a:p>
            <a:pPr marL="0" indent="0" defTabSz="1217612">
              <a:lnSpc>
                <a:spcPct val="100000"/>
              </a:lnSpc>
              <a:spcBef>
                <a:spcPts val="300"/>
              </a:spcBef>
              <a:buSzTx/>
              <a:buFontTx/>
              <a:buNone/>
              <a:defRPr sz="1400"/>
            </a:pPr>
            <a:endParaRPr/>
          </a:p>
        </p:txBody>
      </p:sp>
      <p:sp>
        <p:nvSpPr>
          <p:cNvPr id="867"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type="tx">
  <p:cSld name="图片与标题">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74" name="Başlık Metni"/>
          <p:cNvSpPr txBox="1">
            <a:spLocks noGrp="1"/>
          </p:cNvSpPr>
          <p:nvPr>
            <p:ph type="title"/>
          </p:nvPr>
        </p:nvSpPr>
        <p:spPr>
          <a:xfrm>
            <a:off x="2389188" y="4800600"/>
            <a:ext cx="7315201" cy="566738"/>
          </a:xfrm>
          <a:prstGeom prst="rect">
            <a:avLst/>
          </a:prstGeom>
        </p:spPr>
        <p:txBody>
          <a:bodyPr anchor="b"/>
          <a:lstStyle>
            <a:lvl1pPr defTabSz="1217612">
              <a:lnSpc>
                <a:spcPct val="100000"/>
              </a:lnSpc>
              <a:defRPr sz="2000" b="1">
                <a:latin typeface="+mj-lt"/>
                <a:ea typeface="+mj-ea"/>
                <a:cs typeface="+mj-cs"/>
                <a:sym typeface="Calibri"/>
              </a:defRPr>
            </a:lvl1pPr>
          </a:lstStyle>
          <a:p>
            <a:r>
              <a:t>Başlık Metni</a:t>
            </a:r>
          </a:p>
        </p:txBody>
      </p:sp>
      <p:sp>
        <p:nvSpPr>
          <p:cNvPr id="875" name="图片占位符 2"/>
          <p:cNvSpPr>
            <a:spLocks noGrp="1"/>
          </p:cNvSpPr>
          <p:nvPr>
            <p:ph type="pic" sz="half" idx="21"/>
          </p:nvPr>
        </p:nvSpPr>
        <p:spPr>
          <a:xfrm>
            <a:off x="2389188" y="612775"/>
            <a:ext cx="7315201" cy="4114800"/>
          </a:xfrm>
          <a:prstGeom prst="rect">
            <a:avLst/>
          </a:prstGeom>
        </p:spPr>
        <p:txBody>
          <a:bodyPr lIns="91439" rIns="91439">
            <a:noAutofit/>
          </a:bodyPr>
          <a:lstStyle/>
          <a:p>
            <a:endParaRPr/>
          </a:p>
        </p:txBody>
      </p:sp>
      <p:sp>
        <p:nvSpPr>
          <p:cNvPr id="876" name="Gövde Düzeyi Bir…"/>
          <p:cNvSpPr txBox="1">
            <a:spLocks noGrp="1"/>
          </p:cNvSpPr>
          <p:nvPr>
            <p:ph type="body" sz="quarter" idx="1"/>
          </p:nvPr>
        </p:nvSpPr>
        <p:spPr>
          <a:xfrm>
            <a:off x="2389188" y="5367337"/>
            <a:ext cx="7315201" cy="804863"/>
          </a:xfrm>
          <a:prstGeom prst="rect">
            <a:avLst/>
          </a:prstGeom>
        </p:spPr>
        <p:txBody>
          <a:bodyPr/>
          <a:lstStyle>
            <a:lvl1pPr marL="0" indent="0" defTabSz="1217612">
              <a:lnSpc>
                <a:spcPct val="100000"/>
              </a:lnSpc>
              <a:spcBef>
                <a:spcPts val="300"/>
              </a:spcBef>
              <a:buSzTx/>
              <a:buFontTx/>
              <a:buNone/>
              <a:defRPr sz="1400"/>
            </a:lvl1pPr>
            <a:lvl2pPr marL="0" indent="457200" defTabSz="1217612">
              <a:lnSpc>
                <a:spcPct val="100000"/>
              </a:lnSpc>
              <a:spcBef>
                <a:spcPts val="300"/>
              </a:spcBef>
              <a:buSzTx/>
              <a:buFontTx/>
              <a:buNone/>
              <a:defRPr sz="1400"/>
            </a:lvl2pPr>
            <a:lvl3pPr marL="0" indent="914400" defTabSz="1217612">
              <a:lnSpc>
                <a:spcPct val="100000"/>
              </a:lnSpc>
              <a:spcBef>
                <a:spcPts val="300"/>
              </a:spcBef>
              <a:buSzTx/>
              <a:buFontTx/>
              <a:buNone/>
              <a:defRPr sz="1400"/>
            </a:lvl3pPr>
            <a:lvl4pPr marL="0" indent="1371600" defTabSz="1217612">
              <a:lnSpc>
                <a:spcPct val="100000"/>
              </a:lnSpc>
              <a:spcBef>
                <a:spcPts val="300"/>
              </a:spcBef>
              <a:buSzTx/>
              <a:buFontTx/>
              <a:buNone/>
              <a:defRPr sz="1400"/>
            </a:lvl4pPr>
            <a:lvl5pPr marL="0" indent="1828800" defTabSz="1217612">
              <a:lnSpc>
                <a:spcPct val="100000"/>
              </a:lnSpc>
              <a:spcBef>
                <a:spcPts val="300"/>
              </a:spcBef>
              <a:buSzTx/>
              <a:buFontTx/>
              <a:buNone/>
              <a:defRPr sz="1400"/>
            </a:lvl5pPr>
          </a:lstStyle>
          <a:p>
            <a:r>
              <a:t>Gövde Düzeyi Bir</a:t>
            </a:r>
          </a:p>
          <a:p>
            <a:pPr lvl="1"/>
            <a:r>
              <a:t>Gövde Düzeyi İki</a:t>
            </a:r>
          </a:p>
          <a:p>
            <a:pPr lvl="2"/>
            <a:r>
              <a:t>Gövde Düzeyi Üç</a:t>
            </a:r>
          </a:p>
          <a:p>
            <a:pPr lvl="3"/>
            <a:r>
              <a:t>Gövde Düzeyi Dört</a:t>
            </a:r>
          </a:p>
          <a:p>
            <a:pPr lvl="4"/>
            <a:r>
              <a:t>Gövde Düzeyi Beş</a:t>
            </a:r>
          </a:p>
        </p:txBody>
      </p:sp>
      <p:sp>
        <p:nvSpPr>
          <p:cNvPr id="877"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type="tx">
  <p:cSld name="标题和竖排文字">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84" name="Başlık Metni"/>
          <p:cNvSpPr txBox="1">
            <a:spLocks noGrp="1"/>
          </p:cNvSpPr>
          <p:nvPr>
            <p:ph type="title"/>
          </p:nvPr>
        </p:nvSpPr>
        <p:spPr>
          <a:xfrm>
            <a:off x="609600" y="274638"/>
            <a:ext cx="10972800" cy="1143001"/>
          </a:xfrm>
          <a:prstGeom prst="rect">
            <a:avLst/>
          </a:prstGeom>
        </p:spPr>
        <p:txBody>
          <a:bodyPr/>
          <a:lstStyle>
            <a:lvl1pPr algn="ctr" defTabSz="1217612">
              <a:lnSpc>
                <a:spcPct val="100000"/>
              </a:lnSpc>
              <a:defRPr sz="5800">
                <a:latin typeface="+mj-lt"/>
                <a:ea typeface="+mj-ea"/>
                <a:cs typeface="+mj-cs"/>
                <a:sym typeface="Calibri"/>
              </a:defRPr>
            </a:lvl1pPr>
          </a:lstStyle>
          <a:p>
            <a:r>
              <a:t>Başlık Metni</a:t>
            </a:r>
          </a:p>
        </p:txBody>
      </p:sp>
      <p:sp>
        <p:nvSpPr>
          <p:cNvPr id="885" name="Gövde Düzeyi Bir…"/>
          <p:cNvSpPr txBox="1">
            <a:spLocks noGrp="1"/>
          </p:cNvSpPr>
          <p:nvPr>
            <p:ph type="body" idx="1"/>
          </p:nvPr>
        </p:nvSpPr>
        <p:spPr>
          <a:xfrm>
            <a:off x="609600" y="1600200"/>
            <a:ext cx="10972800" cy="4525963"/>
          </a:xfrm>
          <a:prstGeom prst="rect">
            <a:avLst/>
          </a:prstGeom>
        </p:spPr>
        <p:txBody>
          <a:bodyPr vert="eaVert"/>
          <a:lstStyle>
            <a:lvl1pPr marL="455612" indent="-455612" defTabSz="1217612">
              <a:lnSpc>
                <a:spcPct val="100000"/>
              </a:lnSpc>
              <a:defRPr sz="4200"/>
            </a:lvl1pPr>
            <a:lvl2pPr marL="1040284" indent="-430684" defTabSz="1217612">
              <a:lnSpc>
                <a:spcPct val="100000"/>
              </a:lnSpc>
              <a:buChar char="–"/>
              <a:defRPr sz="4200"/>
            </a:lvl2pPr>
            <a:lvl3pPr marL="1617166" indent="-397966" defTabSz="1217612">
              <a:lnSpc>
                <a:spcPct val="100000"/>
              </a:lnSpc>
              <a:defRPr sz="4200"/>
            </a:lvl3pPr>
            <a:lvl4pPr marL="2318605" indent="-489805" defTabSz="1217612">
              <a:lnSpc>
                <a:spcPct val="100000"/>
              </a:lnSpc>
              <a:buChar char="–"/>
              <a:defRPr sz="4200"/>
            </a:lvl4pPr>
            <a:lvl5pPr marL="2928205" indent="-489805" defTabSz="1217612">
              <a:lnSpc>
                <a:spcPct val="100000"/>
              </a:lnSpc>
              <a:buChar char="»"/>
              <a:defRPr sz="4200"/>
            </a:lvl5pPr>
          </a:lstStyle>
          <a:p>
            <a:r>
              <a:t>Gövde Düzeyi Bir</a:t>
            </a:r>
          </a:p>
          <a:p>
            <a:pPr lvl="1"/>
            <a:r>
              <a:t>Gövde Düzeyi İki</a:t>
            </a:r>
          </a:p>
          <a:p>
            <a:pPr lvl="2"/>
            <a:r>
              <a:t>Gövde Düzeyi Üç</a:t>
            </a:r>
          </a:p>
          <a:p>
            <a:pPr lvl="3"/>
            <a:r>
              <a:t>Gövde Düzeyi Dört</a:t>
            </a:r>
          </a:p>
          <a:p>
            <a:pPr lvl="4"/>
            <a:r>
              <a:t>Gövde Düzeyi Beş</a:t>
            </a:r>
          </a:p>
        </p:txBody>
      </p:sp>
      <p:sp>
        <p:nvSpPr>
          <p:cNvPr id="886"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type="tx">
  <p:cSld name="垂直排列标题与文本">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93" name="Başlık Metni"/>
          <p:cNvSpPr txBox="1">
            <a:spLocks noGrp="1"/>
          </p:cNvSpPr>
          <p:nvPr>
            <p:ph type="title"/>
          </p:nvPr>
        </p:nvSpPr>
        <p:spPr>
          <a:xfrm>
            <a:off x="8839200" y="274638"/>
            <a:ext cx="2743200" cy="5851526"/>
          </a:xfrm>
          <a:prstGeom prst="rect">
            <a:avLst/>
          </a:prstGeom>
        </p:spPr>
        <p:txBody>
          <a:bodyPr vert="eaVert"/>
          <a:lstStyle>
            <a:lvl1pPr algn="ctr" defTabSz="1217612">
              <a:lnSpc>
                <a:spcPct val="100000"/>
              </a:lnSpc>
              <a:defRPr sz="5800">
                <a:latin typeface="+mj-lt"/>
                <a:ea typeface="+mj-ea"/>
                <a:cs typeface="+mj-cs"/>
                <a:sym typeface="Calibri"/>
              </a:defRPr>
            </a:lvl1pPr>
          </a:lstStyle>
          <a:p>
            <a:r>
              <a:t>Başlık Metni</a:t>
            </a:r>
          </a:p>
        </p:txBody>
      </p:sp>
      <p:sp>
        <p:nvSpPr>
          <p:cNvPr id="894" name="Gövde Düzeyi Bir…"/>
          <p:cNvSpPr txBox="1">
            <a:spLocks noGrp="1"/>
          </p:cNvSpPr>
          <p:nvPr>
            <p:ph type="body" idx="1"/>
          </p:nvPr>
        </p:nvSpPr>
        <p:spPr>
          <a:xfrm>
            <a:off x="609600" y="274638"/>
            <a:ext cx="8077200" cy="5851526"/>
          </a:xfrm>
          <a:prstGeom prst="rect">
            <a:avLst/>
          </a:prstGeom>
        </p:spPr>
        <p:txBody>
          <a:bodyPr vert="eaVert"/>
          <a:lstStyle>
            <a:lvl1pPr marL="455612" indent="-455612" defTabSz="1217612">
              <a:lnSpc>
                <a:spcPct val="100000"/>
              </a:lnSpc>
              <a:defRPr sz="4200"/>
            </a:lvl1pPr>
            <a:lvl2pPr marL="1040284" indent="-430684" defTabSz="1217612">
              <a:lnSpc>
                <a:spcPct val="100000"/>
              </a:lnSpc>
              <a:buChar char="–"/>
              <a:defRPr sz="4200"/>
            </a:lvl2pPr>
            <a:lvl3pPr marL="1617166" indent="-397966" defTabSz="1217612">
              <a:lnSpc>
                <a:spcPct val="100000"/>
              </a:lnSpc>
              <a:defRPr sz="4200"/>
            </a:lvl3pPr>
            <a:lvl4pPr marL="2318605" indent="-489805" defTabSz="1217612">
              <a:lnSpc>
                <a:spcPct val="100000"/>
              </a:lnSpc>
              <a:buChar char="–"/>
              <a:defRPr sz="4200"/>
            </a:lvl4pPr>
            <a:lvl5pPr marL="2928205" indent="-489805" defTabSz="1217612">
              <a:lnSpc>
                <a:spcPct val="100000"/>
              </a:lnSpc>
              <a:buChar char="»"/>
              <a:defRPr sz="4200"/>
            </a:lvl5pPr>
          </a:lstStyle>
          <a:p>
            <a:r>
              <a:t>Gövde Düzeyi Bir</a:t>
            </a:r>
          </a:p>
          <a:p>
            <a:pPr lvl="1"/>
            <a:r>
              <a:t>Gövde Düzeyi İki</a:t>
            </a:r>
          </a:p>
          <a:p>
            <a:pPr lvl="2"/>
            <a:r>
              <a:t>Gövde Düzeyi Üç</a:t>
            </a:r>
          </a:p>
          <a:p>
            <a:pPr lvl="3"/>
            <a:r>
              <a:t>Gövde Düzeyi Dört</a:t>
            </a:r>
          </a:p>
          <a:p>
            <a:pPr lvl="4"/>
            <a:r>
              <a:t>Gövde Düzeyi Beş</a:t>
            </a:r>
          </a:p>
        </p:txBody>
      </p:sp>
      <p:sp>
        <p:nvSpPr>
          <p:cNvPr id="895" name="Slayt Numarası"/>
          <p:cNvSpPr txBox="1">
            <a:spLocks noGrp="1"/>
          </p:cNvSpPr>
          <p:nvPr>
            <p:ph type="sldNum" sz="quarter" idx="2"/>
          </p:nvPr>
        </p:nvSpPr>
        <p:spPr>
          <a:xfrm>
            <a:off x="11272281" y="6388615"/>
            <a:ext cx="310119" cy="300595"/>
          </a:xfrm>
          <a:prstGeom prst="rect">
            <a:avLst/>
          </a:prstGeom>
        </p:spPr>
        <p:txBody>
          <a:bodyPr/>
          <a:lstStyle>
            <a:lvl1pPr>
              <a:defRPr sz="1600"/>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28" Type="http://schemas.openxmlformats.org/officeDocument/2006/relationships/slideLayout" Target="../slideLayouts/slideLayout128.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24" Type="http://schemas.openxmlformats.org/officeDocument/2006/relationships/slideLayout" Target="../slideLayouts/slideLayout124.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Off val="44000"/>
          </a:schemeClr>
        </a:solidFill>
        <a:effectLst/>
      </p:bgPr>
    </p:bg>
    <p:spTree>
      <p:nvGrpSpPr>
        <p:cNvPr id="1" name=""/>
        <p:cNvGrpSpPr/>
        <p:nvPr/>
      </p:nvGrpSpPr>
      <p:grpSpPr>
        <a:xfrm>
          <a:off x="0" y="0"/>
          <a:ext cx="0" cy="0"/>
          <a:chOff x="0" y="0"/>
          <a:chExt cx="0" cy="0"/>
        </a:xfrm>
      </p:grpSpPr>
      <p:sp>
        <p:nvSpPr>
          <p:cNvPr id="2" name="Başlık Metni"/>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Başlık Metni</a:t>
            </a:r>
          </a:p>
        </p:txBody>
      </p:sp>
      <p:sp>
        <p:nvSpPr>
          <p:cNvPr id="3" name="Gövde Düzeyi Bir…"/>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Gövde Düzeyi Bir</a:t>
            </a:r>
          </a:p>
          <a:p>
            <a:pPr lvl="1"/>
            <a:r>
              <a:t>Gövde Düzeyi İki</a:t>
            </a:r>
          </a:p>
          <a:p>
            <a:pPr lvl="2"/>
            <a:r>
              <a:t>Gövde Düzeyi Üç</a:t>
            </a:r>
          </a:p>
          <a:p>
            <a:pPr lvl="3"/>
            <a:r>
              <a:t>Gövde Düzeyi Dört</a:t>
            </a:r>
          </a:p>
          <a:p>
            <a:pPr lvl="4"/>
            <a:r>
              <a:t>Gövde Düzeyi Beş</a:t>
            </a:r>
          </a:p>
        </p:txBody>
      </p:sp>
      <p:sp>
        <p:nvSpPr>
          <p:cNvPr id="4" name="Slayt Numarası"/>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98989"/>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 id="2147483736" r:id="rId88"/>
    <p:sldLayoutId id="2147483737" r:id="rId89"/>
    <p:sldLayoutId id="2147483738" r:id="rId90"/>
    <p:sldLayoutId id="2147483739" r:id="rId91"/>
    <p:sldLayoutId id="2147483740" r:id="rId92"/>
    <p:sldLayoutId id="2147483741" r:id="rId93"/>
    <p:sldLayoutId id="2147483742" r:id="rId94"/>
    <p:sldLayoutId id="2147483743" r:id="rId95"/>
    <p:sldLayoutId id="2147483744" r:id="rId96"/>
    <p:sldLayoutId id="2147483745" r:id="rId97"/>
    <p:sldLayoutId id="2147483746" r:id="rId98"/>
    <p:sldLayoutId id="2147483747" r:id="rId99"/>
    <p:sldLayoutId id="2147483748" r:id="rId100"/>
    <p:sldLayoutId id="2147483749" r:id="rId101"/>
    <p:sldLayoutId id="2147483750" r:id="rId102"/>
    <p:sldLayoutId id="2147483751" r:id="rId103"/>
    <p:sldLayoutId id="2147483752" r:id="rId104"/>
    <p:sldLayoutId id="2147483753" r:id="rId105"/>
    <p:sldLayoutId id="2147483754" r:id="rId106"/>
    <p:sldLayoutId id="2147483755" r:id="rId107"/>
    <p:sldLayoutId id="2147483756" r:id="rId108"/>
    <p:sldLayoutId id="2147483757" r:id="rId109"/>
    <p:sldLayoutId id="2147483758" r:id="rId110"/>
    <p:sldLayoutId id="2147483759" r:id="rId111"/>
    <p:sldLayoutId id="2147483760" r:id="rId112"/>
    <p:sldLayoutId id="2147483761" r:id="rId113"/>
    <p:sldLayoutId id="2147483762" r:id="rId114"/>
    <p:sldLayoutId id="2147483763" r:id="rId115"/>
    <p:sldLayoutId id="2147483764" r:id="rId116"/>
    <p:sldLayoutId id="2147483765" r:id="rId117"/>
    <p:sldLayoutId id="2147483766" r:id="rId118"/>
    <p:sldLayoutId id="2147483767" r:id="rId119"/>
    <p:sldLayoutId id="2147483768" r:id="rId120"/>
    <p:sldLayoutId id="2147483769" r:id="rId121"/>
    <p:sldLayoutId id="2147483770" r:id="rId122"/>
    <p:sldLayoutId id="2147483771" r:id="rId123"/>
    <p:sldLayoutId id="2147483772" r:id="rId124"/>
    <p:sldLayoutId id="2147483773" r:id="rId125"/>
    <p:sldLayoutId id="2147483774" r:id="rId126"/>
    <p:sldLayoutId id="2147483775" r:id="rId127"/>
    <p:sldLayoutId id="2147483776" r:id="rId128"/>
    <p:sldLayoutId id="2147483777" r:id="rId129"/>
    <p:sldLayoutId id="2147483778" r:id="rId130"/>
    <p:sldLayoutId id="2147483779" r:id="rId131"/>
    <p:sldLayoutId id="2147483780" r:id="rId132"/>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45720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91440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137160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182880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8.jpeg"/><Relationship Id="rId4" Type="http://schemas.openxmlformats.org/officeDocument/2006/relationships/diagramData" Target="../diagrams/data1.xml"/><Relationship Id="rId9"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1" name="图片 3" descr="图片 3"/>
          <p:cNvPicPr>
            <a:picLocks noChangeAspect="1"/>
          </p:cNvPicPr>
          <p:nvPr/>
        </p:nvPicPr>
        <p:blipFill>
          <a:blip r:embed="rId2">
            <a:extLst/>
          </a:blip>
          <a:stretch>
            <a:fillRect/>
          </a:stretch>
        </p:blipFill>
        <p:spPr>
          <a:xfrm>
            <a:off x="0" y="0"/>
            <a:ext cx="12192000" cy="2209578"/>
          </a:xfrm>
          <a:prstGeom prst="rect">
            <a:avLst/>
          </a:prstGeom>
          <a:ln w="12700">
            <a:miter lim="400000"/>
          </a:ln>
        </p:spPr>
      </p:pic>
      <p:sp>
        <p:nvSpPr>
          <p:cNvPr id="1202" name="文本框 4"/>
          <p:cNvSpPr txBox="1"/>
          <p:nvPr/>
        </p:nvSpPr>
        <p:spPr>
          <a:xfrm>
            <a:off x="1822938" y="2511380"/>
            <a:ext cx="8883748" cy="1971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6000">
                <a:solidFill>
                  <a:srgbClr val="7030A0"/>
                </a:solidFill>
                <a:latin typeface="Impact"/>
                <a:ea typeface="Impact"/>
                <a:cs typeface="Impact"/>
                <a:sym typeface="Impact"/>
              </a:defRPr>
            </a:pPr>
            <a:r>
              <a:t>ÇOCUKLARDA SINIR KOYMA</a:t>
            </a:r>
          </a:p>
          <a:p>
            <a:pPr algn="ctr">
              <a:defRPr sz="6000">
                <a:solidFill>
                  <a:srgbClr val="7030A0"/>
                </a:solidFill>
                <a:latin typeface="Impact"/>
                <a:ea typeface="Impact"/>
                <a:cs typeface="Impact"/>
                <a:sym typeface="Impact"/>
              </a:defRPr>
            </a:pPr>
            <a:r>
              <a:t>-VELİ SUNUMU-</a:t>
            </a:r>
          </a:p>
        </p:txBody>
      </p:sp>
      <p:sp>
        <p:nvSpPr>
          <p:cNvPr id="1203" name="Sağ Ok 3"/>
          <p:cNvSpPr/>
          <p:nvPr/>
        </p:nvSpPr>
        <p:spPr>
          <a:xfrm>
            <a:off x="764681" y="5531777"/>
            <a:ext cx="10920216" cy="1177816"/>
          </a:xfrm>
          <a:prstGeom prst="rightArrow">
            <a:avLst>
              <a:gd name="adj1" fmla="val 50000"/>
              <a:gd name="adj2" fmla="val 50000"/>
            </a:avLst>
          </a:prstGeom>
          <a:noFill/>
          <a:ln w="38100" cap="flat">
            <a:solidFill>
              <a:srgbClr val="C00000"/>
            </a:solidFill>
            <a:prstDash val="solid"/>
            <a:round/>
          </a:ln>
          <a:effectLst>
            <a:outerShdw blurRad="38100" dist="20000" dir="5400000" rotWithShape="0">
              <a:srgbClr val="000000">
                <a:alpha val="38000"/>
              </a:srgbClr>
            </a:outerShdw>
          </a:effectLst>
        </p:spPr>
        <p:txBody>
          <a:bodyPr wrap="square" lIns="45719" tIns="45719" rIns="45719" bIns="45719" numCol="1" anchor="ctr">
            <a:noAutofit/>
          </a:bodyPr>
          <a:lstStyle/>
          <a:p>
            <a:pPr algn="ctr">
              <a:defRPr>
                <a:solidFill>
                  <a:schemeClr val="accent3">
                    <a:lumOff val="44000"/>
                  </a:schemeClr>
                </a:solidFill>
              </a:defRPr>
            </a:pPr>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 name="图片 4" descr="图片 4"/>
          <p:cNvPicPr>
            <a:picLocks noChangeAspect="1"/>
          </p:cNvPicPr>
          <p:nvPr/>
        </p:nvPicPr>
        <p:blipFill>
          <a:blip r:embed="rId2">
            <a:extLst/>
          </a:blip>
          <a:stretch>
            <a:fillRect/>
          </a:stretch>
        </p:blipFill>
        <p:spPr>
          <a:xfrm>
            <a:off x="0" y="358775"/>
            <a:ext cx="1981200" cy="730250"/>
          </a:xfrm>
          <a:prstGeom prst="rect">
            <a:avLst/>
          </a:prstGeom>
          <a:ln w="12700">
            <a:miter lim="400000"/>
          </a:ln>
          <a:effectLst>
            <a:outerShdw dist="38100" dir="8100000" rotWithShape="0">
              <a:srgbClr val="000000">
                <a:alpha val="39000"/>
              </a:srgbClr>
            </a:outerShdw>
          </a:effectLst>
        </p:spPr>
      </p:pic>
      <p:sp>
        <p:nvSpPr>
          <p:cNvPr id="1281" name="Freeform 101"/>
          <p:cNvSpPr/>
          <p:nvPr/>
        </p:nvSpPr>
        <p:spPr>
          <a:xfrm>
            <a:off x="6995467" y="4247963"/>
            <a:ext cx="354806" cy="273876"/>
          </a:xfrm>
          <a:custGeom>
            <a:avLst/>
            <a:gdLst/>
            <a:ahLst/>
            <a:cxnLst>
              <a:cxn ang="0">
                <a:pos x="wd2" y="hd2"/>
              </a:cxn>
              <a:cxn ang="5400000">
                <a:pos x="wd2" y="hd2"/>
              </a:cxn>
              <a:cxn ang="10800000">
                <a:pos x="wd2" y="hd2"/>
              </a:cxn>
              <a:cxn ang="16200000">
                <a:pos x="wd2" y="hd2"/>
              </a:cxn>
            </a:cxnLst>
            <a:rect l="0" t="0" r="r" b="b"/>
            <a:pathLst>
              <a:path w="21404" h="21472" extrusionOk="0">
                <a:moveTo>
                  <a:pt x="3386" y="13932"/>
                </a:moveTo>
                <a:cubicBezTo>
                  <a:pt x="4126" y="16483"/>
                  <a:pt x="4518" y="17503"/>
                  <a:pt x="6826" y="18467"/>
                </a:cubicBezTo>
                <a:cubicBezTo>
                  <a:pt x="8742" y="19998"/>
                  <a:pt x="9918" y="21472"/>
                  <a:pt x="10702" y="21472"/>
                </a:cubicBezTo>
                <a:cubicBezTo>
                  <a:pt x="11486" y="21472"/>
                  <a:pt x="12662" y="19998"/>
                  <a:pt x="14578" y="18978"/>
                </a:cubicBezTo>
                <a:cubicBezTo>
                  <a:pt x="16886" y="17503"/>
                  <a:pt x="16102" y="17503"/>
                  <a:pt x="16886" y="14499"/>
                </a:cubicBezTo>
                <a:cubicBezTo>
                  <a:pt x="10702" y="18467"/>
                  <a:pt x="10702" y="18467"/>
                  <a:pt x="10702" y="18467"/>
                </a:cubicBezTo>
                <a:lnTo>
                  <a:pt x="3386" y="13932"/>
                </a:lnTo>
                <a:close/>
                <a:moveTo>
                  <a:pt x="21110" y="6902"/>
                </a:moveTo>
                <a:cubicBezTo>
                  <a:pt x="11834" y="382"/>
                  <a:pt x="11834" y="382"/>
                  <a:pt x="11834" y="382"/>
                </a:cubicBezTo>
                <a:cubicBezTo>
                  <a:pt x="11486" y="-128"/>
                  <a:pt x="10310" y="-128"/>
                  <a:pt x="9526" y="382"/>
                </a:cubicBezTo>
                <a:cubicBezTo>
                  <a:pt x="294" y="6902"/>
                  <a:pt x="294" y="6902"/>
                  <a:pt x="294" y="6902"/>
                </a:cubicBezTo>
                <a:cubicBezTo>
                  <a:pt x="-98" y="7412"/>
                  <a:pt x="-98" y="7922"/>
                  <a:pt x="294" y="8943"/>
                </a:cubicBezTo>
                <a:cubicBezTo>
                  <a:pt x="9526" y="15463"/>
                  <a:pt x="9526" y="15463"/>
                  <a:pt x="9526" y="15463"/>
                </a:cubicBezTo>
                <a:cubicBezTo>
                  <a:pt x="10310" y="15973"/>
                  <a:pt x="11486" y="15973"/>
                  <a:pt x="11834" y="15463"/>
                </a:cubicBezTo>
                <a:cubicBezTo>
                  <a:pt x="17670" y="10927"/>
                  <a:pt x="17670" y="10927"/>
                  <a:pt x="17670" y="10927"/>
                </a:cubicBezTo>
                <a:cubicBezTo>
                  <a:pt x="11486" y="8943"/>
                  <a:pt x="11486" y="8943"/>
                  <a:pt x="11486" y="8943"/>
                </a:cubicBezTo>
                <a:cubicBezTo>
                  <a:pt x="11094" y="8943"/>
                  <a:pt x="11094" y="9396"/>
                  <a:pt x="10702" y="9396"/>
                </a:cubicBezTo>
                <a:cubicBezTo>
                  <a:pt x="9526" y="9396"/>
                  <a:pt x="8742" y="8433"/>
                  <a:pt x="8742" y="7412"/>
                </a:cubicBezTo>
                <a:cubicBezTo>
                  <a:pt x="8742" y="6902"/>
                  <a:pt x="9526" y="5938"/>
                  <a:pt x="10702" y="5938"/>
                </a:cubicBezTo>
                <a:cubicBezTo>
                  <a:pt x="11486" y="5938"/>
                  <a:pt x="12270" y="6392"/>
                  <a:pt x="12662" y="6902"/>
                </a:cubicBezTo>
                <a:cubicBezTo>
                  <a:pt x="19194" y="9907"/>
                  <a:pt x="19194" y="9907"/>
                  <a:pt x="19194" y="9907"/>
                </a:cubicBezTo>
                <a:cubicBezTo>
                  <a:pt x="21110" y="8943"/>
                  <a:pt x="21110" y="8943"/>
                  <a:pt x="21110" y="8943"/>
                </a:cubicBezTo>
                <a:cubicBezTo>
                  <a:pt x="21502" y="7922"/>
                  <a:pt x="21502" y="7412"/>
                  <a:pt x="21110" y="6902"/>
                </a:cubicBezTo>
                <a:close/>
                <a:moveTo>
                  <a:pt x="18410" y="19488"/>
                </a:moveTo>
                <a:cubicBezTo>
                  <a:pt x="18018" y="19998"/>
                  <a:pt x="19586" y="20508"/>
                  <a:pt x="19978" y="18978"/>
                </a:cubicBezTo>
                <a:cubicBezTo>
                  <a:pt x="20326" y="11948"/>
                  <a:pt x="19194" y="9907"/>
                  <a:pt x="19194" y="9907"/>
                </a:cubicBezTo>
                <a:cubicBezTo>
                  <a:pt x="17670" y="10927"/>
                  <a:pt x="17670" y="10927"/>
                  <a:pt x="17670" y="10927"/>
                </a:cubicBezTo>
                <a:cubicBezTo>
                  <a:pt x="17670" y="10927"/>
                  <a:pt x="19194" y="12458"/>
                  <a:pt x="18410" y="19488"/>
                </a:cubicBezTo>
                <a:close/>
              </a:path>
            </a:pathLst>
          </a:custGeom>
          <a:solidFill>
            <a:schemeClr val="accent3">
              <a:lumOff val="44000"/>
            </a:schemeClr>
          </a:solidFill>
          <a:ln w="12700">
            <a:miter lim="400000"/>
          </a:ln>
        </p:spPr>
        <p:txBody>
          <a:bodyPr lIns="45719" rIns="45719" anchor="ctr"/>
          <a:lstStyle/>
          <a:p>
            <a:endParaRPr/>
          </a:p>
        </p:txBody>
      </p:sp>
      <p:sp>
        <p:nvSpPr>
          <p:cNvPr id="1282" name="Freeform 154"/>
          <p:cNvSpPr/>
          <p:nvPr/>
        </p:nvSpPr>
        <p:spPr>
          <a:xfrm>
            <a:off x="7103611" y="3168929"/>
            <a:ext cx="256451" cy="340315"/>
          </a:xfrm>
          <a:custGeom>
            <a:avLst/>
            <a:gdLst/>
            <a:ahLst/>
            <a:cxnLst>
              <a:cxn ang="0">
                <a:pos x="wd2" y="hd2"/>
              </a:cxn>
              <a:cxn ang="5400000">
                <a:pos x="wd2" y="hd2"/>
              </a:cxn>
              <a:cxn ang="10800000">
                <a:pos x="wd2" y="hd2"/>
              </a:cxn>
              <a:cxn ang="16200000">
                <a:pos x="wd2" y="hd2"/>
              </a:cxn>
            </a:cxnLst>
            <a:rect l="0" t="0" r="r" b="b"/>
            <a:pathLst>
              <a:path w="21600" h="21091" extrusionOk="0">
                <a:moveTo>
                  <a:pt x="21112" y="5358"/>
                </a:moveTo>
                <a:cubicBezTo>
                  <a:pt x="7078" y="247"/>
                  <a:pt x="7078" y="247"/>
                  <a:pt x="7078" y="247"/>
                </a:cubicBezTo>
                <a:cubicBezTo>
                  <a:pt x="5431" y="-509"/>
                  <a:pt x="1647" y="602"/>
                  <a:pt x="549" y="1847"/>
                </a:cubicBezTo>
                <a:cubicBezTo>
                  <a:pt x="0" y="2602"/>
                  <a:pt x="0" y="3002"/>
                  <a:pt x="0" y="3002"/>
                </a:cubicBezTo>
                <a:cubicBezTo>
                  <a:pt x="549" y="14824"/>
                  <a:pt x="549" y="14824"/>
                  <a:pt x="549" y="14824"/>
                </a:cubicBezTo>
                <a:cubicBezTo>
                  <a:pt x="549" y="14824"/>
                  <a:pt x="1098" y="15224"/>
                  <a:pt x="1098" y="15624"/>
                </a:cubicBezTo>
                <a:cubicBezTo>
                  <a:pt x="2197" y="15624"/>
                  <a:pt x="13546" y="21091"/>
                  <a:pt x="13546" y="21091"/>
                </a:cubicBezTo>
                <a:cubicBezTo>
                  <a:pt x="14095" y="21091"/>
                  <a:pt x="14095" y="21091"/>
                  <a:pt x="14095" y="21091"/>
                </a:cubicBezTo>
                <a:cubicBezTo>
                  <a:pt x="14644" y="21091"/>
                  <a:pt x="14644" y="21091"/>
                  <a:pt x="14644" y="21091"/>
                </a:cubicBezTo>
                <a:cubicBezTo>
                  <a:pt x="15132" y="21091"/>
                  <a:pt x="15132" y="20735"/>
                  <a:pt x="15132" y="20735"/>
                </a:cubicBezTo>
                <a:cubicBezTo>
                  <a:pt x="15132" y="8513"/>
                  <a:pt x="15132" y="8513"/>
                  <a:pt x="15132" y="8513"/>
                </a:cubicBezTo>
                <a:cubicBezTo>
                  <a:pt x="15132" y="8113"/>
                  <a:pt x="15132" y="8113"/>
                  <a:pt x="14644" y="7713"/>
                </a:cubicBezTo>
                <a:cubicBezTo>
                  <a:pt x="2685" y="2602"/>
                  <a:pt x="2685" y="2602"/>
                  <a:pt x="2685" y="2602"/>
                </a:cubicBezTo>
                <a:cubicBezTo>
                  <a:pt x="2685" y="2602"/>
                  <a:pt x="3234" y="2202"/>
                  <a:pt x="4332" y="1847"/>
                </a:cubicBezTo>
                <a:cubicBezTo>
                  <a:pt x="5431" y="1447"/>
                  <a:pt x="5919" y="1447"/>
                  <a:pt x="6529" y="1447"/>
                </a:cubicBezTo>
                <a:cubicBezTo>
                  <a:pt x="6529" y="1447"/>
                  <a:pt x="17878" y="6158"/>
                  <a:pt x="18366" y="6158"/>
                </a:cubicBezTo>
                <a:cubicBezTo>
                  <a:pt x="18915" y="6558"/>
                  <a:pt x="18915" y="6558"/>
                  <a:pt x="18915" y="6558"/>
                </a:cubicBezTo>
                <a:cubicBezTo>
                  <a:pt x="18915" y="6958"/>
                  <a:pt x="18915" y="18380"/>
                  <a:pt x="18915" y="18380"/>
                </a:cubicBezTo>
                <a:cubicBezTo>
                  <a:pt x="18915" y="18735"/>
                  <a:pt x="19464" y="19135"/>
                  <a:pt x="20014" y="19135"/>
                </a:cubicBezTo>
                <a:cubicBezTo>
                  <a:pt x="20563" y="19135"/>
                  <a:pt x="21600" y="18735"/>
                  <a:pt x="21600" y="18380"/>
                </a:cubicBezTo>
                <a:cubicBezTo>
                  <a:pt x="21600" y="5758"/>
                  <a:pt x="21600" y="5758"/>
                  <a:pt x="21600" y="5758"/>
                </a:cubicBezTo>
                <a:lnTo>
                  <a:pt x="21112" y="5358"/>
                </a:lnTo>
              </a:path>
            </a:pathLst>
          </a:custGeom>
          <a:solidFill>
            <a:schemeClr val="accent3">
              <a:lumOff val="44000"/>
            </a:schemeClr>
          </a:solidFill>
          <a:ln w="12700">
            <a:miter lim="400000"/>
          </a:ln>
        </p:spPr>
        <p:txBody>
          <a:bodyPr lIns="45719" rIns="45719" anchor="ctr"/>
          <a:lstStyle/>
          <a:p>
            <a:endParaRPr/>
          </a:p>
        </p:txBody>
      </p:sp>
      <p:sp>
        <p:nvSpPr>
          <p:cNvPr id="1283" name="Freeform 154"/>
          <p:cNvSpPr/>
          <p:nvPr/>
        </p:nvSpPr>
        <p:spPr>
          <a:xfrm>
            <a:off x="1589995" y="1672146"/>
            <a:ext cx="256451" cy="340315"/>
          </a:xfrm>
          <a:custGeom>
            <a:avLst/>
            <a:gdLst/>
            <a:ahLst/>
            <a:cxnLst>
              <a:cxn ang="0">
                <a:pos x="wd2" y="hd2"/>
              </a:cxn>
              <a:cxn ang="5400000">
                <a:pos x="wd2" y="hd2"/>
              </a:cxn>
              <a:cxn ang="10800000">
                <a:pos x="wd2" y="hd2"/>
              </a:cxn>
              <a:cxn ang="16200000">
                <a:pos x="wd2" y="hd2"/>
              </a:cxn>
            </a:cxnLst>
            <a:rect l="0" t="0" r="r" b="b"/>
            <a:pathLst>
              <a:path w="21600" h="21091" extrusionOk="0">
                <a:moveTo>
                  <a:pt x="21112" y="5358"/>
                </a:moveTo>
                <a:cubicBezTo>
                  <a:pt x="7078" y="247"/>
                  <a:pt x="7078" y="247"/>
                  <a:pt x="7078" y="247"/>
                </a:cubicBezTo>
                <a:cubicBezTo>
                  <a:pt x="5431" y="-509"/>
                  <a:pt x="1647" y="602"/>
                  <a:pt x="549" y="1847"/>
                </a:cubicBezTo>
                <a:cubicBezTo>
                  <a:pt x="0" y="2602"/>
                  <a:pt x="0" y="3002"/>
                  <a:pt x="0" y="3002"/>
                </a:cubicBezTo>
                <a:cubicBezTo>
                  <a:pt x="549" y="14824"/>
                  <a:pt x="549" y="14824"/>
                  <a:pt x="549" y="14824"/>
                </a:cubicBezTo>
                <a:cubicBezTo>
                  <a:pt x="549" y="14824"/>
                  <a:pt x="1098" y="15224"/>
                  <a:pt x="1098" y="15624"/>
                </a:cubicBezTo>
                <a:cubicBezTo>
                  <a:pt x="2197" y="15624"/>
                  <a:pt x="13546" y="21091"/>
                  <a:pt x="13546" y="21091"/>
                </a:cubicBezTo>
                <a:cubicBezTo>
                  <a:pt x="14095" y="21091"/>
                  <a:pt x="14095" y="21091"/>
                  <a:pt x="14095" y="21091"/>
                </a:cubicBezTo>
                <a:cubicBezTo>
                  <a:pt x="14644" y="21091"/>
                  <a:pt x="14644" y="21091"/>
                  <a:pt x="14644" y="21091"/>
                </a:cubicBezTo>
                <a:cubicBezTo>
                  <a:pt x="15132" y="21091"/>
                  <a:pt x="15132" y="20735"/>
                  <a:pt x="15132" y="20735"/>
                </a:cubicBezTo>
                <a:cubicBezTo>
                  <a:pt x="15132" y="8513"/>
                  <a:pt x="15132" y="8513"/>
                  <a:pt x="15132" y="8513"/>
                </a:cubicBezTo>
                <a:cubicBezTo>
                  <a:pt x="15132" y="8113"/>
                  <a:pt x="15132" y="8113"/>
                  <a:pt x="14644" y="7713"/>
                </a:cubicBezTo>
                <a:cubicBezTo>
                  <a:pt x="2685" y="2602"/>
                  <a:pt x="2685" y="2602"/>
                  <a:pt x="2685" y="2602"/>
                </a:cubicBezTo>
                <a:cubicBezTo>
                  <a:pt x="2685" y="2602"/>
                  <a:pt x="3234" y="2202"/>
                  <a:pt x="4332" y="1847"/>
                </a:cubicBezTo>
                <a:cubicBezTo>
                  <a:pt x="5431" y="1447"/>
                  <a:pt x="5919" y="1447"/>
                  <a:pt x="6529" y="1447"/>
                </a:cubicBezTo>
                <a:cubicBezTo>
                  <a:pt x="6529" y="1447"/>
                  <a:pt x="17878" y="6158"/>
                  <a:pt x="18366" y="6158"/>
                </a:cubicBezTo>
                <a:cubicBezTo>
                  <a:pt x="18915" y="6558"/>
                  <a:pt x="18915" y="6558"/>
                  <a:pt x="18915" y="6558"/>
                </a:cubicBezTo>
                <a:cubicBezTo>
                  <a:pt x="18915" y="6958"/>
                  <a:pt x="18915" y="18380"/>
                  <a:pt x="18915" y="18380"/>
                </a:cubicBezTo>
                <a:cubicBezTo>
                  <a:pt x="18915" y="18735"/>
                  <a:pt x="19464" y="19135"/>
                  <a:pt x="20014" y="19135"/>
                </a:cubicBezTo>
                <a:cubicBezTo>
                  <a:pt x="20563" y="19135"/>
                  <a:pt x="21600" y="18735"/>
                  <a:pt x="21600" y="18380"/>
                </a:cubicBezTo>
                <a:cubicBezTo>
                  <a:pt x="21600" y="5758"/>
                  <a:pt x="21600" y="5758"/>
                  <a:pt x="21600" y="5758"/>
                </a:cubicBezTo>
                <a:lnTo>
                  <a:pt x="21112" y="5358"/>
                </a:lnTo>
              </a:path>
            </a:pathLst>
          </a:custGeom>
          <a:solidFill>
            <a:schemeClr val="accent3">
              <a:lumOff val="44000"/>
            </a:schemeClr>
          </a:solidFill>
          <a:ln w="12700">
            <a:miter lim="400000"/>
          </a:ln>
        </p:spPr>
        <p:txBody>
          <a:bodyPr lIns="45719" rIns="45719" anchor="ctr"/>
          <a:lstStyle/>
          <a:p>
            <a:endParaRPr/>
          </a:p>
        </p:txBody>
      </p:sp>
      <p:sp>
        <p:nvSpPr>
          <p:cNvPr id="1284" name="Freeform 101"/>
          <p:cNvSpPr/>
          <p:nvPr/>
        </p:nvSpPr>
        <p:spPr>
          <a:xfrm>
            <a:off x="1645140" y="3126733"/>
            <a:ext cx="354805" cy="273876"/>
          </a:xfrm>
          <a:custGeom>
            <a:avLst/>
            <a:gdLst/>
            <a:ahLst/>
            <a:cxnLst>
              <a:cxn ang="0">
                <a:pos x="wd2" y="hd2"/>
              </a:cxn>
              <a:cxn ang="5400000">
                <a:pos x="wd2" y="hd2"/>
              </a:cxn>
              <a:cxn ang="10800000">
                <a:pos x="wd2" y="hd2"/>
              </a:cxn>
              <a:cxn ang="16200000">
                <a:pos x="wd2" y="hd2"/>
              </a:cxn>
            </a:cxnLst>
            <a:rect l="0" t="0" r="r" b="b"/>
            <a:pathLst>
              <a:path w="21404" h="21472" extrusionOk="0">
                <a:moveTo>
                  <a:pt x="3386" y="13932"/>
                </a:moveTo>
                <a:cubicBezTo>
                  <a:pt x="4126" y="16483"/>
                  <a:pt x="4518" y="17503"/>
                  <a:pt x="6826" y="18467"/>
                </a:cubicBezTo>
                <a:cubicBezTo>
                  <a:pt x="8742" y="19998"/>
                  <a:pt x="9918" y="21472"/>
                  <a:pt x="10702" y="21472"/>
                </a:cubicBezTo>
                <a:cubicBezTo>
                  <a:pt x="11486" y="21472"/>
                  <a:pt x="12662" y="19998"/>
                  <a:pt x="14578" y="18978"/>
                </a:cubicBezTo>
                <a:cubicBezTo>
                  <a:pt x="16886" y="17503"/>
                  <a:pt x="16102" y="17503"/>
                  <a:pt x="16886" y="14499"/>
                </a:cubicBezTo>
                <a:cubicBezTo>
                  <a:pt x="10702" y="18467"/>
                  <a:pt x="10702" y="18467"/>
                  <a:pt x="10702" y="18467"/>
                </a:cubicBezTo>
                <a:lnTo>
                  <a:pt x="3386" y="13932"/>
                </a:lnTo>
                <a:close/>
                <a:moveTo>
                  <a:pt x="21110" y="6902"/>
                </a:moveTo>
                <a:cubicBezTo>
                  <a:pt x="11834" y="382"/>
                  <a:pt x="11834" y="382"/>
                  <a:pt x="11834" y="382"/>
                </a:cubicBezTo>
                <a:cubicBezTo>
                  <a:pt x="11486" y="-128"/>
                  <a:pt x="10310" y="-128"/>
                  <a:pt x="9526" y="382"/>
                </a:cubicBezTo>
                <a:cubicBezTo>
                  <a:pt x="294" y="6902"/>
                  <a:pt x="294" y="6902"/>
                  <a:pt x="294" y="6902"/>
                </a:cubicBezTo>
                <a:cubicBezTo>
                  <a:pt x="-98" y="7412"/>
                  <a:pt x="-98" y="7922"/>
                  <a:pt x="294" y="8943"/>
                </a:cubicBezTo>
                <a:cubicBezTo>
                  <a:pt x="9526" y="15463"/>
                  <a:pt x="9526" y="15463"/>
                  <a:pt x="9526" y="15463"/>
                </a:cubicBezTo>
                <a:cubicBezTo>
                  <a:pt x="10310" y="15973"/>
                  <a:pt x="11486" y="15973"/>
                  <a:pt x="11834" y="15463"/>
                </a:cubicBezTo>
                <a:cubicBezTo>
                  <a:pt x="17670" y="10927"/>
                  <a:pt x="17670" y="10927"/>
                  <a:pt x="17670" y="10927"/>
                </a:cubicBezTo>
                <a:cubicBezTo>
                  <a:pt x="11486" y="8943"/>
                  <a:pt x="11486" y="8943"/>
                  <a:pt x="11486" y="8943"/>
                </a:cubicBezTo>
                <a:cubicBezTo>
                  <a:pt x="11094" y="8943"/>
                  <a:pt x="11094" y="9396"/>
                  <a:pt x="10702" y="9396"/>
                </a:cubicBezTo>
                <a:cubicBezTo>
                  <a:pt x="9526" y="9396"/>
                  <a:pt x="8742" y="8433"/>
                  <a:pt x="8742" y="7412"/>
                </a:cubicBezTo>
                <a:cubicBezTo>
                  <a:pt x="8742" y="6902"/>
                  <a:pt x="9526" y="5938"/>
                  <a:pt x="10702" y="5938"/>
                </a:cubicBezTo>
                <a:cubicBezTo>
                  <a:pt x="11486" y="5938"/>
                  <a:pt x="12270" y="6392"/>
                  <a:pt x="12662" y="6902"/>
                </a:cubicBezTo>
                <a:cubicBezTo>
                  <a:pt x="19194" y="9907"/>
                  <a:pt x="19194" y="9907"/>
                  <a:pt x="19194" y="9907"/>
                </a:cubicBezTo>
                <a:cubicBezTo>
                  <a:pt x="21110" y="8943"/>
                  <a:pt x="21110" y="8943"/>
                  <a:pt x="21110" y="8943"/>
                </a:cubicBezTo>
                <a:cubicBezTo>
                  <a:pt x="21502" y="7922"/>
                  <a:pt x="21502" y="7412"/>
                  <a:pt x="21110" y="6902"/>
                </a:cubicBezTo>
                <a:close/>
                <a:moveTo>
                  <a:pt x="18410" y="19488"/>
                </a:moveTo>
                <a:cubicBezTo>
                  <a:pt x="18018" y="19998"/>
                  <a:pt x="19586" y="20508"/>
                  <a:pt x="19978" y="18978"/>
                </a:cubicBezTo>
                <a:cubicBezTo>
                  <a:pt x="20326" y="11948"/>
                  <a:pt x="19194" y="9907"/>
                  <a:pt x="19194" y="9907"/>
                </a:cubicBezTo>
                <a:cubicBezTo>
                  <a:pt x="17670" y="10927"/>
                  <a:pt x="17670" y="10927"/>
                  <a:pt x="17670" y="10927"/>
                </a:cubicBezTo>
                <a:cubicBezTo>
                  <a:pt x="17670" y="10927"/>
                  <a:pt x="19194" y="12458"/>
                  <a:pt x="18410" y="19488"/>
                </a:cubicBezTo>
                <a:close/>
              </a:path>
            </a:pathLst>
          </a:custGeom>
          <a:solidFill>
            <a:schemeClr val="accent3">
              <a:lumOff val="44000"/>
            </a:schemeClr>
          </a:solidFill>
          <a:ln w="12700">
            <a:miter lim="400000"/>
          </a:ln>
        </p:spPr>
        <p:txBody>
          <a:bodyPr lIns="45719" rIns="45719" anchor="ctr"/>
          <a:lstStyle/>
          <a:p>
            <a:endParaRPr/>
          </a:p>
        </p:txBody>
      </p:sp>
      <p:sp>
        <p:nvSpPr>
          <p:cNvPr id="1285" name="Freeform 101"/>
          <p:cNvSpPr/>
          <p:nvPr/>
        </p:nvSpPr>
        <p:spPr>
          <a:xfrm>
            <a:off x="1552611" y="5499818"/>
            <a:ext cx="354805" cy="273876"/>
          </a:xfrm>
          <a:custGeom>
            <a:avLst/>
            <a:gdLst/>
            <a:ahLst/>
            <a:cxnLst>
              <a:cxn ang="0">
                <a:pos x="wd2" y="hd2"/>
              </a:cxn>
              <a:cxn ang="5400000">
                <a:pos x="wd2" y="hd2"/>
              </a:cxn>
              <a:cxn ang="10800000">
                <a:pos x="wd2" y="hd2"/>
              </a:cxn>
              <a:cxn ang="16200000">
                <a:pos x="wd2" y="hd2"/>
              </a:cxn>
            </a:cxnLst>
            <a:rect l="0" t="0" r="r" b="b"/>
            <a:pathLst>
              <a:path w="21404" h="21472" extrusionOk="0">
                <a:moveTo>
                  <a:pt x="3386" y="13932"/>
                </a:moveTo>
                <a:cubicBezTo>
                  <a:pt x="4126" y="16483"/>
                  <a:pt x="4518" y="17503"/>
                  <a:pt x="6826" y="18467"/>
                </a:cubicBezTo>
                <a:cubicBezTo>
                  <a:pt x="8742" y="19998"/>
                  <a:pt x="9918" y="21472"/>
                  <a:pt x="10702" y="21472"/>
                </a:cubicBezTo>
                <a:cubicBezTo>
                  <a:pt x="11486" y="21472"/>
                  <a:pt x="12662" y="19998"/>
                  <a:pt x="14578" y="18978"/>
                </a:cubicBezTo>
                <a:cubicBezTo>
                  <a:pt x="16886" y="17503"/>
                  <a:pt x="16102" y="17503"/>
                  <a:pt x="16886" y="14499"/>
                </a:cubicBezTo>
                <a:cubicBezTo>
                  <a:pt x="10702" y="18467"/>
                  <a:pt x="10702" y="18467"/>
                  <a:pt x="10702" y="18467"/>
                </a:cubicBezTo>
                <a:lnTo>
                  <a:pt x="3386" y="13932"/>
                </a:lnTo>
                <a:close/>
                <a:moveTo>
                  <a:pt x="21110" y="6902"/>
                </a:moveTo>
                <a:cubicBezTo>
                  <a:pt x="11834" y="382"/>
                  <a:pt x="11834" y="382"/>
                  <a:pt x="11834" y="382"/>
                </a:cubicBezTo>
                <a:cubicBezTo>
                  <a:pt x="11486" y="-128"/>
                  <a:pt x="10310" y="-128"/>
                  <a:pt x="9526" y="382"/>
                </a:cubicBezTo>
                <a:cubicBezTo>
                  <a:pt x="294" y="6902"/>
                  <a:pt x="294" y="6902"/>
                  <a:pt x="294" y="6902"/>
                </a:cubicBezTo>
                <a:cubicBezTo>
                  <a:pt x="-98" y="7412"/>
                  <a:pt x="-98" y="7922"/>
                  <a:pt x="294" y="8943"/>
                </a:cubicBezTo>
                <a:cubicBezTo>
                  <a:pt x="9526" y="15463"/>
                  <a:pt x="9526" y="15463"/>
                  <a:pt x="9526" y="15463"/>
                </a:cubicBezTo>
                <a:cubicBezTo>
                  <a:pt x="10310" y="15973"/>
                  <a:pt x="11486" y="15973"/>
                  <a:pt x="11834" y="15463"/>
                </a:cubicBezTo>
                <a:cubicBezTo>
                  <a:pt x="17670" y="10927"/>
                  <a:pt x="17670" y="10927"/>
                  <a:pt x="17670" y="10927"/>
                </a:cubicBezTo>
                <a:cubicBezTo>
                  <a:pt x="11486" y="8943"/>
                  <a:pt x="11486" y="8943"/>
                  <a:pt x="11486" y="8943"/>
                </a:cubicBezTo>
                <a:cubicBezTo>
                  <a:pt x="11094" y="8943"/>
                  <a:pt x="11094" y="9396"/>
                  <a:pt x="10702" y="9396"/>
                </a:cubicBezTo>
                <a:cubicBezTo>
                  <a:pt x="9526" y="9396"/>
                  <a:pt x="8742" y="8433"/>
                  <a:pt x="8742" y="7412"/>
                </a:cubicBezTo>
                <a:cubicBezTo>
                  <a:pt x="8742" y="6902"/>
                  <a:pt x="9526" y="5938"/>
                  <a:pt x="10702" y="5938"/>
                </a:cubicBezTo>
                <a:cubicBezTo>
                  <a:pt x="11486" y="5938"/>
                  <a:pt x="12270" y="6392"/>
                  <a:pt x="12662" y="6902"/>
                </a:cubicBezTo>
                <a:cubicBezTo>
                  <a:pt x="19194" y="9907"/>
                  <a:pt x="19194" y="9907"/>
                  <a:pt x="19194" y="9907"/>
                </a:cubicBezTo>
                <a:cubicBezTo>
                  <a:pt x="21110" y="8943"/>
                  <a:pt x="21110" y="8943"/>
                  <a:pt x="21110" y="8943"/>
                </a:cubicBezTo>
                <a:cubicBezTo>
                  <a:pt x="21502" y="7922"/>
                  <a:pt x="21502" y="7412"/>
                  <a:pt x="21110" y="6902"/>
                </a:cubicBezTo>
                <a:close/>
                <a:moveTo>
                  <a:pt x="18410" y="19488"/>
                </a:moveTo>
                <a:cubicBezTo>
                  <a:pt x="18018" y="19998"/>
                  <a:pt x="19586" y="20508"/>
                  <a:pt x="19978" y="18978"/>
                </a:cubicBezTo>
                <a:cubicBezTo>
                  <a:pt x="20326" y="11948"/>
                  <a:pt x="19194" y="9907"/>
                  <a:pt x="19194" y="9907"/>
                </a:cubicBezTo>
                <a:cubicBezTo>
                  <a:pt x="17670" y="10927"/>
                  <a:pt x="17670" y="10927"/>
                  <a:pt x="17670" y="10927"/>
                </a:cubicBezTo>
                <a:cubicBezTo>
                  <a:pt x="17670" y="10927"/>
                  <a:pt x="19194" y="12458"/>
                  <a:pt x="18410" y="19488"/>
                </a:cubicBezTo>
                <a:close/>
              </a:path>
            </a:pathLst>
          </a:custGeom>
          <a:solidFill>
            <a:schemeClr val="accent3">
              <a:lumOff val="44000"/>
            </a:schemeClr>
          </a:solidFill>
          <a:ln w="12700">
            <a:miter lim="400000"/>
          </a:ln>
        </p:spPr>
        <p:txBody>
          <a:bodyPr lIns="45719" rIns="45719" anchor="ctr"/>
          <a:lstStyle/>
          <a:p>
            <a:endParaRPr/>
          </a:p>
        </p:txBody>
      </p:sp>
      <p:sp>
        <p:nvSpPr>
          <p:cNvPr id="1286" name="文本框 22"/>
          <p:cNvSpPr txBox="1"/>
          <p:nvPr/>
        </p:nvSpPr>
        <p:spPr>
          <a:xfrm>
            <a:off x="2183438" y="493066"/>
            <a:ext cx="8916638" cy="486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800" b="1">
                <a:solidFill>
                  <a:srgbClr val="DE4477"/>
                </a:solidFill>
                <a:latin typeface="Arial"/>
                <a:ea typeface="Arial"/>
                <a:cs typeface="Arial"/>
                <a:sym typeface="Arial"/>
              </a:defRPr>
            </a:lvl1pPr>
          </a:lstStyle>
          <a:p>
            <a:r>
              <a:t>SINIR KOYMAYI ZORLAŞTIRAN FAKTÖRLER</a:t>
            </a:r>
          </a:p>
        </p:txBody>
      </p:sp>
      <p:sp>
        <p:nvSpPr>
          <p:cNvPr id="1287" name="Metin kutusu 2"/>
          <p:cNvSpPr txBox="1"/>
          <p:nvPr/>
        </p:nvSpPr>
        <p:spPr>
          <a:xfrm>
            <a:off x="150998" y="2012461"/>
            <a:ext cx="11853428" cy="34778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000">
                <a:solidFill>
                  <a:srgbClr val="EC49B1"/>
                </a:solidFill>
              </a:defRPr>
            </a:pPr>
            <a:r>
              <a:rPr dirty="0" err="1"/>
              <a:t>Bazen</a:t>
            </a:r>
            <a:r>
              <a:rPr dirty="0"/>
              <a:t> </a:t>
            </a:r>
            <a:r>
              <a:rPr dirty="0" err="1"/>
              <a:t>sınır</a:t>
            </a:r>
            <a:r>
              <a:rPr dirty="0"/>
              <a:t> </a:t>
            </a:r>
            <a:r>
              <a:rPr dirty="0" err="1"/>
              <a:t>koymak</a:t>
            </a:r>
            <a:r>
              <a:rPr dirty="0"/>
              <a:t> </a:t>
            </a:r>
            <a:r>
              <a:rPr dirty="0" err="1"/>
              <a:t>zor</a:t>
            </a:r>
            <a:r>
              <a:rPr dirty="0"/>
              <a:t> </a:t>
            </a:r>
            <a:r>
              <a:rPr dirty="0" err="1"/>
              <a:t>olabilir</a:t>
            </a:r>
            <a:r>
              <a:rPr dirty="0"/>
              <a:t>. </a:t>
            </a:r>
          </a:p>
          <a:p>
            <a:pPr algn="ctr">
              <a:defRPr sz="2000">
                <a:solidFill>
                  <a:srgbClr val="EC49B1"/>
                </a:solidFill>
              </a:defRPr>
            </a:pPr>
            <a:r>
              <a:rPr dirty="0" err="1"/>
              <a:t>Çocukların</a:t>
            </a:r>
            <a:r>
              <a:rPr dirty="0"/>
              <a:t> </a:t>
            </a:r>
            <a:r>
              <a:rPr dirty="0" err="1"/>
              <a:t>gelişim</a:t>
            </a:r>
            <a:r>
              <a:rPr dirty="0"/>
              <a:t> </a:t>
            </a:r>
            <a:r>
              <a:rPr dirty="0" err="1"/>
              <a:t>dönemine</a:t>
            </a:r>
            <a:r>
              <a:rPr dirty="0"/>
              <a:t> </a:t>
            </a:r>
            <a:r>
              <a:rPr dirty="0" err="1"/>
              <a:t>ilişkin</a:t>
            </a:r>
            <a:r>
              <a:rPr dirty="0"/>
              <a:t> </a:t>
            </a:r>
            <a:r>
              <a:rPr dirty="0" err="1"/>
              <a:t>bazı</a:t>
            </a:r>
            <a:r>
              <a:rPr dirty="0"/>
              <a:t> </a:t>
            </a:r>
            <a:r>
              <a:rPr dirty="0" err="1"/>
              <a:t>özellikler</a:t>
            </a:r>
            <a:r>
              <a:rPr dirty="0"/>
              <a:t> </a:t>
            </a:r>
            <a:r>
              <a:rPr dirty="0" err="1"/>
              <a:t>süreci</a:t>
            </a:r>
            <a:r>
              <a:rPr dirty="0"/>
              <a:t> </a:t>
            </a:r>
            <a:r>
              <a:rPr dirty="0" err="1"/>
              <a:t>zorlaştırabilir</a:t>
            </a:r>
            <a:r>
              <a:rPr dirty="0"/>
              <a:t>.</a:t>
            </a:r>
          </a:p>
          <a:p>
            <a:pPr>
              <a:defRPr sz="2000">
                <a:solidFill>
                  <a:srgbClr val="EC49B1"/>
                </a:solidFill>
              </a:defRPr>
            </a:pPr>
            <a:endParaRPr dirty="0"/>
          </a:p>
          <a:p>
            <a:pPr marL="228600" indent="-228600">
              <a:buSzPct val="100000"/>
              <a:buChar char="•"/>
              <a:defRPr sz="2000">
                <a:solidFill>
                  <a:srgbClr val="EC49B1"/>
                </a:solidFill>
              </a:defRPr>
            </a:pPr>
            <a:r>
              <a:rPr dirty="0" err="1"/>
              <a:t>Negativizm</a:t>
            </a:r>
            <a:r>
              <a:rPr dirty="0"/>
              <a:t>: </a:t>
            </a:r>
            <a:r>
              <a:rPr dirty="0">
                <a:latin typeface="Helvetica Neue"/>
                <a:ea typeface="Helvetica Neue"/>
                <a:cs typeface="Helvetica Neue"/>
                <a:sym typeface="Helvetica Neue"/>
              </a:rPr>
              <a:t>2 </a:t>
            </a:r>
            <a:r>
              <a:rPr dirty="0" err="1">
                <a:latin typeface="Helvetica Neue"/>
                <a:ea typeface="Helvetica Neue"/>
                <a:cs typeface="Helvetica Neue"/>
                <a:sym typeface="Helvetica Neue"/>
              </a:rPr>
              <a:t>yaş</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itibari</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ile</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başlayan</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negativizm</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çocuklarda</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inatlaşma</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tutturma</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söylenenin</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tersini</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yapma</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olarak</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kendini</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gösterir</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Gelişimsel</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sürecin</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bir</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parçası</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olan</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bu</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dönem</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aileler</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tarafından</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istenmedik</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davranış</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olarak</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adlandırılabilir</a:t>
            </a:r>
            <a:r>
              <a:rPr dirty="0">
                <a:latin typeface="Helvetica Neue"/>
                <a:ea typeface="Helvetica Neue"/>
                <a:cs typeface="Helvetica Neue"/>
                <a:sym typeface="Helvetica Neue"/>
              </a:rPr>
              <a:t> (Aydın, 2003-Akt. Yılmazer,2020)</a:t>
            </a:r>
          </a:p>
          <a:p>
            <a:pPr>
              <a:defRPr sz="2000">
                <a:solidFill>
                  <a:srgbClr val="EC49B1"/>
                </a:solidFill>
              </a:defRPr>
            </a:pPr>
            <a:endParaRPr dirty="0">
              <a:latin typeface="Helvetica Neue"/>
              <a:ea typeface="Helvetica Neue"/>
              <a:cs typeface="Helvetica Neue"/>
              <a:sym typeface="Helvetica Neue"/>
            </a:endParaRPr>
          </a:p>
          <a:p>
            <a:pPr marL="228600" indent="-228600">
              <a:buSzPct val="100000"/>
              <a:buChar char="•"/>
              <a:defRPr sz="2000">
                <a:solidFill>
                  <a:srgbClr val="EC49B1"/>
                </a:solidFill>
              </a:defRPr>
            </a:pPr>
            <a:r>
              <a:rPr dirty="0" err="1"/>
              <a:t>Benmerkezcilik</a:t>
            </a:r>
            <a:r>
              <a:rPr dirty="0"/>
              <a:t>:</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ebeveynler</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tarafından</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çocukların</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daha</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çok</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kıskanç</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bencil</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paylaşmayı</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bilmeyen</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olarak</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değerlendirilmesine</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neden</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olan</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benmerkezcilik</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çocuklarda</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kendini</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oyuncak</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paylaşmama</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başka</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çocuklarla</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alay</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etme</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hayvanları</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incitme</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olarak</a:t>
            </a:r>
            <a:r>
              <a:rPr dirty="0">
                <a:latin typeface="Helvetica Neue"/>
                <a:ea typeface="Helvetica Neue"/>
                <a:cs typeface="Helvetica Neue"/>
                <a:sym typeface="Helvetica Neue"/>
              </a:rPr>
              <a:t> </a:t>
            </a:r>
            <a:r>
              <a:rPr dirty="0" err="1">
                <a:latin typeface="Helvetica Neue"/>
                <a:ea typeface="Helvetica Neue"/>
                <a:cs typeface="Helvetica Neue"/>
                <a:sym typeface="Helvetica Neue"/>
              </a:rPr>
              <a:t>görülebilir</a:t>
            </a:r>
            <a:r>
              <a:rPr dirty="0">
                <a:latin typeface="Helvetica Neue"/>
                <a:ea typeface="Helvetica Neue"/>
                <a:cs typeface="Helvetica Neue"/>
                <a:sym typeface="Helvetica Neue"/>
              </a:rPr>
              <a:t>. (Gander </a:t>
            </a:r>
            <a:r>
              <a:rPr dirty="0" err="1">
                <a:latin typeface="Helvetica Neue"/>
                <a:ea typeface="Helvetica Neue"/>
                <a:cs typeface="Helvetica Neue"/>
                <a:sym typeface="Helvetica Neue"/>
              </a:rPr>
              <a:t>ve</a:t>
            </a:r>
            <a:r>
              <a:rPr dirty="0">
                <a:latin typeface="Helvetica Neue"/>
                <a:ea typeface="Helvetica Neue"/>
                <a:cs typeface="Helvetica Neue"/>
                <a:sym typeface="Helvetica Neue"/>
              </a:rPr>
              <a:t> Gardiner,2015-Akt. Yılmazer,2020</a:t>
            </a:r>
            <a:r>
              <a:rPr dirty="0" smtClean="0">
                <a:latin typeface="Helvetica Neue"/>
                <a:ea typeface="Helvetica Neue"/>
                <a:cs typeface="Helvetica Neue"/>
                <a:sym typeface="Helvetica Neue"/>
              </a:rPr>
              <a:t>)</a:t>
            </a:r>
            <a:endParaRPr dirty="0">
              <a:latin typeface="Helvetica Neue"/>
              <a:ea typeface="Helvetica Neue"/>
              <a:cs typeface="Helvetica Neue"/>
              <a:sym typeface="Helvetica Neue"/>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 name="图片 4" descr="图片 4"/>
          <p:cNvPicPr>
            <a:picLocks noChangeAspect="1"/>
          </p:cNvPicPr>
          <p:nvPr/>
        </p:nvPicPr>
        <p:blipFill>
          <a:blip r:embed="rId2">
            <a:extLst/>
          </a:blip>
          <a:stretch>
            <a:fillRect/>
          </a:stretch>
        </p:blipFill>
        <p:spPr>
          <a:xfrm>
            <a:off x="0" y="358775"/>
            <a:ext cx="1981200" cy="730250"/>
          </a:xfrm>
          <a:prstGeom prst="rect">
            <a:avLst/>
          </a:prstGeom>
          <a:ln w="12700">
            <a:miter lim="400000"/>
          </a:ln>
          <a:effectLst>
            <a:outerShdw dist="38100" dir="8100000" rotWithShape="0">
              <a:srgbClr val="000000">
                <a:alpha val="39000"/>
              </a:srgbClr>
            </a:outerShdw>
          </a:effectLst>
        </p:spPr>
      </p:pic>
      <p:sp>
        <p:nvSpPr>
          <p:cNvPr id="1281" name="Freeform 101"/>
          <p:cNvSpPr/>
          <p:nvPr/>
        </p:nvSpPr>
        <p:spPr>
          <a:xfrm>
            <a:off x="6995467" y="4247963"/>
            <a:ext cx="354806" cy="273876"/>
          </a:xfrm>
          <a:custGeom>
            <a:avLst/>
            <a:gdLst/>
            <a:ahLst/>
            <a:cxnLst>
              <a:cxn ang="0">
                <a:pos x="wd2" y="hd2"/>
              </a:cxn>
              <a:cxn ang="5400000">
                <a:pos x="wd2" y="hd2"/>
              </a:cxn>
              <a:cxn ang="10800000">
                <a:pos x="wd2" y="hd2"/>
              </a:cxn>
              <a:cxn ang="16200000">
                <a:pos x="wd2" y="hd2"/>
              </a:cxn>
            </a:cxnLst>
            <a:rect l="0" t="0" r="r" b="b"/>
            <a:pathLst>
              <a:path w="21404" h="21472" extrusionOk="0">
                <a:moveTo>
                  <a:pt x="3386" y="13932"/>
                </a:moveTo>
                <a:cubicBezTo>
                  <a:pt x="4126" y="16483"/>
                  <a:pt x="4518" y="17503"/>
                  <a:pt x="6826" y="18467"/>
                </a:cubicBezTo>
                <a:cubicBezTo>
                  <a:pt x="8742" y="19998"/>
                  <a:pt x="9918" y="21472"/>
                  <a:pt x="10702" y="21472"/>
                </a:cubicBezTo>
                <a:cubicBezTo>
                  <a:pt x="11486" y="21472"/>
                  <a:pt x="12662" y="19998"/>
                  <a:pt x="14578" y="18978"/>
                </a:cubicBezTo>
                <a:cubicBezTo>
                  <a:pt x="16886" y="17503"/>
                  <a:pt x="16102" y="17503"/>
                  <a:pt x="16886" y="14499"/>
                </a:cubicBezTo>
                <a:cubicBezTo>
                  <a:pt x="10702" y="18467"/>
                  <a:pt x="10702" y="18467"/>
                  <a:pt x="10702" y="18467"/>
                </a:cubicBezTo>
                <a:lnTo>
                  <a:pt x="3386" y="13932"/>
                </a:lnTo>
                <a:close/>
                <a:moveTo>
                  <a:pt x="21110" y="6902"/>
                </a:moveTo>
                <a:cubicBezTo>
                  <a:pt x="11834" y="382"/>
                  <a:pt x="11834" y="382"/>
                  <a:pt x="11834" y="382"/>
                </a:cubicBezTo>
                <a:cubicBezTo>
                  <a:pt x="11486" y="-128"/>
                  <a:pt x="10310" y="-128"/>
                  <a:pt x="9526" y="382"/>
                </a:cubicBezTo>
                <a:cubicBezTo>
                  <a:pt x="294" y="6902"/>
                  <a:pt x="294" y="6902"/>
                  <a:pt x="294" y="6902"/>
                </a:cubicBezTo>
                <a:cubicBezTo>
                  <a:pt x="-98" y="7412"/>
                  <a:pt x="-98" y="7922"/>
                  <a:pt x="294" y="8943"/>
                </a:cubicBezTo>
                <a:cubicBezTo>
                  <a:pt x="9526" y="15463"/>
                  <a:pt x="9526" y="15463"/>
                  <a:pt x="9526" y="15463"/>
                </a:cubicBezTo>
                <a:cubicBezTo>
                  <a:pt x="10310" y="15973"/>
                  <a:pt x="11486" y="15973"/>
                  <a:pt x="11834" y="15463"/>
                </a:cubicBezTo>
                <a:cubicBezTo>
                  <a:pt x="17670" y="10927"/>
                  <a:pt x="17670" y="10927"/>
                  <a:pt x="17670" y="10927"/>
                </a:cubicBezTo>
                <a:cubicBezTo>
                  <a:pt x="11486" y="8943"/>
                  <a:pt x="11486" y="8943"/>
                  <a:pt x="11486" y="8943"/>
                </a:cubicBezTo>
                <a:cubicBezTo>
                  <a:pt x="11094" y="8943"/>
                  <a:pt x="11094" y="9396"/>
                  <a:pt x="10702" y="9396"/>
                </a:cubicBezTo>
                <a:cubicBezTo>
                  <a:pt x="9526" y="9396"/>
                  <a:pt x="8742" y="8433"/>
                  <a:pt x="8742" y="7412"/>
                </a:cubicBezTo>
                <a:cubicBezTo>
                  <a:pt x="8742" y="6902"/>
                  <a:pt x="9526" y="5938"/>
                  <a:pt x="10702" y="5938"/>
                </a:cubicBezTo>
                <a:cubicBezTo>
                  <a:pt x="11486" y="5938"/>
                  <a:pt x="12270" y="6392"/>
                  <a:pt x="12662" y="6902"/>
                </a:cubicBezTo>
                <a:cubicBezTo>
                  <a:pt x="19194" y="9907"/>
                  <a:pt x="19194" y="9907"/>
                  <a:pt x="19194" y="9907"/>
                </a:cubicBezTo>
                <a:cubicBezTo>
                  <a:pt x="21110" y="8943"/>
                  <a:pt x="21110" y="8943"/>
                  <a:pt x="21110" y="8943"/>
                </a:cubicBezTo>
                <a:cubicBezTo>
                  <a:pt x="21502" y="7922"/>
                  <a:pt x="21502" y="7412"/>
                  <a:pt x="21110" y="6902"/>
                </a:cubicBezTo>
                <a:close/>
                <a:moveTo>
                  <a:pt x="18410" y="19488"/>
                </a:moveTo>
                <a:cubicBezTo>
                  <a:pt x="18018" y="19998"/>
                  <a:pt x="19586" y="20508"/>
                  <a:pt x="19978" y="18978"/>
                </a:cubicBezTo>
                <a:cubicBezTo>
                  <a:pt x="20326" y="11948"/>
                  <a:pt x="19194" y="9907"/>
                  <a:pt x="19194" y="9907"/>
                </a:cubicBezTo>
                <a:cubicBezTo>
                  <a:pt x="17670" y="10927"/>
                  <a:pt x="17670" y="10927"/>
                  <a:pt x="17670" y="10927"/>
                </a:cubicBezTo>
                <a:cubicBezTo>
                  <a:pt x="17670" y="10927"/>
                  <a:pt x="19194" y="12458"/>
                  <a:pt x="18410" y="19488"/>
                </a:cubicBezTo>
                <a:close/>
              </a:path>
            </a:pathLst>
          </a:custGeom>
          <a:solidFill>
            <a:schemeClr val="accent3">
              <a:lumOff val="44000"/>
            </a:schemeClr>
          </a:solidFill>
          <a:ln w="12700">
            <a:miter lim="400000"/>
          </a:ln>
        </p:spPr>
        <p:txBody>
          <a:bodyPr lIns="45719" rIns="45719" anchor="ctr"/>
          <a:lstStyle/>
          <a:p>
            <a:endParaRPr/>
          </a:p>
        </p:txBody>
      </p:sp>
      <p:sp>
        <p:nvSpPr>
          <p:cNvPr id="1282" name="Freeform 154"/>
          <p:cNvSpPr/>
          <p:nvPr/>
        </p:nvSpPr>
        <p:spPr>
          <a:xfrm>
            <a:off x="7103611" y="3168929"/>
            <a:ext cx="256451" cy="340315"/>
          </a:xfrm>
          <a:custGeom>
            <a:avLst/>
            <a:gdLst/>
            <a:ahLst/>
            <a:cxnLst>
              <a:cxn ang="0">
                <a:pos x="wd2" y="hd2"/>
              </a:cxn>
              <a:cxn ang="5400000">
                <a:pos x="wd2" y="hd2"/>
              </a:cxn>
              <a:cxn ang="10800000">
                <a:pos x="wd2" y="hd2"/>
              </a:cxn>
              <a:cxn ang="16200000">
                <a:pos x="wd2" y="hd2"/>
              </a:cxn>
            </a:cxnLst>
            <a:rect l="0" t="0" r="r" b="b"/>
            <a:pathLst>
              <a:path w="21600" h="21091" extrusionOk="0">
                <a:moveTo>
                  <a:pt x="21112" y="5358"/>
                </a:moveTo>
                <a:cubicBezTo>
                  <a:pt x="7078" y="247"/>
                  <a:pt x="7078" y="247"/>
                  <a:pt x="7078" y="247"/>
                </a:cubicBezTo>
                <a:cubicBezTo>
                  <a:pt x="5431" y="-509"/>
                  <a:pt x="1647" y="602"/>
                  <a:pt x="549" y="1847"/>
                </a:cubicBezTo>
                <a:cubicBezTo>
                  <a:pt x="0" y="2602"/>
                  <a:pt x="0" y="3002"/>
                  <a:pt x="0" y="3002"/>
                </a:cubicBezTo>
                <a:cubicBezTo>
                  <a:pt x="549" y="14824"/>
                  <a:pt x="549" y="14824"/>
                  <a:pt x="549" y="14824"/>
                </a:cubicBezTo>
                <a:cubicBezTo>
                  <a:pt x="549" y="14824"/>
                  <a:pt x="1098" y="15224"/>
                  <a:pt x="1098" y="15624"/>
                </a:cubicBezTo>
                <a:cubicBezTo>
                  <a:pt x="2197" y="15624"/>
                  <a:pt x="13546" y="21091"/>
                  <a:pt x="13546" y="21091"/>
                </a:cubicBezTo>
                <a:cubicBezTo>
                  <a:pt x="14095" y="21091"/>
                  <a:pt x="14095" y="21091"/>
                  <a:pt x="14095" y="21091"/>
                </a:cubicBezTo>
                <a:cubicBezTo>
                  <a:pt x="14644" y="21091"/>
                  <a:pt x="14644" y="21091"/>
                  <a:pt x="14644" y="21091"/>
                </a:cubicBezTo>
                <a:cubicBezTo>
                  <a:pt x="15132" y="21091"/>
                  <a:pt x="15132" y="20735"/>
                  <a:pt x="15132" y="20735"/>
                </a:cubicBezTo>
                <a:cubicBezTo>
                  <a:pt x="15132" y="8513"/>
                  <a:pt x="15132" y="8513"/>
                  <a:pt x="15132" y="8513"/>
                </a:cubicBezTo>
                <a:cubicBezTo>
                  <a:pt x="15132" y="8113"/>
                  <a:pt x="15132" y="8113"/>
                  <a:pt x="14644" y="7713"/>
                </a:cubicBezTo>
                <a:cubicBezTo>
                  <a:pt x="2685" y="2602"/>
                  <a:pt x="2685" y="2602"/>
                  <a:pt x="2685" y="2602"/>
                </a:cubicBezTo>
                <a:cubicBezTo>
                  <a:pt x="2685" y="2602"/>
                  <a:pt x="3234" y="2202"/>
                  <a:pt x="4332" y="1847"/>
                </a:cubicBezTo>
                <a:cubicBezTo>
                  <a:pt x="5431" y="1447"/>
                  <a:pt x="5919" y="1447"/>
                  <a:pt x="6529" y="1447"/>
                </a:cubicBezTo>
                <a:cubicBezTo>
                  <a:pt x="6529" y="1447"/>
                  <a:pt x="17878" y="6158"/>
                  <a:pt x="18366" y="6158"/>
                </a:cubicBezTo>
                <a:cubicBezTo>
                  <a:pt x="18915" y="6558"/>
                  <a:pt x="18915" y="6558"/>
                  <a:pt x="18915" y="6558"/>
                </a:cubicBezTo>
                <a:cubicBezTo>
                  <a:pt x="18915" y="6958"/>
                  <a:pt x="18915" y="18380"/>
                  <a:pt x="18915" y="18380"/>
                </a:cubicBezTo>
                <a:cubicBezTo>
                  <a:pt x="18915" y="18735"/>
                  <a:pt x="19464" y="19135"/>
                  <a:pt x="20014" y="19135"/>
                </a:cubicBezTo>
                <a:cubicBezTo>
                  <a:pt x="20563" y="19135"/>
                  <a:pt x="21600" y="18735"/>
                  <a:pt x="21600" y="18380"/>
                </a:cubicBezTo>
                <a:cubicBezTo>
                  <a:pt x="21600" y="5758"/>
                  <a:pt x="21600" y="5758"/>
                  <a:pt x="21600" y="5758"/>
                </a:cubicBezTo>
                <a:lnTo>
                  <a:pt x="21112" y="5358"/>
                </a:lnTo>
              </a:path>
            </a:pathLst>
          </a:custGeom>
          <a:solidFill>
            <a:schemeClr val="accent3">
              <a:lumOff val="44000"/>
            </a:schemeClr>
          </a:solidFill>
          <a:ln w="12700">
            <a:miter lim="400000"/>
          </a:ln>
        </p:spPr>
        <p:txBody>
          <a:bodyPr lIns="45719" rIns="45719" anchor="ctr"/>
          <a:lstStyle/>
          <a:p>
            <a:endParaRPr/>
          </a:p>
        </p:txBody>
      </p:sp>
      <p:sp>
        <p:nvSpPr>
          <p:cNvPr id="1283" name="Freeform 154"/>
          <p:cNvSpPr/>
          <p:nvPr/>
        </p:nvSpPr>
        <p:spPr>
          <a:xfrm>
            <a:off x="1589995" y="1672146"/>
            <a:ext cx="256451" cy="340315"/>
          </a:xfrm>
          <a:custGeom>
            <a:avLst/>
            <a:gdLst/>
            <a:ahLst/>
            <a:cxnLst>
              <a:cxn ang="0">
                <a:pos x="wd2" y="hd2"/>
              </a:cxn>
              <a:cxn ang="5400000">
                <a:pos x="wd2" y="hd2"/>
              </a:cxn>
              <a:cxn ang="10800000">
                <a:pos x="wd2" y="hd2"/>
              </a:cxn>
              <a:cxn ang="16200000">
                <a:pos x="wd2" y="hd2"/>
              </a:cxn>
            </a:cxnLst>
            <a:rect l="0" t="0" r="r" b="b"/>
            <a:pathLst>
              <a:path w="21600" h="21091" extrusionOk="0">
                <a:moveTo>
                  <a:pt x="21112" y="5358"/>
                </a:moveTo>
                <a:cubicBezTo>
                  <a:pt x="7078" y="247"/>
                  <a:pt x="7078" y="247"/>
                  <a:pt x="7078" y="247"/>
                </a:cubicBezTo>
                <a:cubicBezTo>
                  <a:pt x="5431" y="-509"/>
                  <a:pt x="1647" y="602"/>
                  <a:pt x="549" y="1847"/>
                </a:cubicBezTo>
                <a:cubicBezTo>
                  <a:pt x="0" y="2602"/>
                  <a:pt x="0" y="3002"/>
                  <a:pt x="0" y="3002"/>
                </a:cubicBezTo>
                <a:cubicBezTo>
                  <a:pt x="549" y="14824"/>
                  <a:pt x="549" y="14824"/>
                  <a:pt x="549" y="14824"/>
                </a:cubicBezTo>
                <a:cubicBezTo>
                  <a:pt x="549" y="14824"/>
                  <a:pt x="1098" y="15224"/>
                  <a:pt x="1098" y="15624"/>
                </a:cubicBezTo>
                <a:cubicBezTo>
                  <a:pt x="2197" y="15624"/>
                  <a:pt x="13546" y="21091"/>
                  <a:pt x="13546" y="21091"/>
                </a:cubicBezTo>
                <a:cubicBezTo>
                  <a:pt x="14095" y="21091"/>
                  <a:pt x="14095" y="21091"/>
                  <a:pt x="14095" y="21091"/>
                </a:cubicBezTo>
                <a:cubicBezTo>
                  <a:pt x="14644" y="21091"/>
                  <a:pt x="14644" y="21091"/>
                  <a:pt x="14644" y="21091"/>
                </a:cubicBezTo>
                <a:cubicBezTo>
                  <a:pt x="15132" y="21091"/>
                  <a:pt x="15132" y="20735"/>
                  <a:pt x="15132" y="20735"/>
                </a:cubicBezTo>
                <a:cubicBezTo>
                  <a:pt x="15132" y="8513"/>
                  <a:pt x="15132" y="8513"/>
                  <a:pt x="15132" y="8513"/>
                </a:cubicBezTo>
                <a:cubicBezTo>
                  <a:pt x="15132" y="8113"/>
                  <a:pt x="15132" y="8113"/>
                  <a:pt x="14644" y="7713"/>
                </a:cubicBezTo>
                <a:cubicBezTo>
                  <a:pt x="2685" y="2602"/>
                  <a:pt x="2685" y="2602"/>
                  <a:pt x="2685" y="2602"/>
                </a:cubicBezTo>
                <a:cubicBezTo>
                  <a:pt x="2685" y="2602"/>
                  <a:pt x="3234" y="2202"/>
                  <a:pt x="4332" y="1847"/>
                </a:cubicBezTo>
                <a:cubicBezTo>
                  <a:pt x="5431" y="1447"/>
                  <a:pt x="5919" y="1447"/>
                  <a:pt x="6529" y="1447"/>
                </a:cubicBezTo>
                <a:cubicBezTo>
                  <a:pt x="6529" y="1447"/>
                  <a:pt x="17878" y="6158"/>
                  <a:pt x="18366" y="6158"/>
                </a:cubicBezTo>
                <a:cubicBezTo>
                  <a:pt x="18915" y="6558"/>
                  <a:pt x="18915" y="6558"/>
                  <a:pt x="18915" y="6558"/>
                </a:cubicBezTo>
                <a:cubicBezTo>
                  <a:pt x="18915" y="6958"/>
                  <a:pt x="18915" y="18380"/>
                  <a:pt x="18915" y="18380"/>
                </a:cubicBezTo>
                <a:cubicBezTo>
                  <a:pt x="18915" y="18735"/>
                  <a:pt x="19464" y="19135"/>
                  <a:pt x="20014" y="19135"/>
                </a:cubicBezTo>
                <a:cubicBezTo>
                  <a:pt x="20563" y="19135"/>
                  <a:pt x="21600" y="18735"/>
                  <a:pt x="21600" y="18380"/>
                </a:cubicBezTo>
                <a:cubicBezTo>
                  <a:pt x="21600" y="5758"/>
                  <a:pt x="21600" y="5758"/>
                  <a:pt x="21600" y="5758"/>
                </a:cubicBezTo>
                <a:lnTo>
                  <a:pt x="21112" y="5358"/>
                </a:lnTo>
              </a:path>
            </a:pathLst>
          </a:custGeom>
          <a:solidFill>
            <a:schemeClr val="accent3">
              <a:lumOff val="44000"/>
            </a:schemeClr>
          </a:solidFill>
          <a:ln w="12700">
            <a:miter lim="400000"/>
          </a:ln>
        </p:spPr>
        <p:txBody>
          <a:bodyPr lIns="45719" rIns="45719" anchor="ctr"/>
          <a:lstStyle/>
          <a:p>
            <a:endParaRPr/>
          </a:p>
        </p:txBody>
      </p:sp>
      <p:sp>
        <p:nvSpPr>
          <p:cNvPr id="1284" name="Freeform 101"/>
          <p:cNvSpPr/>
          <p:nvPr/>
        </p:nvSpPr>
        <p:spPr>
          <a:xfrm>
            <a:off x="1645140" y="3126733"/>
            <a:ext cx="354805" cy="273876"/>
          </a:xfrm>
          <a:custGeom>
            <a:avLst/>
            <a:gdLst/>
            <a:ahLst/>
            <a:cxnLst>
              <a:cxn ang="0">
                <a:pos x="wd2" y="hd2"/>
              </a:cxn>
              <a:cxn ang="5400000">
                <a:pos x="wd2" y="hd2"/>
              </a:cxn>
              <a:cxn ang="10800000">
                <a:pos x="wd2" y="hd2"/>
              </a:cxn>
              <a:cxn ang="16200000">
                <a:pos x="wd2" y="hd2"/>
              </a:cxn>
            </a:cxnLst>
            <a:rect l="0" t="0" r="r" b="b"/>
            <a:pathLst>
              <a:path w="21404" h="21472" extrusionOk="0">
                <a:moveTo>
                  <a:pt x="3386" y="13932"/>
                </a:moveTo>
                <a:cubicBezTo>
                  <a:pt x="4126" y="16483"/>
                  <a:pt x="4518" y="17503"/>
                  <a:pt x="6826" y="18467"/>
                </a:cubicBezTo>
                <a:cubicBezTo>
                  <a:pt x="8742" y="19998"/>
                  <a:pt x="9918" y="21472"/>
                  <a:pt x="10702" y="21472"/>
                </a:cubicBezTo>
                <a:cubicBezTo>
                  <a:pt x="11486" y="21472"/>
                  <a:pt x="12662" y="19998"/>
                  <a:pt x="14578" y="18978"/>
                </a:cubicBezTo>
                <a:cubicBezTo>
                  <a:pt x="16886" y="17503"/>
                  <a:pt x="16102" y="17503"/>
                  <a:pt x="16886" y="14499"/>
                </a:cubicBezTo>
                <a:cubicBezTo>
                  <a:pt x="10702" y="18467"/>
                  <a:pt x="10702" y="18467"/>
                  <a:pt x="10702" y="18467"/>
                </a:cubicBezTo>
                <a:lnTo>
                  <a:pt x="3386" y="13932"/>
                </a:lnTo>
                <a:close/>
                <a:moveTo>
                  <a:pt x="21110" y="6902"/>
                </a:moveTo>
                <a:cubicBezTo>
                  <a:pt x="11834" y="382"/>
                  <a:pt x="11834" y="382"/>
                  <a:pt x="11834" y="382"/>
                </a:cubicBezTo>
                <a:cubicBezTo>
                  <a:pt x="11486" y="-128"/>
                  <a:pt x="10310" y="-128"/>
                  <a:pt x="9526" y="382"/>
                </a:cubicBezTo>
                <a:cubicBezTo>
                  <a:pt x="294" y="6902"/>
                  <a:pt x="294" y="6902"/>
                  <a:pt x="294" y="6902"/>
                </a:cubicBezTo>
                <a:cubicBezTo>
                  <a:pt x="-98" y="7412"/>
                  <a:pt x="-98" y="7922"/>
                  <a:pt x="294" y="8943"/>
                </a:cubicBezTo>
                <a:cubicBezTo>
                  <a:pt x="9526" y="15463"/>
                  <a:pt x="9526" y="15463"/>
                  <a:pt x="9526" y="15463"/>
                </a:cubicBezTo>
                <a:cubicBezTo>
                  <a:pt x="10310" y="15973"/>
                  <a:pt x="11486" y="15973"/>
                  <a:pt x="11834" y="15463"/>
                </a:cubicBezTo>
                <a:cubicBezTo>
                  <a:pt x="17670" y="10927"/>
                  <a:pt x="17670" y="10927"/>
                  <a:pt x="17670" y="10927"/>
                </a:cubicBezTo>
                <a:cubicBezTo>
                  <a:pt x="11486" y="8943"/>
                  <a:pt x="11486" y="8943"/>
                  <a:pt x="11486" y="8943"/>
                </a:cubicBezTo>
                <a:cubicBezTo>
                  <a:pt x="11094" y="8943"/>
                  <a:pt x="11094" y="9396"/>
                  <a:pt x="10702" y="9396"/>
                </a:cubicBezTo>
                <a:cubicBezTo>
                  <a:pt x="9526" y="9396"/>
                  <a:pt x="8742" y="8433"/>
                  <a:pt x="8742" y="7412"/>
                </a:cubicBezTo>
                <a:cubicBezTo>
                  <a:pt x="8742" y="6902"/>
                  <a:pt x="9526" y="5938"/>
                  <a:pt x="10702" y="5938"/>
                </a:cubicBezTo>
                <a:cubicBezTo>
                  <a:pt x="11486" y="5938"/>
                  <a:pt x="12270" y="6392"/>
                  <a:pt x="12662" y="6902"/>
                </a:cubicBezTo>
                <a:cubicBezTo>
                  <a:pt x="19194" y="9907"/>
                  <a:pt x="19194" y="9907"/>
                  <a:pt x="19194" y="9907"/>
                </a:cubicBezTo>
                <a:cubicBezTo>
                  <a:pt x="21110" y="8943"/>
                  <a:pt x="21110" y="8943"/>
                  <a:pt x="21110" y="8943"/>
                </a:cubicBezTo>
                <a:cubicBezTo>
                  <a:pt x="21502" y="7922"/>
                  <a:pt x="21502" y="7412"/>
                  <a:pt x="21110" y="6902"/>
                </a:cubicBezTo>
                <a:close/>
                <a:moveTo>
                  <a:pt x="18410" y="19488"/>
                </a:moveTo>
                <a:cubicBezTo>
                  <a:pt x="18018" y="19998"/>
                  <a:pt x="19586" y="20508"/>
                  <a:pt x="19978" y="18978"/>
                </a:cubicBezTo>
                <a:cubicBezTo>
                  <a:pt x="20326" y="11948"/>
                  <a:pt x="19194" y="9907"/>
                  <a:pt x="19194" y="9907"/>
                </a:cubicBezTo>
                <a:cubicBezTo>
                  <a:pt x="17670" y="10927"/>
                  <a:pt x="17670" y="10927"/>
                  <a:pt x="17670" y="10927"/>
                </a:cubicBezTo>
                <a:cubicBezTo>
                  <a:pt x="17670" y="10927"/>
                  <a:pt x="19194" y="12458"/>
                  <a:pt x="18410" y="19488"/>
                </a:cubicBezTo>
                <a:close/>
              </a:path>
            </a:pathLst>
          </a:custGeom>
          <a:solidFill>
            <a:schemeClr val="accent3">
              <a:lumOff val="44000"/>
            </a:schemeClr>
          </a:solidFill>
          <a:ln w="12700">
            <a:miter lim="400000"/>
          </a:ln>
        </p:spPr>
        <p:txBody>
          <a:bodyPr lIns="45719" rIns="45719" anchor="ctr"/>
          <a:lstStyle/>
          <a:p>
            <a:endParaRPr/>
          </a:p>
        </p:txBody>
      </p:sp>
      <p:sp>
        <p:nvSpPr>
          <p:cNvPr id="1285" name="Freeform 101"/>
          <p:cNvSpPr/>
          <p:nvPr/>
        </p:nvSpPr>
        <p:spPr>
          <a:xfrm>
            <a:off x="1552611" y="5499818"/>
            <a:ext cx="354805" cy="273876"/>
          </a:xfrm>
          <a:custGeom>
            <a:avLst/>
            <a:gdLst/>
            <a:ahLst/>
            <a:cxnLst>
              <a:cxn ang="0">
                <a:pos x="wd2" y="hd2"/>
              </a:cxn>
              <a:cxn ang="5400000">
                <a:pos x="wd2" y="hd2"/>
              </a:cxn>
              <a:cxn ang="10800000">
                <a:pos x="wd2" y="hd2"/>
              </a:cxn>
              <a:cxn ang="16200000">
                <a:pos x="wd2" y="hd2"/>
              </a:cxn>
            </a:cxnLst>
            <a:rect l="0" t="0" r="r" b="b"/>
            <a:pathLst>
              <a:path w="21404" h="21472" extrusionOk="0">
                <a:moveTo>
                  <a:pt x="3386" y="13932"/>
                </a:moveTo>
                <a:cubicBezTo>
                  <a:pt x="4126" y="16483"/>
                  <a:pt x="4518" y="17503"/>
                  <a:pt x="6826" y="18467"/>
                </a:cubicBezTo>
                <a:cubicBezTo>
                  <a:pt x="8742" y="19998"/>
                  <a:pt x="9918" y="21472"/>
                  <a:pt x="10702" y="21472"/>
                </a:cubicBezTo>
                <a:cubicBezTo>
                  <a:pt x="11486" y="21472"/>
                  <a:pt x="12662" y="19998"/>
                  <a:pt x="14578" y="18978"/>
                </a:cubicBezTo>
                <a:cubicBezTo>
                  <a:pt x="16886" y="17503"/>
                  <a:pt x="16102" y="17503"/>
                  <a:pt x="16886" y="14499"/>
                </a:cubicBezTo>
                <a:cubicBezTo>
                  <a:pt x="10702" y="18467"/>
                  <a:pt x="10702" y="18467"/>
                  <a:pt x="10702" y="18467"/>
                </a:cubicBezTo>
                <a:lnTo>
                  <a:pt x="3386" y="13932"/>
                </a:lnTo>
                <a:close/>
                <a:moveTo>
                  <a:pt x="21110" y="6902"/>
                </a:moveTo>
                <a:cubicBezTo>
                  <a:pt x="11834" y="382"/>
                  <a:pt x="11834" y="382"/>
                  <a:pt x="11834" y="382"/>
                </a:cubicBezTo>
                <a:cubicBezTo>
                  <a:pt x="11486" y="-128"/>
                  <a:pt x="10310" y="-128"/>
                  <a:pt x="9526" y="382"/>
                </a:cubicBezTo>
                <a:cubicBezTo>
                  <a:pt x="294" y="6902"/>
                  <a:pt x="294" y="6902"/>
                  <a:pt x="294" y="6902"/>
                </a:cubicBezTo>
                <a:cubicBezTo>
                  <a:pt x="-98" y="7412"/>
                  <a:pt x="-98" y="7922"/>
                  <a:pt x="294" y="8943"/>
                </a:cubicBezTo>
                <a:cubicBezTo>
                  <a:pt x="9526" y="15463"/>
                  <a:pt x="9526" y="15463"/>
                  <a:pt x="9526" y="15463"/>
                </a:cubicBezTo>
                <a:cubicBezTo>
                  <a:pt x="10310" y="15973"/>
                  <a:pt x="11486" y="15973"/>
                  <a:pt x="11834" y="15463"/>
                </a:cubicBezTo>
                <a:cubicBezTo>
                  <a:pt x="17670" y="10927"/>
                  <a:pt x="17670" y="10927"/>
                  <a:pt x="17670" y="10927"/>
                </a:cubicBezTo>
                <a:cubicBezTo>
                  <a:pt x="11486" y="8943"/>
                  <a:pt x="11486" y="8943"/>
                  <a:pt x="11486" y="8943"/>
                </a:cubicBezTo>
                <a:cubicBezTo>
                  <a:pt x="11094" y="8943"/>
                  <a:pt x="11094" y="9396"/>
                  <a:pt x="10702" y="9396"/>
                </a:cubicBezTo>
                <a:cubicBezTo>
                  <a:pt x="9526" y="9396"/>
                  <a:pt x="8742" y="8433"/>
                  <a:pt x="8742" y="7412"/>
                </a:cubicBezTo>
                <a:cubicBezTo>
                  <a:pt x="8742" y="6902"/>
                  <a:pt x="9526" y="5938"/>
                  <a:pt x="10702" y="5938"/>
                </a:cubicBezTo>
                <a:cubicBezTo>
                  <a:pt x="11486" y="5938"/>
                  <a:pt x="12270" y="6392"/>
                  <a:pt x="12662" y="6902"/>
                </a:cubicBezTo>
                <a:cubicBezTo>
                  <a:pt x="19194" y="9907"/>
                  <a:pt x="19194" y="9907"/>
                  <a:pt x="19194" y="9907"/>
                </a:cubicBezTo>
                <a:cubicBezTo>
                  <a:pt x="21110" y="8943"/>
                  <a:pt x="21110" y="8943"/>
                  <a:pt x="21110" y="8943"/>
                </a:cubicBezTo>
                <a:cubicBezTo>
                  <a:pt x="21502" y="7922"/>
                  <a:pt x="21502" y="7412"/>
                  <a:pt x="21110" y="6902"/>
                </a:cubicBezTo>
                <a:close/>
                <a:moveTo>
                  <a:pt x="18410" y="19488"/>
                </a:moveTo>
                <a:cubicBezTo>
                  <a:pt x="18018" y="19998"/>
                  <a:pt x="19586" y="20508"/>
                  <a:pt x="19978" y="18978"/>
                </a:cubicBezTo>
                <a:cubicBezTo>
                  <a:pt x="20326" y="11948"/>
                  <a:pt x="19194" y="9907"/>
                  <a:pt x="19194" y="9907"/>
                </a:cubicBezTo>
                <a:cubicBezTo>
                  <a:pt x="17670" y="10927"/>
                  <a:pt x="17670" y="10927"/>
                  <a:pt x="17670" y="10927"/>
                </a:cubicBezTo>
                <a:cubicBezTo>
                  <a:pt x="17670" y="10927"/>
                  <a:pt x="19194" y="12458"/>
                  <a:pt x="18410" y="19488"/>
                </a:cubicBezTo>
                <a:close/>
              </a:path>
            </a:pathLst>
          </a:custGeom>
          <a:solidFill>
            <a:schemeClr val="accent3">
              <a:lumOff val="44000"/>
            </a:schemeClr>
          </a:solidFill>
          <a:ln w="12700">
            <a:miter lim="400000"/>
          </a:ln>
        </p:spPr>
        <p:txBody>
          <a:bodyPr lIns="45719" rIns="45719" anchor="ctr"/>
          <a:lstStyle/>
          <a:p>
            <a:endParaRPr/>
          </a:p>
        </p:txBody>
      </p:sp>
      <p:sp>
        <p:nvSpPr>
          <p:cNvPr id="1286" name="文本框 22"/>
          <p:cNvSpPr txBox="1"/>
          <p:nvPr/>
        </p:nvSpPr>
        <p:spPr>
          <a:xfrm>
            <a:off x="2183438" y="493066"/>
            <a:ext cx="8916638" cy="486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800" b="1">
                <a:solidFill>
                  <a:srgbClr val="DE4477"/>
                </a:solidFill>
                <a:latin typeface="Arial"/>
                <a:ea typeface="Arial"/>
                <a:cs typeface="Arial"/>
                <a:sym typeface="Arial"/>
              </a:defRPr>
            </a:lvl1pPr>
          </a:lstStyle>
          <a:p>
            <a:r>
              <a:t>SINIR KOYMAYI ZORLAŞTIRAN FAKTÖRLER</a:t>
            </a:r>
          </a:p>
        </p:txBody>
      </p:sp>
      <p:sp>
        <p:nvSpPr>
          <p:cNvPr id="1287" name="Metin kutusu 2"/>
          <p:cNvSpPr txBox="1"/>
          <p:nvPr/>
        </p:nvSpPr>
        <p:spPr>
          <a:xfrm>
            <a:off x="205862" y="2199433"/>
            <a:ext cx="11853428" cy="29854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000">
                <a:solidFill>
                  <a:srgbClr val="EC49B1"/>
                </a:solidFill>
              </a:defRPr>
            </a:pPr>
            <a:endParaRPr dirty="0"/>
          </a:p>
          <a:p>
            <a:pPr>
              <a:defRPr sz="2000">
                <a:solidFill>
                  <a:srgbClr val="EC49B1"/>
                </a:solidFill>
              </a:defRPr>
            </a:pPr>
            <a:endParaRPr sz="2800" dirty="0">
              <a:latin typeface="Helvetica Neue"/>
              <a:ea typeface="Helvetica Neue"/>
              <a:cs typeface="Helvetica Neue"/>
              <a:sym typeface="Helvetica Neue"/>
            </a:endParaRPr>
          </a:p>
          <a:p>
            <a:pPr marL="228600" indent="-228600">
              <a:buSzPct val="100000"/>
              <a:buChar char="•"/>
              <a:defRPr sz="2000">
                <a:solidFill>
                  <a:srgbClr val="EC49B1"/>
                </a:solidFill>
              </a:defRPr>
            </a:pPr>
            <a:r>
              <a:rPr sz="2800" dirty="0" err="1"/>
              <a:t>Sezgisel</a:t>
            </a:r>
            <a:r>
              <a:rPr sz="2800" dirty="0"/>
              <a:t> </a:t>
            </a:r>
            <a:r>
              <a:rPr sz="2800" dirty="0" err="1"/>
              <a:t>Düşünce</a:t>
            </a:r>
            <a:r>
              <a:rPr sz="2800" dirty="0"/>
              <a:t> </a:t>
            </a:r>
            <a:r>
              <a:rPr sz="2800" dirty="0" err="1"/>
              <a:t>Evresi</a:t>
            </a:r>
            <a:r>
              <a:rPr sz="2800" dirty="0"/>
              <a:t>: </a:t>
            </a:r>
            <a:r>
              <a:rPr sz="2800" dirty="0">
                <a:latin typeface="Helvetica Neue"/>
                <a:ea typeface="Helvetica Neue"/>
                <a:cs typeface="Helvetica Neue"/>
                <a:sym typeface="Helvetica Neue"/>
              </a:rPr>
              <a:t>4-7 </a:t>
            </a:r>
            <a:r>
              <a:rPr sz="2800" dirty="0" err="1">
                <a:latin typeface="Helvetica Neue"/>
                <a:ea typeface="Helvetica Neue"/>
                <a:cs typeface="Helvetica Neue"/>
                <a:sym typeface="Helvetica Neue"/>
              </a:rPr>
              <a:t>yaş</a:t>
            </a:r>
            <a:r>
              <a:rPr sz="2800" dirty="0">
                <a:latin typeface="Helvetica Neue"/>
                <a:ea typeface="Helvetica Neue"/>
                <a:cs typeface="Helvetica Neue"/>
                <a:sym typeface="Helvetica Neue"/>
              </a:rPr>
              <a:t> </a:t>
            </a:r>
            <a:r>
              <a:rPr sz="2800" dirty="0" err="1">
                <a:latin typeface="Helvetica Neue"/>
                <a:ea typeface="Helvetica Neue"/>
                <a:cs typeface="Helvetica Neue"/>
                <a:sym typeface="Helvetica Neue"/>
              </a:rPr>
              <a:t>dönemini</a:t>
            </a:r>
            <a:r>
              <a:rPr sz="2800" dirty="0">
                <a:latin typeface="Helvetica Neue"/>
                <a:ea typeface="Helvetica Neue"/>
                <a:cs typeface="Helvetica Neue"/>
                <a:sym typeface="Helvetica Neue"/>
              </a:rPr>
              <a:t> </a:t>
            </a:r>
            <a:r>
              <a:rPr sz="2800" dirty="0" err="1">
                <a:latin typeface="Helvetica Neue"/>
                <a:ea typeface="Helvetica Neue"/>
                <a:cs typeface="Helvetica Neue"/>
                <a:sym typeface="Helvetica Neue"/>
              </a:rPr>
              <a:t>kapsayan</a:t>
            </a:r>
            <a:r>
              <a:rPr sz="2800" dirty="0">
                <a:latin typeface="Helvetica Neue"/>
                <a:ea typeface="Helvetica Neue"/>
                <a:cs typeface="Helvetica Neue"/>
                <a:sym typeface="Helvetica Neue"/>
              </a:rPr>
              <a:t> </a:t>
            </a:r>
            <a:r>
              <a:rPr sz="2800" dirty="0" err="1">
                <a:latin typeface="Helvetica Neue"/>
                <a:ea typeface="Helvetica Neue"/>
                <a:cs typeface="Helvetica Neue"/>
                <a:sym typeface="Helvetica Neue"/>
              </a:rPr>
              <a:t>Sezgisel</a:t>
            </a:r>
            <a:r>
              <a:rPr sz="2800" dirty="0">
                <a:latin typeface="Helvetica Neue"/>
                <a:ea typeface="Helvetica Neue"/>
                <a:cs typeface="Helvetica Neue"/>
                <a:sym typeface="Helvetica Neue"/>
              </a:rPr>
              <a:t> </a:t>
            </a:r>
            <a:r>
              <a:rPr sz="2800" dirty="0" err="1">
                <a:latin typeface="Helvetica Neue"/>
                <a:ea typeface="Helvetica Neue"/>
                <a:cs typeface="Helvetica Neue"/>
                <a:sym typeface="Helvetica Neue"/>
              </a:rPr>
              <a:t>Düşünme</a:t>
            </a:r>
            <a:r>
              <a:rPr sz="2800" dirty="0">
                <a:latin typeface="Helvetica Neue"/>
                <a:ea typeface="Helvetica Neue"/>
                <a:cs typeface="Helvetica Neue"/>
                <a:sym typeface="Helvetica Neue"/>
              </a:rPr>
              <a:t> </a:t>
            </a:r>
            <a:r>
              <a:rPr sz="2800" dirty="0" err="1">
                <a:latin typeface="Helvetica Neue"/>
                <a:ea typeface="Helvetica Neue"/>
                <a:cs typeface="Helvetica Neue"/>
                <a:sym typeface="Helvetica Neue"/>
              </a:rPr>
              <a:t>döneminde</a:t>
            </a:r>
            <a:r>
              <a:rPr sz="2800" dirty="0">
                <a:latin typeface="Helvetica Neue"/>
                <a:ea typeface="Helvetica Neue"/>
                <a:cs typeface="Helvetica Neue"/>
                <a:sym typeface="Helvetica Neue"/>
              </a:rPr>
              <a:t> </a:t>
            </a:r>
            <a:r>
              <a:rPr sz="2800" dirty="0" err="1">
                <a:latin typeface="Helvetica Neue"/>
                <a:ea typeface="Helvetica Neue"/>
                <a:cs typeface="Helvetica Neue"/>
                <a:sym typeface="Helvetica Neue"/>
              </a:rPr>
              <a:t>çocuklar</a:t>
            </a:r>
            <a:r>
              <a:rPr sz="2800" dirty="0">
                <a:latin typeface="Helvetica Neue"/>
                <a:ea typeface="Helvetica Neue"/>
                <a:cs typeface="Helvetica Neue"/>
                <a:sym typeface="Helvetica Neue"/>
              </a:rPr>
              <a:t> </a:t>
            </a:r>
            <a:r>
              <a:rPr sz="2800" dirty="0" err="1">
                <a:latin typeface="Helvetica Neue"/>
                <a:ea typeface="Helvetica Neue"/>
                <a:cs typeface="Helvetica Neue"/>
                <a:sym typeface="Helvetica Neue"/>
              </a:rPr>
              <a:t>bir</a:t>
            </a:r>
            <a:r>
              <a:rPr sz="2800" dirty="0">
                <a:latin typeface="Helvetica Neue"/>
                <a:ea typeface="Helvetica Neue"/>
                <a:cs typeface="Helvetica Neue"/>
                <a:sym typeface="Helvetica Neue"/>
              </a:rPr>
              <a:t> </a:t>
            </a:r>
            <a:r>
              <a:rPr sz="2800" dirty="0" err="1">
                <a:latin typeface="Helvetica Neue"/>
                <a:ea typeface="Helvetica Neue"/>
                <a:cs typeface="Helvetica Neue"/>
                <a:sym typeface="Helvetica Neue"/>
              </a:rPr>
              <a:t>çok</a:t>
            </a:r>
            <a:r>
              <a:rPr sz="2800" dirty="0">
                <a:latin typeface="Helvetica Neue"/>
                <a:ea typeface="Helvetica Neue"/>
                <a:cs typeface="Helvetica Neue"/>
                <a:sym typeface="Helvetica Neue"/>
              </a:rPr>
              <a:t> </a:t>
            </a:r>
            <a:r>
              <a:rPr sz="2800" dirty="0" err="1">
                <a:latin typeface="Helvetica Neue"/>
                <a:ea typeface="Helvetica Neue"/>
                <a:cs typeface="Helvetica Neue"/>
                <a:sym typeface="Helvetica Neue"/>
              </a:rPr>
              <a:t>şeyi</a:t>
            </a:r>
            <a:r>
              <a:rPr sz="2800" dirty="0">
                <a:latin typeface="Helvetica Neue"/>
                <a:ea typeface="Helvetica Neue"/>
                <a:cs typeface="Helvetica Neue"/>
                <a:sym typeface="Helvetica Neue"/>
              </a:rPr>
              <a:t> </a:t>
            </a:r>
            <a:r>
              <a:rPr sz="2800" dirty="0" err="1">
                <a:latin typeface="Helvetica Neue"/>
                <a:ea typeface="Helvetica Neue"/>
                <a:cs typeface="Helvetica Neue"/>
                <a:sym typeface="Helvetica Neue"/>
              </a:rPr>
              <a:t>bildiklerinden</a:t>
            </a:r>
            <a:r>
              <a:rPr sz="2800" dirty="0">
                <a:latin typeface="Helvetica Neue"/>
                <a:ea typeface="Helvetica Neue"/>
                <a:cs typeface="Helvetica Neue"/>
                <a:sym typeface="Helvetica Neue"/>
              </a:rPr>
              <a:t> </a:t>
            </a:r>
            <a:r>
              <a:rPr sz="2800" dirty="0" err="1">
                <a:latin typeface="Helvetica Neue"/>
                <a:ea typeface="Helvetica Neue"/>
                <a:cs typeface="Helvetica Neue"/>
                <a:sym typeface="Helvetica Neue"/>
              </a:rPr>
              <a:t>emindirler</a:t>
            </a:r>
            <a:r>
              <a:rPr sz="2800" dirty="0">
                <a:latin typeface="Helvetica Neue"/>
                <a:ea typeface="Helvetica Neue"/>
                <a:cs typeface="Helvetica Neue"/>
                <a:sym typeface="Helvetica Neue"/>
              </a:rPr>
              <a:t> </a:t>
            </a:r>
            <a:r>
              <a:rPr sz="2800" dirty="0" err="1">
                <a:latin typeface="Helvetica Neue"/>
                <a:ea typeface="Helvetica Neue"/>
                <a:cs typeface="Helvetica Neue"/>
                <a:sym typeface="Helvetica Neue"/>
              </a:rPr>
              <a:t>ancak</a:t>
            </a:r>
            <a:r>
              <a:rPr sz="2800" dirty="0">
                <a:latin typeface="Helvetica Neue"/>
                <a:ea typeface="Helvetica Neue"/>
                <a:cs typeface="Helvetica Neue"/>
                <a:sym typeface="Helvetica Neue"/>
              </a:rPr>
              <a:t> </a:t>
            </a:r>
            <a:r>
              <a:rPr sz="2800" dirty="0" err="1">
                <a:latin typeface="Helvetica Neue"/>
                <a:ea typeface="Helvetica Neue"/>
                <a:cs typeface="Helvetica Neue"/>
                <a:sym typeface="Helvetica Neue"/>
              </a:rPr>
              <a:t>bilgiye</a:t>
            </a:r>
            <a:r>
              <a:rPr sz="2800" dirty="0">
                <a:latin typeface="Helvetica Neue"/>
                <a:ea typeface="Helvetica Neue"/>
                <a:cs typeface="Helvetica Neue"/>
                <a:sym typeface="Helvetica Neue"/>
              </a:rPr>
              <a:t> </a:t>
            </a:r>
            <a:r>
              <a:rPr sz="2800" dirty="0" err="1">
                <a:latin typeface="Helvetica Neue"/>
                <a:ea typeface="Helvetica Neue"/>
                <a:cs typeface="Helvetica Neue"/>
                <a:sym typeface="Helvetica Neue"/>
              </a:rPr>
              <a:t>nasıl</a:t>
            </a:r>
            <a:r>
              <a:rPr sz="2800" dirty="0">
                <a:latin typeface="Helvetica Neue"/>
                <a:ea typeface="Helvetica Neue"/>
                <a:cs typeface="Helvetica Neue"/>
                <a:sym typeface="Helvetica Neue"/>
              </a:rPr>
              <a:t> </a:t>
            </a:r>
            <a:r>
              <a:rPr sz="2800" dirty="0" err="1">
                <a:latin typeface="Helvetica Neue"/>
                <a:ea typeface="Helvetica Neue"/>
                <a:cs typeface="Helvetica Neue"/>
                <a:sym typeface="Helvetica Neue"/>
              </a:rPr>
              <a:t>sahip</a:t>
            </a:r>
            <a:r>
              <a:rPr sz="2800" dirty="0">
                <a:latin typeface="Helvetica Neue"/>
                <a:ea typeface="Helvetica Neue"/>
                <a:cs typeface="Helvetica Neue"/>
                <a:sym typeface="Helvetica Neue"/>
              </a:rPr>
              <a:t> </a:t>
            </a:r>
            <a:r>
              <a:rPr sz="2800" dirty="0" err="1">
                <a:latin typeface="Helvetica Neue"/>
                <a:ea typeface="Helvetica Neue"/>
                <a:cs typeface="Helvetica Neue"/>
                <a:sym typeface="Helvetica Neue"/>
              </a:rPr>
              <a:t>olduklarını</a:t>
            </a:r>
            <a:r>
              <a:rPr sz="2800" dirty="0">
                <a:latin typeface="Helvetica Neue"/>
                <a:ea typeface="Helvetica Neue"/>
                <a:cs typeface="Helvetica Neue"/>
                <a:sym typeface="Helvetica Neue"/>
              </a:rPr>
              <a:t> </a:t>
            </a:r>
            <a:r>
              <a:rPr sz="2800" dirty="0" err="1">
                <a:latin typeface="Helvetica Neue"/>
                <a:ea typeface="Helvetica Neue"/>
                <a:cs typeface="Helvetica Neue"/>
                <a:sym typeface="Helvetica Neue"/>
              </a:rPr>
              <a:t>bilmemektedirler</a:t>
            </a:r>
            <a:r>
              <a:rPr sz="2800" dirty="0">
                <a:latin typeface="Helvetica Neue"/>
                <a:ea typeface="Helvetica Neue"/>
                <a:cs typeface="Helvetica Neue"/>
                <a:sym typeface="Helvetica Neue"/>
              </a:rPr>
              <a:t>. </a:t>
            </a:r>
            <a:r>
              <a:rPr sz="2800" dirty="0" err="1">
                <a:latin typeface="Helvetica Neue"/>
                <a:ea typeface="Helvetica Neue"/>
                <a:cs typeface="Helvetica Neue"/>
                <a:sym typeface="Helvetica Neue"/>
              </a:rPr>
              <a:t>Özellikle</a:t>
            </a:r>
            <a:r>
              <a:rPr sz="2800" dirty="0">
                <a:latin typeface="Helvetica Neue"/>
                <a:ea typeface="Helvetica Neue"/>
                <a:cs typeface="Helvetica Neue"/>
                <a:sym typeface="Helvetica Neue"/>
              </a:rPr>
              <a:t> 5 </a:t>
            </a:r>
            <a:r>
              <a:rPr sz="2800" dirty="0" err="1">
                <a:latin typeface="Helvetica Neue"/>
                <a:ea typeface="Helvetica Neue"/>
                <a:cs typeface="Helvetica Neue"/>
                <a:sym typeface="Helvetica Neue"/>
              </a:rPr>
              <a:t>yaş</a:t>
            </a:r>
            <a:r>
              <a:rPr sz="2800" dirty="0">
                <a:latin typeface="Helvetica Neue"/>
                <a:ea typeface="Helvetica Neue"/>
                <a:cs typeface="Helvetica Neue"/>
                <a:sym typeface="Helvetica Neue"/>
              </a:rPr>
              <a:t> </a:t>
            </a:r>
            <a:r>
              <a:rPr sz="2800" dirty="0" err="1">
                <a:latin typeface="Helvetica Neue"/>
                <a:ea typeface="Helvetica Neue"/>
                <a:cs typeface="Helvetica Neue"/>
                <a:sym typeface="Helvetica Neue"/>
              </a:rPr>
              <a:t>döneminde</a:t>
            </a:r>
            <a:r>
              <a:rPr sz="2800" dirty="0">
                <a:latin typeface="Helvetica Neue"/>
                <a:ea typeface="Helvetica Neue"/>
                <a:cs typeface="Helvetica Neue"/>
                <a:sym typeface="Helvetica Neue"/>
              </a:rPr>
              <a:t> her </a:t>
            </a:r>
            <a:r>
              <a:rPr sz="2800" dirty="0" err="1">
                <a:latin typeface="Helvetica Neue"/>
                <a:ea typeface="Helvetica Neue"/>
                <a:cs typeface="Helvetica Neue"/>
                <a:sym typeface="Helvetica Neue"/>
              </a:rPr>
              <a:t>sorunun</a:t>
            </a:r>
            <a:r>
              <a:rPr sz="2800" dirty="0">
                <a:latin typeface="Helvetica Neue"/>
                <a:ea typeface="Helvetica Neue"/>
                <a:cs typeface="Helvetica Neue"/>
                <a:sym typeface="Helvetica Neue"/>
              </a:rPr>
              <a:t> </a:t>
            </a:r>
            <a:r>
              <a:rPr sz="2800" dirty="0" err="1">
                <a:latin typeface="Helvetica Neue"/>
                <a:ea typeface="Helvetica Neue"/>
                <a:cs typeface="Helvetica Neue"/>
                <a:sym typeface="Helvetica Neue"/>
              </a:rPr>
              <a:t>cevabını</a:t>
            </a:r>
            <a:r>
              <a:rPr sz="2800" dirty="0">
                <a:latin typeface="Helvetica Neue"/>
                <a:ea typeface="Helvetica Neue"/>
                <a:cs typeface="Helvetica Neue"/>
                <a:sym typeface="Helvetica Neue"/>
              </a:rPr>
              <a:t> </a:t>
            </a:r>
            <a:r>
              <a:rPr sz="2800" dirty="0" err="1">
                <a:latin typeface="Helvetica Neue"/>
                <a:ea typeface="Helvetica Neue"/>
                <a:cs typeface="Helvetica Neue"/>
                <a:sym typeface="Helvetica Neue"/>
              </a:rPr>
              <a:t>bilmek</a:t>
            </a:r>
            <a:r>
              <a:rPr sz="2800" dirty="0">
                <a:latin typeface="Helvetica Neue"/>
                <a:ea typeface="Helvetica Neue"/>
                <a:cs typeface="Helvetica Neue"/>
                <a:sym typeface="Helvetica Neue"/>
              </a:rPr>
              <a:t> </a:t>
            </a:r>
            <a:r>
              <a:rPr sz="2800" dirty="0" err="1">
                <a:latin typeface="Helvetica Neue"/>
                <a:ea typeface="Helvetica Neue"/>
                <a:cs typeface="Helvetica Neue"/>
                <a:sym typeface="Helvetica Neue"/>
              </a:rPr>
              <a:t>isterler</a:t>
            </a:r>
            <a:r>
              <a:rPr sz="2800" dirty="0">
                <a:latin typeface="Helvetica Neue"/>
                <a:ea typeface="Helvetica Neue"/>
                <a:cs typeface="Helvetica Neue"/>
                <a:sym typeface="Helvetica Neue"/>
              </a:rPr>
              <a:t> </a:t>
            </a:r>
            <a:r>
              <a:rPr sz="2800" dirty="0" err="1">
                <a:latin typeface="Helvetica Neue"/>
                <a:ea typeface="Helvetica Neue"/>
                <a:cs typeface="Helvetica Neue"/>
                <a:sym typeface="Helvetica Neue"/>
              </a:rPr>
              <a:t>ve</a:t>
            </a:r>
            <a:r>
              <a:rPr sz="2800" dirty="0">
                <a:latin typeface="Helvetica Neue"/>
                <a:ea typeface="Helvetica Neue"/>
                <a:cs typeface="Helvetica Neue"/>
                <a:sym typeface="Helvetica Neue"/>
              </a:rPr>
              <a:t> </a:t>
            </a:r>
            <a:r>
              <a:rPr sz="2800" dirty="0" err="1">
                <a:latin typeface="Helvetica Neue"/>
                <a:ea typeface="Helvetica Neue"/>
                <a:cs typeface="Helvetica Neue"/>
                <a:sym typeface="Helvetica Neue"/>
              </a:rPr>
              <a:t>sık</a:t>
            </a:r>
            <a:r>
              <a:rPr sz="2800" dirty="0">
                <a:latin typeface="Helvetica Neue"/>
                <a:ea typeface="Helvetica Neue"/>
                <a:cs typeface="Helvetica Neue"/>
                <a:sym typeface="Helvetica Neue"/>
              </a:rPr>
              <a:t> </a:t>
            </a:r>
            <a:r>
              <a:rPr sz="2800" dirty="0" err="1">
                <a:latin typeface="Helvetica Neue"/>
                <a:ea typeface="Helvetica Neue"/>
                <a:cs typeface="Helvetica Neue"/>
                <a:sym typeface="Helvetica Neue"/>
              </a:rPr>
              <a:t>sık</a:t>
            </a:r>
            <a:r>
              <a:rPr sz="2800" dirty="0">
                <a:latin typeface="Helvetica Neue"/>
                <a:ea typeface="Helvetica Neue"/>
                <a:cs typeface="Helvetica Neue"/>
                <a:sym typeface="Helvetica Neue"/>
              </a:rPr>
              <a:t> “</a:t>
            </a:r>
            <a:r>
              <a:rPr sz="2800" dirty="0" err="1">
                <a:latin typeface="Helvetica Neue"/>
                <a:ea typeface="Helvetica Neue"/>
                <a:cs typeface="Helvetica Neue"/>
                <a:sym typeface="Helvetica Neue"/>
              </a:rPr>
              <a:t>Neden</a:t>
            </a:r>
            <a:r>
              <a:rPr sz="2800" dirty="0">
                <a:latin typeface="Helvetica Neue"/>
                <a:ea typeface="Helvetica Neue"/>
                <a:cs typeface="Helvetica Neue"/>
                <a:sym typeface="Helvetica Neue"/>
              </a:rPr>
              <a:t>” </a:t>
            </a:r>
            <a:r>
              <a:rPr sz="2800" dirty="0" err="1">
                <a:latin typeface="Helvetica Neue"/>
                <a:ea typeface="Helvetica Neue"/>
                <a:cs typeface="Helvetica Neue"/>
                <a:sym typeface="Helvetica Neue"/>
              </a:rPr>
              <a:t>diye</a:t>
            </a:r>
            <a:r>
              <a:rPr sz="2800" dirty="0">
                <a:latin typeface="Helvetica Neue"/>
                <a:ea typeface="Helvetica Neue"/>
                <a:cs typeface="Helvetica Neue"/>
                <a:sym typeface="Helvetica Neue"/>
              </a:rPr>
              <a:t> </a:t>
            </a:r>
            <a:r>
              <a:rPr sz="2800" dirty="0" err="1">
                <a:latin typeface="Helvetica Neue"/>
                <a:ea typeface="Helvetica Neue"/>
                <a:cs typeface="Helvetica Neue"/>
                <a:sym typeface="Helvetica Neue"/>
              </a:rPr>
              <a:t>sorarlar</a:t>
            </a:r>
            <a:r>
              <a:rPr sz="2800" dirty="0">
                <a:latin typeface="Helvetica Neue"/>
                <a:ea typeface="Helvetica Neue"/>
                <a:cs typeface="Helvetica Neue"/>
                <a:sym typeface="Helvetica Neue"/>
              </a:rPr>
              <a:t>. (Santrock,2018-Akt. Yılmazer,2020)</a:t>
            </a:r>
          </a:p>
        </p:txBody>
      </p:sp>
    </p:spTree>
    <p:extLst>
      <p:ext uri="{BB962C8B-B14F-4D97-AF65-F5344CB8AC3E}">
        <p14:creationId xmlns:p14="http://schemas.microsoft.com/office/powerpoint/2010/main" val="123803668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9" name="图片 4" descr="图片 4"/>
          <p:cNvPicPr>
            <a:picLocks noChangeAspect="1"/>
          </p:cNvPicPr>
          <p:nvPr/>
        </p:nvPicPr>
        <p:blipFill>
          <a:blip r:embed="rId2">
            <a:extLst/>
          </a:blip>
          <a:stretch>
            <a:fillRect/>
          </a:stretch>
        </p:blipFill>
        <p:spPr>
          <a:xfrm>
            <a:off x="0" y="358775"/>
            <a:ext cx="1981200" cy="730250"/>
          </a:xfrm>
          <a:prstGeom prst="rect">
            <a:avLst/>
          </a:prstGeom>
          <a:ln w="12700">
            <a:miter lim="400000"/>
          </a:ln>
          <a:effectLst>
            <a:outerShdw dist="38100" dir="8100000" rotWithShape="0">
              <a:srgbClr val="000000">
                <a:alpha val="39000"/>
              </a:srgbClr>
            </a:outerShdw>
          </a:effectLst>
        </p:spPr>
      </p:pic>
      <p:sp>
        <p:nvSpPr>
          <p:cNvPr id="1290" name="Freeform 101"/>
          <p:cNvSpPr/>
          <p:nvPr/>
        </p:nvSpPr>
        <p:spPr>
          <a:xfrm>
            <a:off x="6995467" y="4247963"/>
            <a:ext cx="354806" cy="273876"/>
          </a:xfrm>
          <a:custGeom>
            <a:avLst/>
            <a:gdLst/>
            <a:ahLst/>
            <a:cxnLst>
              <a:cxn ang="0">
                <a:pos x="wd2" y="hd2"/>
              </a:cxn>
              <a:cxn ang="5400000">
                <a:pos x="wd2" y="hd2"/>
              </a:cxn>
              <a:cxn ang="10800000">
                <a:pos x="wd2" y="hd2"/>
              </a:cxn>
              <a:cxn ang="16200000">
                <a:pos x="wd2" y="hd2"/>
              </a:cxn>
            </a:cxnLst>
            <a:rect l="0" t="0" r="r" b="b"/>
            <a:pathLst>
              <a:path w="21404" h="21472" extrusionOk="0">
                <a:moveTo>
                  <a:pt x="3386" y="13932"/>
                </a:moveTo>
                <a:cubicBezTo>
                  <a:pt x="4126" y="16483"/>
                  <a:pt x="4518" y="17503"/>
                  <a:pt x="6826" y="18467"/>
                </a:cubicBezTo>
                <a:cubicBezTo>
                  <a:pt x="8742" y="19998"/>
                  <a:pt x="9918" y="21472"/>
                  <a:pt x="10702" y="21472"/>
                </a:cubicBezTo>
                <a:cubicBezTo>
                  <a:pt x="11486" y="21472"/>
                  <a:pt x="12662" y="19998"/>
                  <a:pt x="14578" y="18978"/>
                </a:cubicBezTo>
                <a:cubicBezTo>
                  <a:pt x="16886" y="17503"/>
                  <a:pt x="16102" y="17503"/>
                  <a:pt x="16886" y="14499"/>
                </a:cubicBezTo>
                <a:cubicBezTo>
                  <a:pt x="10702" y="18467"/>
                  <a:pt x="10702" y="18467"/>
                  <a:pt x="10702" y="18467"/>
                </a:cubicBezTo>
                <a:lnTo>
                  <a:pt x="3386" y="13932"/>
                </a:lnTo>
                <a:close/>
                <a:moveTo>
                  <a:pt x="21110" y="6902"/>
                </a:moveTo>
                <a:cubicBezTo>
                  <a:pt x="11834" y="382"/>
                  <a:pt x="11834" y="382"/>
                  <a:pt x="11834" y="382"/>
                </a:cubicBezTo>
                <a:cubicBezTo>
                  <a:pt x="11486" y="-128"/>
                  <a:pt x="10310" y="-128"/>
                  <a:pt x="9526" y="382"/>
                </a:cubicBezTo>
                <a:cubicBezTo>
                  <a:pt x="294" y="6902"/>
                  <a:pt x="294" y="6902"/>
                  <a:pt x="294" y="6902"/>
                </a:cubicBezTo>
                <a:cubicBezTo>
                  <a:pt x="-98" y="7412"/>
                  <a:pt x="-98" y="7922"/>
                  <a:pt x="294" y="8943"/>
                </a:cubicBezTo>
                <a:cubicBezTo>
                  <a:pt x="9526" y="15463"/>
                  <a:pt x="9526" y="15463"/>
                  <a:pt x="9526" y="15463"/>
                </a:cubicBezTo>
                <a:cubicBezTo>
                  <a:pt x="10310" y="15973"/>
                  <a:pt x="11486" y="15973"/>
                  <a:pt x="11834" y="15463"/>
                </a:cubicBezTo>
                <a:cubicBezTo>
                  <a:pt x="17670" y="10927"/>
                  <a:pt x="17670" y="10927"/>
                  <a:pt x="17670" y="10927"/>
                </a:cubicBezTo>
                <a:cubicBezTo>
                  <a:pt x="11486" y="8943"/>
                  <a:pt x="11486" y="8943"/>
                  <a:pt x="11486" y="8943"/>
                </a:cubicBezTo>
                <a:cubicBezTo>
                  <a:pt x="11094" y="8943"/>
                  <a:pt x="11094" y="9396"/>
                  <a:pt x="10702" y="9396"/>
                </a:cubicBezTo>
                <a:cubicBezTo>
                  <a:pt x="9526" y="9396"/>
                  <a:pt x="8742" y="8433"/>
                  <a:pt x="8742" y="7412"/>
                </a:cubicBezTo>
                <a:cubicBezTo>
                  <a:pt x="8742" y="6902"/>
                  <a:pt x="9526" y="5938"/>
                  <a:pt x="10702" y="5938"/>
                </a:cubicBezTo>
                <a:cubicBezTo>
                  <a:pt x="11486" y="5938"/>
                  <a:pt x="12270" y="6392"/>
                  <a:pt x="12662" y="6902"/>
                </a:cubicBezTo>
                <a:cubicBezTo>
                  <a:pt x="19194" y="9907"/>
                  <a:pt x="19194" y="9907"/>
                  <a:pt x="19194" y="9907"/>
                </a:cubicBezTo>
                <a:cubicBezTo>
                  <a:pt x="21110" y="8943"/>
                  <a:pt x="21110" y="8943"/>
                  <a:pt x="21110" y="8943"/>
                </a:cubicBezTo>
                <a:cubicBezTo>
                  <a:pt x="21502" y="7922"/>
                  <a:pt x="21502" y="7412"/>
                  <a:pt x="21110" y="6902"/>
                </a:cubicBezTo>
                <a:close/>
                <a:moveTo>
                  <a:pt x="18410" y="19488"/>
                </a:moveTo>
                <a:cubicBezTo>
                  <a:pt x="18018" y="19998"/>
                  <a:pt x="19586" y="20508"/>
                  <a:pt x="19978" y="18978"/>
                </a:cubicBezTo>
                <a:cubicBezTo>
                  <a:pt x="20326" y="11948"/>
                  <a:pt x="19194" y="9907"/>
                  <a:pt x="19194" y="9907"/>
                </a:cubicBezTo>
                <a:cubicBezTo>
                  <a:pt x="17670" y="10927"/>
                  <a:pt x="17670" y="10927"/>
                  <a:pt x="17670" y="10927"/>
                </a:cubicBezTo>
                <a:cubicBezTo>
                  <a:pt x="17670" y="10927"/>
                  <a:pt x="19194" y="12458"/>
                  <a:pt x="18410" y="19488"/>
                </a:cubicBezTo>
                <a:close/>
              </a:path>
            </a:pathLst>
          </a:custGeom>
          <a:solidFill>
            <a:schemeClr val="accent3">
              <a:lumOff val="44000"/>
            </a:schemeClr>
          </a:solidFill>
          <a:ln w="12700">
            <a:miter lim="400000"/>
          </a:ln>
        </p:spPr>
        <p:txBody>
          <a:bodyPr lIns="45719" rIns="45719" anchor="ctr"/>
          <a:lstStyle/>
          <a:p>
            <a:endParaRPr/>
          </a:p>
        </p:txBody>
      </p:sp>
      <p:sp>
        <p:nvSpPr>
          <p:cNvPr id="1291" name="Freeform 154"/>
          <p:cNvSpPr/>
          <p:nvPr/>
        </p:nvSpPr>
        <p:spPr>
          <a:xfrm>
            <a:off x="7103611" y="3168929"/>
            <a:ext cx="256451" cy="340315"/>
          </a:xfrm>
          <a:custGeom>
            <a:avLst/>
            <a:gdLst/>
            <a:ahLst/>
            <a:cxnLst>
              <a:cxn ang="0">
                <a:pos x="wd2" y="hd2"/>
              </a:cxn>
              <a:cxn ang="5400000">
                <a:pos x="wd2" y="hd2"/>
              </a:cxn>
              <a:cxn ang="10800000">
                <a:pos x="wd2" y="hd2"/>
              </a:cxn>
              <a:cxn ang="16200000">
                <a:pos x="wd2" y="hd2"/>
              </a:cxn>
            </a:cxnLst>
            <a:rect l="0" t="0" r="r" b="b"/>
            <a:pathLst>
              <a:path w="21600" h="21091" extrusionOk="0">
                <a:moveTo>
                  <a:pt x="21112" y="5358"/>
                </a:moveTo>
                <a:cubicBezTo>
                  <a:pt x="7078" y="247"/>
                  <a:pt x="7078" y="247"/>
                  <a:pt x="7078" y="247"/>
                </a:cubicBezTo>
                <a:cubicBezTo>
                  <a:pt x="5431" y="-509"/>
                  <a:pt x="1647" y="602"/>
                  <a:pt x="549" y="1847"/>
                </a:cubicBezTo>
                <a:cubicBezTo>
                  <a:pt x="0" y="2602"/>
                  <a:pt x="0" y="3002"/>
                  <a:pt x="0" y="3002"/>
                </a:cubicBezTo>
                <a:cubicBezTo>
                  <a:pt x="549" y="14824"/>
                  <a:pt x="549" y="14824"/>
                  <a:pt x="549" y="14824"/>
                </a:cubicBezTo>
                <a:cubicBezTo>
                  <a:pt x="549" y="14824"/>
                  <a:pt x="1098" y="15224"/>
                  <a:pt x="1098" y="15624"/>
                </a:cubicBezTo>
                <a:cubicBezTo>
                  <a:pt x="2197" y="15624"/>
                  <a:pt x="13546" y="21091"/>
                  <a:pt x="13546" y="21091"/>
                </a:cubicBezTo>
                <a:cubicBezTo>
                  <a:pt x="14095" y="21091"/>
                  <a:pt x="14095" y="21091"/>
                  <a:pt x="14095" y="21091"/>
                </a:cubicBezTo>
                <a:cubicBezTo>
                  <a:pt x="14644" y="21091"/>
                  <a:pt x="14644" y="21091"/>
                  <a:pt x="14644" y="21091"/>
                </a:cubicBezTo>
                <a:cubicBezTo>
                  <a:pt x="15132" y="21091"/>
                  <a:pt x="15132" y="20735"/>
                  <a:pt x="15132" y="20735"/>
                </a:cubicBezTo>
                <a:cubicBezTo>
                  <a:pt x="15132" y="8513"/>
                  <a:pt x="15132" y="8513"/>
                  <a:pt x="15132" y="8513"/>
                </a:cubicBezTo>
                <a:cubicBezTo>
                  <a:pt x="15132" y="8113"/>
                  <a:pt x="15132" y="8113"/>
                  <a:pt x="14644" y="7713"/>
                </a:cubicBezTo>
                <a:cubicBezTo>
                  <a:pt x="2685" y="2602"/>
                  <a:pt x="2685" y="2602"/>
                  <a:pt x="2685" y="2602"/>
                </a:cubicBezTo>
                <a:cubicBezTo>
                  <a:pt x="2685" y="2602"/>
                  <a:pt x="3234" y="2202"/>
                  <a:pt x="4332" y="1847"/>
                </a:cubicBezTo>
                <a:cubicBezTo>
                  <a:pt x="5431" y="1447"/>
                  <a:pt x="5919" y="1447"/>
                  <a:pt x="6529" y="1447"/>
                </a:cubicBezTo>
                <a:cubicBezTo>
                  <a:pt x="6529" y="1447"/>
                  <a:pt x="17878" y="6158"/>
                  <a:pt x="18366" y="6158"/>
                </a:cubicBezTo>
                <a:cubicBezTo>
                  <a:pt x="18915" y="6558"/>
                  <a:pt x="18915" y="6558"/>
                  <a:pt x="18915" y="6558"/>
                </a:cubicBezTo>
                <a:cubicBezTo>
                  <a:pt x="18915" y="6958"/>
                  <a:pt x="18915" y="18380"/>
                  <a:pt x="18915" y="18380"/>
                </a:cubicBezTo>
                <a:cubicBezTo>
                  <a:pt x="18915" y="18735"/>
                  <a:pt x="19464" y="19135"/>
                  <a:pt x="20014" y="19135"/>
                </a:cubicBezTo>
                <a:cubicBezTo>
                  <a:pt x="20563" y="19135"/>
                  <a:pt x="21600" y="18735"/>
                  <a:pt x="21600" y="18380"/>
                </a:cubicBezTo>
                <a:cubicBezTo>
                  <a:pt x="21600" y="5758"/>
                  <a:pt x="21600" y="5758"/>
                  <a:pt x="21600" y="5758"/>
                </a:cubicBezTo>
                <a:lnTo>
                  <a:pt x="21112" y="5358"/>
                </a:lnTo>
              </a:path>
            </a:pathLst>
          </a:custGeom>
          <a:solidFill>
            <a:schemeClr val="accent3">
              <a:lumOff val="44000"/>
            </a:schemeClr>
          </a:solidFill>
          <a:ln w="12700">
            <a:miter lim="400000"/>
          </a:ln>
        </p:spPr>
        <p:txBody>
          <a:bodyPr lIns="45719" rIns="45719" anchor="ctr"/>
          <a:lstStyle/>
          <a:p>
            <a:endParaRPr/>
          </a:p>
        </p:txBody>
      </p:sp>
      <p:sp>
        <p:nvSpPr>
          <p:cNvPr id="1292" name="Freeform 154"/>
          <p:cNvSpPr/>
          <p:nvPr/>
        </p:nvSpPr>
        <p:spPr>
          <a:xfrm>
            <a:off x="1589995" y="1672146"/>
            <a:ext cx="256451" cy="340316"/>
          </a:xfrm>
          <a:custGeom>
            <a:avLst/>
            <a:gdLst/>
            <a:ahLst/>
            <a:cxnLst>
              <a:cxn ang="0">
                <a:pos x="wd2" y="hd2"/>
              </a:cxn>
              <a:cxn ang="5400000">
                <a:pos x="wd2" y="hd2"/>
              </a:cxn>
              <a:cxn ang="10800000">
                <a:pos x="wd2" y="hd2"/>
              </a:cxn>
              <a:cxn ang="16200000">
                <a:pos x="wd2" y="hd2"/>
              </a:cxn>
            </a:cxnLst>
            <a:rect l="0" t="0" r="r" b="b"/>
            <a:pathLst>
              <a:path w="21600" h="21091" extrusionOk="0">
                <a:moveTo>
                  <a:pt x="21112" y="5358"/>
                </a:moveTo>
                <a:cubicBezTo>
                  <a:pt x="7078" y="247"/>
                  <a:pt x="7078" y="247"/>
                  <a:pt x="7078" y="247"/>
                </a:cubicBezTo>
                <a:cubicBezTo>
                  <a:pt x="5431" y="-509"/>
                  <a:pt x="1647" y="602"/>
                  <a:pt x="549" y="1847"/>
                </a:cubicBezTo>
                <a:cubicBezTo>
                  <a:pt x="0" y="2602"/>
                  <a:pt x="0" y="3002"/>
                  <a:pt x="0" y="3002"/>
                </a:cubicBezTo>
                <a:cubicBezTo>
                  <a:pt x="549" y="14824"/>
                  <a:pt x="549" y="14824"/>
                  <a:pt x="549" y="14824"/>
                </a:cubicBezTo>
                <a:cubicBezTo>
                  <a:pt x="549" y="14824"/>
                  <a:pt x="1098" y="15224"/>
                  <a:pt x="1098" y="15624"/>
                </a:cubicBezTo>
                <a:cubicBezTo>
                  <a:pt x="2197" y="15624"/>
                  <a:pt x="13546" y="21091"/>
                  <a:pt x="13546" y="21091"/>
                </a:cubicBezTo>
                <a:cubicBezTo>
                  <a:pt x="14095" y="21091"/>
                  <a:pt x="14095" y="21091"/>
                  <a:pt x="14095" y="21091"/>
                </a:cubicBezTo>
                <a:cubicBezTo>
                  <a:pt x="14644" y="21091"/>
                  <a:pt x="14644" y="21091"/>
                  <a:pt x="14644" y="21091"/>
                </a:cubicBezTo>
                <a:cubicBezTo>
                  <a:pt x="15132" y="21091"/>
                  <a:pt x="15132" y="20735"/>
                  <a:pt x="15132" y="20735"/>
                </a:cubicBezTo>
                <a:cubicBezTo>
                  <a:pt x="15132" y="8513"/>
                  <a:pt x="15132" y="8513"/>
                  <a:pt x="15132" y="8513"/>
                </a:cubicBezTo>
                <a:cubicBezTo>
                  <a:pt x="15132" y="8113"/>
                  <a:pt x="15132" y="8113"/>
                  <a:pt x="14644" y="7713"/>
                </a:cubicBezTo>
                <a:cubicBezTo>
                  <a:pt x="2685" y="2602"/>
                  <a:pt x="2685" y="2602"/>
                  <a:pt x="2685" y="2602"/>
                </a:cubicBezTo>
                <a:cubicBezTo>
                  <a:pt x="2685" y="2602"/>
                  <a:pt x="3234" y="2202"/>
                  <a:pt x="4332" y="1847"/>
                </a:cubicBezTo>
                <a:cubicBezTo>
                  <a:pt x="5431" y="1447"/>
                  <a:pt x="5919" y="1447"/>
                  <a:pt x="6529" y="1447"/>
                </a:cubicBezTo>
                <a:cubicBezTo>
                  <a:pt x="6529" y="1447"/>
                  <a:pt x="17878" y="6158"/>
                  <a:pt x="18366" y="6158"/>
                </a:cubicBezTo>
                <a:cubicBezTo>
                  <a:pt x="18915" y="6558"/>
                  <a:pt x="18915" y="6558"/>
                  <a:pt x="18915" y="6558"/>
                </a:cubicBezTo>
                <a:cubicBezTo>
                  <a:pt x="18915" y="6958"/>
                  <a:pt x="18915" y="18380"/>
                  <a:pt x="18915" y="18380"/>
                </a:cubicBezTo>
                <a:cubicBezTo>
                  <a:pt x="18915" y="18735"/>
                  <a:pt x="19464" y="19135"/>
                  <a:pt x="20014" y="19135"/>
                </a:cubicBezTo>
                <a:cubicBezTo>
                  <a:pt x="20563" y="19135"/>
                  <a:pt x="21600" y="18735"/>
                  <a:pt x="21600" y="18380"/>
                </a:cubicBezTo>
                <a:cubicBezTo>
                  <a:pt x="21600" y="5758"/>
                  <a:pt x="21600" y="5758"/>
                  <a:pt x="21600" y="5758"/>
                </a:cubicBezTo>
                <a:lnTo>
                  <a:pt x="21112" y="5358"/>
                </a:lnTo>
              </a:path>
            </a:pathLst>
          </a:custGeom>
          <a:solidFill>
            <a:schemeClr val="accent3">
              <a:lumOff val="44000"/>
            </a:schemeClr>
          </a:solidFill>
          <a:ln w="12700">
            <a:miter lim="400000"/>
          </a:ln>
        </p:spPr>
        <p:txBody>
          <a:bodyPr lIns="45719" rIns="45719" anchor="ctr"/>
          <a:lstStyle/>
          <a:p>
            <a:endParaRPr/>
          </a:p>
        </p:txBody>
      </p:sp>
      <p:sp>
        <p:nvSpPr>
          <p:cNvPr id="1293" name="Freeform 101"/>
          <p:cNvSpPr/>
          <p:nvPr/>
        </p:nvSpPr>
        <p:spPr>
          <a:xfrm>
            <a:off x="1645140" y="3126733"/>
            <a:ext cx="354805" cy="273876"/>
          </a:xfrm>
          <a:custGeom>
            <a:avLst/>
            <a:gdLst/>
            <a:ahLst/>
            <a:cxnLst>
              <a:cxn ang="0">
                <a:pos x="wd2" y="hd2"/>
              </a:cxn>
              <a:cxn ang="5400000">
                <a:pos x="wd2" y="hd2"/>
              </a:cxn>
              <a:cxn ang="10800000">
                <a:pos x="wd2" y="hd2"/>
              </a:cxn>
              <a:cxn ang="16200000">
                <a:pos x="wd2" y="hd2"/>
              </a:cxn>
            </a:cxnLst>
            <a:rect l="0" t="0" r="r" b="b"/>
            <a:pathLst>
              <a:path w="21404" h="21472" extrusionOk="0">
                <a:moveTo>
                  <a:pt x="3386" y="13932"/>
                </a:moveTo>
                <a:cubicBezTo>
                  <a:pt x="4126" y="16483"/>
                  <a:pt x="4518" y="17503"/>
                  <a:pt x="6826" y="18467"/>
                </a:cubicBezTo>
                <a:cubicBezTo>
                  <a:pt x="8742" y="19998"/>
                  <a:pt x="9918" y="21472"/>
                  <a:pt x="10702" y="21472"/>
                </a:cubicBezTo>
                <a:cubicBezTo>
                  <a:pt x="11486" y="21472"/>
                  <a:pt x="12662" y="19998"/>
                  <a:pt x="14578" y="18978"/>
                </a:cubicBezTo>
                <a:cubicBezTo>
                  <a:pt x="16886" y="17503"/>
                  <a:pt x="16102" y="17503"/>
                  <a:pt x="16886" y="14499"/>
                </a:cubicBezTo>
                <a:cubicBezTo>
                  <a:pt x="10702" y="18467"/>
                  <a:pt x="10702" y="18467"/>
                  <a:pt x="10702" y="18467"/>
                </a:cubicBezTo>
                <a:lnTo>
                  <a:pt x="3386" y="13932"/>
                </a:lnTo>
                <a:close/>
                <a:moveTo>
                  <a:pt x="21110" y="6902"/>
                </a:moveTo>
                <a:cubicBezTo>
                  <a:pt x="11834" y="382"/>
                  <a:pt x="11834" y="382"/>
                  <a:pt x="11834" y="382"/>
                </a:cubicBezTo>
                <a:cubicBezTo>
                  <a:pt x="11486" y="-128"/>
                  <a:pt x="10310" y="-128"/>
                  <a:pt x="9526" y="382"/>
                </a:cubicBezTo>
                <a:cubicBezTo>
                  <a:pt x="294" y="6902"/>
                  <a:pt x="294" y="6902"/>
                  <a:pt x="294" y="6902"/>
                </a:cubicBezTo>
                <a:cubicBezTo>
                  <a:pt x="-98" y="7412"/>
                  <a:pt x="-98" y="7922"/>
                  <a:pt x="294" y="8943"/>
                </a:cubicBezTo>
                <a:cubicBezTo>
                  <a:pt x="9526" y="15463"/>
                  <a:pt x="9526" y="15463"/>
                  <a:pt x="9526" y="15463"/>
                </a:cubicBezTo>
                <a:cubicBezTo>
                  <a:pt x="10310" y="15973"/>
                  <a:pt x="11486" y="15973"/>
                  <a:pt x="11834" y="15463"/>
                </a:cubicBezTo>
                <a:cubicBezTo>
                  <a:pt x="17670" y="10927"/>
                  <a:pt x="17670" y="10927"/>
                  <a:pt x="17670" y="10927"/>
                </a:cubicBezTo>
                <a:cubicBezTo>
                  <a:pt x="11486" y="8943"/>
                  <a:pt x="11486" y="8943"/>
                  <a:pt x="11486" y="8943"/>
                </a:cubicBezTo>
                <a:cubicBezTo>
                  <a:pt x="11094" y="8943"/>
                  <a:pt x="11094" y="9396"/>
                  <a:pt x="10702" y="9396"/>
                </a:cubicBezTo>
                <a:cubicBezTo>
                  <a:pt x="9526" y="9396"/>
                  <a:pt x="8742" y="8433"/>
                  <a:pt x="8742" y="7412"/>
                </a:cubicBezTo>
                <a:cubicBezTo>
                  <a:pt x="8742" y="6902"/>
                  <a:pt x="9526" y="5938"/>
                  <a:pt x="10702" y="5938"/>
                </a:cubicBezTo>
                <a:cubicBezTo>
                  <a:pt x="11486" y="5938"/>
                  <a:pt x="12270" y="6392"/>
                  <a:pt x="12662" y="6902"/>
                </a:cubicBezTo>
                <a:cubicBezTo>
                  <a:pt x="19194" y="9907"/>
                  <a:pt x="19194" y="9907"/>
                  <a:pt x="19194" y="9907"/>
                </a:cubicBezTo>
                <a:cubicBezTo>
                  <a:pt x="21110" y="8943"/>
                  <a:pt x="21110" y="8943"/>
                  <a:pt x="21110" y="8943"/>
                </a:cubicBezTo>
                <a:cubicBezTo>
                  <a:pt x="21502" y="7922"/>
                  <a:pt x="21502" y="7412"/>
                  <a:pt x="21110" y="6902"/>
                </a:cubicBezTo>
                <a:close/>
                <a:moveTo>
                  <a:pt x="18410" y="19488"/>
                </a:moveTo>
                <a:cubicBezTo>
                  <a:pt x="18018" y="19998"/>
                  <a:pt x="19586" y="20508"/>
                  <a:pt x="19978" y="18978"/>
                </a:cubicBezTo>
                <a:cubicBezTo>
                  <a:pt x="20326" y="11948"/>
                  <a:pt x="19194" y="9907"/>
                  <a:pt x="19194" y="9907"/>
                </a:cubicBezTo>
                <a:cubicBezTo>
                  <a:pt x="17670" y="10927"/>
                  <a:pt x="17670" y="10927"/>
                  <a:pt x="17670" y="10927"/>
                </a:cubicBezTo>
                <a:cubicBezTo>
                  <a:pt x="17670" y="10927"/>
                  <a:pt x="19194" y="12458"/>
                  <a:pt x="18410" y="19488"/>
                </a:cubicBezTo>
                <a:close/>
              </a:path>
            </a:pathLst>
          </a:custGeom>
          <a:solidFill>
            <a:schemeClr val="accent3">
              <a:lumOff val="44000"/>
            </a:schemeClr>
          </a:solidFill>
          <a:ln w="12700">
            <a:miter lim="400000"/>
          </a:ln>
        </p:spPr>
        <p:txBody>
          <a:bodyPr lIns="45719" rIns="45719" anchor="ctr"/>
          <a:lstStyle/>
          <a:p>
            <a:endParaRPr/>
          </a:p>
        </p:txBody>
      </p:sp>
      <p:sp>
        <p:nvSpPr>
          <p:cNvPr id="1294" name="Freeform 101"/>
          <p:cNvSpPr/>
          <p:nvPr/>
        </p:nvSpPr>
        <p:spPr>
          <a:xfrm>
            <a:off x="1552611" y="5499818"/>
            <a:ext cx="354805" cy="273876"/>
          </a:xfrm>
          <a:custGeom>
            <a:avLst/>
            <a:gdLst/>
            <a:ahLst/>
            <a:cxnLst>
              <a:cxn ang="0">
                <a:pos x="wd2" y="hd2"/>
              </a:cxn>
              <a:cxn ang="5400000">
                <a:pos x="wd2" y="hd2"/>
              </a:cxn>
              <a:cxn ang="10800000">
                <a:pos x="wd2" y="hd2"/>
              </a:cxn>
              <a:cxn ang="16200000">
                <a:pos x="wd2" y="hd2"/>
              </a:cxn>
            </a:cxnLst>
            <a:rect l="0" t="0" r="r" b="b"/>
            <a:pathLst>
              <a:path w="21404" h="21472" extrusionOk="0">
                <a:moveTo>
                  <a:pt x="3386" y="13932"/>
                </a:moveTo>
                <a:cubicBezTo>
                  <a:pt x="4126" y="16483"/>
                  <a:pt x="4518" y="17503"/>
                  <a:pt x="6826" y="18467"/>
                </a:cubicBezTo>
                <a:cubicBezTo>
                  <a:pt x="8742" y="19998"/>
                  <a:pt x="9918" y="21472"/>
                  <a:pt x="10702" y="21472"/>
                </a:cubicBezTo>
                <a:cubicBezTo>
                  <a:pt x="11486" y="21472"/>
                  <a:pt x="12662" y="19998"/>
                  <a:pt x="14578" y="18978"/>
                </a:cubicBezTo>
                <a:cubicBezTo>
                  <a:pt x="16886" y="17503"/>
                  <a:pt x="16102" y="17503"/>
                  <a:pt x="16886" y="14499"/>
                </a:cubicBezTo>
                <a:cubicBezTo>
                  <a:pt x="10702" y="18467"/>
                  <a:pt x="10702" y="18467"/>
                  <a:pt x="10702" y="18467"/>
                </a:cubicBezTo>
                <a:lnTo>
                  <a:pt x="3386" y="13932"/>
                </a:lnTo>
                <a:close/>
                <a:moveTo>
                  <a:pt x="21110" y="6902"/>
                </a:moveTo>
                <a:cubicBezTo>
                  <a:pt x="11834" y="382"/>
                  <a:pt x="11834" y="382"/>
                  <a:pt x="11834" y="382"/>
                </a:cubicBezTo>
                <a:cubicBezTo>
                  <a:pt x="11486" y="-128"/>
                  <a:pt x="10310" y="-128"/>
                  <a:pt x="9526" y="382"/>
                </a:cubicBezTo>
                <a:cubicBezTo>
                  <a:pt x="294" y="6902"/>
                  <a:pt x="294" y="6902"/>
                  <a:pt x="294" y="6902"/>
                </a:cubicBezTo>
                <a:cubicBezTo>
                  <a:pt x="-98" y="7412"/>
                  <a:pt x="-98" y="7922"/>
                  <a:pt x="294" y="8943"/>
                </a:cubicBezTo>
                <a:cubicBezTo>
                  <a:pt x="9526" y="15463"/>
                  <a:pt x="9526" y="15463"/>
                  <a:pt x="9526" y="15463"/>
                </a:cubicBezTo>
                <a:cubicBezTo>
                  <a:pt x="10310" y="15973"/>
                  <a:pt x="11486" y="15973"/>
                  <a:pt x="11834" y="15463"/>
                </a:cubicBezTo>
                <a:cubicBezTo>
                  <a:pt x="17670" y="10927"/>
                  <a:pt x="17670" y="10927"/>
                  <a:pt x="17670" y="10927"/>
                </a:cubicBezTo>
                <a:cubicBezTo>
                  <a:pt x="11486" y="8943"/>
                  <a:pt x="11486" y="8943"/>
                  <a:pt x="11486" y="8943"/>
                </a:cubicBezTo>
                <a:cubicBezTo>
                  <a:pt x="11094" y="8943"/>
                  <a:pt x="11094" y="9396"/>
                  <a:pt x="10702" y="9396"/>
                </a:cubicBezTo>
                <a:cubicBezTo>
                  <a:pt x="9526" y="9396"/>
                  <a:pt x="8742" y="8433"/>
                  <a:pt x="8742" y="7412"/>
                </a:cubicBezTo>
                <a:cubicBezTo>
                  <a:pt x="8742" y="6902"/>
                  <a:pt x="9526" y="5938"/>
                  <a:pt x="10702" y="5938"/>
                </a:cubicBezTo>
                <a:cubicBezTo>
                  <a:pt x="11486" y="5938"/>
                  <a:pt x="12270" y="6392"/>
                  <a:pt x="12662" y="6902"/>
                </a:cubicBezTo>
                <a:cubicBezTo>
                  <a:pt x="19194" y="9907"/>
                  <a:pt x="19194" y="9907"/>
                  <a:pt x="19194" y="9907"/>
                </a:cubicBezTo>
                <a:cubicBezTo>
                  <a:pt x="21110" y="8943"/>
                  <a:pt x="21110" y="8943"/>
                  <a:pt x="21110" y="8943"/>
                </a:cubicBezTo>
                <a:cubicBezTo>
                  <a:pt x="21502" y="7922"/>
                  <a:pt x="21502" y="7412"/>
                  <a:pt x="21110" y="6902"/>
                </a:cubicBezTo>
                <a:close/>
                <a:moveTo>
                  <a:pt x="18410" y="19488"/>
                </a:moveTo>
                <a:cubicBezTo>
                  <a:pt x="18018" y="19998"/>
                  <a:pt x="19586" y="20508"/>
                  <a:pt x="19978" y="18978"/>
                </a:cubicBezTo>
                <a:cubicBezTo>
                  <a:pt x="20326" y="11948"/>
                  <a:pt x="19194" y="9907"/>
                  <a:pt x="19194" y="9907"/>
                </a:cubicBezTo>
                <a:cubicBezTo>
                  <a:pt x="17670" y="10927"/>
                  <a:pt x="17670" y="10927"/>
                  <a:pt x="17670" y="10927"/>
                </a:cubicBezTo>
                <a:cubicBezTo>
                  <a:pt x="17670" y="10927"/>
                  <a:pt x="19194" y="12458"/>
                  <a:pt x="18410" y="19488"/>
                </a:cubicBezTo>
                <a:close/>
              </a:path>
            </a:pathLst>
          </a:custGeom>
          <a:solidFill>
            <a:schemeClr val="accent3">
              <a:lumOff val="44000"/>
            </a:schemeClr>
          </a:solidFill>
          <a:ln w="12700">
            <a:miter lim="400000"/>
          </a:ln>
        </p:spPr>
        <p:txBody>
          <a:bodyPr lIns="45719" rIns="45719" anchor="ctr"/>
          <a:lstStyle/>
          <a:p>
            <a:endParaRPr/>
          </a:p>
        </p:txBody>
      </p:sp>
      <p:sp>
        <p:nvSpPr>
          <p:cNvPr id="1295" name="文本框 22"/>
          <p:cNvSpPr txBox="1"/>
          <p:nvPr/>
        </p:nvSpPr>
        <p:spPr>
          <a:xfrm>
            <a:off x="2183438" y="493066"/>
            <a:ext cx="8916637" cy="486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800" b="1">
                <a:solidFill>
                  <a:srgbClr val="DE4477"/>
                </a:solidFill>
                <a:latin typeface="Arial"/>
                <a:ea typeface="Arial"/>
                <a:cs typeface="Arial"/>
                <a:sym typeface="Arial"/>
              </a:defRPr>
            </a:lvl1pPr>
          </a:lstStyle>
          <a:p>
            <a:r>
              <a:t>SINIR KOYMAYI ZORLAŞTIRAN FAKTÖRLER</a:t>
            </a:r>
          </a:p>
        </p:txBody>
      </p:sp>
      <p:sp>
        <p:nvSpPr>
          <p:cNvPr id="1296" name="Metin kutusu 2"/>
          <p:cNvSpPr txBox="1"/>
          <p:nvPr/>
        </p:nvSpPr>
        <p:spPr>
          <a:xfrm>
            <a:off x="169286" y="1804529"/>
            <a:ext cx="11853428" cy="3585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200">
                <a:solidFill>
                  <a:srgbClr val="EC49B1"/>
                </a:solidFill>
              </a:defRPr>
            </a:pPr>
            <a:r>
              <a:rPr dirty="0" err="1"/>
              <a:t>Bazen</a:t>
            </a:r>
            <a:r>
              <a:rPr dirty="0"/>
              <a:t> </a:t>
            </a:r>
            <a:r>
              <a:rPr dirty="0" err="1"/>
              <a:t>sınır</a:t>
            </a:r>
            <a:r>
              <a:rPr dirty="0"/>
              <a:t> </a:t>
            </a:r>
            <a:r>
              <a:rPr dirty="0" err="1"/>
              <a:t>koymak</a:t>
            </a:r>
            <a:r>
              <a:rPr dirty="0"/>
              <a:t> </a:t>
            </a:r>
            <a:r>
              <a:rPr dirty="0" err="1"/>
              <a:t>zor</a:t>
            </a:r>
            <a:r>
              <a:rPr dirty="0"/>
              <a:t> </a:t>
            </a:r>
            <a:r>
              <a:rPr dirty="0" err="1"/>
              <a:t>olabilir</a:t>
            </a:r>
            <a:r>
              <a:rPr dirty="0"/>
              <a:t>. </a:t>
            </a:r>
          </a:p>
          <a:p>
            <a:pPr algn="ctr">
              <a:defRPr sz="2200">
                <a:solidFill>
                  <a:srgbClr val="EC49B1"/>
                </a:solidFill>
              </a:defRPr>
            </a:pPr>
            <a:r>
              <a:rPr dirty="0" err="1"/>
              <a:t>Çocukların</a:t>
            </a:r>
            <a:r>
              <a:rPr dirty="0"/>
              <a:t> </a:t>
            </a:r>
            <a:r>
              <a:rPr dirty="0" err="1"/>
              <a:t>gelişim</a:t>
            </a:r>
            <a:r>
              <a:rPr dirty="0"/>
              <a:t> </a:t>
            </a:r>
            <a:r>
              <a:rPr dirty="0" err="1"/>
              <a:t>dönemine</a:t>
            </a:r>
            <a:r>
              <a:rPr dirty="0"/>
              <a:t> </a:t>
            </a:r>
            <a:r>
              <a:rPr dirty="0" err="1"/>
              <a:t>ilişkin</a:t>
            </a:r>
            <a:r>
              <a:rPr dirty="0"/>
              <a:t> </a:t>
            </a:r>
            <a:r>
              <a:rPr dirty="0" err="1"/>
              <a:t>bazı</a:t>
            </a:r>
            <a:r>
              <a:rPr dirty="0"/>
              <a:t> </a:t>
            </a:r>
            <a:r>
              <a:rPr dirty="0" err="1"/>
              <a:t>özellikler</a:t>
            </a:r>
            <a:r>
              <a:rPr dirty="0"/>
              <a:t> </a:t>
            </a:r>
            <a:r>
              <a:rPr dirty="0" err="1"/>
              <a:t>süreci</a:t>
            </a:r>
            <a:r>
              <a:rPr dirty="0"/>
              <a:t> </a:t>
            </a:r>
            <a:r>
              <a:rPr dirty="0" err="1"/>
              <a:t>zorlaştırabilir</a:t>
            </a:r>
            <a:r>
              <a:rPr dirty="0"/>
              <a:t>.</a:t>
            </a:r>
          </a:p>
          <a:p>
            <a:pPr algn="ctr">
              <a:defRPr sz="2200">
                <a:solidFill>
                  <a:srgbClr val="EC49B1"/>
                </a:solidFill>
              </a:defRPr>
            </a:pPr>
            <a:endParaRPr dirty="0"/>
          </a:p>
          <a:p>
            <a:pPr algn="ctr">
              <a:defRPr sz="2200">
                <a:solidFill>
                  <a:srgbClr val="EC49B1"/>
                </a:solidFill>
              </a:defRPr>
            </a:pPr>
            <a:r>
              <a:rPr dirty="0" err="1"/>
              <a:t>Dil</a:t>
            </a:r>
            <a:r>
              <a:rPr dirty="0"/>
              <a:t> </a:t>
            </a:r>
            <a:r>
              <a:rPr dirty="0" err="1"/>
              <a:t>gelişimi</a:t>
            </a:r>
            <a:r>
              <a:rPr dirty="0"/>
              <a:t> </a:t>
            </a:r>
            <a:r>
              <a:rPr dirty="0" err="1"/>
              <a:t>ile</a:t>
            </a:r>
            <a:r>
              <a:rPr dirty="0"/>
              <a:t> </a:t>
            </a:r>
            <a:r>
              <a:rPr dirty="0" err="1"/>
              <a:t>beraber</a:t>
            </a:r>
            <a:r>
              <a:rPr dirty="0"/>
              <a:t> </a:t>
            </a:r>
            <a:r>
              <a:rPr dirty="0" err="1"/>
              <a:t>çocuğun</a:t>
            </a:r>
            <a:r>
              <a:rPr dirty="0"/>
              <a:t> </a:t>
            </a:r>
            <a:r>
              <a:rPr dirty="0" err="1"/>
              <a:t>zihnindeki</a:t>
            </a:r>
            <a:r>
              <a:rPr dirty="0"/>
              <a:t> </a:t>
            </a:r>
            <a:r>
              <a:rPr dirty="0" err="1"/>
              <a:t>hayalleri</a:t>
            </a:r>
            <a:r>
              <a:rPr dirty="0"/>
              <a:t> </a:t>
            </a:r>
            <a:r>
              <a:rPr dirty="0" err="1"/>
              <a:t>ifade</a:t>
            </a:r>
            <a:r>
              <a:rPr dirty="0"/>
              <a:t> </a:t>
            </a:r>
            <a:r>
              <a:rPr dirty="0" err="1"/>
              <a:t>etmesi</a:t>
            </a:r>
            <a:r>
              <a:rPr dirty="0"/>
              <a:t> </a:t>
            </a:r>
            <a:r>
              <a:rPr dirty="0" err="1"/>
              <a:t>aileler</a:t>
            </a:r>
            <a:r>
              <a:rPr dirty="0"/>
              <a:t> </a:t>
            </a:r>
            <a:r>
              <a:rPr dirty="0" err="1"/>
              <a:t>tarafından</a:t>
            </a:r>
            <a:r>
              <a:rPr dirty="0"/>
              <a:t> </a:t>
            </a:r>
            <a:r>
              <a:rPr dirty="0" err="1"/>
              <a:t>yalan</a:t>
            </a:r>
            <a:r>
              <a:rPr dirty="0"/>
              <a:t> </a:t>
            </a:r>
            <a:r>
              <a:rPr dirty="0" err="1"/>
              <a:t>olarak</a:t>
            </a:r>
            <a:r>
              <a:rPr dirty="0"/>
              <a:t> </a:t>
            </a:r>
            <a:r>
              <a:rPr dirty="0" err="1"/>
              <a:t>yorumlanabilir</a:t>
            </a:r>
            <a:r>
              <a:rPr dirty="0"/>
              <a:t>. </a:t>
            </a:r>
            <a:r>
              <a:rPr dirty="0" err="1"/>
              <a:t>Aileler</a:t>
            </a:r>
            <a:r>
              <a:rPr dirty="0"/>
              <a:t> </a:t>
            </a:r>
            <a:r>
              <a:rPr dirty="0" err="1"/>
              <a:t>çocuklara</a:t>
            </a:r>
            <a:r>
              <a:rPr dirty="0"/>
              <a:t> </a:t>
            </a:r>
            <a:r>
              <a:rPr dirty="0" err="1"/>
              <a:t>gerçeği</a:t>
            </a:r>
            <a:r>
              <a:rPr dirty="0"/>
              <a:t> </a:t>
            </a:r>
            <a:r>
              <a:rPr dirty="0" err="1"/>
              <a:t>söylemeleri</a:t>
            </a:r>
            <a:r>
              <a:rPr dirty="0"/>
              <a:t> </a:t>
            </a:r>
            <a:r>
              <a:rPr dirty="0" err="1"/>
              <a:t>için</a:t>
            </a:r>
            <a:r>
              <a:rPr dirty="0"/>
              <a:t> </a:t>
            </a:r>
            <a:r>
              <a:rPr dirty="0" err="1"/>
              <a:t>baskı</a:t>
            </a:r>
            <a:r>
              <a:rPr dirty="0"/>
              <a:t> </a:t>
            </a:r>
            <a:r>
              <a:rPr dirty="0" err="1"/>
              <a:t>yapabilirler</a:t>
            </a:r>
            <a:r>
              <a:rPr dirty="0"/>
              <a:t>. (</a:t>
            </a:r>
            <a:r>
              <a:rPr dirty="0" err="1"/>
              <a:t>Bıçakçı</a:t>
            </a:r>
            <a:r>
              <a:rPr dirty="0"/>
              <a:t> </a:t>
            </a:r>
            <a:r>
              <a:rPr dirty="0" err="1"/>
              <a:t>ve</a:t>
            </a:r>
            <a:r>
              <a:rPr dirty="0"/>
              <a:t> Aral, 2013-Akt. Yılmazer,2020)</a:t>
            </a:r>
          </a:p>
          <a:p>
            <a:pPr algn="ctr">
              <a:defRPr sz="2200">
                <a:solidFill>
                  <a:srgbClr val="EC49B1"/>
                </a:solidFill>
              </a:defRPr>
            </a:pPr>
            <a:endParaRPr spc="-44" dirty="0"/>
          </a:p>
          <a:p>
            <a:pPr algn="ctr">
              <a:defRPr sz="2200">
                <a:solidFill>
                  <a:srgbClr val="EC49B1"/>
                </a:solidFill>
              </a:defRPr>
            </a:pPr>
            <a:r>
              <a:rPr dirty="0" err="1"/>
              <a:t>Çocukların</a:t>
            </a:r>
            <a:r>
              <a:rPr dirty="0"/>
              <a:t> </a:t>
            </a:r>
            <a:r>
              <a:rPr dirty="0" err="1"/>
              <a:t>yaşlarına</a:t>
            </a:r>
            <a:r>
              <a:rPr dirty="0"/>
              <a:t> </a:t>
            </a:r>
            <a:r>
              <a:rPr dirty="0" err="1"/>
              <a:t>uygun</a:t>
            </a:r>
            <a:r>
              <a:rPr dirty="0"/>
              <a:t> </a:t>
            </a:r>
            <a:r>
              <a:rPr dirty="0" err="1"/>
              <a:t>dil</a:t>
            </a:r>
            <a:r>
              <a:rPr dirty="0"/>
              <a:t> </a:t>
            </a:r>
            <a:r>
              <a:rPr dirty="0" err="1"/>
              <a:t>gelişimi</a:t>
            </a:r>
            <a:r>
              <a:rPr dirty="0"/>
              <a:t>, motor </a:t>
            </a:r>
            <a:r>
              <a:rPr dirty="0" err="1"/>
              <a:t>gelişim</a:t>
            </a:r>
            <a:r>
              <a:rPr dirty="0"/>
              <a:t> </a:t>
            </a:r>
            <a:r>
              <a:rPr dirty="0" err="1"/>
              <a:t>gösterememeleri</a:t>
            </a:r>
            <a:r>
              <a:rPr dirty="0"/>
              <a:t> </a:t>
            </a:r>
            <a:r>
              <a:rPr dirty="0" err="1"/>
              <a:t>sosyal</a:t>
            </a:r>
            <a:r>
              <a:rPr dirty="0"/>
              <a:t> </a:t>
            </a:r>
            <a:r>
              <a:rPr dirty="0" err="1"/>
              <a:t>duygusal</a:t>
            </a:r>
            <a:r>
              <a:rPr dirty="0"/>
              <a:t> </a:t>
            </a:r>
            <a:r>
              <a:rPr dirty="0" err="1"/>
              <a:t>açıdan</a:t>
            </a:r>
            <a:r>
              <a:rPr dirty="0"/>
              <a:t> </a:t>
            </a:r>
            <a:r>
              <a:rPr dirty="0" err="1"/>
              <a:t>problemler</a:t>
            </a:r>
            <a:r>
              <a:rPr dirty="0"/>
              <a:t> </a:t>
            </a:r>
            <a:r>
              <a:rPr dirty="0" err="1"/>
              <a:t>yaşamalarına</a:t>
            </a:r>
            <a:r>
              <a:rPr dirty="0"/>
              <a:t> </a:t>
            </a:r>
            <a:r>
              <a:rPr dirty="0" err="1"/>
              <a:t>neden</a:t>
            </a:r>
            <a:r>
              <a:rPr dirty="0"/>
              <a:t> </a:t>
            </a:r>
            <a:r>
              <a:rPr dirty="0" err="1"/>
              <a:t>olabilmektedir</a:t>
            </a:r>
            <a:r>
              <a:rPr dirty="0"/>
              <a:t>.(King-Dowling </a:t>
            </a:r>
            <a:r>
              <a:rPr dirty="0" err="1"/>
              <a:t>ve</a:t>
            </a:r>
            <a:r>
              <a:rPr dirty="0"/>
              <a:t> ark.,2015-Akt. Yılmazer,2020)</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8" name="图片 4" descr="图片 4"/>
          <p:cNvPicPr>
            <a:picLocks noChangeAspect="1"/>
          </p:cNvPicPr>
          <p:nvPr/>
        </p:nvPicPr>
        <p:blipFill>
          <a:blip r:embed="rId2">
            <a:extLst/>
          </a:blip>
          <a:stretch>
            <a:fillRect/>
          </a:stretch>
        </p:blipFill>
        <p:spPr>
          <a:xfrm>
            <a:off x="0" y="358775"/>
            <a:ext cx="1981200" cy="730250"/>
          </a:xfrm>
          <a:prstGeom prst="rect">
            <a:avLst/>
          </a:prstGeom>
          <a:ln w="12700">
            <a:miter lim="400000"/>
          </a:ln>
          <a:effectLst>
            <a:outerShdw dist="38100" dir="8100000" rotWithShape="0">
              <a:srgbClr val="000000">
                <a:alpha val="39000"/>
              </a:srgbClr>
            </a:outerShdw>
          </a:effectLst>
        </p:spPr>
      </p:pic>
      <p:sp>
        <p:nvSpPr>
          <p:cNvPr id="1299" name="Freeform 101"/>
          <p:cNvSpPr/>
          <p:nvPr/>
        </p:nvSpPr>
        <p:spPr>
          <a:xfrm>
            <a:off x="6995467" y="4247963"/>
            <a:ext cx="354806" cy="273876"/>
          </a:xfrm>
          <a:custGeom>
            <a:avLst/>
            <a:gdLst/>
            <a:ahLst/>
            <a:cxnLst>
              <a:cxn ang="0">
                <a:pos x="wd2" y="hd2"/>
              </a:cxn>
              <a:cxn ang="5400000">
                <a:pos x="wd2" y="hd2"/>
              </a:cxn>
              <a:cxn ang="10800000">
                <a:pos x="wd2" y="hd2"/>
              </a:cxn>
              <a:cxn ang="16200000">
                <a:pos x="wd2" y="hd2"/>
              </a:cxn>
            </a:cxnLst>
            <a:rect l="0" t="0" r="r" b="b"/>
            <a:pathLst>
              <a:path w="21404" h="21472" extrusionOk="0">
                <a:moveTo>
                  <a:pt x="3386" y="13932"/>
                </a:moveTo>
                <a:cubicBezTo>
                  <a:pt x="4126" y="16483"/>
                  <a:pt x="4518" y="17503"/>
                  <a:pt x="6826" y="18467"/>
                </a:cubicBezTo>
                <a:cubicBezTo>
                  <a:pt x="8742" y="19998"/>
                  <a:pt x="9918" y="21472"/>
                  <a:pt x="10702" y="21472"/>
                </a:cubicBezTo>
                <a:cubicBezTo>
                  <a:pt x="11486" y="21472"/>
                  <a:pt x="12662" y="19998"/>
                  <a:pt x="14578" y="18978"/>
                </a:cubicBezTo>
                <a:cubicBezTo>
                  <a:pt x="16886" y="17503"/>
                  <a:pt x="16102" y="17503"/>
                  <a:pt x="16886" y="14499"/>
                </a:cubicBezTo>
                <a:cubicBezTo>
                  <a:pt x="10702" y="18467"/>
                  <a:pt x="10702" y="18467"/>
                  <a:pt x="10702" y="18467"/>
                </a:cubicBezTo>
                <a:lnTo>
                  <a:pt x="3386" y="13932"/>
                </a:lnTo>
                <a:close/>
                <a:moveTo>
                  <a:pt x="21110" y="6902"/>
                </a:moveTo>
                <a:cubicBezTo>
                  <a:pt x="11834" y="382"/>
                  <a:pt x="11834" y="382"/>
                  <a:pt x="11834" y="382"/>
                </a:cubicBezTo>
                <a:cubicBezTo>
                  <a:pt x="11486" y="-128"/>
                  <a:pt x="10310" y="-128"/>
                  <a:pt x="9526" y="382"/>
                </a:cubicBezTo>
                <a:cubicBezTo>
                  <a:pt x="294" y="6902"/>
                  <a:pt x="294" y="6902"/>
                  <a:pt x="294" y="6902"/>
                </a:cubicBezTo>
                <a:cubicBezTo>
                  <a:pt x="-98" y="7412"/>
                  <a:pt x="-98" y="7922"/>
                  <a:pt x="294" y="8943"/>
                </a:cubicBezTo>
                <a:cubicBezTo>
                  <a:pt x="9526" y="15463"/>
                  <a:pt x="9526" y="15463"/>
                  <a:pt x="9526" y="15463"/>
                </a:cubicBezTo>
                <a:cubicBezTo>
                  <a:pt x="10310" y="15973"/>
                  <a:pt x="11486" y="15973"/>
                  <a:pt x="11834" y="15463"/>
                </a:cubicBezTo>
                <a:cubicBezTo>
                  <a:pt x="17670" y="10927"/>
                  <a:pt x="17670" y="10927"/>
                  <a:pt x="17670" y="10927"/>
                </a:cubicBezTo>
                <a:cubicBezTo>
                  <a:pt x="11486" y="8943"/>
                  <a:pt x="11486" y="8943"/>
                  <a:pt x="11486" y="8943"/>
                </a:cubicBezTo>
                <a:cubicBezTo>
                  <a:pt x="11094" y="8943"/>
                  <a:pt x="11094" y="9396"/>
                  <a:pt x="10702" y="9396"/>
                </a:cubicBezTo>
                <a:cubicBezTo>
                  <a:pt x="9526" y="9396"/>
                  <a:pt x="8742" y="8433"/>
                  <a:pt x="8742" y="7412"/>
                </a:cubicBezTo>
                <a:cubicBezTo>
                  <a:pt x="8742" y="6902"/>
                  <a:pt x="9526" y="5938"/>
                  <a:pt x="10702" y="5938"/>
                </a:cubicBezTo>
                <a:cubicBezTo>
                  <a:pt x="11486" y="5938"/>
                  <a:pt x="12270" y="6392"/>
                  <a:pt x="12662" y="6902"/>
                </a:cubicBezTo>
                <a:cubicBezTo>
                  <a:pt x="19194" y="9907"/>
                  <a:pt x="19194" y="9907"/>
                  <a:pt x="19194" y="9907"/>
                </a:cubicBezTo>
                <a:cubicBezTo>
                  <a:pt x="21110" y="8943"/>
                  <a:pt x="21110" y="8943"/>
                  <a:pt x="21110" y="8943"/>
                </a:cubicBezTo>
                <a:cubicBezTo>
                  <a:pt x="21502" y="7922"/>
                  <a:pt x="21502" y="7412"/>
                  <a:pt x="21110" y="6902"/>
                </a:cubicBezTo>
                <a:close/>
                <a:moveTo>
                  <a:pt x="18410" y="19488"/>
                </a:moveTo>
                <a:cubicBezTo>
                  <a:pt x="18018" y="19998"/>
                  <a:pt x="19586" y="20508"/>
                  <a:pt x="19978" y="18978"/>
                </a:cubicBezTo>
                <a:cubicBezTo>
                  <a:pt x="20326" y="11948"/>
                  <a:pt x="19194" y="9907"/>
                  <a:pt x="19194" y="9907"/>
                </a:cubicBezTo>
                <a:cubicBezTo>
                  <a:pt x="17670" y="10927"/>
                  <a:pt x="17670" y="10927"/>
                  <a:pt x="17670" y="10927"/>
                </a:cubicBezTo>
                <a:cubicBezTo>
                  <a:pt x="17670" y="10927"/>
                  <a:pt x="19194" y="12458"/>
                  <a:pt x="18410" y="19488"/>
                </a:cubicBezTo>
                <a:close/>
              </a:path>
            </a:pathLst>
          </a:custGeom>
          <a:solidFill>
            <a:schemeClr val="accent3">
              <a:lumOff val="44000"/>
            </a:schemeClr>
          </a:solidFill>
          <a:ln w="12700">
            <a:miter lim="400000"/>
          </a:ln>
        </p:spPr>
        <p:txBody>
          <a:bodyPr lIns="45719" rIns="45719" anchor="ctr"/>
          <a:lstStyle/>
          <a:p>
            <a:endParaRPr/>
          </a:p>
        </p:txBody>
      </p:sp>
      <p:sp>
        <p:nvSpPr>
          <p:cNvPr id="1300" name="Freeform 154"/>
          <p:cNvSpPr/>
          <p:nvPr/>
        </p:nvSpPr>
        <p:spPr>
          <a:xfrm>
            <a:off x="7103611" y="3168929"/>
            <a:ext cx="256451" cy="340315"/>
          </a:xfrm>
          <a:custGeom>
            <a:avLst/>
            <a:gdLst/>
            <a:ahLst/>
            <a:cxnLst>
              <a:cxn ang="0">
                <a:pos x="wd2" y="hd2"/>
              </a:cxn>
              <a:cxn ang="5400000">
                <a:pos x="wd2" y="hd2"/>
              </a:cxn>
              <a:cxn ang="10800000">
                <a:pos x="wd2" y="hd2"/>
              </a:cxn>
              <a:cxn ang="16200000">
                <a:pos x="wd2" y="hd2"/>
              </a:cxn>
            </a:cxnLst>
            <a:rect l="0" t="0" r="r" b="b"/>
            <a:pathLst>
              <a:path w="21600" h="21091" extrusionOk="0">
                <a:moveTo>
                  <a:pt x="21112" y="5358"/>
                </a:moveTo>
                <a:cubicBezTo>
                  <a:pt x="7078" y="247"/>
                  <a:pt x="7078" y="247"/>
                  <a:pt x="7078" y="247"/>
                </a:cubicBezTo>
                <a:cubicBezTo>
                  <a:pt x="5431" y="-509"/>
                  <a:pt x="1647" y="602"/>
                  <a:pt x="549" y="1847"/>
                </a:cubicBezTo>
                <a:cubicBezTo>
                  <a:pt x="0" y="2602"/>
                  <a:pt x="0" y="3002"/>
                  <a:pt x="0" y="3002"/>
                </a:cubicBezTo>
                <a:cubicBezTo>
                  <a:pt x="549" y="14824"/>
                  <a:pt x="549" y="14824"/>
                  <a:pt x="549" y="14824"/>
                </a:cubicBezTo>
                <a:cubicBezTo>
                  <a:pt x="549" y="14824"/>
                  <a:pt x="1098" y="15224"/>
                  <a:pt x="1098" y="15624"/>
                </a:cubicBezTo>
                <a:cubicBezTo>
                  <a:pt x="2197" y="15624"/>
                  <a:pt x="13546" y="21091"/>
                  <a:pt x="13546" y="21091"/>
                </a:cubicBezTo>
                <a:cubicBezTo>
                  <a:pt x="14095" y="21091"/>
                  <a:pt x="14095" y="21091"/>
                  <a:pt x="14095" y="21091"/>
                </a:cubicBezTo>
                <a:cubicBezTo>
                  <a:pt x="14644" y="21091"/>
                  <a:pt x="14644" y="21091"/>
                  <a:pt x="14644" y="21091"/>
                </a:cubicBezTo>
                <a:cubicBezTo>
                  <a:pt x="15132" y="21091"/>
                  <a:pt x="15132" y="20735"/>
                  <a:pt x="15132" y="20735"/>
                </a:cubicBezTo>
                <a:cubicBezTo>
                  <a:pt x="15132" y="8513"/>
                  <a:pt x="15132" y="8513"/>
                  <a:pt x="15132" y="8513"/>
                </a:cubicBezTo>
                <a:cubicBezTo>
                  <a:pt x="15132" y="8113"/>
                  <a:pt x="15132" y="8113"/>
                  <a:pt x="14644" y="7713"/>
                </a:cubicBezTo>
                <a:cubicBezTo>
                  <a:pt x="2685" y="2602"/>
                  <a:pt x="2685" y="2602"/>
                  <a:pt x="2685" y="2602"/>
                </a:cubicBezTo>
                <a:cubicBezTo>
                  <a:pt x="2685" y="2602"/>
                  <a:pt x="3234" y="2202"/>
                  <a:pt x="4332" y="1847"/>
                </a:cubicBezTo>
                <a:cubicBezTo>
                  <a:pt x="5431" y="1447"/>
                  <a:pt x="5919" y="1447"/>
                  <a:pt x="6529" y="1447"/>
                </a:cubicBezTo>
                <a:cubicBezTo>
                  <a:pt x="6529" y="1447"/>
                  <a:pt x="17878" y="6158"/>
                  <a:pt x="18366" y="6158"/>
                </a:cubicBezTo>
                <a:cubicBezTo>
                  <a:pt x="18915" y="6558"/>
                  <a:pt x="18915" y="6558"/>
                  <a:pt x="18915" y="6558"/>
                </a:cubicBezTo>
                <a:cubicBezTo>
                  <a:pt x="18915" y="6958"/>
                  <a:pt x="18915" y="18380"/>
                  <a:pt x="18915" y="18380"/>
                </a:cubicBezTo>
                <a:cubicBezTo>
                  <a:pt x="18915" y="18735"/>
                  <a:pt x="19464" y="19135"/>
                  <a:pt x="20014" y="19135"/>
                </a:cubicBezTo>
                <a:cubicBezTo>
                  <a:pt x="20563" y="19135"/>
                  <a:pt x="21600" y="18735"/>
                  <a:pt x="21600" y="18380"/>
                </a:cubicBezTo>
                <a:cubicBezTo>
                  <a:pt x="21600" y="5758"/>
                  <a:pt x="21600" y="5758"/>
                  <a:pt x="21600" y="5758"/>
                </a:cubicBezTo>
                <a:lnTo>
                  <a:pt x="21112" y="5358"/>
                </a:lnTo>
              </a:path>
            </a:pathLst>
          </a:custGeom>
          <a:solidFill>
            <a:schemeClr val="accent3">
              <a:lumOff val="44000"/>
            </a:schemeClr>
          </a:solidFill>
          <a:ln w="12700">
            <a:miter lim="400000"/>
          </a:ln>
        </p:spPr>
        <p:txBody>
          <a:bodyPr lIns="45719" rIns="45719" anchor="ctr"/>
          <a:lstStyle/>
          <a:p>
            <a:endParaRPr/>
          </a:p>
        </p:txBody>
      </p:sp>
      <p:sp>
        <p:nvSpPr>
          <p:cNvPr id="1301" name="Freeform 154"/>
          <p:cNvSpPr/>
          <p:nvPr/>
        </p:nvSpPr>
        <p:spPr>
          <a:xfrm>
            <a:off x="1589995" y="1672146"/>
            <a:ext cx="256451" cy="340316"/>
          </a:xfrm>
          <a:custGeom>
            <a:avLst/>
            <a:gdLst/>
            <a:ahLst/>
            <a:cxnLst>
              <a:cxn ang="0">
                <a:pos x="wd2" y="hd2"/>
              </a:cxn>
              <a:cxn ang="5400000">
                <a:pos x="wd2" y="hd2"/>
              </a:cxn>
              <a:cxn ang="10800000">
                <a:pos x="wd2" y="hd2"/>
              </a:cxn>
              <a:cxn ang="16200000">
                <a:pos x="wd2" y="hd2"/>
              </a:cxn>
            </a:cxnLst>
            <a:rect l="0" t="0" r="r" b="b"/>
            <a:pathLst>
              <a:path w="21600" h="21091" extrusionOk="0">
                <a:moveTo>
                  <a:pt x="21112" y="5358"/>
                </a:moveTo>
                <a:cubicBezTo>
                  <a:pt x="7078" y="247"/>
                  <a:pt x="7078" y="247"/>
                  <a:pt x="7078" y="247"/>
                </a:cubicBezTo>
                <a:cubicBezTo>
                  <a:pt x="5431" y="-509"/>
                  <a:pt x="1647" y="602"/>
                  <a:pt x="549" y="1847"/>
                </a:cubicBezTo>
                <a:cubicBezTo>
                  <a:pt x="0" y="2602"/>
                  <a:pt x="0" y="3002"/>
                  <a:pt x="0" y="3002"/>
                </a:cubicBezTo>
                <a:cubicBezTo>
                  <a:pt x="549" y="14824"/>
                  <a:pt x="549" y="14824"/>
                  <a:pt x="549" y="14824"/>
                </a:cubicBezTo>
                <a:cubicBezTo>
                  <a:pt x="549" y="14824"/>
                  <a:pt x="1098" y="15224"/>
                  <a:pt x="1098" y="15624"/>
                </a:cubicBezTo>
                <a:cubicBezTo>
                  <a:pt x="2197" y="15624"/>
                  <a:pt x="13546" y="21091"/>
                  <a:pt x="13546" y="21091"/>
                </a:cubicBezTo>
                <a:cubicBezTo>
                  <a:pt x="14095" y="21091"/>
                  <a:pt x="14095" y="21091"/>
                  <a:pt x="14095" y="21091"/>
                </a:cubicBezTo>
                <a:cubicBezTo>
                  <a:pt x="14644" y="21091"/>
                  <a:pt x="14644" y="21091"/>
                  <a:pt x="14644" y="21091"/>
                </a:cubicBezTo>
                <a:cubicBezTo>
                  <a:pt x="15132" y="21091"/>
                  <a:pt x="15132" y="20735"/>
                  <a:pt x="15132" y="20735"/>
                </a:cubicBezTo>
                <a:cubicBezTo>
                  <a:pt x="15132" y="8513"/>
                  <a:pt x="15132" y="8513"/>
                  <a:pt x="15132" y="8513"/>
                </a:cubicBezTo>
                <a:cubicBezTo>
                  <a:pt x="15132" y="8113"/>
                  <a:pt x="15132" y="8113"/>
                  <a:pt x="14644" y="7713"/>
                </a:cubicBezTo>
                <a:cubicBezTo>
                  <a:pt x="2685" y="2602"/>
                  <a:pt x="2685" y="2602"/>
                  <a:pt x="2685" y="2602"/>
                </a:cubicBezTo>
                <a:cubicBezTo>
                  <a:pt x="2685" y="2602"/>
                  <a:pt x="3234" y="2202"/>
                  <a:pt x="4332" y="1847"/>
                </a:cubicBezTo>
                <a:cubicBezTo>
                  <a:pt x="5431" y="1447"/>
                  <a:pt x="5919" y="1447"/>
                  <a:pt x="6529" y="1447"/>
                </a:cubicBezTo>
                <a:cubicBezTo>
                  <a:pt x="6529" y="1447"/>
                  <a:pt x="17878" y="6158"/>
                  <a:pt x="18366" y="6158"/>
                </a:cubicBezTo>
                <a:cubicBezTo>
                  <a:pt x="18915" y="6558"/>
                  <a:pt x="18915" y="6558"/>
                  <a:pt x="18915" y="6558"/>
                </a:cubicBezTo>
                <a:cubicBezTo>
                  <a:pt x="18915" y="6958"/>
                  <a:pt x="18915" y="18380"/>
                  <a:pt x="18915" y="18380"/>
                </a:cubicBezTo>
                <a:cubicBezTo>
                  <a:pt x="18915" y="18735"/>
                  <a:pt x="19464" y="19135"/>
                  <a:pt x="20014" y="19135"/>
                </a:cubicBezTo>
                <a:cubicBezTo>
                  <a:pt x="20563" y="19135"/>
                  <a:pt x="21600" y="18735"/>
                  <a:pt x="21600" y="18380"/>
                </a:cubicBezTo>
                <a:cubicBezTo>
                  <a:pt x="21600" y="5758"/>
                  <a:pt x="21600" y="5758"/>
                  <a:pt x="21600" y="5758"/>
                </a:cubicBezTo>
                <a:lnTo>
                  <a:pt x="21112" y="5358"/>
                </a:lnTo>
              </a:path>
            </a:pathLst>
          </a:custGeom>
          <a:solidFill>
            <a:schemeClr val="accent3">
              <a:lumOff val="44000"/>
            </a:schemeClr>
          </a:solidFill>
          <a:ln w="12700">
            <a:miter lim="400000"/>
          </a:ln>
        </p:spPr>
        <p:txBody>
          <a:bodyPr lIns="45719" rIns="45719" anchor="ctr"/>
          <a:lstStyle/>
          <a:p>
            <a:endParaRPr/>
          </a:p>
        </p:txBody>
      </p:sp>
      <p:sp>
        <p:nvSpPr>
          <p:cNvPr id="1302" name="Freeform 101"/>
          <p:cNvSpPr/>
          <p:nvPr/>
        </p:nvSpPr>
        <p:spPr>
          <a:xfrm>
            <a:off x="1645140" y="3126733"/>
            <a:ext cx="354805" cy="273876"/>
          </a:xfrm>
          <a:custGeom>
            <a:avLst/>
            <a:gdLst/>
            <a:ahLst/>
            <a:cxnLst>
              <a:cxn ang="0">
                <a:pos x="wd2" y="hd2"/>
              </a:cxn>
              <a:cxn ang="5400000">
                <a:pos x="wd2" y="hd2"/>
              </a:cxn>
              <a:cxn ang="10800000">
                <a:pos x="wd2" y="hd2"/>
              </a:cxn>
              <a:cxn ang="16200000">
                <a:pos x="wd2" y="hd2"/>
              </a:cxn>
            </a:cxnLst>
            <a:rect l="0" t="0" r="r" b="b"/>
            <a:pathLst>
              <a:path w="21404" h="21472" extrusionOk="0">
                <a:moveTo>
                  <a:pt x="3386" y="13932"/>
                </a:moveTo>
                <a:cubicBezTo>
                  <a:pt x="4126" y="16483"/>
                  <a:pt x="4518" y="17503"/>
                  <a:pt x="6826" y="18467"/>
                </a:cubicBezTo>
                <a:cubicBezTo>
                  <a:pt x="8742" y="19998"/>
                  <a:pt x="9918" y="21472"/>
                  <a:pt x="10702" y="21472"/>
                </a:cubicBezTo>
                <a:cubicBezTo>
                  <a:pt x="11486" y="21472"/>
                  <a:pt x="12662" y="19998"/>
                  <a:pt x="14578" y="18978"/>
                </a:cubicBezTo>
                <a:cubicBezTo>
                  <a:pt x="16886" y="17503"/>
                  <a:pt x="16102" y="17503"/>
                  <a:pt x="16886" y="14499"/>
                </a:cubicBezTo>
                <a:cubicBezTo>
                  <a:pt x="10702" y="18467"/>
                  <a:pt x="10702" y="18467"/>
                  <a:pt x="10702" y="18467"/>
                </a:cubicBezTo>
                <a:lnTo>
                  <a:pt x="3386" y="13932"/>
                </a:lnTo>
                <a:close/>
                <a:moveTo>
                  <a:pt x="21110" y="6902"/>
                </a:moveTo>
                <a:cubicBezTo>
                  <a:pt x="11834" y="382"/>
                  <a:pt x="11834" y="382"/>
                  <a:pt x="11834" y="382"/>
                </a:cubicBezTo>
                <a:cubicBezTo>
                  <a:pt x="11486" y="-128"/>
                  <a:pt x="10310" y="-128"/>
                  <a:pt x="9526" y="382"/>
                </a:cubicBezTo>
                <a:cubicBezTo>
                  <a:pt x="294" y="6902"/>
                  <a:pt x="294" y="6902"/>
                  <a:pt x="294" y="6902"/>
                </a:cubicBezTo>
                <a:cubicBezTo>
                  <a:pt x="-98" y="7412"/>
                  <a:pt x="-98" y="7922"/>
                  <a:pt x="294" y="8943"/>
                </a:cubicBezTo>
                <a:cubicBezTo>
                  <a:pt x="9526" y="15463"/>
                  <a:pt x="9526" y="15463"/>
                  <a:pt x="9526" y="15463"/>
                </a:cubicBezTo>
                <a:cubicBezTo>
                  <a:pt x="10310" y="15973"/>
                  <a:pt x="11486" y="15973"/>
                  <a:pt x="11834" y="15463"/>
                </a:cubicBezTo>
                <a:cubicBezTo>
                  <a:pt x="17670" y="10927"/>
                  <a:pt x="17670" y="10927"/>
                  <a:pt x="17670" y="10927"/>
                </a:cubicBezTo>
                <a:cubicBezTo>
                  <a:pt x="11486" y="8943"/>
                  <a:pt x="11486" y="8943"/>
                  <a:pt x="11486" y="8943"/>
                </a:cubicBezTo>
                <a:cubicBezTo>
                  <a:pt x="11094" y="8943"/>
                  <a:pt x="11094" y="9396"/>
                  <a:pt x="10702" y="9396"/>
                </a:cubicBezTo>
                <a:cubicBezTo>
                  <a:pt x="9526" y="9396"/>
                  <a:pt x="8742" y="8433"/>
                  <a:pt x="8742" y="7412"/>
                </a:cubicBezTo>
                <a:cubicBezTo>
                  <a:pt x="8742" y="6902"/>
                  <a:pt x="9526" y="5938"/>
                  <a:pt x="10702" y="5938"/>
                </a:cubicBezTo>
                <a:cubicBezTo>
                  <a:pt x="11486" y="5938"/>
                  <a:pt x="12270" y="6392"/>
                  <a:pt x="12662" y="6902"/>
                </a:cubicBezTo>
                <a:cubicBezTo>
                  <a:pt x="19194" y="9907"/>
                  <a:pt x="19194" y="9907"/>
                  <a:pt x="19194" y="9907"/>
                </a:cubicBezTo>
                <a:cubicBezTo>
                  <a:pt x="21110" y="8943"/>
                  <a:pt x="21110" y="8943"/>
                  <a:pt x="21110" y="8943"/>
                </a:cubicBezTo>
                <a:cubicBezTo>
                  <a:pt x="21502" y="7922"/>
                  <a:pt x="21502" y="7412"/>
                  <a:pt x="21110" y="6902"/>
                </a:cubicBezTo>
                <a:close/>
                <a:moveTo>
                  <a:pt x="18410" y="19488"/>
                </a:moveTo>
                <a:cubicBezTo>
                  <a:pt x="18018" y="19998"/>
                  <a:pt x="19586" y="20508"/>
                  <a:pt x="19978" y="18978"/>
                </a:cubicBezTo>
                <a:cubicBezTo>
                  <a:pt x="20326" y="11948"/>
                  <a:pt x="19194" y="9907"/>
                  <a:pt x="19194" y="9907"/>
                </a:cubicBezTo>
                <a:cubicBezTo>
                  <a:pt x="17670" y="10927"/>
                  <a:pt x="17670" y="10927"/>
                  <a:pt x="17670" y="10927"/>
                </a:cubicBezTo>
                <a:cubicBezTo>
                  <a:pt x="17670" y="10927"/>
                  <a:pt x="19194" y="12458"/>
                  <a:pt x="18410" y="19488"/>
                </a:cubicBezTo>
                <a:close/>
              </a:path>
            </a:pathLst>
          </a:custGeom>
          <a:solidFill>
            <a:schemeClr val="accent3">
              <a:lumOff val="44000"/>
            </a:schemeClr>
          </a:solidFill>
          <a:ln w="12700">
            <a:miter lim="400000"/>
          </a:ln>
        </p:spPr>
        <p:txBody>
          <a:bodyPr lIns="45719" rIns="45719" anchor="ctr"/>
          <a:lstStyle/>
          <a:p>
            <a:endParaRPr/>
          </a:p>
        </p:txBody>
      </p:sp>
      <p:sp>
        <p:nvSpPr>
          <p:cNvPr id="1303" name="Freeform 101"/>
          <p:cNvSpPr/>
          <p:nvPr/>
        </p:nvSpPr>
        <p:spPr>
          <a:xfrm>
            <a:off x="1552611" y="5499818"/>
            <a:ext cx="354805" cy="273876"/>
          </a:xfrm>
          <a:custGeom>
            <a:avLst/>
            <a:gdLst/>
            <a:ahLst/>
            <a:cxnLst>
              <a:cxn ang="0">
                <a:pos x="wd2" y="hd2"/>
              </a:cxn>
              <a:cxn ang="5400000">
                <a:pos x="wd2" y="hd2"/>
              </a:cxn>
              <a:cxn ang="10800000">
                <a:pos x="wd2" y="hd2"/>
              </a:cxn>
              <a:cxn ang="16200000">
                <a:pos x="wd2" y="hd2"/>
              </a:cxn>
            </a:cxnLst>
            <a:rect l="0" t="0" r="r" b="b"/>
            <a:pathLst>
              <a:path w="21404" h="21472" extrusionOk="0">
                <a:moveTo>
                  <a:pt x="3386" y="13932"/>
                </a:moveTo>
                <a:cubicBezTo>
                  <a:pt x="4126" y="16483"/>
                  <a:pt x="4518" y="17503"/>
                  <a:pt x="6826" y="18467"/>
                </a:cubicBezTo>
                <a:cubicBezTo>
                  <a:pt x="8742" y="19998"/>
                  <a:pt x="9918" y="21472"/>
                  <a:pt x="10702" y="21472"/>
                </a:cubicBezTo>
                <a:cubicBezTo>
                  <a:pt x="11486" y="21472"/>
                  <a:pt x="12662" y="19998"/>
                  <a:pt x="14578" y="18978"/>
                </a:cubicBezTo>
                <a:cubicBezTo>
                  <a:pt x="16886" y="17503"/>
                  <a:pt x="16102" y="17503"/>
                  <a:pt x="16886" y="14499"/>
                </a:cubicBezTo>
                <a:cubicBezTo>
                  <a:pt x="10702" y="18467"/>
                  <a:pt x="10702" y="18467"/>
                  <a:pt x="10702" y="18467"/>
                </a:cubicBezTo>
                <a:lnTo>
                  <a:pt x="3386" y="13932"/>
                </a:lnTo>
                <a:close/>
                <a:moveTo>
                  <a:pt x="21110" y="6902"/>
                </a:moveTo>
                <a:cubicBezTo>
                  <a:pt x="11834" y="382"/>
                  <a:pt x="11834" y="382"/>
                  <a:pt x="11834" y="382"/>
                </a:cubicBezTo>
                <a:cubicBezTo>
                  <a:pt x="11486" y="-128"/>
                  <a:pt x="10310" y="-128"/>
                  <a:pt x="9526" y="382"/>
                </a:cubicBezTo>
                <a:cubicBezTo>
                  <a:pt x="294" y="6902"/>
                  <a:pt x="294" y="6902"/>
                  <a:pt x="294" y="6902"/>
                </a:cubicBezTo>
                <a:cubicBezTo>
                  <a:pt x="-98" y="7412"/>
                  <a:pt x="-98" y="7922"/>
                  <a:pt x="294" y="8943"/>
                </a:cubicBezTo>
                <a:cubicBezTo>
                  <a:pt x="9526" y="15463"/>
                  <a:pt x="9526" y="15463"/>
                  <a:pt x="9526" y="15463"/>
                </a:cubicBezTo>
                <a:cubicBezTo>
                  <a:pt x="10310" y="15973"/>
                  <a:pt x="11486" y="15973"/>
                  <a:pt x="11834" y="15463"/>
                </a:cubicBezTo>
                <a:cubicBezTo>
                  <a:pt x="17670" y="10927"/>
                  <a:pt x="17670" y="10927"/>
                  <a:pt x="17670" y="10927"/>
                </a:cubicBezTo>
                <a:cubicBezTo>
                  <a:pt x="11486" y="8943"/>
                  <a:pt x="11486" y="8943"/>
                  <a:pt x="11486" y="8943"/>
                </a:cubicBezTo>
                <a:cubicBezTo>
                  <a:pt x="11094" y="8943"/>
                  <a:pt x="11094" y="9396"/>
                  <a:pt x="10702" y="9396"/>
                </a:cubicBezTo>
                <a:cubicBezTo>
                  <a:pt x="9526" y="9396"/>
                  <a:pt x="8742" y="8433"/>
                  <a:pt x="8742" y="7412"/>
                </a:cubicBezTo>
                <a:cubicBezTo>
                  <a:pt x="8742" y="6902"/>
                  <a:pt x="9526" y="5938"/>
                  <a:pt x="10702" y="5938"/>
                </a:cubicBezTo>
                <a:cubicBezTo>
                  <a:pt x="11486" y="5938"/>
                  <a:pt x="12270" y="6392"/>
                  <a:pt x="12662" y="6902"/>
                </a:cubicBezTo>
                <a:cubicBezTo>
                  <a:pt x="19194" y="9907"/>
                  <a:pt x="19194" y="9907"/>
                  <a:pt x="19194" y="9907"/>
                </a:cubicBezTo>
                <a:cubicBezTo>
                  <a:pt x="21110" y="8943"/>
                  <a:pt x="21110" y="8943"/>
                  <a:pt x="21110" y="8943"/>
                </a:cubicBezTo>
                <a:cubicBezTo>
                  <a:pt x="21502" y="7922"/>
                  <a:pt x="21502" y="7412"/>
                  <a:pt x="21110" y="6902"/>
                </a:cubicBezTo>
                <a:close/>
                <a:moveTo>
                  <a:pt x="18410" y="19488"/>
                </a:moveTo>
                <a:cubicBezTo>
                  <a:pt x="18018" y="19998"/>
                  <a:pt x="19586" y="20508"/>
                  <a:pt x="19978" y="18978"/>
                </a:cubicBezTo>
                <a:cubicBezTo>
                  <a:pt x="20326" y="11948"/>
                  <a:pt x="19194" y="9907"/>
                  <a:pt x="19194" y="9907"/>
                </a:cubicBezTo>
                <a:cubicBezTo>
                  <a:pt x="17670" y="10927"/>
                  <a:pt x="17670" y="10927"/>
                  <a:pt x="17670" y="10927"/>
                </a:cubicBezTo>
                <a:cubicBezTo>
                  <a:pt x="17670" y="10927"/>
                  <a:pt x="19194" y="12458"/>
                  <a:pt x="18410" y="19488"/>
                </a:cubicBezTo>
                <a:close/>
              </a:path>
            </a:pathLst>
          </a:custGeom>
          <a:solidFill>
            <a:schemeClr val="accent3">
              <a:lumOff val="44000"/>
            </a:schemeClr>
          </a:solidFill>
          <a:ln w="12700">
            <a:miter lim="400000"/>
          </a:ln>
        </p:spPr>
        <p:txBody>
          <a:bodyPr lIns="45719" rIns="45719" anchor="ctr"/>
          <a:lstStyle/>
          <a:p>
            <a:endParaRPr/>
          </a:p>
        </p:txBody>
      </p:sp>
      <p:sp>
        <p:nvSpPr>
          <p:cNvPr id="1304" name="文本框 22"/>
          <p:cNvSpPr txBox="1"/>
          <p:nvPr/>
        </p:nvSpPr>
        <p:spPr>
          <a:xfrm>
            <a:off x="2183438" y="493066"/>
            <a:ext cx="8916637" cy="486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800" b="1">
                <a:solidFill>
                  <a:srgbClr val="DE4477"/>
                </a:solidFill>
                <a:latin typeface="Arial"/>
                <a:ea typeface="Arial"/>
                <a:cs typeface="Arial"/>
                <a:sym typeface="Arial"/>
              </a:defRPr>
            </a:lvl1pPr>
          </a:lstStyle>
          <a:p>
            <a:r>
              <a:t>SINIR KOYMAYI ZORLAŞTIRAN FAKTÖRLER</a:t>
            </a:r>
          </a:p>
        </p:txBody>
      </p:sp>
      <p:sp>
        <p:nvSpPr>
          <p:cNvPr id="1305" name="Metin kutusu 2"/>
          <p:cNvSpPr txBox="1"/>
          <p:nvPr/>
        </p:nvSpPr>
        <p:spPr>
          <a:xfrm>
            <a:off x="169286" y="1637513"/>
            <a:ext cx="11853427" cy="29238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300">
                <a:solidFill>
                  <a:srgbClr val="EC49B1"/>
                </a:solidFill>
              </a:defRPr>
            </a:pPr>
            <a:r>
              <a:rPr b="1" dirty="0" err="1" smtClean="0"/>
              <a:t>Otoriter</a:t>
            </a:r>
            <a:r>
              <a:rPr b="1" dirty="0" smtClean="0"/>
              <a:t> </a:t>
            </a:r>
            <a:r>
              <a:rPr b="1" dirty="0" err="1"/>
              <a:t>Ebeveyn</a:t>
            </a:r>
            <a:r>
              <a:rPr b="1" dirty="0"/>
              <a:t> </a:t>
            </a:r>
            <a:r>
              <a:rPr b="1" dirty="0" err="1"/>
              <a:t>Tutumu</a:t>
            </a:r>
            <a:r>
              <a:rPr b="1" dirty="0"/>
              <a:t>: </a:t>
            </a:r>
            <a:r>
              <a:rPr dirty="0" err="1"/>
              <a:t>Ebeveynler</a:t>
            </a:r>
            <a:r>
              <a:rPr dirty="0"/>
              <a:t> </a:t>
            </a:r>
            <a:r>
              <a:rPr dirty="0" err="1"/>
              <a:t>aşırı</a:t>
            </a:r>
            <a:r>
              <a:rPr dirty="0"/>
              <a:t> </a:t>
            </a:r>
            <a:r>
              <a:rPr dirty="0" err="1"/>
              <a:t>kontrolcüdür</a:t>
            </a:r>
            <a:r>
              <a:rPr dirty="0"/>
              <a:t>. Katı </a:t>
            </a:r>
            <a:r>
              <a:rPr dirty="0" err="1"/>
              <a:t>kurallar</a:t>
            </a:r>
            <a:r>
              <a:rPr dirty="0"/>
              <a:t> </a:t>
            </a:r>
            <a:r>
              <a:rPr dirty="0" err="1"/>
              <a:t>vardır</a:t>
            </a:r>
            <a:r>
              <a:rPr dirty="0"/>
              <a:t>. </a:t>
            </a:r>
            <a:r>
              <a:rPr dirty="0" err="1"/>
              <a:t>Ebeveynler</a:t>
            </a:r>
            <a:r>
              <a:rPr dirty="0"/>
              <a:t> </a:t>
            </a:r>
            <a:r>
              <a:rPr dirty="0" err="1"/>
              <a:t>ilişkide</a:t>
            </a:r>
            <a:r>
              <a:rPr dirty="0"/>
              <a:t> </a:t>
            </a:r>
            <a:r>
              <a:rPr dirty="0" err="1"/>
              <a:t>nadiren</a:t>
            </a:r>
            <a:r>
              <a:rPr dirty="0"/>
              <a:t> </a:t>
            </a:r>
            <a:r>
              <a:rPr dirty="0" err="1"/>
              <a:t>sıcaklardır</a:t>
            </a:r>
            <a:r>
              <a:rPr dirty="0"/>
              <a:t>. </a:t>
            </a:r>
            <a:r>
              <a:rPr dirty="0" err="1"/>
              <a:t>Çocuklara</a:t>
            </a:r>
            <a:r>
              <a:rPr dirty="0"/>
              <a:t> </a:t>
            </a:r>
            <a:r>
              <a:rPr dirty="0" err="1"/>
              <a:t>karşı</a:t>
            </a:r>
            <a:r>
              <a:rPr dirty="0"/>
              <a:t> </a:t>
            </a:r>
            <a:r>
              <a:rPr dirty="0" err="1"/>
              <a:t>fazlası</a:t>
            </a:r>
            <a:r>
              <a:rPr dirty="0"/>
              <a:t> </a:t>
            </a:r>
            <a:r>
              <a:rPr dirty="0" err="1"/>
              <a:t>ile</a:t>
            </a:r>
            <a:r>
              <a:rPr dirty="0"/>
              <a:t> </a:t>
            </a:r>
            <a:r>
              <a:rPr dirty="0" err="1"/>
              <a:t>talepkarlardır</a:t>
            </a:r>
            <a:r>
              <a:rPr dirty="0"/>
              <a:t>. </a:t>
            </a:r>
            <a:r>
              <a:rPr dirty="0" err="1"/>
              <a:t>Otoriter</a:t>
            </a:r>
            <a:r>
              <a:rPr dirty="0"/>
              <a:t> </a:t>
            </a:r>
            <a:r>
              <a:rPr dirty="0" err="1"/>
              <a:t>ailelerde</a:t>
            </a:r>
            <a:r>
              <a:rPr dirty="0"/>
              <a:t> </a:t>
            </a:r>
            <a:r>
              <a:rPr dirty="0" err="1"/>
              <a:t>büyüyen</a:t>
            </a:r>
            <a:r>
              <a:rPr dirty="0"/>
              <a:t> </a:t>
            </a:r>
            <a:r>
              <a:rPr dirty="0" err="1"/>
              <a:t>çocuklar</a:t>
            </a:r>
            <a:r>
              <a:rPr dirty="0"/>
              <a:t> </a:t>
            </a:r>
            <a:r>
              <a:rPr dirty="0" err="1"/>
              <a:t>sıklıkla</a:t>
            </a:r>
            <a:r>
              <a:rPr dirty="0"/>
              <a:t> </a:t>
            </a:r>
            <a:r>
              <a:rPr dirty="0" err="1"/>
              <a:t>akranlarıyla</a:t>
            </a:r>
            <a:r>
              <a:rPr dirty="0"/>
              <a:t> </a:t>
            </a:r>
            <a:r>
              <a:rPr dirty="0" err="1"/>
              <a:t>ilişkilerinde</a:t>
            </a:r>
            <a:r>
              <a:rPr dirty="0"/>
              <a:t> </a:t>
            </a:r>
            <a:r>
              <a:rPr dirty="0" err="1"/>
              <a:t>zayıf</a:t>
            </a:r>
            <a:r>
              <a:rPr dirty="0"/>
              <a:t>, </a:t>
            </a:r>
            <a:r>
              <a:rPr dirty="0" err="1"/>
              <a:t>mutsuz</a:t>
            </a:r>
            <a:r>
              <a:rPr dirty="0"/>
              <a:t> </a:t>
            </a:r>
            <a:r>
              <a:rPr dirty="0" err="1"/>
              <a:t>ve</a:t>
            </a:r>
            <a:r>
              <a:rPr dirty="0"/>
              <a:t> </a:t>
            </a:r>
            <a:r>
              <a:rPr dirty="0" err="1"/>
              <a:t>ürkek</a:t>
            </a:r>
            <a:r>
              <a:rPr dirty="0"/>
              <a:t>, </a:t>
            </a:r>
            <a:r>
              <a:rPr dirty="0" err="1"/>
              <a:t>kaygılı</a:t>
            </a:r>
            <a:r>
              <a:rPr dirty="0"/>
              <a:t> </a:t>
            </a:r>
            <a:r>
              <a:rPr dirty="0" err="1"/>
              <a:t>ve</a:t>
            </a:r>
            <a:r>
              <a:rPr dirty="0"/>
              <a:t> </a:t>
            </a:r>
            <a:r>
              <a:rPr dirty="0" err="1"/>
              <a:t>bağımlı</a:t>
            </a:r>
            <a:r>
              <a:rPr dirty="0"/>
              <a:t> </a:t>
            </a:r>
            <a:r>
              <a:rPr dirty="0" err="1"/>
              <a:t>olurlar</a:t>
            </a:r>
            <a:r>
              <a:rPr dirty="0"/>
              <a:t>.</a:t>
            </a:r>
          </a:p>
          <a:p>
            <a:pPr>
              <a:defRPr sz="2300">
                <a:solidFill>
                  <a:srgbClr val="EC49B1"/>
                </a:solidFill>
              </a:defRPr>
            </a:pPr>
            <a:endParaRPr dirty="0"/>
          </a:p>
          <a:p>
            <a:pPr>
              <a:defRPr sz="2300">
                <a:solidFill>
                  <a:srgbClr val="EC49B1"/>
                </a:solidFill>
              </a:defRPr>
            </a:pPr>
            <a:r>
              <a:rPr b="1" dirty="0" err="1"/>
              <a:t>Helikopter</a:t>
            </a:r>
            <a:r>
              <a:rPr b="1" dirty="0"/>
              <a:t> </a:t>
            </a:r>
            <a:r>
              <a:rPr b="1" dirty="0" err="1"/>
              <a:t>Ebeveynlik</a:t>
            </a:r>
            <a:r>
              <a:rPr b="1" dirty="0"/>
              <a:t>: </a:t>
            </a:r>
            <a:r>
              <a:rPr dirty="0" err="1"/>
              <a:t>Çocuklarının</a:t>
            </a:r>
            <a:r>
              <a:rPr dirty="0"/>
              <a:t> </a:t>
            </a:r>
            <a:r>
              <a:rPr dirty="0" err="1"/>
              <a:t>hayatları</a:t>
            </a:r>
            <a:r>
              <a:rPr dirty="0"/>
              <a:t> </a:t>
            </a:r>
            <a:r>
              <a:rPr dirty="0" err="1"/>
              <a:t>ile</a:t>
            </a:r>
            <a:r>
              <a:rPr dirty="0"/>
              <a:t> </a:t>
            </a:r>
            <a:r>
              <a:rPr dirty="0" err="1"/>
              <a:t>aşırı</a:t>
            </a:r>
            <a:r>
              <a:rPr dirty="0"/>
              <a:t> </a:t>
            </a:r>
            <a:r>
              <a:rPr dirty="0" err="1"/>
              <a:t>ilgili</a:t>
            </a:r>
            <a:r>
              <a:rPr dirty="0"/>
              <a:t> </a:t>
            </a:r>
            <a:r>
              <a:rPr dirty="0" err="1"/>
              <a:t>olan</a:t>
            </a:r>
            <a:r>
              <a:rPr dirty="0"/>
              <a:t> </a:t>
            </a:r>
            <a:r>
              <a:rPr dirty="0" err="1"/>
              <a:t>bu</a:t>
            </a:r>
            <a:r>
              <a:rPr dirty="0"/>
              <a:t> </a:t>
            </a:r>
            <a:r>
              <a:rPr dirty="0" err="1"/>
              <a:t>ebeveynlik</a:t>
            </a:r>
            <a:r>
              <a:rPr dirty="0"/>
              <a:t> </a:t>
            </a:r>
            <a:r>
              <a:rPr dirty="0" err="1"/>
              <a:t>türünde</a:t>
            </a:r>
            <a:r>
              <a:rPr dirty="0"/>
              <a:t> </a:t>
            </a:r>
            <a:r>
              <a:rPr dirty="0" err="1"/>
              <a:t>ebeveynler</a:t>
            </a:r>
            <a:r>
              <a:rPr dirty="0"/>
              <a:t> </a:t>
            </a:r>
            <a:r>
              <a:rPr dirty="0" err="1"/>
              <a:t>fazlasıyla</a:t>
            </a:r>
            <a:r>
              <a:rPr dirty="0"/>
              <a:t> </a:t>
            </a:r>
            <a:r>
              <a:rPr dirty="0" err="1"/>
              <a:t>kontrolcü</a:t>
            </a:r>
            <a:r>
              <a:rPr dirty="0"/>
              <a:t> </a:t>
            </a:r>
            <a:r>
              <a:rPr dirty="0" err="1"/>
              <a:t>ve</a:t>
            </a:r>
            <a:r>
              <a:rPr dirty="0"/>
              <a:t> </a:t>
            </a:r>
            <a:r>
              <a:rPr dirty="0" err="1"/>
              <a:t>mükemmeliyetçidir</a:t>
            </a:r>
            <a:r>
              <a:rPr dirty="0"/>
              <a:t>. </a:t>
            </a:r>
            <a:r>
              <a:rPr dirty="0" err="1"/>
              <a:t>Tüm</a:t>
            </a:r>
            <a:r>
              <a:rPr dirty="0"/>
              <a:t> </a:t>
            </a:r>
            <a:r>
              <a:rPr dirty="0" err="1"/>
              <a:t>kararlar</a:t>
            </a:r>
            <a:r>
              <a:rPr dirty="0"/>
              <a:t> </a:t>
            </a:r>
            <a:r>
              <a:rPr dirty="0" err="1"/>
              <a:t>ebeveynler</a:t>
            </a:r>
            <a:r>
              <a:rPr dirty="0"/>
              <a:t> </a:t>
            </a:r>
            <a:r>
              <a:rPr dirty="0" err="1"/>
              <a:t>tarafından</a:t>
            </a:r>
            <a:r>
              <a:rPr dirty="0"/>
              <a:t> </a:t>
            </a:r>
            <a:r>
              <a:rPr dirty="0" err="1"/>
              <a:t>alınır</a:t>
            </a:r>
            <a:r>
              <a:rPr dirty="0"/>
              <a:t>. </a:t>
            </a:r>
            <a:r>
              <a:rPr dirty="0" err="1"/>
              <a:t>Çocuğa</a:t>
            </a:r>
            <a:r>
              <a:rPr dirty="0"/>
              <a:t> </a:t>
            </a:r>
            <a:r>
              <a:rPr dirty="0" err="1"/>
              <a:t>ve</a:t>
            </a:r>
            <a:r>
              <a:rPr dirty="0"/>
              <a:t> </a:t>
            </a:r>
            <a:r>
              <a:rPr dirty="0" err="1"/>
              <a:t>onun</a:t>
            </a:r>
            <a:r>
              <a:rPr dirty="0"/>
              <a:t> </a:t>
            </a:r>
            <a:r>
              <a:rPr dirty="0" err="1"/>
              <a:t>yapabileceklerine</a:t>
            </a:r>
            <a:r>
              <a:rPr dirty="0"/>
              <a:t> </a:t>
            </a:r>
            <a:r>
              <a:rPr dirty="0" err="1"/>
              <a:t>güvenmezler</a:t>
            </a:r>
            <a:r>
              <a:rPr dirty="0"/>
              <a:t>.</a:t>
            </a:r>
          </a:p>
          <a:p>
            <a:pPr>
              <a:defRPr sz="2300">
                <a:solidFill>
                  <a:srgbClr val="EC49B1"/>
                </a:solidFill>
              </a:defRPr>
            </a:pPr>
            <a:endParaRPr dirty="0"/>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7267" y="3929383"/>
            <a:ext cx="2925446" cy="3140870"/>
          </a:xfrm>
          <a:prstGeom prst="rect">
            <a:avLst/>
          </a:prstGeom>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7" name="图片 4" descr="图片 4"/>
          <p:cNvPicPr>
            <a:picLocks noChangeAspect="1"/>
          </p:cNvPicPr>
          <p:nvPr/>
        </p:nvPicPr>
        <p:blipFill>
          <a:blip r:embed="rId2">
            <a:extLst/>
          </a:blip>
          <a:stretch>
            <a:fillRect/>
          </a:stretch>
        </p:blipFill>
        <p:spPr>
          <a:xfrm>
            <a:off x="0" y="358775"/>
            <a:ext cx="1981200" cy="730250"/>
          </a:xfrm>
          <a:prstGeom prst="rect">
            <a:avLst/>
          </a:prstGeom>
          <a:ln w="12700">
            <a:miter lim="400000"/>
          </a:ln>
          <a:effectLst>
            <a:outerShdw dist="38100" dir="8100000" rotWithShape="0">
              <a:srgbClr val="000000">
                <a:alpha val="39000"/>
              </a:srgbClr>
            </a:outerShdw>
          </a:effectLst>
        </p:spPr>
      </p:pic>
      <p:sp>
        <p:nvSpPr>
          <p:cNvPr id="1308" name="Freeform 101"/>
          <p:cNvSpPr/>
          <p:nvPr/>
        </p:nvSpPr>
        <p:spPr>
          <a:xfrm>
            <a:off x="6995467" y="4247963"/>
            <a:ext cx="354806" cy="273876"/>
          </a:xfrm>
          <a:custGeom>
            <a:avLst/>
            <a:gdLst/>
            <a:ahLst/>
            <a:cxnLst>
              <a:cxn ang="0">
                <a:pos x="wd2" y="hd2"/>
              </a:cxn>
              <a:cxn ang="5400000">
                <a:pos x="wd2" y="hd2"/>
              </a:cxn>
              <a:cxn ang="10800000">
                <a:pos x="wd2" y="hd2"/>
              </a:cxn>
              <a:cxn ang="16200000">
                <a:pos x="wd2" y="hd2"/>
              </a:cxn>
            </a:cxnLst>
            <a:rect l="0" t="0" r="r" b="b"/>
            <a:pathLst>
              <a:path w="21404" h="21472" extrusionOk="0">
                <a:moveTo>
                  <a:pt x="3386" y="13932"/>
                </a:moveTo>
                <a:cubicBezTo>
                  <a:pt x="4126" y="16483"/>
                  <a:pt x="4518" y="17503"/>
                  <a:pt x="6826" y="18467"/>
                </a:cubicBezTo>
                <a:cubicBezTo>
                  <a:pt x="8742" y="19998"/>
                  <a:pt x="9918" y="21472"/>
                  <a:pt x="10702" y="21472"/>
                </a:cubicBezTo>
                <a:cubicBezTo>
                  <a:pt x="11486" y="21472"/>
                  <a:pt x="12662" y="19998"/>
                  <a:pt x="14578" y="18978"/>
                </a:cubicBezTo>
                <a:cubicBezTo>
                  <a:pt x="16886" y="17503"/>
                  <a:pt x="16102" y="17503"/>
                  <a:pt x="16886" y="14499"/>
                </a:cubicBezTo>
                <a:cubicBezTo>
                  <a:pt x="10702" y="18467"/>
                  <a:pt x="10702" y="18467"/>
                  <a:pt x="10702" y="18467"/>
                </a:cubicBezTo>
                <a:lnTo>
                  <a:pt x="3386" y="13932"/>
                </a:lnTo>
                <a:close/>
                <a:moveTo>
                  <a:pt x="21110" y="6902"/>
                </a:moveTo>
                <a:cubicBezTo>
                  <a:pt x="11834" y="382"/>
                  <a:pt x="11834" y="382"/>
                  <a:pt x="11834" y="382"/>
                </a:cubicBezTo>
                <a:cubicBezTo>
                  <a:pt x="11486" y="-128"/>
                  <a:pt x="10310" y="-128"/>
                  <a:pt x="9526" y="382"/>
                </a:cubicBezTo>
                <a:cubicBezTo>
                  <a:pt x="294" y="6902"/>
                  <a:pt x="294" y="6902"/>
                  <a:pt x="294" y="6902"/>
                </a:cubicBezTo>
                <a:cubicBezTo>
                  <a:pt x="-98" y="7412"/>
                  <a:pt x="-98" y="7922"/>
                  <a:pt x="294" y="8943"/>
                </a:cubicBezTo>
                <a:cubicBezTo>
                  <a:pt x="9526" y="15463"/>
                  <a:pt x="9526" y="15463"/>
                  <a:pt x="9526" y="15463"/>
                </a:cubicBezTo>
                <a:cubicBezTo>
                  <a:pt x="10310" y="15973"/>
                  <a:pt x="11486" y="15973"/>
                  <a:pt x="11834" y="15463"/>
                </a:cubicBezTo>
                <a:cubicBezTo>
                  <a:pt x="17670" y="10927"/>
                  <a:pt x="17670" y="10927"/>
                  <a:pt x="17670" y="10927"/>
                </a:cubicBezTo>
                <a:cubicBezTo>
                  <a:pt x="11486" y="8943"/>
                  <a:pt x="11486" y="8943"/>
                  <a:pt x="11486" y="8943"/>
                </a:cubicBezTo>
                <a:cubicBezTo>
                  <a:pt x="11094" y="8943"/>
                  <a:pt x="11094" y="9396"/>
                  <a:pt x="10702" y="9396"/>
                </a:cubicBezTo>
                <a:cubicBezTo>
                  <a:pt x="9526" y="9396"/>
                  <a:pt x="8742" y="8433"/>
                  <a:pt x="8742" y="7412"/>
                </a:cubicBezTo>
                <a:cubicBezTo>
                  <a:pt x="8742" y="6902"/>
                  <a:pt x="9526" y="5938"/>
                  <a:pt x="10702" y="5938"/>
                </a:cubicBezTo>
                <a:cubicBezTo>
                  <a:pt x="11486" y="5938"/>
                  <a:pt x="12270" y="6392"/>
                  <a:pt x="12662" y="6902"/>
                </a:cubicBezTo>
                <a:cubicBezTo>
                  <a:pt x="19194" y="9907"/>
                  <a:pt x="19194" y="9907"/>
                  <a:pt x="19194" y="9907"/>
                </a:cubicBezTo>
                <a:cubicBezTo>
                  <a:pt x="21110" y="8943"/>
                  <a:pt x="21110" y="8943"/>
                  <a:pt x="21110" y="8943"/>
                </a:cubicBezTo>
                <a:cubicBezTo>
                  <a:pt x="21502" y="7922"/>
                  <a:pt x="21502" y="7412"/>
                  <a:pt x="21110" y="6902"/>
                </a:cubicBezTo>
                <a:close/>
                <a:moveTo>
                  <a:pt x="18410" y="19488"/>
                </a:moveTo>
                <a:cubicBezTo>
                  <a:pt x="18018" y="19998"/>
                  <a:pt x="19586" y="20508"/>
                  <a:pt x="19978" y="18978"/>
                </a:cubicBezTo>
                <a:cubicBezTo>
                  <a:pt x="20326" y="11948"/>
                  <a:pt x="19194" y="9907"/>
                  <a:pt x="19194" y="9907"/>
                </a:cubicBezTo>
                <a:cubicBezTo>
                  <a:pt x="17670" y="10927"/>
                  <a:pt x="17670" y="10927"/>
                  <a:pt x="17670" y="10927"/>
                </a:cubicBezTo>
                <a:cubicBezTo>
                  <a:pt x="17670" y="10927"/>
                  <a:pt x="19194" y="12458"/>
                  <a:pt x="18410" y="19488"/>
                </a:cubicBezTo>
                <a:close/>
              </a:path>
            </a:pathLst>
          </a:custGeom>
          <a:solidFill>
            <a:schemeClr val="accent3">
              <a:lumOff val="44000"/>
            </a:schemeClr>
          </a:solidFill>
          <a:ln w="12700">
            <a:miter lim="400000"/>
          </a:ln>
        </p:spPr>
        <p:txBody>
          <a:bodyPr lIns="45719" rIns="45719" anchor="ctr"/>
          <a:lstStyle/>
          <a:p>
            <a:endParaRPr/>
          </a:p>
        </p:txBody>
      </p:sp>
      <p:sp>
        <p:nvSpPr>
          <p:cNvPr id="1309" name="Freeform 154"/>
          <p:cNvSpPr/>
          <p:nvPr/>
        </p:nvSpPr>
        <p:spPr>
          <a:xfrm>
            <a:off x="7103611" y="3168929"/>
            <a:ext cx="256451" cy="340315"/>
          </a:xfrm>
          <a:custGeom>
            <a:avLst/>
            <a:gdLst/>
            <a:ahLst/>
            <a:cxnLst>
              <a:cxn ang="0">
                <a:pos x="wd2" y="hd2"/>
              </a:cxn>
              <a:cxn ang="5400000">
                <a:pos x="wd2" y="hd2"/>
              </a:cxn>
              <a:cxn ang="10800000">
                <a:pos x="wd2" y="hd2"/>
              </a:cxn>
              <a:cxn ang="16200000">
                <a:pos x="wd2" y="hd2"/>
              </a:cxn>
            </a:cxnLst>
            <a:rect l="0" t="0" r="r" b="b"/>
            <a:pathLst>
              <a:path w="21600" h="21091" extrusionOk="0">
                <a:moveTo>
                  <a:pt x="21112" y="5358"/>
                </a:moveTo>
                <a:cubicBezTo>
                  <a:pt x="7078" y="247"/>
                  <a:pt x="7078" y="247"/>
                  <a:pt x="7078" y="247"/>
                </a:cubicBezTo>
                <a:cubicBezTo>
                  <a:pt x="5431" y="-509"/>
                  <a:pt x="1647" y="602"/>
                  <a:pt x="549" y="1847"/>
                </a:cubicBezTo>
                <a:cubicBezTo>
                  <a:pt x="0" y="2602"/>
                  <a:pt x="0" y="3002"/>
                  <a:pt x="0" y="3002"/>
                </a:cubicBezTo>
                <a:cubicBezTo>
                  <a:pt x="549" y="14824"/>
                  <a:pt x="549" y="14824"/>
                  <a:pt x="549" y="14824"/>
                </a:cubicBezTo>
                <a:cubicBezTo>
                  <a:pt x="549" y="14824"/>
                  <a:pt x="1098" y="15224"/>
                  <a:pt x="1098" y="15624"/>
                </a:cubicBezTo>
                <a:cubicBezTo>
                  <a:pt x="2197" y="15624"/>
                  <a:pt x="13546" y="21091"/>
                  <a:pt x="13546" y="21091"/>
                </a:cubicBezTo>
                <a:cubicBezTo>
                  <a:pt x="14095" y="21091"/>
                  <a:pt x="14095" y="21091"/>
                  <a:pt x="14095" y="21091"/>
                </a:cubicBezTo>
                <a:cubicBezTo>
                  <a:pt x="14644" y="21091"/>
                  <a:pt x="14644" y="21091"/>
                  <a:pt x="14644" y="21091"/>
                </a:cubicBezTo>
                <a:cubicBezTo>
                  <a:pt x="15132" y="21091"/>
                  <a:pt x="15132" y="20735"/>
                  <a:pt x="15132" y="20735"/>
                </a:cubicBezTo>
                <a:cubicBezTo>
                  <a:pt x="15132" y="8513"/>
                  <a:pt x="15132" y="8513"/>
                  <a:pt x="15132" y="8513"/>
                </a:cubicBezTo>
                <a:cubicBezTo>
                  <a:pt x="15132" y="8113"/>
                  <a:pt x="15132" y="8113"/>
                  <a:pt x="14644" y="7713"/>
                </a:cubicBezTo>
                <a:cubicBezTo>
                  <a:pt x="2685" y="2602"/>
                  <a:pt x="2685" y="2602"/>
                  <a:pt x="2685" y="2602"/>
                </a:cubicBezTo>
                <a:cubicBezTo>
                  <a:pt x="2685" y="2602"/>
                  <a:pt x="3234" y="2202"/>
                  <a:pt x="4332" y="1847"/>
                </a:cubicBezTo>
                <a:cubicBezTo>
                  <a:pt x="5431" y="1447"/>
                  <a:pt x="5919" y="1447"/>
                  <a:pt x="6529" y="1447"/>
                </a:cubicBezTo>
                <a:cubicBezTo>
                  <a:pt x="6529" y="1447"/>
                  <a:pt x="17878" y="6158"/>
                  <a:pt x="18366" y="6158"/>
                </a:cubicBezTo>
                <a:cubicBezTo>
                  <a:pt x="18915" y="6558"/>
                  <a:pt x="18915" y="6558"/>
                  <a:pt x="18915" y="6558"/>
                </a:cubicBezTo>
                <a:cubicBezTo>
                  <a:pt x="18915" y="6958"/>
                  <a:pt x="18915" y="18380"/>
                  <a:pt x="18915" y="18380"/>
                </a:cubicBezTo>
                <a:cubicBezTo>
                  <a:pt x="18915" y="18735"/>
                  <a:pt x="19464" y="19135"/>
                  <a:pt x="20014" y="19135"/>
                </a:cubicBezTo>
                <a:cubicBezTo>
                  <a:pt x="20563" y="19135"/>
                  <a:pt x="21600" y="18735"/>
                  <a:pt x="21600" y="18380"/>
                </a:cubicBezTo>
                <a:cubicBezTo>
                  <a:pt x="21600" y="5758"/>
                  <a:pt x="21600" y="5758"/>
                  <a:pt x="21600" y="5758"/>
                </a:cubicBezTo>
                <a:lnTo>
                  <a:pt x="21112" y="5358"/>
                </a:lnTo>
              </a:path>
            </a:pathLst>
          </a:custGeom>
          <a:solidFill>
            <a:schemeClr val="accent3">
              <a:lumOff val="44000"/>
            </a:schemeClr>
          </a:solidFill>
          <a:ln w="12700">
            <a:miter lim="400000"/>
          </a:ln>
        </p:spPr>
        <p:txBody>
          <a:bodyPr lIns="45719" rIns="45719" anchor="ctr"/>
          <a:lstStyle/>
          <a:p>
            <a:endParaRPr/>
          </a:p>
        </p:txBody>
      </p:sp>
      <p:sp>
        <p:nvSpPr>
          <p:cNvPr id="1310" name="Freeform 154"/>
          <p:cNvSpPr/>
          <p:nvPr/>
        </p:nvSpPr>
        <p:spPr>
          <a:xfrm>
            <a:off x="1589995" y="1672146"/>
            <a:ext cx="256451" cy="340316"/>
          </a:xfrm>
          <a:custGeom>
            <a:avLst/>
            <a:gdLst/>
            <a:ahLst/>
            <a:cxnLst>
              <a:cxn ang="0">
                <a:pos x="wd2" y="hd2"/>
              </a:cxn>
              <a:cxn ang="5400000">
                <a:pos x="wd2" y="hd2"/>
              </a:cxn>
              <a:cxn ang="10800000">
                <a:pos x="wd2" y="hd2"/>
              </a:cxn>
              <a:cxn ang="16200000">
                <a:pos x="wd2" y="hd2"/>
              </a:cxn>
            </a:cxnLst>
            <a:rect l="0" t="0" r="r" b="b"/>
            <a:pathLst>
              <a:path w="21600" h="21091" extrusionOk="0">
                <a:moveTo>
                  <a:pt x="21112" y="5358"/>
                </a:moveTo>
                <a:cubicBezTo>
                  <a:pt x="7078" y="247"/>
                  <a:pt x="7078" y="247"/>
                  <a:pt x="7078" y="247"/>
                </a:cubicBezTo>
                <a:cubicBezTo>
                  <a:pt x="5431" y="-509"/>
                  <a:pt x="1647" y="602"/>
                  <a:pt x="549" y="1847"/>
                </a:cubicBezTo>
                <a:cubicBezTo>
                  <a:pt x="0" y="2602"/>
                  <a:pt x="0" y="3002"/>
                  <a:pt x="0" y="3002"/>
                </a:cubicBezTo>
                <a:cubicBezTo>
                  <a:pt x="549" y="14824"/>
                  <a:pt x="549" y="14824"/>
                  <a:pt x="549" y="14824"/>
                </a:cubicBezTo>
                <a:cubicBezTo>
                  <a:pt x="549" y="14824"/>
                  <a:pt x="1098" y="15224"/>
                  <a:pt x="1098" y="15624"/>
                </a:cubicBezTo>
                <a:cubicBezTo>
                  <a:pt x="2197" y="15624"/>
                  <a:pt x="13546" y="21091"/>
                  <a:pt x="13546" y="21091"/>
                </a:cubicBezTo>
                <a:cubicBezTo>
                  <a:pt x="14095" y="21091"/>
                  <a:pt x="14095" y="21091"/>
                  <a:pt x="14095" y="21091"/>
                </a:cubicBezTo>
                <a:cubicBezTo>
                  <a:pt x="14644" y="21091"/>
                  <a:pt x="14644" y="21091"/>
                  <a:pt x="14644" y="21091"/>
                </a:cubicBezTo>
                <a:cubicBezTo>
                  <a:pt x="15132" y="21091"/>
                  <a:pt x="15132" y="20735"/>
                  <a:pt x="15132" y="20735"/>
                </a:cubicBezTo>
                <a:cubicBezTo>
                  <a:pt x="15132" y="8513"/>
                  <a:pt x="15132" y="8513"/>
                  <a:pt x="15132" y="8513"/>
                </a:cubicBezTo>
                <a:cubicBezTo>
                  <a:pt x="15132" y="8113"/>
                  <a:pt x="15132" y="8113"/>
                  <a:pt x="14644" y="7713"/>
                </a:cubicBezTo>
                <a:cubicBezTo>
                  <a:pt x="2685" y="2602"/>
                  <a:pt x="2685" y="2602"/>
                  <a:pt x="2685" y="2602"/>
                </a:cubicBezTo>
                <a:cubicBezTo>
                  <a:pt x="2685" y="2602"/>
                  <a:pt x="3234" y="2202"/>
                  <a:pt x="4332" y="1847"/>
                </a:cubicBezTo>
                <a:cubicBezTo>
                  <a:pt x="5431" y="1447"/>
                  <a:pt x="5919" y="1447"/>
                  <a:pt x="6529" y="1447"/>
                </a:cubicBezTo>
                <a:cubicBezTo>
                  <a:pt x="6529" y="1447"/>
                  <a:pt x="17878" y="6158"/>
                  <a:pt x="18366" y="6158"/>
                </a:cubicBezTo>
                <a:cubicBezTo>
                  <a:pt x="18915" y="6558"/>
                  <a:pt x="18915" y="6558"/>
                  <a:pt x="18915" y="6558"/>
                </a:cubicBezTo>
                <a:cubicBezTo>
                  <a:pt x="18915" y="6958"/>
                  <a:pt x="18915" y="18380"/>
                  <a:pt x="18915" y="18380"/>
                </a:cubicBezTo>
                <a:cubicBezTo>
                  <a:pt x="18915" y="18735"/>
                  <a:pt x="19464" y="19135"/>
                  <a:pt x="20014" y="19135"/>
                </a:cubicBezTo>
                <a:cubicBezTo>
                  <a:pt x="20563" y="19135"/>
                  <a:pt x="21600" y="18735"/>
                  <a:pt x="21600" y="18380"/>
                </a:cubicBezTo>
                <a:cubicBezTo>
                  <a:pt x="21600" y="5758"/>
                  <a:pt x="21600" y="5758"/>
                  <a:pt x="21600" y="5758"/>
                </a:cubicBezTo>
                <a:lnTo>
                  <a:pt x="21112" y="5358"/>
                </a:lnTo>
              </a:path>
            </a:pathLst>
          </a:custGeom>
          <a:solidFill>
            <a:schemeClr val="accent3">
              <a:lumOff val="44000"/>
            </a:schemeClr>
          </a:solidFill>
          <a:ln w="12700">
            <a:miter lim="400000"/>
          </a:ln>
        </p:spPr>
        <p:txBody>
          <a:bodyPr lIns="45719" rIns="45719" anchor="ctr"/>
          <a:lstStyle/>
          <a:p>
            <a:endParaRPr/>
          </a:p>
        </p:txBody>
      </p:sp>
      <p:sp>
        <p:nvSpPr>
          <p:cNvPr id="1311" name="Freeform 101"/>
          <p:cNvSpPr/>
          <p:nvPr/>
        </p:nvSpPr>
        <p:spPr>
          <a:xfrm>
            <a:off x="1645140" y="3126733"/>
            <a:ext cx="354805" cy="273876"/>
          </a:xfrm>
          <a:custGeom>
            <a:avLst/>
            <a:gdLst/>
            <a:ahLst/>
            <a:cxnLst>
              <a:cxn ang="0">
                <a:pos x="wd2" y="hd2"/>
              </a:cxn>
              <a:cxn ang="5400000">
                <a:pos x="wd2" y="hd2"/>
              </a:cxn>
              <a:cxn ang="10800000">
                <a:pos x="wd2" y="hd2"/>
              </a:cxn>
              <a:cxn ang="16200000">
                <a:pos x="wd2" y="hd2"/>
              </a:cxn>
            </a:cxnLst>
            <a:rect l="0" t="0" r="r" b="b"/>
            <a:pathLst>
              <a:path w="21404" h="21472" extrusionOk="0">
                <a:moveTo>
                  <a:pt x="3386" y="13932"/>
                </a:moveTo>
                <a:cubicBezTo>
                  <a:pt x="4126" y="16483"/>
                  <a:pt x="4518" y="17503"/>
                  <a:pt x="6826" y="18467"/>
                </a:cubicBezTo>
                <a:cubicBezTo>
                  <a:pt x="8742" y="19998"/>
                  <a:pt x="9918" y="21472"/>
                  <a:pt x="10702" y="21472"/>
                </a:cubicBezTo>
                <a:cubicBezTo>
                  <a:pt x="11486" y="21472"/>
                  <a:pt x="12662" y="19998"/>
                  <a:pt x="14578" y="18978"/>
                </a:cubicBezTo>
                <a:cubicBezTo>
                  <a:pt x="16886" y="17503"/>
                  <a:pt x="16102" y="17503"/>
                  <a:pt x="16886" y="14499"/>
                </a:cubicBezTo>
                <a:cubicBezTo>
                  <a:pt x="10702" y="18467"/>
                  <a:pt x="10702" y="18467"/>
                  <a:pt x="10702" y="18467"/>
                </a:cubicBezTo>
                <a:lnTo>
                  <a:pt x="3386" y="13932"/>
                </a:lnTo>
                <a:close/>
                <a:moveTo>
                  <a:pt x="21110" y="6902"/>
                </a:moveTo>
                <a:cubicBezTo>
                  <a:pt x="11834" y="382"/>
                  <a:pt x="11834" y="382"/>
                  <a:pt x="11834" y="382"/>
                </a:cubicBezTo>
                <a:cubicBezTo>
                  <a:pt x="11486" y="-128"/>
                  <a:pt x="10310" y="-128"/>
                  <a:pt x="9526" y="382"/>
                </a:cubicBezTo>
                <a:cubicBezTo>
                  <a:pt x="294" y="6902"/>
                  <a:pt x="294" y="6902"/>
                  <a:pt x="294" y="6902"/>
                </a:cubicBezTo>
                <a:cubicBezTo>
                  <a:pt x="-98" y="7412"/>
                  <a:pt x="-98" y="7922"/>
                  <a:pt x="294" y="8943"/>
                </a:cubicBezTo>
                <a:cubicBezTo>
                  <a:pt x="9526" y="15463"/>
                  <a:pt x="9526" y="15463"/>
                  <a:pt x="9526" y="15463"/>
                </a:cubicBezTo>
                <a:cubicBezTo>
                  <a:pt x="10310" y="15973"/>
                  <a:pt x="11486" y="15973"/>
                  <a:pt x="11834" y="15463"/>
                </a:cubicBezTo>
                <a:cubicBezTo>
                  <a:pt x="17670" y="10927"/>
                  <a:pt x="17670" y="10927"/>
                  <a:pt x="17670" y="10927"/>
                </a:cubicBezTo>
                <a:cubicBezTo>
                  <a:pt x="11486" y="8943"/>
                  <a:pt x="11486" y="8943"/>
                  <a:pt x="11486" y="8943"/>
                </a:cubicBezTo>
                <a:cubicBezTo>
                  <a:pt x="11094" y="8943"/>
                  <a:pt x="11094" y="9396"/>
                  <a:pt x="10702" y="9396"/>
                </a:cubicBezTo>
                <a:cubicBezTo>
                  <a:pt x="9526" y="9396"/>
                  <a:pt x="8742" y="8433"/>
                  <a:pt x="8742" y="7412"/>
                </a:cubicBezTo>
                <a:cubicBezTo>
                  <a:pt x="8742" y="6902"/>
                  <a:pt x="9526" y="5938"/>
                  <a:pt x="10702" y="5938"/>
                </a:cubicBezTo>
                <a:cubicBezTo>
                  <a:pt x="11486" y="5938"/>
                  <a:pt x="12270" y="6392"/>
                  <a:pt x="12662" y="6902"/>
                </a:cubicBezTo>
                <a:cubicBezTo>
                  <a:pt x="19194" y="9907"/>
                  <a:pt x="19194" y="9907"/>
                  <a:pt x="19194" y="9907"/>
                </a:cubicBezTo>
                <a:cubicBezTo>
                  <a:pt x="21110" y="8943"/>
                  <a:pt x="21110" y="8943"/>
                  <a:pt x="21110" y="8943"/>
                </a:cubicBezTo>
                <a:cubicBezTo>
                  <a:pt x="21502" y="7922"/>
                  <a:pt x="21502" y="7412"/>
                  <a:pt x="21110" y="6902"/>
                </a:cubicBezTo>
                <a:close/>
                <a:moveTo>
                  <a:pt x="18410" y="19488"/>
                </a:moveTo>
                <a:cubicBezTo>
                  <a:pt x="18018" y="19998"/>
                  <a:pt x="19586" y="20508"/>
                  <a:pt x="19978" y="18978"/>
                </a:cubicBezTo>
                <a:cubicBezTo>
                  <a:pt x="20326" y="11948"/>
                  <a:pt x="19194" y="9907"/>
                  <a:pt x="19194" y="9907"/>
                </a:cubicBezTo>
                <a:cubicBezTo>
                  <a:pt x="17670" y="10927"/>
                  <a:pt x="17670" y="10927"/>
                  <a:pt x="17670" y="10927"/>
                </a:cubicBezTo>
                <a:cubicBezTo>
                  <a:pt x="17670" y="10927"/>
                  <a:pt x="19194" y="12458"/>
                  <a:pt x="18410" y="19488"/>
                </a:cubicBezTo>
                <a:close/>
              </a:path>
            </a:pathLst>
          </a:custGeom>
          <a:solidFill>
            <a:schemeClr val="accent3">
              <a:lumOff val="44000"/>
            </a:schemeClr>
          </a:solidFill>
          <a:ln w="12700">
            <a:miter lim="400000"/>
          </a:ln>
        </p:spPr>
        <p:txBody>
          <a:bodyPr lIns="45719" rIns="45719" anchor="ctr"/>
          <a:lstStyle/>
          <a:p>
            <a:endParaRPr/>
          </a:p>
        </p:txBody>
      </p:sp>
      <p:sp>
        <p:nvSpPr>
          <p:cNvPr id="1312" name="Freeform 101"/>
          <p:cNvSpPr/>
          <p:nvPr/>
        </p:nvSpPr>
        <p:spPr>
          <a:xfrm>
            <a:off x="1552611" y="5499818"/>
            <a:ext cx="354805" cy="273876"/>
          </a:xfrm>
          <a:custGeom>
            <a:avLst/>
            <a:gdLst/>
            <a:ahLst/>
            <a:cxnLst>
              <a:cxn ang="0">
                <a:pos x="wd2" y="hd2"/>
              </a:cxn>
              <a:cxn ang="5400000">
                <a:pos x="wd2" y="hd2"/>
              </a:cxn>
              <a:cxn ang="10800000">
                <a:pos x="wd2" y="hd2"/>
              </a:cxn>
              <a:cxn ang="16200000">
                <a:pos x="wd2" y="hd2"/>
              </a:cxn>
            </a:cxnLst>
            <a:rect l="0" t="0" r="r" b="b"/>
            <a:pathLst>
              <a:path w="21404" h="21472" extrusionOk="0">
                <a:moveTo>
                  <a:pt x="3386" y="13932"/>
                </a:moveTo>
                <a:cubicBezTo>
                  <a:pt x="4126" y="16483"/>
                  <a:pt x="4518" y="17503"/>
                  <a:pt x="6826" y="18467"/>
                </a:cubicBezTo>
                <a:cubicBezTo>
                  <a:pt x="8742" y="19998"/>
                  <a:pt x="9918" y="21472"/>
                  <a:pt x="10702" y="21472"/>
                </a:cubicBezTo>
                <a:cubicBezTo>
                  <a:pt x="11486" y="21472"/>
                  <a:pt x="12662" y="19998"/>
                  <a:pt x="14578" y="18978"/>
                </a:cubicBezTo>
                <a:cubicBezTo>
                  <a:pt x="16886" y="17503"/>
                  <a:pt x="16102" y="17503"/>
                  <a:pt x="16886" y="14499"/>
                </a:cubicBezTo>
                <a:cubicBezTo>
                  <a:pt x="10702" y="18467"/>
                  <a:pt x="10702" y="18467"/>
                  <a:pt x="10702" y="18467"/>
                </a:cubicBezTo>
                <a:lnTo>
                  <a:pt x="3386" y="13932"/>
                </a:lnTo>
                <a:close/>
                <a:moveTo>
                  <a:pt x="21110" y="6902"/>
                </a:moveTo>
                <a:cubicBezTo>
                  <a:pt x="11834" y="382"/>
                  <a:pt x="11834" y="382"/>
                  <a:pt x="11834" y="382"/>
                </a:cubicBezTo>
                <a:cubicBezTo>
                  <a:pt x="11486" y="-128"/>
                  <a:pt x="10310" y="-128"/>
                  <a:pt x="9526" y="382"/>
                </a:cubicBezTo>
                <a:cubicBezTo>
                  <a:pt x="294" y="6902"/>
                  <a:pt x="294" y="6902"/>
                  <a:pt x="294" y="6902"/>
                </a:cubicBezTo>
                <a:cubicBezTo>
                  <a:pt x="-98" y="7412"/>
                  <a:pt x="-98" y="7922"/>
                  <a:pt x="294" y="8943"/>
                </a:cubicBezTo>
                <a:cubicBezTo>
                  <a:pt x="9526" y="15463"/>
                  <a:pt x="9526" y="15463"/>
                  <a:pt x="9526" y="15463"/>
                </a:cubicBezTo>
                <a:cubicBezTo>
                  <a:pt x="10310" y="15973"/>
                  <a:pt x="11486" y="15973"/>
                  <a:pt x="11834" y="15463"/>
                </a:cubicBezTo>
                <a:cubicBezTo>
                  <a:pt x="17670" y="10927"/>
                  <a:pt x="17670" y="10927"/>
                  <a:pt x="17670" y="10927"/>
                </a:cubicBezTo>
                <a:cubicBezTo>
                  <a:pt x="11486" y="8943"/>
                  <a:pt x="11486" y="8943"/>
                  <a:pt x="11486" y="8943"/>
                </a:cubicBezTo>
                <a:cubicBezTo>
                  <a:pt x="11094" y="8943"/>
                  <a:pt x="11094" y="9396"/>
                  <a:pt x="10702" y="9396"/>
                </a:cubicBezTo>
                <a:cubicBezTo>
                  <a:pt x="9526" y="9396"/>
                  <a:pt x="8742" y="8433"/>
                  <a:pt x="8742" y="7412"/>
                </a:cubicBezTo>
                <a:cubicBezTo>
                  <a:pt x="8742" y="6902"/>
                  <a:pt x="9526" y="5938"/>
                  <a:pt x="10702" y="5938"/>
                </a:cubicBezTo>
                <a:cubicBezTo>
                  <a:pt x="11486" y="5938"/>
                  <a:pt x="12270" y="6392"/>
                  <a:pt x="12662" y="6902"/>
                </a:cubicBezTo>
                <a:cubicBezTo>
                  <a:pt x="19194" y="9907"/>
                  <a:pt x="19194" y="9907"/>
                  <a:pt x="19194" y="9907"/>
                </a:cubicBezTo>
                <a:cubicBezTo>
                  <a:pt x="21110" y="8943"/>
                  <a:pt x="21110" y="8943"/>
                  <a:pt x="21110" y="8943"/>
                </a:cubicBezTo>
                <a:cubicBezTo>
                  <a:pt x="21502" y="7922"/>
                  <a:pt x="21502" y="7412"/>
                  <a:pt x="21110" y="6902"/>
                </a:cubicBezTo>
                <a:close/>
                <a:moveTo>
                  <a:pt x="18410" y="19488"/>
                </a:moveTo>
                <a:cubicBezTo>
                  <a:pt x="18018" y="19998"/>
                  <a:pt x="19586" y="20508"/>
                  <a:pt x="19978" y="18978"/>
                </a:cubicBezTo>
                <a:cubicBezTo>
                  <a:pt x="20326" y="11948"/>
                  <a:pt x="19194" y="9907"/>
                  <a:pt x="19194" y="9907"/>
                </a:cubicBezTo>
                <a:cubicBezTo>
                  <a:pt x="17670" y="10927"/>
                  <a:pt x="17670" y="10927"/>
                  <a:pt x="17670" y="10927"/>
                </a:cubicBezTo>
                <a:cubicBezTo>
                  <a:pt x="17670" y="10927"/>
                  <a:pt x="19194" y="12458"/>
                  <a:pt x="18410" y="19488"/>
                </a:cubicBezTo>
                <a:close/>
              </a:path>
            </a:pathLst>
          </a:custGeom>
          <a:solidFill>
            <a:schemeClr val="accent3">
              <a:lumOff val="44000"/>
            </a:schemeClr>
          </a:solidFill>
          <a:ln w="12700">
            <a:miter lim="400000"/>
          </a:ln>
        </p:spPr>
        <p:txBody>
          <a:bodyPr lIns="45719" rIns="45719" anchor="ctr"/>
          <a:lstStyle/>
          <a:p>
            <a:endParaRPr/>
          </a:p>
        </p:txBody>
      </p:sp>
      <p:sp>
        <p:nvSpPr>
          <p:cNvPr id="1313" name="文本框 22"/>
          <p:cNvSpPr txBox="1"/>
          <p:nvPr/>
        </p:nvSpPr>
        <p:spPr>
          <a:xfrm>
            <a:off x="2183438" y="493066"/>
            <a:ext cx="8916637" cy="486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800" b="1">
                <a:solidFill>
                  <a:srgbClr val="DE4477"/>
                </a:solidFill>
                <a:latin typeface="Arial"/>
                <a:ea typeface="Arial"/>
                <a:cs typeface="Arial"/>
                <a:sym typeface="Arial"/>
              </a:defRPr>
            </a:lvl1pPr>
          </a:lstStyle>
          <a:p>
            <a:r>
              <a:t>SINIR KOYMAYI ZORLAŞTIRAN FAKTÖRLER</a:t>
            </a:r>
          </a:p>
        </p:txBody>
      </p:sp>
      <p:sp>
        <p:nvSpPr>
          <p:cNvPr id="1314" name="Metin kutusu 2"/>
          <p:cNvSpPr txBox="1"/>
          <p:nvPr/>
        </p:nvSpPr>
        <p:spPr>
          <a:xfrm>
            <a:off x="169286" y="1315304"/>
            <a:ext cx="11853427" cy="36929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000">
                <a:solidFill>
                  <a:srgbClr val="EC49B1"/>
                </a:solidFill>
              </a:defRPr>
            </a:pPr>
            <a:r>
              <a:t>Bazen sınır koymak zor olabilir. </a:t>
            </a:r>
          </a:p>
          <a:p>
            <a:pPr>
              <a:defRPr sz="2000">
                <a:solidFill>
                  <a:srgbClr val="EC49B1"/>
                </a:solidFill>
              </a:defRPr>
            </a:pPr>
            <a:r>
              <a:t>Bazı ebeveyn tutumları sınır koymayı zorlaştırabilir.</a:t>
            </a:r>
          </a:p>
          <a:p>
            <a:pPr>
              <a:defRPr sz="2000" b="1">
                <a:solidFill>
                  <a:srgbClr val="EC49B1"/>
                </a:solidFill>
              </a:defRPr>
            </a:pPr>
            <a:endParaRPr/>
          </a:p>
          <a:p>
            <a:pPr>
              <a:defRPr sz="2000">
                <a:solidFill>
                  <a:srgbClr val="EC49B1"/>
                </a:solidFill>
              </a:defRPr>
            </a:pPr>
            <a:r>
              <a:rPr b="1"/>
              <a:t>Aşırı Hoşgörülü Tutum: </a:t>
            </a:r>
            <a:r>
              <a:t>Sınırların nerede ise hiç olmadığı tutumdur. Ebeveynler çok sıcak ve ilgilidir.Çocuklardan bir şey istemez, onlara sorumluluk vermez, sınırsız özgürlükleri olduğunu savunurlar. Böyle ailelerde yetişen çocuklar özgüvenli olmadıkları gibi Özdenetim, kurallara uyum, başkalarına saygı gibi alanlarda zorlanmalar yaşarlar ve kendi davranışlarını kontrol etmekte zorlanırlar. </a:t>
            </a:r>
          </a:p>
          <a:p>
            <a:pPr>
              <a:defRPr sz="2000">
                <a:solidFill>
                  <a:srgbClr val="EC49B1"/>
                </a:solidFill>
              </a:defRPr>
            </a:pPr>
            <a:endParaRPr/>
          </a:p>
          <a:p>
            <a:pPr>
              <a:defRPr sz="2000">
                <a:solidFill>
                  <a:srgbClr val="EC49B1"/>
                </a:solidFill>
              </a:defRPr>
            </a:pPr>
            <a:r>
              <a:rPr b="1"/>
              <a:t>Aşırı Serbest/İhmalkar Tutum:</a:t>
            </a:r>
            <a:r>
              <a:t> Ebeveynler tarafından çocuğun ihtiyaçlarının görülmediği tutumdur. Bu tutumu benimseyen ebeveynlerin çocuklarında öz denetim ve sosyalleşme problemleri sıklıkla görülür.</a:t>
            </a:r>
          </a:p>
          <a:p>
            <a:pPr>
              <a:defRPr sz="2000">
                <a:solidFill>
                  <a:srgbClr val="EC49B1"/>
                </a:solidFill>
              </a:defRPr>
            </a:pPr>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6" name="图片 4" descr="图片 4"/>
          <p:cNvPicPr>
            <a:picLocks noChangeAspect="1"/>
          </p:cNvPicPr>
          <p:nvPr/>
        </p:nvPicPr>
        <p:blipFill>
          <a:blip r:embed="rId2">
            <a:extLst/>
          </a:blip>
          <a:stretch>
            <a:fillRect/>
          </a:stretch>
        </p:blipFill>
        <p:spPr>
          <a:xfrm>
            <a:off x="0" y="358775"/>
            <a:ext cx="1981200" cy="730250"/>
          </a:xfrm>
          <a:prstGeom prst="rect">
            <a:avLst/>
          </a:prstGeom>
          <a:ln w="12700">
            <a:miter lim="400000"/>
          </a:ln>
          <a:effectLst>
            <a:outerShdw dist="38100" dir="8100000" rotWithShape="0">
              <a:srgbClr val="000000">
                <a:alpha val="39000"/>
              </a:srgbClr>
            </a:outerShdw>
          </a:effectLst>
        </p:spPr>
      </p:pic>
      <p:sp>
        <p:nvSpPr>
          <p:cNvPr id="1317" name="Freeform 101"/>
          <p:cNvSpPr/>
          <p:nvPr/>
        </p:nvSpPr>
        <p:spPr>
          <a:xfrm>
            <a:off x="6995467" y="4247963"/>
            <a:ext cx="354806" cy="273876"/>
          </a:xfrm>
          <a:custGeom>
            <a:avLst/>
            <a:gdLst/>
            <a:ahLst/>
            <a:cxnLst>
              <a:cxn ang="0">
                <a:pos x="wd2" y="hd2"/>
              </a:cxn>
              <a:cxn ang="5400000">
                <a:pos x="wd2" y="hd2"/>
              </a:cxn>
              <a:cxn ang="10800000">
                <a:pos x="wd2" y="hd2"/>
              </a:cxn>
              <a:cxn ang="16200000">
                <a:pos x="wd2" y="hd2"/>
              </a:cxn>
            </a:cxnLst>
            <a:rect l="0" t="0" r="r" b="b"/>
            <a:pathLst>
              <a:path w="21404" h="21472" extrusionOk="0">
                <a:moveTo>
                  <a:pt x="3386" y="13932"/>
                </a:moveTo>
                <a:cubicBezTo>
                  <a:pt x="4126" y="16483"/>
                  <a:pt x="4518" y="17503"/>
                  <a:pt x="6826" y="18467"/>
                </a:cubicBezTo>
                <a:cubicBezTo>
                  <a:pt x="8742" y="19998"/>
                  <a:pt x="9918" y="21472"/>
                  <a:pt x="10702" y="21472"/>
                </a:cubicBezTo>
                <a:cubicBezTo>
                  <a:pt x="11486" y="21472"/>
                  <a:pt x="12662" y="19998"/>
                  <a:pt x="14578" y="18978"/>
                </a:cubicBezTo>
                <a:cubicBezTo>
                  <a:pt x="16886" y="17503"/>
                  <a:pt x="16102" y="17503"/>
                  <a:pt x="16886" y="14499"/>
                </a:cubicBezTo>
                <a:cubicBezTo>
                  <a:pt x="10702" y="18467"/>
                  <a:pt x="10702" y="18467"/>
                  <a:pt x="10702" y="18467"/>
                </a:cubicBezTo>
                <a:lnTo>
                  <a:pt x="3386" y="13932"/>
                </a:lnTo>
                <a:close/>
                <a:moveTo>
                  <a:pt x="21110" y="6902"/>
                </a:moveTo>
                <a:cubicBezTo>
                  <a:pt x="11834" y="382"/>
                  <a:pt x="11834" y="382"/>
                  <a:pt x="11834" y="382"/>
                </a:cubicBezTo>
                <a:cubicBezTo>
                  <a:pt x="11486" y="-128"/>
                  <a:pt x="10310" y="-128"/>
                  <a:pt x="9526" y="382"/>
                </a:cubicBezTo>
                <a:cubicBezTo>
                  <a:pt x="294" y="6902"/>
                  <a:pt x="294" y="6902"/>
                  <a:pt x="294" y="6902"/>
                </a:cubicBezTo>
                <a:cubicBezTo>
                  <a:pt x="-98" y="7412"/>
                  <a:pt x="-98" y="7922"/>
                  <a:pt x="294" y="8943"/>
                </a:cubicBezTo>
                <a:cubicBezTo>
                  <a:pt x="9526" y="15463"/>
                  <a:pt x="9526" y="15463"/>
                  <a:pt x="9526" y="15463"/>
                </a:cubicBezTo>
                <a:cubicBezTo>
                  <a:pt x="10310" y="15973"/>
                  <a:pt x="11486" y="15973"/>
                  <a:pt x="11834" y="15463"/>
                </a:cubicBezTo>
                <a:cubicBezTo>
                  <a:pt x="17670" y="10927"/>
                  <a:pt x="17670" y="10927"/>
                  <a:pt x="17670" y="10927"/>
                </a:cubicBezTo>
                <a:cubicBezTo>
                  <a:pt x="11486" y="8943"/>
                  <a:pt x="11486" y="8943"/>
                  <a:pt x="11486" y="8943"/>
                </a:cubicBezTo>
                <a:cubicBezTo>
                  <a:pt x="11094" y="8943"/>
                  <a:pt x="11094" y="9396"/>
                  <a:pt x="10702" y="9396"/>
                </a:cubicBezTo>
                <a:cubicBezTo>
                  <a:pt x="9526" y="9396"/>
                  <a:pt x="8742" y="8433"/>
                  <a:pt x="8742" y="7412"/>
                </a:cubicBezTo>
                <a:cubicBezTo>
                  <a:pt x="8742" y="6902"/>
                  <a:pt x="9526" y="5938"/>
                  <a:pt x="10702" y="5938"/>
                </a:cubicBezTo>
                <a:cubicBezTo>
                  <a:pt x="11486" y="5938"/>
                  <a:pt x="12270" y="6392"/>
                  <a:pt x="12662" y="6902"/>
                </a:cubicBezTo>
                <a:cubicBezTo>
                  <a:pt x="19194" y="9907"/>
                  <a:pt x="19194" y="9907"/>
                  <a:pt x="19194" y="9907"/>
                </a:cubicBezTo>
                <a:cubicBezTo>
                  <a:pt x="21110" y="8943"/>
                  <a:pt x="21110" y="8943"/>
                  <a:pt x="21110" y="8943"/>
                </a:cubicBezTo>
                <a:cubicBezTo>
                  <a:pt x="21502" y="7922"/>
                  <a:pt x="21502" y="7412"/>
                  <a:pt x="21110" y="6902"/>
                </a:cubicBezTo>
                <a:close/>
                <a:moveTo>
                  <a:pt x="18410" y="19488"/>
                </a:moveTo>
                <a:cubicBezTo>
                  <a:pt x="18018" y="19998"/>
                  <a:pt x="19586" y="20508"/>
                  <a:pt x="19978" y="18978"/>
                </a:cubicBezTo>
                <a:cubicBezTo>
                  <a:pt x="20326" y="11948"/>
                  <a:pt x="19194" y="9907"/>
                  <a:pt x="19194" y="9907"/>
                </a:cubicBezTo>
                <a:cubicBezTo>
                  <a:pt x="17670" y="10927"/>
                  <a:pt x="17670" y="10927"/>
                  <a:pt x="17670" y="10927"/>
                </a:cubicBezTo>
                <a:cubicBezTo>
                  <a:pt x="17670" y="10927"/>
                  <a:pt x="19194" y="12458"/>
                  <a:pt x="18410" y="19488"/>
                </a:cubicBezTo>
                <a:close/>
              </a:path>
            </a:pathLst>
          </a:custGeom>
          <a:solidFill>
            <a:schemeClr val="accent3">
              <a:lumOff val="44000"/>
            </a:schemeClr>
          </a:solidFill>
          <a:ln w="12700">
            <a:miter lim="400000"/>
          </a:ln>
        </p:spPr>
        <p:txBody>
          <a:bodyPr lIns="45719" rIns="45719" anchor="ctr"/>
          <a:lstStyle/>
          <a:p>
            <a:endParaRPr/>
          </a:p>
        </p:txBody>
      </p:sp>
      <p:sp>
        <p:nvSpPr>
          <p:cNvPr id="1318" name="Freeform 154"/>
          <p:cNvSpPr/>
          <p:nvPr/>
        </p:nvSpPr>
        <p:spPr>
          <a:xfrm>
            <a:off x="7103611" y="3168929"/>
            <a:ext cx="256451" cy="340315"/>
          </a:xfrm>
          <a:custGeom>
            <a:avLst/>
            <a:gdLst/>
            <a:ahLst/>
            <a:cxnLst>
              <a:cxn ang="0">
                <a:pos x="wd2" y="hd2"/>
              </a:cxn>
              <a:cxn ang="5400000">
                <a:pos x="wd2" y="hd2"/>
              </a:cxn>
              <a:cxn ang="10800000">
                <a:pos x="wd2" y="hd2"/>
              </a:cxn>
              <a:cxn ang="16200000">
                <a:pos x="wd2" y="hd2"/>
              </a:cxn>
            </a:cxnLst>
            <a:rect l="0" t="0" r="r" b="b"/>
            <a:pathLst>
              <a:path w="21600" h="21091" extrusionOk="0">
                <a:moveTo>
                  <a:pt x="21112" y="5358"/>
                </a:moveTo>
                <a:cubicBezTo>
                  <a:pt x="7078" y="247"/>
                  <a:pt x="7078" y="247"/>
                  <a:pt x="7078" y="247"/>
                </a:cubicBezTo>
                <a:cubicBezTo>
                  <a:pt x="5431" y="-509"/>
                  <a:pt x="1647" y="602"/>
                  <a:pt x="549" y="1847"/>
                </a:cubicBezTo>
                <a:cubicBezTo>
                  <a:pt x="0" y="2602"/>
                  <a:pt x="0" y="3002"/>
                  <a:pt x="0" y="3002"/>
                </a:cubicBezTo>
                <a:cubicBezTo>
                  <a:pt x="549" y="14824"/>
                  <a:pt x="549" y="14824"/>
                  <a:pt x="549" y="14824"/>
                </a:cubicBezTo>
                <a:cubicBezTo>
                  <a:pt x="549" y="14824"/>
                  <a:pt x="1098" y="15224"/>
                  <a:pt x="1098" y="15624"/>
                </a:cubicBezTo>
                <a:cubicBezTo>
                  <a:pt x="2197" y="15624"/>
                  <a:pt x="13546" y="21091"/>
                  <a:pt x="13546" y="21091"/>
                </a:cubicBezTo>
                <a:cubicBezTo>
                  <a:pt x="14095" y="21091"/>
                  <a:pt x="14095" y="21091"/>
                  <a:pt x="14095" y="21091"/>
                </a:cubicBezTo>
                <a:cubicBezTo>
                  <a:pt x="14644" y="21091"/>
                  <a:pt x="14644" y="21091"/>
                  <a:pt x="14644" y="21091"/>
                </a:cubicBezTo>
                <a:cubicBezTo>
                  <a:pt x="15132" y="21091"/>
                  <a:pt x="15132" y="20735"/>
                  <a:pt x="15132" y="20735"/>
                </a:cubicBezTo>
                <a:cubicBezTo>
                  <a:pt x="15132" y="8513"/>
                  <a:pt x="15132" y="8513"/>
                  <a:pt x="15132" y="8513"/>
                </a:cubicBezTo>
                <a:cubicBezTo>
                  <a:pt x="15132" y="8113"/>
                  <a:pt x="15132" y="8113"/>
                  <a:pt x="14644" y="7713"/>
                </a:cubicBezTo>
                <a:cubicBezTo>
                  <a:pt x="2685" y="2602"/>
                  <a:pt x="2685" y="2602"/>
                  <a:pt x="2685" y="2602"/>
                </a:cubicBezTo>
                <a:cubicBezTo>
                  <a:pt x="2685" y="2602"/>
                  <a:pt x="3234" y="2202"/>
                  <a:pt x="4332" y="1847"/>
                </a:cubicBezTo>
                <a:cubicBezTo>
                  <a:pt x="5431" y="1447"/>
                  <a:pt x="5919" y="1447"/>
                  <a:pt x="6529" y="1447"/>
                </a:cubicBezTo>
                <a:cubicBezTo>
                  <a:pt x="6529" y="1447"/>
                  <a:pt x="17878" y="6158"/>
                  <a:pt x="18366" y="6158"/>
                </a:cubicBezTo>
                <a:cubicBezTo>
                  <a:pt x="18915" y="6558"/>
                  <a:pt x="18915" y="6558"/>
                  <a:pt x="18915" y="6558"/>
                </a:cubicBezTo>
                <a:cubicBezTo>
                  <a:pt x="18915" y="6958"/>
                  <a:pt x="18915" y="18380"/>
                  <a:pt x="18915" y="18380"/>
                </a:cubicBezTo>
                <a:cubicBezTo>
                  <a:pt x="18915" y="18735"/>
                  <a:pt x="19464" y="19135"/>
                  <a:pt x="20014" y="19135"/>
                </a:cubicBezTo>
                <a:cubicBezTo>
                  <a:pt x="20563" y="19135"/>
                  <a:pt x="21600" y="18735"/>
                  <a:pt x="21600" y="18380"/>
                </a:cubicBezTo>
                <a:cubicBezTo>
                  <a:pt x="21600" y="5758"/>
                  <a:pt x="21600" y="5758"/>
                  <a:pt x="21600" y="5758"/>
                </a:cubicBezTo>
                <a:lnTo>
                  <a:pt x="21112" y="5358"/>
                </a:lnTo>
              </a:path>
            </a:pathLst>
          </a:custGeom>
          <a:solidFill>
            <a:schemeClr val="accent3">
              <a:lumOff val="44000"/>
            </a:schemeClr>
          </a:solidFill>
          <a:ln w="12700">
            <a:miter lim="400000"/>
          </a:ln>
        </p:spPr>
        <p:txBody>
          <a:bodyPr lIns="45719" rIns="45719" anchor="ctr"/>
          <a:lstStyle/>
          <a:p>
            <a:endParaRPr/>
          </a:p>
        </p:txBody>
      </p:sp>
      <p:sp>
        <p:nvSpPr>
          <p:cNvPr id="1319" name="Freeform 154"/>
          <p:cNvSpPr/>
          <p:nvPr/>
        </p:nvSpPr>
        <p:spPr>
          <a:xfrm>
            <a:off x="1589995" y="1672146"/>
            <a:ext cx="256451" cy="340316"/>
          </a:xfrm>
          <a:custGeom>
            <a:avLst/>
            <a:gdLst/>
            <a:ahLst/>
            <a:cxnLst>
              <a:cxn ang="0">
                <a:pos x="wd2" y="hd2"/>
              </a:cxn>
              <a:cxn ang="5400000">
                <a:pos x="wd2" y="hd2"/>
              </a:cxn>
              <a:cxn ang="10800000">
                <a:pos x="wd2" y="hd2"/>
              </a:cxn>
              <a:cxn ang="16200000">
                <a:pos x="wd2" y="hd2"/>
              </a:cxn>
            </a:cxnLst>
            <a:rect l="0" t="0" r="r" b="b"/>
            <a:pathLst>
              <a:path w="21600" h="21091" extrusionOk="0">
                <a:moveTo>
                  <a:pt x="21112" y="5358"/>
                </a:moveTo>
                <a:cubicBezTo>
                  <a:pt x="7078" y="247"/>
                  <a:pt x="7078" y="247"/>
                  <a:pt x="7078" y="247"/>
                </a:cubicBezTo>
                <a:cubicBezTo>
                  <a:pt x="5431" y="-509"/>
                  <a:pt x="1647" y="602"/>
                  <a:pt x="549" y="1847"/>
                </a:cubicBezTo>
                <a:cubicBezTo>
                  <a:pt x="0" y="2602"/>
                  <a:pt x="0" y="3002"/>
                  <a:pt x="0" y="3002"/>
                </a:cubicBezTo>
                <a:cubicBezTo>
                  <a:pt x="549" y="14824"/>
                  <a:pt x="549" y="14824"/>
                  <a:pt x="549" y="14824"/>
                </a:cubicBezTo>
                <a:cubicBezTo>
                  <a:pt x="549" y="14824"/>
                  <a:pt x="1098" y="15224"/>
                  <a:pt x="1098" y="15624"/>
                </a:cubicBezTo>
                <a:cubicBezTo>
                  <a:pt x="2197" y="15624"/>
                  <a:pt x="13546" y="21091"/>
                  <a:pt x="13546" y="21091"/>
                </a:cubicBezTo>
                <a:cubicBezTo>
                  <a:pt x="14095" y="21091"/>
                  <a:pt x="14095" y="21091"/>
                  <a:pt x="14095" y="21091"/>
                </a:cubicBezTo>
                <a:cubicBezTo>
                  <a:pt x="14644" y="21091"/>
                  <a:pt x="14644" y="21091"/>
                  <a:pt x="14644" y="21091"/>
                </a:cubicBezTo>
                <a:cubicBezTo>
                  <a:pt x="15132" y="21091"/>
                  <a:pt x="15132" y="20735"/>
                  <a:pt x="15132" y="20735"/>
                </a:cubicBezTo>
                <a:cubicBezTo>
                  <a:pt x="15132" y="8513"/>
                  <a:pt x="15132" y="8513"/>
                  <a:pt x="15132" y="8513"/>
                </a:cubicBezTo>
                <a:cubicBezTo>
                  <a:pt x="15132" y="8113"/>
                  <a:pt x="15132" y="8113"/>
                  <a:pt x="14644" y="7713"/>
                </a:cubicBezTo>
                <a:cubicBezTo>
                  <a:pt x="2685" y="2602"/>
                  <a:pt x="2685" y="2602"/>
                  <a:pt x="2685" y="2602"/>
                </a:cubicBezTo>
                <a:cubicBezTo>
                  <a:pt x="2685" y="2602"/>
                  <a:pt x="3234" y="2202"/>
                  <a:pt x="4332" y="1847"/>
                </a:cubicBezTo>
                <a:cubicBezTo>
                  <a:pt x="5431" y="1447"/>
                  <a:pt x="5919" y="1447"/>
                  <a:pt x="6529" y="1447"/>
                </a:cubicBezTo>
                <a:cubicBezTo>
                  <a:pt x="6529" y="1447"/>
                  <a:pt x="17878" y="6158"/>
                  <a:pt x="18366" y="6158"/>
                </a:cubicBezTo>
                <a:cubicBezTo>
                  <a:pt x="18915" y="6558"/>
                  <a:pt x="18915" y="6558"/>
                  <a:pt x="18915" y="6558"/>
                </a:cubicBezTo>
                <a:cubicBezTo>
                  <a:pt x="18915" y="6958"/>
                  <a:pt x="18915" y="18380"/>
                  <a:pt x="18915" y="18380"/>
                </a:cubicBezTo>
                <a:cubicBezTo>
                  <a:pt x="18915" y="18735"/>
                  <a:pt x="19464" y="19135"/>
                  <a:pt x="20014" y="19135"/>
                </a:cubicBezTo>
                <a:cubicBezTo>
                  <a:pt x="20563" y="19135"/>
                  <a:pt x="21600" y="18735"/>
                  <a:pt x="21600" y="18380"/>
                </a:cubicBezTo>
                <a:cubicBezTo>
                  <a:pt x="21600" y="5758"/>
                  <a:pt x="21600" y="5758"/>
                  <a:pt x="21600" y="5758"/>
                </a:cubicBezTo>
                <a:lnTo>
                  <a:pt x="21112" y="5358"/>
                </a:lnTo>
              </a:path>
            </a:pathLst>
          </a:custGeom>
          <a:solidFill>
            <a:schemeClr val="accent3">
              <a:lumOff val="44000"/>
            </a:schemeClr>
          </a:solidFill>
          <a:ln w="12700">
            <a:miter lim="400000"/>
          </a:ln>
        </p:spPr>
        <p:txBody>
          <a:bodyPr lIns="45719" rIns="45719" anchor="ctr"/>
          <a:lstStyle/>
          <a:p>
            <a:endParaRPr/>
          </a:p>
        </p:txBody>
      </p:sp>
      <p:sp>
        <p:nvSpPr>
          <p:cNvPr id="1320" name="Freeform 101"/>
          <p:cNvSpPr/>
          <p:nvPr/>
        </p:nvSpPr>
        <p:spPr>
          <a:xfrm>
            <a:off x="1645140" y="3126733"/>
            <a:ext cx="354805" cy="273876"/>
          </a:xfrm>
          <a:custGeom>
            <a:avLst/>
            <a:gdLst/>
            <a:ahLst/>
            <a:cxnLst>
              <a:cxn ang="0">
                <a:pos x="wd2" y="hd2"/>
              </a:cxn>
              <a:cxn ang="5400000">
                <a:pos x="wd2" y="hd2"/>
              </a:cxn>
              <a:cxn ang="10800000">
                <a:pos x="wd2" y="hd2"/>
              </a:cxn>
              <a:cxn ang="16200000">
                <a:pos x="wd2" y="hd2"/>
              </a:cxn>
            </a:cxnLst>
            <a:rect l="0" t="0" r="r" b="b"/>
            <a:pathLst>
              <a:path w="21404" h="21472" extrusionOk="0">
                <a:moveTo>
                  <a:pt x="3386" y="13932"/>
                </a:moveTo>
                <a:cubicBezTo>
                  <a:pt x="4126" y="16483"/>
                  <a:pt x="4518" y="17503"/>
                  <a:pt x="6826" y="18467"/>
                </a:cubicBezTo>
                <a:cubicBezTo>
                  <a:pt x="8742" y="19998"/>
                  <a:pt x="9918" y="21472"/>
                  <a:pt x="10702" y="21472"/>
                </a:cubicBezTo>
                <a:cubicBezTo>
                  <a:pt x="11486" y="21472"/>
                  <a:pt x="12662" y="19998"/>
                  <a:pt x="14578" y="18978"/>
                </a:cubicBezTo>
                <a:cubicBezTo>
                  <a:pt x="16886" y="17503"/>
                  <a:pt x="16102" y="17503"/>
                  <a:pt x="16886" y="14499"/>
                </a:cubicBezTo>
                <a:cubicBezTo>
                  <a:pt x="10702" y="18467"/>
                  <a:pt x="10702" y="18467"/>
                  <a:pt x="10702" y="18467"/>
                </a:cubicBezTo>
                <a:lnTo>
                  <a:pt x="3386" y="13932"/>
                </a:lnTo>
                <a:close/>
                <a:moveTo>
                  <a:pt x="21110" y="6902"/>
                </a:moveTo>
                <a:cubicBezTo>
                  <a:pt x="11834" y="382"/>
                  <a:pt x="11834" y="382"/>
                  <a:pt x="11834" y="382"/>
                </a:cubicBezTo>
                <a:cubicBezTo>
                  <a:pt x="11486" y="-128"/>
                  <a:pt x="10310" y="-128"/>
                  <a:pt x="9526" y="382"/>
                </a:cubicBezTo>
                <a:cubicBezTo>
                  <a:pt x="294" y="6902"/>
                  <a:pt x="294" y="6902"/>
                  <a:pt x="294" y="6902"/>
                </a:cubicBezTo>
                <a:cubicBezTo>
                  <a:pt x="-98" y="7412"/>
                  <a:pt x="-98" y="7922"/>
                  <a:pt x="294" y="8943"/>
                </a:cubicBezTo>
                <a:cubicBezTo>
                  <a:pt x="9526" y="15463"/>
                  <a:pt x="9526" y="15463"/>
                  <a:pt x="9526" y="15463"/>
                </a:cubicBezTo>
                <a:cubicBezTo>
                  <a:pt x="10310" y="15973"/>
                  <a:pt x="11486" y="15973"/>
                  <a:pt x="11834" y="15463"/>
                </a:cubicBezTo>
                <a:cubicBezTo>
                  <a:pt x="17670" y="10927"/>
                  <a:pt x="17670" y="10927"/>
                  <a:pt x="17670" y="10927"/>
                </a:cubicBezTo>
                <a:cubicBezTo>
                  <a:pt x="11486" y="8943"/>
                  <a:pt x="11486" y="8943"/>
                  <a:pt x="11486" y="8943"/>
                </a:cubicBezTo>
                <a:cubicBezTo>
                  <a:pt x="11094" y="8943"/>
                  <a:pt x="11094" y="9396"/>
                  <a:pt x="10702" y="9396"/>
                </a:cubicBezTo>
                <a:cubicBezTo>
                  <a:pt x="9526" y="9396"/>
                  <a:pt x="8742" y="8433"/>
                  <a:pt x="8742" y="7412"/>
                </a:cubicBezTo>
                <a:cubicBezTo>
                  <a:pt x="8742" y="6902"/>
                  <a:pt x="9526" y="5938"/>
                  <a:pt x="10702" y="5938"/>
                </a:cubicBezTo>
                <a:cubicBezTo>
                  <a:pt x="11486" y="5938"/>
                  <a:pt x="12270" y="6392"/>
                  <a:pt x="12662" y="6902"/>
                </a:cubicBezTo>
                <a:cubicBezTo>
                  <a:pt x="19194" y="9907"/>
                  <a:pt x="19194" y="9907"/>
                  <a:pt x="19194" y="9907"/>
                </a:cubicBezTo>
                <a:cubicBezTo>
                  <a:pt x="21110" y="8943"/>
                  <a:pt x="21110" y="8943"/>
                  <a:pt x="21110" y="8943"/>
                </a:cubicBezTo>
                <a:cubicBezTo>
                  <a:pt x="21502" y="7922"/>
                  <a:pt x="21502" y="7412"/>
                  <a:pt x="21110" y="6902"/>
                </a:cubicBezTo>
                <a:close/>
                <a:moveTo>
                  <a:pt x="18410" y="19488"/>
                </a:moveTo>
                <a:cubicBezTo>
                  <a:pt x="18018" y="19998"/>
                  <a:pt x="19586" y="20508"/>
                  <a:pt x="19978" y="18978"/>
                </a:cubicBezTo>
                <a:cubicBezTo>
                  <a:pt x="20326" y="11948"/>
                  <a:pt x="19194" y="9907"/>
                  <a:pt x="19194" y="9907"/>
                </a:cubicBezTo>
                <a:cubicBezTo>
                  <a:pt x="17670" y="10927"/>
                  <a:pt x="17670" y="10927"/>
                  <a:pt x="17670" y="10927"/>
                </a:cubicBezTo>
                <a:cubicBezTo>
                  <a:pt x="17670" y="10927"/>
                  <a:pt x="19194" y="12458"/>
                  <a:pt x="18410" y="19488"/>
                </a:cubicBezTo>
                <a:close/>
              </a:path>
            </a:pathLst>
          </a:custGeom>
          <a:solidFill>
            <a:schemeClr val="accent3">
              <a:lumOff val="44000"/>
            </a:schemeClr>
          </a:solidFill>
          <a:ln w="12700">
            <a:miter lim="400000"/>
          </a:ln>
        </p:spPr>
        <p:txBody>
          <a:bodyPr lIns="45719" rIns="45719" anchor="ctr"/>
          <a:lstStyle/>
          <a:p>
            <a:endParaRPr/>
          </a:p>
        </p:txBody>
      </p:sp>
      <p:sp>
        <p:nvSpPr>
          <p:cNvPr id="1321" name="Freeform 101"/>
          <p:cNvSpPr/>
          <p:nvPr/>
        </p:nvSpPr>
        <p:spPr>
          <a:xfrm>
            <a:off x="1552611" y="5499818"/>
            <a:ext cx="354805" cy="273876"/>
          </a:xfrm>
          <a:custGeom>
            <a:avLst/>
            <a:gdLst/>
            <a:ahLst/>
            <a:cxnLst>
              <a:cxn ang="0">
                <a:pos x="wd2" y="hd2"/>
              </a:cxn>
              <a:cxn ang="5400000">
                <a:pos x="wd2" y="hd2"/>
              </a:cxn>
              <a:cxn ang="10800000">
                <a:pos x="wd2" y="hd2"/>
              </a:cxn>
              <a:cxn ang="16200000">
                <a:pos x="wd2" y="hd2"/>
              </a:cxn>
            </a:cxnLst>
            <a:rect l="0" t="0" r="r" b="b"/>
            <a:pathLst>
              <a:path w="21404" h="21472" extrusionOk="0">
                <a:moveTo>
                  <a:pt x="3386" y="13932"/>
                </a:moveTo>
                <a:cubicBezTo>
                  <a:pt x="4126" y="16483"/>
                  <a:pt x="4518" y="17503"/>
                  <a:pt x="6826" y="18467"/>
                </a:cubicBezTo>
                <a:cubicBezTo>
                  <a:pt x="8742" y="19998"/>
                  <a:pt x="9918" y="21472"/>
                  <a:pt x="10702" y="21472"/>
                </a:cubicBezTo>
                <a:cubicBezTo>
                  <a:pt x="11486" y="21472"/>
                  <a:pt x="12662" y="19998"/>
                  <a:pt x="14578" y="18978"/>
                </a:cubicBezTo>
                <a:cubicBezTo>
                  <a:pt x="16886" y="17503"/>
                  <a:pt x="16102" y="17503"/>
                  <a:pt x="16886" y="14499"/>
                </a:cubicBezTo>
                <a:cubicBezTo>
                  <a:pt x="10702" y="18467"/>
                  <a:pt x="10702" y="18467"/>
                  <a:pt x="10702" y="18467"/>
                </a:cubicBezTo>
                <a:lnTo>
                  <a:pt x="3386" y="13932"/>
                </a:lnTo>
                <a:close/>
                <a:moveTo>
                  <a:pt x="21110" y="6902"/>
                </a:moveTo>
                <a:cubicBezTo>
                  <a:pt x="11834" y="382"/>
                  <a:pt x="11834" y="382"/>
                  <a:pt x="11834" y="382"/>
                </a:cubicBezTo>
                <a:cubicBezTo>
                  <a:pt x="11486" y="-128"/>
                  <a:pt x="10310" y="-128"/>
                  <a:pt x="9526" y="382"/>
                </a:cubicBezTo>
                <a:cubicBezTo>
                  <a:pt x="294" y="6902"/>
                  <a:pt x="294" y="6902"/>
                  <a:pt x="294" y="6902"/>
                </a:cubicBezTo>
                <a:cubicBezTo>
                  <a:pt x="-98" y="7412"/>
                  <a:pt x="-98" y="7922"/>
                  <a:pt x="294" y="8943"/>
                </a:cubicBezTo>
                <a:cubicBezTo>
                  <a:pt x="9526" y="15463"/>
                  <a:pt x="9526" y="15463"/>
                  <a:pt x="9526" y="15463"/>
                </a:cubicBezTo>
                <a:cubicBezTo>
                  <a:pt x="10310" y="15973"/>
                  <a:pt x="11486" y="15973"/>
                  <a:pt x="11834" y="15463"/>
                </a:cubicBezTo>
                <a:cubicBezTo>
                  <a:pt x="17670" y="10927"/>
                  <a:pt x="17670" y="10927"/>
                  <a:pt x="17670" y="10927"/>
                </a:cubicBezTo>
                <a:cubicBezTo>
                  <a:pt x="11486" y="8943"/>
                  <a:pt x="11486" y="8943"/>
                  <a:pt x="11486" y="8943"/>
                </a:cubicBezTo>
                <a:cubicBezTo>
                  <a:pt x="11094" y="8943"/>
                  <a:pt x="11094" y="9396"/>
                  <a:pt x="10702" y="9396"/>
                </a:cubicBezTo>
                <a:cubicBezTo>
                  <a:pt x="9526" y="9396"/>
                  <a:pt x="8742" y="8433"/>
                  <a:pt x="8742" y="7412"/>
                </a:cubicBezTo>
                <a:cubicBezTo>
                  <a:pt x="8742" y="6902"/>
                  <a:pt x="9526" y="5938"/>
                  <a:pt x="10702" y="5938"/>
                </a:cubicBezTo>
                <a:cubicBezTo>
                  <a:pt x="11486" y="5938"/>
                  <a:pt x="12270" y="6392"/>
                  <a:pt x="12662" y="6902"/>
                </a:cubicBezTo>
                <a:cubicBezTo>
                  <a:pt x="19194" y="9907"/>
                  <a:pt x="19194" y="9907"/>
                  <a:pt x="19194" y="9907"/>
                </a:cubicBezTo>
                <a:cubicBezTo>
                  <a:pt x="21110" y="8943"/>
                  <a:pt x="21110" y="8943"/>
                  <a:pt x="21110" y="8943"/>
                </a:cubicBezTo>
                <a:cubicBezTo>
                  <a:pt x="21502" y="7922"/>
                  <a:pt x="21502" y="7412"/>
                  <a:pt x="21110" y="6902"/>
                </a:cubicBezTo>
                <a:close/>
                <a:moveTo>
                  <a:pt x="18410" y="19488"/>
                </a:moveTo>
                <a:cubicBezTo>
                  <a:pt x="18018" y="19998"/>
                  <a:pt x="19586" y="20508"/>
                  <a:pt x="19978" y="18978"/>
                </a:cubicBezTo>
                <a:cubicBezTo>
                  <a:pt x="20326" y="11948"/>
                  <a:pt x="19194" y="9907"/>
                  <a:pt x="19194" y="9907"/>
                </a:cubicBezTo>
                <a:cubicBezTo>
                  <a:pt x="17670" y="10927"/>
                  <a:pt x="17670" y="10927"/>
                  <a:pt x="17670" y="10927"/>
                </a:cubicBezTo>
                <a:cubicBezTo>
                  <a:pt x="17670" y="10927"/>
                  <a:pt x="19194" y="12458"/>
                  <a:pt x="18410" y="19488"/>
                </a:cubicBezTo>
                <a:close/>
              </a:path>
            </a:pathLst>
          </a:custGeom>
          <a:solidFill>
            <a:schemeClr val="accent3">
              <a:lumOff val="44000"/>
            </a:schemeClr>
          </a:solidFill>
          <a:ln w="12700">
            <a:miter lim="400000"/>
          </a:ln>
        </p:spPr>
        <p:txBody>
          <a:bodyPr lIns="45719" rIns="45719" anchor="ctr"/>
          <a:lstStyle/>
          <a:p>
            <a:endParaRPr/>
          </a:p>
        </p:txBody>
      </p:sp>
      <p:sp>
        <p:nvSpPr>
          <p:cNvPr id="1322" name="文本框 22"/>
          <p:cNvSpPr txBox="1"/>
          <p:nvPr/>
        </p:nvSpPr>
        <p:spPr>
          <a:xfrm>
            <a:off x="2183438" y="493066"/>
            <a:ext cx="8916637" cy="486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800" b="1">
                <a:solidFill>
                  <a:srgbClr val="DE4477"/>
                </a:solidFill>
                <a:latin typeface="Arial"/>
                <a:ea typeface="Arial"/>
                <a:cs typeface="Arial"/>
                <a:sym typeface="Arial"/>
              </a:defRPr>
            </a:lvl1pPr>
          </a:lstStyle>
          <a:p>
            <a:r>
              <a:t>SINIR KOYMAYI ZORLAŞTIRAN FAKTÖRLER</a:t>
            </a:r>
          </a:p>
        </p:txBody>
      </p:sp>
      <p:sp>
        <p:nvSpPr>
          <p:cNvPr id="1323" name="Metin kutusu 2"/>
          <p:cNvSpPr txBox="1"/>
          <p:nvPr/>
        </p:nvSpPr>
        <p:spPr>
          <a:xfrm>
            <a:off x="260726" y="2522312"/>
            <a:ext cx="11853427" cy="2616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just">
              <a:defRPr sz="2400">
                <a:solidFill>
                  <a:srgbClr val="EC49B1"/>
                </a:solidFill>
              </a:defRPr>
            </a:pPr>
            <a:r>
              <a:rPr dirty="0" err="1"/>
              <a:t>Sağlıklı</a:t>
            </a:r>
            <a:r>
              <a:rPr dirty="0"/>
              <a:t> </a:t>
            </a:r>
            <a:r>
              <a:rPr dirty="0" err="1"/>
              <a:t>Ebeveyn</a:t>
            </a:r>
            <a:r>
              <a:rPr dirty="0"/>
              <a:t> </a:t>
            </a:r>
            <a:r>
              <a:rPr dirty="0" err="1"/>
              <a:t>Tutumları</a:t>
            </a:r>
            <a:endParaRPr dirty="0"/>
          </a:p>
          <a:p>
            <a:pPr algn="just">
              <a:defRPr sz="2400">
                <a:solidFill>
                  <a:srgbClr val="EC49B1"/>
                </a:solidFill>
              </a:defRPr>
            </a:pPr>
            <a:endParaRPr dirty="0"/>
          </a:p>
          <a:p>
            <a:pPr algn="just">
              <a:defRPr sz="2400">
                <a:solidFill>
                  <a:srgbClr val="EC49B1"/>
                </a:solidFill>
              </a:defRPr>
            </a:pPr>
            <a:r>
              <a:rPr dirty="0" err="1"/>
              <a:t>Demokratik</a:t>
            </a:r>
            <a:r>
              <a:rPr dirty="0"/>
              <a:t> </a:t>
            </a:r>
            <a:r>
              <a:rPr dirty="0" err="1"/>
              <a:t>Tutum</a:t>
            </a:r>
            <a:r>
              <a:rPr dirty="0"/>
              <a:t>: </a:t>
            </a:r>
            <a:r>
              <a:rPr dirty="0" err="1"/>
              <a:t>Aile</a:t>
            </a:r>
            <a:r>
              <a:rPr dirty="0"/>
              <a:t> </a:t>
            </a:r>
            <a:r>
              <a:rPr dirty="0" err="1"/>
              <a:t>içinde</a:t>
            </a:r>
            <a:r>
              <a:rPr dirty="0"/>
              <a:t> </a:t>
            </a:r>
            <a:r>
              <a:rPr dirty="0" err="1"/>
              <a:t>kurallar</a:t>
            </a:r>
            <a:r>
              <a:rPr dirty="0"/>
              <a:t> </a:t>
            </a:r>
            <a:r>
              <a:rPr dirty="0" err="1"/>
              <a:t>ve</a:t>
            </a:r>
            <a:r>
              <a:rPr dirty="0"/>
              <a:t> </a:t>
            </a:r>
            <a:r>
              <a:rPr dirty="0" err="1"/>
              <a:t>sınırlar</a:t>
            </a:r>
            <a:r>
              <a:rPr dirty="0"/>
              <a:t> </a:t>
            </a:r>
            <a:r>
              <a:rPr dirty="0" err="1"/>
              <a:t>herkes</a:t>
            </a:r>
            <a:r>
              <a:rPr dirty="0"/>
              <a:t> </a:t>
            </a:r>
            <a:r>
              <a:rPr dirty="0" err="1"/>
              <a:t>için</a:t>
            </a:r>
            <a:r>
              <a:rPr dirty="0"/>
              <a:t> </a:t>
            </a:r>
            <a:r>
              <a:rPr dirty="0" err="1"/>
              <a:t>ve</a:t>
            </a:r>
            <a:r>
              <a:rPr dirty="0"/>
              <a:t> </a:t>
            </a:r>
            <a:r>
              <a:rPr dirty="0" err="1"/>
              <a:t>hep</a:t>
            </a:r>
            <a:r>
              <a:rPr dirty="0"/>
              <a:t> </a:t>
            </a:r>
            <a:r>
              <a:rPr dirty="0" err="1"/>
              <a:t>birlikte</a:t>
            </a:r>
            <a:r>
              <a:rPr dirty="0"/>
              <a:t> </a:t>
            </a:r>
            <a:r>
              <a:rPr dirty="0" err="1"/>
              <a:t>belirlenir</a:t>
            </a:r>
            <a:r>
              <a:rPr dirty="0"/>
              <a:t> </a:t>
            </a:r>
            <a:r>
              <a:rPr dirty="0" err="1"/>
              <a:t>ve</a:t>
            </a:r>
            <a:r>
              <a:rPr dirty="0"/>
              <a:t> </a:t>
            </a:r>
            <a:r>
              <a:rPr dirty="0" err="1"/>
              <a:t>bu</a:t>
            </a:r>
            <a:r>
              <a:rPr dirty="0"/>
              <a:t> </a:t>
            </a:r>
            <a:r>
              <a:rPr dirty="0" err="1"/>
              <a:t>sınırlar</a:t>
            </a:r>
            <a:r>
              <a:rPr dirty="0"/>
              <a:t> </a:t>
            </a:r>
            <a:r>
              <a:rPr dirty="0" err="1"/>
              <a:t>içinde</a:t>
            </a:r>
            <a:r>
              <a:rPr dirty="0"/>
              <a:t> </a:t>
            </a:r>
            <a:r>
              <a:rPr dirty="0" err="1"/>
              <a:t>çocuk</a:t>
            </a:r>
            <a:r>
              <a:rPr dirty="0"/>
              <a:t> </a:t>
            </a:r>
            <a:r>
              <a:rPr dirty="0" err="1"/>
              <a:t>özgürdür</a:t>
            </a:r>
            <a:r>
              <a:rPr dirty="0"/>
              <a:t>. </a:t>
            </a:r>
            <a:r>
              <a:rPr dirty="0" err="1"/>
              <a:t>Aileyi</a:t>
            </a:r>
            <a:r>
              <a:rPr dirty="0"/>
              <a:t> </a:t>
            </a:r>
            <a:r>
              <a:rPr dirty="0" err="1"/>
              <a:t>ilgilendiren</a:t>
            </a:r>
            <a:r>
              <a:rPr dirty="0"/>
              <a:t> </a:t>
            </a:r>
            <a:r>
              <a:rPr dirty="0" err="1"/>
              <a:t>kararlar</a:t>
            </a:r>
            <a:r>
              <a:rPr dirty="0"/>
              <a:t> </a:t>
            </a:r>
            <a:r>
              <a:rPr dirty="0" err="1"/>
              <a:t>birlikte</a:t>
            </a:r>
            <a:r>
              <a:rPr dirty="0"/>
              <a:t> </a:t>
            </a:r>
            <a:r>
              <a:rPr dirty="0" err="1"/>
              <a:t>alınır</a:t>
            </a:r>
            <a:r>
              <a:rPr dirty="0"/>
              <a:t>. </a:t>
            </a:r>
            <a:r>
              <a:rPr dirty="0" err="1"/>
              <a:t>Çocuğun</a:t>
            </a:r>
            <a:r>
              <a:rPr dirty="0"/>
              <a:t> </a:t>
            </a:r>
            <a:r>
              <a:rPr dirty="0" err="1"/>
              <a:t>fikirlerine</a:t>
            </a:r>
            <a:r>
              <a:rPr dirty="0"/>
              <a:t> </a:t>
            </a:r>
            <a:r>
              <a:rPr dirty="0" err="1"/>
              <a:t>saygı</a:t>
            </a:r>
            <a:r>
              <a:rPr dirty="0"/>
              <a:t> </a:t>
            </a:r>
            <a:r>
              <a:rPr dirty="0" err="1"/>
              <a:t>gösterilir.Böyle</a:t>
            </a:r>
            <a:r>
              <a:rPr dirty="0"/>
              <a:t>  </a:t>
            </a:r>
            <a:r>
              <a:rPr dirty="0" err="1"/>
              <a:t>ailelerde</a:t>
            </a:r>
            <a:r>
              <a:rPr dirty="0"/>
              <a:t> </a:t>
            </a:r>
            <a:r>
              <a:rPr dirty="0" err="1"/>
              <a:t>büyüyen</a:t>
            </a:r>
            <a:r>
              <a:rPr dirty="0"/>
              <a:t> </a:t>
            </a:r>
            <a:r>
              <a:rPr dirty="0" err="1"/>
              <a:t>çocuklar</a:t>
            </a:r>
            <a:r>
              <a:rPr dirty="0"/>
              <a:t> </a:t>
            </a:r>
            <a:r>
              <a:rPr dirty="0" err="1"/>
              <a:t>kendisine</a:t>
            </a:r>
            <a:r>
              <a:rPr dirty="0"/>
              <a:t> </a:t>
            </a:r>
            <a:r>
              <a:rPr dirty="0" err="1"/>
              <a:t>ve</a:t>
            </a:r>
            <a:r>
              <a:rPr dirty="0"/>
              <a:t> </a:t>
            </a:r>
            <a:r>
              <a:rPr dirty="0" err="1"/>
              <a:t>çevresine</a:t>
            </a:r>
            <a:r>
              <a:rPr dirty="0"/>
              <a:t> </a:t>
            </a:r>
            <a:r>
              <a:rPr dirty="0" err="1"/>
              <a:t>saygı</a:t>
            </a:r>
            <a:r>
              <a:rPr dirty="0"/>
              <a:t> </a:t>
            </a:r>
            <a:r>
              <a:rPr dirty="0" err="1"/>
              <a:t>duyan</a:t>
            </a:r>
            <a:r>
              <a:rPr dirty="0"/>
              <a:t>, </a:t>
            </a:r>
            <a:r>
              <a:rPr dirty="0" err="1"/>
              <a:t>sınırları</a:t>
            </a:r>
            <a:r>
              <a:rPr dirty="0"/>
              <a:t> </a:t>
            </a:r>
            <a:r>
              <a:rPr dirty="0" err="1"/>
              <a:t>bilen,aktif</a:t>
            </a:r>
            <a:r>
              <a:rPr dirty="0"/>
              <a:t>, </a:t>
            </a:r>
            <a:r>
              <a:rPr dirty="0" err="1"/>
              <a:t>sorumluluk</a:t>
            </a:r>
            <a:r>
              <a:rPr dirty="0"/>
              <a:t> </a:t>
            </a:r>
            <a:r>
              <a:rPr dirty="0" err="1"/>
              <a:t>sahibi</a:t>
            </a:r>
            <a:r>
              <a:rPr dirty="0"/>
              <a:t> </a:t>
            </a:r>
            <a:r>
              <a:rPr dirty="0" err="1"/>
              <a:t>bireyler</a:t>
            </a:r>
            <a:r>
              <a:rPr dirty="0"/>
              <a:t> </a:t>
            </a:r>
            <a:r>
              <a:rPr dirty="0" err="1"/>
              <a:t>olarak</a:t>
            </a:r>
            <a:r>
              <a:rPr dirty="0"/>
              <a:t> </a:t>
            </a:r>
            <a:r>
              <a:rPr dirty="0" err="1"/>
              <a:t>yetişirler</a:t>
            </a:r>
            <a:r>
              <a:rPr dirty="0"/>
              <a:t>.</a:t>
            </a:r>
          </a:p>
          <a:p>
            <a:pPr algn="just">
              <a:defRPr sz="2000">
                <a:solidFill>
                  <a:srgbClr val="EC49B1"/>
                </a:solidFill>
              </a:defRPr>
            </a:pPr>
            <a:endParaRPr dirty="0"/>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5" name="图片 31" descr="图片 31"/>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326" name="矩形 16"/>
          <p:cNvSpPr/>
          <p:nvPr/>
        </p:nvSpPr>
        <p:spPr>
          <a:xfrm>
            <a:off x="3594099" y="2701924"/>
            <a:ext cx="744540" cy="744540"/>
          </a:xfrm>
          <a:prstGeom prst="rect">
            <a:avLst/>
          </a:prstGeom>
          <a:solidFill>
            <a:srgbClr val="2BA854"/>
          </a:solidFill>
          <a:ln w="12700">
            <a:miter lim="400000"/>
          </a:ln>
        </p:spPr>
        <p:txBody>
          <a:bodyPr lIns="45719" rIns="45719" anchor="ctr"/>
          <a:lstStyle/>
          <a:p>
            <a:pPr algn="ctr">
              <a:defRPr>
                <a:solidFill>
                  <a:schemeClr val="accent3">
                    <a:lumOff val="44000"/>
                  </a:schemeClr>
                </a:solidFill>
              </a:defRPr>
            </a:pPr>
            <a:endParaRPr/>
          </a:p>
        </p:txBody>
      </p:sp>
      <p:sp>
        <p:nvSpPr>
          <p:cNvPr id="1327" name="矩形 17"/>
          <p:cNvSpPr/>
          <p:nvPr/>
        </p:nvSpPr>
        <p:spPr>
          <a:xfrm>
            <a:off x="4406899" y="2701924"/>
            <a:ext cx="744540" cy="744540"/>
          </a:xfrm>
          <a:prstGeom prst="rect">
            <a:avLst/>
          </a:prstGeom>
          <a:solidFill>
            <a:srgbClr val="513087"/>
          </a:solidFill>
          <a:ln w="12700">
            <a:miter lim="400000"/>
          </a:ln>
        </p:spPr>
        <p:txBody>
          <a:bodyPr lIns="45719" rIns="45719" anchor="ctr"/>
          <a:lstStyle/>
          <a:p>
            <a:pPr algn="ctr">
              <a:defRPr>
                <a:solidFill>
                  <a:schemeClr val="accent3">
                    <a:lumOff val="44000"/>
                  </a:schemeClr>
                </a:solidFill>
              </a:defRPr>
            </a:pPr>
            <a:endParaRPr/>
          </a:p>
        </p:txBody>
      </p:sp>
      <p:sp>
        <p:nvSpPr>
          <p:cNvPr id="1328" name="矩形 18"/>
          <p:cNvSpPr/>
          <p:nvPr/>
        </p:nvSpPr>
        <p:spPr>
          <a:xfrm>
            <a:off x="3573462" y="3529012"/>
            <a:ext cx="744538" cy="744538"/>
          </a:xfrm>
          <a:prstGeom prst="rect">
            <a:avLst/>
          </a:prstGeom>
          <a:solidFill>
            <a:srgbClr val="DE4477"/>
          </a:solidFill>
          <a:ln w="12700">
            <a:miter lim="400000"/>
          </a:ln>
        </p:spPr>
        <p:txBody>
          <a:bodyPr lIns="45719" rIns="45719" anchor="ctr"/>
          <a:lstStyle/>
          <a:p>
            <a:pPr algn="ctr">
              <a:defRPr>
                <a:solidFill>
                  <a:schemeClr val="accent3">
                    <a:lumOff val="44000"/>
                  </a:schemeClr>
                </a:solidFill>
              </a:defRPr>
            </a:pPr>
            <a:endParaRPr/>
          </a:p>
        </p:txBody>
      </p:sp>
      <p:sp>
        <p:nvSpPr>
          <p:cNvPr id="1329" name="矩形 19"/>
          <p:cNvSpPr/>
          <p:nvPr/>
        </p:nvSpPr>
        <p:spPr>
          <a:xfrm>
            <a:off x="4406899" y="3529012"/>
            <a:ext cx="744540" cy="744538"/>
          </a:xfrm>
          <a:prstGeom prst="rect">
            <a:avLst/>
          </a:prstGeom>
          <a:solidFill>
            <a:srgbClr val="F4BB43"/>
          </a:solidFill>
          <a:ln w="12700">
            <a:miter lim="400000"/>
          </a:ln>
        </p:spPr>
        <p:txBody>
          <a:bodyPr lIns="45719" rIns="45719" anchor="ctr"/>
          <a:lstStyle/>
          <a:p>
            <a:pPr algn="ctr">
              <a:defRPr>
                <a:solidFill>
                  <a:schemeClr val="accent3">
                    <a:lumOff val="44000"/>
                  </a:schemeClr>
                </a:solidFill>
              </a:defRPr>
            </a:pPr>
            <a:endParaRPr/>
          </a:p>
        </p:txBody>
      </p:sp>
      <p:sp>
        <p:nvSpPr>
          <p:cNvPr id="1330" name="文本框 20"/>
          <p:cNvSpPr txBox="1"/>
          <p:nvPr/>
        </p:nvSpPr>
        <p:spPr>
          <a:xfrm>
            <a:off x="3619182" y="2701925"/>
            <a:ext cx="1460263" cy="14485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9600" b="1">
                <a:solidFill>
                  <a:schemeClr val="accent3">
                    <a:lumOff val="44000"/>
                  </a:schemeClr>
                </a:solidFill>
                <a:latin typeface="Arial"/>
                <a:ea typeface="Arial"/>
                <a:cs typeface="Arial"/>
                <a:sym typeface="Arial"/>
              </a:defRPr>
            </a:lvl1pPr>
          </a:lstStyle>
          <a:p>
            <a:r>
              <a:t>04</a:t>
            </a:r>
          </a:p>
        </p:txBody>
      </p:sp>
      <p:sp>
        <p:nvSpPr>
          <p:cNvPr id="1331" name="文本框 22"/>
          <p:cNvSpPr txBox="1"/>
          <p:nvPr/>
        </p:nvSpPr>
        <p:spPr>
          <a:xfrm>
            <a:off x="5397379" y="3009095"/>
            <a:ext cx="6548680" cy="486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800" b="1">
                <a:solidFill>
                  <a:srgbClr val="F4BB43"/>
                </a:solidFill>
                <a:latin typeface="Arial"/>
                <a:ea typeface="Arial"/>
                <a:cs typeface="Arial"/>
                <a:sym typeface="Arial"/>
              </a:defRPr>
            </a:lvl1pPr>
          </a:lstStyle>
          <a:p>
            <a:r>
              <a:t>OKUL ÖNCESİNDE SINIR</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3" name="图片 4" descr="图片 4"/>
          <p:cNvPicPr>
            <a:picLocks noChangeAspect="1"/>
          </p:cNvPicPr>
          <p:nvPr/>
        </p:nvPicPr>
        <p:blipFill>
          <a:blip r:embed="rId3">
            <a:extLst/>
          </a:blip>
          <a:stretch>
            <a:fillRect/>
          </a:stretch>
        </p:blipFill>
        <p:spPr>
          <a:xfrm>
            <a:off x="0" y="358775"/>
            <a:ext cx="1981200" cy="730250"/>
          </a:xfrm>
          <a:prstGeom prst="rect">
            <a:avLst/>
          </a:prstGeom>
          <a:ln w="12700">
            <a:miter lim="400000"/>
          </a:ln>
          <a:effectLst>
            <a:outerShdw dist="38100" dir="8100000" rotWithShape="0">
              <a:srgbClr val="000000">
                <a:alpha val="39000"/>
              </a:srgbClr>
            </a:outerShdw>
          </a:effectLst>
        </p:spPr>
      </p:pic>
      <p:sp>
        <p:nvSpPr>
          <p:cNvPr id="1334" name="文本框 36"/>
          <p:cNvSpPr txBox="1"/>
          <p:nvPr/>
        </p:nvSpPr>
        <p:spPr>
          <a:xfrm>
            <a:off x="2026919" y="457362"/>
            <a:ext cx="10272177" cy="11482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400" b="1">
                <a:solidFill>
                  <a:srgbClr val="F4BB43"/>
                </a:solidFill>
                <a:latin typeface="Arial"/>
                <a:ea typeface="Arial"/>
                <a:cs typeface="Arial"/>
                <a:sym typeface="Arial"/>
              </a:defRPr>
            </a:pPr>
            <a:r>
              <a:t>OKUL ÖNCESİNDE SINIR</a:t>
            </a:r>
          </a:p>
          <a:p>
            <a:pPr>
              <a:defRPr sz="2400" b="1">
                <a:solidFill>
                  <a:srgbClr val="F4BB43"/>
                </a:solidFill>
                <a:latin typeface="Arial"/>
                <a:ea typeface="Arial"/>
                <a:cs typeface="Arial"/>
                <a:sym typeface="Arial"/>
              </a:defRPr>
            </a:pPr>
            <a:r>
              <a:t>YAŞ GRUPLARINA GÖRE SINIR</a:t>
            </a:r>
          </a:p>
        </p:txBody>
      </p:sp>
      <p:sp>
        <p:nvSpPr>
          <p:cNvPr id="1335" name="Metin kutusu 1"/>
          <p:cNvSpPr txBox="1"/>
          <p:nvPr/>
        </p:nvSpPr>
        <p:spPr>
          <a:xfrm>
            <a:off x="303609" y="2204124"/>
            <a:ext cx="6556497" cy="562661"/>
          </a:xfrm>
          <a:prstGeom prst="rect">
            <a:avLst/>
          </a:prstGeom>
          <a:ln w="12700">
            <a:miter lim="400000"/>
          </a:ln>
        </p:spPr>
        <p:txBody>
          <a:bodyPr lIns="45719" rIns="45719">
            <a:spAutoFit/>
          </a:bodyPr>
          <a:lstStyle/>
          <a:p>
            <a:pPr algn="ctr">
              <a:defRPr sz="3200">
                <a:latin typeface="Helvetica Neue"/>
                <a:ea typeface="Helvetica Neue"/>
                <a:cs typeface="Helvetica Neue"/>
                <a:sym typeface="Helvetica Neue"/>
              </a:defRPr>
            </a:pPr>
            <a:endParaRPr/>
          </a:p>
        </p:txBody>
      </p:sp>
      <p:pic>
        <p:nvPicPr>
          <p:cNvPr id="1336" name="Ekran Resmi 2023-09-21 11.12.30.png" descr="Ekran Resmi 2023-09-21 11.12.30.png"/>
          <p:cNvPicPr>
            <a:picLocks noChangeAspect="1"/>
          </p:cNvPicPr>
          <p:nvPr/>
        </p:nvPicPr>
        <p:blipFill>
          <a:blip r:embed="rId4">
            <a:extLst/>
          </a:blip>
          <a:stretch>
            <a:fillRect/>
          </a:stretch>
        </p:blipFill>
        <p:spPr>
          <a:xfrm>
            <a:off x="213102" y="1590682"/>
            <a:ext cx="9664701" cy="4610101"/>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0" name="图片 4" descr="图片 4"/>
          <p:cNvPicPr>
            <a:picLocks noChangeAspect="1"/>
          </p:cNvPicPr>
          <p:nvPr/>
        </p:nvPicPr>
        <p:blipFill>
          <a:blip r:embed="rId2">
            <a:extLst/>
          </a:blip>
          <a:stretch>
            <a:fillRect/>
          </a:stretch>
        </p:blipFill>
        <p:spPr>
          <a:xfrm>
            <a:off x="0" y="358775"/>
            <a:ext cx="1981200" cy="730250"/>
          </a:xfrm>
          <a:prstGeom prst="rect">
            <a:avLst/>
          </a:prstGeom>
          <a:ln w="12700">
            <a:miter lim="400000"/>
          </a:ln>
          <a:effectLst>
            <a:outerShdw dist="38100" dir="8100000" rotWithShape="0">
              <a:srgbClr val="000000">
                <a:alpha val="39000"/>
              </a:srgbClr>
            </a:outerShdw>
          </a:effectLst>
        </p:spPr>
      </p:pic>
      <p:sp>
        <p:nvSpPr>
          <p:cNvPr id="1341" name="文本框 36"/>
          <p:cNvSpPr txBox="1"/>
          <p:nvPr/>
        </p:nvSpPr>
        <p:spPr>
          <a:xfrm>
            <a:off x="2026919" y="457362"/>
            <a:ext cx="10272177" cy="7926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400" b="1">
                <a:solidFill>
                  <a:srgbClr val="F4BB43"/>
                </a:solidFill>
                <a:latin typeface="Arial"/>
                <a:ea typeface="Arial"/>
                <a:cs typeface="Arial"/>
                <a:sym typeface="Arial"/>
              </a:defRPr>
            </a:lvl1pPr>
          </a:lstStyle>
          <a:p>
            <a:r>
              <a:t>OKUL ÖNCESİNDE SINIR</a:t>
            </a:r>
          </a:p>
        </p:txBody>
      </p:sp>
      <p:sp>
        <p:nvSpPr>
          <p:cNvPr id="1342" name="Metin kutusu 1"/>
          <p:cNvSpPr txBox="1"/>
          <p:nvPr/>
        </p:nvSpPr>
        <p:spPr>
          <a:xfrm>
            <a:off x="228766" y="1141614"/>
            <a:ext cx="11734467" cy="47089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just">
              <a:defRPr sz="2000">
                <a:solidFill>
                  <a:srgbClr val="513087"/>
                </a:solidFill>
              </a:defRPr>
            </a:pPr>
            <a:endParaRPr dirty="0"/>
          </a:p>
          <a:p>
            <a:pPr algn="ctr">
              <a:defRPr sz="2000">
                <a:solidFill>
                  <a:srgbClr val="513087"/>
                </a:solidFill>
              </a:defRPr>
            </a:pPr>
            <a:r>
              <a:rPr dirty="0" err="1"/>
              <a:t>Sınır</a:t>
            </a:r>
            <a:r>
              <a:rPr dirty="0"/>
              <a:t> </a:t>
            </a:r>
            <a:r>
              <a:rPr dirty="0" err="1"/>
              <a:t>çocuğa</a:t>
            </a:r>
            <a:r>
              <a:rPr dirty="0"/>
              <a:t> </a:t>
            </a:r>
            <a:r>
              <a:rPr dirty="0" err="1"/>
              <a:t>kabul</a:t>
            </a:r>
            <a:r>
              <a:rPr dirty="0"/>
              <a:t> </a:t>
            </a:r>
            <a:r>
              <a:rPr dirty="0" err="1"/>
              <a:t>edilemeyecek</a:t>
            </a:r>
            <a:r>
              <a:rPr dirty="0"/>
              <a:t> </a:t>
            </a:r>
            <a:r>
              <a:rPr dirty="0" err="1"/>
              <a:t>davranışın</a:t>
            </a:r>
            <a:r>
              <a:rPr dirty="0"/>
              <a:t> </a:t>
            </a:r>
            <a:r>
              <a:rPr dirty="0" err="1"/>
              <a:t>neler</a:t>
            </a:r>
            <a:r>
              <a:rPr dirty="0"/>
              <a:t> </a:t>
            </a:r>
            <a:r>
              <a:rPr dirty="0" err="1"/>
              <a:t>olduğunu</a:t>
            </a:r>
            <a:r>
              <a:rPr dirty="0"/>
              <a:t> </a:t>
            </a:r>
            <a:r>
              <a:rPr dirty="0" err="1"/>
              <a:t>ve</a:t>
            </a:r>
            <a:r>
              <a:rPr dirty="0"/>
              <a:t> </a:t>
            </a:r>
            <a:r>
              <a:rPr dirty="0" err="1"/>
              <a:t>bunların</a:t>
            </a:r>
            <a:r>
              <a:rPr dirty="0"/>
              <a:t> </a:t>
            </a:r>
            <a:r>
              <a:rPr dirty="0" err="1"/>
              <a:t>yerine</a:t>
            </a:r>
            <a:r>
              <a:rPr dirty="0"/>
              <a:t> </a:t>
            </a:r>
            <a:r>
              <a:rPr dirty="0" err="1"/>
              <a:t>alternatif</a:t>
            </a:r>
            <a:r>
              <a:rPr dirty="0"/>
              <a:t> </a:t>
            </a:r>
            <a:r>
              <a:rPr dirty="0" err="1"/>
              <a:t>davranışların</a:t>
            </a:r>
            <a:r>
              <a:rPr dirty="0"/>
              <a:t> </a:t>
            </a:r>
            <a:r>
              <a:rPr dirty="0" err="1"/>
              <a:t>neler</a:t>
            </a:r>
            <a:r>
              <a:rPr dirty="0"/>
              <a:t> </a:t>
            </a:r>
            <a:r>
              <a:rPr dirty="0" err="1"/>
              <a:t>olduğunu</a:t>
            </a:r>
            <a:r>
              <a:rPr dirty="0"/>
              <a:t> </a:t>
            </a:r>
            <a:r>
              <a:rPr dirty="0" err="1"/>
              <a:t>açıkça</a:t>
            </a:r>
            <a:r>
              <a:rPr dirty="0"/>
              <a:t> </a:t>
            </a:r>
            <a:r>
              <a:rPr dirty="0" err="1"/>
              <a:t>söyler</a:t>
            </a:r>
            <a:r>
              <a:rPr dirty="0"/>
              <a:t>.</a:t>
            </a:r>
          </a:p>
          <a:p>
            <a:pPr algn="ctr">
              <a:defRPr sz="2000" b="1">
                <a:solidFill>
                  <a:srgbClr val="513087"/>
                </a:solidFill>
              </a:defRPr>
            </a:pPr>
            <a:r>
              <a:rPr dirty="0"/>
              <a:t>SINIRIN İFADE EDİLİŞİ</a:t>
            </a:r>
          </a:p>
          <a:p>
            <a:pPr algn="just">
              <a:defRPr sz="2000">
                <a:solidFill>
                  <a:srgbClr val="513087"/>
                </a:solidFill>
              </a:defRPr>
            </a:pPr>
            <a:r>
              <a:rPr dirty="0"/>
              <a:t>1-Ebeveyn </a:t>
            </a:r>
            <a:r>
              <a:rPr dirty="0" err="1"/>
              <a:t>çocuğun</a:t>
            </a:r>
            <a:r>
              <a:rPr dirty="0"/>
              <a:t> </a:t>
            </a:r>
            <a:r>
              <a:rPr dirty="0" err="1"/>
              <a:t>isteğini</a:t>
            </a:r>
            <a:r>
              <a:rPr dirty="0"/>
              <a:t> </a:t>
            </a:r>
            <a:r>
              <a:rPr dirty="0" err="1"/>
              <a:t>anlayarak</a:t>
            </a:r>
            <a:r>
              <a:rPr dirty="0"/>
              <a:t> </a:t>
            </a:r>
            <a:r>
              <a:rPr dirty="0" err="1"/>
              <a:t>bunu</a:t>
            </a:r>
            <a:r>
              <a:rPr dirty="0"/>
              <a:t> </a:t>
            </a:r>
            <a:r>
              <a:rPr dirty="0" err="1"/>
              <a:t>basit</a:t>
            </a:r>
            <a:r>
              <a:rPr dirty="0"/>
              <a:t> </a:t>
            </a:r>
            <a:r>
              <a:rPr dirty="0" err="1"/>
              <a:t>bir</a:t>
            </a:r>
            <a:r>
              <a:rPr dirty="0"/>
              <a:t> </a:t>
            </a:r>
            <a:r>
              <a:rPr dirty="0" err="1"/>
              <a:t>şekilde</a:t>
            </a:r>
            <a:r>
              <a:rPr dirty="0"/>
              <a:t> </a:t>
            </a:r>
            <a:r>
              <a:rPr dirty="0" err="1"/>
              <a:t>ifade</a:t>
            </a:r>
            <a:r>
              <a:rPr dirty="0"/>
              <a:t> </a:t>
            </a:r>
            <a:r>
              <a:rPr dirty="0" err="1"/>
              <a:t>eder</a:t>
            </a:r>
            <a:r>
              <a:rPr dirty="0"/>
              <a:t>. </a:t>
            </a:r>
          </a:p>
          <a:p>
            <a:pPr algn="just">
              <a:defRPr sz="2000">
                <a:solidFill>
                  <a:srgbClr val="513087"/>
                </a:solidFill>
              </a:defRPr>
            </a:pPr>
            <a:r>
              <a:rPr i="1" dirty="0">
                <a:latin typeface="Helvetica Neue"/>
                <a:ea typeface="Helvetica Neue"/>
                <a:cs typeface="Helvetica Neue"/>
                <a:sym typeface="Helvetica Neue"/>
              </a:rPr>
              <a:t>“</a:t>
            </a:r>
            <a:r>
              <a:rPr i="1" dirty="0" err="1">
                <a:latin typeface="Helvetica Neue"/>
                <a:ea typeface="Helvetica Neue"/>
                <a:cs typeface="Helvetica Neue"/>
                <a:sym typeface="Helvetica Neue"/>
              </a:rPr>
              <a:t>Keşke</a:t>
            </a:r>
            <a:r>
              <a:rPr i="1" dirty="0">
                <a:latin typeface="Helvetica Neue"/>
                <a:ea typeface="Helvetica Neue"/>
                <a:cs typeface="Helvetica Neue"/>
                <a:sym typeface="Helvetica Neue"/>
              </a:rPr>
              <a:t> </a:t>
            </a:r>
            <a:r>
              <a:rPr i="1" dirty="0" err="1">
                <a:latin typeface="Helvetica Neue"/>
                <a:ea typeface="Helvetica Neue"/>
                <a:cs typeface="Helvetica Neue"/>
                <a:sym typeface="Helvetica Neue"/>
              </a:rPr>
              <a:t>bu</a:t>
            </a:r>
            <a:r>
              <a:rPr i="1" dirty="0">
                <a:latin typeface="Helvetica Neue"/>
                <a:ea typeface="Helvetica Neue"/>
                <a:cs typeface="Helvetica Neue"/>
                <a:sym typeface="Helvetica Neue"/>
              </a:rPr>
              <a:t> </a:t>
            </a:r>
            <a:r>
              <a:rPr i="1" dirty="0" err="1">
                <a:latin typeface="Helvetica Neue"/>
                <a:ea typeface="Helvetica Neue"/>
                <a:cs typeface="Helvetica Neue"/>
                <a:sym typeface="Helvetica Neue"/>
              </a:rPr>
              <a:t>gece</a:t>
            </a:r>
            <a:r>
              <a:rPr i="1" dirty="0">
                <a:latin typeface="Helvetica Neue"/>
                <a:ea typeface="Helvetica Neue"/>
                <a:cs typeface="Helvetica Neue"/>
                <a:sym typeface="Helvetica Neue"/>
              </a:rPr>
              <a:t> </a:t>
            </a:r>
            <a:r>
              <a:rPr i="1" dirty="0" err="1">
                <a:latin typeface="Helvetica Neue"/>
                <a:ea typeface="Helvetica Neue"/>
                <a:cs typeface="Helvetica Neue"/>
                <a:sym typeface="Helvetica Neue"/>
              </a:rPr>
              <a:t>tabletinle</a:t>
            </a:r>
            <a:r>
              <a:rPr i="1" dirty="0">
                <a:latin typeface="Helvetica Neue"/>
                <a:ea typeface="Helvetica Neue"/>
                <a:cs typeface="Helvetica Neue"/>
                <a:sym typeface="Helvetica Neue"/>
              </a:rPr>
              <a:t> </a:t>
            </a:r>
            <a:r>
              <a:rPr i="1" dirty="0" err="1">
                <a:latin typeface="Helvetica Neue"/>
                <a:ea typeface="Helvetica Neue"/>
                <a:cs typeface="Helvetica Neue"/>
                <a:sym typeface="Helvetica Neue"/>
              </a:rPr>
              <a:t>oynayabilseydin</a:t>
            </a:r>
            <a:r>
              <a:rPr i="1" dirty="0">
                <a:latin typeface="Helvetica Neue"/>
                <a:ea typeface="Helvetica Neue"/>
                <a:cs typeface="Helvetica Neue"/>
                <a:sym typeface="Helvetica Neue"/>
              </a:rPr>
              <a:t>.”</a:t>
            </a:r>
          </a:p>
          <a:p>
            <a:pPr algn="just">
              <a:defRPr sz="2000">
                <a:solidFill>
                  <a:srgbClr val="513087"/>
                </a:solidFill>
              </a:defRPr>
            </a:pPr>
            <a:endParaRPr i="1" dirty="0">
              <a:latin typeface="Helvetica Neue"/>
              <a:ea typeface="Helvetica Neue"/>
              <a:cs typeface="Helvetica Neue"/>
              <a:sym typeface="Helvetica Neue"/>
            </a:endParaRPr>
          </a:p>
          <a:p>
            <a:pPr algn="just">
              <a:defRPr sz="2000">
                <a:solidFill>
                  <a:srgbClr val="513087"/>
                </a:solidFill>
              </a:defRPr>
            </a:pPr>
            <a:r>
              <a:rPr dirty="0"/>
              <a:t>2-Ebeveyn </a:t>
            </a:r>
            <a:r>
              <a:rPr dirty="0" err="1"/>
              <a:t>spesifik</a:t>
            </a:r>
            <a:r>
              <a:rPr dirty="0"/>
              <a:t> </a:t>
            </a:r>
            <a:r>
              <a:rPr dirty="0" err="1"/>
              <a:t>bir</a:t>
            </a:r>
            <a:r>
              <a:rPr dirty="0"/>
              <a:t> </a:t>
            </a:r>
            <a:r>
              <a:rPr dirty="0" err="1"/>
              <a:t>davranış</a:t>
            </a:r>
            <a:r>
              <a:rPr dirty="0"/>
              <a:t> </a:t>
            </a:r>
            <a:r>
              <a:rPr dirty="0" err="1"/>
              <a:t>hakkında</a:t>
            </a:r>
            <a:r>
              <a:rPr dirty="0"/>
              <a:t> </a:t>
            </a:r>
            <a:r>
              <a:rPr dirty="0" err="1"/>
              <a:t>sınırları</a:t>
            </a:r>
            <a:r>
              <a:rPr dirty="0"/>
              <a:t> </a:t>
            </a:r>
            <a:r>
              <a:rPr dirty="0" err="1"/>
              <a:t>açıkça</a:t>
            </a:r>
            <a:r>
              <a:rPr dirty="0"/>
              <a:t> </a:t>
            </a:r>
            <a:r>
              <a:rPr dirty="0" err="1"/>
              <a:t>ifade</a:t>
            </a:r>
            <a:r>
              <a:rPr dirty="0"/>
              <a:t> </a:t>
            </a:r>
            <a:r>
              <a:rPr dirty="0" err="1"/>
              <a:t>eder</a:t>
            </a:r>
            <a:r>
              <a:rPr dirty="0"/>
              <a:t>. </a:t>
            </a:r>
          </a:p>
          <a:p>
            <a:pPr algn="just">
              <a:defRPr sz="2000">
                <a:solidFill>
                  <a:srgbClr val="513087"/>
                </a:solidFill>
              </a:defRPr>
            </a:pPr>
            <a:r>
              <a:rPr i="1" dirty="0">
                <a:latin typeface="Helvetica Neue"/>
                <a:ea typeface="Helvetica Neue"/>
                <a:cs typeface="Helvetica Neue"/>
                <a:sym typeface="Helvetica Neue"/>
              </a:rPr>
              <a:t>“</a:t>
            </a:r>
            <a:r>
              <a:rPr i="1" dirty="0" err="1">
                <a:latin typeface="Helvetica Neue"/>
                <a:ea typeface="Helvetica Neue"/>
                <a:cs typeface="Helvetica Neue"/>
                <a:sym typeface="Helvetica Neue"/>
              </a:rPr>
              <a:t>Ertesi</a:t>
            </a:r>
            <a:r>
              <a:rPr i="1" dirty="0">
                <a:latin typeface="Helvetica Neue"/>
                <a:ea typeface="Helvetica Neue"/>
                <a:cs typeface="Helvetica Neue"/>
                <a:sym typeface="Helvetica Neue"/>
              </a:rPr>
              <a:t> </a:t>
            </a:r>
            <a:r>
              <a:rPr i="1" dirty="0" err="1">
                <a:latin typeface="Helvetica Neue"/>
                <a:ea typeface="Helvetica Neue"/>
                <a:cs typeface="Helvetica Neue"/>
                <a:sym typeface="Helvetica Neue"/>
              </a:rPr>
              <a:t>gün</a:t>
            </a:r>
            <a:r>
              <a:rPr i="1" dirty="0">
                <a:latin typeface="Helvetica Neue"/>
                <a:ea typeface="Helvetica Neue"/>
                <a:cs typeface="Helvetica Neue"/>
                <a:sym typeface="Helvetica Neue"/>
              </a:rPr>
              <a:t> </a:t>
            </a:r>
            <a:r>
              <a:rPr i="1" dirty="0" err="1">
                <a:latin typeface="Helvetica Neue"/>
                <a:ea typeface="Helvetica Neue"/>
                <a:cs typeface="Helvetica Neue"/>
                <a:sym typeface="Helvetica Neue"/>
              </a:rPr>
              <a:t>okul</a:t>
            </a:r>
            <a:r>
              <a:rPr i="1" dirty="0">
                <a:latin typeface="Helvetica Neue"/>
                <a:ea typeface="Helvetica Neue"/>
                <a:cs typeface="Helvetica Neue"/>
                <a:sym typeface="Helvetica Neue"/>
              </a:rPr>
              <a:t> </a:t>
            </a:r>
            <a:r>
              <a:rPr i="1" dirty="0" err="1">
                <a:latin typeface="Helvetica Neue"/>
                <a:ea typeface="Helvetica Neue"/>
                <a:cs typeface="Helvetica Neue"/>
                <a:sym typeface="Helvetica Neue"/>
              </a:rPr>
              <a:t>varsa</a:t>
            </a:r>
            <a:r>
              <a:rPr i="1" dirty="0">
                <a:latin typeface="Helvetica Neue"/>
                <a:ea typeface="Helvetica Neue"/>
                <a:cs typeface="Helvetica Neue"/>
                <a:sym typeface="Helvetica Neue"/>
              </a:rPr>
              <a:t> o </a:t>
            </a:r>
            <a:r>
              <a:rPr i="1" dirty="0" err="1">
                <a:latin typeface="Helvetica Neue"/>
                <a:ea typeface="Helvetica Neue"/>
                <a:cs typeface="Helvetica Neue"/>
                <a:sym typeface="Helvetica Neue"/>
              </a:rPr>
              <a:t>akşam</a:t>
            </a:r>
            <a:r>
              <a:rPr i="1" dirty="0">
                <a:latin typeface="Helvetica Neue"/>
                <a:ea typeface="Helvetica Neue"/>
                <a:cs typeface="Helvetica Neue"/>
                <a:sym typeface="Helvetica Neue"/>
              </a:rPr>
              <a:t> </a:t>
            </a:r>
            <a:r>
              <a:rPr i="1" dirty="0" err="1">
                <a:latin typeface="Helvetica Neue"/>
                <a:ea typeface="Helvetica Neue"/>
                <a:cs typeface="Helvetica Neue"/>
                <a:sym typeface="Helvetica Neue"/>
              </a:rPr>
              <a:t>tabletle</a:t>
            </a:r>
            <a:r>
              <a:rPr i="1" dirty="0">
                <a:latin typeface="Helvetica Neue"/>
                <a:ea typeface="Helvetica Neue"/>
                <a:cs typeface="Helvetica Neue"/>
                <a:sym typeface="Helvetica Neue"/>
              </a:rPr>
              <a:t> </a:t>
            </a:r>
            <a:r>
              <a:rPr i="1" dirty="0" err="1">
                <a:latin typeface="Helvetica Neue"/>
                <a:ea typeface="Helvetica Neue"/>
                <a:cs typeface="Helvetica Neue"/>
                <a:sym typeface="Helvetica Neue"/>
              </a:rPr>
              <a:t>oynamamak</a:t>
            </a:r>
            <a:r>
              <a:rPr i="1" dirty="0">
                <a:latin typeface="Helvetica Neue"/>
                <a:ea typeface="Helvetica Neue"/>
                <a:cs typeface="Helvetica Neue"/>
                <a:sym typeface="Helvetica Neue"/>
              </a:rPr>
              <a:t> </a:t>
            </a:r>
            <a:r>
              <a:rPr i="1" dirty="0" err="1">
                <a:latin typeface="Helvetica Neue"/>
                <a:ea typeface="Helvetica Neue"/>
                <a:cs typeface="Helvetica Neue"/>
                <a:sym typeface="Helvetica Neue"/>
              </a:rPr>
              <a:t>evimizin</a:t>
            </a:r>
            <a:r>
              <a:rPr i="1" dirty="0">
                <a:latin typeface="Helvetica Neue"/>
                <a:ea typeface="Helvetica Neue"/>
                <a:cs typeface="Helvetica Neue"/>
                <a:sym typeface="Helvetica Neue"/>
              </a:rPr>
              <a:t> </a:t>
            </a:r>
            <a:r>
              <a:rPr i="1" dirty="0" err="1">
                <a:latin typeface="Helvetica Neue"/>
                <a:ea typeface="Helvetica Neue"/>
                <a:cs typeface="Helvetica Neue"/>
                <a:sym typeface="Helvetica Neue"/>
              </a:rPr>
              <a:t>kuralıdır</a:t>
            </a:r>
            <a:r>
              <a:rPr i="1" dirty="0">
                <a:latin typeface="Helvetica Neue"/>
                <a:ea typeface="Helvetica Neue"/>
                <a:cs typeface="Helvetica Neue"/>
                <a:sym typeface="Helvetica Neue"/>
              </a:rPr>
              <a:t>.”</a:t>
            </a:r>
          </a:p>
          <a:p>
            <a:pPr algn="just">
              <a:defRPr sz="2000">
                <a:solidFill>
                  <a:srgbClr val="513087"/>
                </a:solidFill>
              </a:defRPr>
            </a:pPr>
            <a:endParaRPr i="1" dirty="0">
              <a:latin typeface="Helvetica Neue"/>
              <a:ea typeface="Helvetica Neue"/>
              <a:cs typeface="Helvetica Neue"/>
              <a:sym typeface="Helvetica Neue"/>
            </a:endParaRPr>
          </a:p>
          <a:p>
            <a:pPr algn="just">
              <a:defRPr sz="2000">
                <a:solidFill>
                  <a:srgbClr val="513087"/>
                </a:solidFill>
              </a:defRPr>
            </a:pPr>
            <a:r>
              <a:rPr i="1" dirty="0">
                <a:latin typeface="Helvetica Neue"/>
                <a:ea typeface="Helvetica Neue"/>
                <a:cs typeface="Helvetica Neue"/>
                <a:sym typeface="Helvetica Neue"/>
              </a:rPr>
              <a:t>3-</a:t>
            </a:r>
            <a:r>
              <a:rPr dirty="0"/>
              <a:t>Ebeveyn, </a:t>
            </a:r>
            <a:r>
              <a:rPr dirty="0" err="1"/>
              <a:t>isteğin</a:t>
            </a:r>
            <a:r>
              <a:rPr dirty="0"/>
              <a:t> </a:t>
            </a:r>
            <a:r>
              <a:rPr dirty="0" err="1"/>
              <a:t>en</a:t>
            </a:r>
            <a:r>
              <a:rPr dirty="0"/>
              <a:t> </a:t>
            </a:r>
            <a:r>
              <a:rPr dirty="0" err="1"/>
              <a:t>azından</a:t>
            </a:r>
            <a:r>
              <a:rPr dirty="0"/>
              <a:t> </a:t>
            </a:r>
            <a:r>
              <a:rPr dirty="0" err="1"/>
              <a:t>kısmen</a:t>
            </a:r>
            <a:r>
              <a:rPr dirty="0"/>
              <a:t> </a:t>
            </a:r>
            <a:r>
              <a:rPr dirty="0" err="1"/>
              <a:t>gerçekleştirme</a:t>
            </a:r>
            <a:r>
              <a:rPr dirty="0"/>
              <a:t> </a:t>
            </a:r>
            <a:r>
              <a:rPr dirty="0" err="1"/>
              <a:t>yollarını</a:t>
            </a:r>
            <a:r>
              <a:rPr dirty="0"/>
              <a:t> </a:t>
            </a:r>
            <a:r>
              <a:rPr dirty="0" err="1"/>
              <a:t>gösterir</a:t>
            </a:r>
            <a:r>
              <a:rPr dirty="0"/>
              <a:t>.</a:t>
            </a:r>
            <a:r>
              <a:rPr i="1" dirty="0">
                <a:latin typeface="Helvetica Neue"/>
                <a:ea typeface="Helvetica Neue"/>
                <a:cs typeface="Helvetica Neue"/>
                <a:sym typeface="Helvetica Neue"/>
              </a:rPr>
              <a:t> </a:t>
            </a:r>
          </a:p>
          <a:p>
            <a:pPr algn="just">
              <a:defRPr sz="2000">
                <a:solidFill>
                  <a:srgbClr val="513087"/>
                </a:solidFill>
              </a:defRPr>
            </a:pPr>
            <a:r>
              <a:rPr i="1" dirty="0">
                <a:latin typeface="Helvetica Neue"/>
                <a:ea typeface="Helvetica Neue"/>
                <a:cs typeface="Helvetica Neue"/>
                <a:sym typeface="Helvetica Neue"/>
              </a:rPr>
              <a:t>“</a:t>
            </a:r>
            <a:r>
              <a:rPr i="1" dirty="0" err="1">
                <a:latin typeface="Helvetica Neue"/>
                <a:ea typeface="Helvetica Neue"/>
                <a:cs typeface="Helvetica Neue"/>
                <a:sym typeface="Helvetica Neue"/>
              </a:rPr>
              <a:t>Cuma</a:t>
            </a:r>
            <a:r>
              <a:rPr i="1" dirty="0">
                <a:latin typeface="Helvetica Neue"/>
                <a:ea typeface="Helvetica Neue"/>
                <a:cs typeface="Helvetica Neue"/>
                <a:sym typeface="Helvetica Neue"/>
              </a:rPr>
              <a:t> </a:t>
            </a:r>
            <a:r>
              <a:rPr i="1" dirty="0" err="1">
                <a:latin typeface="Helvetica Neue"/>
                <a:ea typeface="Helvetica Neue"/>
                <a:cs typeface="Helvetica Neue"/>
                <a:sym typeface="Helvetica Neue"/>
              </a:rPr>
              <a:t>ve</a:t>
            </a:r>
            <a:r>
              <a:rPr i="1" dirty="0">
                <a:latin typeface="Helvetica Neue"/>
                <a:ea typeface="Helvetica Neue"/>
                <a:cs typeface="Helvetica Neue"/>
                <a:sym typeface="Helvetica Neue"/>
              </a:rPr>
              <a:t> </a:t>
            </a:r>
            <a:r>
              <a:rPr i="1" dirty="0" err="1">
                <a:latin typeface="Helvetica Neue"/>
                <a:ea typeface="Helvetica Neue"/>
                <a:cs typeface="Helvetica Neue"/>
                <a:sym typeface="Helvetica Neue"/>
              </a:rPr>
              <a:t>cumartesi</a:t>
            </a:r>
            <a:r>
              <a:rPr i="1" dirty="0">
                <a:latin typeface="Helvetica Neue"/>
                <a:ea typeface="Helvetica Neue"/>
                <a:cs typeface="Helvetica Neue"/>
                <a:sym typeface="Helvetica Neue"/>
              </a:rPr>
              <a:t> </a:t>
            </a:r>
            <a:r>
              <a:rPr i="1" dirty="0" err="1">
                <a:latin typeface="Helvetica Neue"/>
                <a:ea typeface="Helvetica Neue"/>
                <a:cs typeface="Helvetica Neue"/>
                <a:sym typeface="Helvetica Neue"/>
              </a:rPr>
              <a:t>akşamları</a:t>
            </a:r>
            <a:r>
              <a:rPr i="1" dirty="0">
                <a:latin typeface="Helvetica Neue"/>
                <a:ea typeface="Helvetica Neue"/>
                <a:cs typeface="Helvetica Neue"/>
                <a:sym typeface="Helvetica Neue"/>
              </a:rPr>
              <a:t> </a:t>
            </a:r>
            <a:r>
              <a:rPr i="1" dirty="0" err="1">
                <a:latin typeface="Helvetica Neue"/>
                <a:ea typeface="Helvetica Neue"/>
                <a:cs typeface="Helvetica Neue"/>
                <a:sym typeface="Helvetica Neue"/>
              </a:rPr>
              <a:t>tabletinle</a:t>
            </a:r>
            <a:r>
              <a:rPr i="1" dirty="0">
                <a:latin typeface="Helvetica Neue"/>
                <a:ea typeface="Helvetica Neue"/>
                <a:cs typeface="Helvetica Neue"/>
                <a:sym typeface="Helvetica Neue"/>
              </a:rPr>
              <a:t> </a:t>
            </a:r>
            <a:r>
              <a:rPr i="1" dirty="0" err="1">
                <a:latin typeface="Helvetica Neue"/>
                <a:ea typeface="Helvetica Neue"/>
                <a:cs typeface="Helvetica Neue"/>
                <a:sym typeface="Helvetica Neue"/>
              </a:rPr>
              <a:t>oynayabilirsin</a:t>
            </a:r>
            <a:r>
              <a:rPr i="1" dirty="0">
                <a:latin typeface="Helvetica Neue"/>
                <a:ea typeface="Helvetica Neue"/>
                <a:cs typeface="Helvetica Neue"/>
                <a:sym typeface="Helvetica Neue"/>
              </a:rPr>
              <a:t>.”</a:t>
            </a:r>
          </a:p>
          <a:p>
            <a:pPr algn="just">
              <a:defRPr sz="2000">
                <a:solidFill>
                  <a:srgbClr val="513087"/>
                </a:solidFill>
              </a:defRPr>
            </a:pPr>
            <a:endParaRPr i="1" dirty="0">
              <a:latin typeface="Helvetica Neue"/>
              <a:ea typeface="Helvetica Neue"/>
              <a:cs typeface="Helvetica Neue"/>
              <a:sym typeface="Helvetica Neue"/>
            </a:endParaRPr>
          </a:p>
          <a:p>
            <a:pPr algn="just">
              <a:defRPr sz="2000">
                <a:solidFill>
                  <a:srgbClr val="513087"/>
                </a:solidFill>
              </a:defRPr>
            </a:pPr>
            <a:r>
              <a:rPr i="1" dirty="0">
                <a:latin typeface="Helvetica Neue"/>
                <a:ea typeface="Helvetica Neue"/>
                <a:cs typeface="Helvetica Neue"/>
                <a:sym typeface="Helvetica Neue"/>
              </a:rPr>
              <a:t>4-</a:t>
            </a:r>
            <a:r>
              <a:rPr dirty="0"/>
              <a:t>Ebeveyn, </a:t>
            </a:r>
            <a:r>
              <a:rPr dirty="0" err="1"/>
              <a:t>sınırlar</a:t>
            </a:r>
            <a:r>
              <a:rPr dirty="0"/>
              <a:t> </a:t>
            </a:r>
            <a:r>
              <a:rPr dirty="0" err="1"/>
              <a:t>karşısında</a:t>
            </a:r>
            <a:r>
              <a:rPr dirty="0"/>
              <a:t> </a:t>
            </a:r>
            <a:r>
              <a:rPr dirty="0" err="1"/>
              <a:t>doğan</a:t>
            </a:r>
            <a:r>
              <a:rPr dirty="0"/>
              <a:t> </a:t>
            </a:r>
            <a:r>
              <a:rPr dirty="0" err="1"/>
              <a:t>itirazları</a:t>
            </a:r>
            <a:r>
              <a:rPr dirty="0"/>
              <a:t> </a:t>
            </a:r>
            <a:r>
              <a:rPr dirty="0" err="1"/>
              <a:t>ifade</a:t>
            </a:r>
            <a:r>
              <a:rPr dirty="0"/>
              <a:t> </a:t>
            </a:r>
            <a:r>
              <a:rPr dirty="0" err="1"/>
              <a:t>etmeleri</a:t>
            </a:r>
            <a:r>
              <a:rPr dirty="0"/>
              <a:t> </a:t>
            </a:r>
            <a:r>
              <a:rPr dirty="0" err="1"/>
              <a:t>için</a:t>
            </a:r>
            <a:r>
              <a:rPr dirty="0"/>
              <a:t> </a:t>
            </a:r>
            <a:r>
              <a:rPr dirty="0" err="1"/>
              <a:t>çocuğa</a:t>
            </a:r>
            <a:r>
              <a:rPr dirty="0"/>
              <a:t> </a:t>
            </a:r>
            <a:r>
              <a:rPr dirty="0" err="1"/>
              <a:t>yardım</a:t>
            </a:r>
            <a:r>
              <a:rPr dirty="0"/>
              <a:t> </a:t>
            </a:r>
            <a:r>
              <a:rPr dirty="0" err="1"/>
              <a:t>eder</a:t>
            </a:r>
            <a:r>
              <a:rPr dirty="0"/>
              <a:t>. </a:t>
            </a:r>
          </a:p>
          <a:p>
            <a:pPr algn="just">
              <a:defRPr sz="2000">
                <a:solidFill>
                  <a:srgbClr val="513087"/>
                </a:solidFill>
              </a:defRPr>
            </a:pPr>
            <a:r>
              <a:rPr i="1" dirty="0">
                <a:latin typeface="Helvetica Neue"/>
                <a:ea typeface="Helvetica Neue"/>
                <a:cs typeface="Helvetica Neue"/>
                <a:sym typeface="Helvetica Neue"/>
              </a:rPr>
              <a:t>“Bu </a:t>
            </a:r>
            <a:r>
              <a:rPr i="1" dirty="0" err="1">
                <a:latin typeface="Helvetica Neue"/>
                <a:ea typeface="Helvetica Neue"/>
                <a:cs typeface="Helvetica Neue"/>
                <a:sym typeface="Helvetica Neue"/>
              </a:rPr>
              <a:t>kuraldan</a:t>
            </a:r>
            <a:r>
              <a:rPr i="1" dirty="0">
                <a:latin typeface="Helvetica Neue"/>
                <a:ea typeface="Helvetica Neue"/>
                <a:cs typeface="Helvetica Neue"/>
                <a:sym typeface="Helvetica Neue"/>
              </a:rPr>
              <a:t> </a:t>
            </a:r>
            <a:r>
              <a:rPr i="1" dirty="0" err="1">
                <a:latin typeface="Helvetica Neue"/>
                <a:ea typeface="Helvetica Neue"/>
                <a:cs typeface="Helvetica Neue"/>
                <a:sym typeface="Helvetica Neue"/>
              </a:rPr>
              <a:t>hoşlanmıyorun</a:t>
            </a:r>
            <a:r>
              <a:rPr i="1" dirty="0">
                <a:latin typeface="Helvetica Neue"/>
                <a:ea typeface="Helvetica Neue"/>
                <a:cs typeface="Helvetica Neue"/>
                <a:sym typeface="Helvetica Neue"/>
              </a:rPr>
              <a:t>. </a:t>
            </a:r>
            <a:r>
              <a:rPr i="1" dirty="0" err="1">
                <a:latin typeface="Helvetica Neue"/>
                <a:ea typeface="Helvetica Neue"/>
                <a:cs typeface="Helvetica Neue"/>
                <a:sym typeface="Helvetica Neue"/>
              </a:rPr>
              <a:t>Böyle</a:t>
            </a:r>
            <a:r>
              <a:rPr i="1" dirty="0">
                <a:latin typeface="Helvetica Neue"/>
                <a:ea typeface="Helvetica Neue"/>
                <a:cs typeface="Helvetica Neue"/>
                <a:sym typeface="Helvetica Neue"/>
              </a:rPr>
              <a:t> </a:t>
            </a:r>
            <a:r>
              <a:rPr i="1" dirty="0" err="1">
                <a:latin typeface="Helvetica Neue"/>
                <a:ea typeface="Helvetica Neue"/>
                <a:cs typeface="Helvetica Neue"/>
                <a:sym typeface="Helvetica Neue"/>
              </a:rPr>
              <a:t>bir</a:t>
            </a:r>
            <a:r>
              <a:rPr i="1" dirty="0">
                <a:latin typeface="Helvetica Neue"/>
                <a:ea typeface="Helvetica Neue"/>
                <a:cs typeface="Helvetica Neue"/>
                <a:sym typeface="Helvetica Neue"/>
              </a:rPr>
              <a:t> </a:t>
            </a:r>
            <a:r>
              <a:rPr i="1" dirty="0" err="1">
                <a:latin typeface="Helvetica Neue"/>
                <a:ea typeface="Helvetica Neue"/>
                <a:cs typeface="Helvetica Neue"/>
                <a:sym typeface="Helvetica Neue"/>
              </a:rPr>
              <a:t>kuralın</a:t>
            </a:r>
            <a:r>
              <a:rPr i="1" dirty="0">
                <a:latin typeface="Helvetica Neue"/>
                <a:ea typeface="Helvetica Neue"/>
                <a:cs typeface="Helvetica Neue"/>
                <a:sym typeface="Helvetica Neue"/>
              </a:rPr>
              <a:t> </a:t>
            </a:r>
            <a:r>
              <a:rPr i="1" dirty="0" err="1">
                <a:latin typeface="Helvetica Neue"/>
                <a:ea typeface="Helvetica Neue"/>
                <a:cs typeface="Helvetica Neue"/>
                <a:sym typeface="Helvetica Neue"/>
              </a:rPr>
              <a:t>olmamasını</a:t>
            </a:r>
            <a:r>
              <a:rPr i="1" dirty="0">
                <a:latin typeface="Helvetica Neue"/>
                <a:ea typeface="Helvetica Neue"/>
                <a:cs typeface="Helvetica Neue"/>
                <a:sym typeface="Helvetica Neue"/>
              </a:rPr>
              <a:t> </a:t>
            </a:r>
            <a:r>
              <a:rPr i="1" dirty="0" err="1">
                <a:latin typeface="Helvetica Neue"/>
                <a:ea typeface="Helvetica Neue"/>
                <a:cs typeface="Helvetica Neue"/>
                <a:sym typeface="Helvetica Neue"/>
              </a:rPr>
              <a:t>istiyorsun</a:t>
            </a:r>
            <a:r>
              <a:rPr i="1" dirty="0">
                <a:latin typeface="Helvetica Neue"/>
                <a:ea typeface="Helvetica Neue"/>
                <a:cs typeface="Helvetica Neue"/>
                <a:sym typeface="Helvetica Neue"/>
              </a:rPr>
              <a:t>.”</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4" name="图片 4" descr="图片 4"/>
          <p:cNvPicPr>
            <a:picLocks noChangeAspect="1"/>
          </p:cNvPicPr>
          <p:nvPr/>
        </p:nvPicPr>
        <p:blipFill>
          <a:blip r:embed="rId2">
            <a:extLst/>
          </a:blip>
          <a:stretch>
            <a:fillRect/>
          </a:stretch>
        </p:blipFill>
        <p:spPr>
          <a:xfrm>
            <a:off x="0" y="358775"/>
            <a:ext cx="1981200" cy="730250"/>
          </a:xfrm>
          <a:prstGeom prst="rect">
            <a:avLst/>
          </a:prstGeom>
          <a:ln w="12700">
            <a:miter lim="400000"/>
          </a:ln>
          <a:effectLst>
            <a:outerShdw dist="38100" dir="8100000" rotWithShape="0">
              <a:srgbClr val="000000">
                <a:alpha val="39000"/>
              </a:srgbClr>
            </a:outerShdw>
          </a:effectLst>
        </p:spPr>
      </p:pic>
      <p:sp>
        <p:nvSpPr>
          <p:cNvPr id="1345" name="文本框 36"/>
          <p:cNvSpPr txBox="1"/>
          <p:nvPr/>
        </p:nvSpPr>
        <p:spPr>
          <a:xfrm>
            <a:off x="2026919" y="507736"/>
            <a:ext cx="10272177" cy="7926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400" b="1">
                <a:solidFill>
                  <a:srgbClr val="F4BB43"/>
                </a:solidFill>
                <a:latin typeface="Arial"/>
                <a:ea typeface="Arial"/>
                <a:cs typeface="Arial"/>
                <a:sym typeface="Arial"/>
              </a:defRPr>
            </a:lvl1pPr>
          </a:lstStyle>
          <a:p>
            <a:r>
              <a:t>OKUL ÖNCESİNDE SINIR</a:t>
            </a:r>
          </a:p>
        </p:txBody>
      </p:sp>
      <p:sp>
        <p:nvSpPr>
          <p:cNvPr id="1346" name="Metin kutusu 1"/>
          <p:cNvSpPr txBox="1"/>
          <p:nvPr/>
        </p:nvSpPr>
        <p:spPr>
          <a:xfrm>
            <a:off x="441135" y="1818754"/>
            <a:ext cx="10437125" cy="40701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just">
              <a:defRPr sz="1700">
                <a:solidFill>
                  <a:srgbClr val="2946F6"/>
                </a:solidFill>
              </a:defRPr>
            </a:pPr>
            <a:r>
              <a:t>-</a:t>
            </a:r>
            <a:r>
              <a:rPr b="1">
                <a:uFill>
                  <a:solidFill>
                    <a:schemeClr val="accent3">
                      <a:lumOff val="-11199"/>
                    </a:schemeClr>
                  </a:solidFill>
                </a:uFill>
                <a:latin typeface="Arial"/>
                <a:ea typeface="Arial"/>
                <a:cs typeface="Arial"/>
                <a:sym typeface="Arial"/>
              </a:rPr>
              <a:t>Çocuğunuz Koyduğunuz Kurallara Uymuyorsa...</a:t>
            </a:r>
            <a:endParaRPr>
              <a:uFill>
                <a:solidFill>
                  <a:schemeClr val="accent3">
                    <a:lumOff val="-11199"/>
                  </a:schemeClr>
                </a:solidFill>
              </a:uFill>
              <a:latin typeface="Arial"/>
              <a:ea typeface="Arial"/>
              <a:cs typeface="Arial"/>
              <a:sym typeface="Arial"/>
            </a:endParaRPr>
          </a:p>
          <a:p>
            <a:pPr marL="457200" indent="-228600" defTabSz="449580">
              <a:spcBef>
                <a:spcPts val="500"/>
              </a:spcBef>
              <a:buSzPct val="95238"/>
              <a:buFont typeface="Symbol"/>
              <a:buChar char="·"/>
              <a:tabLst>
                <a:tab pos="457200" algn="l"/>
              </a:tabLst>
              <a:defRPr sz="1700">
                <a:solidFill>
                  <a:srgbClr val="2946F6"/>
                </a:solidFill>
                <a:uFill>
                  <a:solidFill>
                    <a:srgbClr val="000000"/>
                  </a:solidFill>
                </a:uFill>
                <a:latin typeface="Arial"/>
                <a:ea typeface="Arial"/>
                <a:cs typeface="Arial"/>
                <a:sym typeface="Arial"/>
              </a:defRPr>
            </a:pPr>
            <a:r>
              <a:rPr>
                <a:uFill>
                  <a:solidFill>
                    <a:srgbClr val="333333"/>
                  </a:solidFill>
                </a:uFill>
              </a:rPr>
              <a:t>Çocuğunuz beraber belirlediğiniz bir kurala uymuyorsa, öncelikle sakin bir ses tonu ile ilgili kuralı tekrarlayın. Bunu yaparken, çocuğunuzla aynı seviyede olmayı ve göz kontağı kurmayı ihmal etmeyin.</a:t>
            </a:r>
          </a:p>
          <a:p>
            <a:pPr marL="457200" indent="-228600" defTabSz="449580">
              <a:spcBef>
                <a:spcPts val="500"/>
              </a:spcBef>
              <a:buSzPct val="95238"/>
              <a:buFont typeface="Symbol"/>
              <a:buChar char="·"/>
              <a:tabLst>
                <a:tab pos="457200" algn="l"/>
              </a:tabLst>
              <a:defRPr sz="1700">
                <a:solidFill>
                  <a:srgbClr val="2946F6"/>
                </a:solidFill>
                <a:uFill>
                  <a:solidFill>
                    <a:srgbClr val="000000"/>
                  </a:solidFill>
                </a:uFill>
                <a:latin typeface="Arial"/>
                <a:ea typeface="Arial"/>
                <a:cs typeface="Arial"/>
                <a:sym typeface="Arial"/>
              </a:defRPr>
            </a:pPr>
            <a:r>
              <a:rPr>
                <a:uFill>
                  <a:solidFill>
                    <a:srgbClr val="333333"/>
                  </a:solidFill>
                </a:uFill>
              </a:rPr>
              <a:t>Kuralı tekrarlarken, “lütfen, rica etsem, yalvarırım” gibi sözcükler yerine, kararlı ancak sert olmayan bir ses tonu ile, “.......yapmanı bekliyorum” demeyi deneyin.</a:t>
            </a:r>
          </a:p>
          <a:p>
            <a:pPr marL="457200" indent="-228600" defTabSz="449580">
              <a:spcBef>
                <a:spcPts val="500"/>
              </a:spcBef>
              <a:buSzPct val="95238"/>
              <a:buFont typeface="Symbol"/>
              <a:buChar char="·"/>
              <a:tabLst>
                <a:tab pos="457200" algn="l"/>
              </a:tabLst>
              <a:defRPr sz="1700">
                <a:solidFill>
                  <a:srgbClr val="2946F6"/>
                </a:solidFill>
                <a:uFill>
                  <a:solidFill>
                    <a:srgbClr val="000000"/>
                  </a:solidFill>
                </a:uFill>
                <a:latin typeface="Arial"/>
                <a:ea typeface="Arial"/>
                <a:cs typeface="Arial"/>
                <a:sym typeface="Arial"/>
              </a:defRPr>
            </a:pPr>
            <a:r>
              <a:rPr>
                <a:uFill>
                  <a:solidFill>
                    <a:srgbClr val="333333"/>
                  </a:solidFill>
                </a:uFill>
              </a:rPr>
              <a:t>Yüksek ses, bağırma, şiddet uygulama, aşırı öfkelenme gibi tavırlar çocuğun kurala uymasını kolaylaştırmadığı gibi, anne babadan korkmasına ve ilerleyen zamanlarda onların anne babalık becerilerine saygı duymamasına sebep olabilir.</a:t>
            </a:r>
          </a:p>
          <a:p>
            <a:pPr marL="457200" indent="-228600" defTabSz="449580">
              <a:spcBef>
                <a:spcPts val="500"/>
              </a:spcBef>
              <a:buSzPct val="95238"/>
              <a:buFont typeface="Symbol"/>
              <a:buChar char="·"/>
              <a:tabLst>
                <a:tab pos="457200" algn="l"/>
              </a:tabLst>
              <a:defRPr sz="1700">
                <a:solidFill>
                  <a:srgbClr val="2946F6"/>
                </a:solidFill>
                <a:uFill>
                  <a:solidFill>
                    <a:srgbClr val="000000"/>
                  </a:solidFill>
                </a:uFill>
                <a:latin typeface="Arial"/>
                <a:ea typeface="Arial"/>
                <a:cs typeface="Arial"/>
                <a:sym typeface="Arial"/>
              </a:defRPr>
            </a:pPr>
            <a:r>
              <a:rPr>
                <a:uFill>
                  <a:solidFill>
                    <a:srgbClr val="333333"/>
                  </a:solidFill>
                </a:uFill>
              </a:rPr>
              <a:t>Kuralı tekrarladıktan sonra, çocuğunuz hala uymayı reddediyorsa, “Peki, üstüne hırkanı giymediğin ve hava çok soğuk olduğu için, bu şekilde dışarı çıkmıyoruz” diyerek, davranışının sonucunu yaşamasını sağlayın.</a:t>
            </a:r>
          </a:p>
          <a:p>
            <a:pPr defTabSz="449580">
              <a:lnSpc>
                <a:spcPts val="3800"/>
              </a:lnSpc>
              <a:spcBef>
                <a:spcPts val="3000"/>
              </a:spcBef>
              <a:defRPr sz="1700">
                <a:solidFill>
                  <a:srgbClr val="5A46EF"/>
                </a:solidFill>
                <a:uFill>
                  <a:solidFill>
                    <a:srgbClr val="000000"/>
                  </a:solidFill>
                </a:uFill>
              </a:defRPr>
            </a:pPr>
            <a:r>
              <a:rPr>
                <a:uFill>
                  <a:solidFill>
                    <a:schemeClr val="accent3">
                      <a:lumOff val="-11199"/>
                    </a:schemeClr>
                  </a:solidFill>
                </a:uFill>
                <a:latin typeface="Arial"/>
                <a:ea typeface="Arial"/>
                <a:cs typeface="Arial"/>
                <a:sym typeface="Arial"/>
              </a:rPr>
              <a:t>Sonuç olarak; sınır koyma çocuklara önemli bir öğrenme fırsatı tanır. Sınırların olmadığı bir ortamda yetişen çocuklar, kabuklarından çıkıp dünyaya açıldıklarında çatışma, reddedilme ve olumsuz tepkilerle karşılaşırlar.</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 name="图片 3" descr="图片 3"/>
          <p:cNvPicPr>
            <a:picLocks noChangeAspect="1"/>
          </p:cNvPicPr>
          <p:nvPr/>
        </p:nvPicPr>
        <p:blipFill>
          <a:blip r:embed="rId2">
            <a:extLst/>
          </a:blip>
          <a:stretch>
            <a:fillRect/>
          </a:stretch>
        </p:blipFill>
        <p:spPr>
          <a:xfrm>
            <a:off x="0" y="0"/>
            <a:ext cx="1597896" cy="6858000"/>
          </a:xfrm>
          <a:prstGeom prst="rect">
            <a:avLst/>
          </a:prstGeom>
          <a:ln w="12700">
            <a:miter lim="400000"/>
          </a:ln>
        </p:spPr>
      </p:pic>
      <p:sp>
        <p:nvSpPr>
          <p:cNvPr id="1209" name="文本框 4"/>
          <p:cNvSpPr txBox="1"/>
          <p:nvPr/>
        </p:nvSpPr>
        <p:spPr>
          <a:xfrm>
            <a:off x="4197803" y="410936"/>
            <a:ext cx="612687" cy="609883"/>
          </a:xfrm>
          <a:prstGeom prst="rect">
            <a:avLst/>
          </a:prstGeom>
          <a:solidFill>
            <a:srgbClr val="2BA85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3600" b="1">
                <a:solidFill>
                  <a:schemeClr val="accent3">
                    <a:lumOff val="44000"/>
                  </a:schemeClr>
                </a:solidFill>
                <a:latin typeface="Arial"/>
                <a:ea typeface="Arial"/>
                <a:cs typeface="Arial"/>
                <a:sym typeface="Arial"/>
              </a:defRPr>
            </a:lvl1pPr>
          </a:lstStyle>
          <a:p>
            <a:r>
              <a:t>01</a:t>
            </a:r>
          </a:p>
        </p:txBody>
      </p:sp>
      <p:sp>
        <p:nvSpPr>
          <p:cNvPr id="1210" name="文本框 6"/>
          <p:cNvSpPr txBox="1"/>
          <p:nvPr/>
        </p:nvSpPr>
        <p:spPr>
          <a:xfrm>
            <a:off x="4197803" y="1519010"/>
            <a:ext cx="612687" cy="609884"/>
          </a:xfrm>
          <a:prstGeom prst="rect">
            <a:avLst/>
          </a:prstGeom>
          <a:solidFill>
            <a:srgbClr val="0070C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3600" b="1">
                <a:solidFill>
                  <a:schemeClr val="accent3">
                    <a:lumOff val="44000"/>
                  </a:schemeClr>
                </a:solidFill>
                <a:latin typeface="Arial"/>
                <a:ea typeface="Arial"/>
                <a:cs typeface="Arial"/>
                <a:sym typeface="Arial"/>
              </a:defRPr>
            </a:lvl1pPr>
          </a:lstStyle>
          <a:p>
            <a:r>
              <a:t>02</a:t>
            </a:r>
          </a:p>
        </p:txBody>
      </p:sp>
      <p:sp>
        <p:nvSpPr>
          <p:cNvPr id="1211" name="文本框 7"/>
          <p:cNvSpPr txBox="1"/>
          <p:nvPr/>
        </p:nvSpPr>
        <p:spPr>
          <a:xfrm>
            <a:off x="4197803" y="2627085"/>
            <a:ext cx="612687" cy="609884"/>
          </a:xfrm>
          <a:prstGeom prst="rect">
            <a:avLst/>
          </a:prstGeom>
          <a:solidFill>
            <a:srgbClr val="DE4477"/>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3600" b="1">
                <a:solidFill>
                  <a:schemeClr val="accent3">
                    <a:lumOff val="44000"/>
                  </a:schemeClr>
                </a:solidFill>
                <a:latin typeface="Arial"/>
                <a:ea typeface="Arial"/>
                <a:cs typeface="Arial"/>
                <a:sym typeface="Arial"/>
              </a:defRPr>
            </a:lvl1pPr>
          </a:lstStyle>
          <a:p>
            <a:r>
              <a:t>03</a:t>
            </a:r>
          </a:p>
        </p:txBody>
      </p:sp>
      <p:sp>
        <p:nvSpPr>
          <p:cNvPr id="1212" name="文本框 8"/>
          <p:cNvSpPr txBox="1"/>
          <p:nvPr/>
        </p:nvSpPr>
        <p:spPr>
          <a:xfrm>
            <a:off x="4197803" y="3735161"/>
            <a:ext cx="612687" cy="609883"/>
          </a:xfrm>
          <a:prstGeom prst="rect">
            <a:avLst/>
          </a:prstGeom>
          <a:solidFill>
            <a:srgbClr val="F4BB43"/>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3600" b="1">
                <a:solidFill>
                  <a:schemeClr val="accent3">
                    <a:lumOff val="44000"/>
                  </a:schemeClr>
                </a:solidFill>
                <a:latin typeface="Arial"/>
                <a:ea typeface="Arial"/>
                <a:cs typeface="Arial"/>
                <a:sym typeface="Arial"/>
              </a:defRPr>
            </a:lvl1pPr>
          </a:lstStyle>
          <a:p>
            <a:r>
              <a:t>04</a:t>
            </a:r>
          </a:p>
        </p:txBody>
      </p:sp>
      <p:sp>
        <p:nvSpPr>
          <p:cNvPr id="1213" name="文本框 9"/>
          <p:cNvSpPr txBox="1"/>
          <p:nvPr/>
        </p:nvSpPr>
        <p:spPr>
          <a:xfrm>
            <a:off x="5242062" y="504599"/>
            <a:ext cx="2136240" cy="4370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2400" b="1">
                <a:solidFill>
                  <a:srgbClr val="2BA854"/>
                </a:solidFill>
                <a:latin typeface="Arial"/>
                <a:ea typeface="Arial"/>
                <a:cs typeface="Arial"/>
                <a:sym typeface="Arial"/>
              </a:defRPr>
            </a:pPr>
            <a:r>
              <a:t>SINIR NEDİR?</a:t>
            </a:r>
          </a:p>
        </p:txBody>
      </p:sp>
      <p:sp>
        <p:nvSpPr>
          <p:cNvPr id="1214" name="文本框 10"/>
          <p:cNvSpPr txBox="1"/>
          <p:nvPr/>
        </p:nvSpPr>
        <p:spPr>
          <a:xfrm>
            <a:off x="5242062" y="1612674"/>
            <a:ext cx="5777320" cy="4370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400" b="1">
                <a:solidFill>
                  <a:srgbClr val="0070C0"/>
                </a:solidFill>
                <a:latin typeface="Arial"/>
                <a:ea typeface="Arial"/>
                <a:cs typeface="Arial"/>
                <a:sym typeface="Arial"/>
              </a:defRPr>
            </a:lvl1pPr>
          </a:lstStyle>
          <a:p>
            <a:r>
              <a:t>SINIRLARA NEDEN İHTİYAÇ DUYARIZ?</a:t>
            </a:r>
          </a:p>
        </p:txBody>
      </p:sp>
      <p:sp>
        <p:nvSpPr>
          <p:cNvPr id="1215" name="文本框 11"/>
          <p:cNvSpPr txBox="1"/>
          <p:nvPr/>
        </p:nvSpPr>
        <p:spPr>
          <a:xfrm>
            <a:off x="5172886" y="2607809"/>
            <a:ext cx="6612394" cy="4370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400" b="1">
                <a:solidFill>
                  <a:srgbClr val="DE4477"/>
                </a:solidFill>
                <a:latin typeface="Arial"/>
                <a:ea typeface="Arial"/>
                <a:cs typeface="Arial"/>
                <a:sym typeface="Arial"/>
              </a:defRPr>
            </a:lvl1pPr>
          </a:lstStyle>
          <a:p>
            <a:r>
              <a:t>SINIR KOYMAYI ZORLAŞTIRAN FAKTÖRLER</a:t>
            </a:r>
          </a:p>
        </p:txBody>
      </p:sp>
      <p:sp>
        <p:nvSpPr>
          <p:cNvPr id="1216" name="文本框 12"/>
          <p:cNvSpPr txBox="1"/>
          <p:nvPr/>
        </p:nvSpPr>
        <p:spPr>
          <a:xfrm>
            <a:off x="5149987" y="3735161"/>
            <a:ext cx="3756532" cy="4370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400" b="1">
                <a:solidFill>
                  <a:srgbClr val="F4BB43"/>
                </a:solidFill>
                <a:latin typeface="Arial"/>
                <a:ea typeface="Arial"/>
                <a:cs typeface="Arial"/>
                <a:sym typeface="Arial"/>
              </a:defRPr>
            </a:lvl1pPr>
          </a:lstStyle>
          <a:p>
            <a:r>
              <a:t>OKUL ÖNCESİNDE SINIR</a:t>
            </a:r>
          </a:p>
        </p:txBody>
      </p:sp>
      <p:sp>
        <p:nvSpPr>
          <p:cNvPr id="1217" name="直接连接符 14"/>
          <p:cNvSpPr/>
          <p:nvPr/>
        </p:nvSpPr>
        <p:spPr>
          <a:xfrm>
            <a:off x="5085217" y="506186"/>
            <a:ext cx="1" cy="457201"/>
          </a:xfrm>
          <a:prstGeom prst="line">
            <a:avLst/>
          </a:prstGeom>
          <a:ln w="6350">
            <a:solidFill>
              <a:srgbClr val="2BA854"/>
            </a:solidFill>
          </a:ln>
        </p:spPr>
        <p:txBody>
          <a:bodyPr lIns="45719" rIns="45719"/>
          <a:lstStyle/>
          <a:p>
            <a:endParaRPr/>
          </a:p>
        </p:txBody>
      </p:sp>
      <p:sp>
        <p:nvSpPr>
          <p:cNvPr id="1218" name="直接连接符 15"/>
          <p:cNvSpPr/>
          <p:nvPr/>
        </p:nvSpPr>
        <p:spPr>
          <a:xfrm>
            <a:off x="5104267" y="1611085"/>
            <a:ext cx="1" cy="457201"/>
          </a:xfrm>
          <a:prstGeom prst="line">
            <a:avLst/>
          </a:prstGeom>
          <a:ln w="6350">
            <a:solidFill>
              <a:srgbClr val="513087"/>
            </a:solidFill>
          </a:ln>
        </p:spPr>
        <p:txBody>
          <a:bodyPr lIns="45719" rIns="45719"/>
          <a:lstStyle/>
          <a:p>
            <a:endParaRPr/>
          </a:p>
        </p:txBody>
      </p:sp>
      <p:sp>
        <p:nvSpPr>
          <p:cNvPr id="1219" name="直接连接符 16"/>
          <p:cNvSpPr/>
          <p:nvPr/>
        </p:nvSpPr>
        <p:spPr>
          <a:xfrm>
            <a:off x="5104267" y="2723924"/>
            <a:ext cx="1" cy="457201"/>
          </a:xfrm>
          <a:prstGeom prst="line">
            <a:avLst/>
          </a:prstGeom>
          <a:ln w="6350">
            <a:solidFill>
              <a:srgbClr val="DE4477"/>
            </a:solidFill>
          </a:ln>
        </p:spPr>
        <p:txBody>
          <a:bodyPr lIns="45719" rIns="45719"/>
          <a:lstStyle/>
          <a:p>
            <a:endParaRPr/>
          </a:p>
        </p:txBody>
      </p:sp>
      <p:sp>
        <p:nvSpPr>
          <p:cNvPr id="1220" name="直接连接符 17"/>
          <p:cNvSpPr/>
          <p:nvPr/>
        </p:nvSpPr>
        <p:spPr>
          <a:xfrm>
            <a:off x="5104267" y="3801836"/>
            <a:ext cx="1" cy="457201"/>
          </a:xfrm>
          <a:prstGeom prst="line">
            <a:avLst/>
          </a:prstGeom>
          <a:ln w="6350">
            <a:solidFill>
              <a:srgbClr val="F4BB43"/>
            </a:solidFill>
          </a:ln>
        </p:spPr>
        <p:txBody>
          <a:bodyPr lIns="45719" rIns="45719"/>
          <a:lstStyle/>
          <a:p>
            <a:endParaRPr/>
          </a:p>
        </p:txBody>
      </p:sp>
      <p:sp>
        <p:nvSpPr>
          <p:cNvPr id="1221" name="直接连接符 23"/>
          <p:cNvSpPr/>
          <p:nvPr/>
        </p:nvSpPr>
        <p:spPr>
          <a:xfrm>
            <a:off x="5028067" y="506186"/>
            <a:ext cx="1" cy="457201"/>
          </a:xfrm>
          <a:prstGeom prst="line">
            <a:avLst/>
          </a:prstGeom>
          <a:ln w="28575">
            <a:solidFill>
              <a:srgbClr val="2BA854"/>
            </a:solidFill>
          </a:ln>
        </p:spPr>
        <p:txBody>
          <a:bodyPr lIns="45719" rIns="45719"/>
          <a:lstStyle/>
          <a:p>
            <a:endParaRPr/>
          </a:p>
        </p:txBody>
      </p:sp>
      <p:sp>
        <p:nvSpPr>
          <p:cNvPr id="1222" name="直接连接符 24"/>
          <p:cNvSpPr/>
          <p:nvPr/>
        </p:nvSpPr>
        <p:spPr>
          <a:xfrm>
            <a:off x="5047117" y="1611085"/>
            <a:ext cx="1" cy="457201"/>
          </a:xfrm>
          <a:prstGeom prst="line">
            <a:avLst/>
          </a:prstGeom>
          <a:ln w="28575">
            <a:solidFill>
              <a:srgbClr val="513087"/>
            </a:solidFill>
          </a:ln>
        </p:spPr>
        <p:txBody>
          <a:bodyPr lIns="45719" rIns="45719"/>
          <a:lstStyle/>
          <a:p>
            <a:endParaRPr/>
          </a:p>
        </p:txBody>
      </p:sp>
      <p:sp>
        <p:nvSpPr>
          <p:cNvPr id="1223" name="直接连接符 25"/>
          <p:cNvSpPr/>
          <p:nvPr/>
        </p:nvSpPr>
        <p:spPr>
          <a:xfrm>
            <a:off x="5047117" y="2723924"/>
            <a:ext cx="1" cy="457201"/>
          </a:xfrm>
          <a:prstGeom prst="line">
            <a:avLst/>
          </a:prstGeom>
          <a:ln w="28575">
            <a:solidFill>
              <a:srgbClr val="DE4477"/>
            </a:solidFill>
          </a:ln>
        </p:spPr>
        <p:txBody>
          <a:bodyPr lIns="45719" rIns="45719"/>
          <a:lstStyle/>
          <a:p>
            <a:endParaRPr/>
          </a:p>
        </p:txBody>
      </p:sp>
      <p:sp>
        <p:nvSpPr>
          <p:cNvPr id="1224" name="直接连接符 26"/>
          <p:cNvSpPr/>
          <p:nvPr/>
        </p:nvSpPr>
        <p:spPr>
          <a:xfrm>
            <a:off x="5047117" y="3801836"/>
            <a:ext cx="1" cy="457201"/>
          </a:xfrm>
          <a:prstGeom prst="line">
            <a:avLst/>
          </a:prstGeom>
          <a:ln w="28575">
            <a:solidFill>
              <a:srgbClr val="F4BB43"/>
            </a:solidFill>
          </a:ln>
        </p:spPr>
        <p:txBody>
          <a:bodyPr lIns="45719" rIns="45719"/>
          <a:lstStyle/>
          <a:p>
            <a:endParaRPr/>
          </a:p>
        </p:txBody>
      </p:sp>
      <p:sp>
        <p:nvSpPr>
          <p:cNvPr id="1225" name="文本框 4"/>
          <p:cNvSpPr txBox="1"/>
          <p:nvPr/>
        </p:nvSpPr>
        <p:spPr>
          <a:xfrm>
            <a:off x="4203246" y="4694463"/>
            <a:ext cx="612686" cy="609884"/>
          </a:xfrm>
          <a:prstGeom prst="rect">
            <a:avLst/>
          </a:prstGeom>
          <a:solidFill>
            <a:srgbClr val="2BA85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3600" b="1">
                <a:solidFill>
                  <a:schemeClr val="accent3">
                    <a:lumOff val="44000"/>
                  </a:schemeClr>
                </a:solidFill>
                <a:latin typeface="Arial"/>
                <a:ea typeface="Arial"/>
                <a:cs typeface="Arial"/>
                <a:sym typeface="Arial"/>
              </a:defRPr>
            </a:pPr>
            <a:r>
              <a:t>05</a:t>
            </a:r>
          </a:p>
        </p:txBody>
      </p:sp>
      <p:sp>
        <p:nvSpPr>
          <p:cNvPr id="1226" name="文本框 6"/>
          <p:cNvSpPr txBox="1"/>
          <p:nvPr/>
        </p:nvSpPr>
        <p:spPr>
          <a:xfrm>
            <a:off x="4203246" y="5802538"/>
            <a:ext cx="612686" cy="609884"/>
          </a:xfrm>
          <a:prstGeom prst="rect">
            <a:avLst/>
          </a:prstGeom>
          <a:solidFill>
            <a:schemeClr val="accent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3600" b="1">
                <a:solidFill>
                  <a:schemeClr val="accent3">
                    <a:lumOff val="44000"/>
                  </a:schemeClr>
                </a:solidFill>
                <a:latin typeface="Arial"/>
                <a:ea typeface="Arial"/>
                <a:cs typeface="Arial"/>
                <a:sym typeface="Arial"/>
              </a:defRPr>
            </a:pPr>
            <a:r>
              <a:t>06</a:t>
            </a:r>
          </a:p>
        </p:txBody>
      </p:sp>
      <p:sp>
        <p:nvSpPr>
          <p:cNvPr id="1227" name="文本框 9"/>
          <p:cNvSpPr txBox="1"/>
          <p:nvPr/>
        </p:nvSpPr>
        <p:spPr>
          <a:xfrm>
            <a:off x="5172886" y="4896725"/>
            <a:ext cx="2734678" cy="4370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400" b="1">
                <a:solidFill>
                  <a:srgbClr val="2BA854"/>
                </a:solidFill>
                <a:latin typeface="Arial"/>
                <a:ea typeface="Arial"/>
                <a:cs typeface="Arial"/>
                <a:sym typeface="Arial"/>
              </a:defRPr>
            </a:lvl1pPr>
          </a:lstStyle>
          <a:p>
            <a:r>
              <a:t>ÖRNEK OLAYLAR</a:t>
            </a:r>
          </a:p>
        </p:txBody>
      </p:sp>
      <p:sp>
        <p:nvSpPr>
          <p:cNvPr id="1228" name="文本框 10"/>
          <p:cNvSpPr txBox="1"/>
          <p:nvPr/>
        </p:nvSpPr>
        <p:spPr>
          <a:xfrm>
            <a:off x="5172886" y="5896202"/>
            <a:ext cx="5742643" cy="4370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400" b="1">
                <a:solidFill>
                  <a:schemeClr val="accent2"/>
                </a:solidFill>
                <a:latin typeface="Arial"/>
                <a:ea typeface="Arial"/>
                <a:cs typeface="Arial"/>
                <a:sym typeface="Arial"/>
              </a:defRPr>
            </a:lvl1pPr>
          </a:lstStyle>
          <a:p>
            <a:r>
              <a:t>KENDİ SINIRLARIMIZLA MODEL OLMA</a:t>
            </a:r>
          </a:p>
        </p:txBody>
      </p:sp>
      <p:sp>
        <p:nvSpPr>
          <p:cNvPr id="1229" name="直接连接符 14"/>
          <p:cNvSpPr/>
          <p:nvPr/>
        </p:nvSpPr>
        <p:spPr>
          <a:xfrm>
            <a:off x="5090659" y="4789713"/>
            <a:ext cx="1" cy="457201"/>
          </a:xfrm>
          <a:prstGeom prst="line">
            <a:avLst/>
          </a:prstGeom>
          <a:ln w="6350">
            <a:solidFill>
              <a:srgbClr val="2BA854"/>
            </a:solidFill>
          </a:ln>
        </p:spPr>
        <p:txBody>
          <a:bodyPr lIns="45719" rIns="45719"/>
          <a:lstStyle/>
          <a:p>
            <a:endParaRPr/>
          </a:p>
        </p:txBody>
      </p:sp>
      <p:sp>
        <p:nvSpPr>
          <p:cNvPr id="1230" name="直接连接符 15"/>
          <p:cNvSpPr/>
          <p:nvPr/>
        </p:nvSpPr>
        <p:spPr>
          <a:xfrm>
            <a:off x="5109709" y="5894613"/>
            <a:ext cx="1" cy="457201"/>
          </a:xfrm>
          <a:prstGeom prst="line">
            <a:avLst/>
          </a:prstGeom>
          <a:ln w="6350">
            <a:solidFill>
              <a:srgbClr val="513087"/>
            </a:solidFill>
          </a:ln>
        </p:spPr>
        <p:txBody>
          <a:bodyPr lIns="45719" rIns="45719"/>
          <a:lstStyle/>
          <a:p>
            <a:endParaRPr/>
          </a:p>
        </p:txBody>
      </p:sp>
      <p:sp>
        <p:nvSpPr>
          <p:cNvPr id="1231" name="直接连接符 23"/>
          <p:cNvSpPr/>
          <p:nvPr/>
        </p:nvSpPr>
        <p:spPr>
          <a:xfrm>
            <a:off x="5033509" y="4789713"/>
            <a:ext cx="1" cy="457201"/>
          </a:xfrm>
          <a:prstGeom prst="line">
            <a:avLst/>
          </a:prstGeom>
          <a:ln w="28575">
            <a:solidFill>
              <a:srgbClr val="2BA854"/>
            </a:solidFill>
          </a:ln>
        </p:spPr>
        <p:txBody>
          <a:bodyPr lIns="45719" rIns="45719"/>
          <a:lstStyle/>
          <a:p>
            <a:endParaRPr/>
          </a:p>
        </p:txBody>
      </p:sp>
      <p:sp>
        <p:nvSpPr>
          <p:cNvPr id="1232" name="直接连接符 24"/>
          <p:cNvSpPr/>
          <p:nvPr/>
        </p:nvSpPr>
        <p:spPr>
          <a:xfrm>
            <a:off x="5052559" y="5894613"/>
            <a:ext cx="1" cy="457201"/>
          </a:xfrm>
          <a:prstGeom prst="line">
            <a:avLst/>
          </a:prstGeom>
          <a:ln w="28575">
            <a:solidFill>
              <a:srgbClr val="513087"/>
            </a:solidFill>
          </a:ln>
        </p:spPr>
        <p:txBody>
          <a:bodyPr lIns="45719" rIns="45719"/>
          <a:lstStyle/>
          <a:p>
            <a:endParaRPr/>
          </a:p>
        </p:txBody>
      </p:sp>
      <p:sp>
        <p:nvSpPr>
          <p:cNvPr id="1233" name="文本框 4"/>
          <p:cNvSpPr txBox="1"/>
          <p:nvPr/>
        </p:nvSpPr>
        <p:spPr>
          <a:xfrm rot="16200000">
            <a:off x="-1367998" y="2034018"/>
            <a:ext cx="8883749" cy="2326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7200">
                <a:solidFill>
                  <a:srgbClr val="2BA854"/>
                </a:solidFill>
                <a:latin typeface="Impact"/>
                <a:ea typeface="Impact"/>
                <a:cs typeface="Impact"/>
                <a:sym typeface="Impact"/>
              </a:defRPr>
            </a:pPr>
            <a:r>
              <a:t>K</a:t>
            </a:r>
            <a:r>
              <a:rPr>
                <a:solidFill>
                  <a:srgbClr val="513087"/>
                </a:solidFill>
              </a:rPr>
              <a:t>o</a:t>
            </a:r>
            <a:r>
              <a:rPr>
                <a:solidFill>
                  <a:srgbClr val="DE4477"/>
                </a:solidFill>
              </a:rPr>
              <a:t>n</a:t>
            </a:r>
            <a:r>
              <a:rPr>
                <a:solidFill>
                  <a:srgbClr val="F4BB43"/>
                </a:solidFill>
              </a:rPr>
              <a:t>u </a:t>
            </a:r>
            <a:r>
              <a:t>B</a:t>
            </a:r>
            <a:r>
              <a:rPr>
                <a:solidFill>
                  <a:srgbClr val="513087"/>
                </a:solidFill>
              </a:rPr>
              <a:t>a</a:t>
            </a:r>
            <a:r>
              <a:rPr>
                <a:solidFill>
                  <a:srgbClr val="DE4477"/>
                </a:solidFill>
              </a:rPr>
              <a:t>ş</a:t>
            </a:r>
            <a:r>
              <a:rPr>
                <a:solidFill>
                  <a:srgbClr val="F4BB43"/>
                </a:solidFill>
              </a:rPr>
              <a:t>l</a:t>
            </a:r>
            <a:r>
              <a:t>ı</a:t>
            </a:r>
            <a:r>
              <a:rPr>
                <a:solidFill>
                  <a:srgbClr val="513087"/>
                </a:solidFill>
              </a:rPr>
              <a:t>k</a:t>
            </a:r>
            <a:r>
              <a:rPr>
                <a:solidFill>
                  <a:srgbClr val="DE4477"/>
                </a:solidFill>
              </a:rPr>
              <a:t>l</a:t>
            </a:r>
            <a:r>
              <a:rPr>
                <a:solidFill>
                  <a:srgbClr val="F4BB43"/>
                </a:solidFill>
              </a:rPr>
              <a:t>a</a:t>
            </a:r>
            <a:r>
              <a:t>r</a:t>
            </a:r>
            <a:r>
              <a:rPr>
                <a:solidFill>
                  <a:srgbClr val="513087"/>
                </a:solidFill>
              </a:rPr>
              <a:t>ı</a:t>
            </a:r>
            <a:r>
              <a:t> </a:t>
            </a:r>
            <a:endParaRPr>
              <a:solidFill>
                <a:srgbClr val="DE4477"/>
              </a:solidFill>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8" name="图片 31" descr="图片 31"/>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349" name="矩形 16"/>
          <p:cNvSpPr/>
          <p:nvPr/>
        </p:nvSpPr>
        <p:spPr>
          <a:xfrm>
            <a:off x="3594099" y="2701924"/>
            <a:ext cx="744540" cy="744540"/>
          </a:xfrm>
          <a:prstGeom prst="rect">
            <a:avLst/>
          </a:prstGeom>
          <a:solidFill>
            <a:srgbClr val="2BA854"/>
          </a:solidFill>
          <a:ln w="12700">
            <a:miter lim="400000"/>
          </a:ln>
        </p:spPr>
        <p:txBody>
          <a:bodyPr lIns="45719" rIns="45719" anchor="ctr"/>
          <a:lstStyle/>
          <a:p>
            <a:pPr algn="ctr">
              <a:defRPr>
                <a:solidFill>
                  <a:schemeClr val="accent3">
                    <a:lumOff val="44000"/>
                  </a:schemeClr>
                </a:solidFill>
              </a:defRPr>
            </a:pPr>
            <a:endParaRPr/>
          </a:p>
        </p:txBody>
      </p:sp>
      <p:sp>
        <p:nvSpPr>
          <p:cNvPr id="1350" name="矩形 17"/>
          <p:cNvSpPr/>
          <p:nvPr/>
        </p:nvSpPr>
        <p:spPr>
          <a:xfrm>
            <a:off x="4406899" y="2701924"/>
            <a:ext cx="744540" cy="744540"/>
          </a:xfrm>
          <a:prstGeom prst="rect">
            <a:avLst/>
          </a:prstGeom>
          <a:solidFill>
            <a:srgbClr val="513087"/>
          </a:solidFill>
          <a:ln w="12700">
            <a:miter lim="400000"/>
          </a:ln>
        </p:spPr>
        <p:txBody>
          <a:bodyPr lIns="45719" rIns="45719" anchor="ctr"/>
          <a:lstStyle/>
          <a:p>
            <a:pPr algn="ctr">
              <a:defRPr>
                <a:solidFill>
                  <a:schemeClr val="accent3">
                    <a:lumOff val="44000"/>
                  </a:schemeClr>
                </a:solidFill>
              </a:defRPr>
            </a:pPr>
            <a:endParaRPr/>
          </a:p>
        </p:txBody>
      </p:sp>
      <p:sp>
        <p:nvSpPr>
          <p:cNvPr id="1351" name="矩形 18"/>
          <p:cNvSpPr/>
          <p:nvPr/>
        </p:nvSpPr>
        <p:spPr>
          <a:xfrm>
            <a:off x="3573462" y="3529012"/>
            <a:ext cx="744538" cy="744538"/>
          </a:xfrm>
          <a:prstGeom prst="rect">
            <a:avLst/>
          </a:prstGeom>
          <a:solidFill>
            <a:srgbClr val="DE4477"/>
          </a:solidFill>
          <a:ln w="12700">
            <a:miter lim="400000"/>
          </a:ln>
        </p:spPr>
        <p:txBody>
          <a:bodyPr lIns="45719" rIns="45719" anchor="ctr"/>
          <a:lstStyle/>
          <a:p>
            <a:pPr algn="ctr">
              <a:defRPr>
                <a:solidFill>
                  <a:schemeClr val="accent3">
                    <a:lumOff val="44000"/>
                  </a:schemeClr>
                </a:solidFill>
              </a:defRPr>
            </a:pPr>
            <a:endParaRPr/>
          </a:p>
        </p:txBody>
      </p:sp>
      <p:sp>
        <p:nvSpPr>
          <p:cNvPr id="1352" name="矩形 19"/>
          <p:cNvSpPr/>
          <p:nvPr/>
        </p:nvSpPr>
        <p:spPr>
          <a:xfrm>
            <a:off x="4406899" y="3529012"/>
            <a:ext cx="744540" cy="744538"/>
          </a:xfrm>
          <a:prstGeom prst="rect">
            <a:avLst/>
          </a:prstGeom>
          <a:solidFill>
            <a:srgbClr val="F4BB43"/>
          </a:solidFill>
          <a:ln w="12700">
            <a:miter lim="400000"/>
          </a:ln>
        </p:spPr>
        <p:txBody>
          <a:bodyPr lIns="45719" rIns="45719" anchor="ctr"/>
          <a:lstStyle/>
          <a:p>
            <a:pPr algn="ctr">
              <a:defRPr>
                <a:solidFill>
                  <a:schemeClr val="accent3">
                    <a:lumOff val="44000"/>
                  </a:schemeClr>
                </a:solidFill>
              </a:defRPr>
            </a:pPr>
            <a:endParaRPr/>
          </a:p>
        </p:txBody>
      </p:sp>
      <p:sp>
        <p:nvSpPr>
          <p:cNvPr id="1353" name="文本框 20"/>
          <p:cNvSpPr txBox="1"/>
          <p:nvPr/>
        </p:nvSpPr>
        <p:spPr>
          <a:xfrm>
            <a:off x="3619182" y="2701924"/>
            <a:ext cx="1460263" cy="14485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9600" b="1">
                <a:solidFill>
                  <a:schemeClr val="accent3">
                    <a:lumOff val="44000"/>
                  </a:schemeClr>
                </a:solidFill>
                <a:latin typeface="Arial"/>
                <a:ea typeface="Arial"/>
                <a:cs typeface="Arial"/>
                <a:sym typeface="Arial"/>
              </a:defRPr>
            </a:pPr>
            <a:r>
              <a:t>05</a:t>
            </a:r>
          </a:p>
        </p:txBody>
      </p:sp>
      <p:sp>
        <p:nvSpPr>
          <p:cNvPr id="1354" name="文本框 22"/>
          <p:cNvSpPr txBox="1"/>
          <p:nvPr/>
        </p:nvSpPr>
        <p:spPr>
          <a:xfrm>
            <a:off x="5519762" y="2874460"/>
            <a:ext cx="6073467" cy="14878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3200" b="1">
                <a:solidFill>
                  <a:srgbClr val="2BA854"/>
                </a:solidFill>
                <a:latin typeface="Arial"/>
                <a:ea typeface="Arial"/>
                <a:cs typeface="Arial"/>
                <a:sym typeface="Arial"/>
              </a:defRPr>
            </a:lvl1pPr>
          </a:lstStyle>
          <a:p>
            <a:r>
              <a:t>EBEVEYNLER İÇİN ÖRNEK OLAYLAR</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6" name="图片 4" descr="图片 4"/>
          <p:cNvPicPr>
            <a:picLocks noChangeAspect="1"/>
          </p:cNvPicPr>
          <p:nvPr/>
        </p:nvPicPr>
        <p:blipFill>
          <a:blip r:embed="rId3">
            <a:extLst/>
          </a:blip>
          <a:stretch>
            <a:fillRect/>
          </a:stretch>
        </p:blipFill>
        <p:spPr>
          <a:xfrm>
            <a:off x="0" y="358775"/>
            <a:ext cx="1981200" cy="730250"/>
          </a:xfrm>
          <a:prstGeom prst="rect">
            <a:avLst/>
          </a:prstGeom>
          <a:ln w="12700">
            <a:miter lim="400000"/>
          </a:ln>
          <a:effectLst>
            <a:outerShdw dist="38100" dir="8100000" rotWithShape="0">
              <a:srgbClr val="000000">
                <a:alpha val="39000"/>
              </a:srgbClr>
            </a:outerShdw>
          </a:effectLst>
        </p:spPr>
      </p:pic>
      <p:sp>
        <p:nvSpPr>
          <p:cNvPr id="1357" name="文本框 9"/>
          <p:cNvSpPr txBox="1"/>
          <p:nvPr/>
        </p:nvSpPr>
        <p:spPr>
          <a:xfrm>
            <a:off x="2108889" y="438826"/>
            <a:ext cx="6492613" cy="486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800" b="1">
                <a:solidFill>
                  <a:srgbClr val="2BA854"/>
                </a:solidFill>
                <a:latin typeface="Arial"/>
                <a:ea typeface="Arial"/>
                <a:cs typeface="Arial"/>
                <a:sym typeface="Arial"/>
              </a:defRPr>
            </a:lvl1pPr>
          </a:lstStyle>
          <a:p>
            <a:r>
              <a:t>EBEVEYNLER İÇİN ÖRNEK OLAYLAR</a:t>
            </a:r>
          </a:p>
        </p:txBody>
      </p:sp>
      <p:sp>
        <p:nvSpPr>
          <p:cNvPr id="1358" name="Metin kutusu 1"/>
          <p:cNvSpPr txBox="1"/>
          <p:nvPr/>
        </p:nvSpPr>
        <p:spPr>
          <a:xfrm>
            <a:off x="2472693" y="1400388"/>
            <a:ext cx="8439876" cy="2954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4800" b="1">
                <a:solidFill>
                  <a:srgbClr val="513087"/>
                </a:solidFill>
              </a:defRPr>
            </a:pPr>
            <a:r>
              <a:t>ÖRNEK 1: </a:t>
            </a:r>
          </a:p>
          <a:p>
            <a:pPr>
              <a:defRPr sz="4800" b="1">
                <a:solidFill>
                  <a:srgbClr val="513087"/>
                </a:solidFill>
              </a:defRPr>
            </a:pPr>
            <a:r>
              <a:t>Çocuğunuz kardeşine kızdığında ona vurmak istiyor.</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2" name="图片 4" descr="图片 4"/>
          <p:cNvPicPr>
            <a:picLocks noChangeAspect="1"/>
          </p:cNvPicPr>
          <p:nvPr/>
        </p:nvPicPr>
        <p:blipFill>
          <a:blip r:embed="rId3">
            <a:extLst/>
          </a:blip>
          <a:stretch>
            <a:fillRect/>
          </a:stretch>
        </p:blipFill>
        <p:spPr>
          <a:xfrm>
            <a:off x="0" y="358775"/>
            <a:ext cx="1981200" cy="730250"/>
          </a:xfrm>
          <a:prstGeom prst="rect">
            <a:avLst/>
          </a:prstGeom>
          <a:ln w="12700">
            <a:miter lim="400000"/>
          </a:ln>
          <a:effectLst>
            <a:outerShdw dist="38100" dir="8100000" rotWithShape="0">
              <a:srgbClr val="000000">
                <a:alpha val="39000"/>
              </a:srgbClr>
            </a:outerShdw>
          </a:effectLst>
        </p:spPr>
      </p:pic>
      <p:sp>
        <p:nvSpPr>
          <p:cNvPr id="1363" name="文本框 9"/>
          <p:cNvSpPr txBox="1"/>
          <p:nvPr/>
        </p:nvSpPr>
        <p:spPr>
          <a:xfrm>
            <a:off x="2108889" y="438826"/>
            <a:ext cx="6492613" cy="486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800" b="1">
                <a:solidFill>
                  <a:srgbClr val="2BA854"/>
                </a:solidFill>
                <a:latin typeface="Arial"/>
                <a:ea typeface="Arial"/>
                <a:cs typeface="Arial"/>
                <a:sym typeface="Arial"/>
              </a:defRPr>
            </a:lvl1pPr>
          </a:lstStyle>
          <a:p>
            <a:r>
              <a:t>EBEVEYNLER İÇİN ÖRNEK OLAYLAR</a:t>
            </a:r>
          </a:p>
        </p:txBody>
      </p:sp>
      <p:sp>
        <p:nvSpPr>
          <p:cNvPr id="1364" name="Metin kutusu 1"/>
          <p:cNvSpPr txBox="1"/>
          <p:nvPr/>
        </p:nvSpPr>
        <p:spPr>
          <a:xfrm>
            <a:off x="2472693" y="1400388"/>
            <a:ext cx="7722818" cy="2954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4800" b="1">
                <a:solidFill>
                  <a:srgbClr val="513087"/>
                </a:solidFill>
              </a:defRPr>
            </a:pPr>
            <a:r>
              <a:t>ÖRNEK 2:</a:t>
            </a:r>
          </a:p>
          <a:p>
            <a:pPr>
              <a:defRPr sz="4800" b="1">
                <a:solidFill>
                  <a:srgbClr val="513087"/>
                </a:solidFill>
              </a:defRPr>
            </a:pPr>
            <a:r>
              <a:t>Çocuğunuz oyun alanından çıkmak istemiyor.</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8" name="图片 4" descr="图片 4"/>
          <p:cNvPicPr>
            <a:picLocks noChangeAspect="1"/>
          </p:cNvPicPr>
          <p:nvPr/>
        </p:nvPicPr>
        <p:blipFill>
          <a:blip r:embed="rId3">
            <a:extLst/>
          </a:blip>
          <a:stretch>
            <a:fillRect/>
          </a:stretch>
        </p:blipFill>
        <p:spPr>
          <a:xfrm>
            <a:off x="0" y="358775"/>
            <a:ext cx="1981200" cy="730250"/>
          </a:xfrm>
          <a:prstGeom prst="rect">
            <a:avLst/>
          </a:prstGeom>
          <a:ln w="12700">
            <a:miter lim="400000"/>
          </a:ln>
          <a:effectLst>
            <a:outerShdw dist="38100" dir="8100000" rotWithShape="0">
              <a:srgbClr val="000000">
                <a:alpha val="39000"/>
              </a:srgbClr>
            </a:outerShdw>
          </a:effectLst>
        </p:spPr>
      </p:pic>
      <p:sp>
        <p:nvSpPr>
          <p:cNvPr id="1369" name="文本框 9"/>
          <p:cNvSpPr txBox="1"/>
          <p:nvPr/>
        </p:nvSpPr>
        <p:spPr>
          <a:xfrm>
            <a:off x="2108889" y="438826"/>
            <a:ext cx="6492613" cy="486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800" b="1">
                <a:solidFill>
                  <a:srgbClr val="2BA854"/>
                </a:solidFill>
                <a:latin typeface="Arial"/>
                <a:ea typeface="Arial"/>
                <a:cs typeface="Arial"/>
                <a:sym typeface="Arial"/>
              </a:defRPr>
            </a:lvl1pPr>
          </a:lstStyle>
          <a:p>
            <a:r>
              <a:t>EBEVEYNLER İÇİN ÖRNEK OLAYLAR</a:t>
            </a:r>
          </a:p>
        </p:txBody>
      </p:sp>
      <p:sp>
        <p:nvSpPr>
          <p:cNvPr id="1370" name="Metin kutusu 1"/>
          <p:cNvSpPr txBox="1"/>
          <p:nvPr/>
        </p:nvSpPr>
        <p:spPr>
          <a:xfrm>
            <a:off x="2472693" y="1400388"/>
            <a:ext cx="5864517" cy="3258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000" b="1">
                <a:solidFill>
                  <a:srgbClr val="513087"/>
                </a:solidFill>
              </a:defRPr>
            </a:pPr>
            <a:endParaRPr/>
          </a:p>
          <a:p>
            <a:pPr>
              <a:defRPr sz="4800" b="1">
                <a:solidFill>
                  <a:srgbClr val="513087"/>
                </a:solidFill>
              </a:defRPr>
            </a:pPr>
            <a:r>
              <a:t>Örnek 3: </a:t>
            </a:r>
          </a:p>
          <a:p>
            <a:pPr>
              <a:defRPr sz="4800" b="1">
                <a:solidFill>
                  <a:srgbClr val="513087"/>
                </a:solidFill>
              </a:defRPr>
            </a:pPr>
            <a:r>
              <a:t>Çocuğunuz okula gitmek istemiyor. </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4" name="图片 31" descr="图片 31"/>
          <p:cNvPicPr>
            <a:picLocks noChangeAspect="1"/>
          </p:cNvPicPr>
          <p:nvPr/>
        </p:nvPicPr>
        <p:blipFill>
          <a:blip r:embed="rId2">
            <a:extLst/>
          </a:blip>
          <a:stretch>
            <a:fillRect/>
          </a:stretch>
        </p:blipFill>
        <p:spPr>
          <a:xfrm>
            <a:off x="0" y="16328"/>
            <a:ext cx="12192000" cy="6858001"/>
          </a:xfrm>
          <a:prstGeom prst="rect">
            <a:avLst/>
          </a:prstGeom>
          <a:ln w="12700">
            <a:miter lim="400000"/>
          </a:ln>
        </p:spPr>
      </p:pic>
      <p:sp>
        <p:nvSpPr>
          <p:cNvPr id="1375" name="矩形 16"/>
          <p:cNvSpPr/>
          <p:nvPr/>
        </p:nvSpPr>
        <p:spPr>
          <a:xfrm>
            <a:off x="3594099" y="2701924"/>
            <a:ext cx="744540" cy="744540"/>
          </a:xfrm>
          <a:prstGeom prst="rect">
            <a:avLst/>
          </a:prstGeom>
          <a:solidFill>
            <a:srgbClr val="2BA854"/>
          </a:solidFill>
          <a:ln w="12700">
            <a:miter lim="400000"/>
          </a:ln>
        </p:spPr>
        <p:txBody>
          <a:bodyPr lIns="45719" rIns="45719" anchor="ctr"/>
          <a:lstStyle/>
          <a:p>
            <a:pPr algn="ctr">
              <a:defRPr>
                <a:solidFill>
                  <a:schemeClr val="accent3">
                    <a:lumOff val="44000"/>
                  </a:schemeClr>
                </a:solidFill>
              </a:defRPr>
            </a:pPr>
            <a:endParaRPr/>
          </a:p>
        </p:txBody>
      </p:sp>
      <p:sp>
        <p:nvSpPr>
          <p:cNvPr id="1376" name="矩形 17"/>
          <p:cNvSpPr/>
          <p:nvPr/>
        </p:nvSpPr>
        <p:spPr>
          <a:xfrm>
            <a:off x="4406899" y="2701924"/>
            <a:ext cx="744540" cy="744540"/>
          </a:xfrm>
          <a:prstGeom prst="rect">
            <a:avLst/>
          </a:prstGeom>
          <a:solidFill>
            <a:srgbClr val="513087"/>
          </a:solidFill>
          <a:ln w="12700">
            <a:miter lim="400000"/>
          </a:ln>
        </p:spPr>
        <p:txBody>
          <a:bodyPr lIns="45719" rIns="45719" anchor="ctr"/>
          <a:lstStyle/>
          <a:p>
            <a:pPr algn="ctr">
              <a:defRPr>
                <a:solidFill>
                  <a:schemeClr val="accent3">
                    <a:lumOff val="44000"/>
                  </a:schemeClr>
                </a:solidFill>
              </a:defRPr>
            </a:pPr>
            <a:endParaRPr/>
          </a:p>
        </p:txBody>
      </p:sp>
      <p:sp>
        <p:nvSpPr>
          <p:cNvPr id="1377" name="矩形 18"/>
          <p:cNvSpPr/>
          <p:nvPr/>
        </p:nvSpPr>
        <p:spPr>
          <a:xfrm>
            <a:off x="3573462" y="3529012"/>
            <a:ext cx="744538" cy="744538"/>
          </a:xfrm>
          <a:prstGeom prst="rect">
            <a:avLst/>
          </a:prstGeom>
          <a:solidFill>
            <a:srgbClr val="DE4477"/>
          </a:solidFill>
          <a:ln w="12700">
            <a:miter lim="400000"/>
          </a:ln>
        </p:spPr>
        <p:txBody>
          <a:bodyPr lIns="45719" rIns="45719" anchor="ctr"/>
          <a:lstStyle/>
          <a:p>
            <a:pPr algn="ctr">
              <a:defRPr>
                <a:solidFill>
                  <a:schemeClr val="accent3">
                    <a:lumOff val="44000"/>
                  </a:schemeClr>
                </a:solidFill>
              </a:defRPr>
            </a:pPr>
            <a:endParaRPr/>
          </a:p>
        </p:txBody>
      </p:sp>
      <p:sp>
        <p:nvSpPr>
          <p:cNvPr id="1378" name="矩形 19"/>
          <p:cNvSpPr/>
          <p:nvPr/>
        </p:nvSpPr>
        <p:spPr>
          <a:xfrm>
            <a:off x="4406899" y="3529012"/>
            <a:ext cx="744540" cy="744538"/>
          </a:xfrm>
          <a:prstGeom prst="rect">
            <a:avLst/>
          </a:prstGeom>
          <a:solidFill>
            <a:srgbClr val="F4BB43"/>
          </a:solidFill>
          <a:ln w="12700">
            <a:miter lim="400000"/>
          </a:ln>
        </p:spPr>
        <p:txBody>
          <a:bodyPr lIns="45719" rIns="45719" anchor="ctr"/>
          <a:lstStyle/>
          <a:p>
            <a:pPr algn="ctr">
              <a:defRPr>
                <a:solidFill>
                  <a:schemeClr val="accent3">
                    <a:lumOff val="44000"/>
                  </a:schemeClr>
                </a:solidFill>
              </a:defRPr>
            </a:pPr>
            <a:endParaRPr/>
          </a:p>
        </p:txBody>
      </p:sp>
      <p:sp>
        <p:nvSpPr>
          <p:cNvPr id="1379" name="文本框 20"/>
          <p:cNvSpPr txBox="1"/>
          <p:nvPr/>
        </p:nvSpPr>
        <p:spPr>
          <a:xfrm>
            <a:off x="3619182" y="2701924"/>
            <a:ext cx="1460263" cy="14485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9600" b="1">
                <a:solidFill>
                  <a:schemeClr val="accent3">
                    <a:lumOff val="44000"/>
                  </a:schemeClr>
                </a:solidFill>
                <a:latin typeface="Arial"/>
                <a:ea typeface="Arial"/>
                <a:cs typeface="Arial"/>
                <a:sym typeface="Arial"/>
              </a:defRPr>
            </a:pPr>
            <a:r>
              <a:t>06</a:t>
            </a:r>
          </a:p>
        </p:txBody>
      </p:sp>
      <p:sp>
        <p:nvSpPr>
          <p:cNvPr id="1380" name="文本框 9"/>
          <p:cNvSpPr txBox="1"/>
          <p:nvPr/>
        </p:nvSpPr>
        <p:spPr>
          <a:xfrm>
            <a:off x="5469176" y="2961674"/>
            <a:ext cx="5964530" cy="14878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3200" b="1">
                <a:solidFill>
                  <a:schemeClr val="accent2"/>
                </a:solidFill>
                <a:latin typeface="Arial"/>
                <a:ea typeface="Arial"/>
                <a:cs typeface="Arial"/>
                <a:sym typeface="Arial"/>
              </a:defRPr>
            </a:lvl1pPr>
          </a:lstStyle>
          <a:p>
            <a:r>
              <a:t>KENDİ SINIRLARIMIZLA MODEL OLMA</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 name="图片 4" descr="图片 4"/>
          <p:cNvPicPr>
            <a:picLocks noChangeAspect="1"/>
          </p:cNvPicPr>
          <p:nvPr/>
        </p:nvPicPr>
        <p:blipFill>
          <a:blip r:embed="rId2">
            <a:extLst/>
          </a:blip>
          <a:stretch>
            <a:fillRect/>
          </a:stretch>
        </p:blipFill>
        <p:spPr>
          <a:xfrm>
            <a:off x="0" y="358775"/>
            <a:ext cx="1981200" cy="730250"/>
          </a:xfrm>
          <a:prstGeom prst="rect">
            <a:avLst/>
          </a:prstGeom>
          <a:ln w="12700">
            <a:miter lim="400000"/>
          </a:ln>
          <a:effectLst>
            <a:outerShdw dist="38100" dir="8100000" rotWithShape="0">
              <a:srgbClr val="000000">
                <a:alpha val="39000"/>
              </a:srgbClr>
            </a:outerShdw>
          </a:effectLst>
        </p:spPr>
      </p:pic>
      <p:sp>
        <p:nvSpPr>
          <p:cNvPr id="1383" name="Metin kutusu 1"/>
          <p:cNvSpPr txBox="1"/>
          <p:nvPr/>
        </p:nvSpPr>
        <p:spPr>
          <a:xfrm>
            <a:off x="1788021" y="1681837"/>
            <a:ext cx="10222333" cy="26037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just">
              <a:defRPr sz="2800">
                <a:solidFill>
                  <a:srgbClr val="7030A0"/>
                </a:solidFill>
              </a:defRPr>
            </a:lvl1pPr>
          </a:lstStyle>
          <a:p>
            <a:r>
              <a:t>Tüm sınır koyma yöntemleri bir yana çocuklar en iyi ebeveynlerini izleyerek öğrenirler ve onların gittikleri yoldan giderler. Bu açıdan ebeveynler olarak kendi ilişkilerinizde sınırlarınızı korumanız,tutarlı olmanız, toplumsal kurallara, başkalarının çizdiği sınırlara uymanız oldukça önemlidir.. </a:t>
            </a:r>
          </a:p>
        </p:txBody>
      </p:sp>
      <p:sp>
        <p:nvSpPr>
          <p:cNvPr id="1384" name="文本框 9"/>
          <p:cNvSpPr txBox="1"/>
          <p:nvPr/>
        </p:nvSpPr>
        <p:spPr>
          <a:xfrm>
            <a:off x="1910432" y="408085"/>
            <a:ext cx="8065177" cy="8926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800" b="1">
                <a:solidFill>
                  <a:schemeClr val="accent2"/>
                </a:solidFill>
                <a:latin typeface="Arial"/>
                <a:ea typeface="Arial"/>
                <a:cs typeface="Arial"/>
                <a:sym typeface="Arial"/>
              </a:defRPr>
            </a:lvl1pPr>
          </a:lstStyle>
          <a:p>
            <a:r>
              <a:t>KENDİ SINIRLARIMIZLA MODEL OLMA</a:t>
            </a:r>
          </a:p>
        </p:txBody>
      </p:sp>
      <p:sp>
        <p:nvSpPr>
          <p:cNvPr id="1385" name="Metin kutusu 6"/>
          <p:cNvSpPr txBox="1"/>
          <p:nvPr/>
        </p:nvSpPr>
        <p:spPr>
          <a:xfrm>
            <a:off x="1788020" y="4156829"/>
            <a:ext cx="10222336" cy="13083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just">
              <a:defRPr sz="2800">
                <a:solidFill>
                  <a:srgbClr val="7030A0"/>
                </a:solidFill>
              </a:defRPr>
            </a:pPr>
            <a:endParaRPr/>
          </a:p>
          <a:p>
            <a:pPr algn="just">
              <a:defRPr sz="2800">
                <a:solidFill>
                  <a:srgbClr val="7030A0"/>
                </a:solidFill>
              </a:defRPr>
            </a:pPr>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7" name="图片 4" descr="图片 4"/>
          <p:cNvPicPr>
            <a:picLocks noChangeAspect="1"/>
          </p:cNvPicPr>
          <p:nvPr/>
        </p:nvPicPr>
        <p:blipFill>
          <a:blip r:embed="rId2">
            <a:extLst/>
          </a:blip>
          <a:stretch>
            <a:fillRect/>
          </a:stretch>
        </p:blipFill>
        <p:spPr>
          <a:xfrm>
            <a:off x="0" y="358775"/>
            <a:ext cx="1981200" cy="730250"/>
          </a:xfrm>
          <a:prstGeom prst="rect">
            <a:avLst/>
          </a:prstGeom>
          <a:ln w="12700">
            <a:miter lim="400000"/>
          </a:ln>
          <a:effectLst>
            <a:outerShdw dist="38100" dir="8100000" rotWithShape="0">
              <a:srgbClr val="000000">
                <a:alpha val="39000"/>
              </a:srgbClr>
            </a:outerShdw>
          </a:effectLst>
        </p:spPr>
      </p:pic>
      <p:sp>
        <p:nvSpPr>
          <p:cNvPr id="1388" name="Metin kutusu 1"/>
          <p:cNvSpPr txBox="1"/>
          <p:nvPr/>
        </p:nvSpPr>
        <p:spPr>
          <a:xfrm>
            <a:off x="831854" y="1128240"/>
            <a:ext cx="10222333" cy="47627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just">
              <a:defRPr sz="2800">
                <a:solidFill>
                  <a:srgbClr val="7030A0"/>
                </a:solidFill>
              </a:defRPr>
            </a:lvl1pPr>
          </a:lstStyle>
          <a:p>
            <a:r>
              <a:t>Bir tüccar, çölde giderken, kenarda ölmek üzere bir gezgin görür. Onu alıp, en yakındaki hana götürür. Dinlenmesi, aç kalmaması ve kendini toparlaması için elinden geleni yapar. 2 gün sonra gitmesi gerektiğini söyler. Gezgin ona “Nasıl yani, beni bu halde bırakıp gidecek misin? Bunu nasıl yaparsın?” diye sorar.Tüccar kendini kötü hisseder, ona hak verir ve 3 gün daha kalır. 3 gün sonra gideceği yerden bir mektup gelir. Artık gelmesine gerek yoktur. Geç kaldığı için, onun develeri yerine başka develer almaya karar vermişlerdir. Bu tüccarın iflası demektir. Tüccar çok sinirlenir. Gezgine bağırır: “Senin yüzünden işlerim mahvoldu! Bunu yapmaya ne hakkın var?” (Cloud ve Tomsend, 1996)</a:t>
            </a:r>
          </a:p>
        </p:txBody>
      </p:sp>
      <p:sp>
        <p:nvSpPr>
          <p:cNvPr id="1389" name="文本框 9"/>
          <p:cNvSpPr txBox="1"/>
          <p:nvPr/>
        </p:nvSpPr>
        <p:spPr>
          <a:xfrm>
            <a:off x="1910432" y="408085"/>
            <a:ext cx="8065177" cy="8926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800" b="1">
                <a:solidFill>
                  <a:schemeClr val="accent2"/>
                </a:solidFill>
                <a:latin typeface="Arial"/>
                <a:ea typeface="Arial"/>
                <a:cs typeface="Arial"/>
                <a:sym typeface="Arial"/>
              </a:defRPr>
            </a:lvl1pPr>
          </a:lstStyle>
          <a:p>
            <a:r>
              <a:t>KENDİ SINIRLARIMIZLA MODEL OLMA</a:t>
            </a:r>
          </a:p>
        </p:txBody>
      </p:sp>
      <p:sp>
        <p:nvSpPr>
          <p:cNvPr id="1390" name="Metin kutusu 6"/>
          <p:cNvSpPr txBox="1"/>
          <p:nvPr/>
        </p:nvSpPr>
        <p:spPr>
          <a:xfrm>
            <a:off x="1788020" y="4156829"/>
            <a:ext cx="10222336" cy="13083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just">
              <a:defRPr sz="2800">
                <a:solidFill>
                  <a:srgbClr val="7030A0"/>
                </a:solidFill>
              </a:defRPr>
            </a:pPr>
            <a:endParaRPr/>
          </a:p>
          <a:p>
            <a:pPr algn="just">
              <a:defRPr sz="2800">
                <a:solidFill>
                  <a:srgbClr val="7030A0"/>
                </a:solidFill>
              </a:defRPr>
            </a:pPr>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 name="图片 31" descr="图片 31"/>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393" name="矩形 16"/>
          <p:cNvSpPr/>
          <p:nvPr/>
        </p:nvSpPr>
        <p:spPr>
          <a:xfrm>
            <a:off x="1786587" y="690389"/>
            <a:ext cx="568867" cy="556277"/>
          </a:xfrm>
          <a:prstGeom prst="rect">
            <a:avLst/>
          </a:prstGeom>
          <a:solidFill>
            <a:srgbClr val="2BA854"/>
          </a:solidFill>
          <a:ln w="12700">
            <a:miter lim="400000"/>
          </a:ln>
        </p:spPr>
        <p:txBody>
          <a:bodyPr lIns="45719" rIns="45719" anchor="ctr"/>
          <a:lstStyle/>
          <a:p>
            <a:pPr algn="ctr">
              <a:defRPr>
                <a:solidFill>
                  <a:schemeClr val="accent3">
                    <a:lumOff val="44000"/>
                  </a:schemeClr>
                </a:solidFill>
              </a:defRPr>
            </a:pPr>
            <a:endParaRPr/>
          </a:p>
        </p:txBody>
      </p:sp>
      <p:sp>
        <p:nvSpPr>
          <p:cNvPr id="1394" name="矩形 17"/>
          <p:cNvSpPr/>
          <p:nvPr/>
        </p:nvSpPr>
        <p:spPr>
          <a:xfrm>
            <a:off x="2484257" y="690389"/>
            <a:ext cx="557647" cy="556277"/>
          </a:xfrm>
          <a:prstGeom prst="rect">
            <a:avLst/>
          </a:prstGeom>
          <a:solidFill>
            <a:srgbClr val="513087"/>
          </a:solidFill>
          <a:ln w="12700">
            <a:miter lim="400000"/>
          </a:ln>
        </p:spPr>
        <p:txBody>
          <a:bodyPr lIns="45719" rIns="45719" anchor="ctr"/>
          <a:lstStyle/>
          <a:p>
            <a:pPr algn="ctr">
              <a:defRPr>
                <a:solidFill>
                  <a:schemeClr val="accent3">
                    <a:lumOff val="44000"/>
                  </a:schemeClr>
                </a:solidFill>
              </a:defRPr>
            </a:pPr>
            <a:endParaRPr/>
          </a:p>
        </p:txBody>
      </p:sp>
      <p:sp>
        <p:nvSpPr>
          <p:cNvPr id="1395" name="矩形 18"/>
          <p:cNvSpPr/>
          <p:nvPr/>
        </p:nvSpPr>
        <p:spPr>
          <a:xfrm>
            <a:off x="1786587" y="1398533"/>
            <a:ext cx="568867" cy="538525"/>
          </a:xfrm>
          <a:prstGeom prst="rect">
            <a:avLst/>
          </a:prstGeom>
          <a:solidFill>
            <a:srgbClr val="DE4477"/>
          </a:solidFill>
          <a:ln w="12700">
            <a:miter lim="400000"/>
          </a:ln>
        </p:spPr>
        <p:txBody>
          <a:bodyPr lIns="45719" rIns="45719" anchor="ctr"/>
          <a:lstStyle/>
          <a:p>
            <a:pPr algn="ctr">
              <a:defRPr>
                <a:solidFill>
                  <a:schemeClr val="accent3">
                    <a:lumOff val="44000"/>
                  </a:schemeClr>
                </a:solidFill>
              </a:defRPr>
            </a:pPr>
            <a:endParaRPr/>
          </a:p>
        </p:txBody>
      </p:sp>
      <p:sp>
        <p:nvSpPr>
          <p:cNvPr id="1396" name="矩形 19"/>
          <p:cNvSpPr/>
          <p:nvPr/>
        </p:nvSpPr>
        <p:spPr>
          <a:xfrm>
            <a:off x="2504208" y="1376524"/>
            <a:ext cx="537695" cy="560532"/>
          </a:xfrm>
          <a:prstGeom prst="rect">
            <a:avLst/>
          </a:prstGeom>
          <a:solidFill>
            <a:srgbClr val="F4BB43"/>
          </a:solidFill>
          <a:ln w="12700">
            <a:miter lim="400000"/>
          </a:ln>
        </p:spPr>
        <p:txBody>
          <a:bodyPr lIns="45719" rIns="45719" anchor="ctr"/>
          <a:lstStyle/>
          <a:p>
            <a:pPr algn="ctr">
              <a:defRPr>
                <a:solidFill>
                  <a:schemeClr val="accent3">
                    <a:lumOff val="44000"/>
                  </a:schemeClr>
                </a:solidFill>
              </a:defRPr>
            </a:pPr>
            <a:endParaRPr/>
          </a:p>
        </p:txBody>
      </p:sp>
      <p:sp>
        <p:nvSpPr>
          <p:cNvPr id="1397" name="文本框 21"/>
          <p:cNvSpPr txBox="1"/>
          <p:nvPr/>
        </p:nvSpPr>
        <p:spPr>
          <a:xfrm rot="16200000">
            <a:off x="5547148" y="-238203"/>
            <a:ext cx="2088491" cy="92724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eaVert" lIns="45719" rIns="45719">
            <a:spAutoFit/>
          </a:bodyPr>
          <a:lstStyle/>
          <a:p>
            <a:pPr>
              <a:defRPr sz="1700">
                <a:latin typeface="Lato-Regular"/>
                <a:ea typeface="Lato-Regular"/>
                <a:cs typeface="Lato-Regular"/>
                <a:sym typeface="Lato-Regular"/>
              </a:defRPr>
            </a:pPr>
            <a:r>
              <a:t>SOLTER ALETHA (2017). Oyun Oynama Sanatı,Doğan Kitap</a:t>
            </a:r>
          </a:p>
          <a:p>
            <a:pPr>
              <a:defRPr sz="1700">
                <a:latin typeface="Lato-Regular"/>
                <a:ea typeface="Lato-Regular"/>
                <a:cs typeface="Lato-Regular"/>
                <a:sym typeface="Lato-Regular"/>
              </a:defRPr>
            </a:pPr>
            <a:r>
              <a:t>MONTGOMERY H.(2021). Keşif Yılları, Domingo Yayıncılık</a:t>
            </a:r>
          </a:p>
          <a:p>
            <a:pPr>
              <a:defRPr sz="1700">
                <a:latin typeface="Lato-Regular"/>
                <a:ea typeface="Lato-Regular"/>
                <a:cs typeface="Lato-Regular"/>
                <a:sym typeface="Lato-Regular"/>
              </a:defRPr>
            </a:pPr>
            <a:r>
              <a:t>DR. GİNOTT H.G.(2022). Anne Baba ve Çocuk Arasında, Okuyan us Yayıncılık</a:t>
            </a:r>
          </a:p>
          <a:p>
            <a:pPr>
              <a:defRPr sz="1700">
                <a:latin typeface="Lato-Regular"/>
                <a:ea typeface="Lato-Regular"/>
                <a:cs typeface="Lato-Regular"/>
                <a:sym typeface="Lato-Regular"/>
              </a:defRPr>
            </a:pPr>
            <a:r>
              <a:t>DR. CLOUD H.&amp; DR. TOWNSEND J.(1997). Sınırlar, Sistem Yayıncılık</a:t>
            </a:r>
          </a:p>
          <a:p>
            <a:pPr>
              <a:defRPr sz="1700">
                <a:latin typeface="Lato-Regular"/>
                <a:ea typeface="Lato-Regular"/>
                <a:cs typeface="Lato-Regular"/>
                <a:sym typeface="Lato-Regular"/>
              </a:defRPr>
            </a:pPr>
            <a:r>
              <a:t>YILMAZER Y.(2020). Çocuğun Davranışlarına Etkin Sınır Koymaya Yönelik Anne Eğitim Programının Annelerin Sınır Koyma Davranışı ve Anne Çocuk İlişkisi Üzerine Etkisi. Doktora Tezi. Ankara: Ankara Üniversitesi Sağlık Bilimleri Enstitüsü Çocuk Gelişimi Anabilim Dalı</a:t>
            </a:r>
          </a:p>
        </p:txBody>
      </p:sp>
      <p:sp>
        <p:nvSpPr>
          <p:cNvPr id="1398" name="文本框 22"/>
          <p:cNvSpPr txBox="1"/>
          <p:nvPr/>
        </p:nvSpPr>
        <p:spPr>
          <a:xfrm>
            <a:off x="4012089" y="787936"/>
            <a:ext cx="4222215" cy="769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marL="685800" indent="-685800">
              <a:buSzPct val="100000"/>
              <a:buFont typeface="Arial"/>
              <a:buChar char="•"/>
              <a:defRPr sz="4800" b="1">
                <a:solidFill>
                  <a:srgbClr val="767171"/>
                </a:solidFill>
                <a:latin typeface="Arial"/>
                <a:ea typeface="Arial"/>
                <a:cs typeface="Arial"/>
                <a:sym typeface="Arial"/>
              </a:defRPr>
            </a:lvl1pPr>
          </a:lstStyle>
          <a:p>
            <a:r>
              <a:t>KAYNAKÇA</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5" name="图片 31" descr="图片 31"/>
          <p:cNvPicPr>
            <a:picLocks noChangeAspect="1"/>
          </p:cNvPicPr>
          <p:nvPr/>
        </p:nvPicPr>
        <p:blipFill>
          <a:blip r:embed="rId2">
            <a:extLst/>
          </a:blip>
          <a:stretch>
            <a:fillRect/>
          </a:stretch>
        </p:blipFill>
        <p:spPr>
          <a:xfrm>
            <a:off x="0" y="-9144"/>
            <a:ext cx="12192000" cy="6858000"/>
          </a:xfrm>
          <a:prstGeom prst="rect">
            <a:avLst/>
          </a:prstGeom>
          <a:ln w="12700">
            <a:miter lim="400000"/>
          </a:ln>
        </p:spPr>
      </p:pic>
      <p:sp>
        <p:nvSpPr>
          <p:cNvPr id="1236" name="矩形 16"/>
          <p:cNvSpPr/>
          <p:nvPr/>
        </p:nvSpPr>
        <p:spPr>
          <a:xfrm>
            <a:off x="3594099" y="2701924"/>
            <a:ext cx="744540" cy="744540"/>
          </a:xfrm>
          <a:prstGeom prst="rect">
            <a:avLst/>
          </a:prstGeom>
          <a:solidFill>
            <a:srgbClr val="2BA854"/>
          </a:solidFill>
          <a:ln w="12700">
            <a:miter lim="400000"/>
          </a:ln>
        </p:spPr>
        <p:txBody>
          <a:bodyPr lIns="45719" rIns="45719" anchor="ctr"/>
          <a:lstStyle/>
          <a:p>
            <a:pPr algn="ctr">
              <a:defRPr>
                <a:solidFill>
                  <a:schemeClr val="accent3">
                    <a:lumOff val="44000"/>
                  </a:schemeClr>
                </a:solidFill>
              </a:defRPr>
            </a:pPr>
            <a:endParaRPr/>
          </a:p>
        </p:txBody>
      </p:sp>
      <p:sp>
        <p:nvSpPr>
          <p:cNvPr id="1237" name="矩形 17"/>
          <p:cNvSpPr/>
          <p:nvPr/>
        </p:nvSpPr>
        <p:spPr>
          <a:xfrm>
            <a:off x="4406899" y="2701924"/>
            <a:ext cx="744540" cy="744540"/>
          </a:xfrm>
          <a:prstGeom prst="rect">
            <a:avLst/>
          </a:prstGeom>
          <a:solidFill>
            <a:srgbClr val="513087"/>
          </a:solidFill>
          <a:ln w="12700">
            <a:miter lim="400000"/>
          </a:ln>
        </p:spPr>
        <p:txBody>
          <a:bodyPr lIns="45719" rIns="45719" anchor="ctr"/>
          <a:lstStyle/>
          <a:p>
            <a:pPr algn="ctr">
              <a:defRPr>
                <a:solidFill>
                  <a:schemeClr val="accent3">
                    <a:lumOff val="44000"/>
                  </a:schemeClr>
                </a:solidFill>
              </a:defRPr>
            </a:pPr>
            <a:endParaRPr/>
          </a:p>
        </p:txBody>
      </p:sp>
      <p:sp>
        <p:nvSpPr>
          <p:cNvPr id="1238" name="矩形 18"/>
          <p:cNvSpPr/>
          <p:nvPr/>
        </p:nvSpPr>
        <p:spPr>
          <a:xfrm>
            <a:off x="3573462" y="3529012"/>
            <a:ext cx="744538" cy="744538"/>
          </a:xfrm>
          <a:prstGeom prst="rect">
            <a:avLst/>
          </a:prstGeom>
          <a:solidFill>
            <a:srgbClr val="DE4477"/>
          </a:solidFill>
          <a:ln w="12700">
            <a:miter lim="400000"/>
          </a:ln>
        </p:spPr>
        <p:txBody>
          <a:bodyPr lIns="45719" rIns="45719" anchor="ctr"/>
          <a:lstStyle/>
          <a:p>
            <a:pPr algn="ctr">
              <a:defRPr>
                <a:solidFill>
                  <a:schemeClr val="accent3">
                    <a:lumOff val="44000"/>
                  </a:schemeClr>
                </a:solidFill>
              </a:defRPr>
            </a:pPr>
            <a:endParaRPr/>
          </a:p>
        </p:txBody>
      </p:sp>
      <p:sp>
        <p:nvSpPr>
          <p:cNvPr id="1239" name="矩形 19"/>
          <p:cNvSpPr/>
          <p:nvPr/>
        </p:nvSpPr>
        <p:spPr>
          <a:xfrm>
            <a:off x="4406899" y="3529012"/>
            <a:ext cx="744540" cy="744538"/>
          </a:xfrm>
          <a:prstGeom prst="rect">
            <a:avLst/>
          </a:prstGeom>
          <a:solidFill>
            <a:srgbClr val="F4BB43"/>
          </a:solidFill>
          <a:ln w="12700">
            <a:miter lim="400000"/>
          </a:ln>
        </p:spPr>
        <p:txBody>
          <a:bodyPr lIns="45719" rIns="45719" anchor="ctr"/>
          <a:lstStyle/>
          <a:p>
            <a:pPr algn="ctr">
              <a:defRPr>
                <a:solidFill>
                  <a:schemeClr val="accent3">
                    <a:lumOff val="44000"/>
                  </a:schemeClr>
                </a:solidFill>
              </a:defRPr>
            </a:pPr>
            <a:endParaRPr/>
          </a:p>
        </p:txBody>
      </p:sp>
      <p:sp>
        <p:nvSpPr>
          <p:cNvPr id="1240" name="文本框 20"/>
          <p:cNvSpPr txBox="1"/>
          <p:nvPr/>
        </p:nvSpPr>
        <p:spPr>
          <a:xfrm>
            <a:off x="3619182" y="2701925"/>
            <a:ext cx="1460263" cy="14485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9600" b="1">
                <a:solidFill>
                  <a:schemeClr val="accent3">
                    <a:lumOff val="44000"/>
                  </a:schemeClr>
                </a:solidFill>
                <a:latin typeface="Arial"/>
                <a:ea typeface="Arial"/>
                <a:cs typeface="Arial"/>
                <a:sym typeface="Arial"/>
              </a:defRPr>
            </a:lvl1pPr>
          </a:lstStyle>
          <a:p>
            <a:r>
              <a:t>01</a:t>
            </a:r>
          </a:p>
        </p:txBody>
      </p:sp>
      <p:sp>
        <p:nvSpPr>
          <p:cNvPr id="1241" name="文本框 22"/>
          <p:cNvSpPr txBox="1"/>
          <p:nvPr/>
        </p:nvSpPr>
        <p:spPr>
          <a:xfrm>
            <a:off x="5530729" y="2950821"/>
            <a:ext cx="4168339" cy="769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4800" b="1">
                <a:solidFill>
                  <a:srgbClr val="2BA854"/>
                </a:solidFill>
                <a:latin typeface="Arial"/>
                <a:ea typeface="Arial"/>
                <a:cs typeface="Arial"/>
                <a:sym typeface="Arial"/>
              </a:defRPr>
            </a:pPr>
            <a:r>
              <a:t>SINIR NEDİR?</a:t>
            </a:r>
          </a:p>
        </p:txBody>
      </p:sp>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3981" y="3901281"/>
            <a:ext cx="3301834" cy="2847679"/>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3" name="图片 4" descr="图片 4"/>
          <p:cNvPicPr>
            <a:picLocks noChangeAspect="1"/>
          </p:cNvPicPr>
          <p:nvPr/>
        </p:nvPicPr>
        <p:blipFill>
          <a:blip r:embed="rId2">
            <a:extLst/>
          </a:blip>
          <a:stretch>
            <a:fillRect/>
          </a:stretch>
        </p:blipFill>
        <p:spPr>
          <a:xfrm>
            <a:off x="0" y="358775"/>
            <a:ext cx="1981200" cy="730250"/>
          </a:xfrm>
          <a:prstGeom prst="rect">
            <a:avLst/>
          </a:prstGeom>
          <a:ln w="12700">
            <a:miter lim="400000"/>
          </a:ln>
          <a:effectLst>
            <a:outerShdw dist="38100" dir="8100000" rotWithShape="0">
              <a:srgbClr val="000000">
                <a:alpha val="39000"/>
              </a:srgbClr>
            </a:outerShdw>
          </a:effectLst>
        </p:spPr>
      </p:pic>
      <p:sp>
        <p:nvSpPr>
          <p:cNvPr id="1244" name="矩形 6"/>
          <p:cNvSpPr txBox="1"/>
          <p:nvPr/>
        </p:nvSpPr>
        <p:spPr>
          <a:xfrm>
            <a:off x="1577784" y="1229049"/>
            <a:ext cx="9480300" cy="39058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L="609599" indent="-609599" defTabSz="2438337">
              <a:lnSpc>
                <a:spcPct val="90000"/>
              </a:lnSpc>
              <a:spcBef>
                <a:spcPts val="4500"/>
              </a:spcBef>
              <a:buSzPct val="123000"/>
              <a:buChar char="•"/>
              <a:defRPr sz="3000">
                <a:solidFill>
                  <a:srgbClr val="419350"/>
                </a:solidFill>
                <a:latin typeface="Helvetica Neue"/>
                <a:ea typeface="Helvetica Neue"/>
                <a:cs typeface="Helvetica Neue"/>
                <a:sym typeface="Helvetica Neue"/>
              </a:defRPr>
            </a:pPr>
            <a:r>
              <a:t>Etkin sınır koyma, çocukların hangi davranışlarının kabul edilebilir olduğunu anlamalarına yardımcı olabilecek açık prensipler belirleme, kurallar koyma ve tanımlar yapma becerisidir.</a:t>
            </a:r>
          </a:p>
          <a:p>
            <a:pPr marL="609600" indent="-609600" defTabSz="2438337">
              <a:lnSpc>
                <a:spcPct val="90000"/>
              </a:lnSpc>
              <a:spcBef>
                <a:spcPts val="4500"/>
              </a:spcBef>
              <a:buSzPct val="123000"/>
              <a:buChar char="•"/>
              <a:defRPr sz="3000">
                <a:solidFill>
                  <a:srgbClr val="419350"/>
                </a:solidFill>
                <a:latin typeface="Helvetica Neue"/>
                <a:ea typeface="Helvetica Neue"/>
                <a:cs typeface="Helvetica Neue"/>
                <a:sym typeface="Helvetica Neue"/>
              </a:defRPr>
            </a:pPr>
            <a:r>
              <a:t>Etkin sınır koyma, çocukların sosyal gelişimine yardımcı olup, çocuğa işbirliğinin ne olduğunu öğretmekle beraber pozitif özsaygı geliştirmelerini sağlar. (Jonston ve ark,1987-Akt. Yılmazer,2020)</a:t>
            </a:r>
          </a:p>
        </p:txBody>
      </p:sp>
      <p:sp>
        <p:nvSpPr>
          <p:cNvPr id="1245" name="文本框 9"/>
          <p:cNvSpPr txBox="1"/>
          <p:nvPr/>
        </p:nvSpPr>
        <p:spPr>
          <a:xfrm>
            <a:off x="2236985" y="504249"/>
            <a:ext cx="3464559" cy="6539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4400" b="1">
                <a:solidFill>
                  <a:srgbClr val="00B050"/>
                </a:solidFill>
              </a:defRPr>
            </a:lvl1pPr>
          </a:lstStyle>
          <a:p>
            <a:r>
              <a:t>SINIR NEDİR?</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7" name="图片 31" descr="图片 31"/>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248" name="矩形 16"/>
          <p:cNvSpPr/>
          <p:nvPr/>
        </p:nvSpPr>
        <p:spPr>
          <a:xfrm>
            <a:off x="3594099" y="2701924"/>
            <a:ext cx="744540" cy="744540"/>
          </a:xfrm>
          <a:prstGeom prst="rect">
            <a:avLst/>
          </a:prstGeom>
          <a:solidFill>
            <a:srgbClr val="2BA854"/>
          </a:solidFill>
          <a:ln w="12700">
            <a:miter lim="400000"/>
          </a:ln>
        </p:spPr>
        <p:txBody>
          <a:bodyPr lIns="45719" rIns="45719" anchor="ctr"/>
          <a:lstStyle/>
          <a:p>
            <a:pPr algn="ctr">
              <a:defRPr>
                <a:solidFill>
                  <a:schemeClr val="accent3">
                    <a:lumOff val="44000"/>
                  </a:schemeClr>
                </a:solidFill>
              </a:defRPr>
            </a:pPr>
            <a:endParaRPr/>
          </a:p>
        </p:txBody>
      </p:sp>
      <p:sp>
        <p:nvSpPr>
          <p:cNvPr id="1249" name="矩形 17"/>
          <p:cNvSpPr/>
          <p:nvPr/>
        </p:nvSpPr>
        <p:spPr>
          <a:xfrm>
            <a:off x="4406899" y="2701924"/>
            <a:ext cx="744540" cy="744540"/>
          </a:xfrm>
          <a:prstGeom prst="rect">
            <a:avLst/>
          </a:prstGeom>
          <a:solidFill>
            <a:srgbClr val="513087"/>
          </a:solidFill>
          <a:ln w="12700">
            <a:miter lim="400000"/>
          </a:ln>
        </p:spPr>
        <p:txBody>
          <a:bodyPr lIns="45719" rIns="45719" anchor="ctr"/>
          <a:lstStyle/>
          <a:p>
            <a:pPr algn="ctr">
              <a:defRPr>
                <a:solidFill>
                  <a:schemeClr val="accent3">
                    <a:lumOff val="44000"/>
                  </a:schemeClr>
                </a:solidFill>
              </a:defRPr>
            </a:pPr>
            <a:endParaRPr/>
          </a:p>
        </p:txBody>
      </p:sp>
      <p:sp>
        <p:nvSpPr>
          <p:cNvPr id="1250" name="矩形 18"/>
          <p:cNvSpPr/>
          <p:nvPr/>
        </p:nvSpPr>
        <p:spPr>
          <a:xfrm>
            <a:off x="3573462" y="3529012"/>
            <a:ext cx="744538" cy="744538"/>
          </a:xfrm>
          <a:prstGeom prst="rect">
            <a:avLst/>
          </a:prstGeom>
          <a:solidFill>
            <a:srgbClr val="DE4477"/>
          </a:solidFill>
          <a:ln w="12700">
            <a:miter lim="400000"/>
          </a:ln>
        </p:spPr>
        <p:txBody>
          <a:bodyPr lIns="45719" rIns="45719" anchor="ctr"/>
          <a:lstStyle/>
          <a:p>
            <a:pPr algn="ctr">
              <a:defRPr>
                <a:solidFill>
                  <a:schemeClr val="accent3">
                    <a:lumOff val="44000"/>
                  </a:schemeClr>
                </a:solidFill>
              </a:defRPr>
            </a:pPr>
            <a:endParaRPr/>
          </a:p>
        </p:txBody>
      </p:sp>
      <p:sp>
        <p:nvSpPr>
          <p:cNvPr id="1251" name="矩形 19"/>
          <p:cNvSpPr/>
          <p:nvPr/>
        </p:nvSpPr>
        <p:spPr>
          <a:xfrm>
            <a:off x="4406899" y="3529012"/>
            <a:ext cx="744540" cy="744538"/>
          </a:xfrm>
          <a:prstGeom prst="rect">
            <a:avLst/>
          </a:prstGeom>
          <a:solidFill>
            <a:srgbClr val="F4BB43"/>
          </a:solidFill>
          <a:ln w="12700">
            <a:miter lim="400000"/>
          </a:ln>
        </p:spPr>
        <p:txBody>
          <a:bodyPr lIns="45719" rIns="45719" anchor="ctr"/>
          <a:lstStyle/>
          <a:p>
            <a:pPr algn="ctr">
              <a:defRPr>
                <a:solidFill>
                  <a:schemeClr val="accent3">
                    <a:lumOff val="44000"/>
                  </a:schemeClr>
                </a:solidFill>
              </a:defRPr>
            </a:pPr>
            <a:endParaRPr/>
          </a:p>
        </p:txBody>
      </p:sp>
      <p:sp>
        <p:nvSpPr>
          <p:cNvPr id="1252" name="文本框 20"/>
          <p:cNvSpPr txBox="1"/>
          <p:nvPr/>
        </p:nvSpPr>
        <p:spPr>
          <a:xfrm>
            <a:off x="3619182" y="2701925"/>
            <a:ext cx="1460263" cy="14485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9600" b="1">
                <a:solidFill>
                  <a:schemeClr val="accent3">
                    <a:lumOff val="44000"/>
                  </a:schemeClr>
                </a:solidFill>
                <a:latin typeface="Arial"/>
                <a:ea typeface="Arial"/>
                <a:cs typeface="Arial"/>
                <a:sym typeface="Arial"/>
              </a:defRPr>
            </a:lvl1pPr>
          </a:lstStyle>
          <a:p>
            <a:r>
              <a:t>02</a:t>
            </a:r>
          </a:p>
        </p:txBody>
      </p:sp>
      <p:sp>
        <p:nvSpPr>
          <p:cNvPr id="1253" name="文本框 22"/>
          <p:cNvSpPr txBox="1"/>
          <p:nvPr/>
        </p:nvSpPr>
        <p:spPr>
          <a:xfrm>
            <a:off x="5457981" y="2805738"/>
            <a:ext cx="6084291" cy="13431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4400" b="1">
                <a:solidFill>
                  <a:srgbClr val="0070C0"/>
                </a:solidFill>
                <a:latin typeface="Arial"/>
                <a:ea typeface="Arial"/>
                <a:cs typeface="Arial"/>
                <a:sym typeface="Arial"/>
              </a:defRPr>
            </a:lvl1pPr>
          </a:lstStyle>
          <a:p>
            <a:r>
              <a:t>SINIRLARA NEDEN İHTİYAÇ DUYARIZ?</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5" name="图片 4" descr="图片 4"/>
          <p:cNvPicPr>
            <a:picLocks noChangeAspect="1"/>
          </p:cNvPicPr>
          <p:nvPr/>
        </p:nvPicPr>
        <p:blipFill>
          <a:blip r:embed="rId3">
            <a:extLst/>
          </a:blip>
          <a:stretch>
            <a:fillRect/>
          </a:stretch>
        </p:blipFill>
        <p:spPr>
          <a:xfrm>
            <a:off x="0" y="358775"/>
            <a:ext cx="1981200" cy="730250"/>
          </a:xfrm>
          <a:prstGeom prst="rect">
            <a:avLst/>
          </a:prstGeom>
          <a:ln w="12700">
            <a:miter lim="400000"/>
          </a:ln>
          <a:effectLst>
            <a:outerShdw dist="38100" dir="8100000" rotWithShape="0">
              <a:srgbClr val="000000">
                <a:alpha val="39000"/>
              </a:srgbClr>
            </a:outerShdw>
          </a:effectLst>
        </p:spPr>
      </p:pic>
      <p:sp>
        <p:nvSpPr>
          <p:cNvPr id="1256" name="Freeform 122"/>
          <p:cNvSpPr/>
          <p:nvPr/>
        </p:nvSpPr>
        <p:spPr>
          <a:xfrm>
            <a:off x="3757498" y="4067967"/>
            <a:ext cx="565492" cy="565493"/>
          </a:xfrm>
          <a:custGeom>
            <a:avLst/>
            <a:gdLst/>
            <a:ahLst/>
            <a:cxnLst>
              <a:cxn ang="0">
                <a:pos x="wd2" y="hd2"/>
              </a:cxn>
              <a:cxn ang="5400000">
                <a:pos x="wd2" y="hd2"/>
              </a:cxn>
              <a:cxn ang="10800000">
                <a:pos x="wd2" y="hd2"/>
              </a:cxn>
              <a:cxn ang="16200000">
                <a:pos x="wd2" y="hd2"/>
              </a:cxn>
            </a:cxnLst>
            <a:rect l="0" t="0" r="r" b="b"/>
            <a:pathLst>
              <a:path w="21432" h="21432" extrusionOk="0">
                <a:moveTo>
                  <a:pt x="19793" y="13313"/>
                </a:moveTo>
                <a:cubicBezTo>
                  <a:pt x="15995" y="13686"/>
                  <a:pt x="15995" y="13686"/>
                  <a:pt x="15995" y="13686"/>
                </a:cubicBezTo>
                <a:cubicBezTo>
                  <a:pt x="11675" y="9291"/>
                  <a:pt x="11675" y="9291"/>
                  <a:pt x="11675" y="9291"/>
                </a:cubicBezTo>
                <a:cubicBezTo>
                  <a:pt x="21209" y="3556"/>
                  <a:pt x="21209" y="3556"/>
                  <a:pt x="21209" y="3556"/>
                </a:cubicBezTo>
                <a:cubicBezTo>
                  <a:pt x="19570" y="1918"/>
                  <a:pt x="19570" y="1918"/>
                  <a:pt x="19570" y="1918"/>
                </a:cubicBezTo>
                <a:cubicBezTo>
                  <a:pt x="7355" y="5046"/>
                  <a:pt x="7355" y="5046"/>
                  <a:pt x="7355" y="5046"/>
                </a:cubicBezTo>
                <a:cubicBezTo>
                  <a:pt x="2886" y="502"/>
                  <a:pt x="2886" y="502"/>
                  <a:pt x="2886" y="502"/>
                </a:cubicBezTo>
                <a:cubicBezTo>
                  <a:pt x="2215" y="-168"/>
                  <a:pt x="1173" y="-168"/>
                  <a:pt x="502" y="502"/>
                </a:cubicBezTo>
                <a:cubicBezTo>
                  <a:pt x="-168" y="1173"/>
                  <a:pt x="-168" y="2215"/>
                  <a:pt x="502" y="2886"/>
                </a:cubicBezTo>
                <a:cubicBezTo>
                  <a:pt x="5046" y="7355"/>
                  <a:pt x="5046" y="7355"/>
                  <a:pt x="5046" y="7355"/>
                </a:cubicBezTo>
                <a:cubicBezTo>
                  <a:pt x="1918" y="19570"/>
                  <a:pt x="1918" y="19570"/>
                  <a:pt x="1918" y="19570"/>
                </a:cubicBezTo>
                <a:cubicBezTo>
                  <a:pt x="3556" y="21209"/>
                  <a:pt x="3556" y="21209"/>
                  <a:pt x="3556" y="21209"/>
                </a:cubicBezTo>
                <a:cubicBezTo>
                  <a:pt x="9291" y="11675"/>
                  <a:pt x="9291" y="11675"/>
                  <a:pt x="9291" y="11675"/>
                </a:cubicBezTo>
                <a:cubicBezTo>
                  <a:pt x="13611" y="15995"/>
                  <a:pt x="13611" y="15995"/>
                  <a:pt x="13611" y="15995"/>
                </a:cubicBezTo>
                <a:cubicBezTo>
                  <a:pt x="13313" y="19868"/>
                  <a:pt x="13313" y="19868"/>
                  <a:pt x="13313" y="19868"/>
                </a:cubicBezTo>
                <a:cubicBezTo>
                  <a:pt x="14952" y="21432"/>
                  <a:pt x="14952" y="21432"/>
                  <a:pt x="14952" y="21432"/>
                </a:cubicBezTo>
                <a:cubicBezTo>
                  <a:pt x="17261" y="17261"/>
                  <a:pt x="17261" y="17261"/>
                  <a:pt x="17261" y="17261"/>
                </a:cubicBezTo>
                <a:cubicBezTo>
                  <a:pt x="21432" y="14952"/>
                  <a:pt x="21432" y="14952"/>
                  <a:pt x="21432" y="14952"/>
                </a:cubicBezTo>
                <a:lnTo>
                  <a:pt x="19793" y="13313"/>
                </a:lnTo>
                <a:close/>
              </a:path>
            </a:pathLst>
          </a:custGeom>
          <a:solidFill>
            <a:schemeClr val="accent3">
              <a:lumOff val="44000"/>
            </a:schemeClr>
          </a:solidFill>
          <a:ln w="12700">
            <a:miter lim="400000"/>
          </a:ln>
        </p:spPr>
        <p:txBody>
          <a:bodyPr lIns="45719" rIns="45719"/>
          <a:lstStyle/>
          <a:p>
            <a:endParaRPr/>
          </a:p>
        </p:txBody>
      </p:sp>
      <p:sp>
        <p:nvSpPr>
          <p:cNvPr id="1257" name="文本框 9"/>
          <p:cNvSpPr txBox="1"/>
          <p:nvPr/>
        </p:nvSpPr>
        <p:spPr>
          <a:xfrm>
            <a:off x="1963419" y="539749"/>
            <a:ext cx="7668380" cy="5480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3200" b="1">
                <a:solidFill>
                  <a:srgbClr val="0070C0"/>
                </a:solidFill>
                <a:latin typeface="Arial"/>
                <a:ea typeface="Arial"/>
                <a:cs typeface="Arial"/>
                <a:sym typeface="Arial"/>
              </a:defRPr>
            </a:lvl1pPr>
          </a:lstStyle>
          <a:p>
            <a:r>
              <a:t>SINIRLARA NEDEN İHTİYAÇ DUYARIZ?</a:t>
            </a:r>
          </a:p>
        </p:txBody>
      </p:sp>
      <p:graphicFrame>
        <p:nvGraphicFramePr>
          <p:cNvPr id="2" name="Diyagram 1"/>
          <p:cNvGraphicFramePr/>
          <p:nvPr>
            <p:extLst>
              <p:ext uri="{D42A27DB-BD31-4B8C-83A1-F6EECF244321}">
                <p14:modId xmlns:p14="http://schemas.microsoft.com/office/powerpoint/2010/main" val="3717064577"/>
              </p:ext>
            </p:extLst>
          </p:nvPr>
        </p:nvGraphicFramePr>
        <p:xfrm>
          <a:off x="155448" y="1755648"/>
          <a:ext cx="11896344" cy="25877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Resim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5448" y="4855464"/>
            <a:ext cx="2670048" cy="1426464"/>
          </a:xfrm>
          <a:prstGeom prst="rect">
            <a:avLst/>
          </a:prstGeom>
        </p:spPr>
      </p:pic>
      <p:pic>
        <p:nvPicPr>
          <p:cNvPr id="5" name="Resim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765792" y="-557784"/>
            <a:ext cx="2587752" cy="2313431"/>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2" name="图片 4" descr="图片 4"/>
          <p:cNvPicPr>
            <a:picLocks noChangeAspect="1"/>
          </p:cNvPicPr>
          <p:nvPr/>
        </p:nvPicPr>
        <p:blipFill>
          <a:blip r:embed="rId2">
            <a:extLst/>
          </a:blip>
          <a:stretch>
            <a:fillRect/>
          </a:stretch>
        </p:blipFill>
        <p:spPr>
          <a:xfrm>
            <a:off x="0" y="358775"/>
            <a:ext cx="1981200" cy="730250"/>
          </a:xfrm>
          <a:prstGeom prst="rect">
            <a:avLst/>
          </a:prstGeom>
          <a:ln w="12700">
            <a:miter lim="400000"/>
          </a:ln>
          <a:effectLst>
            <a:outerShdw dist="38100" dir="8100000" rotWithShape="0">
              <a:srgbClr val="000000">
                <a:alpha val="39000"/>
              </a:srgbClr>
            </a:outerShdw>
          </a:effectLst>
        </p:spPr>
      </p:pic>
      <p:sp>
        <p:nvSpPr>
          <p:cNvPr id="1263" name="Freeform 122"/>
          <p:cNvSpPr/>
          <p:nvPr/>
        </p:nvSpPr>
        <p:spPr>
          <a:xfrm>
            <a:off x="5635284" y="3512796"/>
            <a:ext cx="565491" cy="565492"/>
          </a:xfrm>
          <a:custGeom>
            <a:avLst/>
            <a:gdLst/>
            <a:ahLst/>
            <a:cxnLst>
              <a:cxn ang="0">
                <a:pos x="wd2" y="hd2"/>
              </a:cxn>
              <a:cxn ang="5400000">
                <a:pos x="wd2" y="hd2"/>
              </a:cxn>
              <a:cxn ang="10800000">
                <a:pos x="wd2" y="hd2"/>
              </a:cxn>
              <a:cxn ang="16200000">
                <a:pos x="wd2" y="hd2"/>
              </a:cxn>
            </a:cxnLst>
            <a:rect l="0" t="0" r="r" b="b"/>
            <a:pathLst>
              <a:path w="21432" h="21432" extrusionOk="0">
                <a:moveTo>
                  <a:pt x="19793" y="13313"/>
                </a:moveTo>
                <a:cubicBezTo>
                  <a:pt x="15995" y="13686"/>
                  <a:pt x="15995" y="13686"/>
                  <a:pt x="15995" y="13686"/>
                </a:cubicBezTo>
                <a:cubicBezTo>
                  <a:pt x="11675" y="9291"/>
                  <a:pt x="11675" y="9291"/>
                  <a:pt x="11675" y="9291"/>
                </a:cubicBezTo>
                <a:cubicBezTo>
                  <a:pt x="21209" y="3556"/>
                  <a:pt x="21209" y="3556"/>
                  <a:pt x="21209" y="3556"/>
                </a:cubicBezTo>
                <a:cubicBezTo>
                  <a:pt x="19570" y="1918"/>
                  <a:pt x="19570" y="1918"/>
                  <a:pt x="19570" y="1918"/>
                </a:cubicBezTo>
                <a:cubicBezTo>
                  <a:pt x="7355" y="5046"/>
                  <a:pt x="7355" y="5046"/>
                  <a:pt x="7355" y="5046"/>
                </a:cubicBezTo>
                <a:cubicBezTo>
                  <a:pt x="2886" y="502"/>
                  <a:pt x="2886" y="502"/>
                  <a:pt x="2886" y="502"/>
                </a:cubicBezTo>
                <a:cubicBezTo>
                  <a:pt x="2215" y="-168"/>
                  <a:pt x="1173" y="-168"/>
                  <a:pt x="502" y="502"/>
                </a:cubicBezTo>
                <a:cubicBezTo>
                  <a:pt x="-168" y="1173"/>
                  <a:pt x="-168" y="2215"/>
                  <a:pt x="502" y="2886"/>
                </a:cubicBezTo>
                <a:cubicBezTo>
                  <a:pt x="5046" y="7355"/>
                  <a:pt x="5046" y="7355"/>
                  <a:pt x="5046" y="7355"/>
                </a:cubicBezTo>
                <a:cubicBezTo>
                  <a:pt x="1918" y="19570"/>
                  <a:pt x="1918" y="19570"/>
                  <a:pt x="1918" y="19570"/>
                </a:cubicBezTo>
                <a:cubicBezTo>
                  <a:pt x="3556" y="21209"/>
                  <a:pt x="3556" y="21209"/>
                  <a:pt x="3556" y="21209"/>
                </a:cubicBezTo>
                <a:cubicBezTo>
                  <a:pt x="9291" y="11675"/>
                  <a:pt x="9291" y="11675"/>
                  <a:pt x="9291" y="11675"/>
                </a:cubicBezTo>
                <a:cubicBezTo>
                  <a:pt x="13611" y="15995"/>
                  <a:pt x="13611" y="15995"/>
                  <a:pt x="13611" y="15995"/>
                </a:cubicBezTo>
                <a:cubicBezTo>
                  <a:pt x="13313" y="19868"/>
                  <a:pt x="13313" y="19868"/>
                  <a:pt x="13313" y="19868"/>
                </a:cubicBezTo>
                <a:cubicBezTo>
                  <a:pt x="14952" y="21432"/>
                  <a:pt x="14952" y="21432"/>
                  <a:pt x="14952" y="21432"/>
                </a:cubicBezTo>
                <a:cubicBezTo>
                  <a:pt x="17261" y="17261"/>
                  <a:pt x="17261" y="17261"/>
                  <a:pt x="17261" y="17261"/>
                </a:cubicBezTo>
                <a:cubicBezTo>
                  <a:pt x="21432" y="14952"/>
                  <a:pt x="21432" y="14952"/>
                  <a:pt x="21432" y="14952"/>
                </a:cubicBezTo>
                <a:lnTo>
                  <a:pt x="19793" y="13313"/>
                </a:lnTo>
                <a:close/>
              </a:path>
            </a:pathLst>
          </a:custGeom>
          <a:solidFill>
            <a:schemeClr val="accent3">
              <a:lumOff val="44000"/>
            </a:schemeClr>
          </a:solidFill>
          <a:ln w="12700">
            <a:miter lim="400000"/>
          </a:ln>
        </p:spPr>
        <p:txBody>
          <a:bodyPr lIns="45719" rIns="45719"/>
          <a:lstStyle/>
          <a:p>
            <a:endParaRPr/>
          </a:p>
        </p:txBody>
      </p:sp>
      <p:sp>
        <p:nvSpPr>
          <p:cNvPr id="1264" name="矩形 6"/>
          <p:cNvSpPr txBox="1"/>
          <p:nvPr/>
        </p:nvSpPr>
        <p:spPr>
          <a:xfrm>
            <a:off x="383057" y="1852311"/>
            <a:ext cx="10627849" cy="37481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defTabSz="817244">
              <a:defRPr sz="3000" b="1">
                <a:solidFill>
                  <a:schemeClr val="accent1">
                    <a:satOff val="-19091"/>
                    <a:lumOff val="-11921"/>
                  </a:schemeClr>
                </a:solidFill>
                <a:latin typeface="Helvetica Neue"/>
                <a:ea typeface="Helvetica Neue"/>
                <a:cs typeface="Helvetica Neue"/>
                <a:sym typeface="Helvetica Neue"/>
              </a:defRPr>
            </a:pPr>
            <a:r>
              <a:rPr dirty="0"/>
              <a:t>1-Sınırlar </a:t>
            </a:r>
            <a:r>
              <a:rPr dirty="0" err="1"/>
              <a:t>çocukların</a:t>
            </a:r>
            <a:r>
              <a:rPr dirty="0"/>
              <a:t> </a:t>
            </a:r>
            <a:r>
              <a:rPr dirty="0" err="1"/>
              <a:t>en</a:t>
            </a:r>
            <a:r>
              <a:rPr dirty="0"/>
              <a:t> </a:t>
            </a:r>
            <a:r>
              <a:rPr dirty="0" err="1"/>
              <a:t>temel</a:t>
            </a:r>
            <a:r>
              <a:rPr dirty="0"/>
              <a:t> </a:t>
            </a:r>
            <a:r>
              <a:rPr dirty="0" err="1"/>
              <a:t>ihtiyaçları</a:t>
            </a:r>
            <a:r>
              <a:rPr dirty="0"/>
              <a:t> </a:t>
            </a:r>
            <a:r>
              <a:rPr dirty="0" err="1"/>
              <a:t>olan</a:t>
            </a:r>
            <a:r>
              <a:rPr dirty="0"/>
              <a:t> GÜVENDE HİSSETME </a:t>
            </a:r>
            <a:r>
              <a:rPr dirty="0" err="1"/>
              <a:t>ihtiyacını</a:t>
            </a:r>
            <a:r>
              <a:rPr dirty="0"/>
              <a:t> </a:t>
            </a:r>
            <a:r>
              <a:rPr dirty="0" err="1"/>
              <a:t>karşılar</a:t>
            </a:r>
            <a:r>
              <a:rPr dirty="0"/>
              <a:t>.</a:t>
            </a:r>
          </a:p>
          <a:p>
            <a:pPr defTabSz="817244">
              <a:defRPr sz="3000" b="1">
                <a:solidFill>
                  <a:schemeClr val="accent1">
                    <a:satOff val="-19091"/>
                    <a:lumOff val="-11921"/>
                  </a:schemeClr>
                </a:solidFill>
                <a:latin typeface="Helvetica Neue"/>
                <a:ea typeface="Helvetica Neue"/>
                <a:cs typeface="Helvetica Neue"/>
                <a:sym typeface="Helvetica Neue"/>
              </a:defRPr>
            </a:pPr>
            <a:r>
              <a:rPr dirty="0"/>
              <a:t>2-Güvende </a:t>
            </a:r>
            <a:r>
              <a:rPr dirty="0" err="1"/>
              <a:t>hisseden</a:t>
            </a:r>
            <a:r>
              <a:rPr dirty="0"/>
              <a:t> </a:t>
            </a:r>
            <a:r>
              <a:rPr dirty="0" err="1"/>
              <a:t>çocuk</a:t>
            </a:r>
            <a:r>
              <a:rPr dirty="0"/>
              <a:t> </a:t>
            </a:r>
            <a:r>
              <a:rPr dirty="0" err="1"/>
              <a:t>keşfetmeye</a:t>
            </a:r>
            <a:r>
              <a:rPr dirty="0"/>
              <a:t> </a:t>
            </a:r>
            <a:r>
              <a:rPr dirty="0" err="1"/>
              <a:t>ve</a:t>
            </a:r>
            <a:r>
              <a:rPr dirty="0"/>
              <a:t> </a:t>
            </a:r>
            <a:r>
              <a:rPr dirty="0" err="1"/>
              <a:t>öğrenmeye</a:t>
            </a:r>
            <a:r>
              <a:rPr dirty="0"/>
              <a:t> </a:t>
            </a:r>
            <a:r>
              <a:rPr dirty="0" err="1"/>
              <a:t>hazır</a:t>
            </a:r>
            <a:r>
              <a:rPr dirty="0"/>
              <a:t> </a:t>
            </a:r>
            <a:r>
              <a:rPr dirty="0" err="1"/>
              <a:t>olur</a:t>
            </a:r>
            <a:r>
              <a:rPr dirty="0"/>
              <a:t>.</a:t>
            </a:r>
          </a:p>
          <a:p>
            <a:pPr defTabSz="817244">
              <a:defRPr sz="3000" b="1">
                <a:solidFill>
                  <a:schemeClr val="accent1">
                    <a:satOff val="-19091"/>
                    <a:lumOff val="-11921"/>
                  </a:schemeClr>
                </a:solidFill>
                <a:latin typeface="Helvetica Neue"/>
                <a:ea typeface="Helvetica Neue"/>
                <a:cs typeface="Helvetica Neue"/>
                <a:sym typeface="Helvetica Neue"/>
              </a:defRPr>
            </a:pPr>
            <a:r>
              <a:rPr dirty="0"/>
              <a:t>3-Sınırlar </a:t>
            </a:r>
            <a:r>
              <a:rPr dirty="0" err="1"/>
              <a:t>sayesinde</a:t>
            </a:r>
            <a:r>
              <a:rPr dirty="0"/>
              <a:t> </a:t>
            </a:r>
            <a:r>
              <a:rPr dirty="0" err="1"/>
              <a:t>toplumsal</a:t>
            </a:r>
            <a:r>
              <a:rPr dirty="0"/>
              <a:t> </a:t>
            </a:r>
            <a:r>
              <a:rPr dirty="0" err="1"/>
              <a:t>yaşama</a:t>
            </a:r>
            <a:r>
              <a:rPr dirty="0"/>
              <a:t> </a:t>
            </a:r>
            <a:r>
              <a:rPr dirty="0" err="1"/>
              <a:t>ayak</a:t>
            </a:r>
            <a:r>
              <a:rPr dirty="0"/>
              <a:t> </a:t>
            </a:r>
            <a:r>
              <a:rPr dirty="0" err="1"/>
              <a:t>uydurabilir</a:t>
            </a:r>
            <a:r>
              <a:rPr dirty="0"/>
              <a:t>.</a:t>
            </a:r>
          </a:p>
          <a:p>
            <a:pPr defTabSz="817244">
              <a:defRPr sz="3000" b="1">
                <a:solidFill>
                  <a:schemeClr val="accent1">
                    <a:satOff val="-19091"/>
                    <a:lumOff val="-11921"/>
                  </a:schemeClr>
                </a:solidFill>
                <a:latin typeface="Helvetica Neue"/>
                <a:ea typeface="Helvetica Neue"/>
                <a:cs typeface="Helvetica Neue"/>
                <a:sym typeface="Helvetica Neue"/>
              </a:defRPr>
            </a:pPr>
            <a:r>
              <a:rPr dirty="0"/>
              <a:t>4-Sınırlar </a:t>
            </a:r>
            <a:r>
              <a:rPr dirty="0" err="1"/>
              <a:t>okula</a:t>
            </a:r>
            <a:r>
              <a:rPr dirty="0"/>
              <a:t> </a:t>
            </a:r>
            <a:r>
              <a:rPr dirty="0" err="1"/>
              <a:t>uyum</a:t>
            </a:r>
            <a:r>
              <a:rPr dirty="0"/>
              <a:t> </a:t>
            </a:r>
            <a:r>
              <a:rPr dirty="0" err="1"/>
              <a:t>sürecini</a:t>
            </a:r>
            <a:r>
              <a:rPr dirty="0"/>
              <a:t> </a:t>
            </a:r>
            <a:r>
              <a:rPr dirty="0" err="1"/>
              <a:t>destekler</a:t>
            </a:r>
            <a:r>
              <a:rPr dirty="0"/>
              <a:t>.</a:t>
            </a:r>
          </a:p>
          <a:p>
            <a:pPr defTabSz="817244">
              <a:defRPr sz="3000" b="1">
                <a:solidFill>
                  <a:schemeClr val="accent1">
                    <a:satOff val="-19091"/>
                    <a:lumOff val="-11921"/>
                  </a:schemeClr>
                </a:solidFill>
                <a:latin typeface="Helvetica Neue"/>
                <a:ea typeface="Helvetica Neue"/>
                <a:cs typeface="Helvetica Neue"/>
                <a:sym typeface="Helvetica Neue"/>
              </a:defRPr>
            </a:pPr>
            <a:r>
              <a:rPr dirty="0"/>
              <a:t>5-Sınırlar </a:t>
            </a:r>
            <a:r>
              <a:rPr dirty="0" err="1"/>
              <a:t>sosyal</a:t>
            </a:r>
            <a:r>
              <a:rPr dirty="0"/>
              <a:t> </a:t>
            </a:r>
            <a:r>
              <a:rPr dirty="0" err="1"/>
              <a:t>ilişkileri</a:t>
            </a:r>
            <a:r>
              <a:rPr dirty="0"/>
              <a:t> </a:t>
            </a:r>
            <a:r>
              <a:rPr dirty="0" err="1"/>
              <a:t>destekler</a:t>
            </a:r>
            <a:r>
              <a:rPr dirty="0"/>
              <a:t>.</a:t>
            </a:r>
          </a:p>
          <a:p>
            <a:pPr defTabSz="817244">
              <a:defRPr sz="3000" b="1">
                <a:solidFill>
                  <a:schemeClr val="accent1">
                    <a:satOff val="-19091"/>
                    <a:lumOff val="-11921"/>
                  </a:schemeClr>
                </a:solidFill>
                <a:latin typeface="Helvetica Neue"/>
                <a:ea typeface="Helvetica Neue"/>
                <a:cs typeface="Helvetica Neue"/>
                <a:sym typeface="Helvetica Neue"/>
              </a:defRPr>
            </a:pPr>
            <a:r>
              <a:rPr dirty="0"/>
              <a:t>6-Sınırlar </a:t>
            </a:r>
            <a:r>
              <a:rPr dirty="0" err="1"/>
              <a:t>çocuğun</a:t>
            </a:r>
            <a:r>
              <a:rPr dirty="0"/>
              <a:t> </a:t>
            </a:r>
            <a:r>
              <a:rPr dirty="0" err="1"/>
              <a:t>özgüven</a:t>
            </a:r>
            <a:r>
              <a:rPr dirty="0"/>
              <a:t> </a:t>
            </a:r>
            <a:r>
              <a:rPr dirty="0" err="1"/>
              <a:t>gelişimini</a:t>
            </a:r>
            <a:r>
              <a:rPr dirty="0"/>
              <a:t> </a:t>
            </a:r>
            <a:r>
              <a:rPr dirty="0" err="1"/>
              <a:t>destekler</a:t>
            </a:r>
            <a:r>
              <a:rPr dirty="0"/>
              <a:t>.</a:t>
            </a:r>
          </a:p>
        </p:txBody>
      </p:sp>
      <p:sp>
        <p:nvSpPr>
          <p:cNvPr id="1265" name="文本框 9"/>
          <p:cNvSpPr txBox="1"/>
          <p:nvPr/>
        </p:nvSpPr>
        <p:spPr>
          <a:xfrm>
            <a:off x="1963419" y="539749"/>
            <a:ext cx="7668380" cy="5480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3200" b="1">
                <a:solidFill>
                  <a:srgbClr val="0070C0"/>
                </a:solidFill>
                <a:latin typeface="Arial"/>
                <a:ea typeface="Arial"/>
                <a:cs typeface="Arial"/>
                <a:sym typeface="Arial"/>
              </a:defRPr>
            </a:lvl1pPr>
          </a:lstStyle>
          <a:p>
            <a:r>
              <a:t>SINIRLARA NEDEN İHTİYAÇ DUYARIZ?</a:t>
            </a: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1240" y="-411480"/>
            <a:ext cx="2359152" cy="2173548"/>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7" name="图片 4" descr="图片 4"/>
          <p:cNvPicPr>
            <a:picLocks noChangeAspect="1"/>
          </p:cNvPicPr>
          <p:nvPr/>
        </p:nvPicPr>
        <p:blipFill>
          <a:blip r:embed="rId2">
            <a:extLst/>
          </a:blip>
          <a:stretch>
            <a:fillRect/>
          </a:stretch>
        </p:blipFill>
        <p:spPr>
          <a:xfrm>
            <a:off x="0" y="358775"/>
            <a:ext cx="1981200" cy="730250"/>
          </a:xfrm>
          <a:prstGeom prst="rect">
            <a:avLst/>
          </a:prstGeom>
          <a:ln w="12700">
            <a:miter lim="400000"/>
          </a:ln>
          <a:effectLst>
            <a:outerShdw dist="38100" dir="8100000" rotWithShape="0">
              <a:srgbClr val="000000">
                <a:alpha val="39000"/>
              </a:srgbClr>
            </a:outerShdw>
          </a:effectLst>
        </p:spPr>
      </p:pic>
      <p:sp>
        <p:nvSpPr>
          <p:cNvPr id="1268" name="Freeform 122"/>
          <p:cNvSpPr/>
          <p:nvPr/>
        </p:nvSpPr>
        <p:spPr>
          <a:xfrm>
            <a:off x="5635284" y="3512796"/>
            <a:ext cx="565491" cy="565493"/>
          </a:xfrm>
          <a:custGeom>
            <a:avLst/>
            <a:gdLst/>
            <a:ahLst/>
            <a:cxnLst>
              <a:cxn ang="0">
                <a:pos x="wd2" y="hd2"/>
              </a:cxn>
              <a:cxn ang="5400000">
                <a:pos x="wd2" y="hd2"/>
              </a:cxn>
              <a:cxn ang="10800000">
                <a:pos x="wd2" y="hd2"/>
              </a:cxn>
              <a:cxn ang="16200000">
                <a:pos x="wd2" y="hd2"/>
              </a:cxn>
            </a:cxnLst>
            <a:rect l="0" t="0" r="r" b="b"/>
            <a:pathLst>
              <a:path w="21432" h="21432" extrusionOk="0">
                <a:moveTo>
                  <a:pt x="19793" y="13313"/>
                </a:moveTo>
                <a:cubicBezTo>
                  <a:pt x="15995" y="13686"/>
                  <a:pt x="15995" y="13686"/>
                  <a:pt x="15995" y="13686"/>
                </a:cubicBezTo>
                <a:cubicBezTo>
                  <a:pt x="11675" y="9291"/>
                  <a:pt x="11675" y="9291"/>
                  <a:pt x="11675" y="9291"/>
                </a:cubicBezTo>
                <a:cubicBezTo>
                  <a:pt x="21209" y="3556"/>
                  <a:pt x="21209" y="3556"/>
                  <a:pt x="21209" y="3556"/>
                </a:cubicBezTo>
                <a:cubicBezTo>
                  <a:pt x="19570" y="1918"/>
                  <a:pt x="19570" y="1918"/>
                  <a:pt x="19570" y="1918"/>
                </a:cubicBezTo>
                <a:cubicBezTo>
                  <a:pt x="7355" y="5046"/>
                  <a:pt x="7355" y="5046"/>
                  <a:pt x="7355" y="5046"/>
                </a:cubicBezTo>
                <a:cubicBezTo>
                  <a:pt x="2886" y="502"/>
                  <a:pt x="2886" y="502"/>
                  <a:pt x="2886" y="502"/>
                </a:cubicBezTo>
                <a:cubicBezTo>
                  <a:pt x="2215" y="-168"/>
                  <a:pt x="1173" y="-168"/>
                  <a:pt x="502" y="502"/>
                </a:cubicBezTo>
                <a:cubicBezTo>
                  <a:pt x="-168" y="1173"/>
                  <a:pt x="-168" y="2215"/>
                  <a:pt x="502" y="2886"/>
                </a:cubicBezTo>
                <a:cubicBezTo>
                  <a:pt x="5046" y="7355"/>
                  <a:pt x="5046" y="7355"/>
                  <a:pt x="5046" y="7355"/>
                </a:cubicBezTo>
                <a:cubicBezTo>
                  <a:pt x="1918" y="19570"/>
                  <a:pt x="1918" y="19570"/>
                  <a:pt x="1918" y="19570"/>
                </a:cubicBezTo>
                <a:cubicBezTo>
                  <a:pt x="3556" y="21209"/>
                  <a:pt x="3556" y="21209"/>
                  <a:pt x="3556" y="21209"/>
                </a:cubicBezTo>
                <a:cubicBezTo>
                  <a:pt x="9291" y="11675"/>
                  <a:pt x="9291" y="11675"/>
                  <a:pt x="9291" y="11675"/>
                </a:cubicBezTo>
                <a:cubicBezTo>
                  <a:pt x="13611" y="15995"/>
                  <a:pt x="13611" y="15995"/>
                  <a:pt x="13611" y="15995"/>
                </a:cubicBezTo>
                <a:cubicBezTo>
                  <a:pt x="13313" y="19868"/>
                  <a:pt x="13313" y="19868"/>
                  <a:pt x="13313" y="19868"/>
                </a:cubicBezTo>
                <a:cubicBezTo>
                  <a:pt x="14952" y="21432"/>
                  <a:pt x="14952" y="21432"/>
                  <a:pt x="14952" y="21432"/>
                </a:cubicBezTo>
                <a:cubicBezTo>
                  <a:pt x="17261" y="17261"/>
                  <a:pt x="17261" y="17261"/>
                  <a:pt x="17261" y="17261"/>
                </a:cubicBezTo>
                <a:cubicBezTo>
                  <a:pt x="21432" y="14952"/>
                  <a:pt x="21432" y="14952"/>
                  <a:pt x="21432" y="14952"/>
                </a:cubicBezTo>
                <a:lnTo>
                  <a:pt x="19793" y="13313"/>
                </a:lnTo>
                <a:close/>
              </a:path>
            </a:pathLst>
          </a:custGeom>
          <a:solidFill>
            <a:schemeClr val="accent3">
              <a:lumOff val="44000"/>
            </a:schemeClr>
          </a:solidFill>
          <a:ln w="12700">
            <a:miter lim="400000"/>
          </a:ln>
        </p:spPr>
        <p:txBody>
          <a:bodyPr lIns="45719" rIns="45719"/>
          <a:lstStyle/>
          <a:p>
            <a:endParaRPr/>
          </a:p>
        </p:txBody>
      </p:sp>
      <p:sp>
        <p:nvSpPr>
          <p:cNvPr id="1269" name="矩形 6"/>
          <p:cNvSpPr txBox="1"/>
          <p:nvPr/>
        </p:nvSpPr>
        <p:spPr>
          <a:xfrm>
            <a:off x="146304" y="1581950"/>
            <a:ext cx="11441590" cy="42191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defTabSz="449580">
              <a:spcBef>
                <a:spcPts val="200"/>
              </a:spcBef>
              <a:defRPr sz="1200">
                <a:solidFill>
                  <a:schemeClr val="accent1">
                    <a:satOff val="-19091"/>
                    <a:lumOff val="-11921"/>
                  </a:schemeClr>
                </a:solidFill>
                <a:uFill>
                  <a:solidFill>
                    <a:srgbClr val="1F4D78"/>
                  </a:solidFill>
                </a:uFill>
                <a:latin typeface="Calibri Light"/>
                <a:ea typeface="Calibri Light"/>
                <a:cs typeface="Calibri Light"/>
                <a:sym typeface="Calibri Light"/>
              </a:defRPr>
            </a:pPr>
            <a:r>
              <a:rPr sz="1600" b="1" dirty="0" err="1">
                <a:uFill>
                  <a:solidFill>
                    <a:srgbClr val="212529"/>
                  </a:solidFill>
                </a:uFill>
                <a:latin typeface="Arial"/>
                <a:ea typeface="Arial"/>
                <a:cs typeface="Arial"/>
                <a:sym typeface="Arial"/>
              </a:rPr>
              <a:t>Güvenlik</a:t>
            </a:r>
            <a:r>
              <a:rPr sz="1600" b="1" dirty="0">
                <a:uFill>
                  <a:solidFill>
                    <a:srgbClr val="212529"/>
                  </a:solidFill>
                </a:uFill>
                <a:latin typeface="Arial"/>
                <a:ea typeface="Arial"/>
                <a:cs typeface="Arial"/>
                <a:sym typeface="Arial"/>
              </a:rPr>
              <a:t>:</a:t>
            </a:r>
          </a:p>
          <a:p>
            <a:pPr defTabSz="449580">
              <a:spcBef>
                <a:spcPts val="500"/>
              </a:spcBef>
              <a:defRPr sz="1200">
                <a:solidFill>
                  <a:schemeClr val="accent1">
                    <a:satOff val="-19091"/>
                    <a:lumOff val="-11921"/>
                  </a:schemeClr>
                </a:solidFill>
                <a:uFill>
                  <a:solidFill>
                    <a:srgbClr val="000000"/>
                  </a:solidFill>
                </a:uFill>
                <a:latin typeface="Times New Roman"/>
                <a:ea typeface="Times New Roman"/>
                <a:cs typeface="Times New Roman"/>
                <a:sym typeface="Times New Roman"/>
              </a:defRPr>
            </a:pPr>
            <a:r>
              <a:rPr sz="1600" b="1" dirty="0" err="1">
                <a:uFill>
                  <a:solidFill>
                    <a:srgbClr val="212529"/>
                  </a:solidFill>
                </a:uFill>
                <a:latin typeface="Arial"/>
                <a:ea typeface="Arial"/>
                <a:cs typeface="Arial"/>
                <a:sym typeface="Arial"/>
              </a:rPr>
              <a:t>Sınırlar</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çocukların</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güvenliğini</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sağlamak</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için</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önemlidir</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Riskli</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davranışları</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ve</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tehlikeli</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durumları</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sınırlar</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ile</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belirlemek</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çocuğun</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güvenliği</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için</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önemli</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bir</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adımdır</a:t>
            </a:r>
            <a:r>
              <a:rPr sz="1600" b="1" dirty="0" smtClean="0">
                <a:uFill>
                  <a:solidFill>
                    <a:srgbClr val="212529"/>
                  </a:solidFill>
                </a:uFill>
                <a:latin typeface="Arial"/>
                <a:ea typeface="Arial"/>
                <a:cs typeface="Arial"/>
                <a:sym typeface="Arial"/>
              </a:rPr>
              <a:t>.</a:t>
            </a:r>
            <a:endParaRPr lang="tr-TR" sz="1600" b="1" dirty="0" smtClean="0">
              <a:uFill>
                <a:solidFill>
                  <a:srgbClr val="212529"/>
                </a:solidFill>
              </a:uFill>
              <a:latin typeface="Arial"/>
              <a:ea typeface="Arial"/>
              <a:cs typeface="Arial"/>
              <a:sym typeface="Arial"/>
            </a:endParaRPr>
          </a:p>
          <a:p>
            <a:pPr defTabSz="449580">
              <a:spcBef>
                <a:spcPts val="500"/>
              </a:spcBef>
              <a:defRPr sz="1200">
                <a:solidFill>
                  <a:schemeClr val="accent1">
                    <a:satOff val="-19091"/>
                    <a:lumOff val="-11921"/>
                  </a:schemeClr>
                </a:solidFill>
                <a:uFill>
                  <a:solidFill>
                    <a:srgbClr val="000000"/>
                  </a:solidFill>
                </a:uFill>
                <a:latin typeface="Times New Roman"/>
                <a:ea typeface="Times New Roman"/>
                <a:cs typeface="Times New Roman"/>
                <a:sym typeface="Times New Roman"/>
              </a:defRPr>
            </a:pPr>
            <a:endParaRPr sz="1600" b="1" dirty="0">
              <a:uFill>
                <a:solidFill>
                  <a:srgbClr val="212529"/>
                </a:solidFill>
              </a:uFill>
              <a:latin typeface="Arial"/>
              <a:ea typeface="Arial"/>
              <a:cs typeface="Arial"/>
              <a:sym typeface="Arial"/>
            </a:endParaRPr>
          </a:p>
          <a:p>
            <a:pPr defTabSz="449580">
              <a:spcBef>
                <a:spcPts val="200"/>
              </a:spcBef>
              <a:defRPr sz="1200">
                <a:solidFill>
                  <a:schemeClr val="accent1">
                    <a:satOff val="-19091"/>
                    <a:lumOff val="-11921"/>
                  </a:schemeClr>
                </a:solidFill>
                <a:uFill>
                  <a:solidFill>
                    <a:srgbClr val="1F4D78"/>
                  </a:solidFill>
                </a:uFill>
                <a:latin typeface="Calibri Light"/>
                <a:ea typeface="Calibri Light"/>
                <a:cs typeface="Calibri Light"/>
                <a:sym typeface="Calibri Light"/>
              </a:defRPr>
            </a:pPr>
            <a:r>
              <a:rPr sz="1600" b="1" dirty="0" err="1">
                <a:uFill>
                  <a:solidFill>
                    <a:srgbClr val="212529"/>
                  </a:solidFill>
                </a:uFill>
                <a:latin typeface="Arial"/>
                <a:ea typeface="Arial"/>
                <a:cs typeface="Arial"/>
                <a:sym typeface="Arial"/>
              </a:rPr>
              <a:t>Öz-denetim</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ve</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Disiplin</a:t>
            </a:r>
            <a:r>
              <a:rPr sz="1600" b="1" dirty="0" smtClean="0">
                <a:uFill>
                  <a:solidFill>
                    <a:srgbClr val="212529"/>
                  </a:solidFill>
                </a:uFill>
                <a:latin typeface="Arial"/>
                <a:ea typeface="Arial"/>
                <a:cs typeface="Arial"/>
                <a:sym typeface="Arial"/>
              </a:rPr>
              <a:t>:</a:t>
            </a:r>
            <a:endParaRPr lang="tr-TR" sz="1600" b="1" dirty="0" smtClean="0">
              <a:uFill>
                <a:solidFill>
                  <a:srgbClr val="212529"/>
                </a:solidFill>
              </a:uFill>
              <a:latin typeface="Arial"/>
              <a:ea typeface="Arial"/>
              <a:cs typeface="Arial"/>
              <a:sym typeface="Arial"/>
            </a:endParaRPr>
          </a:p>
          <a:p>
            <a:pPr defTabSz="449580">
              <a:spcBef>
                <a:spcPts val="500"/>
              </a:spcBef>
              <a:defRPr sz="1200">
                <a:solidFill>
                  <a:schemeClr val="accent1">
                    <a:satOff val="-19091"/>
                    <a:lumOff val="-11921"/>
                  </a:schemeClr>
                </a:solidFill>
                <a:uFill>
                  <a:solidFill>
                    <a:srgbClr val="000000"/>
                  </a:solidFill>
                </a:uFill>
                <a:latin typeface="Times New Roman"/>
                <a:ea typeface="Times New Roman"/>
                <a:cs typeface="Times New Roman"/>
                <a:sym typeface="Times New Roman"/>
              </a:defRPr>
            </a:pPr>
            <a:r>
              <a:rPr sz="1600" b="1" dirty="0" err="1" smtClean="0">
                <a:uFill>
                  <a:solidFill>
                    <a:srgbClr val="212529"/>
                  </a:solidFill>
                </a:uFill>
                <a:latin typeface="Arial"/>
                <a:ea typeface="Arial"/>
                <a:cs typeface="Arial"/>
                <a:sym typeface="Arial"/>
              </a:rPr>
              <a:t>Öz-denetim</a:t>
            </a:r>
            <a:r>
              <a:rPr sz="1600" b="1" dirty="0" smtClean="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ve</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disiplin</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becerileri</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çocukluktaki</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sağlıklı</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sınırlar</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ile</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gelişir</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Çocukların</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toplum</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kurallarına</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uymaları</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ve</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kendi</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davranışlarını</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kontrol</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etmeyi</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öğrenmeleri</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belirli</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sınırlar</a:t>
            </a:r>
            <a:r>
              <a:rPr sz="1600" b="1" dirty="0">
                <a:uFill>
                  <a:solidFill>
                    <a:srgbClr val="212529"/>
                  </a:solidFill>
                </a:uFill>
                <a:latin typeface="Arial"/>
                <a:ea typeface="Arial"/>
                <a:cs typeface="Arial"/>
                <a:sym typeface="Arial"/>
              </a:rPr>
              <a:t> </a:t>
            </a:r>
            <a:r>
              <a:rPr sz="1600" b="1" dirty="0" err="1" smtClean="0">
                <a:uFill>
                  <a:solidFill>
                    <a:srgbClr val="212529"/>
                  </a:solidFill>
                </a:uFill>
                <a:latin typeface="Arial"/>
                <a:ea typeface="Arial"/>
                <a:cs typeface="Arial"/>
                <a:sym typeface="Arial"/>
              </a:rPr>
              <a:t>ile</a:t>
            </a:r>
            <a:r>
              <a:rPr lang="tr-TR" sz="1600" b="1" dirty="0">
                <a:uFill>
                  <a:solidFill>
                    <a:srgbClr val="212529"/>
                  </a:solidFill>
                </a:uFill>
                <a:latin typeface="Arial"/>
                <a:ea typeface="Arial"/>
                <a:cs typeface="Arial"/>
                <a:sym typeface="Arial"/>
              </a:rPr>
              <a:t> </a:t>
            </a:r>
            <a:r>
              <a:rPr sz="1600" b="1" dirty="0" err="1" smtClean="0">
                <a:uFill>
                  <a:solidFill>
                    <a:srgbClr val="212529"/>
                  </a:solidFill>
                </a:uFill>
                <a:latin typeface="Arial"/>
                <a:ea typeface="Arial"/>
                <a:cs typeface="Arial"/>
                <a:sym typeface="Arial"/>
              </a:rPr>
              <a:t>mümkündür</a:t>
            </a:r>
            <a:r>
              <a:rPr sz="1600" b="1" dirty="0" smtClean="0">
                <a:uFill>
                  <a:solidFill>
                    <a:srgbClr val="212529"/>
                  </a:solidFill>
                </a:uFill>
                <a:latin typeface="Arial"/>
                <a:ea typeface="Arial"/>
                <a:cs typeface="Arial"/>
                <a:sym typeface="Arial"/>
              </a:rPr>
              <a:t>.</a:t>
            </a:r>
            <a:endParaRPr lang="tr-TR" sz="1600" b="1" dirty="0" smtClean="0">
              <a:uFill>
                <a:solidFill>
                  <a:srgbClr val="212529"/>
                </a:solidFill>
              </a:uFill>
              <a:latin typeface="Arial"/>
              <a:ea typeface="Arial"/>
              <a:cs typeface="Arial"/>
              <a:sym typeface="Arial"/>
            </a:endParaRPr>
          </a:p>
          <a:p>
            <a:pPr defTabSz="449580">
              <a:spcBef>
                <a:spcPts val="500"/>
              </a:spcBef>
              <a:defRPr sz="1200">
                <a:solidFill>
                  <a:schemeClr val="accent1">
                    <a:satOff val="-19091"/>
                    <a:lumOff val="-11921"/>
                  </a:schemeClr>
                </a:solidFill>
                <a:uFill>
                  <a:solidFill>
                    <a:srgbClr val="000000"/>
                  </a:solidFill>
                </a:uFill>
                <a:latin typeface="Times New Roman"/>
                <a:ea typeface="Times New Roman"/>
                <a:cs typeface="Times New Roman"/>
                <a:sym typeface="Times New Roman"/>
              </a:defRPr>
            </a:pPr>
            <a:endParaRPr sz="1600" b="1" dirty="0">
              <a:uFill>
                <a:solidFill>
                  <a:srgbClr val="212529"/>
                </a:solidFill>
              </a:uFill>
              <a:latin typeface="Arial"/>
              <a:ea typeface="Arial"/>
              <a:cs typeface="Arial"/>
              <a:sym typeface="Arial"/>
            </a:endParaRPr>
          </a:p>
          <a:p>
            <a:pPr defTabSz="449580">
              <a:spcBef>
                <a:spcPts val="200"/>
              </a:spcBef>
              <a:defRPr sz="1200">
                <a:solidFill>
                  <a:schemeClr val="accent1">
                    <a:satOff val="-19091"/>
                    <a:lumOff val="-11921"/>
                  </a:schemeClr>
                </a:solidFill>
                <a:uFill>
                  <a:solidFill>
                    <a:srgbClr val="1F4D78"/>
                  </a:solidFill>
                </a:uFill>
                <a:latin typeface="Calibri Light"/>
                <a:ea typeface="Calibri Light"/>
                <a:cs typeface="Calibri Light"/>
                <a:sym typeface="Calibri Light"/>
              </a:defRPr>
            </a:pPr>
            <a:r>
              <a:rPr sz="1600" b="1" dirty="0" err="1">
                <a:uFill>
                  <a:solidFill>
                    <a:srgbClr val="212529"/>
                  </a:solidFill>
                </a:uFill>
                <a:latin typeface="Arial"/>
                <a:ea typeface="Arial"/>
                <a:cs typeface="Arial"/>
                <a:sym typeface="Arial"/>
              </a:rPr>
              <a:t>Sorumluluk</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ve</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Bağımsızlık</a:t>
            </a:r>
            <a:r>
              <a:rPr sz="1600" b="1" dirty="0" smtClean="0">
                <a:uFill>
                  <a:solidFill>
                    <a:srgbClr val="212529"/>
                  </a:solidFill>
                </a:uFill>
                <a:latin typeface="Arial"/>
                <a:ea typeface="Arial"/>
                <a:cs typeface="Arial"/>
                <a:sym typeface="Arial"/>
              </a:rPr>
              <a:t>:</a:t>
            </a:r>
            <a:endParaRPr lang="tr-TR" sz="1600" b="1" dirty="0" smtClean="0">
              <a:uFill>
                <a:solidFill>
                  <a:srgbClr val="212529"/>
                </a:solidFill>
              </a:uFill>
              <a:latin typeface="Arial"/>
              <a:ea typeface="Arial"/>
              <a:cs typeface="Arial"/>
              <a:sym typeface="Arial"/>
            </a:endParaRPr>
          </a:p>
          <a:p>
            <a:pPr defTabSz="449580">
              <a:spcBef>
                <a:spcPts val="500"/>
              </a:spcBef>
              <a:defRPr sz="1200">
                <a:solidFill>
                  <a:schemeClr val="accent1">
                    <a:satOff val="-19091"/>
                    <a:lumOff val="-11921"/>
                  </a:schemeClr>
                </a:solidFill>
                <a:uFill>
                  <a:solidFill>
                    <a:srgbClr val="000000"/>
                  </a:solidFill>
                </a:uFill>
                <a:latin typeface="Times New Roman"/>
                <a:ea typeface="Times New Roman"/>
                <a:cs typeface="Times New Roman"/>
                <a:sym typeface="Times New Roman"/>
              </a:defRPr>
            </a:pPr>
            <a:r>
              <a:rPr sz="1600" b="1" dirty="0" err="1" smtClean="0">
                <a:uFill>
                  <a:solidFill>
                    <a:srgbClr val="212529"/>
                  </a:solidFill>
                </a:uFill>
                <a:latin typeface="Arial"/>
                <a:ea typeface="Arial"/>
                <a:cs typeface="Arial"/>
                <a:sym typeface="Arial"/>
              </a:rPr>
              <a:t>Sınırlar</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çocukların</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sorumluluk</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sahibi</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olmasını</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ve</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bağımsızlık</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kazanmasını</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sağlar</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Sınırlar</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sayesinde</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çocukların</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özgüvenleri</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artar</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ve</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kendi</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istek</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ve</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becerileri</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ile</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başarılı</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olmayı</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öğrenirler</a:t>
            </a:r>
            <a:r>
              <a:rPr sz="1600" b="1" dirty="0" smtClean="0">
                <a:uFill>
                  <a:solidFill>
                    <a:srgbClr val="212529"/>
                  </a:solidFill>
                </a:uFill>
                <a:latin typeface="Arial"/>
                <a:ea typeface="Arial"/>
                <a:cs typeface="Arial"/>
                <a:sym typeface="Arial"/>
              </a:rPr>
              <a:t>.</a:t>
            </a:r>
            <a:endParaRPr lang="tr-TR" sz="1600" b="1" dirty="0" smtClean="0">
              <a:uFill>
                <a:solidFill>
                  <a:srgbClr val="212529"/>
                </a:solidFill>
              </a:uFill>
              <a:latin typeface="Arial"/>
              <a:ea typeface="Arial"/>
              <a:cs typeface="Arial"/>
              <a:sym typeface="Arial"/>
            </a:endParaRPr>
          </a:p>
          <a:p>
            <a:pPr defTabSz="449580">
              <a:spcBef>
                <a:spcPts val="500"/>
              </a:spcBef>
              <a:defRPr sz="1200">
                <a:solidFill>
                  <a:schemeClr val="accent1">
                    <a:satOff val="-19091"/>
                    <a:lumOff val="-11921"/>
                  </a:schemeClr>
                </a:solidFill>
                <a:uFill>
                  <a:solidFill>
                    <a:srgbClr val="000000"/>
                  </a:solidFill>
                </a:uFill>
                <a:latin typeface="Times New Roman"/>
                <a:ea typeface="Times New Roman"/>
                <a:cs typeface="Times New Roman"/>
                <a:sym typeface="Times New Roman"/>
              </a:defRPr>
            </a:pPr>
            <a:endParaRPr sz="1600" b="1" dirty="0">
              <a:uFill>
                <a:solidFill>
                  <a:srgbClr val="212529"/>
                </a:solidFill>
              </a:uFill>
              <a:latin typeface="Arial"/>
              <a:ea typeface="Arial"/>
              <a:cs typeface="Arial"/>
              <a:sym typeface="Arial"/>
            </a:endParaRPr>
          </a:p>
          <a:p>
            <a:pPr defTabSz="449580">
              <a:spcBef>
                <a:spcPts val="200"/>
              </a:spcBef>
              <a:defRPr sz="1200">
                <a:solidFill>
                  <a:schemeClr val="accent1">
                    <a:satOff val="-19091"/>
                    <a:lumOff val="-11921"/>
                  </a:schemeClr>
                </a:solidFill>
                <a:uFill>
                  <a:solidFill>
                    <a:srgbClr val="1F4D78"/>
                  </a:solidFill>
                </a:uFill>
                <a:latin typeface="Calibri Light"/>
                <a:ea typeface="Calibri Light"/>
                <a:cs typeface="Calibri Light"/>
                <a:sym typeface="Calibri Light"/>
              </a:defRPr>
            </a:pPr>
            <a:r>
              <a:rPr sz="1600" b="1" dirty="0" err="1">
                <a:uFill>
                  <a:solidFill>
                    <a:srgbClr val="212529"/>
                  </a:solidFill>
                </a:uFill>
                <a:latin typeface="Arial"/>
                <a:ea typeface="Arial"/>
                <a:cs typeface="Arial"/>
                <a:sym typeface="Arial"/>
              </a:rPr>
              <a:t>Sosyal</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Beceriler</a:t>
            </a:r>
            <a:r>
              <a:rPr sz="1600" b="1" dirty="0">
                <a:uFill>
                  <a:solidFill>
                    <a:srgbClr val="212529"/>
                  </a:solidFill>
                </a:uFill>
                <a:latin typeface="Arial"/>
                <a:ea typeface="Arial"/>
                <a:cs typeface="Arial"/>
                <a:sym typeface="Arial"/>
              </a:rPr>
              <a:t>:</a:t>
            </a:r>
          </a:p>
          <a:p>
            <a:pPr defTabSz="449580">
              <a:spcBef>
                <a:spcPts val="500"/>
              </a:spcBef>
              <a:defRPr sz="1200">
                <a:solidFill>
                  <a:schemeClr val="accent1">
                    <a:satOff val="-19091"/>
                    <a:lumOff val="-11921"/>
                  </a:schemeClr>
                </a:solidFill>
                <a:uFill>
                  <a:solidFill>
                    <a:srgbClr val="000000"/>
                  </a:solidFill>
                </a:uFill>
                <a:latin typeface="Times New Roman"/>
                <a:ea typeface="Times New Roman"/>
                <a:cs typeface="Times New Roman"/>
                <a:sym typeface="Times New Roman"/>
              </a:defRPr>
            </a:pPr>
            <a:r>
              <a:rPr sz="1600" b="1" dirty="0" err="1">
                <a:uFill>
                  <a:solidFill>
                    <a:srgbClr val="212529"/>
                  </a:solidFill>
                </a:uFill>
                <a:latin typeface="Arial"/>
                <a:ea typeface="Arial"/>
                <a:cs typeface="Arial"/>
                <a:sym typeface="Arial"/>
              </a:rPr>
              <a:t>Sınırlar</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çocukların</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sosyal</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becerilerinin</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gelişmesine</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yardımcı</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olur</a:t>
            </a:r>
            <a:r>
              <a:rPr sz="1600" b="1" dirty="0">
                <a:uFill>
                  <a:solidFill>
                    <a:srgbClr val="212529"/>
                  </a:solidFill>
                </a:uFill>
                <a:latin typeface="Arial"/>
                <a:ea typeface="Arial"/>
                <a:cs typeface="Arial"/>
                <a:sym typeface="Arial"/>
              </a:rPr>
              <a:t>. Bu </a:t>
            </a:r>
            <a:r>
              <a:rPr sz="1600" b="1" dirty="0" err="1">
                <a:uFill>
                  <a:solidFill>
                    <a:srgbClr val="212529"/>
                  </a:solidFill>
                </a:uFill>
                <a:latin typeface="Arial"/>
                <a:ea typeface="Arial"/>
                <a:cs typeface="Arial"/>
                <a:sym typeface="Arial"/>
              </a:rPr>
              <a:t>sosyal</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beceriler</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kurallara</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uymayı</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işbirliği</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yapmayı</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ve</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başkalarına</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ve</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onların</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haklarına</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saygı</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duymayı</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öğrenmeleri</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ile</a:t>
            </a:r>
            <a:r>
              <a:rPr sz="1600" b="1" dirty="0">
                <a:uFill>
                  <a:solidFill>
                    <a:srgbClr val="212529"/>
                  </a:solidFill>
                </a:uFill>
                <a:latin typeface="Arial"/>
                <a:ea typeface="Arial"/>
                <a:cs typeface="Arial"/>
                <a:sym typeface="Arial"/>
              </a:rPr>
              <a:t> </a:t>
            </a:r>
            <a:r>
              <a:rPr sz="1600" b="1" dirty="0" err="1">
                <a:uFill>
                  <a:solidFill>
                    <a:srgbClr val="212529"/>
                  </a:solidFill>
                </a:uFill>
                <a:latin typeface="Arial"/>
                <a:ea typeface="Arial"/>
                <a:cs typeface="Arial"/>
                <a:sym typeface="Arial"/>
              </a:rPr>
              <a:t>mümkündür</a:t>
            </a:r>
            <a:r>
              <a:rPr sz="1600" b="1" dirty="0">
                <a:uFill>
                  <a:solidFill>
                    <a:srgbClr val="212529"/>
                  </a:solidFill>
                </a:uFill>
                <a:latin typeface="Arial"/>
                <a:ea typeface="Arial"/>
                <a:cs typeface="Arial"/>
                <a:sym typeface="Arial"/>
              </a:rPr>
              <a:t>.</a:t>
            </a:r>
          </a:p>
        </p:txBody>
      </p:sp>
      <p:sp>
        <p:nvSpPr>
          <p:cNvPr id="1270" name="文本框 9"/>
          <p:cNvSpPr txBox="1"/>
          <p:nvPr/>
        </p:nvSpPr>
        <p:spPr>
          <a:xfrm>
            <a:off x="1963419" y="539750"/>
            <a:ext cx="7668380" cy="5480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3200" b="1">
                <a:solidFill>
                  <a:srgbClr val="0070C0"/>
                </a:solidFill>
                <a:latin typeface="Arial"/>
                <a:ea typeface="Arial"/>
                <a:cs typeface="Arial"/>
                <a:sym typeface="Arial"/>
              </a:defRPr>
            </a:lvl1pPr>
          </a:lstStyle>
          <a:p>
            <a:r>
              <a:t>SINIRLARA NEDEN İHTİYAÇ DUYARIZ?</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2" name="图片 31" descr="图片 31"/>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273" name="矩形 16"/>
          <p:cNvSpPr/>
          <p:nvPr/>
        </p:nvSpPr>
        <p:spPr>
          <a:xfrm>
            <a:off x="3594099" y="2701924"/>
            <a:ext cx="744540" cy="744540"/>
          </a:xfrm>
          <a:prstGeom prst="rect">
            <a:avLst/>
          </a:prstGeom>
          <a:solidFill>
            <a:srgbClr val="2BA854"/>
          </a:solidFill>
          <a:ln w="12700">
            <a:miter lim="400000"/>
          </a:ln>
        </p:spPr>
        <p:txBody>
          <a:bodyPr lIns="45719" rIns="45719" anchor="ctr"/>
          <a:lstStyle/>
          <a:p>
            <a:pPr algn="ctr">
              <a:defRPr>
                <a:solidFill>
                  <a:schemeClr val="accent3">
                    <a:lumOff val="44000"/>
                  </a:schemeClr>
                </a:solidFill>
              </a:defRPr>
            </a:pPr>
            <a:endParaRPr/>
          </a:p>
        </p:txBody>
      </p:sp>
      <p:sp>
        <p:nvSpPr>
          <p:cNvPr id="1274" name="矩形 17"/>
          <p:cNvSpPr/>
          <p:nvPr/>
        </p:nvSpPr>
        <p:spPr>
          <a:xfrm>
            <a:off x="4406899" y="2701924"/>
            <a:ext cx="744540" cy="744540"/>
          </a:xfrm>
          <a:prstGeom prst="rect">
            <a:avLst/>
          </a:prstGeom>
          <a:solidFill>
            <a:srgbClr val="513087"/>
          </a:solidFill>
          <a:ln w="12700">
            <a:miter lim="400000"/>
          </a:ln>
        </p:spPr>
        <p:txBody>
          <a:bodyPr lIns="45719" rIns="45719" anchor="ctr"/>
          <a:lstStyle/>
          <a:p>
            <a:pPr algn="ctr">
              <a:defRPr>
                <a:solidFill>
                  <a:schemeClr val="accent3">
                    <a:lumOff val="44000"/>
                  </a:schemeClr>
                </a:solidFill>
              </a:defRPr>
            </a:pPr>
            <a:endParaRPr/>
          </a:p>
        </p:txBody>
      </p:sp>
      <p:sp>
        <p:nvSpPr>
          <p:cNvPr id="1275" name="矩形 18"/>
          <p:cNvSpPr/>
          <p:nvPr/>
        </p:nvSpPr>
        <p:spPr>
          <a:xfrm>
            <a:off x="3573462" y="3529012"/>
            <a:ext cx="744538" cy="744538"/>
          </a:xfrm>
          <a:prstGeom prst="rect">
            <a:avLst/>
          </a:prstGeom>
          <a:solidFill>
            <a:srgbClr val="DE4477"/>
          </a:solidFill>
          <a:ln w="12700">
            <a:miter lim="400000"/>
          </a:ln>
        </p:spPr>
        <p:txBody>
          <a:bodyPr lIns="45719" rIns="45719" anchor="ctr"/>
          <a:lstStyle/>
          <a:p>
            <a:pPr algn="ctr">
              <a:defRPr>
                <a:solidFill>
                  <a:schemeClr val="accent3">
                    <a:lumOff val="44000"/>
                  </a:schemeClr>
                </a:solidFill>
              </a:defRPr>
            </a:pPr>
            <a:endParaRPr/>
          </a:p>
        </p:txBody>
      </p:sp>
      <p:sp>
        <p:nvSpPr>
          <p:cNvPr id="1276" name="矩形 19"/>
          <p:cNvSpPr/>
          <p:nvPr/>
        </p:nvSpPr>
        <p:spPr>
          <a:xfrm>
            <a:off x="4406899" y="3529012"/>
            <a:ext cx="744540" cy="744538"/>
          </a:xfrm>
          <a:prstGeom prst="rect">
            <a:avLst/>
          </a:prstGeom>
          <a:solidFill>
            <a:srgbClr val="F4BB43"/>
          </a:solidFill>
          <a:ln w="12700">
            <a:miter lim="400000"/>
          </a:ln>
        </p:spPr>
        <p:txBody>
          <a:bodyPr lIns="45719" rIns="45719" anchor="ctr"/>
          <a:lstStyle/>
          <a:p>
            <a:pPr algn="ctr">
              <a:defRPr>
                <a:solidFill>
                  <a:schemeClr val="accent3">
                    <a:lumOff val="44000"/>
                  </a:schemeClr>
                </a:solidFill>
              </a:defRPr>
            </a:pPr>
            <a:endParaRPr/>
          </a:p>
        </p:txBody>
      </p:sp>
      <p:sp>
        <p:nvSpPr>
          <p:cNvPr id="1277" name="文本框 20"/>
          <p:cNvSpPr txBox="1"/>
          <p:nvPr/>
        </p:nvSpPr>
        <p:spPr>
          <a:xfrm>
            <a:off x="3650932" y="2701925"/>
            <a:ext cx="1460262" cy="14485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9600" b="1">
                <a:solidFill>
                  <a:schemeClr val="accent3">
                    <a:lumOff val="44000"/>
                  </a:schemeClr>
                </a:solidFill>
                <a:latin typeface="Arial"/>
                <a:ea typeface="Arial"/>
                <a:cs typeface="Arial"/>
                <a:sym typeface="Arial"/>
              </a:defRPr>
            </a:lvl1pPr>
          </a:lstStyle>
          <a:p>
            <a:r>
              <a:t>03</a:t>
            </a:r>
          </a:p>
        </p:txBody>
      </p:sp>
      <p:sp>
        <p:nvSpPr>
          <p:cNvPr id="1278" name="文本框 22"/>
          <p:cNvSpPr txBox="1"/>
          <p:nvPr/>
        </p:nvSpPr>
        <p:spPr>
          <a:xfrm>
            <a:off x="5453879" y="3009096"/>
            <a:ext cx="6435678" cy="11432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3600" b="1">
                <a:solidFill>
                  <a:srgbClr val="DE4477"/>
                </a:solidFill>
                <a:latin typeface="Arial"/>
                <a:ea typeface="Arial"/>
                <a:cs typeface="Arial"/>
                <a:sym typeface="Arial"/>
              </a:defRPr>
            </a:lvl1pPr>
          </a:lstStyle>
          <a:p>
            <a:r>
              <a:t>SINIR KOYMAYI ZORLAŞTIRAN FAKTÖRLER</a:t>
            </a:r>
          </a:p>
        </p:txBody>
      </p:sp>
    </p:spTree>
  </p:cSld>
  <p:clrMapOvr>
    <a:masterClrMapping/>
  </p:clrMapOvr>
  <p:transition spd="med"/>
</p:sld>
</file>

<file path=ppt/theme/theme1.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5B9BD5"/>
      </a:accent1>
      <a:accent2>
        <a:srgbClr val="ED7D31"/>
      </a:accent2>
      <a:accent3>
        <a:srgbClr val="8F8F8F"/>
      </a:accent3>
      <a:accent4>
        <a:srgbClr val="707070"/>
      </a:accent4>
      <a:accent5>
        <a:srgbClr val="B5CBE7"/>
      </a:accent5>
      <a:accent6>
        <a:srgbClr val="D7712B"/>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5B9BD5"/>
      </a:accent1>
      <a:accent2>
        <a:srgbClr val="ED7D31"/>
      </a:accent2>
      <a:accent3>
        <a:srgbClr val="8F8F8F"/>
      </a:accent3>
      <a:accent4>
        <a:srgbClr val="707070"/>
      </a:accent4>
      <a:accent5>
        <a:srgbClr val="B5CBE7"/>
      </a:accent5>
      <a:accent6>
        <a:srgbClr val="D7712B"/>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30</TotalTime>
  <Words>1541</Words>
  <Application>Microsoft Office PowerPoint</Application>
  <PresentationFormat>Geniş ekran</PresentationFormat>
  <Paragraphs>140</Paragraphs>
  <Slides>27</Slides>
  <Notes>5</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27</vt:i4>
      </vt:variant>
    </vt:vector>
  </HeadingPairs>
  <TitlesOfParts>
    <vt:vector size="35" baseType="lpstr">
      <vt:lpstr>Arial</vt:lpstr>
      <vt:lpstr>Calibri</vt:lpstr>
      <vt:lpstr>Calibri Light</vt:lpstr>
      <vt:lpstr>Helvetica Neue</vt:lpstr>
      <vt:lpstr>Impact</vt:lpstr>
      <vt:lpstr>Lato-Regular</vt:lpstr>
      <vt:lpstr>Symbol</vt:lpstr>
      <vt:lpstr>Office 主题</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tayfun bulut</dc:creator>
  <cp:lastModifiedBy>USER</cp:lastModifiedBy>
  <cp:revision>7</cp:revision>
  <dcterms:modified xsi:type="dcterms:W3CDTF">2024-01-19T12:23:28Z</dcterms:modified>
</cp:coreProperties>
</file>