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22.01.2024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pPr/>
              <a:t>22.01.2024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22.01.2024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şgen 2"/>
          <p:cNvSpPr/>
          <p:nvPr/>
        </p:nvSpPr>
        <p:spPr>
          <a:xfrm>
            <a:off x="2483728" y="2715766"/>
            <a:ext cx="2664296" cy="1262893"/>
          </a:xfrm>
          <a:prstGeom prst="homePlate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  <p:sp>
        <p:nvSpPr>
          <p:cNvPr id="11" name="Beşgen 10"/>
          <p:cNvSpPr/>
          <p:nvPr/>
        </p:nvSpPr>
        <p:spPr>
          <a:xfrm>
            <a:off x="5148064" y="2786064"/>
            <a:ext cx="3114705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BİZİ DİNLEDİĞİNİZ İÇİN TEŞEKKÜRLER</a:t>
            </a:r>
            <a:endParaRPr lang="tr-TR" b="1" dirty="0"/>
          </a:p>
        </p:txBody>
      </p:sp>
      <p:pic>
        <p:nvPicPr>
          <p:cNvPr id="1026" name="Picture 2" descr="C:\Users\AIDATA\Desktop\Motivasyon-75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10"/>
            <a:ext cx="3884441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562</Words>
  <Application>Microsoft Office PowerPoint</Application>
  <PresentationFormat>Ekran Gösterisi (16:9)</PresentationFormat>
  <Paragraphs>98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USER</cp:lastModifiedBy>
  <cp:revision>113</cp:revision>
  <dcterms:created xsi:type="dcterms:W3CDTF">2017-11-01T05:55:49Z</dcterms:created>
  <dcterms:modified xsi:type="dcterms:W3CDTF">2024-01-22T05:31:11Z</dcterms:modified>
</cp:coreProperties>
</file>