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18288000" cy="10287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75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CDC3"/>
          </a:solidFill>
        </p:spPr>
        <p:txBody>
          <a:bodyPr wrap="square" lIns="0" tIns="0" rIns="0" bIns="0" rtlCol="0"/>
          <a:lstStyle/>
          <a:p>
            <a:endParaRPr/>
          </a:p>
        </p:txBody>
      </p:sp>
      <p:sp>
        <p:nvSpPr>
          <p:cNvPr id="17" name="bg object 17"/>
          <p:cNvSpPr/>
          <p:nvPr/>
        </p:nvSpPr>
        <p:spPr>
          <a:xfrm>
            <a:off x="0" y="6615"/>
            <a:ext cx="18288000" cy="10278110"/>
          </a:xfrm>
          <a:custGeom>
            <a:avLst/>
            <a:gdLst/>
            <a:ahLst/>
            <a:cxnLst/>
            <a:rect l="l" t="t" r="r" b="b"/>
            <a:pathLst>
              <a:path w="18288000" h="10278110">
                <a:moveTo>
                  <a:pt x="18288000" y="0"/>
                </a:moveTo>
                <a:lnTo>
                  <a:pt x="17486541" y="0"/>
                </a:lnTo>
                <a:lnTo>
                  <a:pt x="17486541" y="72390"/>
                </a:lnTo>
                <a:lnTo>
                  <a:pt x="17486541" y="728611"/>
                </a:lnTo>
                <a:lnTo>
                  <a:pt x="17486541" y="10200488"/>
                </a:lnTo>
                <a:lnTo>
                  <a:pt x="16830802" y="10200488"/>
                </a:lnTo>
                <a:lnTo>
                  <a:pt x="16830802" y="9544736"/>
                </a:lnTo>
                <a:lnTo>
                  <a:pt x="17486541" y="9544736"/>
                </a:lnTo>
                <a:lnTo>
                  <a:pt x="17486541" y="9471876"/>
                </a:lnTo>
                <a:lnTo>
                  <a:pt x="16830802" y="9471876"/>
                </a:lnTo>
                <a:lnTo>
                  <a:pt x="16830802" y="8816137"/>
                </a:lnTo>
                <a:lnTo>
                  <a:pt x="17486541" y="8816137"/>
                </a:lnTo>
                <a:lnTo>
                  <a:pt x="17486541" y="8743277"/>
                </a:lnTo>
                <a:lnTo>
                  <a:pt x="16830802" y="8743277"/>
                </a:lnTo>
                <a:lnTo>
                  <a:pt x="16830802" y="8087525"/>
                </a:lnTo>
                <a:lnTo>
                  <a:pt x="17486541" y="8087525"/>
                </a:lnTo>
                <a:lnTo>
                  <a:pt x="17486541" y="8014665"/>
                </a:lnTo>
                <a:lnTo>
                  <a:pt x="16830802" y="8014665"/>
                </a:lnTo>
                <a:lnTo>
                  <a:pt x="16830802" y="7358926"/>
                </a:lnTo>
                <a:lnTo>
                  <a:pt x="17486541" y="7358926"/>
                </a:lnTo>
                <a:lnTo>
                  <a:pt x="17486541" y="7286066"/>
                </a:lnTo>
                <a:lnTo>
                  <a:pt x="16830802" y="7286066"/>
                </a:lnTo>
                <a:lnTo>
                  <a:pt x="16830802" y="6630314"/>
                </a:lnTo>
                <a:lnTo>
                  <a:pt x="17486541" y="6630314"/>
                </a:lnTo>
                <a:lnTo>
                  <a:pt x="17486541" y="6557454"/>
                </a:lnTo>
                <a:lnTo>
                  <a:pt x="16830802" y="6557454"/>
                </a:lnTo>
                <a:lnTo>
                  <a:pt x="16830802" y="5901715"/>
                </a:lnTo>
                <a:lnTo>
                  <a:pt x="17486541" y="5901715"/>
                </a:lnTo>
                <a:lnTo>
                  <a:pt x="17486541" y="5828855"/>
                </a:lnTo>
                <a:lnTo>
                  <a:pt x="16830802" y="5828855"/>
                </a:lnTo>
                <a:lnTo>
                  <a:pt x="16830802" y="5173103"/>
                </a:lnTo>
                <a:lnTo>
                  <a:pt x="17486541" y="5173103"/>
                </a:lnTo>
                <a:lnTo>
                  <a:pt x="17486541" y="5100244"/>
                </a:lnTo>
                <a:lnTo>
                  <a:pt x="16830802" y="5100244"/>
                </a:lnTo>
                <a:lnTo>
                  <a:pt x="16830802" y="4444492"/>
                </a:lnTo>
                <a:lnTo>
                  <a:pt x="17486541" y="4444492"/>
                </a:lnTo>
                <a:lnTo>
                  <a:pt x="17486541" y="4371632"/>
                </a:lnTo>
                <a:lnTo>
                  <a:pt x="16830802" y="4371632"/>
                </a:lnTo>
                <a:lnTo>
                  <a:pt x="16830802" y="3715893"/>
                </a:lnTo>
                <a:lnTo>
                  <a:pt x="17486541" y="3715893"/>
                </a:lnTo>
                <a:lnTo>
                  <a:pt x="17486541" y="3643033"/>
                </a:lnTo>
                <a:lnTo>
                  <a:pt x="16830802" y="3643033"/>
                </a:lnTo>
                <a:lnTo>
                  <a:pt x="16830802" y="2987281"/>
                </a:lnTo>
                <a:lnTo>
                  <a:pt x="17486541" y="2987281"/>
                </a:lnTo>
                <a:lnTo>
                  <a:pt x="17486541" y="2914421"/>
                </a:lnTo>
                <a:lnTo>
                  <a:pt x="16830802" y="2914421"/>
                </a:lnTo>
                <a:lnTo>
                  <a:pt x="16830802" y="2258682"/>
                </a:lnTo>
                <a:lnTo>
                  <a:pt x="17486541" y="2258682"/>
                </a:lnTo>
                <a:lnTo>
                  <a:pt x="17486541" y="2185822"/>
                </a:lnTo>
                <a:lnTo>
                  <a:pt x="16830802" y="2185822"/>
                </a:lnTo>
                <a:lnTo>
                  <a:pt x="16830802" y="1530070"/>
                </a:lnTo>
                <a:lnTo>
                  <a:pt x="17486541" y="1530070"/>
                </a:lnTo>
                <a:lnTo>
                  <a:pt x="17486541" y="1457210"/>
                </a:lnTo>
                <a:lnTo>
                  <a:pt x="16830802" y="1457210"/>
                </a:lnTo>
                <a:lnTo>
                  <a:pt x="16830802" y="801471"/>
                </a:lnTo>
                <a:lnTo>
                  <a:pt x="17486541" y="801471"/>
                </a:lnTo>
                <a:lnTo>
                  <a:pt x="17486541" y="728611"/>
                </a:lnTo>
                <a:lnTo>
                  <a:pt x="16830802" y="728611"/>
                </a:lnTo>
                <a:lnTo>
                  <a:pt x="16830802" y="72390"/>
                </a:lnTo>
                <a:lnTo>
                  <a:pt x="17486541" y="72390"/>
                </a:lnTo>
                <a:lnTo>
                  <a:pt x="17486541" y="0"/>
                </a:lnTo>
                <a:lnTo>
                  <a:pt x="16757930" y="0"/>
                </a:lnTo>
                <a:lnTo>
                  <a:pt x="16757930" y="72390"/>
                </a:lnTo>
                <a:lnTo>
                  <a:pt x="16757930" y="728611"/>
                </a:lnTo>
                <a:lnTo>
                  <a:pt x="16757930" y="10200488"/>
                </a:lnTo>
                <a:lnTo>
                  <a:pt x="16102191" y="10200488"/>
                </a:lnTo>
                <a:lnTo>
                  <a:pt x="16102191" y="9544736"/>
                </a:lnTo>
                <a:lnTo>
                  <a:pt x="16757930" y="9544736"/>
                </a:lnTo>
                <a:lnTo>
                  <a:pt x="16757930" y="9471876"/>
                </a:lnTo>
                <a:lnTo>
                  <a:pt x="16102191" y="9471876"/>
                </a:lnTo>
                <a:lnTo>
                  <a:pt x="16102191" y="8816137"/>
                </a:lnTo>
                <a:lnTo>
                  <a:pt x="16757930" y="8816137"/>
                </a:lnTo>
                <a:lnTo>
                  <a:pt x="16757930" y="8743277"/>
                </a:lnTo>
                <a:lnTo>
                  <a:pt x="16102191" y="8743277"/>
                </a:lnTo>
                <a:lnTo>
                  <a:pt x="16102191" y="8087525"/>
                </a:lnTo>
                <a:lnTo>
                  <a:pt x="16757930" y="8087525"/>
                </a:lnTo>
                <a:lnTo>
                  <a:pt x="16757930" y="8014665"/>
                </a:lnTo>
                <a:lnTo>
                  <a:pt x="16102191" y="8014665"/>
                </a:lnTo>
                <a:lnTo>
                  <a:pt x="16102191" y="7358926"/>
                </a:lnTo>
                <a:lnTo>
                  <a:pt x="16757930" y="7358926"/>
                </a:lnTo>
                <a:lnTo>
                  <a:pt x="16757930" y="7286066"/>
                </a:lnTo>
                <a:lnTo>
                  <a:pt x="16102191" y="7286066"/>
                </a:lnTo>
                <a:lnTo>
                  <a:pt x="16102191" y="6630314"/>
                </a:lnTo>
                <a:lnTo>
                  <a:pt x="16757930" y="6630314"/>
                </a:lnTo>
                <a:lnTo>
                  <a:pt x="16757930" y="6557454"/>
                </a:lnTo>
                <a:lnTo>
                  <a:pt x="16102191" y="6557454"/>
                </a:lnTo>
                <a:lnTo>
                  <a:pt x="16102191" y="5901715"/>
                </a:lnTo>
                <a:lnTo>
                  <a:pt x="16757930" y="5901715"/>
                </a:lnTo>
                <a:lnTo>
                  <a:pt x="16757930" y="5828855"/>
                </a:lnTo>
                <a:lnTo>
                  <a:pt x="16102191" y="5828855"/>
                </a:lnTo>
                <a:lnTo>
                  <a:pt x="16102191" y="5173103"/>
                </a:lnTo>
                <a:lnTo>
                  <a:pt x="16757930" y="5173103"/>
                </a:lnTo>
                <a:lnTo>
                  <a:pt x="16757930" y="5100244"/>
                </a:lnTo>
                <a:lnTo>
                  <a:pt x="16102191" y="5100244"/>
                </a:lnTo>
                <a:lnTo>
                  <a:pt x="16102191" y="4444492"/>
                </a:lnTo>
                <a:lnTo>
                  <a:pt x="16757930" y="4444492"/>
                </a:lnTo>
                <a:lnTo>
                  <a:pt x="16757930" y="4371632"/>
                </a:lnTo>
                <a:lnTo>
                  <a:pt x="16102191" y="4371632"/>
                </a:lnTo>
                <a:lnTo>
                  <a:pt x="16102191" y="3715893"/>
                </a:lnTo>
                <a:lnTo>
                  <a:pt x="16757930" y="3715893"/>
                </a:lnTo>
                <a:lnTo>
                  <a:pt x="16757930" y="3643033"/>
                </a:lnTo>
                <a:lnTo>
                  <a:pt x="16102191" y="3643033"/>
                </a:lnTo>
                <a:lnTo>
                  <a:pt x="16102191" y="2987281"/>
                </a:lnTo>
                <a:lnTo>
                  <a:pt x="16757930" y="2987281"/>
                </a:lnTo>
                <a:lnTo>
                  <a:pt x="16757930" y="2914421"/>
                </a:lnTo>
                <a:lnTo>
                  <a:pt x="16102191" y="2914421"/>
                </a:lnTo>
                <a:lnTo>
                  <a:pt x="16102191" y="2258682"/>
                </a:lnTo>
                <a:lnTo>
                  <a:pt x="16757930" y="2258682"/>
                </a:lnTo>
                <a:lnTo>
                  <a:pt x="16757930" y="2185822"/>
                </a:lnTo>
                <a:lnTo>
                  <a:pt x="16102191" y="2185822"/>
                </a:lnTo>
                <a:lnTo>
                  <a:pt x="16102191" y="1530070"/>
                </a:lnTo>
                <a:lnTo>
                  <a:pt x="16757930" y="1530070"/>
                </a:lnTo>
                <a:lnTo>
                  <a:pt x="16757930" y="1457210"/>
                </a:lnTo>
                <a:lnTo>
                  <a:pt x="16102191" y="1457210"/>
                </a:lnTo>
                <a:lnTo>
                  <a:pt x="16102191" y="801471"/>
                </a:lnTo>
                <a:lnTo>
                  <a:pt x="16757930" y="801471"/>
                </a:lnTo>
                <a:lnTo>
                  <a:pt x="16757930" y="728611"/>
                </a:lnTo>
                <a:lnTo>
                  <a:pt x="16102191" y="728611"/>
                </a:lnTo>
                <a:lnTo>
                  <a:pt x="16102191" y="72390"/>
                </a:lnTo>
                <a:lnTo>
                  <a:pt x="16757930" y="72390"/>
                </a:lnTo>
                <a:lnTo>
                  <a:pt x="16757930" y="0"/>
                </a:lnTo>
                <a:lnTo>
                  <a:pt x="16029331" y="0"/>
                </a:lnTo>
                <a:lnTo>
                  <a:pt x="16029331" y="72390"/>
                </a:lnTo>
                <a:lnTo>
                  <a:pt x="16029331" y="728611"/>
                </a:lnTo>
                <a:lnTo>
                  <a:pt x="16029331" y="10200488"/>
                </a:lnTo>
                <a:lnTo>
                  <a:pt x="15373579" y="10200488"/>
                </a:lnTo>
                <a:lnTo>
                  <a:pt x="15373579" y="9544736"/>
                </a:lnTo>
                <a:lnTo>
                  <a:pt x="16029331" y="9544736"/>
                </a:lnTo>
                <a:lnTo>
                  <a:pt x="16029331" y="9471876"/>
                </a:lnTo>
                <a:lnTo>
                  <a:pt x="15373579" y="9471876"/>
                </a:lnTo>
                <a:lnTo>
                  <a:pt x="15373579" y="8816137"/>
                </a:lnTo>
                <a:lnTo>
                  <a:pt x="16029331" y="8816137"/>
                </a:lnTo>
                <a:lnTo>
                  <a:pt x="16029331" y="8743277"/>
                </a:lnTo>
                <a:lnTo>
                  <a:pt x="15373579" y="8743277"/>
                </a:lnTo>
                <a:lnTo>
                  <a:pt x="15373579" y="8087525"/>
                </a:lnTo>
                <a:lnTo>
                  <a:pt x="16029331" y="8087525"/>
                </a:lnTo>
                <a:lnTo>
                  <a:pt x="16029331" y="8014665"/>
                </a:lnTo>
                <a:lnTo>
                  <a:pt x="15373579" y="8014665"/>
                </a:lnTo>
                <a:lnTo>
                  <a:pt x="15373579" y="7358926"/>
                </a:lnTo>
                <a:lnTo>
                  <a:pt x="16029331" y="7358926"/>
                </a:lnTo>
                <a:lnTo>
                  <a:pt x="16029331" y="7286066"/>
                </a:lnTo>
                <a:lnTo>
                  <a:pt x="15373579" y="7286066"/>
                </a:lnTo>
                <a:lnTo>
                  <a:pt x="15373579" y="6630314"/>
                </a:lnTo>
                <a:lnTo>
                  <a:pt x="16029331" y="6630314"/>
                </a:lnTo>
                <a:lnTo>
                  <a:pt x="16029331" y="6557454"/>
                </a:lnTo>
                <a:lnTo>
                  <a:pt x="15373579" y="6557454"/>
                </a:lnTo>
                <a:lnTo>
                  <a:pt x="15373579" y="5901715"/>
                </a:lnTo>
                <a:lnTo>
                  <a:pt x="16029331" y="5901715"/>
                </a:lnTo>
                <a:lnTo>
                  <a:pt x="16029331" y="5828855"/>
                </a:lnTo>
                <a:lnTo>
                  <a:pt x="15373579" y="5828855"/>
                </a:lnTo>
                <a:lnTo>
                  <a:pt x="15373579" y="5173103"/>
                </a:lnTo>
                <a:lnTo>
                  <a:pt x="16029331" y="5173103"/>
                </a:lnTo>
                <a:lnTo>
                  <a:pt x="16029331" y="5100244"/>
                </a:lnTo>
                <a:lnTo>
                  <a:pt x="15373579" y="5100244"/>
                </a:lnTo>
                <a:lnTo>
                  <a:pt x="15373579" y="4444492"/>
                </a:lnTo>
                <a:lnTo>
                  <a:pt x="16029331" y="4444492"/>
                </a:lnTo>
                <a:lnTo>
                  <a:pt x="16029331" y="4371632"/>
                </a:lnTo>
                <a:lnTo>
                  <a:pt x="15373579" y="4371632"/>
                </a:lnTo>
                <a:lnTo>
                  <a:pt x="15373579" y="3715893"/>
                </a:lnTo>
                <a:lnTo>
                  <a:pt x="16029331" y="3715893"/>
                </a:lnTo>
                <a:lnTo>
                  <a:pt x="16029331" y="3643033"/>
                </a:lnTo>
                <a:lnTo>
                  <a:pt x="15373579" y="3643033"/>
                </a:lnTo>
                <a:lnTo>
                  <a:pt x="15373579" y="2987281"/>
                </a:lnTo>
                <a:lnTo>
                  <a:pt x="16029331" y="2987281"/>
                </a:lnTo>
                <a:lnTo>
                  <a:pt x="16029331" y="2914421"/>
                </a:lnTo>
                <a:lnTo>
                  <a:pt x="15373579" y="2914421"/>
                </a:lnTo>
                <a:lnTo>
                  <a:pt x="15373579" y="2258682"/>
                </a:lnTo>
                <a:lnTo>
                  <a:pt x="16029331" y="2258682"/>
                </a:lnTo>
                <a:lnTo>
                  <a:pt x="16029331" y="2185822"/>
                </a:lnTo>
                <a:lnTo>
                  <a:pt x="15373579" y="2185822"/>
                </a:lnTo>
                <a:lnTo>
                  <a:pt x="15373579" y="1530070"/>
                </a:lnTo>
                <a:lnTo>
                  <a:pt x="16029331" y="1530070"/>
                </a:lnTo>
                <a:lnTo>
                  <a:pt x="16029331" y="1457210"/>
                </a:lnTo>
                <a:lnTo>
                  <a:pt x="15373579" y="1457210"/>
                </a:lnTo>
                <a:lnTo>
                  <a:pt x="15373579" y="801471"/>
                </a:lnTo>
                <a:lnTo>
                  <a:pt x="16029331" y="801471"/>
                </a:lnTo>
                <a:lnTo>
                  <a:pt x="16029331" y="728611"/>
                </a:lnTo>
                <a:lnTo>
                  <a:pt x="15373579" y="728611"/>
                </a:lnTo>
                <a:lnTo>
                  <a:pt x="15373579" y="72390"/>
                </a:lnTo>
                <a:lnTo>
                  <a:pt x="16029331" y="72390"/>
                </a:lnTo>
                <a:lnTo>
                  <a:pt x="16029331" y="0"/>
                </a:lnTo>
                <a:lnTo>
                  <a:pt x="15300719" y="0"/>
                </a:lnTo>
                <a:lnTo>
                  <a:pt x="15300719" y="72390"/>
                </a:lnTo>
                <a:lnTo>
                  <a:pt x="15300719" y="728611"/>
                </a:lnTo>
                <a:lnTo>
                  <a:pt x="15300719" y="10200488"/>
                </a:lnTo>
                <a:lnTo>
                  <a:pt x="14644980" y="10200488"/>
                </a:lnTo>
                <a:lnTo>
                  <a:pt x="14644980" y="9544736"/>
                </a:lnTo>
                <a:lnTo>
                  <a:pt x="15300719" y="9544736"/>
                </a:lnTo>
                <a:lnTo>
                  <a:pt x="15300719" y="9471876"/>
                </a:lnTo>
                <a:lnTo>
                  <a:pt x="14644980" y="9471876"/>
                </a:lnTo>
                <a:lnTo>
                  <a:pt x="14644980" y="8816137"/>
                </a:lnTo>
                <a:lnTo>
                  <a:pt x="15300719" y="8816137"/>
                </a:lnTo>
                <a:lnTo>
                  <a:pt x="15300719" y="8743277"/>
                </a:lnTo>
                <a:lnTo>
                  <a:pt x="14644980" y="8743277"/>
                </a:lnTo>
                <a:lnTo>
                  <a:pt x="14644980" y="8087525"/>
                </a:lnTo>
                <a:lnTo>
                  <a:pt x="15300719" y="8087525"/>
                </a:lnTo>
                <a:lnTo>
                  <a:pt x="15300719" y="8014665"/>
                </a:lnTo>
                <a:lnTo>
                  <a:pt x="14644980" y="8014665"/>
                </a:lnTo>
                <a:lnTo>
                  <a:pt x="14644980" y="7358926"/>
                </a:lnTo>
                <a:lnTo>
                  <a:pt x="15300719" y="7358926"/>
                </a:lnTo>
                <a:lnTo>
                  <a:pt x="15300719" y="7286066"/>
                </a:lnTo>
                <a:lnTo>
                  <a:pt x="14644980" y="7286066"/>
                </a:lnTo>
                <a:lnTo>
                  <a:pt x="14644980" y="6630314"/>
                </a:lnTo>
                <a:lnTo>
                  <a:pt x="15300719" y="6630314"/>
                </a:lnTo>
                <a:lnTo>
                  <a:pt x="15300719" y="6557454"/>
                </a:lnTo>
                <a:lnTo>
                  <a:pt x="14644980" y="6557454"/>
                </a:lnTo>
                <a:lnTo>
                  <a:pt x="14644980" y="5901715"/>
                </a:lnTo>
                <a:lnTo>
                  <a:pt x="15300719" y="5901715"/>
                </a:lnTo>
                <a:lnTo>
                  <a:pt x="15300719" y="5828855"/>
                </a:lnTo>
                <a:lnTo>
                  <a:pt x="14644980" y="5828855"/>
                </a:lnTo>
                <a:lnTo>
                  <a:pt x="14644980" y="5173103"/>
                </a:lnTo>
                <a:lnTo>
                  <a:pt x="15300719" y="5173103"/>
                </a:lnTo>
                <a:lnTo>
                  <a:pt x="15300719" y="5100244"/>
                </a:lnTo>
                <a:lnTo>
                  <a:pt x="14644980" y="5100244"/>
                </a:lnTo>
                <a:lnTo>
                  <a:pt x="14644980" y="4444492"/>
                </a:lnTo>
                <a:lnTo>
                  <a:pt x="15300719" y="4444492"/>
                </a:lnTo>
                <a:lnTo>
                  <a:pt x="15300719" y="4371632"/>
                </a:lnTo>
                <a:lnTo>
                  <a:pt x="14644980" y="4371632"/>
                </a:lnTo>
                <a:lnTo>
                  <a:pt x="14644980" y="3715893"/>
                </a:lnTo>
                <a:lnTo>
                  <a:pt x="15300719" y="3715893"/>
                </a:lnTo>
                <a:lnTo>
                  <a:pt x="15300719" y="3643033"/>
                </a:lnTo>
                <a:lnTo>
                  <a:pt x="14644980" y="3643033"/>
                </a:lnTo>
                <a:lnTo>
                  <a:pt x="14644980" y="2987281"/>
                </a:lnTo>
                <a:lnTo>
                  <a:pt x="15300719" y="2987281"/>
                </a:lnTo>
                <a:lnTo>
                  <a:pt x="15300719" y="2914421"/>
                </a:lnTo>
                <a:lnTo>
                  <a:pt x="14644980" y="2914421"/>
                </a:lnTo>
                <a:lnTo>
                  <a:pt x="14644980" y="2258682"/>
                </a:lnTo>
                <a:lnTo>
                  <a:pt x="15300719" y="2258682"/>
                </a:lnTo>
                <a:lnTo>
                  <a:pt x="15300719" y="2185822"/>
                </a:lnTo>
                <a:lnTo>
                  <a:pt x="14644980" y="2185822"/>
                </a:lnTo>
                <a:lnTo>
                  <a:pt x="14644980" y="1530070"/>
                </a:lnTo>
                <a:lnTo>
                  <a:pt x="15300719" y="1530070"/>
                </a:lnTo>
                <a:lnTo>
                  <a:pt x="15300719" y="1457210"/>
                </a:lnTo>
                <a:lnTo>
                  <a:pt x="14644980" y="1457210"/>
                </a:lnTo>
                <a:lnTo>
                  <a:pt x="14644980" y="801471"/>
                </a:lnTo>
                <a:lnTo>
                  <a:pt x="15300719" y="801471"/>
                </a:lnTo>
                <a:lnTo>
                  <a:pt x="15300719" y="728611"/>
                </a:lnTo>
                <a:lnTo>
                  <a:pt x="14644980" y="728611"/>
                </a:lnTo>
                <a:lnTo>
                  <a:pt x="14644980" y="72390"/>
                </a:lnTo>
                <a:lnTo>
                  <a:pt x="15300719" y="72390"/>
                </a:lnTo>
                <a:lnTo>
                  <a:pt x="15300719" y="0"/>
                </a:lnTo>
                <a:lnTo>
                  <a:pt x="14572120" y="0"/>
                </a:lnTo>
                <a:lnTo>
                  <a:pt x="14572120" y="72390"/>
                </a:lnTo>
                <a:lnTo>
                  <a:pt x="14572120" y="728611"/>
                </a:lnTo>
                <a:lnTo>
                  <a:pt x="14572120" y="10200488"/>
                </a:lnTo>
                <a:lnTo>
                  <a:pt x="13916368" y="10200488"/>
                </a:lnTo>
                <a:lnTo>
                  <a:pt x="13916368" y="9544736"/>
                </a:lnTo>
                <a:lnTo>
                  <a:pt x="14572120" y="9544736"/>
                </a:lnTo>
                <a:lnTo>
                  <a:pt x="14572120" y="9471876"/>
                </a:lnTo>
                <a:lnTo>
                  <a:pt x="13916368" y="9471876"/>
                </a:lnTo>
                <a:lnTo>
                  <a:pt x="13916368" y="8816137"/>
                </a:lnTo>
                <a:lnTo>
                  <a:pt x="14572120" y="8816137"/>
                </a:lnTo>
                <a:lnTo>
                  <a:pt x="14572120" y="8743277"/>
                </a:lnTo>
                <a:lnTo>
                  <a:pt x="13916368" y="8743277"/>
                </a:lnTo>
                <a:lnTo>
                  <a:pt x="13916368" y="8087525"/>
                </a:lnTo>
                <a:lnTo>
                  <a:pt x="14572120" y="8087525"/>
                </a:lnTo>
                <a:lnTo>
                  <a:pt x="14572120" y="8014665"/>
                </a:lnTo>
                <a:lnTo>
                  <a:pt x="13916368" y="8014665"/>
                </a:lnTo>
                <a:lnTo>
                  <a:pt x="13916368" y="7358926"/>
                </a:lnTo>
                <a:lnTo>
                  <a:pt x="14572120" y="7358926"/>
                </a:lnTo>
                <a:lnTo>
                  <a:pt x="14572120" y="7286066"/>
                </a:lnTo>
                <a:lnTo>
                  <a:pt x="13916368" y="7286066"/>
                </a:lnTo>
                <a:lnTo>
                  <a:pt x="13916368" y="6630314"/>
                </a:lnTo>
                <a:lnTo>
                  <a:pt x="14572120" y="6630314"/>
                </a:lnTo>
                <a:lnTo>
                  <a:pt x="14572120" y="6557454"/>
                </a:lnTo>
                <a:lnTo>
                  <a:pt x="13916368" y="6557454"/>
                </a:lnTo>
                <a:lnTo>
                  <a:pt x="13916368" y="5901715"/>
                </a:lnTo>
                <a:lnTo>
                  <a:pt x="14572120" y="5901715"/>
                </a:lnTo>
                <a:lnTo>
                  <a:pt x="14572120" y="5828855"/>
                </a:lnTo>
                <a:lnTo>
                  <a:pt x="13916368" y="5828855"/>
                </a:lnTo>
                <a:lnTo>
                  <a:pt x="13916368" y="5173103"/>
                </a:lnTo>
                <a:lnTo>
                  <a:pt x="14572120" y="5173103"/>
                </a:lnTo>
                <a:lnTo>
                  <a:pt x="14572120" y="5100244"/>
                </a:lnTo>
                <a:lnTo>
                  <a:pt x="13916368" y="5100244"/>
                </a:lnTo>
                <a:lnTo>
                  <a:pt x="13916368" y="4444492"/>
                </a:lnTo>
                <a:lnTo>
                  <a:pt x="14572120" y="4444492"/>
                </a:lnTo>
                <a:lnTo>
                  <a:pt x="14572120" y="4371632"/>
                </a:lnTo>
                <a:lnTo>
                  <a:pt x="13916368" y="4371632"/>
                </a:lnTo>
                <a:lnTo>
                  <a:pt x="13916368" y="3715893"/>
                </a:lnTo>
                <a:lnTo>
                  <a:pt x="14572120" y="3715893"/>
                </a:lnTo>
                <a:lnTo>
                  <a:pt x="14572120" y="3643033"/>
                </a:lnTo>
                <a:lnTo>
                  <a:pt x="13916368" y="3643033"/>
                </a:lnTo>
                <a:lnTo>
                  <a:pt x="13916368" y="2987281"/>
                </a:lnTo>
                <a:lnTo>
                  <a:pt x="14572120" y="2987281"/>
                </a:lnTo>
                <a:lnTo>
                  <a:pt x="14572120" y="2914421"/>
                </a:lnTo>
                <a:lnTo>
                  <a:pt x="13916368" y="2914421"/>
                </a:lnTo>
                <a:lnTo>
                  <a:pt x="13916368" y="2258682"/>
                </a:lnTo>
                <a:lnTo>
                  <a:pt x="14572120" y="2258682"/>
                </a:lnTo>
                <a:lnTo>
                  <a:pt x="14572120" y="2185822"/>
                </a:lnTo>
                <a:lnTo>
                  <a:pt x="13916368" y="2185822"/>
                </a:lnTo>
                <a:lnTo>
                  <a:pt x="13916368" y="1530070"/>
                </a:lnTo>
                <a:lnTo>
                  <a:pt x="14572120" y="1530070"/>
                </a:lnTo>
                <a:lnTo>
                  <a:pt x="14572120" y="1457210"/>
                </a:lnTo>
                <a:lnTo>
                  <a:pt x="13916368" y="1457210"/>
                </a:lnTo>
                <a:lnTo>
                  <a:pt x="13916368" y="801471"/>
                </a:lnTo>
                <a:lnTo>
                  <a:pt x="14572120" y="801471"/>
                </a:lnTo>
                <a:lnTo>
                  <a:pt x="14572120" y="728611"/>
                </a:lnTo>
                <a:lnTo>
                  <a:pt x="13916368" y="728611"/>
                </a:lnTo>
                <a:lnTo>
                  <a:pt x="13916368" y="72390"/>
                </a:lnTo>
                <a:lnTo>
                  <a:pt x="14572120" y="72390"/>
                </a:lnTo>
                <a:lnTo>
                  <a:pt x="14572120" y="0"/>
                </a:lnTo>
                <a:lnTo>
                  <a:pt x="13843508" y="0"/>
                </a:lnTo>
                <a:lnTo>
                  <a:pt x="13843508" y="72390"/>
                </a:lnTo>
                <a:lnTo>
                  <a:pt x="13843508" y="728611"/>
                </a:lnTo>
                <a:lnTo>
                  <a:pt x="13843508" y="10200488"/>
                </a:lnTo>
                <a:lnTo>
                  <a:pt x="13187769" y="10200488"/>
                </a:lnTo>
                <a:lnTo>
                  <a:pt x="13187769" y="9544736"/>
                </a:lnTo>
                <a:lnTo>
                  <a:pt x="13843508" y="9544736"/>
                </a:lnTo>
                <a:lnTo>
                  <a:pt x="13843508" y="9471876"/>
                </a:lnTo>
                <a:lnTo>
                  <a:pt x="13187769" y="9471876"/>
                </a:lnTo>
                <a:lnTo>
                  <a:pt x="13187769" y="8816137"/>
                </a:lnTo>
                <a:lnTo>
                  <a:pt x="13843508" y="8816137"/>
                </a:lnTo>
                <a:lnTo>
                  <a:pt x="13843508" y="8743277"/>
                </a:lnTo>
                <a:lnTo>
                  <a:pt x="13187769" y="8743277"/>
                </a:lnTo>
                <a:lnTo>
                  <a:pt x="13187769" y="8087525"/>
                </a:lnTo>
                <a:lnTo>
                  <a:pt x="13843508" y="8087525"/>
                </a:lnTo>
                <a:lnTo>
                  <a:pt x="13843508" y="8014665"/>
                </a:lnTo>
                <a:lnTo>
                  <a:pt x="13187769" y="8014665"/>
                </a:lnTo>
                <a:lnTo>
                  <a:pt x="13187769" y="7358926"/>
                </a:lnTo>
                <a:lnTo>
                  <a:pt x="13843508" y="7358926"/>
                </a:lnTo>
                <a:lnTo>
                  <a:pt x="13843508" y="7286066"/>
                </a:lnTo>
                <a:lnTo>
                  <a:pt x="13187769" y="7286066"/>
                </a:lnTo>
                <a:lnTo>
                  <a:pt x="13187769" y="6630314"/>
                </a:lnTo>
                <a:lnTo>
                  <a:pt x="13843508" y="6630314"/>
                </a:lnTo>
                <a:lnTo>
                  <a:pt x="13843508" y="6557454"/>
                </a:lnTo>
                <a:lnTo>
                  <a:pt x="13187769" y="6557454"/>
                </a:lnTo>
                <a:lnTo>
                  <a:pt x="13187769" y="5901715"/>
                </a:lnTo>
                <a:lnTo>
                  <a:pt x="13843508" y="5901715"/>
                </a:lnTo>
                <a:lnTo>
                  <a:pt x="13843508" y="5828855"/>
                </a:lnTo>
                <a:lnTo>
                  <a:pt x="13187769" y="5828855"/>
                </a:lnTo>
                <a:lnTo>
                  <a:pt x="13187769" y="5173103"/>
                </a:lnTo>
                <a:lnTo>
                  <a:pt x="13843508" y="5173103"/>
                </a:lnTo>
                <a:lnTo>
                  <a:pt x="13843508" y="5100244"/>
                </a:lnTo>
                <a:lnTo>
                  <a:pt x="13187769" y="5100244"/>
                </a:lnTo>
                <a:lnTo>
                  <a:pt x="13187769" y="4444492"/>
                </a:lnTo>
                <a:lnTo>
                  <a:pt x="13843508" y="4444492"/>
                </a:lnTo>
                <a:lnTo>
                  <a:pt x="13843508" y="4371632"/>
                </a:lnTo>
                <a:lnTo>
                  <a:pt x="13187769" y="4371632"/>
                </a:lnTo>
                <a:lnTo>
                  <a:pt x="13187769" y="3715893"/>
                </a:lnTo>
                <a:lnTo>
                  <a:pt x="13843508" y="3715893"/>
                </a:lnTo>
                <a:lnTo>
                  <a:pt x="13843508" y="3643033"/>
                </a:lnTo>
                <a:lnTo>
                  <a:pt x="13187769" y="3643033"/>
                </a:lnTo>
                <a:lnTo>
                  <a:pt x="13187769" y="2987281"/>
                </a:lnTo>
                <a:lnTo>
                  <a:pt x="13843508" y="2987281"/>
                </a:lnTo>
                <a:lnTo>
                  <a:pt x="13843508" y="2914421"/>
                </a:lnTo>
                <a:lnTo>
                  <a:pt x="13187769" y="2914421"/>
                </a:lnTo>
                <a:lnTo>
                  <a:pt x="13187769" y="2258682"/>
                </a:lnTo>
                <a:lnTo>
                  <a:pt x="13843508" y="2258682"/>
                </a:lnTo>
                <a:lnTo>
                  <a:pt x="13843508" y="2185822"/>
                </a:lnTo>
                <a:lnTo>
                  <a:pt x="13187769" y="2185822"/>
                </a:lnTo>
                <a:lnTo>
                  <a:pt x="13187769" y="1530070"/>
                </a:lnTo>
                <a:lnTo>
                  <a:pt x="13843508" y="1530070"/>
                </a:lnTo>
                <a:lnTo>
                  <a:pt x="13843508" y="1457210"/>
                </a:lnTo>
                <a:lnTo>
                  <a:pt x="13187769" y="1457210"/>
                </a:lnTo>
                <a:lnTo>
                  <a:pt x="13187769" y="801471"/>
                </a:lnTo>
                <a:lnTo>
                  <a:pt x="13843508" y="801471"/>
                </a:lnTo>
                <a:lnTo>
                  <a:pt x="13843508" y="728611"/>
                </a:lnTo>
                <a:lnTo>
                  <a:pt x="13187769" y="728611"/>
                </a:lnTo>
                <a:lnTo>
                  <a:pt x="13187769" y="72390"/>
                </a:lnTo>
                <a:lnTo>
                  <a:pt x="13843508" y="72390"/>
                </a:lnTo>
                <a:lnTo>
                  <a:pt x="13843508" y="0"/>
                </a:lnTo>
                <a:lnTo>
                  <a:pt x="13114909" y="0"/>
                </a:lnTo>
                <a:lnTo>
                  <a:pt x="13114909" y="72390"/>
                </a:lnTo>
                <a:lnTo>
                  <a:pt x="13114909" y="728611"/>
                </a:lnTo>
                <a:lnTo>
                  <a:pt x="13114909" y="10200488"/>
                </a:lnTo>
                <a:lnTo>
                  <a:pt x="12459157" y="10200488"/>
                </a:lnTo>
                <a:lnTo>
                  <a:pt x="12459157" y="9544736"/>
                </a:lnTo>
                <a:lnTo>
                  <a:pt x="13114909" y="9544736"/>
                </a:lnTo>
                <a:lnTo>
                  <a:pt x="13114909" y="9471876"/>
                </a:lnTo>
                <a:lnTo>
                  <a:pt x="12459157" y="9471876"/>
                </a:lnTo>
                <a:lnTo>
                  <a:pt x="12459157" y="8816137"/>
                </a:lnTo>
                <a:lnTo>
                  <a:pt x="13114909" y="8816137"/>
                </a:lnTo>
                <a:lnTo>
                  <a:pt x="13114909" y="8743277"/>
                </a:lnTo>
                <a:lnTo>
                  <a:pt x="12459157" y="8743277"/>
                </a:lnTo>
                <a:lnTo>
                  <a:pt x="12459157" y="8087525"/>
                </a:lnTo>
                <a:lnTo>
                  <a:pt x="13114909" y="8087525"/>
                </a:lnTo>
                <a:lnTo>
                  <a:pt x="13114909" y="8014665"/>
                </a:lnTo>
                <a:lnTo>
                  <a:pt x="12459157" y="8014665"/>
                </a:lnTo>
                <a:lnTo>
                  <a:pt x="12459157" y="7358926"/>
                </a:lnTo>
                <a:lnTo>
                  <a:pt x="13114909" y="7358926"/>
                </a:lnTo>
                <a:lnTo>
                  <a:pt x="13114909" y="7286066"/>
                </a:lnTo>
                <a:lnTo>
                  <a:pt x="12459157" y="7286066"/>
                </a:lnTo>
                <a:lnTo>
                  <a:pt x="12459157" y="6630314"/>
                </a:lnTo>
                <a:lnTo>
                  <a:pt x="13114909" y="6630314"/>
                </a:lnTo>
                <a:lnTo>
                  <a:pt x="13114909" y="6557454"/>
                </a:lnTo>
                <a:lnTo>
                  <a:pt x="12459157" y="6557454"/>
                </a:lnTo>
                <a:lnTo>
                  <a:pt x="12459157" y="5901715"/>
                </a:lnTo>
                <a:lnTo>
                  <a:pt x="13114909" y="5901715"/>
                </a:lnTo>
                <a:lnTo>
                  <a:pt x="13114909" y="5828855"/>
                </a:lnTo>
                <a:lnTo>
                  <a:pt x="12459157" y="5828855"/>
                </a:lnTo>
                <a:lnTo>
                  <a:pt x="12459157" y="5173103"/>
                </a:lnTo>
                <a:lnTo>
                  <a:pt x="13114909" y="5173103"/>
                </a:lnTo>
                <a:lnTo>
                  <a:pt x="13114909" y="5100244"/>
                </a:lnTo>
                <a:lnTo>
                  <a:pt x="12459157" y="5100244"/>
                </a:lnTo>
                <a:lnTo>
                  <a:pt x="12459157" y="4444492"/>
                </a:lnTo>
                <a:lnTo>
                  <a:pt x="13114909" y="4444492"/>
                </a:lnTo>
                <a:lnTo>
                  <a:pt x="13114909" y="4371632"/>
                </a:lnTo>
                <a:lnTo>
                  <a:pt x="12459157" y="4371632"/>
                </a:lnTo>
                <a:lnTo>
                  <a:pt x="12459157" y="3715893"/>
                </a:lnTo>
                <a:lnTo>
                  <a:pt x="13114909" y="3715893"/>
                </a:lnTo>
                <a:lnTo>
                  <a:pt x="13114909" y="3643033"/>
                </a:lnTo>
                <a:lnTo>
                  <a:pt x="12459157" y="3643033"/>
                </a:lnTo>
                <a:lnTo>
                  <a:pt x="12459157" y="2987281"/>
                </a:lnTo>
                <a:lnTo>
                  <a:pt x="13114909" y="2987281"/>
                </a:lnTo>
                <a:lnTo>
                  <a:pt x="13114909" y="2914421"/>
                </a:lnTo>
                <a:lnTo>
                  <a:pt x="12459157" y="2914421"/>
                </a:lnTo>
                <a:lnTo>
                  <a:pt x="12459157" y="2258682"/>
                </a:lnTo>
                <a:lnTo>
                  <a:pt x="13114909" y="2258682"/>
                </a:lnTo>
                <a:lnTo>
                  <a:pt x="13114909" y="2185822"/>
                </a:lnTo>
                <a:lnTo>
                  <a:pt x="12459157" y="2185822"/>
                </a:lnTo>
                <a:lnTo>
                  <a:pt x="12459157" y="1530070"/>
                </a:lnTo>
                <a:lnTo>
                  <a:pt x="13114909" y="1530070"/>
                </a:lnTo>
                <a:lnTo>
                  <a:pt x="13114909" y="1457210"/>
                </a:lnTo>
                <a:lnTo>
                  <a:pt x="12459157" y="1457210"/>
                </a:lnTo>
                <a:lnTo>
                  <a:pt x="12459157" y="801471"/>
                </a:lnTo>
                <a:lnTo>
                  <a:pt x="13114909" y="801471"/>
                </a:lnTo>
                <a:lnTo>
                  <a:pt x="13114909" y="728611"/>
                </a:lnTo>
                <a:lnTo>
                  <a:pt x="12459157" y="728611"/>
                </a:lnTo>
                <a:lnTo>
                  <a:pt x="12459157" y="72390"/>
                </a:lnTo>
                <a:lnTo>
                  <a:pt x="13114909" y="72390"/>
                </a:lnTo>
                <a:lnTo>
                  <a:pt x="13114909" y="0"/>
                </a:lnTo>
                <a:lnTo>
                  <a:pt x="12386297" y="0"/>
                </a:lnTo>
                <a:lnTo>
                  <a:pt x="12386297" y="72390"/>
                </a:lnTo>
                <a:lnTo>
                  <a:pt x="12386297" y="728611"/>
                </a:lnTo>
                <a:lnTo>
                  <a:pt x="12386297" y="10200488"/>
                </a:lnTo>
                <a:lnTo>
                  <a:pt x="11730558" y="10200488"/>
                </a:lnTo>
                <a:lnTo>
                  <a:pt x="11730558" y="9544736"/>
                </a:lnTo>
                <a:lnTo>
                  <a:pt x="12386297" y="9544736"/>
                </a:lnTo>
                <a:lnTo>
                  <a:pt x="12386297" y="9471876"/>
                </a:lnTo>
                <a:lnTo>
                  <a:pt x="11730558" y="9471876"/>
                </a:lnTo>
                <a:lnTo>
                  <a:pt x="11730558" y="8816137"/>
                </a:lnTo>
                <a:lnTo>
                  <a:pt x="12386297" y="8816137"/>
                </a:lnTo>
                <a:lnTo>
                  <a:pt x="12386297" y="8743277"/>
                </a:lnTo>
                <a:lnTo>
                  <a:pt x="11730558" y="8743277"/>
                </a:lnTo>
                <a:lnTo>
                  <a:pt x="11730558" y="8087525"/>
                </a:lnTo>
                <a:lnTo>
                  <a:pt x="12386297" y="8087525"/>
                </a:lnTo>
                <a:lnTo>
                  <a:pt x="12386297" y="8014665"/>
                </a:lnTo>
                <a:lnTo>
                  <a:pt x="11730558" y="8014665"/>
                </a:lnTo>
                <a:lnTo>
                  <a:pt x="11730558" y="7358926"/>
                </a:lnTo>
                <a:lnTo>
                  <a:pt x="12386297" y="7358926"/>
                </a:lnTo>
                <a:lnTo>
                  <a:pt x="12386297" y="7286066"/>
                </a:lnTo>
                <a:lnTo>
                  <a:pt x="11730558" y="7286066"/>
                </a:lnTo>
                <a:lnTo>
                  <a:pt x="11730558" y="6630314"/>
                </a:lnTo>
                <a:lnTo>
                  <a:pt x="12386297" y="6630314"/>
                </a:lnTo>
                <a:lnTo>
                  <a:pt x="12386297" y="6557454"/>
                </a:lnTo>
                <a:lnTo>
                  <a:pt x="11730558" y="6557454"/>
                </a:lnTo>
                <a:lnTo>
                  <a:pt x="11730558" y="5901715"/>
                </a:lnTo>
                <a:lnTo>
                  <a:pt x="12386297" y="5901715"/>
                </a:lnTo>
                <a:lnTo>
                  <a:pt x="12386297" y="5828855"/>
                </a:lnTo>
                <a:lnTo>
                  <a:pt x="11730558" y="5828855"/>
                </a:lnTo>
                <a:lnTo>
                  <a:pt x="11730558" y="5173103"/>
                </a:lnTo>
                <a:lnTo>
                  <a:pt x="12386297" y="5173103"/>
                </a:lnTo>
                <a:lnTo>
                  <a:pt x="12386297" y="5100244"/>
                </a:lnTo>
                <a:lnTo>
                  <a:pt x="11730558" y="5100244"/>
                </a:lnTo>
                <a:lnTo>
                  <a:pt x="11730558" y="4444492"/>
                </a:lnTo>
                <a:lnTo>
                  <a:pt x="12386297" y="4444492"/>
                </a:lnTo>
                <a:lnTo>
                  <a:pt x="12386297" y="4371632"/>
                </a:lnTo>
                <a:lnTo>
                  <a:pt x="11730558" y="4371632"/>
                </a:lnTo>
                <a:lnTo>
                  <a:pt x="11730558" y="3715893"/>
                </a:lnTo>
                <a:lnTo>
                  <a:pt x="12386297" y="3715893"/>
                </a:lnTo>
                <a:lnTo>
                  <a:pt x="12386297" y="3643033"/>
                </a:lnTo>
                <a:lnTo>
                  <a:pt x="11730558" y="3643033"/>
                </a:lnTo>
                <a:lnTo>
                  <a:pt x="11730558" y="2987281"/>
                </a:lnTo>
                <a:lnTo>
                  <a:pt x="12386297" y="2987281"/>
                </a:lnTo>
                <a:lnTo>
                  <a:pt x="12386297" y="2914421"/>
                </a:lnTo>
                <a:lnTo>
                  <a:pt x="11730558" y="2914421"/>
                </a:lnTo>
                <a:lnTo>
                  <a:pt x="11730558" y="2258682"/>
                </a:lnTo>
                <a:lnTo>
                  <a:pt x="12386297" y="2258682"/>
                </a:lnTo>
                <a:lnTo>
                  <a:pt x="12386297" y="2185822"/>
                </a:lnTo>
                <a:lnTo>
                  <a:pt x="11730558" y="2185822"/>
                </a:lnTo>
                <a:lnTo>
                  <a:pt x="11730558" y="1530070"/>
                </a:lnTo>
                <a:lnTo>
                  <a:pt x="12386297" y="1530070"/>
                </a:lnTo>
                <a:lnTo>
                  <a:pt x="12386297" y="1457210"/>
                </a:lnTo>
                <a:lnTo>
                  <a:pt x="11730558" y="1457210"/>
                </a:lnTo>
                <a:lnTo>
                  <a:pt x="11730558" y="801471"/>
                </a:lnTo>
                <a:lnTo>
                  <a:pt x="12386297" y="801471"/>
                </a:lnTo>
                <a:lnTo>
                  <a:pt x="12386297" y="728611"/>
                </a:lnTo>
                <a:lnTo>
                  <a:pt x="11730558" y="728611"/>
                </a:lnTo>
                <a:lnTo>
                  <a:pt x="11730558" y="72390"/>
                </a:lnTo>
                <a:lnTo>
                  <a:pt x="12386297" y="72390"/>
                </a:lnTo>
                <a:lnTo>
                  <a:pt x="12386297" y="0"/>
                </a:lnTo>
                <a:lnTo>
                  <a:pt x="11657698" y="0"/>
                </a:lnTo>
                <a:lnTo>
                  <a:pt x="11657698" y="72390"/>
                </a:lnTo>
                <a:lnTo>
                  <a:pt x="11657698" y="728611"/>
                </a:lnTo>
                <a:lnTo>
                  <a:pt x="11657698" y="10200488"/>
                </a:lnTo>
                <a:lnTo>
                  <a:pt x="11001947" y="10200488"/>
                </a:lnTo>
                <a:lnTo>
                  <a:pt x="11001947" y="9544736"/>
                </a:lnTo>
                <a:lnTo>
                  <a:pt x="11657698" y="9544736"/>
                </a:lnTo>
                <a:lnTo>
                  <a:pt x="11657698" y="9471876"/>
                </a:lnTo>
                <a:lnTo>
                  <a:pt x="11001947" y="9471876"/>
                </a:lnTo>
                <a:lnTo>
                  <a:pt x="11001947" y="8816137"/>
                </a:lnTo>
                <a:lnTo>
                  <a:pt x="11657698" y="8816137"/>
                </a:lnTo>
                <a:lnTo>
                  <a:pt x="11657698" y="8743277"/>
                </a:lnTo>
                <a:lnTo>
                  <a:pt x="11001947" y="8743277"/>
                </a:lnTo>
                <a:lnTo>
                  <a:pt x="11001947" y="8087525"/>
                </a:lnTo>
                <a:lnTo>
                  <a:pt x="11657698" y="8087525"/>
                </a:lnTo>
                <a:lnTo>
                  <a:pt x="11657698" y="8014665"/>
                </a:lnTo>
                <a:lnTo>
                  <a:pt x="11001947" y="8014665"/>
                </a:lnTo>
                <a:lnTo>
                  <a:pt x="11001947" y="7358926"/>
                </a:lnTo>
                <a:lnTo>
                  <a:pt x="11657698" y="7358926"/>
                </a:lnTo>
                <a:lnTo>
                  <a:pt x="11657698" y="7286066"/>
                </a:lnTo>
                <a:lnTo>
                  <a:pt x="11001947" y="7286066"/>
                </a:lnTo>
                <a:lnTo>
                  <a:pt x="11001947" y="6630314"/>
                </a:lnTo>
                <a:lnTo>
                  <a:pt x="11657698" y="6630314"/>
                </a:lnTo>
                <a:lnTo>
                  <a:pt x="11657698" y="6557454"/>
                </a:lnTo>
                <a:lnTo>
                  <a:pt x="11001947" y="6557454"/>
                </a:lnTo>
                <a:lnTo>
                  <a:pt x="11001947" y="5901715"/>
                </a:lnTo>
                <a:lnTo>
                  <a:pt x="11657698" y="5901715"/>
                </a:lnTo>
                <a:lnTo>
                  <a:pt x="11657698" y="5828855"/>
                </a:lnTo>
                <a:lnTo>
                  <a:pt x="11001947" y="5828855"/>
                </a:lnTo>
                <a:lnTo>
                  <a:pt x="11001947" y="5173103"/>
                </a:lnTo>
                <a:lnTo>
                  <a:pt x="11657698" y="5173103"/>
                </a:lnTo>
                <a:lnTo>
                  <a:pt x="11657698" y="5100244"/>
                </a:lnTo>
                <a:lnTo>
                  <a:pt x="11001947" y="5100244"/>
                </a:lnTo>
                <a:lnTo>
                  <a:pt x="11001947" y="4444492"/>
                </a:lnTo>
                <a:lnTo>
                  <a:pt x="11657698" y="4444492"/>
                </a:lnTo>
                <a:lnTo>
                  <a:pt x="11657698" y="4371632"/>
                </a:lnTo>
                <a:lnTo>
                  <a:pt x="11001947" y="4371632"/>
                </a:lnTo>
                <a:lnTo>
                  <a:pt x="11001947" y="3715893"/>
                </a:lnTo>
                <a:lnTo>
                  <a:pt x="11657698" y="3715893"/>
                </a:lnTo>
                <a:lnTo>
                  <a:pt x="11657698" y="3643033"/>
                </a:lnTo>
                <a:lnTo>
                  <a:pt x="11001947" y="3643033"/>
                </a:lnTo>
                <a:lnTo>
                  <a:pt x="11001947" y="2987281"/>
                </a:lnTo>
                <a:lnTo>
                  <a:pt x="11657698" y="2987281"/>
                </a:lnTo>
                <a:lnTo>
                  <a:pt x="11657698" y="2914421"/>
                </a:lnTo>
                <a:lnTo>
                  <a:pt x="11001947" y="2914421"/>
                </a:lnTo>
                <a:lnTo>
                  <a:pt x="11001947" y="2258682"/>
                </a:lnTo>
                <a:lnTo>
                  <a:pt x="11657698" y="2258682"/>
                </a:lnTo>
                <a:lnTo>
                  <a:pt x="11657698" y="2185822"/>
                </a:lnTo>
                <a:lnTo>
                  <a:pt x="11001947" y="2185822"/>
                </a:lnTo>
                <a:lnTo>
                  <a:pt x="11001947" y="1530070"/>
                </a:lnTo>
                <a:lnTo>
                  <a:pt x="11657698" y="1530070"/>
                </a:lnTo>
                <a:lnTo>
                  <a:pt x="11657698" y="1457210"/>
                </a:lnTo>
                <a:lnTo>
                  <a:pt x="11001947" y="1457210"/>
                </a:lnTo>
                <a:lnTo>
                  <a:pt x="11001947" y="801471"/>
                </a:lnTo>
                <a:lnTo>
                  <a:pt x="11657698" y="801471"/>
                </a:lnTo>
                <a:lnTo>
                  <a:pt x="11657698" y="728611"/>
                </a:lnTo>
                <a:lnTo>
                  <a:pt x="11001947" y="728611"/>
                </a:lnTo>
                <a:lnTo>
                  <a:pt x="11001947" y="72390"/>
                </a:lnTo>
                <a:lnTo>
                  <a:pt x="11657698" y="72390"/>
                </a:lnTo>
                <a:lnTo>
                  <a:pt x="11657698" y="0"/>
                </a:lnTo>
                <a:lnTo>
                  <a:pt x="10929087" y="0"/>
                </a:lnTo>
                <a:lnTo>
                  <a:pt x="10929087" y="72390"/>
                </a:lnTo>
                <a:lnTo>
                  <a:pt x="10929087" y="728611"/>
                </a:lnTo>
                <a:lnTo>
                  <a:pt x="10929087" y="10200488"/>
                </a:lnTo>
                <a:lnTo>
                  <a:pt x="10273335" y="10200488"/>
                </a:lnTo>
                <a:lnTo>
                  <a:pt x="10273335" y="9544736"/>
                </a:lnTo>
                <a:lnTo>
                  <a:pt x="10929087" y="9544736"/>
                </a:lnTo>
                <a:lnTo>
                  <a:pt x="10929087" y="9471876"/>
                </a:lnTo>
                <a:lnTo>
                  <a:pt x="10273335" y="9471876"/>
                </a:lnTo>
                <a:lnTo>
                  <a:pt x="10273335" y="8816137"/>
                </a:lnTo>
                <a:lnTo>
                  <a:pt x="10929087" y="8816137"/>
                </a:lnTo>
                <a:lnTo>
                  <a:pt x="10929087" y="8743277"/>
                </a:lnTo>
                <a:lnTo>
                  <a:pt x="10273335" y="8743277"/>
                </a:lnTo>
                <a:lnTo>
                  <a:pt x="10273335" y="8087525"/>
                </a:lnTo>
                <a:lnTo>
                  <a:pt x="10929087" y="8087525"/>
                </a:lnTo>
                <a:lnTo>
                  <a:pt x="10929087" y="8014665"/>
                </a:lnTo>
                <a:lnTo>
                  <a:pt x="10273335" y="8014665"/>
                </a:lnTo>
                <a:lnTo>
                  <a:pt x="10273335" y="7358926"/>
                </a:lnTo>
                <a:lnTo>
                  <a:pt x="10929087" y="7358926"/>
                </a:lnTo>
                <a:lnTo>
                  <a:pt x="10929087" y="7286066"/>
                </a:lnTo>
                <a:lnTo>
                  <a:pt x="10273335" y="7286066"/>
                </a:lnTo>
                <a:lnTo>
                  <a:pt x="10273335" y="6630314"/>
                </a:lnTo>
                <a:lnTo>
                  <a:pt x="10929087" y="6630314"/>
                </a:lnTo>
                <a:lnTo>
                  <a:pt x="10929087" y="6557454"/>
                </a:lnTo>
                <a:lnTo>
                  <a:pt x="10273335" y="6557454"/>
                </a:lnTo>
                <a:lnTo>
                  <a:pt x="10273335" y="5901715"/>
                </a:lnTo>
                <a:lnTo>
                  <a:pt x="10929087" y="5901715"/>
                </a:lnTo>
                <a:lnTo>
                  <a:pt x="10929087" y="5828855"/>
                </a:lnTo>
                <a:lnTo>
                  <a:pt x="10273335" y="5828855"/>
                </a:lnTo>
                <a:lnTo>
                  <a:pt x="10273335" y="5173103"/>
                </a:lnTo>
                <a:lnTo>
                  <a:pt x="10929087" y="5173103"/>
                </a:lnTo>
                <a:lnTo>
                  <a:pt x="10929087" y="5100244"/>
                </a:lnTo>
                <a:lnTo>
                  <a:pt x="10273335" y="5100244"/>
                </a:lnTo>
                <a:lnTo>
                  <a:pt x="10273335" y="4444492"/>
                </a:lnTo>
                <a:lnTo>
                  <a:pt x="10929087" y="4444492"/>
                </a:lnTo>
                <a:lnTo>
                  <a:pt x="10929087" y="4371632"/>
                </a:lnTo>
                <a:lnTo>
                  <a:pt x="10273335" y="4371632"/>
                </a:lnTo>
                <a:lnTo>
                  <a:pt x="10273335" y="3715893"/>
                </a:lnTo>
                <a:lnTo>
                  <a:pt x="10929087" y="3715893"/>
                </a:lnTo>
                <a:lnTo>
                  <a:pt x="10929087" y="3643033"/>
                </a:lnTo>
                <a:lnTo>
                  <a:pt x="10273335" y="3643033"/>
                </a:lnTo>
                <a:lnTo>
                  <a:pt x="10273335" y="2987281"/>
                </a:lnTo>
                <a:lnTo>
                  <a:pt x="10929087" y="2987281"/>
                </a:lnTo>
                <a:lnTo>
                  <a:pt x="10929087" y="2914421"/>
                </a:lnTo>
                <a:lnTo>
                  <a:pt x="10273335" y="2914421"/>
                </a:lnTo>
                <a:lnTo>
                  <a:pt x="10273335" y="2258682"/>
                </a:lnTo>
                <a:lnTo>
                  <a:pt x="10929087" y="2258682"/>
                </a:lnTo>
                <a:lnTo>
                  <a:pt x="10929087" y="2185822"/>
                </a:lnTo>
                <a:lnTo>
                  <a:pt x="10273335" y="2185822"/>
                </a:lnTo>
                <a:lnTo>
                  <a:pt x="10273335" y="1530070"/>
                </a:lnTo>
                <a:lnTo>
                  <a:pt x="10929087" y="1530070"/>
                </a:lnTo>
                <a:lnTo>
                  <a:pt x="10929087" y="1457210"/>
                </a:lnTo>
                <a:lnTo>
                  <a:pt x="10273335" y="1457210"/>
                </a:lnTo>
                <a:lnTo>
                  <a:pt x="10273335" y="801471"/>
                </a:lnTo>
                <a:lnTo>
                  <a:pt x="10929087" y="801471"/>
                </a:lnTo>
                <a:lnTo>
                  <a:pt x="10929087" y="728611"/>
                </a:lnTo>
                <a:lnTo>
                  <a:pt x="10273335" y="728611"/>
                </a:lnTo>
                <a:lnTo>
                  <a:pt x="10273335" y="72390"/>
                </a:lnTo>
                <a:lnTo>
                  <a:pt x="10929087" y="72390"/>
                </a:lnTo>
                <a:lnTo>
                  <a:pt x="10929087" y="0"/>
                </a:lnTo>
                <a:lnTo>
                  <a:pt x="10200475" y="0"/>
                </a:lnTo>
                <a:lnTo>
                  <a:pt x="10200475" y="72390"/>
                </a:lnTo>
                <a:lnTo>
                  <a:pt x="10200475" y="728611"/>
                </a:lnTo>
                <a:lnTo>
                  <a:pt x="10200475" y="10200488"/>
                </a:lnTo>
                <a:lnTo>
                  <a:pt x="9544736" y="10200488"/>
                </a:lnTo>
                <a:lnTo>
                  <a:pt x="9544736" y="9544736"/>
                </a:lnTo>
                <a:lnTo>
                  <a:pt x="10200475" y="9544736"/>
                </a:lnTo>
                <a:lnTo>
                  <a:pt x="10200475" y="9471876"/>
                </a:lnTo>
                <a:lnTo>
                  <a:pt x="9544736" y="9471876"/>
                </a:lnTo>
                <a:lnTo>
                  <a:pt x="9544736" y="8816137"/>
                </a:lnTo>
                <a:lnTo>
                  <a:pt x="10200475" y="8816137"/>
                </a:lnTo>
                <a:lnTo>
                  <a:pt x="10200475" y="8743277"/>
                </a:lnTo>
                <a:lnTo>
                  <a:pt x="9544736" y="8743277"/>
                </a:lnTo>
                <a:lnTo>
                  <a:pt x="9544736" y="8087525"/>
                </a:lnTo>
                <a:lnTo>
                  <a:pt x="10200475" y="8087525"/>
                </a:lnTo>
                <a:lnTo>
                  <a:pt x="10200475" y="8014665"/>
                </a:lnTo>
                <a:lnTo>
                  <a:pt x="9544736" y="8014665"/>
                </a:lnTo>
                <a:lnTo>
                  <a:pt x="9544736" y="7358926"/>
                </a:lnTo>
                <a:lnTo>
                  <a:pt x="10200475" y="7358926"/>
                </a:lnTo>
                <a:lnTo>
                  <a:pt x="10200475" y="7286066"/>
                </a:lnTo>
                <a:lnTo>
                  <a:pt x="9544736" y="7286066"/>
                </a:lnTo>
                <a:lnTo>
                  <a:pt x="9544736" y="6630314"/>
                </a:lnTo>
                <a:lnTo>
                  <a:pt x="10200475" y="6630314"/>
                </a:lnTo>
                <a:lnTo>
                  <a:pt x="10200475" y="6557454"/>
                </a:lnTo>
                <a:lnTo>
                  <a:pt x="9544736" y="6557454"/>
                </a:lnTo>
                <a:lnTo>
                  <a:pt x="9544736" y="5901715"/>
                </a:lnTo>
                <a:lnTo>
                  <a:pt x="10200475" y="5901715"/>
                </a:lnTo>
                <a:lnTo>
                  <a:pt x="10200475" y="5828855"/>
                </a:lnTo>
                <a:lnTo>
                  <a:pt x="9544736" y="5828855"/>
                </a:lnTo>
                <a:lnTo>
                  <a:pt x="9544736" y="5173103"/>
                </a:lnTo>
                <a:lnTo>
                  <a:pt x="10200475" y="5173103"/>
                </a:lnTo>
                <a:lnTo>
                  <a:pt x="10200475" y="5100244"/>
                </a:lnTo>
                <a:lnTo>
                  <a:pt x="9544736" y="5100244"/>
                </a:lnTo>
                <a:lnTo>
                  <a:pt x="9544736" y="4444492"/>
                </a:lnTo>
                <a:lnTo>
                  <a:pt x="10200475" y="4444492"/>
                </a:lnTo>
                <a:lnTo>
                  <a:pt x="10200475" y="4371632"/>
                </a:lnTo>
                <a:lnTo>
                  <a:pt x="9544736" y="4371632"/>
                </a:lnTo>
                <a:lnTo>
                  <a:pt x="9544736" y="3715893"/>
                </a:lnTo>
                <a:lnTo>
                  <a:pt x="10200475" y="3715893"/>
                </a:lnTo>
                <a:lnTo>
                  <a:pt x="10200475" y="3643033"/>
                </a:lnTo>
                <a:lnTo>
                  <a:pt x="9544736" y="3643033"/>
                </a:lnTo>
                <a:lnTo>
                  <a:pt x="9544736" y="2987281"/>
                </a:lnTo>
                <a:lnTo>
                  <a:pt x="10200475" y="2987281"/>
                </a:lnTo>
                <a:lnTo>
                  <a:pt x="10200475" y="2914421"/>
                </a:lnTo>
                <a:lnTo>
                  <a:pt x="9544736" y="2914421"/>
                </a:lnTo>
                <a:lnTo>
                  <a:pt x="9544736" y="2258682"/>
                </a:lnTo>
                <a:lnTo>
                  <a:pt x="10200475" y="2258682"/>
                </a:lnTo>
                <a:lnTo>
                  <a:pt x="10200475" y="2185822"/>
                </a:lnTo>
                <a:lnTo>
                  <a:pt x="9544736" y="2185822"/>
                </a:lnTo>
                <a:lnTo>
                  <a:pt x="9544736" y="1530070"/>
                </a:lnTo>
                <a:lnTo>
                  <a:pt x="10200475" y="1530070"/>
                </a:lnTo>
                <a:lnTo>
                  <a:pt x="10200475" y="1457210"/>
                </a:lnTo>
                <a:lnTo>
                  <a:pt x="9544736" y="1457210"/>
                </a:lnTo>
                <a:lnTo>
                  <a:pt x="9544736" y="801471"/>
                </a:lnTo>
                <a:lnTo>
                  <a:pt x="10200475" y="801471"/>
                </a:lnTo>
                <a:lnTo>
                  <a:pt x="10200475" y="728611"/>
                </a:lnTo>
                <a:lnTo>
                  <a:pt x="9544736" y="728611"/>
                </a:lnTo>
                <a:lnTo>
                  <a:pt x="9544736" y="72390"/>
                </a:lnTo>
                <a:lnTo>
                  <a:pt x="10200475" y="72390"/>
                </a:lnTo>
                <a:lnTo>
                  <a:pt x="10200475" y="0"/>
                </a:lnTo>
                <a:lnTo>
                  <a:pt x="9471876" y="0"/>
                </a:lnTo>
                <a:lnTo>
                  <a:pt x="9471876" y="72390"/>
                </a:lnTo>
                <a:lnTo>
                  <a:pt x="9471876" y="728611"/>
                </a:lnTo>
                <a:lnTo>
                  <a:pt x="9471876" y="10200488"/>
                </a:lnTo>
                <a:lnTo>
                  <a:pt x="8816124" y="10200488"/>
                </a:lnTo>
                <a:lnTo>
                  <a:pt x="8816124" y="9544736"/>
                </a:lnTo>
                <a:lnTo>
                  <a:pt x="9471876" y="9544736"/>
                </a:lnTo>
                <a:lnTo>
                  <a:pt x="9471876" y="9471876"/>
                </a:lnTo>
                <a:lnTo>
                  <a:pt x="8816124" y="9471876"/>
                </a:lnTo>
                <a:lnTo>
                  <a:pt x="8816124" y="8816137"/>
                </a:lnTo>
                <a:lnTo>
                  <a:pt x="9471876" y="8816137"/>
                </a:lnTo>
                <a:lnTo>
                  <a:pt x="9471876" y="8743277"/>
                </a:lnTo>
                <a:lnTo>
                  <a:pt x="8816124" y="8743277"/>
                </a:lnTo>
                <a:lnTo>
                  <a:pt x="8816124" y="8087525"/>
                </a:lnTo>
                <a:lnTo>
                  <a:pt x="9471876" y="8087525"/>
                </a:lnTo>
                <a:lnTo>
                  <a:pt x="9471876" y="8014665"/>
                </a:lnTo>
                <a:lnTo>
                  <a:pt x="8816124" y="8014665"/>
                </a:lnTo>
                <a:lnTo>
                  <a:pt x="8816124" y="7358926"/>
                </a:lnTo>
                <a:lnTo>
                  <a:pt x="9471876" y="7358926"/>
                </a:lnTo>
                <a:lnTo>
                  <a:pt x="9471876" y="7286066"/>
                </a:lnTo>
                <a:lnTo>
                  <a:pt x="8816124" y="7286066"/>
                </a:lnTo>
                <a:lnTo>
                  <a:pt x="8816124" y="6630314"/>
                </a:lnTo>
                <a:lnTo>
                  <a:pt x="9471876" y="6630314"/>
                </a:lnTo>
                <a:lnTo>
                  <a:pt x="9471876" y="6557454"/>
                </a:lnTo>
                <a:lnTo>
                  <a:pt x="8816124" y="6557454"/>
                </a:lnTo>
                <a:lnTo>
                  <a:pt x="8816124" y="5901715"/>
                </a:lnTo>
                <a:lnTo>
                  <a:pt x="9471876" y="5901715"/>
                </a:lnTo>
                <a:lnTo>
                  <a:pt x="9471876" y="5828855"/>
                </a:lnTo>
                <a:lnTo>
                  <a:pt x="8816124" y="5828855"/>
                </a:lnTo>
                <a:lnTo>
                  <a:pt x="8816124" y="5173103"/>
                </a:lnTo>
                <a:lnTo>
                  <a:pt x="9471876" y="5173103"/>
                </a:lnTo>
                <a:lnTo>
                  <a:pt x="9471876" y="5100244"/>
                </a:lnTo>
                <a:lnTo>
                  <a:pt x="8816124" y="5100244"/>
                </a:lnTo>
                <a:lnTo>
                  <a:pt x="8816124" y="4444492"/>
                </a:lnTo>
                <a:lnTo>
                  <a:pt x="9471876" y="4444492"/>
                </a:lnTo>
                <a:lnTo>
                  <a:pt x="9471876" y="4371632"/>
                </a:lnTo>
                <a:lnTo>
                  <a:pt x="8816124" y="4371632"/>
                </a:lnTo>
                <a:lnTo>
                  <a:pt x="8816124" y="3715893"/>
                </a:lnTo>
                <a:lnTo>
                  <a:pt x="9471876" y="3715893"/>
                </a:lnTo>
                <a:lnTo>
                  <a:pt x="9471876" y="3643033"/>
                </a:lnTo>
                <a:lnTo>
                  <a:pt x="8816124" y="3643033"/>
                </a:lnTo>
                <a:lnTo>
                  <a:pt x="8816124" y="2987281"/>
                </a:lnTo>
                <a:lnTo>
                  <a:pt x="9471876" y="2987281"/>
                </a:lnTo>
                <a:lnTo>
                  <a:pt x="9471876" y="2914421"/>
                </a:lnTo>
                <a:lnTo>
                  <a:pt x="8816124" y="2914421"/>
                </a:lnTo>
                <a:lnTo>
                  <a:pt x="8816124" y="2258682"/>
                </a:lnTo>
                <a:lnTo>
                  <a:pt x="9471876" y="2258682"/>
                </a:lnTo>
                <a:lnTo>
                  <a:pt x="9471876" y="2185822"/>
                </a:lnTo>
                <a:lnTo>
                  <a:pt x="8816124" y="2185822"/>
                </a:lnTo>
                <a:lnTo>
                  <a:pt x="8816124" y="1530070"/>
                </a:lnTo>
                <a:lnTo>
                  <a:pt x="9471876" y="1530070"/>
                </a:lnTo>
                <a:lnTo>
                  <a:pt x="9471876" y="1457210"/>
                </a:lnTo>
                <a:lnTo>
                  <a:pt x="8816124" y="1457210"/>
                </a:lnTo>
                <a:lnTo>
                  <a:pt x="8816124" y="801471"/>
                </a:lnTo>
                <a:lnTo>
                  <a:pt x="9471876" y="801471"/>
                </a:lnTo>
                <a:lnTo>
                  <a:pt x="9471876" y="728611"/>
                </a:lnTo>
                <a:lnTo>
                  <a:pt x="8816124" y="728611"/>
                </a:lnTo>
                <a:lnTo>
                  <a:pt x="8816124" y="72390"/>
                </a:lnTo>
                <a:lnTo>
                  <a:pt x="9471876" y="72390"/>
                </a:lnTo>
                <a:lnTo>
                  <a:pt x="9471876" y="0"/>
                </a:lnTo>
                <a:lnTo>
                  <a:pt x="8743264" y="0"/>
                </a:lnTo>
                <a:lnTo>
                  <a:pt x="8743264" y="72390"/>
                </a:lnTo>
                <a:lnTo>
                  <a:pt x="8743264" y="728611"/>
                </a:lnTo>
                <a:lnTo>
                  <a:pt x="8743264" y="10200488"/>
                </a:lnTo>
                <a:lnTo>
                  <a:pt x="8087525" y="10200488"/>
                </a:lnTo>
                <a:lnTo>
                  <a:pt x="8087525" y="9544736"/>
                </a:lnTo>
                <a:lnTo>
                  <a:pt x="8743264" y="9544736"/>
                </a:lnTo>
                <a:lnTo>
                  <a:pt x="8743264" y="9471876"/>
                </a:lnTo>
                <a:lnTo>
                  <a:pt x="8087525" y="9471876"/>
                </a:lnTo>
                <a:lnTo>
                  <a:pt x="8087525" y="8816137"/>
                </a:lnTo>
                <a:lnTo>
                  <a:pt x="8743264" y="8816137"/>
                </a:lnTo>
                <a:lnTo>
                  <a:pt x="8743264" y="8743277"/>
                </a:lnTo>
                <a:lnTo>
                  <a:pt x="8087525" y="8743277"/>
                </a:lnTo>
                <a:lnTo>
                  <a:pt x="8087525" y="8087525"/>
                </a:lnTo>
                <a:lnTo>
                  <a:pt x="8743264" y="8087525"/>
                </a:lnTo>
                <a:lnTo>
                  <a:pt x="8743264" y="8014665"/>
                </a:lnTo>
                <a:lnTo>
                  <a:pt x="8087525" y="8014665"/>
                </a:lnTo>
                <a:lnTo>
                  <a:pt x="8087525" y="7358926"/>
                </a:lnTo>
                <a:lnTo>
                  <a:pt x="8743264" y="7358926"/>
                </a:lnTo>
                <a:lnTo>
                  <a:pt x="8743264" y="7286066"/>
                </a:lnTo>
                <a:lnTo>
                  <a:pt x="8087525" y="7286066"/>
                </a:lnTo>
                <a:lnTo>
                  <a:pt x="8087525" y="6630314"/>
                </a:lnTo>
                <a:lnTo>
                  <a:pt x="8743264" y="6630314"/>
                </a:lnTo>
                <a:lnTo>
                  <a:pt x="8743264" y="6557454"/>
                </a:lnTo>
                <a:lnTo>
                  <a:pt x="8087525" y="6557454"/>
                </a:lnTo>
                <a:lnTo>
                  <a:pt x="8087525" y="5901715"/>
                </a:lnTo>
                <a:lnTo>
                  <a:pt x="8743264" y="5901715"/>
                </a:lnTo>
                <a:lnTo>
                  <a:pt x="8743264" y="5828855"/>
                </a:lnTo>
                <a:lnTo>
                  <a:pt x="8087525" y="5828855"/>
                </a:lnTo>
                <a:lnTo>
                  <a:pt x="8087525" y="5173103"/>
                </a:lnTo>
                <a:lnTo>
                  <a:pt x="8743264" y="5173103"/>
                </a:lnTo>
                <a:lnTo>
                  <a:pt x="8743264" y="5100244"/>
                </a:lnTo>
                <a:lnTo>
                  <a:pt x="8087525" y="5100244"/>
                </a:lnTo>
                <a:lnTo>
                  <a:pt x="8087525" y="4444492"/>
                </a:lnTo>
                <a:lnTo>
                  <a:pt x="8743264" y="4444492"/>
                </a:lnTo>
                <a:lnTo>
                  <a:pt x="8743264" y="4371632"/>
                </a:lnTo>
                <a:lnTo>
                  <a:pt x="8087525" y="4371632"/>
                </a:lnTo>
                <a:lnTo>
                  <a:pt x="8087525" y="3715893"/>
                </a:lnTo>
                <a:lnTo>
                  <a:pt x="8743264" y="3715893"/>
                </a:lnTo>
                <a:lnTo>
                  <a:pt x="8743264" y="3643033"/>
                </a:lnTo>
                <a:lnTo>
                  <a:pt x="8087525" y="3643033"/>
                </a:lnTo>
                <a:lnTo>
                  <a:pt x="8087525" y="2987281"/>
                </a:lnTo>
                <a:lnTo>
                  <a:pt x="8743264" y="2987281"/>
                </a:lnTo>
                <a:lnTo>
                  <a:pt x="8743264" y="2914421"/>
                </a:lnTo>
                <a:lnTo>
                  <a:pt x="8087525" y="2914421"/>
                </a:lnTo>
                <a:lnTo>
                  <a:pt x="8087525" y="2258682"/>
                </a:lnTo>
                <a:lnTo>
                  <a:pt x="8743264" y="2258682"/>
                </a:lnTo>
                <a:lnTo>
                  <a:pt x="8743264" y="2185822"/>
                </a:lnTo>
                <a:lnTo>
                  <a:pt x="8087525" y="2185822"/>
                </a:lnTo>
                <a:lnTo>
                  <a:pt x="8087525" y="1530070"/>
                </a:lnTo>
                <a:lnTo>
                  <a:pt x="8743264" y="1530070"/>
                </a:lnTo>
                <a:lnTo>
                  <a:pt x="8743264" y="1457210"/>
                </a:lnTo>
                <a:lnTo>
                  <a:pt x="8087525" y="1457210"/>
                </a:lnTo>
                <a:lnTo>
                  <a:pt x="8087525" y="801471"/>
                </a:lnTo>
                <a:lnTo>
                  <a:pt x="8743264" y="801471"/>
                </a:lnTo>
                <a:lnTo>
                  <a:pt x="8743264" y="728611"/>
                </a:lnTo>
                <a:lnTo>
                  <a:pt x="8087525" y="728611"/>
                </a:lnTo>
                <a:lnTo>
                  <a:pt x="8087525" y="72390"/>
                </a:lnTo>
                <a:lnTo>
                  <a:pt x="8743264" y="72390"/>
                </a:lnTo>
                <a:lnTo>
                  <a:pt x="8743264" y="0"/>
                </a:lnTo>
                <a:lnTo>
                  <a:pt x="8014665" y="0"/>
                </a:lnTo>
                <a:lnTo>
                  <a:pt x="8014665" y="72390"/>
                </a:lnTo>
                <a:lnTo>
                  <a:pt x="8014665" y="728611"/>
                </a:lnTo>
                <a:lnTo>
                  <a:pt x="8014665" y="10200488"/>
                </a:lnTo>
                <a:lnTo>
                  <a:pt x="7358913" y="10200488"/>
                </a:lnTo>
                <a:lnTo>
                  <a:pt x="7358913" y="9544736"/>
                </a:lnTo>
                <a:lnTo>
                  <a:pt x="8014665" y="9544736"/>
                </a:lnTo>
                <a:lnTo>
                  <a:pt x="8014665" y="9471876"/>
                </a:lnTo>
                <a:lnTo>
                  <a:pt x="7358913" y="9471876"/>
                </a:lnTo>
                <a:lnTo>
                  <a:pt x="7358913" y="8816137"/>
                </a:lnTo>
                <a:lnTo>
                  <a:pt x="8014665" y="8816137"/>
                </a:lnTo>
                <a:lnTo>
                  <a:pt x="8014665" y="8743277"/>
                </a:lnTo>
                <a:lnTo>
                  <a:pt x="7358913" y="8743277"/>
                </a:lnTo>
                <a:lnTo>
                  <a:pt x="7358913" y="8087525"/>
                </a:lnTo>
                <a:lnTo>
                  <a:pt x="8014665" y="8087525"/>
                </a:lnTo>
                <a:lnTo>
                  <a:pt x="8014665" y="8014665"/>
                </a:lnTo>
                <a:lnTo>
                  <a:pt x="7358913" y="8014665"/>
                </a:lnTo>
                <a:lnTo>
                  <a:pt x="7358913" y="7358926"/>
                </a:lnTo>
                <a:lnTo>
                  <a:pt x="8014665" y="7358926"/>
                </a:lnTo>
                <a:lnTo>
                  <a:pt x="8014665" y="7286066"/>
                </a:lnTo>
                <a:lnTo>
                  <a:pt x="7358913" y="7286066"/>
                </a:lnTo>
                <a:lnTo>
                  <a:pt x="7358913" y="6630314"/>
                </a:lnTo>
                <a:lnTo>
                  <a:pt x="8014665" y="6630314"/>
                </a:lnTo>
                <a:lnTo>
                  <a:pt x="8014665" y="6557454"/>
                </a:lnTo>
                <a:lnTo>
                  <a:pt x="7358913" y="6557454"/>
                </a:lnTo>
                <a:lnTo>
                  <a:pt x="7358913" y="5901715"/>
                </a:lnTo>
                <a:lnTo>
                  <a:pt x="8014665" y="5901715"/>
                </a:lnTo>
                <a:lnTo>
                  <a:pt x="8014665" y="5828855"/>
                </a:lnTo>
                <a:lnTo>
                  <a:pt x="7358913" y="5828855"/>
                </a:lnTo>
                <a:lnTo>
                  <a:pt x="7358913" y="5173103"/>
                </a:lnTo>
                <a:lnTo>
                  <a:pt x="8014665" y="5173103"/>
                </a:lnTo>
                <a:lnTo>
                  <a:pt x="8014665" y="5100244"/>
                </a:lnTo>
                <a:lnTo>
                  <a:pt x="7358913" y="5100244"/>
                </a:lnTo>
                <a:lnTo>
                  <a:pt x="7358913" y="4444492"/>
                </a:lnTo>
                <a:lnTo>
                  <a:pt x="8014665" y="4444492"/>
                </a:lnTo>
                <a:lnTo>
                  <a:pt x="8014665" y="4371632"/>
                </a:lnTo>
                <a:lnTo>
                  <a:pt x="7358913" y="4371632"/>
                </a:lnTo>
                <a:lnTo>
                  <a:pt x="7358913" y="3715893"/>
                </a:lnTo>
                <a:lnTo>
                  <a:pt x="8014665" y="3715893"/>
                </a:lnTo>
                <a:lnTo>
                  <a:pt x="8014665" y="3643033"/>
                </a:lnTo>
                <a:lnTo>
                  <a:pt x="7358913" y="3643033"/>
                </a:lnTo>
                <a:lnTo>
                  <a:pt x="7358913" y="2987281"/>
                </a:lnTo>
                <a:lnTo>
                  <a:pt x="8014665" y="2987281"/>
                </a:lnTo>
                <a:lnTo>
                  <a:pt x="8014665" y="2914421"/>
                </a:lnTo>
                <a:lnTo>
                  <a:pt x="7358913" y="2914421"/>
                </a:lnTo>
                <a:lnTo>
                  <a:pt x="7358913" y="2258682"/>
                </a:lnTo>
                <a:lnTo>
                  <a:pt x="8014665" y="2258682"/>
                </a:lnTo>
                <a:lnTo>
                  <a:pt x="8014665" y="2185822"/>
                </a:lnTo>
                <a:lnTo>
                  <a:pt x="7358913" y="2185822"/>
                </a:lnTo>
                <a:lnTo>
                  <a:pt x="7358913" y="1530070"/>
                </a:lnTo>
                <a:lnTo>
                  <a:pt x="8014665" y="1530070"/>
                </a:lnTo>
                <a:lnTo>
                  <a:pt x="8014665" y="1457210"/>
                </a:lnTo>
                <a:lnTo>
                  <a:pt x="7358913" y="1457210"/>
                </a:lnTo>
                <a:lnTo>
                  <a:pt x="7358913" y="801471"/>
                </a:lnTo>
                <a:lnTo>
                  <a:pt x="8014665" y="801471"/>
                </a:lnTo>
                <a:lnTo>
                  <a:pt x="8014665" y="728611"/>
                </a:lnTo>
                <a:lnTo>
                  <a:pt x="7358913" y="728611"/>
                </a:lnTo>
                <a:lnTo>
                  <a:pt x="7358913" y="72390"/>
                </a:lnTo>
                <a:lnTo>
                  <a:pt x="8014665" y="72390"/>
                </a:lnTo>
                <a:lnTo>
                  <a:pt x="8014665" y="0"/>
                </a:lnTo>
                <a:lnTo>
                  <a:pt x="7286053" y="0"/>
                </a:lnTo>
                <a:lnTo>
                  <a:pt x="7286053" y="72390"/>
                </a:lnTo>
                <a:lnTo>
                  <a:pt x="7286053" y="728611"/>
                </a:lnTo>
                <a:lnTo>
                  <a:pt x="7286053" y="10200488"/>
                </a:lnTo>
                <a:lnTo>
                  <a:pt x="6630314" y="10200488"/>
                </a:lnTo>
                <a:lnTo>
                  <a:pt x="6630314" y="9544736"/>
                </a:lnTo>
                <a:lnTo>
                  <a:pt x="7286053" y="9544736"/>
                </a:lnTo>
                <a:lnTo>
                  <a:pt x="7286053" y="9471876"/>
                </a:lnTo>
                <a:lnTo>
                  <a:pt x="6630314" y="9471876"/>
                </a:lnTo>
                <a:lnTo>
                  <a:pt x="6630314" y="8816137"/>
                </a:lnTo>
                <a:lnTo>
                  <a:pt x="7286053" y="8816137"/>
                </a:lnTo>
                <a:lnTo>
                  <a:pt x="7286053" y="8743277"/>
                </a:lnTo>
                <a:lnTo>
                  <a:pt x="6630314" y="8743277"/>
                </a:lnTo>
                <a:lnTo>
                  <a:pt x="6630314" y="8087525"/>
                </a:lnTo>
                <a:lnTo>
                  <a:pt x="7286053" y="8087525"/>
                </a:lnTo>
                <a:lnTo>
                  <a:pt x="7286053" y="8014665"/>
                </a:lnTo>
                <a:lnTo>
                  <a:pt x="6630314" y="8014665"/>
                </a:lnTo>
                <a:lnTo>
                  <a:pt x="6630314" y="7358926"/>
                </a:lnTo>
                <a:lnTo>
                  <a:pt x="7286053" y="7358926"/>
                </a:lnTo>
                <a:lnTo>
                  <a:pt x="7286053" y="7286066"/>
                </a:lnTo>
                <a:lnTo>
                  <a:pt x="6630314" y="7286066"/>
                </a:lnTo>
                <a:lnTo>
                  <a:pt x="6630314" y="6630314"/>
                </a:lnTo>
                <a:lnTo>
                  <a:pt x="7286053" y="6630314"/>
                </a:lnTo>
                <a:lnTo>
                  <a:pt x="7286053" y="6557454"/>
                </a:lnTo>
                <a:lnTo>
                  <a:pt x="6630314" y="6557454"/>
                </a:lnTo>
                <a:lnTo>
                  <a:pt x="6630314" y="5901715"/>
                </a:lnTo>
                <a:lnTo>
                  <a:pt x="7286053" y="5901715"/>
                </a:lnTo>
                <a:lnTo>
                  <a:pt x="7286053" y="5828855"/>
                </a:lnTo>
                <a:lnTo>
                  <a:pt x="6630314" y="5828855"/>
                </a:lnTo>
                <a:lnTo>
                  <a:pt x="6630314" y="5173103"/>
                </a:lnTo>
                <a:lnTo>
                  <a:pt x="7286053" y="5173103"/>
                </a:lnTo>
                <a:lnTo>
                  <a:pt x="7286053" y="5100244"/>
                </a:lnTo>
                <a:lnTo>
                  <a:pt x="6630314" y="5100244"/>
                </a:lnTo>
                <a:lnTo>
                  <a:pt x="6630314" y="4444492"/>
                </a:lnTo>
                <a:lnTo>
                  <a:pt x="7286053" y="4444492"/>
                </a:lnTo>
                <a:lnTo>
                  <a:pt x="7286053" y="4371632"/>
                </a:lnTo>
                <a:lnTo>
                  <a:pt x="6630314" y="4371632"/>
                </a:lnTo>
                <a:lnTo>
                  <a:pt x="6630314" y="3715893"/>
                </a:lnTo>
                <a:lnTo>
                  <a:pt x="7286053" y="3715893"/>
                </a:lnTo>
                <a:lnTo>
                  <a:pt x="7286053" y="3643033"/>
                </a:lnTo>
                <a:lnTo>
                  <a:pt x="6630314" y="3643033"/>
                </a:lnTo>
                <a:lnTo>
                  <a:pt x="6630314" y="2987281"/>
                </a:lnTo>
                <a:lnTo>
                  <a:pt x="7286053" y="2987281"/>
                </a:lnTo>
                <a:lnTo>
                  <a:pt x="7286053" y="2914421"/>
                </a:lnTo>
                <a:lnTo>
                  <a:pt x="6630314" y="2914421"/>
                </a:lnTo>
                <a:lnTo>
                  <a:pt x="6630314" y="2258682"/>
                </a:lnTo>
                <a:lnTo>
                  <a:pt x="7286053" y="2258682"/>
                </a:lnTo>
                <a:lnTo>
                  <a:pt x="7286053" y="2185822"/>
                </a:lnTo>
                <a:lnTo>
                  <a:pt x="6630314" y="2185822"/>
                </a:lnTo>
                <a:lnTo>
                  <a:pt x="6630314" y="1530070"/>
                </a:lnTo>
                <a:lnTo>
                  <a:pt x="7286053" y="1530070"/>
                </a:lnTo>
                <a:lnTo>
                  <a:pt x="7286053" y="1457210"/>
                </a:lnTo>
                <a:lnTo>
                  <a:pt x="6630314" y="1457210"/>
                </a:lnTo>
                <a:lnTo>
                  <a:pt x="6630314" y="801471"/>
                </a:lnTo>
                <a:lnTo>
                  <a:pt x="7286053" y="801471"/>
                </a:lnTo>
                <a:lnTo>
                  <a:pt x="7286053" y="728611"/>
                </a:lnTo>
                <a:lnTo>
                  <a:pt x="6630314" y="728611"/>
                </a:lnTo>
                <a:lnTo>
                  <a:pt x="6630314" y="72390"/>
                </a:lnTo>
                <a:lnTo>
                  <a:pt x="7286053" y="72390"/>
                </a:lnTo>
                <a:lnTo>
                  <a:pt x="7286053" y="0"/>
                </a:lnTo>
                <a:lnTo>
                  <a:pt x="6557454" y="0"/>
                </a:lnTo>
                <a:lnTo>
                  <a:pt x="6557454" y="72390"/>
                </a:lnTo>
                <a:lnTo>
                  <a:pt x="6557454" y="728611"/>
                </a:lnTo>
                <a:lnTo>
                  <a:pt x="6557454" y="10200488"/>
                </a:lnTo>
                <a:lnTo>
                  <a:pt x="5901702" y="10200488"/>
                </a:lnTo>
                <a:lnTo>
                  <a:pt x="5901702" y="9544736"/>
                </a:lnTo>
                <a:lnTo>
                  <a:pt x="6557454" y="9544736"/>
                </a:lnTo>
                <a:lnTo>
                  <a:pt x="6557454" y="9471876"/>
                </a:lnTo>
                <a:lnTo>
                  <a:pt x="5901702" y="9471876"/>
                </a:lnTo>
                <a:lnTo>
                  <a:pt x="5901702" y="8816137"/>
                </a:lnTo>
                <a:lnTo>
                  <a:pt x="6557454" y="8816137"/>
                </a:lnTo>
                <a:lnTo>
                  <a:pt x="6557454" y="8743277"/>
                </a:lnTo>
                <a:lnTo>
                  <a:pt x="5901702" y="8743277"/>
                </a:lnTo>
                <a:lnTo>
                  <a:pt x="5901702" y="8087525"/>
                </a:lnTo>
                <a:lnTo>
                  <a:pt x="6557454" y="8087525"/>
                </a:lnTo>
                <a:lnTo>
                  <a:pt x="6557454" y="8014665"/>
                </a:lnTo>
                <a:lnTo>
                  <a:pt x="5901702" y="8014665"/>
                </a:lnTo>
                <a:lnTo>
                  <a:pt x="5901702" y="7358926"/>
                </a:lnTo>
                <a:lnTo>
                  <a:pt x="6557454" y="7358926"/>
                </a:lnTo>
                <a:lnTo>
                  <a:pt x="6557454" y="7286066"/>
                </a:lnTo>
                <a:lnTo>
                  <a:pt x="5901702" y="7286066"/>
                </a:lnTo>
                <a:lnTo>
                  <a:pt x="5901702" y="6630314"/>
                </a:lnTo>
                <a:lnTo>
                  <a:pt x="6557454" y="6630314"/>
                </a:lnTo>
                <a:lnTo>
                  <a:pt x="6557454" y="6557454"/>
                </a:lnTo>
                <a:lnTo>
                  <a:pt x="5901702" y="6557454"/>
                </a:lnTo>
                <a:lnTo>
                  <a:pt x="5901702" y="5901715"/>
                </a:lnTo>
                <a:lnTo>
                  <a:pt x="6557454" y="5901715"/>
                </a:lnTo>
                <a:lnTo>
                  <a:pt x="6557454" y="5828855"/>
                </a:lnTo>
                <a:lnTo>
                  <a:pt x="5901702" y="5828855"/>
                </a:lnTo>
                <a:lnTo>
                  <a:pt x="5901702" y="5173103"/>
                </a:lnTo>
                <a:lnTo>
                  <a:pt x="6557454" y="5173103"/>
                </a:lnTo>
                <a:lnTo>
                  <a:pt x="6557454" y="5100244"/>
                </a:lnTo>
                <a:lnTo>
                  <a:pt x="5901702" y="5100244"/>
                </a:lnTo>
                <a:lnTo>
                  <a:pt x="5901702" y="4444492"/>
                </a:lnTo>
                <a:lnTo>
                  <a:pt x="6557454" y="4444492"/>
                </a:lnTo>
                <a:lnTo>
                  <a:pt x="6557454" y="4371632"/>
                </a:lnTo>
                <a:lnTo>
                  <a:pt x="5901702" y="4371632"/>
                </a:lnTo>
                <a:lnTo>
                  <a:pt x="5901702" y="3715893"/>
                </a:lnTo>
                <a:lnTo>
                  <a:pt x="6557454" y="3715893"/>
                </a:lnTo>
                <a:lnTo>
                  <a:pt x="6557454" y="3643033"/>
                </a:lnTo>
                <a:lnTo>
                  <a:pt x="5901702" y="3643033"/>
                </a:lnTo>
                <a:lnTo>
                  <a:pt x="5901702" y="2987281"/>
                </a:lnTo>
                <a:lnTo>
                  <a:pt x="6557454" y="2987281"/>
                </a:lnTo>
                <a:lnTo>
                  <a:pt x="6557454" y="2914421"/>
                </a:lnTo>
                <a:lnTo>
                  <a:pt x="5901702" y="2914421"/>
                </a:lnTo>
                <a:lnTo>
                  <a:pt x="5901702" y="2258682"/>
                </a:lnTo>
                <a:lnTo>
                  <a:pt x="6557454" y="2258682"/>
                </a:lnTo>
                <a:lnTo>
                  <a:pt x="6557454" y="2185822"/>
                </a:lnTo>
                <a:lnTo>
                  <a:pt x="5901702" y="2185822"/>
                </a:lnTo>
                <a:lnTo>
                  <a:pt x="5901702" y="1530070"/>
                </a:lnTo>
                <a:lnTo>
                  <a:pt x="6557454" y="1530070"/>
                </a:lnTo>
                <a:lnTo>
                  <a:pt x="6557454" y="1457210"/>
                </a:lnTo>
                <a:lnTo>
                  <a:pt x="5901702" y="1457210"/>
                </a:lnTo>
                <a:lnTo>
                  <a:pt x="5901702" y="801471"/>
                </a:lnTo>
                <a:lnTo>
                  <a:pt x="6557454" y="801471"/>
                </a:lnTo>
                <a:lnTo>
                  <a:pt x="6557454" y="728611"/>
                </a:lnTo>
                <a:lnTo>
                  <a:pt x="5901702" y="728611"/>
                </a:lnTo>
                <a:lnTo>
                  <a:pt x="5901702" y="72390"/>
                </a:lnTo>
                <a:lnTo>
                  <a:pt x="6557454" y="72390"/>
                </a:lnTo>
                <a:lnTo>
                  <a:pt x="6557454" y="0"/>
                </a:lnTo>
                <a:lnTo>
                  <a:pt x="5828843" y="0"/>
                </a:lnTo>
                <a:lnTo>
                  <a:pt x="5828843" y="72390"/>
                </a:lnTo>
                <a:lnTo>
                  <a:pt x="5828843" y="728611"/>
                </a:lnTo>
                <a:lnTo>
                  <a:pt x="5828843" y="10200488"/>
                </a:lnTo>
                <a:lnTo>
                  <a:pt x="5173091" y="10200488"/>
                </a:lnTo>
                <a:lnTo>
                  <a:pt x="5173091" y="9544736"/>
                </a:lnTo>
                <a:lnTo>
                  <a:pt x="5828843" y="9544736"/>
                </a:lnTo>
                <a:lnTo>
                  <a:pt x="5828843" y="9471876"/>
                </a:lnTo>
                <a:lnTo>
                  <a:pt x="5173091" y="9471876"/>
                </a:lnTo>
                <a:lnTo>
                  <a:pt x="5173091" y="8816137"/>
                </a:lnTo>
                <a:lnTo>
                  <a:pt x="5828843" y="8816137"/>
                </a:lnTo>
                <a:lnTo>
                  <a:pt x="5828843" y="8743277"/>
                </a:lnTo>
                <a:lnTo>
                  <a:pt x="5173091" y="8743277"/>
                </a:lnTo>
                <a:lnTo>
                  <a:pt x="5173091" y="8087525"/>
                </a:lnTo>
                <a:lnTo>
                  <a:pt x="5828843" y="8087525"/>
                </a:lnTo>
                <a:lnTo>
                  <a:pt x="5828843" y="8014665"/>
                </a:lnTo>
                <a:lnTo>
                  <a:pt x="5173091" y="8014665"/>
                </a:lnTo>
                <a:lnTo>
                  <a:pt x="5173091" y="7358926"/>
                </a:lnTo>
                <a:lnTo>
                  <a:pt x="5828843" y="7358926"/>
                </a:lnTo>
                <a:lnTo>
                  <a:pt x="5828843" y="7286066"/>
                </a:lnTo>
                <a:lnTo>
                  <a:pt x="5173091" y="7286066"/>
                </a:lnTo>
                <a:lnTo>
                  <a:pt x="5173091" y="6630314"/>
                </a:lnTo>
                <a:lnTo>
                  <a:pt x="5828843" y="6630314"/>
                </a:lnTo>
                <a:lnTo>
                  <a:pt x="5828843" y="6557454"/>
                </a:lnTo>
                <a:lnTo>
                  <a:pt x="5173091" y="6557454"/>
                </a:lnTo>
                <a:lnTo>
                  <a:pt x="5173091" y="5901715"/>
                </a:lnTo>
                <a:lnTo>
                  <a:pt x="5828843" y="5901715"/>
                </a:lnTo>
                <a:lnTo>
                  <a:pt x="5828843" y="5828855"/>
                </a:lnTo>
                <a:lnTo>
                  <a:pt x="5173091" y="5828855"/>
                </a:lnTo>
                <a:lnTo>
                  <a:pt x="5173091" y="5173103"/>
                </a:lnTo>
                <a:lnTo>
                  <a:pt x="5828843" y="5173103"/>
                </a:lnTo>
                <a:lnTo>
                  <a:pt x="5828843" y="5100244"/>
                </a:lnTo>
                <a:lnTo>
                  <a:pt x="5173091" y="5100244"/>
                </a:lnTo>
                <a:lnTo>
                  <a:pt x="5173091" y="4444492"/>
                </a:lnTo>
                <a:lnTo>
                  <a:pt x="5828843" y="4444492"/>
                </a:lnTo>
                <a:lnTo>
                  <a:pt x="5828843" y="4371632"/>
                </a:lnTo>
                <a:lnTo>
                  <a:pt x="5173091" y="4371632"/>
                </a:lnTo>
                <a:lnTo>
                  <a:pt x="5173091" y="3715893"/>
                </a:lnTo>
                <a:lnTo>
                  <a:pt x="5828843" y="3715893"/>
                </a:lnTo>
                <a:lnTo>
                  <a:pt x="5828843" y="3643033"/>
                </a:lnTo>
                <a:lnTo>
                  <a:pt x="5173091" y="3643033"/>
                </a:lnTo>
                <a:lnTo>
                  <a:pt x="5173091" y="2987281"/>
                </a:lnTo>
                <a:lnTo>
                  <a:pt x="5828843" y="2987281"/>
                </a:lnTo>
                <a:lnTo>
                  <a:pt x="5828843" y="2914421"/>
                </a:lnTo>
                <a:lnTo>
                  <a:pt x="5173091" y="2914421"/>
                </a:lnTo>
                <a:lnTo>
                  <a:pt x="5173091" y="2258682"/>
                </a:lnTo>
                <a:lnTo>
                  <a:pt x="5828843" y="2258682"/>
                </a:lnTo>
                <a:lnTo>
                  <a:pt x="5828843" y="2185822"/>
                </a:lnTo>
                <a:lnTo>
                  <a:pt x="5173091" y="2185822"/>
                </a:lnTo>
                <a:lnTo>
                  <a:pt x="5173091" y="1530070"/>
                </a:lnTo>
                <a:lnTo>
                  <a:pt x="5828843" y="1530070"/>
                </a:lnTo>
                <a:lnTo>
                  <a:pt x="5828843" y="1457210"/>
                </a:lnTo>
                <a:lnTo>
                  <a:pt x="5173091" y="1457210"/>
                </a:lnTo>
                <a:lnTo>
                  <a:pt x="5173091" y="801471"/>
                </a:lnTo>
                <a:lnTo>
                  <a:pt x="5828843" y="801471"/>
                </a:lnTo>
                <a:lnTo>
                  <a:pt x="5828843" y="728611"/>
                </a:lnTo>
                <a:lnTo>
                  <a:pt x="5173091" y="728611"/>
                </a:lnTo>
                <a:lnTo>
                  <a:pt x="5173091" y="72390"/>
                </a:lnTo>
                <a:lnTo>
                  <a:pt x="5828843" y="72390"/>
                </a:lnTo>
                <a:lnTo>
                  <a:pt x="5828843" y="0"/>
                </a:lnTo>
                <a:lnTo>
                  <a:pt x="5100231" y="0"/>
                </a:lnTo>
                <a:lnTo>
                  <a:pt x="5100231" y="72390"/>
                </a:lnTo>
                <a:lnTo>
                  <a:pt x="5100231" y="728611"/>
                </a:lnTo>
                <a:lnTo>
                  <a:pt x="5100231" y="10200488"/>
                </a:lnTo>
                <a:lnTo>
                  <a:pt x="4444492" y="10200488"/>
                </a:lnTo>
                <a:lnTo>
                  <a:pt x="4444492" y="9544736"/>
                </a:lnTo>
                <a:lnTo>
                  <a:pt x="5100231" y="9544736"/>
                </a:lnTo>
                <a:lnTo>
                  <a:pt x="5100231" y="9471876"/>
                </a:lnTo>
                <a:lnTo>
                  <a:pt x="4444492" y="9471876"/>
                </a:lnTo>
                <a:lnTo>
                  <a:pt x="4444492" y="8816137"/>
                </a:lnTo>
                <a:lnTo>
                  <a:pt x="5100231" y="8816137"/>
                </a:lnTo>
                <a:lnTo>
                  <a:pt x="5100231" y="8743277"/>
                </a:lnTo>
                <a:lnTo>
                  <a:pt x="4444492" y="8743277"/>
                </a:lnTo>
                <a:lnTo>
                  <a:pt x="4444492" y="8087525"/>
                </a:lnTo>
                <a:lnTo>
                  <a:pt x="5100231" y="8087525"/>
                </a:lnTo>
                <a:lnTo>
                  <a:pt x="5100231" y="8014665"/>
                </a:lnTo>
                <a:lnTo>
                  <a:pt x="4444492" y="8014665"/>
                </a:lnTo>
                <a:lnTo>
                  <a:pt x="4444492" y="7358926"/>
                </a:lnTo>
                <a:lnTo>
                  <a:pt x="5100231" y="7358926"/>
                </a:lnTo>
                <a:lnTo>
                  <a:pt x="5100231" y="7286066"/>
                </a:lnTo>
                <a:lnTo>
                  <a:pt x="4444492" y="7286066"/>
                </a:lnTo>
                <a:lnTo>
                  <a:pt x="4444492" y="6630314"/>
                </a:lnTo>
                <a:lnTo>
                  <a:pt x="5100231" y="6630314"/>
                </a:lnTo>
                <a:lnTo>
                  <a:pt x="5100231" y="6557454"/>
                </a:lnTo>
                <a:lnTo>
                  <a:pt x="4444492" y="6557454"/>
                </a:lnTo>
                <a:lnTo>
                  <a:pt x="4444492" y="5901715"/>
                </a:lnTo>
                <a:lnTo>
                  <a:pt x="5100231" y="5901715"/>
                </a:lnTo>
                <a:lnTo>
                  <a:pt x="5100231" y="5828855"/>
                </a:lnTo>
                <a:lnTo>
                  <a:pt x="4444492" y="5828855"/>
                </a:lnTo>
                <a:lnTo>
                  <a:pt x="4444492" y="5173103"/>
                </a:lnTo>
                <a:lnTo>
                  <a:pt x="5100231" y="5173103"/>
                </a:lnTo>
                <a:lnTo>
                  <a:pt x="5100231" y="5100244"/>
                </a:lnTo>
                <a:lnTo>
                  <a:pt x="4444492" y="5100244"/>
                </a:lnTo>
                <a:lnTo>
                  <a:pt x="4444492" y="4444492"/>
                </a:lnTo>
                <a:lnTo>
                  <a:pt x="5100231" y="4444492"/>
                </a:lnTo>
                <a:lnTo>
                  <a:pt x="5100231" y="4371632"/>
                </a:lnTo>
                <a:lnTo>
                  <a:pt x="4444492" y="4371632"/>
                </a:lnTo>
                <a:lnTo>
                  <a:pt x="4444492" y="3715893"/>
                </a:lnTo>
                <a:lnTo>
                  <a:pt x="5100231" y="3715893"/>
                </a:lnTo>
                <a:lnTo>
                  <a:pt x="5100231" y="3643033"/>
                </a:lnTo>
                <a:lnTo>
                  <a:pt x="4444492" y="3643033"/>
                </a:lnTo>
                <a:lnTo>
                  <a:pt x="4444492" y="2987281"/>
                </a:lnTo>
                <a:lnTo>
                  <a:pt x="5100231" y="2987281"/>
                </a:lnTo>
                <a:lnTo>
                  <a:pt x="5100231" y="2914421"/>
                </a:lnTo>
                <a:lnTo>
                  <a:pt x="4444492" y="2914421"/>
                </a:lnTo>
                <a:lnTo>
                  <a:pt x="4444492" y="2258682"/>
                </a:lnTo>
                <a:lnTo>
                  <a:pt x="5100231" y="2258682"/>
                </a:lnTo>
                <a:lnTo>
                  <a:pt x="5100231" y="2185822"/>
                </a:lnTo>
                <a:lnTo>
                  <a:pt x="4444492" y="2185822"/>
                </a:lnTo>
                <a:lnTo>
                  <a:pt x="4444492" y="1530070"/>
                </a:lnTo>
                <a:lnTo>
                  <a:pt x="5100231" y="1530070"/>
                </a:lnTo>
                <a:lnTo>
                  <a:pt x="5100231" y="1457210"/>
                </a:lnTo>
                <a:lnTo>
                  <a:pt x="4444492" y="1457210"/>
                </a:lnTo>
                <a:lnTo>
                  <a:pt x="4444492" y="801471"/>
                </a:lnTo>
                <a:lnTo>
                  <a:pt x="5100231" y="801471"/>
                </a:lnTo>
                <a:lnTo>
                  <a:pt x="5100231" y="728611"/>
                </a:lnTo>
                <a:lnTo>
                  <a:pt x="4444492" y="728611"/>
                </a:lnTo>
                <a:lnTo>
                  <a:pt x="4444492" y="72390"/>
                </a:lnTo>
                <a:lnTo>
                  <a:pt x="5100231" y="72390"/>
                </a:lnTo>
                <a:lnTo>
                  <a:pt x="5100231" y="0"/>
                </a:lnTo>
                <a:lnTo>
                  <a:pt x="4371632" y="0"/>
                </a:lnTo>
                <a:lnTo>
                  <a:pt x="4371632" y="72390"/>
                </a:lnTo>
                <a:lnTo>
                  <a:pt x="4371632" y="728611"/>
                </a:lnTo>
                <a:lnTo>
                  <a:pt x="4371632" y="10200488"/>
                </a:lnTo>
                <a:lnTo>
                  <a:pt x="3715880" y="10200488"/>
                </a:lnTo>
                <a:lnTo>
                  <a:pt x="3715880" y="9544736"/>
                </a:lnTo>
                <a:lnTo>
                  <a:pt x="4371632" y="9544736"/>
                </a:lnTo>
                <a:lnTo>
                  <a:pt x="4371632" y="9471876"/>
                </a:lnTo>
                <a:lnTo>
                  <a:pt x="3715880" y="9471876"/>
                </a:lnTo>
                <a:lnTo>
                  <a:pt x="3715880" y="8816137"/>
                </a:lnTo>
                <a:lnTo>
                  <a:pt x="4371632" y="8816137"/>
                </a:lnTo>
                <a:lnTo>
                  <a:pt x="4371632" y="8743277"/>
                </a:lnTo>
                <a:lnTo>
                  <a:pt x="3715880" y="8743277"/>
                </a:lnTo>
                <a:lnTo>
                  <a:pt x="3715880" y="8087525"/>
                </a:lnTo>
                <a:lnTo>
                  <a:pt x="4371632" y="8087525"/>
                </a:lnTo>
                <a:lnTo>
                  <a:pt x="4371632" y="8014665"/>
                </a:lnTo>
                <a:lnTo>
                  <a:pt x="3715880" y="8014665"/>
                </a:lnTo>
                <a:lnTo>
                  <a:pt x="3715880" y="7358926"/>
                </a:lnTo>
                <a:lnTo>
                  <a:pt x="4371632" y="7358926"/>
                </a:lnTo>
                <a:lnTo>
                  <a:pt x="4371632" y="7286066"/>
                </a:lnTo>
                <a:lnTo>
                  <a:pt x="3715880" y="7286066"/>
                </a:lnTo>
                <a:lnTo>
                  <a:pt x="3715880" y="6630314"/>
                </a:lnTo>
                <a:lnTo>
                  <a:pt x="4371632" y="6630314"/>
                </a:lnTo>
                <a:lnTo>
                  <a:pt x="4371632" y="6557454"/>
                </a:lnTo>
                <a:lnTo>
                  <a:pt x="3715880" y="6557454"/>
                </a:lnTo>
                <a:lnTo>
                  <a:pt x="3715880" y="5901715"/>
                </a:lnTo>
                <a:lnTo>
                  <a:pt x="4371632" y="5901715"/>
                </a:lnTo>
                <a:lnTo>
                  <a:pt x="4371632" y="5828855"/>
                </a:lnTo>
                <a:lnTo>
                  <a:pt x="3715880" y="5828855"/>
                </a:lnTo>
                <a:lnTo>
                  <a:pt x="3715880" y="5173103"/>
                </a:lnTo>
                <a:lnTo>
                  <a:pt x="4371632" y="5173103"/>
                </a:lnTo>
                <a:lnTo>
                  <a:pt x="4371632" y="5100244"/>
                </a:lnTo>
                <a:lnTo>
                  <a:pt x="3715880" y="5100244"/>
                </a:lnTo>
                <a:lnTo>
                  <a:pt x="3715880" y="4444492"/>
                </a:lnTo>
                <a:lnTo>
                  <a:pt x="4371632" y="4444492"/>
                </a:lnTo>
                <a:lnTo>
                  <a:pt x="4371632" y="4371632"/>
                </a:lnTo>
                <a:lnTo>
                  <a:pt x="3715880" y="4371632"/>
                </a:lnTo>
                <a:lnTo>
                  <a:pt x="3715880" y="3715893"/>
                </a:lnTo>
                <a:lnTo>
                  <a:pt x="4371632" y="3715893"/>
                </a:lnTo>
                <a:lnTo>
                  <a:pt x="4371632" y="3643033"/>
                </a:lnTo>
                <a:lnTo>
                  <a:pt x="3715880" y="3643033"/>
                </a:lnTo>
                <a:lnTo>
                  <a:pt x="3715880" y="2987281"/>
                </a:lnTo>
                <a:lnTo>
                  <a:pt x="4371632" y="2987281"/>
                </a:lnTo>
                <a:lnTo>
                  <a:pt x="4371632" y="2914421"/>
                </a:lnTo>
                <a:lnTo>
                  <a:pt x="3715880" y="2914421"/>
                </a:lnTo>
                <a:lnTo>
                  <a:pt x="3715880" y="2258682"/>
                </a:lnTo>
                <a:lnTo>
                  <a:pt x="4371632" y="2258682"/>
                </a:lnTo>
                <a:lnTo>
                  <a:pt x="4371632" y="2185822"/>
                </a:lnTo>
                <a:lnTo>
                  <a:pt x="3715880" y="2185822"/>
                </a:lnTo>
                <a:lnTo>
                  <a:pt x="3715880" y="1530070"/>
                </a:lnTo>
                <a:lnTo>
                  <a:pt x="4371632" y="1530070"/>
                </a:lnTo>
                <a:lnTo>
                  <a:pt x="4371632" y="1457210"/>
                </a:lnTo>
                <a:lnTo>
                  <a:pt x="3715880" y="1457210"/>
                </a:lnTo>
                <a:lnTo>
                  <a:pt x="3715880" y="801471"/>
                </a:lnTo>
                <a:lnTo>
                  <a:pt x="4371632" y="801471"/>
                </a:lnTo>
                <a:lnTo>
                  <a:pt x="4371632" y="728611"/>
                </a:lnTo>
                <a:lnTo>
                  <a:pt x="3715880" y="728611"/>
                </a:lnTo>
                <a:lnTo>
                  <a:pt x="3715880" y="72390"/>
                </a:lnTo>
                <a:lnTo>
                  <a:pt x="4371632" y="72390"/>
                </a:lnTo>
                <a:lnTo>
                  <a:pt x="4371632" y="0"/>
                </a:lnTo>
                <a:lnTo>
                  <a:pt x="3643020" y="0"/>
                </a:lnTo>
                <a:lnTo>
                  <a:pt x="3643020" y="72390"/>
                </a:lnTo>
                <a:lnTo>
                  <a:pt x="3643020" y="728611"/>
                </a:lnTo>
                <a:lnTo>
                  <a:pt x="3643020" y="10200488"/>
                </a:lnTo>
                <a:lnTo>
                  <a:pt x="2987281" y="10200488"/>
                </a:lnTo>
                <a:lnTo>
                  <a:pt x="2987281" y="9544736"/>
                </a:lnTo>
                <a:lnTo>
                  <a:pt x="3643020" y="9544736"/>
                </a:lnTo>
                <a:lnTo>
                  <a:pt x="3643020" y="9471876"/>
                </a:lnTo>
                <a:lnTo>
                  <a:pt x="2987281" y="9471876"/>
                </a:lnTo>
                <a:lnTo>
                  <a:pt x="2987281" y="8816137"/>
                </a:lnTo>
                <a:lnTo>
                  <a:pt x="3643020" y="8816137"/>
                </a:lnTo>
                <a:lnTo>
                  <a:pt x="3643020" y="8743277"/>
                </a:lnTo>
                <a:lnTo>
                  <a:pt x="2987281" y="8743277"/>
                </a:lnTo>
                <a:lnTo>
                  <a:pt x="2987281" y="8087525"/>
                </a:lnTo>
                <a:lnTo>
                  <a:pt x="3643020" y="8087525"/>
                </a:lnTo>
                <a:lnTo>
                  <a:pt x="3643020" y="8014665"/>
                </a:lnTo>
                <a:lnTo>
                  <a:pt x="2987281" y="8014665"/>
                </a:lnTo>
                <a:lnTo>
                  <a:pt x="2987281" y="7358926"/>
                </a:lnTo>
                <a:lnTo>
                  <a:pt x="3643020" y="7358926"/>
                </a:lnTo>
                <a:lnTo>
                  <a:pt x="3643020" y="7286066"/>
                </a:lnTo>
                <a:lnTo>
                  <a:pt x="2987281" y="7286066"/>
                </a:lnTo>
                <a:lnTo>
                  <a:pt x="2987281" y="6630314"/>
                </a:lnTo>
                <a:lnTo>
                  <a:pt x="3643020" y="6630314"/>
                </a:lnTo>
                <a:lnTo>
                  <a:pt x="3643020" y="6557454"/>
                </a:lnTo>
                <a:lnTo>
                  <a:pt x="2987281" y="6557454"/>
                </a:lnTo>
                <a:lnTo>
                  <a:pt x="2987281" y="5901715"/>
                </a:lnTo>
                <a:lnTo>
                  <a:pt x="3643020" y="5901715"/>
                </a:lnTo>
                <a:lnTo>
                  <a:pt x="3643020" y="5828855"/>
                </a:lnTo>
                <a:lnTo>
                  <a:pt x="2987281" y="5828855"/>
                </a:lnTo>
                <a:lnTo>
                  <a:pt x="2987281" y="5173103"/>
                </a:lnTo>
                <a:lnTo>
                  <a:pt x="3643020" y="5173103"/>
                </a:lnTo>
                <a:lnTo>
                  <a:pt x="3643020" y="5100244"/>
                </a:lnTo>
                <a:lnTo>
                  <a:pt x="2987281" y="5100244"/>
                </a:lnTo>
                <a:lnTo>
                  <a:pt x="2987281" y="4444492"/>
                </a:lnTo>
                <a:lnTo>
                  <a:pt x="3643020" y="4444492"/>
                </a:lnTo>
                <a:lnTo>
                  <a:pt x="3643020" y="4371632"/>
                </a:lnTo>
                <a:lnTo>
                  <a:pt x="2987281" y="4371632"/>
                </a:lnTo>
                <a:lnTo>
                  <a:pt x="2987281" y="3715893"/>
                </a:lnTo>
                <a:lnTo>
                  <a:pt x="3643020" y="3715893"/>
                </a:lnTo>
                <a:lnTo>
                  <a:pt x="3643020" y="3643033"/>
                </a:lnTo>
                <a:lnTo>
                  <a:pt x="2987281" y="3643033"/>
                </a:lnTo>
                <a:lnTo>
                  <a:pt x="2987281" y="2987281"/>
                </a:lnTo>
                <a:lnTo>
                  <a:pt x="3643020" y="2987281"/>
                </a:lnTo>
                <a:lnTo>
                  <a:pt x="3643020" y="2914421"/>
                </a:lnTo>
                <a:lnTo>
                  <a:pt x="2987281" y="2914421"/>
                </a:lnTo>
                <a:lnTo>
                  <a:pt x="2987281" y="2258682"/>
                </a:lnTo>
                <a:lnTo>
                  <a:pt x="3643020" y="2258682"/>
                </a:lnTo>
                <a:lnTo>
                  <a:pt x="3643020" y="2185822"/>
                </a:lnTo>
                <a:lnTo>
                  <a:pt x="2987281" y="2185822"/>
                </a:lnTo>
                <a:lnTo>
                  <a:pt x="2987281" y="1530070"/>
                </a:lnTo>
                <a:lnTo>
                  <a:pt x="3643020" y="1530070"/>
                </a:lnTo>
                <a:lnTo>
                  <a:pt x="3643020" y="1457210"/>
                </a:lnTo>
                <a:lnTo>
                  <a:pt x="2987281" y="1457210"/>
                </a:lnTo>
                <a:lnTo>
                  <a:pt x="2987281" y="801471"/>
                </a:lnTo>
                <a:lnTo>
                  <a:pt x="3643020" y="801471"/>
                </a:lnTo>
                <a:lnTo>
                  <a:pt x="3643020" y="728611"/>
                </a:lnTo>
                <a:lnTo>
                  <a:pt x="2987281" y="728611"/>
                </a:lnTo>
                <a:lnTo>
                  <a:pt x="2987281" y="72390"/>
                </a:lnTo>
                <a:lnTo>
                  <a:pt x="3643020" y="72390"/>
                </a:lnTo>
                <a:lnTo>
                  <a:pt x="3643020" y="0"/>
                </a:lnTo>
                <a:lnTo>
                  <a:pt x="2914421" y="0"/>
                </a:lnTo>
                <a:lnTo>
                  <a:pt x="2914421" y="72390"/>
                </a:lnTo>
                <a:lnTo>
                  <a:pt x="2914421" y="728611"/>
                </a:lnTo>
                <a:lnTo>
                  <a:pt x="2914421" y="10200488"/>
                </a:lnTo>
                <a:lnTo>
                  <a:pt x="2258669" y="10200488"/>
                </a:lnTo>
                <a:lnTo>
                  <a:pt x="2258669" y="9544736"/>
                </a:lnTo>
                <a:lnTo>
                  <a:pt x="2914421" y="9544736"/>
                </a:lnTo>
                <a:lnTo>
                  <a:pt x="2914421" y="9471876"/>
                </a:lnTo>
                <a:lnTo>
                  <a:pt x="2258669" y="9471876"/>
                </a:lnTo>
                <a:lnTo>
                  <a:pt x="2258669" y="8816137"/>
                </a:lnTo>
                <a:lnTo>
                  <a:pt x="2914421" y="8816137"/>
                </a:lnTo>
                <a:lnTo>
                  <a:pt x="2914421" y="8743277"/>
                </a:lnTo>
                <a:lnTo>
                  <a:pt x="2258669" y="8743277"/>
                </a:lnTo>
                <a:lnTo>
                  <a:pt x="2258669" y="8087525"/>
                </a:lnTo>
                <a:lnTo>
                  <a:pt x="2914421" y="8087525"/>
                </a:lnTo>
                <a:lnTo>
                  <a:pt x="2914421" y="8014665"/>
                </a:lnTo>
                <a:lnTo>
                  <a:pt x="2258669" y="8014665"/>
                </a:lnTo>
                <a:lnTo>
                  <a:pt x="2258669" y="7358926"/>
                </a:lnTo>
                <a:lnTo>
                  <a:pt x="2914421" y="7358926"/>
                </a:lnTo>
                <a:lnTo>
                  <a:pt x="2914421" y="7286066"/>
                </a:lnTo>
                <a:lnTo>
                  <a:pt x="2258669" y="7286066"/>
                </a:lnTo>
                <a:lnTo>
                  <a:pt x="2258669" y="6630314"/>
                </a:lnTo>
                <a:lnTo>
                  <a:pt x="2914421" y="6630314"/>
                </a:lnTo>
                <a:lnTo>
                  <a:pt x="2914421" y="6557454"/>
                </a:lnTo>
                <a:lnTo>
                  <a:pt x="2258669" y="6557454"/>
                </a:lnTo>
                <a:lnTo>
                  <a:pt x="2258669" y="5901715"/>
                </a:lnTo>
                <a:lnTo>
                  <a:pt x="2914421" y="5901715"/>
                </a:lnTo>
                <a:lnTo>
                  <a:pt x="2914421" y="5828855"/>
                </a:lnTo>
                <a:lnTo>
                  <a:pt x="2258669" y="5828855"/>
                </a:lnTo>
                <a:lnTo>
                  <a:pt x="2258669" y="5173103"/>
                </a:lnTo>
                <a:lnTo>
                  <a:pt x="2914421" y="5173103"/>
                </a:lnTo>
                <a:lnTo>
                  <a:pt x="2914421" y="5100244"/>
                </a:lnTo>
                <a:lnTo>
                  <a:pt x="2258669" y="5100244"/>
                </a:lnTo>
                <a:lnTo>
                  <a:pt x="2258669" y="4444492"/>
                </a:lnTo>
                <a:lnTo>
                  <a:pt x="2914421" y="4444492"/>
                </a:lnTo>
                <a:lnTo>
                  <a:pt x="2914421" y="4371632"/>
                </a:lnTo>
                <a:lnTo>
                  <a:pt x="2258669" y="4371632"/>
                </a:lnTo>
                <a:lnTo>
                  <a:pt x="2258669" y="3715893"/>
                </a:lnTo>
                <a:lnTo>
                  <a:pt x="2914421" y="3715893"/>
                </a:lnTo>
                <a:lnTo>
                  <a:pt x="2914421" y="3643033"/>
                </a:lnTo>
                <a:lnTo>
                  <a:pt x="2258669" y="3643033"/>
                </a:lnTo>
                <a:lnTo>
                  <a:pt x="2258669" y="2987281"/>
                </a:lnTo>
                <a:lnTo>
                  <a:pt x="2914421" y="2987281"/>
                </a:lnTo>
                <a:lnTo>
                  <a:pt x="2914421" y="2914421"/>
                </a:lnTo>
                <a:lnTo>
                  <a:pt x="2258669" y="2914421"/>
                </a:lnTo>
                <a:lnTo>
                  <a:pt x="2258669" y="2258682"/>
                </a:lnTo>
                <a:lnTo>
                  <a:pt x="2914421" y="2258682"/>
                </a:lnTo>
                <a:lnTo>
                  <a:pt x="2914421" y="2185822"/>
                </a:lnTo>
                <a:lnTo>
                  <a:pt x="2258669" y="2185822"/>
                </a:lnTo>
                <a:lnTo>
                  <a:pt x="2258669" y="1530070"/>
                </a:lnTo>
                <a:lnTo>
                  <a:pt x="2914421" y="1530070"/>
                </a:lnTo>
                <a:lnTo>
                  <a:pt x="2914421" y="1457210"/>
                </a:lnTo>
                <a:lnTo>
                  <a:pt x="2258669" y="1457210"/>
                </a:lnTo>
                <a:lnTo>
                  <a:pt x="2258669" y="801471"/>
                </a:lnTo>
                <a:lnTo>
                  <a:pt x="2914421" y="801471"/>
                </a:lnTo>
                <a:lnTo>
                  <a:pt x="2914421" y="728611"/>
                </a:lnTo>
                <a:lnTo>
                  <a:pt x="2258669" y="728611"/>
                </a:lnTo>
                <a:lnTo>
                  <a:pt x="2258669" y="72390"/>
                </a:lnTo>
                <a:lnTo>
                  <a:pt x="2914421" y="72390"/>
                </a:lnTo>
                <a:lnTo>
                  <a:pt x="2914421" y="0"/>
                </a:lnTo>
                <a:lnTo>
                  <a:pt x="2185809" y="0"/>
                </a:lnTo>
                <a:lnTo>
                  <a:pt x="2185809" y="72390"/>
                </a:lnTo>
                <a:lnTo>
                  <a:pt x="2185809" y="728611"/>
                </a:lnTo>
                <a:lnTo>
                  <a:pt x="2185809" y="10200488"/>
                </a:lnTo>
                <a:lnTo>
                  <a:pt x="1530070" y="10200488"/>
                </a:lnTo>
                <a:lnTo>
                  <a:pt x="1530070" y="9544736"/>
                </a:lnTo>
                <a:lnTo>
                  <a:pt x="2185809" y="9544736"/>
                </a:lnTo>
                <a:lnTo>
                  <a:pt x="2185809" y="9471876"/>
                </a:lnTo>
                <a:lnTo>
                  <a:pt x="1530070" y="9471876"/>
                </a:lnTo>
                <a:lnTo>
                  <a:pt x="1530070" y="8816137"/>
                </a:lnTo>
                <a:lnTo>
                  <a:pt x="2185809" y="8816137"/>
                </a:lnTo>
                <a:lnTo>
                  <a:pt x="2185809" y="8743277"/>
                </a:lnTo>
                <a:lnTo>
                  <a:pt x="1530070" y="8743277"/>
                </a:lnTo>
                <a:lnTo>
                  <a:pt x="1530070" y="8087525"/>
                </a:lnTo>
                <a:lnTo>
                  <a:pt x="2185809" y="8087525"/>
                </a:lnTo>
                <a:lnTo>
                  <a:pt x="2185809" y="8014665"/>
                </a:lnTo>
                <a:lnTo>
                  <a:pt x="1530070" y="8014665"/>
                </a:lnTo>
                <a:lnTo>
                  <a:pt x="1530070" y="7358926"/>
                </a:lnTo>
                <a:lnTo>
                  <a:pt x="2185809" y="7358926"/>
                </a:lnTo>
                <a:lnTo>
                  <a:pt x="2185809" y="7286066"/>
                </a:lnTo>
                <a:lnTo>
                  <a:pt x="1530070" y="7286066"/>
                </a:lnTo>
                <a:lnTo>
                  <a:pt x="1530070" y="6630314"/>
                </a:lnTo>
                <a:lnTo>
                  <a:pt x="2185809" y="6630314"/>
                </a:lnTo>
                <a:lnTo>
                  <a:pt x="2185809" y="6557454"/>
                </a:lnTo>
                <a:lnTo>
                  <a:pt x="1530070" y="6557454"/>
                </a:lnTo>
                <a:lnTo>
                  <a:pt x="1530070" y="5901715"/>
                </a:lnTo>
                <a:lnTo>
                  <a:pt x="2185809" y="5901715"/>
                </a:lnTo>
                <a:lnTo>
                  <a:pt x="2185809" y="5828855"/>
                </a:lnTo>
                <a:lnTo>
                  <a:pt x="1530070" y="5828855"/>
                </a:lnTo>
                <a:lnTo>
                  <a:pt x="1530070" y="5173103"/>
                </a:lnTo>
                <a:lnTo>
                  <a:pt x="2185809" y="5173103"/>
                </a:lnTo>
                <a:lnTo>
                  <a:pt x="2185809" y="5100244"/>
                </a:lnTo>
                <a:lnTo>
                  <a:pt x="1530070" y="5100244"/>
                </a:lnTo>
                <a:lnTo>
                  <a:pt x="1530070" y="4444492"/>
                </a:lnTo>
                <a:lnTo>
                  <a:pt x="2185809" y="4444492"/>
                </a:lnTo>
                <a:lnTo>
                  <a:pt x="2185809" y="4371632"/>
                </a:lnTo>
                <a:lnTo>
                  <a:pt x="1530070" y="4371632"/>
                </a:lnTo>
                <a:lnTo>
                  <a:pt x="1530070" y="3715893"/>
                </a:lnTo>
                <a:lnTo>
                  <a:pt x="2185809" y="3715893"/>
                </a:lnTo>
                <a:lnTo>
                  <a:pt x="2185809" y="3643033"/>
                </a:lnTo>
                <a:lnTo>
                  <a:pt x="1530070" y="3643033"/>
                </a:lnTo>
                <a:lnTo>
                  <a:pt x="1530070" y="2987281"/>
                </a:lnTo>
                <a:lnTo>
                  <a:pt x="2185809" y="2987281"/>
                </a:lnTo>
                <a:lnTo>
                  <a:pt x="2185809" y="2914421"/>
                </a:lnTo>
                <a:lnTo>
                  <a:pt x="1530070" y="2914421"/>
                </a:lnTo>
                <a:lnTo>
                  <a:pt x="1530070" y="2258682"/>
                </a:lnTo>
                <a:lnTo>
                  <a:pt x="2185809" y="2258682"/>
                </a:lnTo>
                <a:lnTo>
                  <a:pt x="2185809" y="2185822"/>
                </a:lnTo>
                <a:lnTo>
                  <a:pt x="1530070" y="2185822"/>
                </a:lnTo>
                <a:lnTo>
                  <a:pt x="1530070" y="1530070"/>
                </a:lnTo>
                <a:lnTo>
                  <a:pt x="2185809" y="1530070"/>
                </a:lnTo>
                <a:lnTo>
                  <a:pt x="2185809" y="1457210"/>
                </a:lnTo>
                <a:lnTo>
                  <a:pt x="1530070" y="1457210"/>
                </a:lnTo>
                <a:lnTo>
                  <a:pt x="1530070" y="801471"/>
                </a:lnTo>
                <a:lnTo>
                  <a:pt x="2185809" y="801471"/>
                </a:lnTo>
                <a:lnTo>
                  <a:pt x="2185809" y="728611"/>
                </a:lnTo>
                <a:lnTo>
                  <a:pt x="1530070" y="728611"/>
                </a:lnTo>
                <a:lnTo>
                  <a:pt x="1530070" y="72390"/>
                </a:lnTo>
                <a:lnTo>
                  <a:pt x="2185809" y="72390"/>
                </a:lnTo>
                <a:lnTo>
                  <a:pt x="2185809" y="0"/>
                </a:lnTo>
                <a:lnTo>
                  <a:pt x="1457210" y="0"/>
                </a:lnTo>
                <a:lnTo>
                  <a:pt x="1457210" y="72390"/>
                </a:lnTo>
                <a:lnTo>
                  <a:pt x="1457210" y="728611"/>
                </a:lnTo>
                <a:lnTo>
                  <a:pt x="1457210" y="10200488"/>
                </a:lnTo>
                <a:lnTo>
                  <a:pt x="801458" y="10200488"/>
                </a:lnTo>
                <a:lnTo>
                  <a:pt x="801458" y="9544736"/>
                </a:lnTo>
                <a:lnTo>
                  <a:pt x="1457210" y="9544736"/>
                </a:lnTo>
                <a:lnTo>
                  <a:pt x="1457210" y="9471876"/>
                </a:lnTo>
                <a:lnTo>
                  <a:pt x="801458" y="9471876"/>
                </a:lnTo>
                <a:lnTo>
                  <a:pt x="801458" y="8816137"/>
                </a:lnTo>
                <a:lnTo>
                  <a:pt x="1457210" y="8816137"/>
                </a:lnTo>
                <a:lnTo>
                  <a:pt x="1457210" y="8743277"/>
                </a:lnTo>
                <a:lnTo>
                  <a:pt x="801458" y="8743277"/>
                </a:lnTo>
                <a:lnTo>
                  <a:pt x="801458" y="8087525"/>
                </a:lnTo>
                <a:lnTo>
                  <a:pt x="1457210" y="8087525"/>
                </a:lnTo>
                <a:lnTo>
                  <a:pt x="1457210" y="8014665"/>
                </a:lnTo>
                <a:lnTo>
                  <a:pt x="801458" y="8014665"/>
                </a:lnTo>
                <a:lnTo>
                  <a:pt x="801458" y="7358926"/>
                </a:lnTo>
                <a:lnTo>
                  <a:pt x="1457210" y="7358926"/>
                </a:lnTo>
                <a:lnTo>
                  <a:pt x="1457210" y="7286066"/>
                </a:lnTo>
                <a:lnTo>
                  <a:pt x="801458" y="7286066"/>
                </a:lnTo>
                <a:lnTo>
                  <a:pt x="801458" y="6630314"/>
                </a:lnTo>
                <a:lnTo>
                  <a:pt x="1457210" y="6630314"/>
                </a:lnTo>
                <a:lnTo>
                  <a:pt x="1457210" y="6557454"/>
                </a:lnTo>
                <a:lnTo>
                  <a:pt x="801458" y="6557454"/>
                </a:lnTo>
                <a:lnTo>
                  <a:pt x="801458" y="5901715"/>
                </a:lnTo>
                <a:lnTo>
                  <a:pt x="1457210" y="5901715"/>
                </a:lnTo>
                <a:lnTo>
                  <a:pt x="1457210" y="5828855"/>
                </a:lnTo>
                <a:lnTo>
                  <a:pt x="801458" y="5828855"/>
                </a:lnTo>
                <a:lnTo>
                  <a:pt x="801458" y="5173103"/>
                </a:lnTo>
                <a:lnTo>
                  <a:pt x="1457210" y="5173103"/>
                </a:lnTo>
                <a:lnTo>
                  <a:pt x="1457210" y="5100244"/>
                </a:lnTo>
                <a:lnTo>
                  <a:pt x="801458" y="5100244"/>
                </a:lnTo>
                <a:lnTo>
                  <a:pt x="801458" y="4444492"/>
                </a:lnTo>
                <a:lnTo>
                  <a:pt x="1457210" y="4444492"/>
                </a:lnTo>
                <a:lnTo>
                  <a:pt x="1457210" y="4371632"/>
                </a:lnTo>
                <a:lnTo>
                  <a:pt x="801458" y="4371632"/>
                </a:lnTo>
                <a:lnTo>
                  <a:pt x="801458" y="3715893"/>
                </a:lnTo>
                <a:lnTo>
                  <a:pt x="1457210" y="3715893"/>
                </a:lnTo>
                <a:lnTo>
                  <a:pt x="1457210" y="3643033"/>
                </a:lnTo>
                <a:lnTo>
                  <a:pt x="801458" y="3643033"/>
                </a:lnTo>
                <a:lnTo>
                  <a:pt x="801458" y="2987281"/>
                </a:lnTo>
                <a:lnTo>
                  <a:pt x="1457210" y="2987281"/>
                </a:lnTo>
                <a:lnTo>
                  <a:pt x="1457210" y="2914421"/>
                </a:lnTo>
                <a:lnTo>
                  <a:pt x="801458" y="2914421"/>
                </a:lnTo>
                <a:lnTo>
                  <a:pt x="801458" y="2258682"/>
                </a:lnTo>
                <a:lnTo>
                  <a:pt x="1457210" y="2258682"/>
                </a:lnTo>
                <a:lnTo>
                  <a:pt x="1457210" y="2185822"/>
                </a:lnTo>
                <a:lnTo>
                  <a:pt x="801458" y="2185822"/>
                </a:lnTo>
                <a:lnTo>
                  <a:pt x="801458" y="1530070"/>
                </a:lnTo>
                <a:lnTo>
                  <a:pt x="1457210" y="1530070"/>
                </a:lnTo>
                <a:lnTo>
                  <a:pt x="1457210" y="1457210"/>
                </a:lnTo>
                <a:lnTo>
                  <a:pt x="801458" y="1457210"/>
                </a:lnTo>
                <a:lnTo>
                  <a:pt x="801458" y="801471"/>
                </a:lnTo>
                <a:lnTo>
                  <a:pt x="1457210" y="801471"/>
                </a:lnTo>
                <a:lnTo>
                  <a:pt x="1457210" y="728611"/>
                </a:lnTo>
                <a:lnTo>
                  <a:pt x="801458" y="728611"/>
                </a:lnTo>
                <a:lnTo>
                  <a:pt x="801458" y="72390"/>
                </a:lnTo>
                <a:lnTo>
                  <a:pt x="1457210" y="72390"/>
                </a:lnTo>
                <a:lnTo>
                  <a:pt x="1457210" y="0"/>
                </a:lnTo>
                <a:lnTo>
                  <a:pt x="728599" y="0"/>
                </a:lnTo>
                <a:lnTo>
                  <a:pt x="728599" y="72390"/>
                </a:lnTo>
                <a:lnTo>
                  <a:pt x="728599" y="728611"/>
                </a:lnTo>
                <a:lnTo>
                  <a:pt x="728599" y="10200488"/>
                </a:lnTo>
                <a:lnTo>
                  <a:pt x="72859" y="10200488"/>
                </a:lnTo>
                <a:lnTo>
                  <a:pt x="72859" y="9544736"/>
                </a:lnTo>
                <a:lnTo>
                  <a:pt x="728599" y="9544736"/>
                </a:lnTo>
                <a:lnTo>
                  <a:pt x="728599" y="9471876"/>
                </a:lnTo>
                <a:lnTo>
                  <a:pt x="72859" y="9471876"/>
                </a:lnTo>
                <a:lnTo>
                  <a:pt x="72859" y="8816137"/>
                </a:lnTo>
                <a:lnTo>
                  <a:pt x="728599" y="8816137"/>
                </a:lnTo>
                <a:lnTo>
                  <a:pt x="728599" y="8743277"/>
                </a:lnTo>
                <a:lnTo>
                  <a:pt x="72859" y="8743277"/>
                </a:lnTo>
                <a:lnTo>
                  <a:pt x="72859" y="8087525"/>
                </a:lnTo>
                <a:lnTo>
                  <a:pt x="728599" y="8087525"/>
                </a:lnTo>
                <a:lnTo>
                  <a:pt x="728599" y="8014665"/>
                </a:lnTo>
                <a:lnTo>
                  <a:pt x="72859" y="8014665"/>
                </a:lnTo>
                <a:lnTo>
                  <a:pt x="72859" y="7358926"/>
                </a:lnTo>
                <a:lnTo>
                  <a:pt x="728599" y="7358926"/>
                </a:lnTo>
                <a:lnTo>
                  <a:pt x="728599" y="7286066"/>
                </a:lnTo>
                <a:lnTo>
                  <a:pt x="72859" y="7286066"/>
                </a:lnTo>
                <a:lnTo>
                  <a:pt x="72859" y="6630314"/>
                </a:lnTo>
                <a:lnTo>
                  <a:pt x="728599" y="6630314"/>
                </a:lnTo>
                <a:lnTo>
                  <a:pt x="728599" y="6557454"/>
                </a:lnTo>
                <a:lnTo>
                  <a:pt x="72859" y="6557454"/>
                </a:lnTo>
                <a:lnTo>
                  <a:pt x="72859" y="5901715"/>
                </a:lnTo>
                <a:lnTo>
                  <a:pt x="728599" y="5901715"/>
                </a:lnTo>
                <a:lnTo>
                  <a:pt x="728599" y="5828855"/>
                </a:lnTo>
                <a:lnTo>
                  <a:pt x="72859" y="5828855"/>
                </a:lnTo>
                <a:lnTo>
                  <a:pt x="72859" y="5173103"/>
                </a:lnTo>
                <a:lnTo>
                  <a:pt x="728599" y="5173103"/>
                </a:lnTo>
                <a:lnTo>
                  <a:pt x="728599" y="5100244"/>
                </a:lnTo>
                <a:lnTo>
                  <a:pt x="72859" y="5100244"/>
                </a:lnTo>
                <a:lnTo>
                  <a:pt x="72859" y="4444492"/>
                </a:lnTo>
                <a:lnTo>
                  <a:pt x="728599" y="4444492"/>
                </a:lnTo>
                <a:lnTo>
                  <a:pt x="728599" y="4371632"/>
                </a:lnTo>
                <a:lnTo>
                  <a:pt x="72859" y="4371632"/>
                </a:lnTo>
                <a:lnTo>
                  <a:pt x="72859" y="3715893"/>
                </a:lnTo>
                <a:lnTo>
                  <a:pt x="728599" y="3715893"/>
                </a:lnTo>
                <a:lnTo>
                  <a:pt x="728599" y="3643033"/>
                </a:lnTo>
                <a:lnTo>
                  <a:pt x="72859" y="3643033"/>
                </a:lnTo>
                <a:lnTo>
                  <a:pt x="72859" y="2987281"/>
                </a:lnTo>
                <a:lnTo>
                  <a:pt x="728599" y="2987281"/>
                </a:lnTo>
                <a:lnTo>
                  <a:pt x="728599" y="2914421"/>
                </a:lnTo>
                <a:lnTo>
                  <a:pt x="72859" y="2914421"/>
                </a:lnTo>
                <a:lnTo>
                  <a:pt x="72859" y="2258682"/>
                </a:lnTo>
                <a:lnTo>
                  <a:pt x="728599" y="2258682"/>
                </a:lnTo>
                <a:lnTo>
                  <a:pt x="728599" y="2185822"/>
                </a:lnTo>
                <a:lnTo>
                  <a:pt x="72859" y="2185822"/>
                </a:lnTo>
                <a:lnTo>
                  <a:pt x="72859" y="1530070"/>
                </a:lnTo>
                <a:lnTo>
                  <a:pt x="728599" y="1530070"/>
                </a:lnTo>
                <a:lnTo>
                  <a:pt x="728599" y="1457210"/>
                </a:lnTo>
                <a:lnTo>
                  <a:pt x="72859" y="1457210"/>
                </a:lnTo>
                <a:lnTo>
                  <a:pt x="72859" y="801471"/>
                </a:lnTo>
                <a:lnTo>
                  <a:pt x="728599" y="801471"/>
                </a:lnTo>
                <a:lnTo>
                  <a:pt x="728599" y="728611"/>
                </a:lnTo>
                <a:lnTo>
                  <a:pt x="72859" y="728611"/>
                </a:lnTo>
                <a:lnTo>
                  <a:pt x="72859" y="72390"/>
                </a:lnTo>
                <a:lnTo>
                  <a:pt x="728599" y="72390"/>
                </a:lnTo>
                <a:lnTo>
                  <a:pt x="728599" y="0"/>
                </a:lnTo>
                <a:lnTo>
                  <a:pt x="0" y="0"/>
                </a:lnTo>
                <a:lnTo>
                  <a:pt x="0" y="72390"/>
                </a:lnTo>
                <a:lnTo>
                  <a:pt x="0" y="10278110"/>
                </a:lnTo>
                <a:lnTo>
                  <a:pt x="72859" y="10278110"/>
                </a:lnTo>
                <a:lnTo>
                  <a:pt x="72859" y="10273347"/>
                </a:lnTo>
                <a:lnTo>
                  <a:pt x="728599" y="10273347"/>
                </a:lnTo>
                <a:lnTo>
                  <a:pt x="728599" y="10277488"/>
                </a:lnTo>
                <a:lnTo>
                  <a:pt x="801458" y="10277488"/>
                </a:lnTo>
                <a:lnTo>
                  <a:pt x="801458" y="10273347"/>
                </a:lnTo>
                <a:lnTo>
                  <a:pt x="1457210" y="10273347"/>
                </a:lnTo>
                <a:lnTo>
                  <a:pt x="1457210" y="10277488"/>
                </a:lnTo>
                <a:lnTo>
                  <a:pt x="1530070" y="10277488"/>
                </a:lnTo>
                <a:lnTo>
                  <a:pt x="1530070" y="10273347"/>
                </a:lnTo>
                <a:lnTo>
                  <a:pt x="2185809" y="10273347"/>
                </a:lnTo>
                <a:lnTo>
                  <a:pt x="2185809" y="10277488"/>
                </a:lnTo>
                <a:lnTo>
                  <a:pt x="2258669" y="10277488"/>
                </a:lnTo>
                <a:lnTo>
                  <a:pt x="2258669" y="10273347"/>
                </a:lnTo>
                <a:lnTo>
                  <a:pt x="2914421" y="10273347"/>
                </a:lnTo>
                <a:lnTo>
                  <a:pt x="2914421" y="10277488"/>
                </a:lnTo>
                <a:lnTo>
                  <a:pt x="2987281" y="10277488"/>
                </a:lnTo>
                <a:lnTo>
                  <a:pt x="2987281" y="10273347"/>
                </a:lnTo>
                <a:lnTo>
                  <a:pt x="3643020" y="10273347"/>
                </a:lnTo>
                <a:lnTo>
                  <a:pt x="3643020" y="10277488"/>
                </a:lnTo>
                <a:lnTo>
                  <a:pt x="3715880" y="10277488"/>
                </a:lnTo>
                <a:lnTo>
                  <a:pt x="3715880" y="10273347"/>
                </a:lnTo>
                <a:lnTo>
                  <a:pt x="4371632" y="10273347"/>
                </a:lnTo>
                <a:lnTo>
                  <a:pt x="4371632" y="10277488"/>
                </a:lnTo>
                <a:lnTo>
                  <a:pt x="4444492" y="10277488"/>
                </a:lnTo>
                <a:lnTo>
                  <a:pt x="4444492" y="10273347"/>
                </a:lnTo>
                <a:lnTo>
                  <a:pt x="5100231" y="10273347"/>
                </a:lnTo>
                <a:lnTo>
                  <a:pt x="5100231" y="10277488"/>
                </a:lnTo>
                <a:lnTo>
                  <a:pt x="5173091" y="10277488"/>
                </a:lnTo>
                <a:lnTo>
                  <a:pt x="5173091" y="10273347"/>
                </a:lnTo>
                <a:lnTo>
                  <a:pt x="5828843" y="10273347"/>
                </a:lnTo>
                <a:lnTo>
                  <a:pt x="5828843" y="10277488"/>
                </a:lnTo>
                <a:lnTo>
                  <a:pt x="5901702" y="10277488"/>
                </a:lnTo>
                <a:lnTo>
                  <a:pt x="5901702" y="10273347"/>
                </a:lnTo>
                <a:lnTo>
                  <a:pt x="6557454" y="10273347"/>
                </a:lnTo>
                <a:lnTo>
                  <a:pt x="6557454" y="10277488"/>
                </a:lnTo>
                <a:lnTo>
                  <a:pt x="6630314" y="10277488"/>
                </a:lnTo>
                <a:lnTo>
                  <a:pt x="6630314" y="10273347"/>
                </a:lnTo>
                <a:lnTo>
                  <a:pt x="7286053" y="10273347"/>
                </a:lnTo>
                <a:lnTo>
                  <a:pt x="7286053" y="10277488"/>
                </a:lnTo>
                <a:lnTo>
                  <a:pt x="7358913" y="10277488"/>
                </a:lnTo>
                <a:lnTo>
                  <a:pt x="7358913" y="10273347"/>
                </a:lnTo>
                <a:lnTo>
                  <a:pt x="8014665" y="10273347"/>
                </a:lnTo>
                <a:lnTo>
                  <a:pt x="8014665" y="10277488"/>
                </a:lnTo>
                <a:lnTo>
                  <a:pt x="8087525" y="10277488"/>
                </a:lnTo>
                <a:lnTo>
                  <a:pt x="8087525" y="10273347"/>
                </a:lnTo>
                <a:lnTo>
                  <a:pt x="8743264" y="10273347"/>
                </a:lnTo>
                <a:lnTo>
                  <a:pt x="8743264" y="10277488"/>
                </a:lnTo>
                <a:lnTo>
                  <a:pt x="8816124" y="10277488"/>
                </a:lnTo>
                <a:lnTo>
                  <a:pt x="8816124" y="10273347"/>
                </a:lnTo>
                <a:lnTo>
                  <a:pt x="9471876" y="10273347"/>
                </a:lnTo>
                <a:lnTo>
                  <a:pt x="9471876" y="10277488"/>
                </a:lnTo>
                <a:lnTo>
                  <a:pt x="9544736" y="10277488"/>
                </a:lnTo>
                <a:lnTo>
                  <a:pt x="9544736" y="10273347"/>
                </a:lnTo>
                <a:lnTo>
                  <a:pt x="10200475" y="10273347"/>
                </a:lnTo>
                <a:lnTo>
                  <a:pt x="10200475" y="10277488"/>
                </a:lnTo>
                <a:lnTo>
                  <a:pt x="10273335" y="10277488"/>
                </a:lnTo>
                <a:lnTo>
                  <a:pt x="10273335" y="10273347"/>
                </a:lnTo>
                <a:lnTo>
                  <a:pt x="10929087" y="10273347"/>
                </a:lnTo>
                <a:lnTo>
                  <a:pt x="10929087" y="10277488"/>
                </a:lnTo>
                <a:lnTo>
                  <a:pt x="11001947" y="10277488"/>
                </a:lnTo>
                <a:lnTo>
                  <a:pt x="11001947" y="10273347"/>
                </a:lnTo>
                <a:lnTo>
                  <a:pt x="11657698" y="10273347"/>
                </a:lnTo>
                <a:lnTo>
                  <a:pt x="11657698" y="10277488"/>
                </a:lnTo>
                <a:lnTo>
                  <a:pt x="11730558" y="10277488"/>
                </a:lnTo>
                <a:lnTo>
                  <a:pt x="11730558" y="10273347"/>
                </a:lnTo>
                <a:lnTo>
                  <a:pt x="12386297" y="10273347"/>
                </a:lnTo>
                <a:lnTo>
                  <a:pt x="12386297" y="10277488"/>
                </a:lnTo>
                <a:lnTo>
                  <a:pt x="12459157" y="10277488"/>
                </a:lnTo>
                <a:lnTo>
                  <a:pt x="12459157" y="10273347"/>
                </a:lnTo>
                <a:lnTo>
                  <a:pt x="13114909" y="10273347"/>
                </a:lnTo>
                <a:lnTo>
                  <a:pt x="13114909" y="10277488"/>
                </a:lnTo>
                <a:lnTo>
                  <a:pt x="13187769" y="10277488"/>
                </a:lnTo>
                <a:lnTo>
                  <a:pt x="13187769" y="10273347"/>
                </a:lnTo>
                <a:lnTo>
                  <a:pt x="13843508" y="10273347"/>
                </a:lnTo>
                <a:lnTo>
                  <a:pt x="13843508" y="10277488"/>
                </a:lnTo>
                <a:lnTo>
                  <a:pt x="13916368" y="10277488"/>
                </a:lnTo>
                <a:lnTo>
                  <a:pt x="13916368" y="10273347"/>
                </a:lnTo>
                <a:lnTo>
                  <a:pt x="14572120" y="10273347"/>
                </a:lnTo>
                <a:lnTo>
                  <a:pt x="14572120" y="10277488"/>
                </a:lnTo>
                <a:lnTo>
                  <a:pt x="14644980" y="10277488"/>
                </a:lnTo>
                <a:lnTo>
                  <a:pt x="14644980" y="10273347"/>
                </a:lnTo>
                <a:lnTo>
                  <a:pt x="15300719" y="10273347"/>
                </a:lnTo>
                <a:lnTo>
                  <a:pt x="15300719" y="10277488"/>
                </a:lnTo>
                <a:lnTo>
                  <a:pt x="15373579" y="10277488"/>
                </a:lnTo>
                <a:lnTo>
                  <a:pt x="15373579" y="10273347"/>
                </a:lnTo>
                <a:lnTo>
                  <a:pt x="16029331" y="10273347"/>
                </a:lnTo>
                <a:lnTo>
                  <a:pt x="16029331" y="10277488"/>
                </a:lnTo>
                <a:lnTo>
                  <a:pt x="16102191" y="10277488"/>
                </a:lnTo>
                <a:lnTo>
                  <a:pt x="16102191" y="10273347"/>
                </a:lnTo>
                <a:lnTo>
                  <a:pt x="16757930" y="10273347"/>
                </a:lnTo>
                <a:lnTo>
                  <a:pt x="16757930" y="10277488"/>
                </a:lnTo>
                <a:lnTo>
                  <a:pt x="16830802" y="10277488"/>
                </a:lnTo>
                <a:lnTo>
                  <a:pt x="16830802" y="10273347"/>
                </a:lnTo>
                <a:lnTo>
                  <a:pt x="17486541" y="10273347"/>
                </a:lnTo>
                <a:lnTo>
                  <a:pt x="17486541" y="10277488"/>
                </a:lnTo>
                <a:lnTo>
                  <a:pt x="17559401" y="10277488"/>
                </a:lnTo>
                <a:lnTo>
                  <a:pt x="17559401" y="10273347"/>
                </a:lnTo>
                <a:lnTo>
                  <a:pt x="18215153" y="10273347"/>
                </a:lnTo>
                <a:lnTo>
                  <a:pt x="18215153" y="10277488"/>
                </a:lnTo>
                <a:lnTo>
                  <a:pt x="18288000" y="10277488"/>
                </a:lnTo>
                <a:lnTo>
                  <a:pt x="18288000" y="72859"/>
                </a:lnTo>
                <a:lnTo>
                  <a:pt x="18215153" y="72859"/>
                </a:lnTo>
                <a:lnTo>
                  <a:pt x="18215153" y="728611"/>
                </a:lnTo>
                <a:lnTo>
                  <a:pt x="18215153" y="801471"/>
                </a:lnTo>
                <a:lnTo>
                  <a:pt x="18215153" y="10200488"/>
                </a:lnTo>
                <a:lnTo>
                  <a:pt x="17559401" y="10200488"/>
                </a:lnTo>
                <a:lnTo>
                  <a:pt x="17559401" y="9544736"/>
                </a:lnTo>
                <a:lnTo>
                  <a:pt x="18215153" y="9544736"/>
                </a:lnTo>
                <a:lnTo>
                  <a:pt x="18215153" y="9471876"/>
                </a:lnTo>
                <a:lnTo>
                  <a:pt x="17559401" y="9471876"/>
                </a:lnTo>
                <a:lnTo>
                  <a:pt x="17559401" y="8816137"/>
                </a:lnTo>
                <a:lnTo>
                  <a:pt x="18215153" y="8816137"/>
                </a:lnTo>
                <a:lnTo>
                  <a:pt x="18215153" y="8743277"/>
                </a:lnTo>
                <a:lnTo>
                  <a:pt x="17559401" y="8743277"/>
                </a:lnTo>
                <a:lnTo>
                  <a:pt x="17559401" y="8087525"/>
                </a:lnTo>
                <a:lnTo>
                  <a:pt x="18215153" y="8087525"/>
                </a:lnTo>
                <a:lnTo>
                  <a:pt x="18215153" y="8014665"/>
                </a:lnTo>
                <a:lnTo>
                  <a:pt x="17559401" y="8014665"/>
                </a:lnTo>
                <a:lnTo>
                  <a:pt x="17559401" y="7358926"/>
                </a:lnTo>
                <a:lnTo>
                  <a:pt x="18215153" y="7358926"/>
                </a:lnTo>
                <a:lnTo>
                  <a:pt x="18215153" y="7286066"/>
                </a:lnTo>
                <a:lnTo>
                  <a:pt x="17559401" y="7286066"/>
                </a:lnTo>
                <a:lnTo>
                  <a:pt x="17559401" y="6630314"/>
                </a:lnTo>
                <a:lnTo>
                  <a:pt x="18215153" y="6630314"/>
                </a:lnTo>
                <a:lnTo>
                  <a:pt x="18215153" y="6557454"/>
                </a:lnTo>
                <a:lnTo>
                  <a:pt x="17559401" y="6557454"/>
                </a:lnTo>
                <a:lnTo>
                  <a:pt x="17559401" y="5901715"/>
                </a:lnTo>
                <a:lnTo>
                  <a:pt x="18215153" y="5901715"/>
                </a:lnTo>
                <a:lnTo>
                  <a:pt x="18215153" y="5828855"/>
                </a:lnTo>
                <a:lnTo>
                  <a:pt x="17559401" y="5828855"/>
                </a:lnTo>
                <a:lnTo>
                  <a:pt x="17559401" y="5173103"/>
                </a:lnTo>
                <a:lnTo>
                  <a:pt x="18215153" y="5173103"/>
                </a:lnTo>
                <a:lnTo>
                  <a:pt x="18215153" y="5100244"/>
                </a:lnTo>
                <a:lnTo>
                  <a:pt x="17559401" y="5100244"/>
                </a:lnTo>
                <a:lnTo>
                  <a:pt x="17559401" y="4444492"/>
                </a:lnTo>
                <a:lnTo>
                  <a:pt x="18215153" y="4444492"/>
                </a:lnTo>
                <a:lnTo>
                  <a:pt x="18215153" y="4371632"/>
                </a:lnTo>
                <a:lnTo>
                  <a:pt x="17559401" y="4371632"/>
                </a:lnTo>
                <a:lnTo>
                  <a:pt x="17559401" y="3715893"/>
                </a:lnTo>
                <a:lnTo>
                  <a:pt x="18215153" y="3715893"/>
                </a:lnTo>
                <a:lnTo>
                  <a:pt x="18215153" y="3643033"/>
                </a:lnTo>
                <a:lnTo>
                  <a:pt x="17559401" y="3643033"/>
                </a:lnTo>
                <a:lnTo>
                  <a:pt x="17559401" y="2987281"/>
                </a:lnTo>
                <a:lnTo>
                  <a:pt x="18215153" y="2987281"/>
                </a:lnTo>
                <a:lnTo>
                  <a:pt x="18215153" y="2914421"/>
                </a:lnTo>
                <a:lnTo>
                  <a:pt x="17559401" y="2914421"/>
                </a:lnTo>
                <a:lnTo>
                  <a:pt x="17559401" y="2258682"/>
                </a:lnTo>
                <a:lnTo>
                  <a:pt x="18215153" y="2258682"/>
                </a:lnTo>
                <a:lnTo>
                  <a:pt x="18215153" y="2185822"/>
                </a:lnTo>
                <a:lnTo>
                  <a:pt x="17559401" y="2185822"/>
                </a:lnTo>
                <a:lnTo>
                  <a:pt x="17559401" y="1530070"/>
                </a:lnTo>
                <a:lnTo>
                  <a:pt x="18215153" y="1530070"/>
                </a:lnTo>
                <a:lnTo>
                  <a:pt x="18215153" y="1457210"/>
                </a:lnTo>
                <a:lnTo>
                  <a:pt x="17559401" y="1457210"/>
                </a:lnTo>
                <a:lnTo>
                  <a:pt x="17559401" y="801471"/>
                </a:lnTo>
                <a:lnTo>
                  <a:pt x="18215153" y="801471"/>
                </a:lnTo>
                <a:lnTo>
                  <a:pt x="18215153" y="728611"/>
                </a:lnTo>
                <a:lnTo>
                  <a:pt x="17559401" y="728611"/>
                </a:lnTo>
                <a:lnTo>
                  <a:pt x="17559401" y="72390"/>
                </a:lnTo>
                <a:lnTo>
                  <a:pt x="18288000" y="72390"/>
                </a:lnTo>
                <a:lnTo>
                  <a:pt x="18288000" y="0"/>
                </a:lnTo>
                <a:close/>
              </a:path>
            </a:pathLst>
          </a:custGeom>
          <a:solidFill>
            <a:srgbClr val="FFFFFF">
              <a:alpha val="19999"/>
            </a:srgbClr>
          </a:solidFill>
        </p:spPr>
        <p:txBody>
          <a:bodyPr wrap="square" lIns="0" tIns="0" rIns="0" bIns="0" rtlCol="0"/>
          <a:lstStyle/>
          <a:p>
            <a:endParaRPr/>
          </a:p>
        </p:txBody>
      </p:sp>
      <p:sp>
        <p:nvSpPr>
          <p:cNvPr id="18" name="bg object 18"/>
          <p:cNvSpPr/>
          <p:nvPr/>
        </p:nvSpPr>
        <p:spPr>
          <a:xfrm>
            <a:off x="2426630" y="777895"/>
            <a:ext cx="12453057" cy="888645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6535463" y="2571144"/>
            <a:ext cx="5839459" cy="1488439"/>
          </a:xfrm>
          <a:prstGeom prst="rect">
            <a:avLst/>
          </a:prstGeom>
        </p:spPr>
        <p:txBody>
          <a:bodyPr wrap="square" lIns="0" tIns="0" rIns="0" bIns="0">
            <a:spAutoFit/>
          </a:bodyPr>
          <a:lstStyle>
            <a:lvl1pPr>
              <a:defRPr sz="9600" b="0" i="0">
                <a:solidFill>
                  <a:schemeClr val="tx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0" i="0">
                <a:solidFill>
                  <a:schemeClr val="tx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9DACC"/>
          </a:solidFill>
        </p:spPr>
        <p:txBody>
          <a:bodyPr wrap="square" lIns="0" tIns="0" rIns="0" bIns="0" rtlCol="0"/>
          <a:lstStyle/>
          <a:p>
            <a:endParaRPr/>
          </a:p>
        </p:txBody>
      </p:sp>
      <p:sp>
        <p:nvSpPr>
          <p:cNvPr id="17" name="bg object 17"/>
          <p:cNvSpPr/>
          <p:nvPr/>
        </p:nvSpPr>
        <p:spPr>
          <a:xfrm>
            <a:off x="0" y="6615"/>
            <a:ext cx="18288000" cy="10278110"/>
          </a:xfrm>
          <a:custGeom>
            <a:avLst/>
            <a:gdLst/>
            <a:ahLst/>
            <a:cxnLst/>
            <a:rect l="l" t="t" r="r" b="b"/>
            <a:pathLst>
              <a:path w="18288000" h="10278110">
                <a:moveTo>
                  <a:pt x="18288000" y="0"/>
                </a:moveTo>
                <a:lnTo>
                  <a:pt x="17486541" y="0"/>
                </a:lnTo>
                <a:lnTo>
                  <a:pt x="17486541" y="72390"/>
                </a:lnTo>
                <a:lnTo>
                  <a:pt x="17486541" y="728599"/>
                </a:lnTo>
                <a:lnTo>
                  <a:pt x="17486541" y="10200488"/>
                </a:lnTo>
                <a:lnTo>
                  <a:pt x="16830802" y="10200488"/>
                </a:lnTo>
                <a:lnTo>
                  <a:pt x="16830802" y="9544736"/>
                </a:lnTo>
                <a:lnTo>
                  <a:pt x="17486541" y="9544736"/>
                </a:lnTo>
                <a:lnTo>
                  <a:pt x="17486541" y="9471876"/>
                </a:lnTo>
                <a:lnTo>
                  <a:pt x="16830802" y="9471876"/>
                </a:lnTo>
                <a:lnTo>
                  <a:pt x="16830802" y="8816137"/>
                </a:lnTo>
                <a:lnTo>
                  <a:pt x="17486541" y="8816137"/>
                </a:lnTo>
                <a:lnTo>
                  <a:pt x="17486541" y="8743277"/>
                </a:lnTo>
                <a:lnTo>
                  <a:pt x="16830802" y="8743277"/>
                </a:lnTo>
                <a:lnTo>
                  <a:pt x="16830802" y="8087525"/>
                </a:lnTo>
                <a:lnTo>
                  <a:pt x="17486541" y="8087525"/>
                </a:lnTo>
                <a:lnTo>
                  <a:pt x="17486541" y="8014665"/>
                </a:lnTo>
                <a:lnTo>
                  <a:pt x="16830802" y="8014665"/>
                </a:lnTo>
                <a:lnTo>
                  <a:pt x="16830802" y="7358913"/>
                </a:lnTo>
                <a:lnTo>
                  <a:pt x="17486541" y="7358913"/>
                </a:lnTo>
                <a:lnTo>
                  <a:pt x="17486541" y="7286053"/>
                </a:lnTo>
                <a:lnTo>
                  <a:pt x="16830802" y="7286053"/>
                </a:lnTo>
                <a:lnTo>
                  <a:pt x="16830802" y="6630314"/>
                </a:lnTo>
                <a:lnTo>
                  <a:pt x="17486541" y="6630314"/>
                </a:lnTo>
                <a:lnTo>
                  <a:pt x="17486541" y="6557454"/>
                </a:lnTo>
                <a:lnTo>
                  <a:pt x="16830802" y="6557454"/>
                </a:lnTo>
                <a:lnTo>
                  <a:pt x="16830802" y="5901702"/>
                </a:lnTo>
                <a:lnTo>
                  <a:pt x="17486541" y="5901702"/>
                </a:lnTo>
                <a:lnTo>
                  <a:pt x="17486541" y="5828843"/>
                </a:lnTo>
                <a:lnTo>
                  <a:pt x="16830802" y="5828843"/>
                </a:lnTo>
                <a:lnTo>
                  <a:pt x="16830802" y="5173103"/>
                </a:lnTo>
                <a:lnTo>
                  <a:pt x="17486541" y="5173103"/>
                </a:lnTo>
                <a:lnTo>
                  <a:pt x="17486541" y="5100244"/>
                </a:lnTo>
                <a:lnTo>
                  <a:pt x="16830802" y="5100244"/>
                </a:lnTo>
                <a:lnTo>
                  <a:pt x="16830802" y="4444492"/>
                </a:lnTo>
                <a:lnTo>
                  <a:pt x="17486541" y="4444492"/>
                </a:lnTo>
                <a:lnTo>
                  <a:pt x="17486541" y="4371632"/>
                </a:lnTo>
                <a:lnTo>
                  <a:pt x="16830802" y="4371632"/>
                </a:lnTo>
                <a:lnTo>
                  <a:pt x="16830802" y="3715893"/>
                </a:lnTo>
                <a:lnTo>
                  <a:pt x="17486541" y="3715893"/>
                </a:lnTo>
                <a:lnTo>
                  <a:pt x="17486541" y="3643033"/>
                </a:lnTo>
                <a:lnTo>
                  <a:pt x="16830802" y="3643033"/>
                </a:lnTo>
                <a:lnTo>
                  <a:pt x="16830802" y="2987281"/>
                </a:lnTo>
                <a:lnTo>
                  <a:pt x="17486541" y="2987281"/>
                </a:lnTo>
                <a:lnTo>
                  <a:pt x="17486541" y="2914421"/>
                </a:lnTo>
                <a:lnTo>
                  <a:pt x="16830802" y="2914421"/>
                </a:lnTo>
                <a:lnTo>
                  <a:pt x="16830802" y="2258682"/>
                </a:lnTo>
                <a:lnTo>
                  <a:pt x="17486541" y="2258682"/>
                </a:lnTo>
                <a:lnTo>
                  <a:pt x="17486541" y="2185809"/>
                </a:lnTo>
                <a:lnTo>
                  <a:pt x="16830802" y="2185809"/>
                </a:lnTo>
                <a:lnTo>
                  <a:pt x="16830802" y="1530070"/>
                </a:lnTo>
                <a:lnTo>
                  <a:pt x="17486541" y="1530070"/>
                </a:lnTo>
                <a:lnTo>
                  <a:pt x="17486541" y="1457210"/>
                </a:lnTo>
                <a:lnTo>
                  <a:pt x="16830802" y="1457210"/>
                </a:lnTo>
                <a:lnTo>
                  <a:pt x="16830802" y="801458"/>
                </a:lnTo>
                <a:lnTo>
                  <a:pt x="17486541" y="801458"/>
                </a:lnTo>
                <a:lnTo>
                  <a:pt x="17486541" y="728599"/>
                </a:lnTo>
                <a:lnTo>
                  <a:pt x="16830802" y="728599"/>
                </a:lnTo>
                <a:lnTo>
                  <a:pt x="16830802" y="72390"/>
                </a:lnTo>
                <a:lnTo>
                  <a:pt x="17486541" y="72390"/>
                </a:lnTo>
                <a:lnTo>
                  <a:pt x="17486541" y="0"/>
                </a:lnTo>
                <a:lnTo>
                  <a:pt x="16757930" y="0"/>
                </a:lnTo>
                <a:lnTo>
                  <a:pt x="16757930" y="72390"/>
                </a:lnTo>
                <a:lnTo>
                  <a:pt x="16757930" y="728599"/>
                </a:lnTo>
                <a:lnTo>
                  <a:pt x="16757930" y="10200488"/>
                </a:lnTo>
                <a:lnTo>
                  <a:pt x="16102191" y="10200488"/>
                </a:lnTo>
                <a:lnTo>
                  <a:pt x="16102191" y="9544736"/>
                </a:lnTo>
                <a:lnTo>
                  <a:pt x="16757930" y="9544736"/>
                </a:lnTo>
                <a:lnTo>
                  <a:pt x="16757930" y="9471876"/>
                </a:lnTo>
                <a:lnTo>
                  <a:pt x="16102191" y="9471876"/>
                </a:lnTo>
                <a:lnTo>
                  <a:pt x="16102191" y="8816137"/>
                </a:lnTo>
                <a:lnTo>
                  <a:pt x="16757930" y="8816137"/>
                </a:lnTo>
                <a:lnTo>
                  <a:pt x="16757930" y="8743277"/>
                </a:lnTo>
                <a:lnTo>
                  <a:pt x="16102191" y="8743277"/>
                </a:lnTo>
                <a:lnTo>
                  <a:pt x="16102191" y="8087525"/>
                </a:lnTo>
                <a:lnTo>
                  <a:pt x="16757930" y="8087525"/>
                </a:lnTo>
                <a:lnTo>
                  <a:pt x="16757930" y="8014665"/>
                </a:lnTo>
                <a:lnTo>
                  <a:pt x="16102191" y="8014665"/>
                </a:lnTo>
                <a:lnTo>
                  <a:pt x="16102191" y="7358913"/>
                </a:lnTo>
                <a:lnTo>
                  <a:pt x="16757930" y="7358913"/>
                </a:lnTo>
                <a:lnTo>
                  <a:pt x="16757930" y="7286053"/>
                </a:lnTo>
                <a:lnTo>
                  <a:pt x="16102191" y="7286053"/>
                </a:lnTo>
                <a:lnTo>
                  <a:pt x="16102191" y="6630314"/>
                </a:lnTo>
                <a:lnTo>
                  <a:pt x="16757930" y="6630314"/>
                </a:lnTo>
                <a:lnTo>
                  <a:pt x="16757930" y="6557454"/>
                </a:lnTo>
                <a:lnTo>
                  <a:pt x="16102191" y="6557454"/>
                </a:lnTo>
                <a:lnTo>
                  <a:pt x="16102191" y="5901702"/>
                </a:lnTo>
                <a:lnTo>
                  <a:pt x="16757930" y="5901702"/>
                </a:lnTo>
                <a:lnTo>
                  <a:pt x="16757930" y="5828843"/>
                </a:lnTo>
                <a:lnTo>
                  <a:pt x="16102191" y="5828843"/>
                </a:lnTo>
                <a:lnTo>
                  <a:pt x="16102191" y="5173103"/>
                </a:lnTo>
                <a:lnTo>
                  <a:pt x="16757930" y="5173103"/>
                </a:lnTo>
                <a:lnTo>
                  <a:pt x="16757930" y="5100244"/>
                </a:lnTo>
                <a:lnTo>
                  <a:pt x="16102191" y="5100244"/>
                </a:lnTo>
                <a:lnTo>
                  <a:pt x="16102191" y="4444492"/>
                </a:lnTo>
                <a:lnTo>
                  <a:pt x="16757930" y="4444492"/>
                </a:lnTo>
                <a:lnTo>
                  <a:pt x="16757930" y="4371632"/>
                </a:lnTo>
                <a:lnTo>
                  <a:pt x="16102191" y="4371632"/>
                </a:lnTo>
                <a:lnTo>
                  <a:pt x="16102191" y="3715893"/>
                </a:lnTo>
                <a:lnTo>
                  <a:pt x="16757930" y="3715893"/>
                </a:lnTo>
                <a:lnTo>
                  <a:pt x="16757930" y="3643033"/>
                </a:lnTo>
                <a:lnTo>
                  <a:pt x="16102191" y="3643033"/>
                </a:lnTo>
                <a:lnTo>
                  <a:pt x="16102191" y="2987281"/>
                </a:lnTo>
                <a:lnTo>
                  <a:pt x="16757930" y="2987281"/>
                </a:lnTo>
                <a:lnTo>
                  <a:pt x="16757930" y="2914421"/>
                </a:lnTo>
                <a:lnTo>
                  <a:pt x="16102191" y="2914421"/>
                </a:lnTo>
                <a:lnTo>
                  <a:pt x="16102191" y="2258682"/>
                </a:lnTo>
                <a:lnTo>
                  <a:pt x="16757930" y="2258682"/>
                </a:lnTo>
                <a:lnTo>
                  <a:pt x="16757930" y="2185809"/>
                </a:lnTo>
                <a:lnTo>
                  <a:pt x="16102191" y="2185809"/>
                </a:lnTo>
                <a:lnTo>
                  <a:pt x="16102191" y="1530070"/>
                </a:lnTo>
                <a:lnTo>
                  <a:pt x="16757930" y="1530070"/>
                </a:lnTo>
                <a:lnTo>
                  <a:pt x="16757930" y="1457210"/>
                </a:lnTo>
                <a:lnTo>
                  <a:pt x="16102191" y="1457210"/>
                </a:lnTo>
                <a:lnTo>
                  <a:pt x="16102191" y="801458"/>
                </a:lnTo>
                <a:lnTo>
                  <a:pt x="16757930" y="801458"/>
                </a:lnTo>
                <a:lnTo>
                  <a:pt x="16757930" y="728599"/>
                </a:lnTo>
                <a:lnTo>
                  <a:pt x="16102191" y="728599"/>
                </a:lnTo>
                <a:lnTo>
                  <a:pt x="16102191" y="72390"/>
                </a:lnTo>
                <a:lnTo>
                  <a:pt x="16757930" y="72390"/>
                </a:lnTo>
                <a:lnTo>
                  <a:pt x="16757930" y="0"/>
                </a:lnTo>
                <a:lnTo>
                  <a:pt x="16029331" y="0"/>
                </a:lnTo>
                <a:lnTo>
                  <a:pt x="16029331" y="72390"/>
                </a:lnTo>
                <a:lnTo>
                  <a:pt x="16029331" y="728599"/>
                </a:lnTo>
                <a:lnTo>
                  <a:pt x="16029331" y="10200488"/>
                </a:lnTo>
                <a:lnTo>
                  <a:pt x="15373579" y="10200488"/>
                </a:lnTo>
                <a:lnTo>
                  <a:pt x="15373579" y="9544736"/>
                </a:lnTo>
                <a:lnTo>
                  <a:pt x="16029331" y="9544736"/>
                </a:lnTo>
                <a:lnTo>
                  <a:pt x="16029331" y="9471876"/>
                </a:lnTo>
                <a:lnTo>
                  <a:pt x="15373579" y="9471876"/>
                </a:lnTo>
                <a:lnTo>
                  <a:pt x="15373579" y="8816137"/>
                </a:lnTo>
                <a:lnTo>
                  <a:pt x="16029331" y="8816137"/>
                </a:lnTo>
                <a:lnTo>
                  <a:pt x="16029331" y="8743277"/>
                </a:lnTo>
                <a:lnTo>
                  <a:pt x="15373579" y="8743277"/>
                </a:lnTo>
                <a:lnTo>
                  <a:pt x="15373579" y="8087525"/>
                </a:lnTo>
                <a:lnTo>
                  <a:pt x="16029331" y="8087525"/>
                </a:lnTo>
                <a:lnTo>
                  <a:pt x="16029331" y="8014665"/>
                </a:lnTo>
                <a:lnTo>
                  <a:pt x="15373579" y="8014665"/>
                </a:lnTo>
                <a:lnTo>
                  <a:pt x="15373579" y="7358913"/>
                </a:lnTo>
                <a:lnTo>
                  <a:pt x="16029331" y="7358913"/>
                </a:lnTo>
                <a:lnTo>
                  <a:pt x="16029331" y="7286053"/>
                </a:lnTo>
                <a:lnTo>
                  <a:pt x="15373579" y="7286053"/>
                </a:lnTo>
                <a:lnTo>
                  <a:pt x="15373579" y="6630314"/>
                </a:lnTo>
                <a:lnTo>
                  <a:pt x="16029331" y="6630314"/>
                </a:lnTo>
                <a:lnTo>
                  <a:pt x="16029331" y="6557454"/>
                </a:lnTo>
                <a:lnTo>
                  <a:pt x="15373579" y="6557454"/>
                </a:lnTo>
                <a:lnTo>
                  <a:pt x="15373579" y="5901702"/>
                </a:lnTo>
                <a:lnTo>
                  <a:pt x="16029331" y="5901702"/>
                </a:lnTo>
                <a:lnTo>
                  <a:pt x="16029331" y="5828843"/>
                </a:lnTo>
                <a:lnTo>
                  <a:pt x="15373579" y="5828843"/>
                </a:lnTo>
                <a:lnTo>
                  <a:pt x="15373579" y="5173103"/>
                </a:lnTo>
                <a:lnTo>
                  <a:pt x="16029331" y="5173103"/>
                </a:lnTo>
                <a:lnTo>
                  <a:pt x="16029331" y="5100244"/>
                </a:lnTo>
                <a:lnTo>
                  <a:pt x="15373579" y="5100244"/>
                </a:lnTo>
                <a:lnTo>
                  <a:pt x="15373579" y="4444492"/>
                </a:lnTo>
                <a:lnTo>
                  <a:pt x="16029331" y="4444492"/>
                </a:lnTo>
                <a:lnTo>
                  <a:pt x="16029331" y="4371632"/>
                </a:lnTo>
                <a:lnTo>
                  <a:pt x="15373579" y="4371632"/>
                </a:lnTo>
                <a:lnTo>
                  <a:pt x="15373579" y="3715893"/>
                </a:lnTo>
                <a:lnTo>
                  <a:pt x="16029331" y="3715893"/>
                </a:lnTo>
                <a:lnTo>
                  <a:pt x="16029331" y="3643033"/>
                </a:lnTo>
                <a:lnTo>
                  <a:pt x="15373579" y="3643033"/>
                </a:lnTo>
                <a:lnTo>
                  <a:pt x="15373579" y="2987281"/>
                </a:lnTo>
                <a:lnTo>
                  <a:pt x="16029331" y="2987281"/>
                </a:lnTo>
                <a:lnTo>
                  <a:pt x="16029331" y="2914421"/>
                </a:lnTo>
                <a:lnTo>
                  <a:pt x="15373579" y="2914421"/>
                </a:lnTo>
                <a:lnTo>
                  <a:pt x="15373579" y="2258682"/>
                </a:lnTo>
                <a:lnTo>
                  <a:pt x="16029331" y="2258682"/>
                </a:lnTo>
                <a:lnTo>
                  <a:pt x="16029331" y="2185809"/>
                </a:lnTo>
                <a:lnTo>
                  <a:pt x="15373579" y="2185809"/>
                </a:lnTo>
                <a:lnTo>
                  <a:pt x="15373579" y="1530070"/>
                </a:lnTo>
                <a:lnTo>
                  <a:pt x="16029331" y="1530070"/>
                </a:lnTo>
                <a:lnTo>
                  <a:pt x="16029331" y="1457210"/>
                </a:lnTo>
                <a:lnTo>
                  <a:pt x="15373579" y="1457210"/>
                </a:lnTo>
                <a:lnTo>
                  <a:pt x="15373579" y="801458"/>
                </a:lnTo>
                <a:lnTo>
                  <a:pt x="16029331" y="801458"/>
                </a:lnTo>
                <a:lnTo>
                  <a:pt x="16029331" y="728599"/>
                </a:lnTo>
                <a:lnTo>
                  <a:pt x="15373579" y="728599"/>
                </a:lnTo>
                <a:lnTo>
                  <a:pt x="15373579" y="72390"/>
                </a:lnTo>
                <a:lnTo>
                  <a:pt x="16029331" y="72390"/>
                </a:lnTo>
                <a:lnTo>
                  <a:pt x="16029331" y="0"/>
                </a:lnTo>
                <a:lnTo>
                  <a:pt x="15300719" y="0"/>
                </a:lnTo>
                <a:lnTo>
                  <a:pt x="15300719" y="72390"/>
                </a:lnTo>
                <a:lnTo>
                  <a:pt x="15300719" y="728599"/>
                </a:lnTo>
                <a:lnTo>
                  <a:pt x="15300719" y="10200488"/>
                </a:lnTo>
                <a:lnTo>
                  <a:pt x="14644980" y="10200488"/>
                </a:lnTo>
                <a:lnTo>
                  <a:pt x="14644980" y="9544736"/>
                </a:lnTo>
                <a:lnTo>
                  <a:pt x="15300719" y="9544736"/>
                </a:lnTo>
                <a:lnTo>
                  <a:pt x="15300719" y="9471876"/>
                </a:lnTo>
                <a:lnTo>
                  <a:pt x="14644980" y="9471876"/>
                </a:lnTo>
                <a:lnTo>
                  <a:pt x="14644980" y="8816137"/>
                </a:lnTo>
                <a:lnTo>
                  <a:pt x="15300719" y="8816137"/>
                </a:lnTo>
                <a:lnTo>
                  <a:pt x="15300719" y="8743277"/>
                </a:lnTo>
                <a:lnTo>
                  <a:pt x="14644980" y="8743277"/>
                </a:lnTo>
                <a:lnTo>
                  <a:pt x="14644980" y="8087525"/>
                </a:lnTo>
                <a:lnTo>
                  <a:pt x="15300719" y="8087525"/>
                </a:lnTo>
                <a:lnTo>
                  <a:pt x="15300719" y="8014665"/>
                </a:lnTo>
                <a:lnTo>
                  <a:pt x="14644980" y="8014665"/>
                </a:lnTo>
                <a:lnTo>
                  <a:pt x="14644980" y="7358913"/>
                </a:lnTo>
                <a:lnTo>
                  <a:pt x="15300719" y="7358913"/>
                </a:lnTo>
                <a:lnTo>
                  <a:pt x="15300719" y="7286053"/>
                </a:lnTo>
                <a:lnTo>
                  <a:pt x="14644980" y="7286053"/>
                </a:lnTo>
                <a:lnTo>
                  <a:pt x="14644980" y="6630314"/>
                </a:lnTo>
                <a:lnTo>
                  <a:pt x="15300719" y="6630314"/>
                </a:lnTo>
                <a:lnTo>
                  <a:pt x="15300719" y="6557454"/>
                </a:lnTo>
                <a:lnTo>
                  <a:pt x="14644980" y="6557454"/>
                </a:lnTo>
                <a:lnTo>
                  <a:pt x="14644980" y="5901702"/>
                </a:lnTo>
                <a:lnTo>
                  <a:pt x="15300719" y="5901702"/>
                </a:lnTo>
                <a:lnTo>
                  <a:pt x="15300719" y="5828843"/>
                </a:lnTo>
                <a:lnTo>
                  <a:pt x="14644980" y="5828843"/>
                </a:lnTo>
                <a:lnTo>
                  <a:pt x="14644980" y="5173103"/>
                </a:lnTo>
                <a:lnTo>
                  <a:pt x="15300719" y="5173103"/>
                </a:lnTo>
                <a:lnTo>
                  <a:pt x="15300719" y="5100244"/>
                </a:lnTo>
                <a:lnTo>
                  <a:pt x="14644980" y="5100244"/>
                </a:lnTo>
                <a:lnTo>
                  <a:pt x="14644980" y="4444492"/>
                </a:lnTo>
                <a:lnTo>
                  <a:pt x="15300719" y="4444492"/>
                </a:lnTo>
                <a:lnTo>
                  <a:pt x="15300719" y="4371632"/>
                </a:lnTo>
                <a:lnTo>
                  <a:pt x="14644980" y="4371632"/>
                </a:lnTo>
                <a:lnTo>
                  <a:pt x="14644980" y="3715893"/>
                </a:lnTo>
                <a:lnTo>
                  <a:pt x="15300719" y="3715893"/>
                </a:lnTo>
                <a:lnTo>
                  <a:pt x="15300719" y="3643033"/>
                </a:lnTo>
                <a:lnTo>
                  <a:pt x="14644980" y="3643033"/>
                </a:lnTo>
                <a:lnTo>
                  <a:pt x="14644980" y="2987281"/>
                </a:lnTo>
                <a:lnTo>
                  <a:pt x="15300719" y="2987281"/>
                </a:lnTo>
                <a:lnTo>
                  <a:pt x="15300719" y="2914421"/>
                </a:lnTo>
                <a:lnTo>
                  <a:pt x="14644980" y="2914421"/>
                </a:lnTo>
                <a:lnTo>
                  <a:pt x="14644980" y="2258682"/>
                </a:lnTo>
                <a:lnTo>
                  <a:pt x="15300719" y="2258682"/>
                </a:lnTo>
                <a:lnTo>
                  <a:pt x="15300719" y="2185809"/>
                </a:lnTo>
                <a:lnTo>
                  <a:pt x="14644980" y="2185809"/>
                </a:lnTo>
                <a:lnTo>
                  <a:pt x="14644980" y="1530070"/>
                </a:lnTo>
                <a:lnTo>
                  <a:pt x="15300719" y="1530070"/>
                </a:lnTo>
                <a:lnTo>
                  <a:pt x="15300719" y="1457210"/>
                </a:lnTo>
                <a:lnTo>
                  <a:pt x="14644980" y="1457210"/>
                </a:lnTo>
                <a:lnTo>
                  <a:pt x="14644980" y="801458"/>
                </a:lnTo>
                <a:lnTo>
                  <a:pt x="15300719" y="801458"/>
                </a:lnTo>
                <a:lnTo>
                  <a:pt x="15300719" y="728599"/>
                </a:lnTo>
                <a:lnTo>
                  <a:pt x="14644980" y="728599"/>
                </a:lnTo>
                <a:lnTo>
                  <a:pt x="14644980" y="72390"/>
                </a:lnTo>
                <a:lnTo>
                  <a:pt x="15300719" y="72390"/>
                </a:lnTo>
                <a:lnTo>
                  <a:pt x="15300719" y="0"/>
                </a:lnTo>
                <a:lnTo>
                  <a:pt x="14572120" y="0"/>
                </a:lnTo>
                <a:lnTo>
                  <a:pt x="14572120" y="72390"/>
                </a:lnTo>
                <a:lnTo>
                  <a:pt x="14572120" y="728599"/>
                </a:lnTo>
                <a:lnTo>
                  <a:pt x="14572120" y="10200488"/>
                </a:lnTo>
                <a:lnTo>
                  <a:pt x="13916368" y="10200488"/>
                </a:lnTo>
                <a:lnTo>
                  <a:pt x="13916368" y="9544736"/>
                </a:lnTo>
                <a:lnTo>
                  <a:pt x="14572120" y="9544736"/>
                </a:lnTo>
                <a:lnTo>
                  <a:pt x="14572120" y="9471876"/>
                </a:lnTo>
                <a:lnTo>
                  <a:pt x="13916368" y="9471876"/>
                </a:lnTo>
                <a:lnTo>
                  <a:pt x="13916368" y="8816137"/>
                </a:lnTo>
                <a:lnTo>
                  <a:pt x="14572120" y="8816137"/>
                </a:lnTo>
                <a:lnTo>
                  <a:pt x="14572120" y="8743277"/>
                </a:lnTo>
                <a:lnTo>
                  <a:pt x="13916368" y="8743277"/>
                </a:lnTo>
                <a:lnTo>
                  <a:pt x="13916368" y="8087525"/>
                </a:lnTo>
                <a:lnTo>
                  <a:pt x="14572120" y="8087525"/>
                </a:lnTo>
                <a:lnTo>
                  <a:pt x="14572120" y="8014665"/>
                </a:lnTo>
                <a:lnTo>
                  <a:pt x="13916368" y="8014665"/>
                </a:lnTo>
                <a:lnTo>
                  <a:pt x="13916368" y="7358913"/>
                </a:lnTo>
                <a:lnTo>
                  <a:pt x="14572120" y="7358913"/>
                </a:lnTo>
                <a:lnTo>
                  <a:pt x="14572120" y="7286053"/>
                </a:lnTo>
                <a:lnTo>
                  <a:pt x="13916368" y="7286053"/>
                </a:lnTo>
                <a:lnTo>
                  <a:pt x="13916368" y="6630314"/>
                </a:lnTo>
                <a:lnTo>
                  <a:pt x="14572120" y="6630314"/>
                </a:lnTo>
                <a:lnTo>
                  <a:pt x="14572120" y="6557454"/>
                </a:lnTo>
                <a:lnTo>
                  <a:pt x="13916368" y="6557454"/>
                </a:lnTo>
                <a:lnTo>
                  <a:pt x="13916368" y="5901702"/>
                </a:lnTo>
                <a:lnTo>
                  <a:pt x="14572120" y="5901702"/>
                </a:lnTo>
                <a:lnTo>
                  <a:pt x="14572120" y="5828843"/>
                </a:lnTo>
                <a:lnTo>
                  <a:pt x="13916368" y="5828843"/>
                </a:lnTo>
                <a:lnTo>
                  <a:pt x="13916368" y="5173103"/>
                </a:lnTo>
                <a:lnTo>
                  <a:pt x="14572120" y="5173103"/>
                </a:lnTo>
                <a:lnTo>
                  <a:pt x="14572120" y="5100244"/>
                </a:lnTo>
                <a:lnTo>
                  <a:pt x="13916368" y="5100244"/>
                </a:lnTo>
                <a:lnTo>
                  <a:pt x="13916368" y="4444492"/>
                </a:lnTo>
                <a:lnTo>
                  <a:pt x="14572120" y="4444492"/>
                </a:lnTo>
                <a:lnTo>
                  <a:pt x="14572120" y="4371632"/>
                </a:lnTo>
                <a:lnTo>
                  <a:pt x="13916368" y="4371632"/>
                </a:lnTo>
                <a:lnTo>
                  <a:pt x="13916368" y="3715893"/>
                </a:lnTo>
                <a:lnTo>
                  <a:pt x="14572120" y="3715893"/>
                </a:lnTo>
                <a:lnTo>
                  <a:pt x="14572120" y="3643033"/>
                </a:lnTo>
                <a:lnTo>
                  <a:pt x="13916368" y="3643033"/>
                </a:lnTo>
                <a:lnTo>
                  <a:pt x="13916368" y="2987281"/>
                </a:lnTo>
                <a:lnTo>
                  <a:pt x="14572120" y="2987281"/>
                </a:lnTo>
                <a:lnTo>
                  <a:pt x="14572120" y="2914421"/>
                </a:lnTo>
                <a:lnTo>
                  <a:pt x="13916368" y="2914421"/>
                </a:lnTo>
                <a:lnTo>
                  <a:pt x="13916368" y="2258682"/>
                </a:lnTo>
                <a:lnTo>
                  <a:pt x="14572120" y="2258682"/>
                </a:lnTo>
                <a:lnTo>
                  <a:pt x="14572120" y="2185809"/>
                </a:lnTo>
                <a:lnTo>
                  <a:pt x="13916368" y="2185809"/>
                </a:lnTo>
                <a:lnTo>
                  <a:pt x="13916368" y="1530070"/>
                </a:lnTo>
                <a:lnTo>
                  <a:pt x="14572120" y="1530070"/>
                </a:lnTo>
                <a:lnTo>
                  <a:pt x="14572120" y="1457210"/>
                </a:lnTo>
                <a:lnTo>
                  <a:pt x="13916368" y="1457210"/>
                </a:lnTo>
                <a:lnTo>
                  <a:pt x="13916368" y="801458"/>
                </a:lnTo>
                <a:lnTo>
                  <a:pt x="14572120" y="801458"/>
                </a:lnTo>
                <a:lnTo>
                  <a:pt x="14572120" y="728599"/>
                </a:lnTo>
                <a:lnTo>
                  <a:pt x="13916368" y="728599"/>
                </a:lnTo>
                <a:lnTo>
                  <a:pt x="13916368" y="72390"/>
                </a:lnTo>
                <a:lnTo>
                  <a:pt x="14572120" y="72390"/>
                </a:lnTo>
                <a:lnTo>
                  <a:pt x="14572120" y="0"/>
                </a:lnTo>
                <a:lnTo>
                  <a:pt x="13843508" y="0"/>
                </a:lnTo>
                <a:lnTo>
                  <a:pt x="13843508" y="72390"/>
                </a:lnTo>
                <a:lnTo>
                  <a:pt x="13843508" y="728599"/>
                </a:lnTo>
                <a:lnTo>
                  <a:pt x="13843508" y="10200488"/>
                </a:lnTo>
                <a:lnTo>
                  <a:pt x="13187769" y="10200488"/>
                </a:lnTo>
                <a:lnTo>
                  <a:pt x="13187769" y="9544736"/>
                </a:lnTo>
                <a:lnTo>
                  <a:pt x="13843508" y="9544736"/>
                </a:lnTo>
                <a:lnTo>
                  <a:pt x="13843508" y="9471876"/>
                </a:lnTo>
                <a:lnTo>
                  <a:pt x="13187769" y="9471876"/>
                </a:lnTo>
                <a:lnTo>
                  <a:pt x="13187769" y="8816137"/>
                </a:lnTo>
                <a:lnTo>
                  <a:pt x="13843508" y="8816137"/>
                </a:lnTo>
                <a:lnTo>
                  <a:pt x="13843508" y="8743277"/>
                </a:lnTo>
                <a:lnTo>
                  <a:pt x="13187769" y="8743277"/>
                </a:lnTo>
                <a:lnTo>
                  <a:pt x="13187769" y="8087525"/>
                </a:lnTo>
                <a:lnTo>
                  <a:pt x="13843508" y="8087525"/>
                </a:lnTo>
                <a:lnTo>
                  <a:pt x="13843508" y="8014665"/>
                </a:lnTo>
                <a:lnTo>
                  <a:pt x="13187769" y="8014665"/>
                </a:lnTo>
                <a:lnTo>
                  <a:pt x="13187769" y="7358913"/>
                </a:lnTo>
                <a:lnTo>
                  <a:pt x="13843508" y="7358913"/>
                </a:lnTo>
                <a:lnTo>
                  <a:pt x="13843508" y="7286053"/>
                </a:lnTo>
                <a:lnTo>
                  <a:pt x="13187769" y="7286053"/>
                </a:lnTo>
                <a:lnTo>
                  <a:pt x="13187769" y="6630314"/>
                </a:lnTo>
                <a:lnTo>
                  <a:pt x="13843508" y="6630314"/>
                </a:lnTo>
                <a:lnTo>
                  <a:pt x="13843508" y="6557454"/>
                </a:lnTo>
                <a:lnTo>
                  <a:pt x="13187769" y="6557454"/>
                </a:lnTo>
                <a:lnTo>
                  <a:pt x="13187769" y="5901702"/>
                </a:lnTo>
                <a:lnTo>
                  <a:pt x="13843508" y="5901702"/>
                </a:lnTo>
                <a:lnTo>
                  <a:pt x="13843508" y="5828843"/>
                </a:lnTo>
                <a:lnTo>
                  <a:pt x="13187769" y="5828843"/>
                </a:lnTo>
                <a:lnTo>
                  <a:pt x="13187769" y="5173103"/>
                </a:lnTo>
                <a:lnTo>
                  <a:pt x="13843508" y="5173103"/>
                </a:lnTo>
                <a:lnTo>
                  <a:pt x="13843508" y="5100244"/>
                </a:lnTo>
                <a:lnTo>
                  <a:pt x="13187769" y="5100244"/>
                </a:lnTo>
                <a:lnTo>
                  <a:pt x="13187769" y="4444492"/>
                </a:lnTo>
                <a:lnTo>
                  <a:pt x="13843508" y="4444492"/>
                </a:lnTo>
                <a:lnTo>
                  <a:pt x="13843508" y="4371632"/>
                </a:lnTo>
                <a:lnTo>
                  <a:pt x="13187769" y="4371632"/>
                </a:lnTo>
                <a:lnTo>
                  <a:pt x="13187769" y="3715893"/>
                </a:lnTo>
                <a:lnTo>
                  <a:pt x="13843508" y="3715893"/>
                </a:lnTo>
                <a:lnTo>
                  <a:pt x="13843508" y="3643033"/>
                </a:lnTo>
                <a:lnTo>
                  <a:pt x="13187769" y="3643033"/>
                </a:lnTo>
                <a:lnTo>
                  <a:pt x="13187769" y="2987281"/>
                </a:lnTo>
                <a:lnTo>
                  <a:pt x="13843508" y="2987281"/>
                </a:lnTo>
                <a:lnTo>
                  <a:pt x="13843508" y="2914421"/>
                </a:lnTo>
                <a:lnTo>
                  <a:pt x="13187769" y="2914421"/>
                </a:lnTo>
                <a:lnTo>
                  <a:pt x="13187769" y="2258682"/>
                </a:lnTo>
                <a:lnTo>
                  <a:pt x="13843508" y="2258682"/>
                </a:lnTo>
                <a:lnTo>
                  <a:pt x="13843508" y="2185809"/>
                </a:lnTo>
                <a:lnTo>
                  <a:pt x="13187769" y="2185809"/>
                </a:lnTo>
                <a:lnTo>
                  <a:pt x="13187769" y="1530070"/>
                </a:lnTo>
                <a:lnTo>
                  <a:pt x="13843508" y="1530070"/>
                </a:lnTo>
                <a:lnTo>
                  <a:pt x="13843508" y="1457210"/>
                </a:lnTo>
                <a:lnTo>
                  <a:pt x="13187769" y="1457210"/>
                </a:lnTo>
                <a:lnTo>
                  <a:pt x="13187769" y="801458"/>
                </a:lnTo>
                <a:lnTo>
                  <a:pt x="13843508" y="801458"/>
                </a:lnTo>
                <a:lnTo>
                  <a:pt x="13843508" y="728599"/>
                </a:lnTo>
                <a:lnTo>
                  <a:pt x="13187769" y="728599"/>
                </a:lnTo>
                <a:lnTo>
                  <a:pt x="13187769" y="72390"/>
                </a:lnTo>
                <a:lnTo>
                  <a:pt x="13843508" y="72390"/>
                </a:lnTo>
                <a:lnTo>
                  <a:pt x="13843508" y="0"/>
                </a:lnTo>
                <a:lnTo>
                  <a:pt x="13114909" y="0"/>
                </a:lnTo>
                <a:lnTo>
                  <a:pt x="13114909" y="72390"/>
                </a:lnTo>
                <a:lnTo>
                  <a:pt x="13114909" y="728599"/>
                </a:lnTo>
                <a:lnTo>
                  <a:pt x="13114909" y="10200488"/>
                </a:lnTo>
                <a:lnTo>
                  <a:pt x="12459157" y="10200488"/>
                </a:lnTo>
                <a:lnTo>
                  <a:pt x="12459157" y="9544736"/>
                </a:lnTo>
                <a:lnTo>
                  <a:pt x="13114909" y="9544736"/>
                </a:lnTo>
                <a:lnTo>
                  <a:pt x="13114909" y="9471876"/>
                </a:lnTo>
                <a:lnTo>
                  <a:pt x="12459157" y="9471876"/>
                </a:lnTo>
                <a:lnTo>
                  <a:pt x="12459157" y="8816137"/>
                </a:lnTo>
                <a:lnTo>
                  <a:pt x="13114909" y="8816137"/>
                </a:lnTo>
                <a:lnTo>
                  <a:pt x="13114909" y="8743277"/>
                </a:lnTo>
                <a:lnTo>
                  <a:pt x="12459157" y="8743277"/>
                </a:lnTo>
                <a:lnTo>
                  <a:pt x="12459157" y="8087525"/>
                </a:lnTo>
                <a:lnTo>
                  <a:pt x="13114909" y="8087525"/>
                </a:lnTo>
                <a:lnTo>
                  <a:pt x="13114909" y="8014665"/>
                </a:lnTo>
                <a:lnTo>
                  <a:pt x="12459157" y="8014665"/>
                </a:lnTo>
                <a:lnTo>
                  <a:pt x="12459157" y="7358913"/>
                </a:lnTo>
                <a:lnTo>
                  <a:pt x="13114909" y="7358913"/>
                </a:lnTo>
                <a:lnTo>
                  <a:pt x="13114909" y="7286053"/>
                </a:lnTo>
                <a:lnTo>
                  <a:pt x="12459157" y="7286053"/>
                </a:lnTo>
                <a:lnTo>
                  <a:pt x="12459157" y="6630314"/>
                </a:lnTo>
                <a:lnTo>
                  <a:pt x="13114909" y="6630314"/>
                </a:lnTo>
                <a:lnTo>
                  <a:pt x="13114909" y="6557454"/>
                </a:lnTo>
                <a:lnTo>
                  <a:pt x="12459157" y="6557454"/>
                </a:lnTo>
                <a:lnTo>
                  <a:pt x="12459157" y="5901702"/>
                </a:lnTo>
                <a:lnTo>
                  <a:pt x="13114909" y="5901702"/>
                </a:lnTo>
                <a:lnTo>
                  <a:pt x="13114909" y="5828843"/>
                </a:lnTo>
                <a:lnTo>
                  <a:pt x="12459157" y="5828843"/>
                </a:lnTo>
                <a:lnTo>
                  <a:pt x="12459157" y="5173103"/>
                </a:lnTo>
                <a:lnTo>
                  <a:pt x="13114909" y="5173103"/>
                </a:lnTo>
                <a:lnTo>
                  <a:pt x="13114909" y="5100244"/>
                </a:lnTo>
                <a:lnTo>
                  <a:pt x="12459157" y="5100244"/>
                </a:lnTo>
                <a:lnTo>
                  <a:pt x="12459157" y="4444492"/>
                </a:lnTo>
                <a:lnTo>
                  <a:pt x="13114909" y="4444492"/>
                </a:lnTo>
                <a:lnTo>
                  <a:pt x="13114909" y="4371632"/>
                </a:lnTo>
                <a:lnTo>
                  <a:pt x="12459157" y="4371632"/>
                </a:lnTo>
                <a:lnTo>
                  <a:pt x="12459157" y="3715893"/>
                </a:lnTo>
                <a:lnTo>
                  <a:pt x="13114909" y="3715893"/>
                </a:lnTo>
                <a:lnTo>
                  <a:pt x="13114909" y="3643033"/>
                </a:lnTo>
                <a:lnTo>
                  <a:pt x="12459157" y="3643033"/>
                </a:lnTo>
                <a:lnTo>
                  <a:pt x="12459157" y="2987281"/>
                </a:lnTo>
                <a:lnTo>
                  <a:pt x="13114909" y="2987281"/>
                </a:lnTo>
                <a:lnTo>
                  <a:pt x="13114909" y="2914421"/>
                </a:lnTo>
                <a:lnTo>
                  <a:pt x="12459157" y="2914421"/>
                </a:lnTo>
                <a:lnTo>
                  <a:pt x="12459157" y="2258682"/>
                </a:lnTo>
                <a:lnTo>
                  <a:pt x="13114909" y="2258682"/>
                </a:lnTo>
                <a:lnTo>
                  <a:pt x="13114909" y="2185809"/>
                </a:lnTo>
                <a:lnTo>
                  <a:pt x="12459157" y="2185809"/>
                </a:lnTo>
                <a:lnTo>
                  <a:pt x="12459157" y="1530070"/>
                </a:lnTo>
                <a:lnTo>
                  <a:pt x="13114909" y="1530070"/>
                </a:lnTo>
                <a:lnTo>
                  <a:pt x="13114909" y="1457210"/>
                </a:lnTo>
                <a:lnTo>
                  <a:pt x="12459157" y="1457210"/>
                </a:lnTo>
                <a:lnTo>
                  <a:pt x="12459157" y="801458"/>
                </a:lnTo>
                <a:lnTo>
                  <a:pt x="13114909" y="801458"/>
                </a:lnTo>
                <a:lnTo>
                  <a:pt x="13114909" y="728599"/>
                </a:lnTo>
                <a:lnTo>
                  <a:pt x="12459157" y="728599"/>
                </a:lnTo>
                <a:lnTo>
                  <a:pt x="12459157" y="72390"/>
                </a:lnTo>
                <a:lnTo>
                  <a:pt x="13114909" y="72390"/>
                </a:lnTo>
                <a:lnTo>
                  <a:pt x="13114909" y="0"/>
                </a:lnTo>
                <a:lnTo>
                  <a:pt x="12386297" y="0"/>
                </a:lnTo>
                <a:lnTo>
                  <a:pt x="12386297" y="72390"/>
                </a:lnTo>
                <a:lnTo>
                  <a:pt x="12386297" y="728599"/>
                </a:lnTo>
                <a:lnTo>
                  <a:pt x="12386297" y="10200488"/>
                </a:lnTo>
                <a:lnTo>
                  <a:pt x="11730558" y="10200488"/>
                </a:lnTo>
                <a:lnTo>
                  <a:pt x="11730558" y="9544736"/>
                </a:lnTo>
                <a:lnTo>
                  <a:pt x="12386297" y="9544736"/>
                </a:lnTo>
                <a:lnTo>
                  <a:pt x="12386297" y="9471876"/>
                </a:lnTo>
                <a:lnTo>
                  <a:pt x="11730558" y="9471876"/>
                </a:lnTo>
                <a:lnTo>
                  <a:pt x="11730558" y="8816137"/>
                </a:lnTo>
                <a:lnTo>
                  <a:pt x="12386297" y="8816137"/>
                </a:lnTo>
                <a:lnTo>
                  <a:pt x="12386297" y="8743277"/>
                </a:lnTo>
                <a:lnTo>
                  <a:pt x="11730558" y="8743277"/>
                </a:lnTo>
                <a:lnTo>
                  <a:pt x="11730558" y="8087525"/>
                </a:lnTo>
                <a:lnTo>
                  <a:pt x="12386297" y="8087525"/>
                </a:lnTo>
                <a:lnTo>
                  <a:pt x="12386297" y="8014665"/>
                </a:lnTo>
                <a:lnTo>
                  <a:pt x="11730558" y="8014665"/>
                </a:lnTo>
                <a:lnTo>
                  <a:pt x="11730558" y="7358913"/>
                </a:lnTo>
                <a:lnTo>
                  <a:pt x="12386297" y="7358913"/>
                </a:lnTo>
                <a:lnTo>
                  <a:pt x="12386297" y="7286053"/>
                </a:lnTo>
                <a:lnTo>
                  <a:pt x="11730558" y="7286053"/>
                </a:lnTo>
                <a:lnTo>
                  <a:pt x="11730558" y="6630314"/>
                </a:lnTo>
                <a:lnTo>
                  <a:pt x="12386297" y="6630314"/>
                </a:lnTo>
                <a:lnTo>
                  <a:pt x="12386297" y="6557454"/>
                </a:lnTo>
                <a:lnTo>
                  <a:pt x="11730558" y="6557454"/>
                </a:lnTo>
                <a:lnTo>
                  <a:pt x="11730558" y="5901702"/>
                </a:lnTo>
                <a:lnTo>
                  <a:pt x="12386297" y="5901702"/>
                </a:lnTo>
                <a:lnTo>
                  <a:pt x="12386297" y="5828843"/>
                </a:lnTo>
                <a:lnTo>
                  <a:pt x="11730558" y="5828843"/>
                </a:lnTo>
                <a:lnTo>
                  <a:pt x="11730558" y="5173103"/>
                </a:lnTo>
                <a:lnTo>
                  <a:pt x="12386297" y="5173103"/>
                </a:lnTo>
                <a:lnTo>
                  <a:pt x="12386297" y="5100244"/>
                </a:lnTo>
                <a:lnTo>
                  <a:pt x="11730558" y="5100244"/>
                </a:lnTo>
                <a:lnTo>
                  <a:pt x="11730558" y="4444492"/>
                </a:lnTo>
                <a:lnTo>
                  <a:pt x="12386297" y="4444492"/>
                </a:lnTo>
                <a:lnTo>
                  <a:pt x="12386297" y="4371632"/>
                </a:lnTo>
                <a:lnTo>
                  <a:pt x="11730558" y="4371632"/>
                </a:lnTo>
                <a:lnTo>
                  <a:pt x="11730558" y="3715893"/>
                </a:lnTo>
                <a:lnTo>
                  <a:pt x="12386297" y="3715893"/>
                </a:lnTo>
                <a:lnTo>
                  <a:pt x="12386297" y="3643033"/>
                </a:lnTo>
                <a:lnTo>
                  <a:pt x="11730558" y="3643033"/>
                </a:lnTo>
                <a:lnTo>
                  <a:pt x="11730558" y="2987281"/>
                </a:lnTo>
                <a:lnTo>
                  <a:pt x="12386297" y="2987281"/>
                </a:lnTo>
                <a:lnTo>
                  <a:pt x="12386297" y="2914421"/>
                </a:lnTo>
                <a:lnTo>
                  <a:pt x="11730558" y="2914421"/>
                </a:lnTo>
                <a:lnTo>
                  <a:pt x="11730558" y="2258682"/>
                </a:lnTo>
                <a:lnTo>
                  <a:pt x="12386297" y="2258682"/>
                </a:lnTo>
                <a:lnTo>
                  <a:pt x="12386297" y="2185809"/>
                </a:lnTo>
                <a:lnTo>
                  <a:pt x="11730558" y="2185809"/>
                </a:lnTo>
                <a:lnTo>
                  <a:pt x="11730558" y="1530070"/>
                </a:lnTo>
                <a:lnTo>
                  <a:pt x="12386297" y="1530070"/>
                </a:lnTo>
                <a:lnTo>
                  <a:pt x="12386297" y="1457210"/>
                </a:lnTo>
                <a:lnTo>
                  <a:pt x="11730558" y="1457210"/>
                </a:lnTo>
                <a:lnTo>
                  <a:pt x="11730558" y="801458"/>
                </a:lnTo>
                <a:lnTo>
                  <a:pt x="12386297" y="801458"/>
                </a:lnTo>
                <a:lnTo>
                  <a:pt x="12386297" y="728599"/>
                </a:lnTo>
                <a:lnTo>
                  <a:pt x="11730558" y="728599"/>
                </a:lnTo>
                <a:lnTo>
                  <a:pt x="11730558" y="72390"/>
                </a:lnTo>
                <a:lnTo>
                  <a:pt x="12386297" y="72390"/>
                </a:lnTo>
                <a:lnTo>
                  <a:pt x="12386297" y="0"/>
                </a:lnTo>
                <a:lnTo>
                  <a:pt x="11657698" y="0"/>
                </a:lnTo>
                <a:lnTo>
                  <a:pt x="11657698" y="72390"/>
                </a:lnTo>
                <a:lnTo>
                  <a:pt x="11657698" y="728599"/>
                </a:lnTo>
                <a:lnTo>
                  <a:pt x="11657698" y="10200488"/>
                </a:lnTo>
                <a:lnTo>
                  <a:pt x="11001947" y="10200488"/>
                </a:lnTo>
                <a:lnTo>
                  <a:pt x="11001947" y="9544736"/>
                </a:lnTo>
                <a:lnTo>
                  <a:pt x="11657698" y="9544736"/>
                </a:lnTo>
                <a:lnTo>
                  <a:pt x="11657698" y="9471876"/>
                </a:lnTo>
                <a:lnTo>
                  <a:pt x="11001947" y="9471876"/>
                </a:lnTo>
                <a:lnTo>
                  <a:pt x="11001947" y="8816137"/>
                </a:lnTo>
                <a:lnTo>
                  <a:pt x="11657698" y="8816137"/>
                </a:lnTo>
                <a:lnTo>
                  <a:pt x="11657698" y="8743277"/>
                </a:lnTo>
                <a:lnTo>
                  <a:pt x="11001947" y="8743277"/>
                </a:lnTo>
                <a:lnTo>
                  <a:pt x="11001947" y="8087525"/>
                </a:lnTo>
                <a:lnTo>
                  <a:pt x="11657698" y="8087525"/>
                </a:lnTo>
                <a:lnTo>
                  <a:pt x="11657698" y="8014665"/>
                </a:lnTo>
                <a:lnTo>
                  <a:pt x="11001947" y="8014665"/>
                </a:lnTo>
                <a:lnTo>
                  <a:pt x="11001947" y="7358913"/>
                </a:lnTo>
                <a:lnTo>
                  <a:pt x="11657698" y="7358913"/>
                </a:lnTo>
                <a:lnTo>
                  <a:pt x="11657698" y="7286053"/>
                </a:lnTo>
                <a:lnTo>
                  <a:pt x="11001947" y="7286053"/>
                </a:lnTo>
                <a:lnTo>
                  <a:pt x="11001947" y="6630314"/>
                </a:lnTo>
                <a:lnTo>
                  <a:pt x="11657698" y="6630314"/>
                </a:lnTo>
                <a:lnTo>
                  <a:pt x="11657698" y="6557454"/>
                </a:lnTo>
                <a:lnTo>
                  <a:pt x="11001947" y="6557454"/>
                </a:lnTo>
                <a:lnTo>
                  <a:pt x="11001947" y="5901702"/>
                </a:lnTo>
                <a:lnTo>
                  <a:pt x="11657698" y="5901702"/>
                </a:lnTo>
                <a:lnTo>
                  <a:pt x="11657698" y="5828843"/>
                </a:lnTo>
                <a:lnTo>
                  <a:pt x="11001947" y="5828843"/>
                </a:lnTo>
                <a:lnTo>
                  <a:pt x="11001947" y="5173103"/>
                </a:lnTo>
                <a:lnTo>
                  <a:pt x="11657698" y="5173103"/>
                </a:lnTo>
                <a:lnTo>
                  <a:pt x="11657698" y="5100244"/>
                </a:lnTo>
                <a:lnTo>
                  <a:pt x="11001947" y="5100244"/>
                </a:lnTo>
                <a:lnTo>
                  <a:pt x="11001947" y="4444492"/>
                </a:lnTo>
                <a:lnTo>
                  <a:pt x="11657698" y="4444492"/>
                </a:lnTo>
                <a:lnTo>
                  <a:pt x="11657698" y="4371632"/>
                </a:lnTo>
                <a:lnTo>
                  <a:pt x="11001947" y="4371632"/>
                </a:lnTo>
                <a:lnTo>
                  <a:pt x="11001947" y="3715893"/>
                </a:lnTo>
                <a:lnTo>
                  <a:pt x="11657698" y="3715893"/>
                </a:lnTo>
                <a:lnTo>
                  <a:pt x="11657698" y="3643033"/>
                </a:lnTo>
                <a:lnTo>
                  <a:pt x="11001947" y="3643033"/>
                </a:lnTo>
                <a:lnTo>
                  <a:pt x="11001947" y="2987281"/>
                </a:lnTo>
                <a:lnTo>
                  <a:pt x="11657698" y="2987281"/>
                </a:lnTo>
                <a:lnTo>
                  <a:pt x="11657698" y="2914421"/>
                </a:lnTo>
                <a:lnTo>
                  <a:pt x="11001947" y="2914421"/>
                </a:lnTo>
                <a:lnTo>
                  <a:pt x="11001947" y="2258682"/>
                </a:lnTo>
                <a:lnTo>
                  <a:pt x="11657698" y="2258682"/>
                </a:lnTo>
                <a:lnTo>
                  <a:pt x="11657698" y="2185809"/>
                </a:lnTo>
                <a:lnTo>
                  <a:pt x="11001947" y="2185809"/>
                </a:lnTo>
                <a:lnTo>
                  <a:pt x="11001947" y="1530070"/>
                </a:lnTo>
                <a:lnTo>
                  <a:pt x="11657698" y="1530070"/>
                </a:lnTo>
                <a:lnTo>
                  <a:pt x="11657698" y="1457210"/>
                </a:lnTo>
                <a:lnTo>
                  <a:pt x="11001947" y="1457210"/>
                </a:lnTo>
                <a:lnTo>
                  <a:pt x="11001947" y="801458"/>
                </a:lnTo>
                <a:lnTo>
                  <a:pt x="11657698" y="801458"/>
                </a:lnTo>
                <a:lnTo>
                  <a:pt x="11657698" y="728599"/>
                </a:lnTo>
                <a:lnTo>
                  <a:pt x="11001947" y="728599"/>
                </a:lnTo>
                <a:lnTo>
                  <a:pt x="11001947" y="72390"/>
                </a:lnTo>
                <a:lnTo>
                  <a:pt x="11657698" y="72390"/>
                </a:lnTo>
                <a:lnTo>
                  <a:pt x="11657698" y="0"/>
                </a:lnTo>
                <a:lnTo>
                  <a:pt x="10929087" y="0"/>
                </a:lnTo>
                <a:lnTo>
                  <a:pt x="10929087" y="72390"/>
                </a:lnTo>
                <a:lnTo>
                  <a:pt x="10929087" y="728599"/>
                </a:lnTo>
                <a:lnTo>
                  <a:pt x="10929087" y="10200488"/>
                </a:lnTo>
                <a:lnTo>
                  <a:pt x="10273335" y="10200488"/>
                </a:lnTo>
                <a:lnTo>
                  <a:pt x="10273335" y="9544736"/>
                </a:lnTo>
                <a:lnTo>
                  <a:pt x="10929087" y="9544736"/>
                </a:lnTo>
                <a:lnTo>
                  <a:pt x="10929087" y="9471876"/>
                </a:lnTo>
                <a:lnTo>
                  <a:pt x="10273335" y="9471876"/>
                </a:lnTo>
                <a:lnTo>
                  <a:pt x="10273335" y="8816137"/>
                </a:lnTo>
                <a:lnTo>
                  <a:pt x="10929087" y="8816137"/>
                </a:lnTo>
                <a:lnTo>
                  <a:pt x="10929087" y="8743277"/>
                </a:lnTo>
                <a:lnTo>
                  <a:pt x="10273335" y="8743277"/>
                </a:lnTo>
                <a:lnTo>
                  <a:pt x="10273335" y="8087525"/>
                </a:lnTo>
                <a:lnTo>
                  <a:pt x="10929087" y="8087525"/>
                </a:lnTo>
                <a:lnTo>
                  <a:pt x="10929087" y="8014665"/>
                </a:lnTo>
                <a:lnTo>
                  <a:pt x="10273335" y="8014665"/>
                </a:lnTo>
                <a:lnTo>
                  <a:pt x="10273335" y="7358913"/>
                </a:lnTo>
                <a:lnTo>
                  <a:pt x="10929087" y="7358913"/>
                </a:lnTo>
                <a:lnTo>
                  <a:pt x="10929087" y="7286053"/>
                </a:lnTo>
                <a:lnTo>
                  <a:pt x="10273335" y="7286053"/>
                </a:lnTo>
                <a:lnTo>
                  <a:pt x="10273335" y="6630314"/>
                </a:lnTo>
                <a:lnTo>
                  <a:pt x="10929087" y="6630314"/>
                </a:lnTo>
                <a:lnTo>
                  <a:pt x="10929087" y="6557454"/>
                </a:lnTo>
                <a:lnTo>
                  <a:pt x="10273335" y="6557454"/>
                </a:lnTo>
                <a:lnTo>
                  <a:pt x="10273335" y="5901702"/>
                </a:lnTo>
                <a:lnTo>
                  <a:pt x="10929087" y="5901702"/>
                </a:lnTo>
                <a:lnTo>
                  <a:pt x="10929087" y="5828843"/>
                </a:lnTo>
                <a:lnTo>
                  <a:pt x="10273335" y="5828843"/>
                </a:lnTo>
                <a:lnTo>
                  <a:pt x="10273335" y="5173103"/>
                </a:lnTo>
                <a:lnTo>
                  <a:pt x="10929087" y="5173103"/>
                </a:lnTo>
                <a:lnTo>
                  <a:pt x="10929087" y="5100244"/>
                </a:lnTo>
                <a:lnTo>
                  <a:pt x="10273335" y="5100244"/>
                </a:lnTo>
                <a:lnTo>
                  <a:pt x="10273335" y="4444492"/>
                </a:lnTo>
                <a:lnTo>
                  <a:pt x="10929087" y="4444492"/>
                </a:lnTo>
                <a:lnTo>
                  <a:pt x="10929087" y="4371632"/>
                </a:lnTo>
                <a:lnTo>
                  <a:pt x="10273335" y="4371632"/>
                </a:lnTo>
                <a:lnTo>
                  <a:pt x="10273335" y="3715893"/>
                </a:lnTo>
                <a:lnTo>
                  <a:pt x="10929087" y="3715893"/>
                </a:lnTo>
                <a:lnTo>
                  <a:pt x="10929087" y="3643033"/>
                </a:lnTo>
                <a:lnTo>
                  <a:pt x="10273335" y="3643033"/>
                </a:lnTo>
                <a:lnTo>
                  <a:pt x="10273335" y="2987281"/>
                </a:lnTo>
                <a:lnTo>
                  <a:pt x="10929087" y="2987281"/>
                </a:lnTo>
                <a:lnTo>
                  <a:pt x="10929087" y="2914421"/>
                </a:lnTo>
                <a:lnTo>
                  <a:pt x="10273335" y="2914421"/>
                </a:lnTo>
                <a:lnTo>
                  <a:pt x="10273335" y="2258682"/>
                </a:lnTo>
                <a:lnTo>
                  <a:pt x="10929087" y="2258682"/>
                </a:lnTo>
                <a:lnTo>
                  <a:pt x="10929087" y="2185809"/>
                </a:lnTo>
                <a:lnTo>
                  <a:pt x="10273335" y="2185809"/>
                </a:lnTo>
                <a:lnTo>
                  <a:pt x="10273335" y="1530070"/>
                </a:lnTo>
                <a:lnTo>
                  <a:pt x="10929087" y="1530070"/>
                </a:lnTo>
                <a:lnTo>
                  <a:pt x="10929087" y="1457210"/>
                </a:lnTo>
                <a:lnTo>
                  <a:pt x="10273335" y="1457210"/>
                </a:lnTo>
                <a:lnTo>
                  <a:pt x="10273335" y="801458"/>
                </a:lnTo>
                <a:lnTo>
                  <a:pt x="10929087" y="801458"/>
                </a:lnTo>
                <a:lnTo>
                  <a:pt x="10929087" y="728599"/>
                </a:lnTo>
                <a:lnTo>
                  <a:pt x="10273335" y="728599"/>
                </a:lnTo>
                <a:lnTo>
                  <a:pt x="10273335" y="72390"/>
                </a:lnTo>
                <a:lnTo>
                  <a:pt x="10929087" y="72390"/>
                </a:lnTo>
                <a:lnTo>
                  <a:pt x="10929087" y="0"/>
                </a:lnTo>
                <a:lnTo>
                  <a:pt x="10200475" y="0"/>
                </a:lnTo>
                <a:lnTo>
                  <a:pt x="10200475" y="72390"/>
                </a:lnTo>
                <a:lnTo>
                  <a:pt x="10200475" y="728599"/>
                </a:lnTo>
                <a:lnTo>
                  <a:pt x="10200475" y="10200488"/>
                </a:lnTo>
                <a:lnTo>
                  <a:pt x="9544736" y="10200488"/>
                </a:lnTo>
                <a:lnTo>
                  <a:pt x="9544736" y="9544736"/>
                </a:lnTo>
                <a:lnTo>
                  <a:pt x="10200475" y="9544736"/>
                </a:lnTo>
                <a:lnTo>
                  <a:pt x="10200475" y="9471876"/>
                </a:lnTo>
                <a:lnTo>
                  <a:pt x="9544736" y="9471876"/>
                </a:lnTo>
                <a:lnTo>
                  <a:pt x="9544736" y="8816137"/>
                </a:lnTo>
                <a:lnTo>
                  <a:pt x="10200475" y="8816137"/>
                </a:lnTo>
                <a:lnTo>
                  <a:pt x="10200475" y="8743277"/>
                </a:lnTo>
                <a:lnTo>
                  <a:pt x="9544736" y="8743277"/>
                </a:lnTo>
                <a:lnTo>
                  <a:pt x="9544736" y="8087525"/>
                </a:lnTo>
                <a:lnTo>
                  <a:pt x="10200475" y="8087525"/>
                </a:lnTo>
                <a:lnTo>
                  <a:pt x="10200475" y="8014665"/>
                </a:lnTo>
                <a:lnTo>
                  <a:pt x="9544736" y="8014665"/>
                </a:lnTo>
                <a:lnTo>
                  <a:pt x="9544736" y="7358913"/>
                </a:lnTo>
                <a:lnTo>
                  <a:pt x="10200475" y="7358913"/>
                </a:lnTo>
                <a:lnTo>
                  <a:pt x="10200475" y="7286053"/>
                </a:lnTo>
                <a:lnTo>
                  <a:pt x="9544736" y="7286053"/>
                </a:lnTo>
                <a:lnTo>
                  <a:pt x="9544736" y="6630314"/>
                </a:lnTo>
                <a:lnTo>
                  <a:pt x="10200475" y="6630314"/>
                </a:lnTo>
                <a:lnTo>
                  <a:pt x="10200475" y="6557454"/>
                </a:lnTo>
                <a:lnTo>
                  <a:pt x="9544736" y="6557454"/>
                </a:lnTo>
                <a:lnTo>
                  <a:pt x="9544736" y="5901702"/>
                </a:lnTo>
                <a:lnTo>
                  <a:pt x="10200475" y="5901702"/>
                </a:lnTo>
                <a:lnTo>
                  <a:pt x="10200475" y="5828843"/>
                </a:lnTo>
                <a:lnTo>
                  <a:pt x="9544736" y="5828843"/>
                </a:lnTo>
                <a:lnTo>
                  <a:pt x="9544736" y="5173103"/>
                </a:lnTo>
                <a:lnTo>
                  <a:pt x="10200475" y="5173103"/>
                </a:lnTo>
                <a:lnTo>
                  <a:pt x="10200475" y="5100244"/>
                </a:lnTo>
                <a:lnTo>
                  <a:pt x="9544736" y="5100244"/>
                </a:lnTo>
                <a:lnTo>
                  <a:pt x="9544736" y="4444492"/>
                </a:lnTo>
                <a:lnTo>
                  <a:pt x="10200475" y="4444492"/>
                </a:lnTo>
                <a:lnTo>
                  <a:pt x="10200475" y="4371632"/>
                </a:lnTo>
                <a:lnTo>
                  <a:pt x="9544736" y="4371632"/>
                </a:lnTo>
                <a:lnTo>
                  <a:pt x="9544736" y="3715893"/>
                </a:lnTo>
                <a:lnTo>
                  <a:pt x="10200475" y="3715893"/>
                </a:lnTo>
                <a:lnTo>
                  <a:pt x="10200475" y="3643033"/>
                </a:lnTo>
                <a:lnTo>
                  <a:pt x="9544736" y="3643033"/>
                </a:lnTo>
                <a:lnTo>
                  <a:pt x="9544736" y="2987281"/>
                </a:lnTo>
                <a:lnTo>
                  <a:pt x="10200475" y="2987281"/>
                </a:lnTo>
                <a:lnTo>
                  <a:pt x="10200475" y="2914421"/>
                </a:lnTo>
                <a:lnTo>
                  <a:pt x="9544736" y="2914421"/>
                </a:lnTo>
                <a:lnTo>
                  <a:pt x="9544736" y="2258682"/>
                </a:lnTo>
                <a:lnTo>
                  <a:pt x="10200475" y="2258682"/>
                </a:lnTo>
                <a:lnTo>
                  <a:pt x="10200475" y="2185809"/>
                </a:lnTo>
                <a:lnTo>
                  <a:pt x="9544736" y="2185809"/>
                </a:lnTo>
                <a:lnTo>
                  <a:pt x="9544736" y="1530070"/>
                </a:lnTo>
                <a:lnTo>
                  <a:pt x="10200475" y="1530070"/>
                </a:lnTo>
                <a:lnTo>
                  <a:pt x="10200475" y="1457210"/>
                </a:lnTo>
                <a:lnTo>
                  <a:pt x="9544736" y="1457210"/>
                </a:lnTo>
                <a:lnTo>
                  <a:pt x="9544736" y="801458"/>
                </a:lnTo>
                <a:lnTo>
                  <a:pt x="10200475" y="801458"/>
                </a:lnTo>
                <a:lnTo>
                  <a:pt x="10200475" y="728599"/>
                </a:lnTo>
                <a:lnTo>
                  <a:pt x="9544736" y="728599"/>
                </a:lnTo>
                <a:lnTo>
                  <a:pt x="9544736" y="72390"/>
                </a:lnTo>
                <a:lnTo>
                  <a:pt x="10200475" y="72390"/>
                </a:lnTo>
                <a:lnTo>
                  <a:pt x="10200475" y="0"/>
                </a:lnTo>
                <a:lnTo>
                  <a:pt x="9471876" y="0"/>
                </a:lnTo>
                <a:lnTo>
                  <a:pt x="9471876" y="72390"/>
                </a:lnTo>
                <a:lnTo>
                  <a:pt x="9471876" y="728599"/>
                </a:lnTo>
                <a:lnTo>
                  <a:pt x="9471876" y="10200488"/>
                </a:lnTo>
                <a:lnTo>
                  <a:pt x="8816124" y="10200488"/>
                </a:lnTo>
                <a:lnTo>
                  <a:pt x="8816124" y="9544736"/>
                </a:lnTo>
                <a:lnTo>
                  <a:pt x="9471876" y="9544736"/>
                </a:lnTo>
                <a:lnTo>
                  <a:pt x="9471876" y="9471876"/>
                </a:lnTo>
                <a:lnTo>
                  <a:pt x="8816124" y="9471876"/>
                </a:lnTo>
                <a:lnTo>
                  <a:pt x="8816124" y="8816137"/>
                </a:lnTo>
                <a:lnTo>
                  <a:pt x="9471876" y="8816137"/>
                </a:lnTo>
                <a:lnTo>
                  <a:pt x="9471876" y="8743277"/>
                </a:lnTo>
                <a:lnTo>
                  <a:pt x="8816124" y="8743277"/>
                </a:lnTo>
                <a:lnTo>
                  <a:pt x="8816124" y="8087525"/>
                </a:lnTo>
                <a:lnTo>
                  <a:pt x="9471876" y="8087525"/>
                </a:lnTo>
                <a:lnTo>
                  <a:pt x="9471876" y="8014665"/>
                </a:lnTo>
                <a:lnTo>
                  <a:pt x="8816124" y="8014665"/>
                </a:lnTo>
                <a:lnTo>
                  <a:pt x="8816124" y="7358913"/>
                </a:lnTo>
                <a:lnTo>
                  <a:pt x="9471876" y="7358913"/>
                </a:lnTo>
                <a:lnTo>
                  <a:pt x="9471876" y="7286053"/>
                </a:lnTo>
                <a:lnTo>
                  <a:pt x="8816124" y="7286053"/>
                </a:lnTo>
                <a:lnTo>
                  <a:pt x="8816124" y="6630314"/>
                </a:lnTo>
                <a:lnTo>
                  <a:pt x="9471876" y="6630314"/>
                </a:lnTo>
                <a:lnTo>
                  <a:pt x="9471876" y="6557454"/>
                </a:lnTo>
                <a:lnTo>
                  <a:pt x="8816124" y="6557454"/>
                </a:lnTo>
                <a:lnTo>
                  <a:pt x="8816124" y="5901702"/>
                </a:lnTo>
                <a:lnTo>
                  <a:pt x="9471876" y="5901702"/>
                </a:lnTo>
                <a:lnTo>
                  <a:pt x="9471876" y="5828843"/>
                </a:lnTo>
                <a:lnTo>
                  <a:pt x="8816124" y="5828843"/>
                </a:lnTo>
                <a:lnTo>
                  <a:pt x="8816124" y="5173103"/>
                </a:lnTo>
                <a:lnTo>
                  <a:pt x="9471876" y="5173103"/>
                </a:lnTo>
                <a:lnTo>
                  <a:pt x="9471876" y="5100244"/>
                </a:lnTo>
                <a:lnTo>
                  <a:pt x="8816124" y="5100244"/>
                </a:lnTo>
                <a:lnTo>
                  <a:pt x="8816124" y="4444492"/>
                </a:lnTo>
                <a:lnTo>
                  <a:pt x="9471876" y="4444492"/>
                </a:lnTo>
                <a:lnTo>
                  <a:pt x="9471876" y="4371632"/>
                </a:lnTo>
                <a:lnTo>
                  <a:pt x="8816124" y="4371632"/>
                </a:lnTo>
                <a:lnTo>
                  <a:pt x="8816124" y="3715893"/>
                </a:lnTo>
                <a:lnTo>
                  <a:pt x="9471876" y="3715893"/>
                </a:lnTo>
                <a:lnTo>
                  <a:pt x="9471876" y="3643033"/>
                </a:lnTo>
                <a:lnTo>
                  <a:pt x="8816124" y="3643033"/>
                </a:lnTo>
                <a:lnTo>
                  <a:pt x="8816124" y="2987281"/>
                </a:lnTo>
                <a:lnTo>
                  <a:pt x="9471876" y="2987281"/>
                </a:lnTo>
                <a:lnTo>
                  <a:pt x="9471876" y="2914421"/>
                </a:lnTo>
                <a:lnTo>
                  <a:pt x="8816124" y="2914421"/>
                </a:lnTo>
                <a:lnTo>
                  <a:pt x="8816124" y="2258682"/>
                </a:lnTo>
                <a:lnTo>
                  <a:pt x="9471876" y="2258682"/>
                </a:lnTo>
                <a:lnTo>
                  <a:pt x="9471876" y="2185809"/>
                </a:lnTo>
                <a:lnTo>
                  <a:pt x="8816124" y="2185809"/>
                </a:lnTo>
                <a:lnTo>
                  <a:pt x="8816124" y="1530070"/>
                </a:lnTo>
                <a:lnTo>
                  <a:pt x="9471876" y="1530070"/>
                </a:lnTo>
                <a:lnTo>
                  <a:pt x="9471876" y="1457210"/>
                </a:lnTo>
                <a:lnTo>
                  <a:pt x="8816124" y="1457210"/>
                </a:lnTo>
                <a:lnTo>
                  <a:pt x="8816124" y="801458"/>
                </a:lnTo>
                <a:lnTo>
                  <a:pt x="9471876" y="801458"/>
                </a:lnTo>
                <a:lnTo>
                  <a:pt x="9471876" y="728599"/>
                </a:lnTo>
                <a:lnTo>
                  <a:pt x="8816124" y="728599"/>
                </a:lnTo>
                <a:lnTo>
                  <a:pt x="8816124" y="72390"/>
                </a:lnTo>
                <a:lnTo>
                  <a:pt x="9471876" y="72390"/>
                </a:lnTo>
                <a:lnTo>
                  <a:pt x="9471876" y="0"/>
                </a:lnTo>
                <a:lnTo>
                  <a:pt x="8743264" y="0"/>
                </a:lnTo>
                <a:lnTo>
                  <a:pt x="8743264" y="72390"/>
                </a:lnTo>
                <a:lnTo>
                  <a:pt x="8743264" y="728599"/>
                </a:lnTo>
                <a:lnTo>
                  <a:pt x="8743264" y="10200488"/>
                </a:lnTo>
                <a:lnTo>
                  <a:pt x="8087525" y="10200488"/>
                </a:lnTo>
                <a:lnTo>
                  <a:pt x="8087525" y="9544736"/>
                </a:lnTo>
                <a:lnTo>
                  <a:pt x="8743264" y="9544736"/>
                </a:lnTo>
                <a:lnTo>
                  <a:pt x="8743264" y="9471876"/>
                </a:lnTo>
                <a:lnTo>
                  <a:pt x="8087525" y="9471876"/>
                </a:lnTo>
                <a:lnTo>
                  <a:pt x="8087525" y="8816137"/>
                </a:lnTo>
                <a:lnTo>
                  <a:pt x="8743264" y="8816137"/>
                </a:lnTo>
                <a:lnTo>
                  <a:pt x="8743264" y="8743277"/>
                </a:lnTo>
                <a:lnTo>
                  <a:pt x="8087525" y="8743277"/>
                </a:lnTo>
                <a:lnTo>
                  <a:pt x="8087525" y="8087525"/>
                </a:lnTo>
                <a:lnTo>
                  <a:pt x="8743264" y="8087525"/>
                </a:lnTo>
                <a:lnTo>
                  <a:pt x="8743264" y="8014665"/>
                </a:lnTo>
                <a:lnTo>
                  <a:pt x="8087525" y="8014665"/>
                </a:lnTo>
                <a:lnTo>
                  <a:pt x="8087525" y="7358913"/>
                </a:lnTo>
                <a:lnTo>
                  <a:pt x="8743264" y="7358913"/>
                </a:lnTo>
                <a:lnTo>
                  <a:pt x="8743264" y="7286053"/>
                </a:lnTo>
                <a:lnTo>
                  <a:pt x="8087525" y="7286053"/>
                </a:lnTo>
                <a:lnTo>
                  <a:pt x="8087525" y="6630314"/>
                </a:lnTo>
                <a:lnTo>
                  <a:pt x="8743264" y="6630314"/>
                </a:lnTo>
                <a:lnTo>
                  <a:pt x="8743264" y="6557454"/>
                </a:lnTo>
                <a:lnTo>
                  <a:pt x="8087525" y="6557454"/>
                </a:lnTo>
                <a:lnTo>
                  <a:pt x="8087525" y="5901702"/>
                </a:lnTo>
                <a:lnTo>
                  <a:pt x="8743264" y="5901702"/>
                </a:lnTo>
                <a:lnTo>
                  <a:pt x="8743264" y="5828843"/>
                </a:lnTo>
                <a:lnTo>
                  <a:pt x="8087525" y="5828843"/>
                </a:lnTo>
                <a:lnTo>
                  <a:pt x="8087525" y="5173103"/>
                </a:lnTo>
                <a:lnTo>
                  <a:pt x="8743264" y="5173103"/>
                </a:lnTo>
                <a:lnTo>
                  <a:pt x="8743264" y="5100244"/>
                </a:lnTo>
                <a:lnTo>
                  <a:pt x="8087525" y="5100244"/>
                </a:lnTo>
                <a:lnTo>
                  <a:pt x="8087525" y="4444492"/>
                </a:lnTo>
                <a:lnTo>
                  <a:pt x="8743264" y="4444492"/>
                </a:lnTo>
                <a:lnTo>
                  <a:pt x="8743264" y="4371632"/>
                </a:lnTo>
                <a:lnTo>
                  <a:pt x="8087525" y="4371632"/>
                </a:lnTo>
                <a:lnTo>
                  <a:pt x="8087525" y="3715893"/>
                </a:lnTo>
                <a:lnTo>
                  <a:pt x="8743264" y="3715893"/>
                </a:lnTo>
                <a:lnTo>
                  <a:pt x="8743264" y="3643033"/>
                </a:lnTo>
                <a:lnTo>
                  <a:pt x="8087525" y="3643033"/>
                </a:lnTo>
                <a:lnTo>
                  <a:pt x="8087525" y="2987281"/>
                </a:lnTo>
                <a:lnTo>
                  <a:pt x="8743264" y="2987281"/>
                </a:lnTo>
                <a:lnTo>
                  <a:pt x="8743264" y="2914421"/>
                </a:lnTo>
                <a:lnTo>
                  <a:pt x="8087525" y="2914421"/>
                </a:lnTo>
                <a:lnTo>
                  <a:pt x="8087525" y="2258682"/>
                </a:lnTo>
                <a:lnTo>
                  <a:pt x="8743264" y="2258682"/>
                </a:lnTo>
                <a:lnTo>
                  <a:pt x="8743264" y="2185809"/>
                </a:lnTo>
                <a:lnTo>
                  <a:pt x="8087525" y="2185809"/>
                </a:lnTo>
                <a:lnTo>
                  <a:pt x="8087525" y="1530070"/>
                </a:lnTo>
                <a:lnTo>
                  <a:pt x="8743264" y="1530070"/>
                </a:lnTo>
                <a:lnTo>
                  <a:pt x="8743264" y="1457210"/>
                </a:lnTo>
                <a:lnTo>
                  <a:pt x="8087525" y="1457210"/>
                </a:lnTo>
                <a:lnTo>
                  <a:pt x="8087525" y="801458"/>
                </a:lnTo>
                <a:lnTo>
                  <a:pt x="8743264" y="801458"/>
                </a:lnTo>
                <a:lnTo>
                  <a:pt x="8743264" y="728599"/>
                </a:lnTo>
                <a:lnTo>
                  <a:pt x="8087525" y="728599"/>
                </a:lnTo>
                <a:lnTo>
                  <a:pt x="8087525" y="72390"/>
                </a:lnTo>
                <a:lnTo>
                  <a:pt x="8743264" y="72390"/>
                </a:lnTo>
                <a:lnTo>
                  <a:pt x="8743264" y="0"/>
                </a:lnTo>
                <a:lnTo>
                  <a:pt x="8014665" y="0"/>
                </a:lnTo>
                <a:lnTo>
                  <a:pt x="8014665" y="72390"/>
                </a:lnTo>
                <a:lnTo>
                  <a:pt x="8014665" y="728599"/>
                </a:lnTo>
                <a:lnTo>
                  <a:pt x="8014665" y="10200488"/>
                </a:lnTo>
                <a:lnTo>
                  <a:pt x="7358913" y="10200488"/>
                </a:lnTo>
                <a:lnTo>
                  <a:pt x="7358913" y="9544736"/>
                </a:lnTo>
                <a:lnTo>
                  <a:pt x="8014665" y="9544736"/>
                </a:lnTo>
                <a:lnTo>
                  <a:pt x="8014665" y="9471876"/>
                </a:lnTo>
                <a:lnTo>
                  <a:pt x="7358913" y="9471876"/>
                </a:lnTo>
                <a:lnTo>
                  <a:pt x="7358913" y="8816137"/>
                </a:lnTo>
                <a:lnTo>
                  <a:pt x="8014665" y="8816137"/>
                </a:lnTo>
                <a:lnTo>
                  <a:pt x="8014665" y="8743277"/>
                </a:lnTo>
                <a:lnTo>
                  <a:pt x="7358913" y="8743277"/>
                </a:lnTo>
                <a:lnTo>
                  <a:pt x="7358913" y="8087525"/>
                </a:lnTo>
                <a:lnTo>
                  <a:pt x="8014665" y="8087525"/>
                </a:lnTo>
                <a:lnTo>
                  <a:pt x="8014665" y="8014665"/>
                </a:lnTo>
                <a:lnTo>
                  <a:pt x="7358913" y="8014665"/>
                </a:lnTo>
                <a:lnTo>
                  <a:pt x="7358913" y="7358913"/>
                </a:lnTo>
                <a:lnTo>
                  <a:pt x="8014665" y="7358913"/>
                </a:lnTo>
                <a:lnTo>
                  <a:pt x="8014665" y="7286053"/>
                </a:lnTo>
                <a:lnTo>
                  <a:pt x="7358913" y="7286053"/>
                </a:lnTo>
                <a:lnTo>
                  <a:pt x="7358913" y="6630314"/>
                </a:lnTo>
                <a:lnTo>
                  <a:pt x="8014665" y="6630314"/>
                </a:lnTo>
                <a:lnTo>
                  <a:pt x="8014665" y="6557454"/>
                </a:lnTo>
                <a:lnTo>
                  <a:pt x="7358913" y="6557454"/>
                </a:lnTo>
                <a:lnTo>
                  <a:pt x="7358913" y="5901702"/>
                </a:lnTo>
                <a:lnTo>
                  <a:pt x="8014665" y="5901702"/>
                </a:lnTo>
                <a:lnTo>
                  <a:pt x="8014665" y="5828843"/>
                </a:lnTo>
                <a:lnTo>
                  <a:pt x="7358913" y="5828843"/>
                </a:lnTo>
                <a:lnTo>
                  <a:pt x="7358913" y="5173103"/>
                </a:lnTo>
                <a:lnTo>
                  <a:pt x="8014665" y="5173103"/>
                </a:lnTo>
                <a:lnTo>
                  <a:pt x="8014665" y="5100244"/>
                </a:lnTo>
                <a:lnTo>
                  <a:pt x="7358913" y="5100244"/>
                </a:lnTo>
                <a:lnTo>
                  <a:pt x="7358913" y="4444492"/>
                </a:lnTo>
                <a:lnTo>
                  <a:pt x="8014665" y="4444492"/>
                </a:lnTo>
                <a:lnTo>
                  <a:pt x="8014665" y="4371632"/>
                </a:lnTo>
                <a:lnTo>
                  <a:pt x="7358913" y="4371632"/>
                </a:lnTo>
                <a:lnTo>
                  <a:pt x="7358913" y="3715893"/>
                </a:lnTo>
                <a:lnTo>
                  <a:pt x="8014665" y="3715893"/>
                </a:lnTo>
                <a:lnTo>
                  <a:pt x="8014665" y="3643033"/>
                </a:lnTo>
                <a:lnTo>
                  <a:pt x="7358913" y="3643033"/>
                </a:lnTo>
                <a:lnTo>
                  <a:pt x="7358913" y="2987281"/>
                </a:lnTo>
                <a:lnTo>
                  <a:pt x="8014665" y="2987281"/>
                </a:lnTo>
                <a:lnTo>
                  <a:pt x="8014665" y="2914421"/>
                </a:lnTo>
                <a:lnTo>
                  <a:pt x="7358913" y="2914421"/>
                </a:lnTo>
                <a:lnTo>
                  <a:pt x="7358913" y="2258682"/>
                </a:lnTo>
                <a:lnTo>
                  <a:pt x="8014665" y="2258682"/>
                </a:lnTo>
                <a:lnTo>
                  <a:pt x="8014665" y="2185809"/>
                </a:lnTo>
                <a:lnTo>
                  <a:pt x="7358913" y="2185809"/>
                </a:lnTo>
                <a:lnTo>
                  <a:pt x="7358913" y="1530070"/>
                </a:lnTo>
                <a:lnTo>
                  <a:pt x="8014665" y="1530070"/>
                </a:lnTo>
                <a:lnTo>
                  <a:pt x="8014665" y="1457210"/>
                </a:lnTo>
                <a:lnTo>
                  <a:pt x="7358913" y="1457210"/>
                </a:lnTo>
                <a:lnTo>
                  <a:pt x="7358913" y="801458"/>
                </a:lnTo>
                <a:lnTo>
                  <a:pt x="8014665" y="801458"/>
                </a:lnTo>
                <a:lnTo>
                  <a:pt x="8014665" y="728599"/>
                </a:lnTo>
                <a:lnTo>
                  <a:pt x="7358913" y="728599"/>
                </a:lnTo>
                <a:lnTo>
                  <a:pt x="7358913" y="72390"/>
                </a:lnTo>
                <a:lnTo>
                  <a:pt x="8014665" y="72390"/>
                </a:lnTo>
                <a:lnTo>
                  <a:pt x="8014665" y="0"/>
                </a:lnTo>
                <a:lnTo>
                  <a:pt x="7286053" y="0"/>
                </a:lnTo>
                <a:lnTo>
                  <a:pt x="7286053" y="72390"/>
                </a:lnTo>
                <a:lnTo>
                  <a:pt x="7286053" y="728599"/>
                </a:lnTo>
                <a:lnTo>
                  <a:pt x="7286053" y="10200488"/>
                </a:lnTo>
                <a:lnTo>
                  <a:pt x="6630314" y="10200488"/>
                </a:lnTo>
                <a:lnTo>
                  <a:pt x="6630314" y="9544736"/>
                </a:lnTo>
                <a:lnTo>
                  <a:pt x="7286053" y="9544736"/>
                </a:lnTo>
                <a:lnTo>
                  <a:pt x="7286053" y="9471876"/>
                </a:lnTo>
                <a:lnTo>
                  <a:pt x="6630314" y="9471876"/>
                </a:lnTo>
                <a:lnTo>
                  <a:pt x="6630314" y="8816137"/>
                </a:lnTo>
                <a:lnTo>
                  <a:pt x="7286053" y="8816137"/>
                </a:lnTo>
                <a:lnTo>
                  <a:pt x="7286053" y="8743277"/>
                </a:lnTo>
                <a:lnTo>
                  <a:pt x="6630314" y="8743277"/>
                </a:lnTo>
                <a:lnTo>
                  <a:pt x="6630314" y="8087525"/>
                </a:lnTo>
                <a:lnTo>
                  <a:pt x="7286053" y="8087525"/>
                </a:lnTo>
                <a:lnTo>
                  <a:pt x="7286053" y="8014665"/>
                </a:lnTo>
                <a:lnTo>
                  <a:pt x="6630314" y="8014665"/>
                </a:lnTo>
                <a:lnTo>
                  <a:pt x="6630314" y="7358913"/>
                </a:lnTo>
                <a:lnTo>
                  <a:pt x="7286053" y="7358913"/>
                </a:lnTo>
                <a:lnTo>
                  <a:pt x="7286053" y="7286053"/>
                </a:lnTo>
                <a:lnTo>
                  <a:pt x="6630314" y="7286053"/>
                </a:lnTo>
                <a:lnTo>
                  <a:pt x="6630314" y="6630314"/>
                </a:lnTo>
                <a:lnTo>
                  <a:pt x="7286053" y="6630314"/>
                </a:lnTo>
                <a:lnTo>
                  <a:pt x="7286053" y="6557454"/>
                </a:lnTo>
                <a:lnTo>
                  <a:pt x="6630314" y="6557454"/>
                </a:lnTo>
                <a:lnTo>
                  <a:pt x="6630314" y="5901702"/>
                </a:lnTo>
                <a:lnTo>
                  <a:pt x="7286053" y="5901702"/>
                </a:lnTo>
                <a:lnTo>
                  <a:pt x="7286053" y="5828843"/>
                </a:lnTo>
                <a:lnTo>
                  <a:pt x="6630314" y="5828843"/>
                </a:lnTo>
                <a:lnTo>
                  <a:pt x="6630314" y="5173103"/>
                </a:lnTo>
                <a:lnTo>
                  <a:pt x="7286053" y="5173103"/>
                </a:lnTo>
                <a:lnTo>
                  <a:pt x="7286053" y="5100244"/>
                </a:lnTo>
                <a:lnTo>
                  <a:pt x="6630314" y="5100244"/>
                </a:lnTo>
                <a:lnTo>
                  <a:pt x="6630314" y="4444492"/>
                </a:lnTo>
                <a:lnTo>
                  <a:pt x="7286053" y="4444492"/>
                </a:lnTo>
                <a:lnTo>
                  <a:pt x="7286053" y="4371632"/>
                </a:lnTo>
                <a:lnTo>
                  <a:pt x="6630314" y="4371632"/>
                </a:lnTo>
                <a:lnTo>
                  <a:pt x="6630314" y="3715893"/>
                </a:lnTo>
                <a:lnTo>
                  <a:pt x="7286053" y="3715893"/>
                </a:lnTo>
                <a:lnTo>
                  <a:pt x="7286053" y="3643033"/>
                </a:lnTo>
                <a:lnTo>
                  <a:pt x="6630314" y="3643033"/>
                </a:lnTo>
                <a:lnTo>
                  <a:pt x="6630314" y="2987281"/>
                </a:lnTo>
                <a:lnTo>
                  <a:pt x="7286053" y="2987281"/>
                </a:lnTo>
                <a:lnTo>
                  <a:pt x="7286053" y="2914421"/>
                </a:lnTo>
                <a:lnTo>
                  <a:pt x="6630314" y="2914421"/>
                </a:lnTo>
                <a:lnTo>
                  <a:pt x="6630314" y="2258682"/>
                </a:lnTo>
                <a:lnTo>
                  <a:pt x="7286053" y="2258682"/>
                </a:lnTo>
                <a:lnTo>
                  <a:pt x="7286053" y="2185809"/>
                </a:lnTo>
                <a:lnTo>
                  <a:pt x="6630314" y="2185809"/>
                </a:lnTo>
                <a:lnTo>
                  <a:pt x="6630314" y="1530070"/>
                </a:lnTo>
                <a:lnTo>
                  <a:pt x="7286053" y="1530070"/>
                </a:lnTo>
                <a:lnTo>
                  <a:pt x="7286053" y="1457210"/>
                </a:lnTo>
                <a:lnTo>
                  <a:pt x="6630314" y="1457210"/>
                </a:lnTo>
                <a:lnTo>
                  <a:pt x="6630314" y="801458"/>
                </a:lnTo>
                <a:lnTo>
                  <a:pt x="7286053" y="801458"/>
                </a:lnTo>
                <a:lnTo>
                  <a:pt x="7286053" y="728599"/>
                </a:lnTo>
                <a:lnTo>
                  <a:pt x="6630314" y="728599"/>
                </a:lnTo>
                <a:lnTo>
                  <a:pt x="6630314" y="72390"/>
                </a:lnTo>
                <a:lnTo>
                  <a:pt x="7286053" y="72390"/>
                </a:lnTo>
                <a:lnTo>
                  <a:pt x="7286053" y="0"/>
                </a:lnTo>
                <a:lnTo>
                  <a:pt x="6557454" y="0"/>
                </a:lnTo>
                <a:lnTo>
                  <a:pt x="6557454" y="72390"/>
                </a:lnTo>
                <a:lnTo>
                  <a:pt x="6557454" y="728599"/>
                </a:lnTo>
                <a:lnTo>
                  <a:pt x="6557454" y="10200488"/>
                </a:lnTo>
                <a:lnTo>
                  <a:pt x="5901702" y="10200488"/>
                </a:lnTo>
                <a:lnTo>
                  <a:pt x="5901702" y="9544736"/>
                </a:lnTo>
                <a:lnTo>
                  <a:pt x="6557454" y="9544736"/>
                </a:lnTo>
                <a:lnTo>
                  <a:pt x="6557454" y="9471876"/>
                </a:lnTo>
                <a:lnTo>
                  <a:pt x="5901702" y="9471876"/>
                </a:lnTo>
                <a:lnTo>
                  <a:pt x="5901702" y="8816137"/>
                </a:lnTo>
                <a:lnTo>
                  <a:pt x="6557454" y="8816137"/>
                </a:lnTo>
                <a:lnTo>
                  <a:pt x="6557454" y="8743277"/>
                </a:lnTo>
                <a:lnTo>
                  <a:pt x="5901702" y="8743277"/>
                </a:lnTo>
                <a:lnTo>
                  <a:pt x="5901702" y="8087525"/>
                </a:lnTo>
                <a:lnTo>
                  <a:pt x="6557454" y="8087525"/>
                </a:lnTo>
                <a:lnTo>
                  <a:pt x="6557454" y="8014665"/>
                </a:lnTo>
                <a:lnTo>
                  <a:pt x="5901702" y="8014665"/>
                </a:lnTo>
                <a:lnTo>
                  <a:pt x="5901702" y="7358913"/>
                </a:lnTo>
                <a:lnTo>
                  <a:pt x="6557454" y="7358913"/>
                </a:lnTo>
                <a:lnTo>
                  <a:pt x="6557454" y="7286053"/>
                </a:lnTo>
                <a:lnTo>
                  <a:pt x="5901702" y="7286053"/>
                </a:lnTo>
                <a:lnTo>
                  <a:pt x="5901702" y="6630314"/>
                </a:lnTo>
                <a:lnTo>
                  <a:pt x="6557454" y="6630314"/>
                </a:lnTo>
                <a:lnTo>
                  <a:pt x="6557454" y="6557454"/>
                </a:lnTo>
                <a:lnTo>
                  <a:pt x="5901702" y="6557454"/>
                </a:lnTo>
                <a:lnTo>
                  <a:pt x="5901702" y="5901702"/>
                </a:lnTo>
                <a:lnTo>
                  <a:pt x="6557454" y="5901702"/>
                </a:lnTo>
                <a:lnTo>
                  <a:pt x="6557454" y="5828843"/>
                </a:lnTo>
                <a:lnTo>
                  <a:pt x="5901702" y="5828843"/>
                </a:lnTo>
                <a:lnTo>
                  <a:pt x="5901702" y="5173103"/>
                </a:lnTo>
                <a:lnTo>
                  <a:pt x="6557454" y="5173103"/>
                </a:lnTo>
                <a:lnTo>
                  <a:pt x="6557454" y="5100244"/>
                </a:lnTo>
                <a:lnTo>
                  <a:pt x="5901702" y="5100244"/>
                </a:lnTo>
                <a:lnTo>
                  <a:pt x="5901702" y="4444492"/>
                </a:lnTo>
                <a:lnTo>
                  <a:pt x="6557454" y="4444492"/>
                </a:lnTo>
                <a:lnTo>
                  <a:pt x="6557454" y="4371632"/>
                </a:lnTo>
                <a:lnTo>
                  <a:pt x="5901702" y="4371632"/>
                </a:lnTo>
                <a:lnTo>
                  <a:pt x="5901702" y="3715893"/>
                </a:lnTo>
                <a:lnTo>
                  <a:pt x="6557454" y="3715893"/>
                </a:lnTo>
                <a:lnTo>
                  <a:pt x="6557454" y="3643033"/>
                </a:lnTo>
                <a:lnTo>
                  <a:pt x="5901702" y="3643033"/>
                </a:lnTo>
                <a:lnTo>
                  <a:pt x="5901702" y="2987281"/>
                </a:lnTo>
                <a:lnTo>
                  <a:pt x="6557454" y="2987281"/>
                </a:lnTo>
                <a:lnTo>
                  <a:pt x="6557454" y="2914421"/>
                </a:lnTo>
                <a:lnTo>
                  <a:pt x="5901702" y="2914421"/>
                </a:lnTo>
                <a:lnTo>
                  <a:pt x="5901702" y="2258682"/>
                </a:lnTo>
                <a:lnTo>
                  <a:pt x="6557454" y="2258682"/>
                </a:lnTo>
                <a:lnTo>
                  <a:pt x="6557454" y="2185809"/>
                </a:lnTo>
                <a:lnTo>
                  <a:pt x="5901702" y="2185809"/>
                </a:lnTo>
                <a:lnTo>
                  <a:pt x="5901702" y="1530070"/>
                </a:lnTo>
                <a:lnTo>
                  <a:pt x="6557454" y="1530070"/>
                </a:lnTo>
                <a:lnTo>
                  <a:pt x="6557454" y="1457210"/>
                </a:lnTo>
                <a:lnTo>
                  <a:pt x="5901702" y="1457210"/>
                </a:lnTo>
                <a:lnTo>
                  <a:pt x="5901702" y="801458"/>
                </a:lnTo>
                <a:lnTo>
                  <a:pt x="6557454" y="801458"/>
                </a:lnTo>
                <a:lnTo>
                  <a:pt x="6557454" y="728599"/>
                </a:lnTo>
                <a:lnTo>
                  <a:pt x="5901702" y="728599"/>
                </a:lnTo>
                <a:lnTo>
                  <a:pt x="5901702" y="72390"/>
                </a:lnTo>
                <a:lnTo>
                  <a:pt x="6557454" y="72390"/>
                </a:lnTo>
                <a:lnTo>
                  <a:pt x="6557454" y="0"/>
                </a:lnTo>
                <a:lnTo>
                  <a:pt x="5828843" y="0"/>
                </a:lnTo>
                <a:lnTo>
                  <a:pt x="5828843" y="72390"/>
                </a:lnTo>
                <a:lnTo>
                  <a:pt x="5828843" y="728599"/>
                </a:lnTo>
                <a:lnTo>
                  <a:pt x="5828843" y="10200488"/>
                </a:lnTo>
                <a:lnTo>
                  <a:pt x="5173091" y="10200488"/>
                </a:lnTo>
                <a:lnTo>
                  <a:pt x="5173091" y="9544736"/>
                </a:lnTo>
                <a:lnTo>
                  <a:pt x="5828843" y="9544736"/>
                </a:lnTo>
                <a:lnTo>
                  <a:pt x="5828843" y="9471876"/>
                </a:lnTo>
                <a:lnTo>
                  <a:pt x="5173091" y="9471876"/>
                </a:lnTo>
                <a:lnTo>
                  <a:pt x="5173091" y="8816137"/>
                </a:lnTo>
                <a:lnTo>
                  <a:pt x="5828843" y="8816137"/>
                </a:lnTo>
                <a:lnTo>
                  <a:pt x="5828843" y="8743277"/>
                </a:lnTo>
                <a:lnTo>
                  <a:pt x="5173091" y="8743277"/>
                </a:lnTo>
                <a:lnTo>
                  <a:pt x="5173091" y="8087525"/>
                </a:lnTo>
                <a:lnTo>
                  <a:pt x="5828843" y="8087525"/>
                </a:lnTo>
                <a:lnTo>
                  <a:pt x="5828843" y="8014665"/>
                </a:lnTo>
                <a:lnTo>
                  <a:pt x="5173091" y="8014665"/>
                </a:lnTo>
                <a:lnTo>
                  <a:pt x="5173091" y="7358913"/>
                </a:lnTo>
                <a:lnTo>
                  <a:pt x="5828843" y="7358913"/>
                </a:lnTo>
                <a:lnTo>
                  <a:pt x="5828843" y="7286053"/>
                </a:lnTo>
                <a:lnTo>
                  <a:pt x="5173091" y="7286053"/>
                </a:lnTo>
                <a:lnTo>
                  <a:pt x="5173091" y="6630314"/>
                </a:lnTo>
                <a:lnTo>
                  <a:pt x="5828843" y="6630314"/>
                </a:lnTo>
                <a:lnTo>
                  <a:pt x="5828843" y="6557454"/>
                </a:lnTo>
                <a:lnTo>
                  <a:pt x="5173091" y="6557454"/>
                </a:lnTo>
                <a:lnTo>
                  <a:pt x="5173091" y="5901702"/>
                </a:lnTo>
                <a:lnTo>
                  <a:pt x="5828843" y="5901702"/>
                </a:lnTo>
                <a:lnTo>
                  <a:pt x="5828843" y="5828843"/>
                </a:lnTo>
                <a:lnTo>
                  <a:pt x="5173091" y="5828843"/>
                </a:lnTo>
                <a:lnTo>
                  <a:pt x="5173091" y="5173103"/>
                </a:lnTo>
                <a:lnTo>
                  <a:pt x="5828843" y="5173103"/>
                </a:lnTo>
                <a:lnTo>
                  <a:pt x="5828843" y="5100244"/>
                </a:lnTo>
                <a:lnTo>
                  <a:pt x="5173091" y="5100244"/>
                </a:lnTo>
                <a:lnTo>
                  <a:pt x="5173091" y="4444492"/>
                </a:lnTo>
                <a:lnTo>
                  <a:pt x="5828843" y="4444492"/>
                </a:lnTo>
                <a:lnTo>
                  <a:pt x="5828843" y="4371632"/>
                </a:lnTo>
                <a:lnTo>
                  <a:pt x="5173091" y="4371632"/>
                </a:lnTo>
                <a:lnTo>
                  <a:pt x="5173091" y="3715893"/>
                </a:lnTo>
                <a:lnTo>
                  <a:pt x="5828843" y="3715893"/>
                </a:lnTo>
                <a:lnTo>
                  <a:pt x="5828843" y="3643033"/>
                </a:lnTo>
                <a:lnTo>
                  <a:pt x="5173091" y="3643033"/>
                </a:lnTo>
                <a:lnTo>
                  <a:pt x="5173091" y="2987281"/>
                </a:lnTo>
                <a:lnTo>
                  <a:pt x="5828843" y="2987281"/>
                </a:lnTo>
                <a:lnTo>
                  <a:pt x="5828843" y="2914421"/>
                </a:lnTo>
                <a:lnTo>
                  <a:pt x="5173091" y="2914421"/>
                </a:lnTo>
                <a:lnTo>
                  <a:pt x="5173091" y="2258682"/>
                </a:lnTo>
                <a:lnTo>
                  <a:pt x="5828843" y="2258682"/>
                </a:lnTo>
                <a:lnTo>
                  <a:pt x="5828843" y="2185809"/>
                </a:lnTo>
                <a:lnTo>
                  <a:pt x="5173091" y="2185809"/>
                </a:lnTo>
                <a:lnTo>
                  <a:pt x="5173091" y="1530070"/>
                </a:lnTo>
                <a:lnTo>
                  <a:pt x="5828843" y="1530070"/>
                </a:lnTo>
                <a:lnTo>
                  <a:pt x="5828843" y="1457210"/>
                </a:lnTo>
                <a:lnTo>
                  <a:pt x="5173091" y="1457210"/>
                </a:lnTo>
                <a:lnTo>
                  <a:pt x="5173091" y="801458"/>
                </a:lnTo>
                <a:lnTo>
                  <a:pt x="5828843" y="801458"/>
                </a:lnTo>
                <a:lnTo>
                  <a:pt x="5828843" y="728599"/>
                </a:lnTo>
                <a:lnTo>
                  <a:pt x="5173091" y="728599"/>
                </a:lnTo>
                <a:lnTo>
                  <a:pt x="5173091" y="72390"/>
                </a:lnTo>
                <a:lnTo>
                  <a:pt x="5828843" y="72390"/>
                </a:lnTo>
                <a:lnTo>
                  <a:pt x="5828843" y="0"/>
                </a:lnTo>
                <a:lnTo>
                  <a:pt x="5100231" y="0"/>
                </a:lnTo>
                <a:lnTo>
                  <a:pt x="5100231" y="72390"/>
                </a:lnTo>
                <a:lnTo>
                  <a:pt x="5100231" y="728599"/>
                </a:lnTo>
                <a:lnTo>
                  <a:pt x="5100231" y="10200488"/>
                </a:lnTo>
                <a:lnTo>
                  <a:pt x="4444492" y="10200488"/>
                </a:lnTo>
                <a:lnTo>
                  <a:pt x="4444492" y="9544736"/>
                </a:lnTo>
                <a:lnTo>
                  <a:pt x="5100231" y="9544736"/>
                </a:lnTo>
                <a:lnTo>
                  <a:pt x="5100231" y="9471876"/>
                </a:lnTo>
                <a:lnTo>
                  <a:pt x="4444492" y="9471876"/>
                </a:lnTo>
                <a:lnTo>
                  <a:pt x="4444492" y="8816137"/>
                </a:lnTo>
                <a:lnTo>
                  <a:pt x="5100231" y="8816137"/>
                </a:lnTo>
                <a:lnTo>
                  <a:pt x="5100231" y="8743277"/>
                </a:lnTo>
                <a:lnTo>
                  <a:pt x="4444492" y="8743277"/>
                </a:lnTo>
                <a:lnTo>
                  <a:pt x="4444492" y="8087525"/>
                </a:lnTo>
                <a:lnTo>
                  <a:pt x="5100231" y="8087525"/>
                </a:lnTo>
                <a:lnTo>
                  <a:pt x="5100231" y="8014665"/>
                </a:lnTo>
                <a:lnTo>
                  <a:pt x="4444492" y="8014665"/>
                </a:lnTo>
                <a:lnTo>
                  <a:pt x="4444492" y="7358913"/>
                </a:lnTo>
                <a:lnTo>
                  <a:pt x="5100231" y="7358913"/>
                </a:lnTo>
                <a:lnTo>
                  <a:pt x="5100231" y="7286053"/>
                </a:lnTo>
                <a:lnTo>
                  <a:pt x="4444492" y="7286053"/>
                </a:lnTo>
                <a:lnTo>
                  <a:pt x="4444492" y="6630314"/>
                </a:lnTo>
                <a:lnTo>
                  <a:pt x="5100231" y="6630314"/>
                </a:lnTo>
                <a:lnTo>
                  <a:pt x="5100231" y="6557454"/>
                </a:lnTo>
                <a:lnTo>
                  <a:pt x="4444492" y="6557454"/>
                </a:lnTo>
                <a:lnTo>
                  <a:pt x="4444492" y="5901702"/>
                </a:lnTo>
                <a:lnTo>
                  <a:pt x="5100231" y="5901702"/>
                </a:lnTo>
                <a:lnTo>
                  <a:pt x="5100231" y="5828843"/>
                </a:lnTo>
                <a:lnTo>
                  <a:pt x="4444492" y="5828843"/>
                </a:lnTo>
                <a:lnTo>
                  <a:pt x="4444492" y="5173103"/>
                </a:lnTo>
                <a:lnTo>
                  <a:pt x="5100231" y="5173103"/>
                </a:lnTo>
                <a:lnTo>
                  <a:pt x="5100231" y="5100244"/>
                </a:lnTo>
                <a:lnTo>
                  <a:pt x="4444492" y="5100244"/>
                </a:lnTo>
                <a:lnTo>
                  <a:pt x="4444492" y="4444492"/>
                </a:lnTo>
                <a:lnTo>
                  <a:pt x="5100231" y="4444492"/>
                </a:lnTo>
                <a:lnTo>
                  <a:pt x="5100231" y="4371632"/>
                </a:lnTo>
                <a:lnTo>
                  <a:pt x="4444492" y="4371632"/>
                </a:lnTo>
                <a:lnTo>
                  <a:pt x="4444492" y="3715893"/>
                </a:lnTo>
                <a:lnTo>
                  <a:pt x="5100231" y="3715893"/>
                </a:lnTo>
                <a:lnTo>
                  <a:pt x="5100231" y="3643033"/>
                </a:lnTo>
                <a:lnTo>
                  <a:pt x="4444492" y="3643033"/>
                </a:lnTo>
                <a:lnTo>
                  <a:pt x="4444492" y="2987281"/>
                </a:lnTo>
                <a:lnTo>
                  <a:pt x="5100231" y="2987281"/>
                </a:lnTo>
                <a:lnTo>
                  <a:pt x="5100231" y="2914421"/>
                </a:lnTo>
                <a:lnTo>
                  <a:pt x="4444492" y="2914421"/>
                </a:lnTo>
                <a:lnTo>
                  <a:pt x="4444492" y="2258682"/>
                </a:lnTo>
                <a:lnTo>
                  <a:pt x="5100231" y="2258682"/>
                </a:lnTo>
                <a:lnTo>
                  <a:pt x="5100231" y="2185809"/>
                </a:lnTo>
                <a:lnTo>
                  <a:pt x="4444492" y="2185809"/>
                </a:lnTo>
                <a:lnTo>
                  <a:pt x="4444492" y="1530070"/>
                </a:lnTo>
                <a:lnTo>
                  <a:pt x="5100231" y="1530070"/>
                </a:lnTo>
                <a:lnTo>
                  <a:pt x="5100231" y="1457210"/>
                </a:lnTo>
                <a:lnTo>
                  <a:pt x="4444492" y="1457210"/>
                </a:lnTo>
                <a:lnTo>
                  <a:pt x="4444492" y="801458"/>
                </a:lnTo>
                <a:lnTo>
                  <a:pt x="5100231" y="801458"/>
                </a:lnTo>
                <a:lnTo>
                  <a:pt x="5100231" y="728599"/>
                </a:lnTo>
                <a:lnTo>
                  <a:pt x="4444492" y="728599"/>
                </a:lnTo>
                <a:lnTo>
                  <a:pt x="4444492" y="72390"/>
                </a:lnTo>
                <a:lnTo>
                  <a:pt x="5100231" y="72390"/>
                </a:lnTo>
                <a:lnTo>
                  <a:pt x="5100231" y="0"/>
                </a:lnTo>
                <a:lnTo>
                  <a:pt x="4371632" y="0"/>
                </a:lnTo>
                <a:lnTo>
                  <a:pt x="4371632" y="72390"/>
                </a:lnTo>
                <a:lnTo>
                  <a:pt x="4371632" y="728599"/>
                </a:lnTo>
                <a:lnTo>
                  <a:pt x="4371632" y="10200488"/>
                </a:lnTo>
                <a:lnTo>
                  <a:pt x="3715880" y="10200488"/>
                </a:lnTo>
                <a:lnTo>
                  <a:pt x="3715880" y="9544736"/>
                </a:lnTo>
                <a:lnTo>
                  <a:pt x="4371632" y="9544736"/>
                </a:lnTo>
                <a:lnTo>
                  <a:pt x="4371632" y="9471876"/>
                </a:lnTo>
                <a:lnTo>
                  <a:pt x="3715880" y="9471876"/>
                </a:lnTo>
                <a:lnTo>
                  <a:pt x="3715880" y="8816137"/>
                </a:lnTo>
                <a:lnTo>
                  <a:pt x="4371632" y="8816137"/>
                </a:lnTo>
                <a:lnTo>
                  <a:pt x="4371632" y="8743277"/>
                </a:lnTo>
                <a:lnTo>
                  <a:pt x="3715880" y="8743277"/>
                </a:lnTo>
                <a:lnTo>
                  <a:pt x="3715880" y="8087525"/>
                </a:lnTo>
                <a:lnTo>
                  <a:pt x="4371632" y="8087525"/>
                </a:lnTo>
                <a:lnTo>
                  <a:pt x="4371632" y="8014665"/>
                </a:lnTo>
                <a:lnTo>
                  <a:pt x="3715880" y="8014665"/>
                </a:lnTo>
                <a:lnTo>
                  <a:pt x="3715880" y="7358913"/>
                </a:lnTo>
                <a:lnTo>
                  <a:pt x="4371632" y="7358913"/>
                </a:lnTo>
                <a:lnTo>
                  <a:pt x="4371632" y="7286053"/>
                </a:lnTo>
                <a:lnTo>
                  <a:pt x="3715880" y="7286053"/>
                </a:lnTo>
                <a:lnTo>
                  <a:pt x="3715880" y="6630314"/>
                </a:lnTo>
                <a:lnTo>
                  <a:pt x="4371632" y="6630314"/>
                </a:lnTo>
                <a:lnTo>
                  <a:pt x="4371632" y="6557454"/>
                </a:lnTo>
                <a:lnTo>
                  <a:pt x="3715880" y="6557454"/>
                </a:lnTo>
                <a:lnTo>
                  <a:pt x="3715880" y="5901702"/>
                </a:lnTo>
                <a:lnTo>
                  <a:pt x="4371632" y="5901702"/>
                </a:lnTo>
                <a:lnTo>
                  <a:pt x="4371632" y="5828843"/>
                </a:lnTo>
                <a:lnTo>
                  <a:pt x="3715880" y="5828843"/>
                </a:lnTo>
                <a:lnTo>
                  <a:pt x="3715880" y="5173103"/>
                </a:lnTo>
                <a:lnTo>
                  <a:pt x="4371632" y="5173103"/>
                </a:lnTo>
                <a:lnTo>
                  <a:pt x="4371632" y="5100244"/>
                </a:lnTo>
                <a:lnTo>
                  <a:pt x="3715880" y="5100244"/>
                </a:lnTo>
                <a:lnTo>
                  <a:pt x="3715880" y="4444492"/>
                </a:lnTo>
                <a:lnTo>
                  <a:pt x="4371632" y="4444492"/>
                </a:lnTo>
                <a:lnTo>
                  <a:pt x="4371632" y="4371632"/>
                </a:lnTo>
                <a:lnTo>
                  <a:pt x="3715880" y="4371632"/>
                </a:lnTo>
                <a:lnTo>
                  <a:pt x="3715880" y="3715893"/>
                </a:lnTo>
                <a:lnTo>
                  <a:pt x="4371632" y="3715893"/>
                </a:lnTo>
                <a:lnTo>
                  <a:pt x="4371632" y="3643033"/>
                </a:lnTo>
                <a:lnTo>
                  <a:pt x="3715880" y="3643033"/>
                </a:lnTo>
                <a:lnTo>
                  <a:pt x="3715880" y="2987281"/>
                </a:lnTo>
                <a:lnTo>
                  <a:pt x="4371632" y="2987281"/>
                </a:lnTo>
                <a:lnTo>
                  <a:pt x="4371632" y="2914421"/>
                </a:lnTo>
                <a:lnTo>
                  <a:pt x="3715880" y="2914421"/>
                </a:lnTo>
                <a:lnTo>
                  <a:pt x="3715880" y="2258682"/>
                </a:lnTo>
                <a:lnTo>
                  <a:pt x="4371632" y="2258682"/>
                </a:lnTo>
                <a:lnTo>
                  <a:pt x="4371632" y="2185809"/>
                </a:lnTo>
                <a:lnTo>
                  <a:pt x="3715880" y="2185809"/>
                </a:lnTo>
                <a:lnTo>
                  <a:pt x="3715880" y="1530070"/>
                </a:lnTo>
                <a:lnTo>
                  <a:pt x="4371632" y="1530070"/>
                </a:lnTo>
                <a:lnTo>
                  <a:pt x="4371632" y="1457210"/>
                </a:lnTo>
                <a:lnTo>
                  <a:pt x="3715880" y="1457210"/>
                </a:lnTo>
                <a:lnTo>
                  <a:pt x="3715880" y="801458"/>
                </a:lnTo>
                <a:lnTo>
                  <a:pt x="4371632" y="801458"/>
                </a:lnTo>
                <a:lnTo>
                  <a:pt x="4371632" y="728599"/>
                </a:lnTo>
                <a:lnTo>
                  <a:pt x="3715880" y="728599"/>
                </a:lnTo>
                <a:lnTo>
                  <a:pt x="3715880" y="72390"/>
                </a:lnTo>
                <a:lnTo>
                  <a:pt x="4371632" y="72390"/>
                </a:lnTo>
                <a:lnTo>
                  <a:pt x="4371632" y="0"/>
                </a:lnTo>
                <a:lnTo>
                  <a:pt x="3643020" y="0"/>
                </a:lnTo>
                <a:lnTo>
                  <a:pt x="3643020" y="72390"/>
                </a:lnTo>
                <a:lnTo>
                  <a:pt x="3643020" y="728599"/>
                </a:lnTo>
                <a:lnTo>
                  <a:pt x="3643020" y="10200488"/>
                </a:lnTo>
                <a:lnTo>
                  <a:pt x="2987281" y="10200488"/>
                </a:lnTo>
                <a:lnTo>
                  <a:pt x="2987281" y="9544736"/>
                </a:lnTo>
                <a:lnTo>
                  <a:pt x="3643020" y="9544736"/>
                </a:lnTo>
                <a:lnTo>
                  <a:pt x="3643020" y="9471876"/>
                </a:lnTo>
                <a:lnTo>
                  <a:pt x="2987281" y="9471876"/>
                </a:lnTo>
                <a:lnTo>
                  <a:pt x="2987281" y="8816137"/>
                </a:lnTo>
                <a:lnTo>
                  <a:pt x="3643020" y="8816137"/>
                </a:lnTo>
                <a:lnTo>
                  <a:pt x="3643020" y="8743277"/>
                </a:lnTo>
                <a:lnTo>
                  <a:pt x="2987281" y="8743277"/>
                </a:lnTo>
                <a:lnTo>
                  <a:pt x="2987281" y="8087525"/>
                </a:lnTo>
                <a:lnTo>
                  <a:pt x="3643020" y="8087525"/>
                </a:lnTo>
                <a:lnTo>
                  <a:pt x="3643020" y="8014665"/>
                </a:lnTo>
                <a:lnTo>
                  <a:pt x="2987281" y="8014665"/>
                </a:lnTo>
                <a:lnTo>
                  <a:pt x="2987281" y="7358913"/>
                </a:lnTo>
                <a:lnTo>
                  <a:pt x="3643020" y="7358913"/>
                </a:lnTo>
                <a:lnTo>
                  <a:pt x="3643020" y="7286053"/>
                </a:lnTo>
                <a:lnTo>
                  <a:pt x="2987281" y="7286053"/>
                </a:lnTo>
                <a:lnTo>
                  <a:pt x="2987281" y="6630314"/>
                </a:lnTo>
                <a:lnTo>
                  <a:pt x="3643020" y="6630314"/>
                </a:lnTo>
                <a:lnTo>
                  <a:pt x="3643020" y="6557454"/>
                </a:lnTo>
                <a:lnTo>
                  <a:pt x="2987281" y="6557454"/>
                </a:lnTo>
                <a:lnTo>
                  <a:pt x="2987281" y="5901702"/>
                </a:lnTo>
                <a:lnTo>
                  <a:pt x="3643020" y="5901702"/>
                </a:lnTo>
                <a:lnTo>
                  <a:pt x="3643020" y="5828843"/>
                </a:lnTo>
                <a:lnTo>
                  <a:pt x="2987281" y="5828843"/>
                </a:lnTo>
                <a:lnTo>
                  <a:pt x="2987281" y="5173103"/>
                </a:lnTo>
                <a:lnTo>
                  <a:pt x="3643020" y="5173103"/>
                </a:lnTo>
                <a:lnTo>
                  <a:pt x="3643020" y="5100244"/>
                </a:lnTo>
                <a:lnTo>
                  <a:pt x="2987281" y="5100244"/>
                </a:lnTo>
                <a:lnTo>
                  <a:pt x="2987281" y="4444492"/>
                </a:lnTo>
                <a:lnTo>
                  <a:pt x="3643020" y="4444492"/>
                </a:lnTo>
                <a:lnTo>
                  <a:pt x="3643020" y="4371632"/>
                </a:lnTo>
                <a:lnTo>
                  <a:pt x="2987281" y="4371632"/>
                </a:lnTo>
                <a:lnTo>
                  <a:pt x="2987281" y="3715893"/>
                </a:lnTo>
                <a:lnTo>
                  <a:pt x="3643020" y="3715893"/>
                </a:lnTo>
                <a:lnTo>
                  <a:pt x="3643020" y="3643033"/>
                </a:lnTo>
                <a:lnTo>
                  <a:pt x="2987281" y="3643033"/>
                </a:lnTo>
                <a:lnTo>
                  <a:pt x="2987281" y="2987281"/>
                </a:lnTo>
                <a:lnTo>
                  <a:pt x="3643020" y="2987281"/>
                </a:lnTo>
                <a:lnTo>
                  <a:pt x="3643020" y="2914421"/>
                </a:lnTo>
                <a:lnTo>
                  <a:pt x="2987281" y="2914421"/>
                </a:lnTo>
                <a:lnTo>
                  <a:pt x="2987281" y="2258682"/>
                </a:lnTo>
                <a:lnTo>
                  <a:pt x="3643020" y="2258682"/>
                </a:lnTo>
                <a:lnTo>
                  <a:pt x="3643020" y="2185809"/>
                </a:lnTo>
                <a:lnTo>
                  <a:pt x="2987281" y="2185809"/>
                </a:lnTo>
                <a:lnTo>
                  <a:pt x="2987281" y="1530070"/>
                </a:lnTo>
                <a:lnTo>
                  <a:pt x="3643020" y="1530070"/>
                </a:lnTo>
                <a:lnTo>
                  <a:pt x="3643020" y="1457210"/>
                </a:lnTo>
                <a:lnTo>
                  <a:pt x="2987281" y="1457210"/>
                </a:lnTo>
                <a:lnTo>
                  <a:pt x="2987281" y="801458"/>
                </a:lnTo>
                <a:lnTo>
                  <a:pt x="3643020" y="801458"/>
                </a:lnTo>
                <a:lnTo>
                  <a:pt x="3643020" y="728599"/>
                </a:lnTo>
                <a:lnTo>
                  <a:pt x="2987281" y="728599"/>
                </a:lnTo>
                <a:lnTo>
                  <a:pt x="2987281" y="72390"/>
                </a:lnTo>
                <a:lnTo>
                  <a:pt x="3643020" y="72390"/>
                </a:lnTo>
                <a:lnTo>
                  <a:pt x="3643020" y="0"/>
                </a:lnTo>
                <a:lnTo>
                  <a:pt x="2914421" y="0"/>
                </a:lnTo>
                <a:lnTo>
                  <a:pt x="2914421" y="72390"/>
                </a:lnTo>
                <a:lnTo>
                  <a:pt x="2914421" y="728599"/>
                </a:lnTo>
                <a:lnTo>
                  <a:pt x="2914421" y="10200488"/>
                </a:lnTo>
                <a:lnTo>
                  <a:pt x="2258669" y="10200488"/>
                </a:lnTo>
                <a:lnTo>
                  <a:pt x="2258669" y="9544736"/>
                </a:lnTo>
                <a:lnTo>
                  <a:pt x="2914421" y="9544736"/>
                </a:lnTo>
                <a:lnTo>
                  <a:pt x="2914421" y="9471876"/>
                </a:lnTo>
                <a:lnTo>
                  <a:pt x="2258669" y="9471876"/>
                </a:lnTo>
                <a:lnTo>
                  <a:pt x="2258669" y="8816137"/>
                </a:lnTo>
                <a:lnTo>
                  <a:pt x="2914421" y="8816137"/>
                </a:lnTo>
                <a:lnTo>
                  <a:pt x="2914421" y="8743277"/>
                </a:lnTo>
                <a:lnTo>
                  <a:pt x="2258669" y="8743277"/>
                </a:lnTo>
                <a:lnTo>
                  <a:pt x="2258669" y="8087525"/>
                </a:lnTo>
                <a:lnTo>
                  <a:pt x="2914421" y="8087525"/>
                </a:lnTo>
                <a:lnTo>
                  <a:pt x="2914421" y="8014665"/>
                </a:lnTo>
                <a:lnTo>
                  <a:pt x="2258669" y="8014665"/>
                </a:lnTo>
                <a:lnTo>
                  <a:pt x="2258669" y="7358913"/>
                </a:lnTo>
                <a:lnTo>
                  <a:pt x="2914421" y="7358913"/>
                </a:lnTo>
                <a:lnTo>
                  <a:pt x="2914421" y="7286053"/>
                </a:lnTo>
                <a:lnTo>
                  <a:pt x="2258669" y="7286053"/>
                </a:lnTo>
                <a:lnTo>
                  <a:pt x="2258669" y="6630314"/>
                </a:lnTo>
                <a:lnTo>
                  <a:pt x="2914421" y="6630314"/>
                </a:lnTo>
                <a:lnTo>
                  <a:pt x="2914421" y="6557454"/>
                </a:lnTo>
                <a:lnTo>
                  <a:pt x="2258669" y="6557454"/>
                </a:lnTo>
                <a:lnTo>
                  <a:pt x="2258669" y="5901702"/>
                </a:lnTo>
                <a:lnTo>
                  <a:pt x="2914421" y="5901702"/>
                </a:lnTo>
                <a:lnTo>
                  <a:pt x="2914421" y="5828843"/>
                </a:lnTo>
                <a:lnTo>
                  <a:pt x="2258669" y="5828843"/>
                </a:lnTo>
                <a:lnTo>
                  <a:pt x="2258669" y="5173103"/>
                </a:lnTo>
                <a:lnTo>
                  <a:pt x="2914421" y="5173103"/>
                </a:lnTo>
                <a:lnTo>
                  <a:pt x="2914421" y="5100244"/>
                </a:lnTo>
                <a:lnTo>
                  <a:pt x="2258669" y="5100244"/>
                </a:lnTo>
                <a:lnTo>
                  <a:pt x="2258669" y="4444492"/>
                </a:lnTo>
                <a:lnTo>
                  <a:pt x="2914421" y="4444492"/>
                </a:lnTo>
                <a:lnTo>
                  <a:pt x="2914421" y="4371632"/>
                </a:lnTo>
                <a:lnTo>
                  <a:pt x="2258669" y="4371632"/>
                </a:lnTo>
                <a:lnTo>
                  <a:pt x="2258669" y="3715893"/>
                </a:lnTo>
                <a:lnTo>
                  <a:pt x="2914421" y="3715893"/>
                </a:lnTo>
                <a:lnTo>
                  <a:pt x="2914421" y="3643033"/>
                </a:lnTo>
                <a:lnTo>
                  <a:pt x="2258669" y="3643033"/>
                </a:lnTo>
                <a:lnTo>
                  <a:pt x="2258669" y="2987281"/>
                </a:lnTo>
                <a:lnTo>
                  <a:pt x="2914421" y="2987281"/>
                </a:lnTo>
                <a:lnTo>
                  <a:pt x="2914421" y="2914421"/>
                </a:lnTo>
                <a:lnTo>
                  <a:pt x="2258669" y="2914421"/>
                </a:lnTo>
                <a:lnTo>
                  <a:pt x="2258669" y="2258682"/>
                </a:lnTo>
                <a:lnTo>
                  <a:pt x="2914421" y="2258682"/>
                </a:lnTo>
                <a:lnTo>
                  <a:pt x="2914421" y="2185809"/>
                </a:lnTo>
                <a:lnTo>
                  <a:pt x="2258669" y="2185809"/>
                </a:lnTo>
                <a:lnTo>
                  <a:pt x="2258669" y="1530070"/>
                </a:lnTo>
                <a:lnTo>
                  <a:pt x="2914421" y="1530070"/>
                </a:lnTo>
                <a:lnTo>
                  <a:pt x="2914421" y="1457210"/>
                </a:lnTo>
                <a:lnTo>
                  <a:pt x="2258669" y="1457210"/>
                </a:lnTo>
                <a:lnTo>
                  <a:pt x="2258669" y="801458"/>
                </a:lnTo>
                <a:lnTo>
                  <a:pt x="2914421" y="801458"/>
                </a:lnTo>
                <a:lnTo>
                  <a:pt x="2914421" y="728599"/>
                </a:lnTo>
                <a:lnTo>
                  <a:pt x="2258669" y="728599"/>
                </a:lnTo>
                <a:lnTo>
                  <a:pt x="2258669" y="72390"/>
                </a:lnTo>
                <a:lnTo>
                  <a:pt x="2914421" y="72390"/>
                </a:lnTo>
                <a:lnTo>
                  <a:pt x="2914421" y="0"/>
                </a:lnTo>
                <a:lnTo>
                  <a:pt x="2185809" y="0"/>
                </a:lnTo>
                <a:lnTo>
                  <a:pt x="2185809" y="72390"/>
                </a:lnTo>
                <a:lnTo>
                  <a:pt x="2185809" y="728599"/>
                </a:lnTo>
                <a:lnTo>
                  <a:pt x="2185809" y="10200488"/>
                </a:lnTo>
                <a:lnTo>
                  <a:pt x="1530070" y="10200488"/>
                </a:lnTo>
                <a:lnTo>
                  <a:pt x="1530070" y="9544736"/>
                </a:lnTo>
                <a:lnTo>
                  <a:pt x="2185809" y="9544736"/>
                </a:lnTo>
                <a:lnTo>
                  <a:pt x="2185809" y="9471876"/>
                </a:lnTo>
                <a:lnTo>
                  <a:pt x="1530070" y="9471876"/>
                </a:lnTo>
                <a:lnTo>
                  <a:pt x="1530070" y="8816137"/>
                </a:lnTo>
                <a:lnTo>
                  <a:pt x="2185809" y="8816137"/>
                </a:lnTo>
                <a:lnTo>
                  <a:pt x="2185809" y="8743277"/>
                </a:lnTo>
                <a:lnTo>
                  <a:pt x="1530070" y="8743277"/>
                </a:lnTo>
                <a:lnTo>
                  <a:pt x="1530070" y="8087525"/>
                </a:lnTo>
                <a:lnTo>
                  <a:pt x="2185809" y="8087525"/>
                </a:lnTo>
                <a:lnTo>
                  <a:pt x="2185809" y="8014665"/>
                </a:lnTo>
                <a:lnTo>
                  <a:pt x="1530070" y="8014665"/>
                </a:lnTo>
                <a:lnTo>
                  <a:pt x="1530070" y="7358913"/>
                </a:lnTo>
                <a:lnTo>
                  <a:pt x="2185809" y="7358913"/>
                </a:lnTo>
                <a:lnTo>
                  <a:pt x="2185809" y="7286053"/>
                </a:lnTo>
                <a:lnTo>
                  <a:pt x="1530070" y="7286053"/>
                </a:lnTo>
                <a:lnTo>
                  <a:pt x="1530070" y="6630314"/>
                </a:lnTo>
                <a:lnTo>
                  <a:pt x="2185809" y="6630314"/>
                </a:lnTo>
                <a:lnTo>
                  <a:pt x="2185809" y="6557454"/>
                </a:lnTo>
                <a:lnTo>
                  <a:pt x="1530070" y="6557454"/>
                </a:lnTo>
                <a:lnTo>
                  <a:pt x="1530070" y="5901702"/>
                </a:lnTo>
                <a:lnTo>
                  <a:pt x="2185809" y="5901702"/>
                </a:lnTo>
                <a:lnTo>
                  <a:pt x="2185809" y="5828843"/>
                </a:lnTo>
                <a:lnTo>
                  <a:pt x="1530070" y="5828843"/>
                </a:lnTo>
                <a:lnTo>
                  <a:pt x="1530070" y="5173103"/>
                </a:lnTo>
                <a:lnTo>
                  <a:pt x="2185809" y="5173103"/>
                </a:lnTo>
                <a:lnTo>
                  <a:pt x="2185809" y="5100244"/>
                </a:lnTo>
                <a:lnTo>
                  <a:pt x="1530070" y="5100244"/>
                </a:lnTo>
                <a:lnTo>
                  <a:pt x="1530070" y="4444492"/>
                </a:lnTo>
                <a:lnTo>
                  <a:pt x="2185809" y="4444492"/>
                </a:lnTo>
                <a:lnTo>
                  <a:pt x="2185809" y="4371632"/>
                </a:lnTo>
                <a:lnTo>
                  <a:pt x="1530070" y="4371632"/>
                </a:lnTo>
                <a:lnTo>
                  <a:pt x="1530070" y="3715893"/>
                </a:lnTo>
                <a:lnTo>
                  <a:pt x="2185809" y="3715893"/>
                </a:lnTo>
                <a:lnTo>
                  <a:pt x="2185809" y="3643033"/>
                </a:lnTo>
                <a:lnTo>
                  <a:pt x="1530070" y="3643033"/>
                </a:lnTo>
                <a:lnTo>
                  <a:pt x="1530070" y="2987281"/>
                </a:lnTo>
                <a:lnTo>
                  <a:pt x="2185809" y="2987281"/>
                </a:lnTo>
                <a:lnTo>
                  <a:pt x="2185809" y="2914421"/>
                </a:lnTo>
                <a:lnTo>
                  <a:pt x="1530070" y="2914421"/>
                </a:lnTo>
                <a:lnTo>
                  <a:pt x="1530070" y="2258682"/>
                </a:lnTo>
                <a:lnTo>
                  <a:pt x="2185809" y="2258682"/>
                </a:lnTo>
                <a:lnTo>
                  <a:pt x="2185809" y="2185809"/>
                </a:lnTo>
                <a:lnTo>
                  <a:pt x="1530070" y="2185809"/>
                </a:lnTo>
                <a:lnTo>
                  <a:pt x="1530070" y="1530070"/>
                </a:lnTo>
                <a:lnTo>
                  <a:pt x="2185809" y="1530070"/>
                </a:lnTo>
                <a:lnTo>
                  <a:pt x="2185809" y="1457210"/>
                </a:lnTo>
                <a:lnTo>
                  <a:pt x="1530070" y="1457210"/>
                </a:lnTo>
                <a:lnTo>
                  <a:pt x="1530070" y="801458"/>
                </a:lnTo>
                <a:lnTo>
                  <a:pt x="2185809" y="801458"/>
                </a:lnTo>
                <a:lnTo>
                  <a:pt x="2185809" y="728599"/>
                </a:lnTo>
                <a:lnTo>
                  <a:pt x="1530070" y="728599"/>
                </a:lnTo>
                <a:lnTo>
                  <a:pt x="1530070" y="72390"/>
                </a:lnTo>
                <a:lnTo>
                  <a:pt x="2185809" y="72390"/>
                </a:lnTo>
                <a:lnTo>
                  <a:pt x="2185809" y="0"/>
                </a:lnTo>
                <a:lnTo>
                  <a:pt x="1457210" y="0"/>
                </a:lnTo>
                <a:lnTo>
                  <a:pt x="1457210" y="72390"/>
                </a:lnTo>
                <a:lnTo>
                  <a:pt x="1457210" y="728599"/>
                </a:lnTo>
                <a:lnTo>
                  <a:pt x="1457210" y="10200488"/>
                </a:lnTo>
                <a:lnTo>
                  <a:pt x="801458" y="10200488"/>
                </a:lnTo>
                <a:lnTo>
                  <a:pt x="801458" y="9544736"/>
                </a:lnTo>
                <a:lnTo>
                  <a:pt x="1457210" y="9544736"/>
                </a:lnTo>
                <a:lnTo>
                  <a:pt x="1457210" y="9471876"/>
                </a:lnTo>
                <a:lnTo>
                  <a:pt x="801458" y="9471876"/>
                </a:lnTo>
                <a:lnTo>
                  <a:pt x="801458" y="8816137"/>
                </a:lnTo>
                <a:lnTo>
                  <a:pt x="1457210" y="8816137"/>
                </a:lnTo>
                <a:lnTo>
                  <a:pt x="1457210" y="8743277"/>
                </a:lnTo>
                <a:lnTo>
                  <a:pt x="801458" y="8743277"/>
                </a:lnTo>
                <a:lnTo>
                  <a:pt x="801458" y="8087525"/>
                </a:lnTo>
                <a:lnTo>
                  <a:pt x="1457210" y="8087525"/>
                </a:lnTo>
                <a:lnTo>
                  <a:pt x="1457210" y="8014665"/>
                </a:lnTo>
                <a:lnTo>
                  <a:pt x="801458" y="8014665"/>
                </a:lnTo>
                <a:lnTo>
                  <a:pt x="801458" y="7358913"/>
                </a:lnTo>
                <a:lnTo>
                  <a:pt x="1457210" y="7358913"/>
                </a:lnTo>
                <a:lnTo>
                  <a:pt x="1457210" y="7286053"/>
                </a:lnTo>
                <a:lnTo>
                  <a:pt x="801458" y="7286053"/>
                </a:lnTo>
                <a:lnTo>
                  <a:pt x="801458" y="6630314"/>
                </a:lnTo>
                <a:lnTo>
                  <a:pt x="1457210" y="6630314"/>
                </a:lnTo>
                <a:lnTo>
                  <a:pt x="1457210" y="6557454"/>
                </a:lnTo>
                <a:lnTo>
                  <a:pt x="801458" y="6557454"/>
                </a:lnTo>
                <a:lnTo>
                  <a:pt x="801458" y="5901702"/>
                </a:lnTo>
                <a:lnTo>
                  <a:pt x="1457210" y="5901702"/>
                </a:lnTo>
                <a:lnTo>
                  <a:pt x="1457210" y="5828843"/>
                </a:lnTo>
                <a:lnTo>
                  <a:pt x="801458" y="5828843"/>
                </a:lnTo>
                <a:lnTo>
                  <a:pt x="801458" y="5173103"/>
                </a:lnTo>
                <a:lnTo>
                  <a:pt x="1457210" y="5173103"/>
                </a:lnTo>
                <a:lnTo>
                  <a:pt x="1457210" y="5100244"/>
                </a:lnTo>
                <a:lnTo>
                  <a:pt x="801458" y="5100244"/>
                </a:lnTo>
                <a:lnTo>
                  <a:pt x="801458" y="4444492"/>
                </a:lnTo>
                <a:lnTo>
                  <a:pt x="1457210" y="4444492"/>
                </a:lnTo>
                <a:lnTo>
                  <a:pt x="1457210" y="4371632"/>
                </a:lnTo>
                <a:lnTo>
                  <a:pt x="801458" y="4371632"/>
                </a:lnTo>
                <a:lnTo>
                  <a:pt x="801458" y="3715893"/>
                </a:lnTo>
                <a:lnTo>
                  <a:pt x="1457210" y="3715893"/>
                </a:lnTo>
                <a:lnTo>
                  <a:pt x="1457210" y="3643033"/>
                </a:lnTo>
                <a:lnTo>
                  <a:pt x="801458" y="3643033"/>
                </a:lnTo>
                <a:lnTo>
                  <a:pt x="801458" y="2987281"/>
                </a:lnTo>
                <a:lnTo>
                  <a:pt x="1457210" y="2987281"/>
                </a:lnTo>
                <a:lnTo>
                  <a:pt x="1457210" y="2914421"/>
                </a:lnTo>
                <a:lnTo>
                  <a:pt x="801458" y="2914421"/>
                </a:lnTo>
                <a:lnTo>
                  <a:pt x="801458" y="2258682"/>
                </a:lnTo>
                <a:lnTo>
                  <a:pt x="1457210" y="2258682"/>
                </a:lnTo>
                <a:lnTo>
                  <a:pt x="1457210" y="2185809"/>
                </a:lnTo>
                <a:lnTo>
                  <a:pt x="801458" y="2185809"/>
                </a:lnTo>
                <a:lnTo>
                  <a:pt x="801458" y="1530070"/>
                </a:lnTo>
                <a:lnTo>
                  <a:pt x="1457210" y="1530070"/>
                </a:lnTo>
                <a:lnTo>
                  <a:pt x="1457210" y="1457210"/>
                </a:lnTo>
                <a:lnTo>
                  <a:pt x="801458" y="1457210"/>
                </a:lnTo>
                <a:lnTo>
                  <a:pt x="801458" y="801458"/>
                </a:lnTo>
                <a:lnTo>
                  <a:pt x="1457210" y="801458"/>
                </a:lnTo>
                <a:lnTo>
                  <a:pt x="1457210" y="728599"/>
                </a:lnTo>
                <a:lnTo>
                  <a:pt x="801458" y="728599"/>
                </a:lnTo>
                <a:lnTo>
                  <a:pt x="801458" y="72390"/>
                </a:lnTo>
                <a:lnTo>
                  <a:pt x="1457210" y="72390"/>
                </a:lnTo>
                <a:lnTo>
                  <a:pt x="1457210" y="0"/>
                </a:lnTo>
                <a:lnTo>
                  <a:pt x="728599" y="0"/>
                </a:lnTo>
                <a:lnTo>
                  <a:pt x="728599" y="72390"/>
                </a:lnTo>
                <a:lnTo>
                  <a:pt x="728599" y="728599"/>
                </a:lnTo>
                <a:lnTo>
                  <a:pt x="728599" y="10200488"/>
                </a:lnTo>
                <a:lnTo>
                  <a:pt x="72859" y="10200488"/>
                </a:lnTo>
                <a:lnTo>
                  <a:pt x="72859" y="9544736"/>
                </a:lnTo>
                <a:lnTo>
                  <a:pt x="728599" y="9544736"/>
                </a:lnTo>
                <a:lnTo>
                  <a:pt x="728599" y="9471876"/>
                </a:lnTo>
                <a:lnTo>
                  <a:pt x="72859" y="9471876"/>
                </a:lnTo>
                <a:lnTo>
                  <a:pt x="72859" y="8816137"/>
                </a:lnTo>
                <a:lnTo>
                  <a:pt x="728599" y="8816137"/>
                </a:lnTo>
                <a:lnTo>
                  <a:pt x="728599" y="8743277"/>
                </a:lnTo>
                <a:lnTo>
                  <a:pt x="72859" y="8743277"/>
                </a:lnTo>
                <a:lnTo>
                  <a:pt x="72859" y="8087525"/>
                </a:lnTo>
                <a:lnTo>
                  <a:pt x="728599" y="8087525"/>
                </a:lnTo>
                <a:lnTo>
                  <a:pt x="728599" y="8014665"/>
                </a:lnTo>
                <a:lnTo>
                  <a:pt x="72859" y="8014665"/>
                </a:lnTo>
                <a:lnTo>
                  <a:pt x="72859" y="7358913"/>
                </a:lnTo>
                <a:lnTo>
                  <a:pt x="728599" y="7358913"/>
                </a:lnTo>
                <a:lnTo>
                  <a:pt x="728599" y="7286053"/>
                </a:lnTo>
                <a:lnTo>
                  <a:pt x="72859" y="7286053"/>
                </a:lnTo>
                <a:lnTo>
                  <a:pt x="72859" y="6630314"/>
                </a:lnTo>
                <a:lnTo>
                  <a:pt x="728599" y="6630314"/>
                </a:lnTo>
                <a:lnTo>
                  <a:pt x="728599" y="6557454"/>
                </a:lnTo>
                <a:lnTo>
                  <a:pt x="72859" y="6557454"/>
                </a:lnTo>
                <a:lnTo>
                  <a:pt x="72859" y="5901702"/>
                </a:lnTo>
                <a:lnTo>
                  <a:pt x="728599" y="5901702"/>
                </a:lnTo>
                <a:lnTo>
                  <a:pt x="728599" y="5828843"/>
                </a:lnTo>
                <a:lnTo>
                  <a:pt x="72859" y="5828843"/>
                </a:lnTo>
                <a:lnTo>
                  <a:pt x="72859" y="5173103"/>
                </a:lnTo>
                <a:lnTo>
                  <a:pt x="728599" y="5173103"/>
                </a:lnTo>
                <a:lnTo>
                  <a:pt x="728599" y="5100244"/>
                </a:lnTo>
                <a:lnTo>
                  <a:pt x="72859" y="5100244"/>
                </a:lnTo>
                <a:lnTo>
                  <a:pt x="72859" y="4444492"/>
                </a:lnTo>
                <a:lnTo>
                  <a:pt x="728599" y="4444492"/>
                </a:lnTo>
                <a:lnTo>
                  <a:pt x="728599" y="4371632"/>
                </a:lnTo>
                <a:lnTo>
                  <a:pt x="72859" y="4371632"/>
                </a:lnTo>
                <a:lnTo>
                  <a:pt x="72859" y="3715893"/>
                </a:lnTo>
                <a:lnTo>
                  <a:pt x="728599" y="3715893"/>
                </a:lnTo>
                <a:lnTo>
                  <a:pt x="728599" y="3643033"/>
                </a:lnTo>
                <a:lnTo>
                  <a:pt x="72859" y="3643033"/>
                </a:lnTo>
                <a:lnTo>
                  <a:pt x="72859" y="2987281"/>
                </a:lnTo>
                <a:lnTo>
                  <a:pt x="728599" y="2987281"/>
                </a:lnTo>
                <a:lnTo>
                  <a:pt x="728599" y="2914421"/>
                </a:lnTo>
                <a:lnTo>
                  <a:pt x="72859" y="2914421"/>
                </a:lnTo>
                <a:lnTo>
                  <a:pt x="72859" y="2258682"/>
                </a:lnTo>
                <a:lnTo>
                  <a:pt x="728599" y="2258682"/>
                </a:lnTo>
                <a:lnTo>
                  <a:pt x="728599" y="2185809"/>
                </a:lnTo>
                <a:lnTo>
                  <a:pt x="72859" y="2185809"/>
                </a:lnTo>
                <a:lnTo>
                  <a:pt x="72859" y="1530070"/>
                </a:lnTo>
                <a:lnTo>
                  <a:pt x="728599" y="1530070"/>
                </a:lnTo>
                <a:lnTo>
                  <a:pt x="728599" y="1457210"/>
                </a:lnTo>
                <a:lnTo>
                  <a:pt x="72859" y="1457210"/>
                </a:lnTo>
                <a:lnTo>
                  <a:pt x="72859" y="801458"/>
                </a:lnTo>
                <a:lnTo>
                  <a:pt x="728599" y="801458"/>
                </a:lnTo>
                <a:lnTo>
                  <a:pt x="728599" y="728599"/>
                </a:lnTo>
                <a:lnTo>
                  <a:pt x="72859" y="728599"/>
                </a:lnTo>
                <a:lnTo>
                  <a:pt x="72859" y="72390"/>
                </a:lnTo>
                <a:lnTo>
                  <a:pt x="728599" y="72390"/>
                </a:lnTo>
                <a:lnTo>
                  <a:pt x="728599" y="0"/>
                </a:lnTo>
                <a:lnTo>
                  <a:pt x="0" y="0"/>
                </a:lnTo>
                <a:lnTo>
                  <a:pt x="0" y="72390"/>
                </a:lnTo>
                <a:lnTo>
                  <a:pt x="0" y="10278110"/>
                </a:lnTo>
                <a:lnTo>
                  <a:pt x="72859" y="10278110"/>
                </a:lnTo>
                <a:lnTo>
                  <a:pt x="72859" y="10273347"/>
                </a:lnTo>
                <a:lnTo>
                  <a:pt x="728599" y="10273347"/>
                </a:lnTo>
                <a:lnTo>
                  <a:pt x="728599" y="10277488"/>
                </a:lnTo>
                <a:lnTo>
                  <a:pt x="801458" y="10277488"/>
                </a:lnTo>
                <a:lnTo>
                  <a:pt x="801458" y="10273347"/>
                </a:lnTo>
                <a:lnTo>
                  <a:pt x="1457210" y="10273347"/>
                </a:lnTo>
                <a:lnTo>
                  <a:pt x="1457210" y="10277488"/>
                </a:lnTo>
                <a:lnTo>
                  <a:pt x="1530070" y="10277488"/>
                </a:lnTo>
                <a:lnTo>
                  <a:pt x="1530070" y="10273347"/>
                </a:lnTo>
                <a:lnTo>
                  <a:pt x="2185809" y="10273347"/>
                </a:lnTo>
                <a:lnTo>
                  <a:pt x="2185809" y="10277488"/>
                </a:lnTo>
                <a:lnTo>
                  <a:pt x="2258669" y="10277488"/>
                </a:lnTo>
                <a:lnTo>
                  <a:pt x="2258669" y="10273347"/>
                </a:lnTo>
                <a:lnTo>
                  <a:pt x="2914421" y="10273347"/>
                </a:lnTo>
                <a:lnTo>
                  <a:pt x="2914421" y="10277488"/>
                </a:lnTo>
                <a:lnTo>
                  <a:pt x="2987281" y="10277488"/>
                </a:lnTo>
                <a:lnTo>
                  <a:pt x="2987281" y="10273347"/>
                </a:lnTo>
                <a:lnTo>
                  <a:pt x="3643020" y="10273347"/>
                </a:lnTo>
                <a:lnTo>
                  <a:pt x="3643020" y="10277488"/>
                </a:lnTo>
                <a:lnTo>
                  <a:pt x="3715880" y="10277488"/>
                </a:lnTo>
                <a:lnTo>
                  <a:pt x="3715880" y="10273347"/>
                </a:lnTo>
                <a:lnTo>
                  <a:pt x="4371632" y="10273347"/>
                </a:lnTo>
                <a:lnTo>
                  <a:pt x="4371632" y="10277488"/>
                </a:lnTo>
                <a:lnTo>
                  <a:pt x="4444492" y="10277488"/>
                </a:lnTo>
                <a:lnTo>
                  <a:pt x="4444492" y="10273347"/>
                </a:lnTo>
                <a:lnTo>
                  <a:pt x="5100231" y="10273347"/>
                </a:lnTo>
                <a:lnTo>
                  <a:pt x="5100231" y="10277488"/>
                </a:lnTo>
                <a:lnTo>
                  <a:pt x="5173091" y="10277488"/>
                </a:lnTo>
                <a:lnTo>
                  <a:pt x="5173091" y="10273347"/>
                </a:lnTo>
                <a:lnTo>
                  <a:pt x="5828843" y="10273347"/>
                </a:lnTo>
                <a:lnTo>
                  <a:pt x="5828843" y="10277488"/>
                </a:lnTo>
                <a:lnTo>
                  <a:pt x="5901702" y="10277488"/>
                </a:lnTo>
                <a:lnTo>
                  <a:pt x="5901702" y="10273347"/>
                </a:lnTo>
                <a:lnTo>
                  <a:pt x="6557454" y="10273347"/>
                </a:lnTo>
                <a:lnTo>
                  <a:pt x="6557454" y="10277488"/>
                </a:lnTo>
                <a:lnTo>
                  <a:pt x="6630314" y="10277488"/>
                </a:lnTo>
                <a:lnTo>
                  <a:pt x="6630314" y="10273347"/>
                </a:lnTo>
                <a:lnTo>
                  <a:pt x="7286053" y="10273347"/>
                </a:lnTo>
                <a:lnTo>
                  <a:pt x="7286053" y="10277488"/>
                </a:lnTo>
                <a:lnTo>
                  <a:pt x="7358913" y="10277488"/>
                </a:lnTo>
                <a:lnTo>
                  <a:pt x="7358913" y="10273347"/>
                </a:lnTo>
                <a:lnTo>
                  <a:pt x="8014665" y="10273347"/>
                </a:lnTo>
                <a:lnTo>
                  <a:pt x="8014665" y="10277488"/>
                </a:lnTo>
                <a:lnTo>
                  <a:pt x="8087525" y="10277488"/>
                </a:lnTo>
                <a:lnTo>
                  <a:pt x="8087525" y="10273347"/>
                </a:lnTo>
                <a:lnTo>
                  <a:pt x="8743264" y="10273347"/>
                </a:lnTo>
                <a:lnTo>
                  <a:pt x="8743264" y="10277488"/>
                </a:lnTo>
                <a:lnTo>
                  <a:pt x="8816124" y="10277488"/>
                </a:lnTo>
                <a:lnTo>
                  <a:pt x="8816124" y="10273347"/>
                </a:lnTo>
                <a:lnTo>
                  <a:pt x="9471876" y="10273347"/>
                </a:lnTo>
                <a:lnTo>
                  <a:pt x="9471876" y="10277488"/>
                </a:lnTo>
                <a:lnTo>
                  <a:pt x="9544736" y="10277488"/>
                </a:lnTo>
                <a:lnTo>
                  <a:pt x="9544736" y="10273347"/>
                </a:lnTo>
                <a:lnTo>
                  <a:pt x="10200475" y="10273347"/>
                </a:lnTo>
                <a:lnTo>
                  <a:pt x="10200475" y="10277488"/>
                </a:lnTo>
                <a:lnTo>
                  <a:pt x="10273335" y="10277488"/>
                </a:lnTo>
                <a:lnTo>
                  <a:pt x="10273335" y="10273347"/>
                </a:lnTo>
                <a:lnTo>
                  <a:pt x="10929087" y="10273347"/>
                </a:lnTo>
                <a:lnTo>
                  <a:pt x="10929087" y="10277488"/>
                </a:lnTo>
                <a:lnTo>
                  <a:pt x="11001947" y="10277488"/>
                </a:lnTo>
                <a:lnTo>
                  <a:pt x="11001947" y="10273347"/>
                </a:lnTo>
                <a:lnTo>
                  <a:pt x="11657698" y="10273347"/>
                </a:lnTo>
                <a:lnTo>
                  <a:pt x="11657698" y="10277488"/>
                </a:lnTo>
                <a:lnTo>
                  <a:pt x="11730558" y="10277488"/>
                </a:lnTo>
                <a:lnTo>
                  <a:pt x="11730558" y="10273347"/>
                </a:lnTo>
                <a:lnTo>
                  <a:pt x="12386297" y="10273347"/>
                </a:lnTo>
                <a:lnTo>
                  <a:pt x="12386297" y="10277488"/>
                </a:lnTo>
                <a:lnTo>
                  <a:pt x="12459157" y="10277488"/>
                </a:lnTo>
                <a:lnTo>
                  <a:pt x="12459157" y="10273347"/>
                </a:lnTo>
                <a:lnTo>
                  <a:pt x="13114909" y="10273347"/>
                </a:lnTo>
                <a:lnTo>
                  <a:pt x="13114909" y="10277488"/>
                </a:lnTo>
                <a:lnTo>
                  <a:pt x="13187769" y="10277488"/>
                </a:lnTo>
                <a:lnTo>
                  <a:pt x="13187769" y="10273347"/>
                </a:lnTo>
                <a:lnTo>
                  <a:pt x="13843508" y="10273347"/>
                </a:lnTo>
                <a:lnTo>
                  <a:pt x="13843508" y="10277488"/>
                </a:lnTo>
                <a:lnTo>
                  <a:pt x="13916368" y="10277488"/>
                </a:lnTo>
                <a:lnTo>
                  <a:pt x="13916368" y="10273347"/>
                </a:lnTo>
                <a:lnTo>
                  <a:pt x="14572120" y="10273347"/>
                </a:lnTo>
                <a:lnTo>
                  <a:pt x="14572120" y="10277488"/>
                </a:lnTo>
                <a:lnTo>
                  <a:pt x="14644980" y="10277488"/>
                </a:lnTo>
                <a:lnTo>
                  <a:pt x="14644980" y="10273347"/>
                </a:lnTo>
                <a:lnTo>
                  <a:pt x="15300719" y="10273347"/>
                </a:lnTo>
                <a:lnTo>
                  <a:pt x="15300719" y="10277488"/>
                </a:lnTo>
                <a:lnTo>
                  <a:pt x="15373579" y="10277488"/>
                </a:lnTo>
                <a:lnTo>
                  <a:pt x="15373579" y="10273347"/>
                </a:lnTo>
                <a:lnTo>
                  <a:pt x="16029331" y="10273347"/>
                </a:lnTo>
                <a:lnTo>
                  <a:pt x="16029331" y="10277488"/>
                </a:lnTo>
                <a:lnTo>
                  <a:pt x="16102191" y="10277488"/>
                </a:lnTo>
                <a:lnTo>
                  <a:pt x="16102191" y="10273347"/>
                </a:lnTo>
                <a:lnTo>
                  <a:pt x="16757930" y="10273347"/>
                </a:lnTo>
                <a:lnTo>
                  <a:pt x="16757930" y="10277488"/>
                </a:lnTo>
                <a:lnTo>
                  <a:pt x="16830802" y="10277488"/>
                </a:lnTo>
                <a:lnTo>
                  <a:pt x="16830802" y="10273347"/>
                </a:lnTo>
                <a:lnTo>
                  <a:pt x="17486541" y="10273347"/>
                </a:lnTo>
                <a:lnTo>
                  <a:pt x="17486541" y="10277488"/>
                </a:lnTo>
                <a:lnTo>
                  <a:pt x="17559401" y="10277488"/>
                </a:lnTo>
                <a:lnTo>
                  <a:pt x="17559401" y="10273347"/>
                </a:lnTo>
                <a:lnTo>
                  <a:pt x="18215153" y="10273347"/>
                </a:lnTo>
                <a:lnTo>
                  <a:pt x="18215153" y="10277488"/>
                </a:lnTo>
                <a:lnTo>
                  <a:pt x="18288000" y="10277488"/>
                </a:lnTo>
                <a:lnTo>
                  <a:pt x="18288000" y="72859"/>
                </a:lnTo>
                <a:lnTo>
                  <a:pt x="18215153" y="72859"/>
                </a:lnTo>
                <a:lnTo>
                  <a:pt x="18215153" y="728599"/>
                </a:lnTo>
                <a:lnTo>
                  <a:pt x="18215153" y="801458"/>
                </a:lnTo>
                <a:lnTo>
                  <a:pt x="18215153" y="10200488"/>
                </a:lnTo>
                <a:lnTo>
                  <a:pt x="17559401" y="10200488"/>
                </a:lnTo>
                <a:lnTo>
                  <a:pt x="17559401" y="9544736"/>
                </a:lnTo>
                <a:lnTo>
                  <a:pt x="18215153" y="9544736"/>
                </a:lnTo>
                <a:lnTo>
                  <a:pt x="18215153" y="9471876"/>
                </a:lnTo>
                <a:lnTo>
                  <a:pt x="17559401" y="9471876"/>
                </a:lnTo>
                <a:lnTo>
                  <a:pt x="17559401" y="8816137"/>
                </a:lnTo>
                <a:lnTo>
                  <a:pt x="18215153" y="8816137"/>
                </a:lnTo>
                <a:lnTo>
                  <a:pt x="18215153" y="8743277"/>
                </a:lnTo>
                <a:lnTo>
                  <a:pt x="17559401" y="8743277"/>
                </a:lnTo>
                <a:lnTo>
                  <a:pt x="17559401" y="8087525"/>
                </a:lnTo>
                <a:lnTo>
                  <a:pt x="18215153" y="8087525"/>
                </a:lnTo>
                <a:lnTo>
                  <a:pt x="18215153" y="8014665"/>
                </a:lnTo>
                <a:lnTo>
                  <a:pt x="17559401" y="8014665"/>
                </a:lnTo>
                <a:lnTo>
                  <a:pt x="17559401" y="7358913"/>
                </a:lnTo>
                <a:lnTo>
                  <a:pt x="18215153" y="7358913"/>
                </a:lnTo>
                <a:lnTo>
                  <a:pt x="18215153" y="7286053"/>
                </a:lnTo>
                <a:lnTo>
                  <a:pt x="17559401" y="7286053"/>
                </a:lnTo>
                <a:lnTo>
                  <a:pt x="17559401" y="6630314"/>
                </a:lnTo>
                <a:lnTo>
                  <a:pt x="18215153" y="6630314"/>
                </a:lnTo>
                <a:lnTo>
                  <a:pt x="18215153" y="6557454"/>
                </a:lnTo>
                <a:lnTo>
                  <a:pt x="17559401" y="6557454"/>
                </a:lnTo>
                <a:lnTo>
                  <a:pt x="17559401" y="5901702"/>
                </a:lnTo>
                <a:lnTo>
                  <a:pt x="18215153" y="5901702"/>
                </a:lnTo>
                <a:lnTo>
                  <a:pt x="18215153" y="5828843"/>
                </a:lnTo>
                <a:lnTo>
                  <a:pt x="17559401" y="5828843"/>
                </a:lnTo>
                <a:lnTo>
                  <a:pt x="17559401" y="5173103"/>
                </a:lnTo>
                <a:lnTo>
                  <a:pt x="18215153" y="5173103"/>
                </a:lnTo>
                <a:lnTo>
                  <a:pt x="18215153" y="5100244"/>
                </a:lnTo>
                <a:lnTo>
                  <a:pt x="17559401" y="5100244"/>
                </a:lnTo>
                <a:lnTo>
                  <a:pt x="17559401" y="4444492"/>
                </a:lnTo>
                <a:lnTo>
                  <a:pt x="18215153" y="4444492"/>
                </a:lnTo>
                <a:lnTo>
                  <a:pt x="18215153" y="4371632"/>
                </a:lnTo>
                <a:lnTo>
                  <a:pt x="17559401" y="4371632"/>
                </a:lnTo>
                <a:lnTo>
                  <a:pt x="17559401" y="3715893"/>
                </a:lnTo>
                <a:lnTo>
                  <a:pt x="18215153" y="3715893"/>
                </a:lnTo>
                <a:lnTo>
                  <a:pt x="18215153" y="3643033"/>
                </a:lnTo>
                <a:lnTo>
                  <a:pt x="17559401" y="3643033"/>
                </a:lnTo>
                <a:lnTo>
                  <a:pt x="17559401" y="2987281"/>
                </a:lnTo>
                <a:lnTo>
                  <a:pt x="18215153" y="2987281"/>
                </a:lnTo>
                <a:lnTo>
                  <a:pt x="18215153" y="2914421"/>
                </a:lnTo>
                <a:lnTo>
                  <a:pt x="17559401" y="2914421"/>
                </a:lnTo>
                <a:lnTo>
                  <a:pt x="17559401" y="2258682"/>
                </a:lnTo>
                <a:lnTo>
                  <a:pt x="18215153" y="2258682"/>
                </a:lnTo>
                <a:lnTo>
                  <a:pt x="18215153" y="2185809"/>
                </a:lnTo>
                <a:lnTo>
                  <a:pt x="17559401" y="2185809"/>
                </a:lnTo>
                <a:lnTo>
                  <a:pt x="17559401" y="1530070"/>
                </a:lnTo>
                <a:lnTo>
                  <a:pt x="18215153" y="1530070"/>
                </a:lnTo>
                <a:lnTo>
                  <a:pt x="18215153" y="1457210"/>
                </a:lnTo>
                <a:lnTo>
                  <a:pt x="17559401" y="1457210"/>
                </a:lnTo>
                <a:lnTo>
                  <a:pt x="17559401" y="801458"/>
                </a:lnTo>
                <a:lnTo>
                  <a:pt x="18215153" y="801458"/>
                </a:lnTo>
                <a:lnTo>
                  <a:pt x="18215153" y="728599"/>
                </a:lnTo>
                <a:lnTo>
                  <a:pt x="17559401" y="728599"/>
                </a:lnTo>
                <a:lnTo>
                  <a:pt x="17559401" y="72390"/>
                </a:lnTo>
                <a:lnTo>
                  <a:pt x="18288000" y="72390"/>
                </a:lnTo>
                <a:lnTo>
                  <a:pt x="18288000" y="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9CCDE8"/>
          </a:solidFill>
        </p:spPr>
        <p:txBody>
          <a:bodyPr wrap="square" lIns="0" tIns="0" rIns="0" bIns="0" rtlCol="0"/>
          <a:lstStyle/>
          <a:p>
            <a:endParaRPr/>
          </a:p>
        </p:txBody>
      </p:sp>
      <p:sp>
        <p:nvSpPr>
          <p:cNvPr id="17" name="bg object 17"/>
          <p:cNvSpPr/>
          <p:nvPr/>
        </p:nvSpPr>
        <p:spPr>
          <a:xfrm>
            <a:off x="0" y="6615"/>
            <a:ext cx="18288000" cy="10278110"/>
          </a:xfrm>
          <a:custGeom>
            <a:avLst/>
            <a:gdLst/>
            <a:ahLst/>
            <a:cxnLst/>
            <a:rect l="l" t="t" r="r" b="b"/>
            <a:pathLst>
              <a:path w="18288000" h="10278110">
                <a:moveTo>
                  <a:pt x="18288000" y="0"/>
                </a:moveTo>
                <a:lnTo>
                  <a:pt x="17486541" y="0"/>
                </a:lnTo>
                <a:lnTo>
                  <a:pt x="17486541" y="72390"/>
                </a:lnTo>
                <a:lnTo>
                  <a:pt x="17486541" y="728599"/>
                </a:lnTo>
                <a:lnTo>
                  <a:pt x="17486541" y="10200488"/>
                </a:lnTo>
                <a:lnTo>
                  <a:pt x="16830802" y="10200488"/>
                </a:lnTo>
                <a:lnTo>
                  <a:pt x="16830802" y="9544736"/>
                </a:lnTo>
                <a:lnTo>
                  <a:pt x="17486541" y="9544736"/>
                </a:lnTo>
                <a:lnTo>
                  <a:pt x="17486541" y="9471876"/>
                </a:lnTo>
                <a:lnTo>
                  <a:pt x="16830802" y="9471876"/>
                </a:lnTo>
                <a:lnTo>
                  <a:pt x="16830802" y="8816137"/>
                </a:lnTo>
                <a:lnTo>
                  <a:pt x="17486541" y="8816137"/>
                </a:lnTo>
                <a:lnTo>
                  <a:pt x="17486541" y="8743277"/>
                </a:lnTo>
                <a:lnTo>
                  <a:pt x="16830802" y="8743277"/>
                </a:lnTo>
                <a:lnTo>
                  <a:pt x="16830802" y="8087525"/>
                </a:lnTo>
                <a:lnTo>
                  <a:pt x="17486541" y="8087525"/>
                </a:lnTo>
                <a:lnTo>
                  <a:pt x="17486541" y="8014665"/>
                </a:lnTo>
                <a:lnTo>
                  <a:pt x="16830802" y="8014665"/>
                </a:lnTo>
                <a:lnTo>
                  <a:pt x="16830802" y="7358913"/>
                </a:lnTo>
                <a:lnTo>
                  <a:pt x="17486541" y="7358913"/>
                </a:lnTo>
                <a:lnTo>
                  <a:pt x="17486541" y="7286053"/>
                </a:lnTo>
                <a:lnTo>
                  <a:pt x="16830802" y="7286053"/>
                </a:lnTo>
                <a:lnTo>
                  <a:pt x="16830802" y="6630314"/>
                </a:lnTo>
                <a:lnTo>
                  <a:pt x="17486541" y="6630314"/>
                </a:lnTo>
                <a:lnTo>
                  <a:pt x="17486541" y="6557454"/>
                </a:lnTo>
                <a:lnTo>
                  <a:pt x="16830802" y="6557454"/>
                </a:lnTo>
                <a:lnTo>
                  <a:pt x="16830802" y="5901702"/>
                </a:lnTo>
                <a:lnTo>
                  <a:pt x="17486541" y="5901702"/>
                </a:lnTo>
                <a:lnTo>
                  <a:pt x="17486541" y="5828843"/>
                </a:lnTo>
                <a:lnTo>
                  <a:pt x="16830802" y="5828843"/>
                </a:lnTo>
                <a:lnTo>
                  <a:pt x="16830802" y="5173103"/>
                </a:lnTo>
                <a:lnTo>
                  <a:pt x="17486541" y="5173103"/>
                </a:lnTo>
                <a:lnTo>
                  <a:pt x="17486541" y="5100244"/>
                </a:lnTo>
                <a:lnTo>
                  <a:pt x="16830802" y="5100244"/>
                </a:lnTo>
                <a:lnTo>
                  <a:pt x="16830802" y="4444492"/>
                </a:lnTo>
                <a:lnTo>
                  <a:pt x="17486541" y="4444492"/>
                </a:lnTo>
                <a:lnTo>
                  <a:pt x="17486541" y="4371632"/>
                </a:lnTo>
                <a:lnTo>
                  <a:pt x="16830802" y="4371632"/>
                </a:lnTo>
                <a:lnTo>
                  <a:pt x="16830802" y="3715893"/>
                </a:lnTo>
                <a:lnTo>
                  <a:pt x="17486541" y="3715893"/>
                </a:lnTo>
                <a:lnTo>
                  <a:pt x="17486541" y="3643033"/>
                </a:lnTo>
                <a:lnTo>
                  <a:pt x="16830802" y="3643033"/>
                </a:lnTo>
                <a:lnTo>
                  <a:pt x="16830802" y="2987281"/>
                </a:lnTo>
                <a:lnTo>
                  <a:pt x="17486541" y="2987281"/>
                </a:lnTo>
                <a:lnTo>
                  <a:pt x="17486541" y="2914421"/>
                </a:lnTo>
                <a:lnTo>
                  <a:pt x="16830802" y="2914421"/>
                </a:lnTo>
                <a:lnTo>
                  <a:pt x="16830802" y="2258682"/>
                </a:lnTo>
                <a:lnTo>
                  <a:pt x="17486541" y="2258682"/>
                </a:lnTo>
                <a:lnTo>
                  <a:pt x="17486541" y="2185809"/>
                </a:lnTo>
                <a:lnTo>
                  <a:pt x="16830802" y="2185809"/>
                </a:lnTo>
                <a:lnTo>
                  <a:pt x="16830802" y="1530070"/>
                </a:lnTo>
                <a:lnTo>
                  <a:pt x="17486541" y="1530070"/>
                </a:lnTo>
                <a:lnTo>
                  <a:pt x="17486541" y="1457210"/>
                </a:lnTo>
                <a:lnTo>
                  <a:pt x="16830802" y="1457210"/>
                </a:lnTo>
                <a:lnTo>
                  <a:pt x="16830802" y="801458"/>
                </a:lnTo>
                <a:lnTo>
                  <a:pt x="17486541" y="801458"/>
                </a:lnTo>
                <a:lnTo>
                  <a:pt x="17486541" y="728599"/>
                </a:lnTo>
                <a:lnTo>
                  <a:pt x="16830802" y="728599"/>
                </a:lnTo>
                <a:lnTo>
                  <a:pt x="16830802" y="72390"/>
                </a:lnTo>
                <a:lnTo>
                  <a:pt x="17486541" y="72390"/>
                </a:lnTo>
                <a:lnTo>
                  <a:pt x="17486541" y="0"/>
                </a:lnTo>
                <a:lnTo>
                  <a:pt x="16757930" y="0"/>
                </a:lnTo>
                <a:lnTo>
                  <a:pt x="16757930" y="72390"/>
                </a:lnTo>
                <a:lnTo>
                  <a:pt x="16757930" y="728599"/>
                </a:lnTo>
                <a:lnTo>
                  <a:pt x="16757930" y="10200488"/>
                </a:lnTo>
                <a:lnTo>
                  <a:pt x="16102191" y="10200488"/>
                </a:lnTo>
                <a:lnTo>
                  <a:pt x="16102191" y="9544736"/>
                </a:lnTo>
                <a:lnTo>
                  <a:pt x="16757930" y="9544736"/>
                </a:lnTo>
                <a:lnTo>
                  <a:pt x="16757930" y="9471876"/>
                </a:lnTo>
                <a:lnTo>
                  <a:pt x="16102191" y="9471876"/>
                </a:lnTo>
                <a:lnTo>
                  <a:pt x="16102191" y="8816137"/>
                </a:lnTo>
                <a:lnTo>
                  <a:pt x="16757930" y="8816137"/>
                </a:lnTo>
                <a:lnTo>
                  <a:pt x="16757930" y="8743277"/>
                </a:lnTo>
                <a:lnTo>
                  <a:pt x="16102191" y="8743277"/>
                </a:lnTo>
                <a:lnTo>
                  <a:pt x="16102191" y="8087525"/>
                </a:lnTo>
                <a:lnTo>
                  <a:pt x="16757930" y="8087525"/>
                </a:lnTo>
                <a:lnTo>
                  <a:pt x="16757930" y="8014665"/>
                </a:lnTo>
                <a:lnTo>
                  <a:pt x="16102191" y="8014665"/>
                </a:lnTo>
                <a:lnTo>
                  <a:pt x="16102191" y="7358913"/>
                </a:lnTo>
                <a:lnTo>
                  <a:pt x="16757930" y="7358913"/>
                </a:lnTo>
                <a:lnTo>
                  <a:pt x="16757930" y="7286053"/>
                </a:lnTo>
                <a:lnTo>
                  <a:pt x="16102191" y="7286053"/>
                </a:lnTo>
                <a:lnTo>
                  <a:pt x="16102191" y="6630314"/>
                </a:lnTo>
                <a:lnTo>
                  <a:pt x="16757930" y="6630314"/>
                </a:lnTo>
                <a:lnTo>
                  <a:pt x="16757930" y="6557454"/>
                </a:lnTo>
                <a:lnTo>
                  <a:pt x="16102191" y="6557454"/>
                </a:lnTo>
                <a:lnTo>
                  <a:pt x="16102191" y="5901702"/>
                </a:lnTo>
                <a:lnTo>
                  <a:pt x="16757930" y="5901702"/>
                </a:lnTo>
                <a:lnTo>
                  <a:pt x="16757930" y="5828843"/>
                </a:lnTo>
                <a:lnTo>
                  <a:pt x="16102191" y="5828843"/>
                </a:lnTo>
                <a:lnTo>
                  <a:pt x="16102191" y="5173103"/>
                </a:lnTo>
                <a:lnTo>
                  <a:pt x="16757930" y="5173103"/>
                </a:lnTo>
                <a:lnTo>
                  <a:pt x="16757930" y="5100244"/>
                </a:lnTo>
                <a:lnTo>
                  <a:pt x="16102191" y="5100244"/>
                </a:lnTo>
                <a:lnTo>
                  <a:pt x="16102191" y="4444492"/>
                </a:lnTo>
                <a:lnTo>
                  <a:pt x="16757930" y="4444492"/>
                </a:lnTo>
                <a:lnTo>
                  <a:pt x="16757930" y="4371632"/>
                </a:lnTo>
                <a:lnTo>
                  <a:pt x="16102191" y="4371632"/>
                </a:lnTo>
                <a:lnTo>
                  <a:pt x="16102191" y="3715893"/>
                </a:lnTo>
                <a:lnTo>
                  <a:pt x="16757930" y="3715893"/>
                </a:lnTo>
                <a:lnTo>
                  <a:pt x="16757930" y="3643033"/>
                </a:lnTo>
                <a:lnTo>
                  <a:pt x="16102191" y="3643033"/>
                </a:lnTo>
                <a:lnTo>
                  <a:pt x="16102191" y="2987281"/>
                </a:lnTo>
                <a:lnTo>
                  <a:pt x="16757930" y="2987281"/>
                </a:lnTo>
                <a:lnTo>
                  <a:pt x="16757930" y="2914421"/>
                </a:lnTo>
                <a:lnTo>
                  <a:pt x="16102191" y="2914421"/>
                </a:lnTo>
                <a:lnTo>
                  <a:pt x="16102191" y="2258682"/>
                </a:lnTo>
                <a:lnTo>
                  <a:pt x="16757930" y="2258682"/>
                </a:lnTo>
                <a:lnTo>
                  <a:pt x="16757930" y="2185809"/>
                </a:lnTo>
                <a:lnTo>
                  <a:pt x="16102191" y="2185809"/>
                </a:lnTo>
                <a:lnTo>
                  <a:pt x="16102191" y="1530070"/>
                </a:lnTo>
                <a:lnTo>
                  <a:pt x="16757930" y="1530070"/>
                </a:lnTo>
                <a:lnTo>
                  <a:pt x="16757930" y="1457210"/>
                </a:lnTo>
                <a:lnTo>
                  <a:pt x="16102191" y="1457210"/>
                </a:lnTo>
                <a:lnTo>
                  <a:pt x="16102191" y="801458"/>
                </a:lnTo>
                <a:lnTo>
                  <a:pt x="16757930" y="801458"/>
                </a:lnTo>
                <a:lnTo>
                  <a:pt x="16757930" y="728599"/>
                </a:lnTo>
                <a:lnTo>
                  <a:pt x="16102191" y="728599"/>
                </a:lnTo>
                <a:lnTo>
                  <a:pt x="16102191" y="72390"/>
                </a:lnTo>
                <a:lnTo>
                  <a:pt x="16757930" y="72390"/>
                </a:lnTo>
                <a:lnTo>
                  <a:pt x="16757930" y="0"/>
                </a:lnTo>
                <a:lnTo>
                  <a:pt x="16029331" y="0"/>
                </a:lnTo>
                <a:lnTo>
                  <a:pt x="16029331" y="72390"/>
                </a:lnTo>
                <a:lnTo>
                  <a:pt x="16029331" y="728599"/>
                </a:lnTo>
                <a:lnTo>
                  <a:pt x="16029331" y="10200488"/>
                </a:lnTo>
                <a:lnTo>
                  <a:pt x="15373579" y="10200488"/>
                </a:lnTo>
                <a:lnTo>
                  <a:pt x="15373579" y="9544736"/>
                </a:lnTo>
                <a:lnTo>
                  <a:pt x="16029331" y="9544736"/>
                </a:lnTo>
                <a:lnTo>
                  <a:pt x="16029331" y="9471876"/>
                </a:lnTo>
                <a:lnTo>
                  <a:pt x="15373579" y="9471876"/>
                </a:lnTo>
                <a:lnTo>
                  <a:pt x="15373579" y="8816137"/>
                </a:lnTo>
                <a:lnTo>
                  <a:pt x="16029331" y="8816137"/>
                </a:lnTo>
                <a:lnTo>
                  <a:pt x="16029331" y="8743277"/>
                </a:lnTo>
                <a:lnTo>
                  <a:pt x="15373579" y="8743277"/>
                </a:lnTo>
                <a:lnTo>
                  <a:pt x="15373579" y="8087525"/>
                </a:lnTo>
                <a:lnTo>
                  <a:pt x="16029331" y="8087525"/>
                </a:lnTo>
                <a:lnTo>
                  <a:pt x="16029331" y="8014665"/>
                </a:lnTo>
                <a:lnTo>
                  <a:pt x="15373579" y="8014665"/>
                </a:lnTo>
                <a:lnTo>
                  <a:pt x="15373579" y="7358913"/>
                </a:lnTo>
                <a:lnTo>
                  <a:pt x="16029331" y="7358913"/>
                </a:lnTo>
                <a:lnTo>
                  <a:pt x="16029331" y="7286053"/>
                </a:lnTo>
                <a:lnTo>
                  <a:pt x="15373579" y="7286053"/>
                </a:lnTo>
                <a:lnTo>
                  <a:pt x="15373579" y="6630314"/>
                </a:lnTo>
                <a:lnTo>
                  <a:pt x="16029331" y="6630314"/>
                </a:lnTo>
                <a:lnTo>
                  <a:pt x="16029331" y="6557454"/>
                </a:lnTo>
                <a:lnTo>
                  <a:pt x="15373579" y="6557454"/>
                </a:lnTo>
                <a:lnTo>
                  <a:pt x="15373579" y="5901702"/>
                </a:lnTo>
                <a:lnTo>
                  <a:pt x="16029331" y="5901702"/>
                </a:lnTo>
                <a:lnTo>
                  <a:pt x="16029331" y="5828843"/>
                </a:lnTo>
                <a:lnTo>
                  <a:pt x="15373579" y="5828843"/>
                </a:lnTo>
                <a:lnTo>
                  <a:pt x="15373579" y="5173103"/>
                </a:lnTo>
                <a:lnTo>
                  <a:pt x="16029331" y="5173103"/>
                </a:lnTo>
                <a:lnTo>
                  <a:pt x="16029331" y="5100244"/>
                </a:lnTo>
                <a:lnTo>
                  <a:pt x="15373579" y="5100244"/>
                </a:lnTo>
                <a:lnTo>
                  <a:pt x="15373579" y="4444492"/>
                </a:lnTo>
                <a:lnTo>
                  <a:pt x="16029331" y="4444492"/>
                </a:lnTo>
                <a:lnTo>
                  <a:pt x="16029331" y="4371632"/>
                </a:lnTo>
                <a:lnTo>
                  <a:pt x="15373579" y="4371632"/>
                </a:lnTo>
                <a:lnTo>
                  <a:pt x="15373579" y="3715893"/>
                </a:lnTo>
                <a:lnTo>
                  <a:pt x="16029331" y="3715893"/>
                </a:lnTo>
                <a:lnTo>
                  <a:pt x="16029331" y="3643033"/>
                </a:lnTo>
                <a:lnTo>
                  <a:pt x="15373579" y="3643033"/>
                </a:lnTo>
                <a:lnTo>
                  <a:pt x="15373579" y="2987281"/>
                </a:lnTo>
                <a:lnTo>
                  <a:pt x="16029331" y="2987281"/>
                </a:lnTo>
                <a:lnTo>
                  <a:pt x="16029331" y="2914421"/>
                </a:lnTo>
                <a:lnTo>
                  <a:pt x="15373579" y="2914421"/>
                </a:lnTo>
                <a:lnTo>
                  <a:pt x="15373579" y="2258682"/>
                </a:lnTo>
                <a:lnTo>
                  <a:pt x="16029331" y="2258682"/>
                </a:lnTo>
                <a:lnTo>
                  <a:pt x="16029331" y="2185809"/>
                </a:lnTo>
                <a:lnTo>
                  <a:pt x="15373579" y="2185809"/>
                </a:lnTo>
                <a:lnTo>
                  <a:pt x="15373579" y="1530070"/>
                </a:lnTo>
                <a:lnTo>
                  <a:pt x="16029331" y="1530070"/>
                </a:lnTo>
                <a:lnTo>
                  <a:pt x="16029331" y="1457210"/>
                </a:lnTo>
                <a:lnTo>
                  <a:pt x="15373579" y="1457210"/>
                </a:lnTo>
                <a:lnTo>
                  <a:pt x="15373579" y="801458"/>
                </a:lnTo>
                <a:lnTo>
                  <a:pt x="16029331" y="801458"/>
                </a:lnTo>
                <a:lnTo>
                  <a:pt x="16029331" y="728599"/>
                </a:lnTo>
                <a:lnTo>
                  <a:pt x="15373579" y="728599"/>
                </a:lnTo>
                <a:lnTo>
                  <a:pt x="15373579" y="72390"/>
                </a:lnTo>
                <a:lnTo>
                  <a:pt x="16029331" y="72390"/>
                </a:lnTo>
                <a:lnTo>
                  <a:pt x="16029331" y="0"/>
                </a:lnTo>
                <a:lnTo>
                  <a:pt x="15300719" y="0"/>
                </a:lnTo>
                <a:lnTo>
                  <a:pt x="15300719" y="72390"/>
                </a:lnTo>
                <a:lnTo>
                  <a:pt x="15300719" y="728599"/>
                </a:lnTo>
                <a:lnTo>
                  <a:pt x="15300719" y="10200488"/>
                </a:lnTo>
                <a:lnTo>
                  <a:pt x="14644980" y="10200488"/>
                </a:lnTo>
                <a:lnTo>
                  <a:pt x="14644980" y="9544736"/>
                </a:lnTo>
                <a:lnTo>
                  <a:pt x="15300719" y="9544736"/>
                </a:lnTo>
                <a:lnTo>
                  <a:pt x="15300719" y="9471876"/>
                </a:lnTo>
                <a:lnTo>
                  <a:pt x="14644980" y="9471876"/>
                </a:lnTo>
                <a:lnTo>
                  <a:pt x="14644980" y="8816137"/>
                </a:lnTo>
                <a:lnTo>
                  <a:pt x="15300719" y="8816137"/>
                </a:lnTo>
                <a:lnTo>
                  <a:pt x="15300719" y="8743277"/>
                </a:lnTo>
                <a:lnTo>
                  <a:pt x="14644980" y="8743277"/>
                </a:lnTo>
                <a:lnTo>
                  <a:pt x="14644980" y="8087525"/>
                </a:lnTo>
                <a:lnTo>
                  <a:pt x="15300719" y="8087525"/>
                </a:lnTo>
                <a:lnTo>
                  <a:pt x="15300719" y="8014665"/>
                </a:lnTo>
                <a:lnTo>
                  <a:pt x="14644980" y="8014665"/>
                </a:lnTo>
                <a:lnTo>
                  <a:pt x="14644980" y="7358913"/>
                </a:lnTo>
                <a:lnTo>
                  <a:pt x="15300719" y="7358913"/>
                </a:lnTo>
                <a:lnTo>
                  <a:pt x="15300719" y="7286053"/>
                </a:lnTo>
                <a:lnTo>
                  <a:pt x="14644980" y="7286053"/>
                </a:lnTo>
                <a:lnTo>
                  <a:pt x="14644980" y="6630314"/>
                </a:lnTo>
                <a:lnTo>
                  <a:pt x="15300719" y="6630314"/>
                </a:lnTo>
                <a:lnTo>
                  <a:pt x="15300719" y="6557454"/>
                </a:lnTo>
                <a:lnTo>
                  <a:pt x="14644980" y="6557454"/>
                </a:lnTo>
                <a:lnTo>
                  <a:pt x="14644980" y="5901702"/>
                </a:lnTo>
                <a:lnTo>
                  <a:pt x="15300719" y="5901702"/>
                </a:lnTo>
                <a:lnTo>
                  <a:pt x="15300719" y="5828843"/>
                </a:lnTo>
                <a:lnTo>
                  <a:pt x="14644980" y="5828843"/>
                </a:lnTo>
                <a:lnTo>
                  <a:pt x="14644980" y="5173103"/>
                </a:lnTo>
                <a:lnTo>
                  <a:pt x="15300719" y="5173103"/>
                </a:lnTo>
                <a:lnTo>
                  <a:pt x="15300719" y="5100244"/>
                </a:lnTo>
                <a:lnTo>
                  <a:pt x="14644980" y="5100244"/>
                </a:lnTo>
                <a:lnTo>
                  <a:pt x="14644980" y="4444492"/>
                </a:lnTo>
                <a:lnTo>
                  <a:pt x="15300719" y="4444492"/>
                </a:lnTo>
                <a:lnTo>
                  <a:pt x="15300719" y="4371632"/>
                </a:lnTo>
                <a:lnTo>
                  <a:pt x="14644980" y="4371632"/>
                </a:lnTo>
                <a:lnTo>
                  <a:pt x="14644980" y="3715893"/>
                </a:lnTo>
                <a:lnTo>
                  <a:pt x="15300719" y="3715893"/>
                </a:lnTo>
                <a:lnTo>
                  <a:pt x="15300719" y="3643033"/>
                </a:lnTo>
                <a:lnTo>
                  <a:pt x="14644980" y="3643033"/>
                </a:lnTo>
                <a:lnTo>
                  <a:pt x="14644980" y="2987281"/>
                </a:lnTo>
                <a:lnTo>
                  <a:pt x="15300719" y="2987281"/>
                </a:lnTo>
                <a:lnTo>
                  <a:pt x="15300719" y="2914421"/>
                </a:lnTo>
                <a:lnTo>
                  <a:pt x="14644980" y="2914421"/>
                </a:lnTo>
                <a:lnTo>
                  <a:pt x="14644980" y="2258682"/>
                </a:lnTo>
                <a:lnTo>
                  <a:pt x="15300719" y="2258682"/>
                </a:lnTo>
                <a:lnTo>
                  <a:pt x="15300719" y="2185809"/>
                </a:lnTo>
                <a:lnTo>
                  <a:pt x="14644980" y="2185809"/>
                </a:lnTo>
                <a:lnTo>
                  <a:pt x="14644980" y="1530070"/>
                </a:lnTo>
                <a:lnTo>
                  <a:pt x="15300719" y="1530070"/>
                </a:lnTo>
                <a:lnTo>
                  <a:pt x="15300719" y="1457210"/>
                </a:lnTo>
                <a:lnTo>
                  <a:pt x="14644980" y="1457210"/>
                </a:lnTo>
                <a:lnTo>
                  <a:pt x="14644980" y="801458"/>
                </a:lnTo>
                <a:lnTo>
                  <a:pt x="15300719" y="801458"/>
                </a:lnTo>
                <a:lnTo>
                  <a:pt x="15300719" y="728599"/>
                </a:lnTo>
                <a:lnTo>
                  <a:pt x="14644980" y="728599"/>
                </a:lnTo>
                <a:lnTo>
                  <a:pt x="14644980" y="72390"/>
                </a:lnTo>
                <a:lnTo>
                  <a:pt x="15300719" y="72390"/>
                </a:lnTo>
                <a:lnTo>
                  <a:pt x="15300719" y="0"/>
                </a:lnTo>
                <a:lnTo>
                  <a:pt x="14572120" y="0"/>
                </a:lnTo>
                <a:lnTo>
                  <a:pt x="14572120" y="72390"/>
                </a:lnTo>
                <a:lnTo>
                  <a:pt x="14572120" y="728599"/>
                </a:lnTo>
                <a:lnTo>
                  <a:pt x="14572120" y="10200488"/>
                </a:lnTo>
                <a:lnTo>
                  <a:pt x="13916368" y="10200488"/>
                </a:lnTo>
                <a:lnTo>
                  <a:pt x="13916368" y="9544736"/>
                </a:lnTo>
                <a:lnTo>
                  <a:pt x="14572120" y="9544736"/>
                </a:lnTo>
                <a:lnTo>
                  <a:pt x="14572120" y="9471876"/>
                </a:lnTo>
                <a:lnTo>
                  <a:pt x="13916368" y="9471876"/>
                </a:lnTo>
                <a:lnTo>
                  <a:pt x="13916368" y="8816137"/>
                </a:lnTo>
                <a:lnTo>
                  <a:pt x="14572120" y="8816137"/>
                </a:lnTo>
                <a:lnTo>
                  <a:pt x="14572120" y="8743277"/>
                </a:lnTo>
                <a:lnTo>
                  <a:pt x="13916368" y="8743277"/>
                </a:lnTo>
                <a:lnTo>
                  <a:pt x="13916368" y="8087525"/>
                </a:lnTo>
                <a:lnTo>
                  <a:pt x="14572120" y="8087525"/>
                </a:lnTo>
                <a:lnTo>
                  <a:pt x="14572120" y="8014665"/>
                </a:lnTo>
                <a:lnTo>
                  <a:pt x="13916368" y="8014665"/>
                </a:lnTo>
                <a:lnTo>
                  <a:pt x="13916368" y="7358913"/>
                </a:lnTo>
                <a:lnTo>
                  <a:pt x="14572120" y="7358913"/>
                </a:lnTo>
                <a:lnTo>
                  <a:pt x="14572120" y="7286053"/>
                </a:lnTo>
                <a:lnTo>
                  <a:pt x="13916368" y="7286053"/>
                </a:lnTo>
                <a:lnTo>
                  <a:pt x="13916368" y="6630314"/>
                </a:lnTo>
                <a:lnTo>
                  <a:pt x="14572120" y="6630314"/>
                </a:lnTo>
                <a:lnTo>
                  <a:pt x="14572120" y="6557454"/>
                </a:lnTo>
                <a:lnTo>
                  <a:pt x="13916368" y="6557454"/>
                </a:lnTo>
                <a:lnTo>
                  <a:pt x="13916368" y="5901702"/>
                </a:lnTo>
                <a:lnTo>
                  <a:pt x="14572120" y="5901702"/>
                </a:lnTo>
                <a:lnTo>
                  <a:pt x="14572120" y="5828843"/>
                </a:lnTo>
                <a:lnTo>
                  <a:pt x="13916368" y="5828843"/>
                </a:lnTo>
                <a:lnTo>
                  <a:pt x="13916368" y="5173103"/>
                </a:lnTo>
                <a:lnTo>
                  <a:pt x="14572120" y="5173103"/>
                </a:lnTo>
                <a:lnTo>
                  <a:pt x="14572120" y="5100244"/>
                </a:lnTo>
                <a:lnTo>
                  <a:pt x="13916368" y="5100244"/>
                </a:lnTo>
                <a:lnTo>
                  <a:pt x="13916368" y="4444492"/>
                </a:lnTo>
                <a:lnTo>
                  <a:pt x="14572120" y="4444492"/>
                </a:lnTo>
                <a:lnTo>
                  <a:pt x="14572120" y="4371632"/>
                </a:lnTo>
                <a:lnTo>
                  <a:pt x="13916368" y="4371632"/>
                </a:lnTo>
                <a:lnTo>
                  <a:pt x="13916368" y="3715893"/>
                </a:lnTo>
                <a:lnTo>
                  <a:pt x="14572120" y="3715893"/>
                </a:lnTo>
                <a:lnTo>
                  <a:pt x="14572120" y="3643033"/>
                </a:lnTo>
                <a:lnTo>
                  <a:pt x="13916368" y="3643033"/>
                </a:lnTo>
                <a:lnTo>
                  <a:pt x="13916368" y="2987281"/>
                </a:lnTo>
                <a:lnTo>
                  <a:pt x="14572120" y="2987281"/>
                </a:lnTo>
                <a:lnTo>
                  <a:pt x="14572120" y="2914421"/>
                </a:lnTo>
                <a:lnTo>
                  <a:pt x="13916368" y="2914421"/>
                </a:lnTo>
                <a:lnTo>
                  <a:pt x="13916368" y="2258682"/>
                </a:lnTo>
                <a:lnTo>
                  <a:pt x="14572120" y="2258682"/>
                </a:lnTo>
                <a:lnTo>
                  <a:pt x="14572120" y="2185809"/>
                </a:lnTo>
                <a:lnTo>
                  <a:pt x="13916368" y="2185809"/>
                </a:lnTo>
                <a:lnTo>
                  <a:pt x="13916368" y="1530070"/>
                </a:lnTo>
                <a:lnTo>
                  <a:pt x="14572120" y="1530070"/>
                </a:lnTo>
                <a:lnTo>
                  <a:pt x="14572120" y="1457210"/>
                </a:lnTo>
                <a:lnTo>
                  <a:pt x="13916368" y="1457210"/>
                </a:lnTo>
                <a:lnTo>
                  <a:pt x="13916368" y="801458"/>
                </a:lnTo>
                <a:lnTo>
                  <a:pt x="14572120" y="801458"/>
                </a:lnTo>
                <a:lnTo>
                  <a:pt x="14572120" y="728599"/>
                </a:lnTo>
                <a:lnTo>
                  <a:pt x="13916368" y="728599"/>
                </a:lnTo>
                <a:lnTo>
                  <a:pt x="13916368" y="72390"/>
                </a:lnTo>
                <a:lnTo>
                  <a:pt x="14572120" y="72390"/>
                </a:lnTo>
                <a:lnTo>
                  <a:pt x="14572120" y="0"/>
                </a:lnTo>
                <a:lnTo>
                  <a:pt x="13843508" y="0"/>
                </a:lnTo>
                <a:lnTo>
                  <a:pt x="13843508" y="72390"/>
                </a:lnTo>
                <a:lnTo>
                  <a:pt x="13843508" y="728599"/>
                </a:lnTo>
                <a:lnTo>
                  <a:pt x="13843508" y="10200488"/>
                </a:lnTo>
                <a:lnTo>
                  <a:pt x="13187769" y="10200488"/>
                </a:lnTo>
                <a:lnTo>
                  <a:pt x="13187769" y="9544736"/>
                </a:lnTo>
                <a:lnTo>
                  <a:pt x="13843508" y="9544736"/>
                </a:lnTo>
                <a:lnTo>
                  <a:pt x="13843508" y="9471876"/>
                </a:lnTo>
                <a:lnTo>
                  <a:pt x="13187769" y="9471876"/>
                </a:lnTo>
                <a:lnTo>
                  <a:pt x="13187769" y="8816137"/>
                </a:lnTo>
                <a:lnTo>
                  <a:pt x="13843508" y="8816137"/>
                </a:lnTo>
                <a:lnTo>
                  <a:pt x="13843508" y="8743277"/>
                </a:lnTo>
                <a:lnTo>
                  <a:pt x="13187769" y="8743277"/>
                </a:lnTo>
                <a:lnTo>
                  <a:pt x="13187769" y="8087525"/>
                </a:lnTo>
                <a:lnTo>
                  <a:pt x="13843508" y="8087525"/>
                </a:lnTo>
                <a:lnTo>
                  <a:pt x="13843508" y="8014665"/>
                </a:lnTo>
                <a:lnTo>
                  <a:pt x="13187769" y="8014665"/>
                </a:lnTo>
                <a:lnTo>
                  <a:pt x="13187769" y="7358913"/>
                </a:lnTo>
                <a:lnTo>
                  <a:pt x="13843508" y="7358913"/>
                </a:lnTo>
                <a:lnTo>
                  <a:pt x="13843508" y="7286053"/>
                </a:lnTo>
                <a:lnTo>
                  <a:pt x="13187769" y="7286053"/>
                </a:lnTo>
                <a:lnTo>
                  <a:pt x="13187769" y="6630314"/>
                </a:lnTo>
                <a:lnTo>
                  <a:pt x="13843508" y="6630314"/>
                </a:lnTo>
                <a:lnTo>
                  <a:pt x="13843508" y="6557454"/>
                </a:lnTo>
                <a:lnTo>
                  <a:pt x="13187769" y="6557454"/>
                </a:lnTo>
                <a:lnTo>
                  <a:pt x="13187769" y="5901702"/>
                </a:lnTo>
                <a:lnTo>
                  <a:pt x="13843508" y="5901702"/>
                </a:lnTo>
                <a:lnTo>
                  <a:pt x="13843508" y="5828843"/>
                </a:lnTo>
                <a:lnTo>
                  <a:pt x="13187769" y="5828843"/>
                </a:lnTo>
                <a:lnTo>
                  <a:pt x="13187769" y="5173103"/>
                </a:lnTo>
                <a:lnTo>
                  <a:pt x="13843508" y="5173103"/>
                </a:lnTo>
                <a:lnTo>
                  <a:pt x="13843508" y="5100244"/>
                </a:lnTo>
                <a:lnTo>
                  <a:pt x="13187769" y="5100244"/>
                </a:lnTo>
                <a:lnTo>
                  <a:pt x="13187769" y="4444492"/>
                </a:lnTo>
                <a:lnTo>
                  <a:pt x="13843508" y="4444492"/>
                </a:lnTo>
                <a:lnTo>
                  <a:pt x="13843508" y="4371632"/>
                </a:lnTo>
                <a:lnTo>
                  <a:pt x="13187769" y="4371632"/>
                </a:lnTo>
                <a:lnTo>
                  <a:pt x="13187769" y="3715893"/>
                </a:lnTo>
                <a:lnTo>
                  <a:pt x="13843508" y="3715893"/>
                </a:lnTo>
                <a:lnTo>
                  <a:pt x="13843508" y="3643033"/>
                </a:lnTo>
                <a:lnTo>
                  <a:pt x="13187769" y="3643033"/>
                </a:lnTo>
                <a:lnTo>
                  <a:pt x="13187769" y="2987281"/>
                </a:lnTo>
                <a:lnTo>
                  <a:pt x="13843508" y="2987281"/>
                </a:lnTo>
                <a:lnTo>
                  <a:pt x="13843508" y="2914421"/>
                </a:lnTo>
                <a:lnTo>
                  <a:pt x="13187769" y="2914421"/>
                </a:lnTo>
                <a:lnTo>
                  <a:pt x="13187769" y="2258682"/>
                </a:lnTo>
                <a:lnTo>
                  <a:pt x="13843508" y="2258682"/>
                </a:lnTo>
                <a:lnTo>
                  <a:pt x="13843508" y="2185809"/>
                </a:lnTo>
                <a:lnTo>
                  <a:pt x="13187769" y="2185809"/>
                </a:lnTo>
                <a:lnTo>
                  <a:pt x="13187769" y="1530070"/>
                </a:lnTo>
                <a:lnTo>
                  <a:pt x="13843508" y="1530070"/>
                </a:lnTo>
                <a:lnTo>
                  <a:pt x="13843508" y="1457210"/>
                </a:lnTo>
                <a:lnTo>
                  <a:pt x="13187769" y="1457210"/>
                </a:lnTo>
                <a:lnTo>
                  <a:pt x="13187769" y="801458"/>
                </a:lnTo>
                <a:lnTo>
                  <a:pt x="13843508" y="801458"/>
                </a:lnTo>
                <a:lnTo>
                  <a:pt x="13843508" y="728599"/>
                </a:lnTo>
                <a:lnTo>
                  <a:pt x="13187769" y="728599"/>
                </a:lnTo>
                <a:lnTo>
                  <a:pt x="13187769" y="72390"/>
                </a:lnTo>
                <a:lnTo>
                  <a:pt x="13843508" y="72390"/>
                </a:lnTo>
                <a:lnTo>
                  <a:pt x="13843508" y="0"/>
                </a:lnTo>
                <a:lnTo>
                  <a:pt x="13114909" y="0"/>
                </a:lnTo>
                <a:lnTo>
                  <a:pt x="13114909" y="72390"/>
                </a:lnTo>
                <a:lnTo>
                  <a:pt x="13114909" y="728599"/>
                </a:lnTo>
                <a:lnTo>
                  <a:pt x="13114909" y="10200488"/>
                </a:lnTo>
                <a:lnTo>
                  <a:pt x="12459157" y="10200488"/>
                </a:lnTo>
                <a:lnTo>
                  <a:pt x="12459157" y="9544736"/>
                </a:lnTo>
                <a:lnTo>
                  <a:pt x="13114909" y="9544736"/>
                </a:lnTo>
                <a:lnTo>
                  <a:pt x="13114909" y="9471876"/>
                </a:lnTo>
                <a:lnTo>
                  <a:pt x="12459157" y="9471876"/>
                </a:lnTo>
                <a:lnTo>
                  <a:pt x="12459157" y="8816137"/>
                </a:lnTo>
                <a:lnTo>
                  <a:pt x="13114909" y="8816137"/>
                </a:lnTo>
                <a:lnTo>
                  <a:pt x="13114909" y="8743277"/>
                </a:lnTo>
                <a:lnTo>
                  <a:pt x="12459157" y="8743277"/>
                </a:lnTo>
                <a:lnTo>
                  <a:pt x="12459157" y="8087525"/>
                </a:lnTo>
                <a:lnTo>
                  <a:pt x="13114909" y="8087525"/>
                </a:lnTo>
                <a:lnTo>
                  <a:pt x="13114909" y="8014665"/>
                </a:lnTo>
                <a:lnTo>
                  <a:pt x="12459157" y="8014665"/>
                </a:lnTo>
                <a:lnTo>
                  <a:pt x="12459157" y="7358913"/>
                </a:lnTo>
                <a:lnTo>
                  <a:pt x="13114909" y="7358913"/>
                </a:lnTo>
                <a:lnTo>
                  <a:pt x="13114909" y="7286053"/>
                </a:lnTo>
                <a:lnTo>
                  <a:pt x="12459157" y="7286053"/>
                </a:lnTo>
                <a:lnTo>
                  <a:pt x="12459157" y="6630314"/>
                </a:lnTo>
                <a:lnTo>
                  <a:pt x="13114909" y="6630314"/>
                </a:lnTo>
                <a:lnTo>
                  <a:pt x="13114909" y="6557454"/>
                </a:lnTo>
                <a:lnTo>
                  <a:pt x="12459157" y="6557454"/>
                </a:lnTo>
                <a:lnTo>
                  <a:pt x="12459157" y="5901702"/>
                </a:lnTo>
                <a:lnTo>
                  <a:pt x="13114909" y="5901702"/>
                </a:lnTo>
                <a:lnTo>
                  <a:pt x="13114909" y="5828843"/>
                </a:lnTo>
                <a:lnTo>
                  <a:pt x="12459157" y="5828843"/>
                </a:lnTo>
                <a:lnTo>
                  <a:pt x="12459157" y="5173103"/>
                </a:lnTo>
                <a:lnTo>
                  <a:pt x="13114909" y="5173103"/>
                </a:lnTo>
                <a:lnTo>
                  <a:pt x="13114909" y="5100244"/>
                </a:lnTo>
                <a:lnTo>
                  <a:pt x="12459157" y="5100244"/>
                </a:lnTo>
                <a:lnTo>
                  <a:pt x="12459157" y="4444492"/>
                </a:lnTo>
                <a:lnTo>
                  <a:pt x="13114909" y="4444492"/>
                </a:lnTo>
                <a:lnTo>
                  <a:pt x="13114909" y="4371632"/>
                </a:lnTo>
                <a:lnTo>
                  <a:pt x="12459157" y="4371632"/>
                </a:lnTo>
                <a:lnTo>
                  <a:pt x="12459157" y="3715893"/>
                </a:lnTo>
                <a:lnTo>
                  <a:pt x="13114909" y="3715893"/>
                </a:lnTo>
                <a:lnTo>
                  <a:pt x="13114909" y="3643033"/>
                </a:lnTo>
                <a:lnTo>
                  <a:pt x="12459157" y="3643033"/>
                </a:lnTo>
                <a:lnTo>
                  <a:pt x="12459157" y="2987281"/>
                </a:lnTo>
                <a:lnTo>
                  <a:pt x="13114909" y="2987281"/>
                </a:lnTo>
                <a:lnTo>
                  <a:pt x="13114909" y="2914421"/>
                </a:lnTo>
                <a:lnTo>
                  <a:pt x="12459157" y="2914421"/>
                </a:lnTo>
                <a:lnTo>
                  <a:pt x="12459157" y="2258682"/>
                </a:lnTo>
                <a:lnTo>
                  <a:pt x="13114909" y="2258682"/>
                </a:lnTo>
                <a:lnTo>
                  <a:pt x="13114909" y="2185809"/>
                </a:lnTo>
                <a:lnTo>
                  <a:pt x="12459157" y="2185809"/>
                </a:lnTo>
                <a:lnTo>
                  <a:pt x="12459157" y="1530070"/>
                </a:lnTo>
                <a:lnTo>
                  <a:pt x="13114909" y="1530070"/>
                </a:lnTo>
                <a:lnTo>
                  <a:pt x="13114909" y="1457210"/>
                </a:lnTo>
                <a:lnTo>
                  <a:pt x="12459157" y="1457210"/>
                </a:lnTo>
                <a:lnTo>
                  <a:pt x="12459157" y="801458"/>
                </a:lnTo>
                <a:lnTo>
                  <a:pt x="13114909" y="801458"/>
                </a:lnTo>
                <a:lnTo>
                  <a:pt x="13114909" y="728599"/>
                </a:lnTo>
                <a:lnTo>
                  <a:pt x="12459157" y="728599"/>
                </a:lnTo>
                <a:lnTo>
                  <a:pt x="12459157" y="72390"/>
                </a:lnTo>
                <a:lnTo>
                  <a:pt x="13114909" y="72390"/>
                </a:lnTo>
                <a:lnTo>
                  <a:pt x="13114909" y="0"/>
                </a:lnTo>
                <a:lnTo>
                  <a:pt x="12386297" y="0"/>
                </a:lnTo>
                <a:lnTo>
                  <a:pt x="12386297" y="72390"/>
                </a:lnTo>
                <a:lnTo>
                  <a:pt x="12386297" y="728599"/>
                </a:lnTo>
                <a:lnTo>
                  <a:pt x="12386297" y="10200488"/>
                </a:lnTo>
                <a:lnTo>
                  <a:pt x="11730558" y="10200488"/>
                </a:lnTo>
                <a:lnTo>
                  <a:pt x="11730558" y="9544736"/>
                </a:lnTo>
                <a:lnTo>
                  <a:pt x="12386297" y="9544736"/>
                </a:lnTo>
                <a:lnTo>
                  <a:pt x="12386297" y="9471876"/>
                </a:lnTo>
                <a:lnTo>
                  <a:pt x="11730558" y="9471876"/>
                </a:lnTo>
                <a:lnTo>
                  <a:pt x="11730558" y="8816137"/>
                </a:lnTo>
                <a:lnTo>
                  <a:pt x="12386297" y="8816137"/>
                </a:lnTo>
                <a:lnTo>
                  <a:pt x="12386297" y="8743277"/>
                </a:lnTo>
                <a:lnTo>
                  <a:pt x="11730558" y="8743277"/>
                </a:lnTo>
                <a:lnTo>
                  <a:pt x="11730558" y="8087525"/>
                </a:lnTo>
                <a:lnTo>
                  <a:pt x="12386297" y="8087525"/>
                </a:lnTo>
                <a:lnTo>
                  <a:pt x="12386297" y="8014665"/>
                </a:lnTo>
                <a:lnTo>
                  <a:pt x="11730558" y="8014665"/>
                </a:lnTo>
                <a:lnTo>
                  <a:pt x="11730558" y="7358913"/>
                </a:lnTo>
                <a:lnTo>
                  <a:pt x="12386297" y="7358913"/>
                </a:lnTo>
                <a:lnTo>
                  <a:pt x="12386297" y="7286053"/>
                </a:lnTo>
                <a:lnTo>
                  <a:pt x="11730558" y="7286053"/>
                </a:lnTo>
                <a:lnTo>
                  <a:pt x="11730558" y="6630314"/>
                </a:lnTo>
                <a:lnTo>
                  <a:pt x="12386297" y="6630314"/>
                </a:lnTo>
                <a:lnTo>
                  <a:pt x="12386297" y="6557454"/>
                </a:lnTo>
                <a:lnTo>
                  <a:pt x="11730558" y="6557454"/>
                </a:lnTo>
                <a:lnTo>
                  <a:pt x="11730558" y="5901702"/>
                </a:lnTo>
                <a:lnTo>
                  <a:pt x="12386297" y="5901702"/>
                </a:lnTo>
                <a:lnTo>
                  <a:pt x="12386297" y="5828843"/>
                </a:lnTo>
                <a:lnTo>
                  <a:pt x="11730558" y="5828843"/>
                </a:lnTo>
                <a:lnTo>
                  <a:pt x="11730558" y="5173103"/>
                </a:lnTo>
                <a:lnTo>
                  <a:pt x="12386297" y="5173103"/>
                </a:lnTo>
                <a:lnTo>
                  <a:pt x="12386297" y="5100244"/>
                </a:lnTo>
                <a:lnTo>
                  <a:pt x="11730558" y="5100244"/>
                </a:lnTo>
                <a:lnTo>
                  <a:pt x="11730558" y="4444492"/>
                </a:lnTo>
                <a:lnTo>
                  <a:pt x="12386297" y="4444492"/>
                </a:lnTo>
                <a:lnTo>
                  <a:pt x="12386297" y="4371632"/>
                </a:lnTo>
                <a:lnTo>
                  <a:pt x="11730558" y="4371632"/>
                </a:lnTo>
                <a:lnTo>
                  <a:pt x="11730558" y="3715893"/>
                </a:lnTo>
                <a:lnTo>
                  <a:pt x="12386297" y="3715893"/>
                </a:lnTo>
                <a:lnTo>
                  <a:pt x="12386297" y="3643033"/>
                </a:lnTo>
                <a:lnTo>
                  <a:pt x="11730558" y="3643033"/>
                </a:lnTo>
                <a:lnTo>
                  <a:pt x="11730558" y="2987281"/>
                </a:lnTo>
                <a:lnTo>
                  <a:pt x="12386297" y="2987281"/>
                </a:lnTo>
                <a:lnTo>
                  <a:pt x="12386297" y="2914421"/>
                </a:lnTo>
                <a:lnTo>
                  <a:pt x="11730558" y="2914421"/>
                </a:lnTo>
                <a:lnTo>
                  <a:pt x="11730558" y="2258682"/>
                </a:lnTo>
                <a:lnTo>
                  <a:pt x="12386297" y="2258682"/>
                </a:lnTo>
                <a:lnTo>
                  <a:pt x="12386297" y="2185809"/>
                </a:lnTo>
                <a:lnTo>
                  <a:pt x="11730558" y="2185809"/>
                </a:lnTo>
                <a:lnTo>
                  <a:pt x="11730558" y="1530070"/>
                </a:lnTo>
                <a:lnTo>
                  <a:pt x="12386297" y="1530070"/>
                </a:lnTo>
                <a:lnTo>
                  <a:pt x="12386297" y="1457210"/>
                </a:lnTo>
                <a:lnTo>
                  <a:pt x="11730558" y="1457210"/>
                </a:lnTo>
                <a:lnTo>
                  <a:pt x="11730558" y="801458"/>
                </a:lnTo>
                <a:lnTo>
                  <a:pt x="12386297" y="801458"/>
                </a:lnTo>
                <a:lnTo>
                  <a:pt x="12386297" y="728599"/>
                </a:lnTo>
                <a:lnTo>
                  <a:pt x="11730558" y="728599"/>
                </a:lnTo>
                <a:lnTo>
                  <a:pt x="11730558" y="72390"/>
                </a:lnTo>
                <a:lnTo>
                  <a:pt x="12386297" y="72390"/>
                </a:lnTo>
                <a:lnTo>
                  <a:pt x="12386297" y="0"/>
                </a:lnTo>
                <a:lnTo>
                  <a:pt x="11657698" y="0"/>
                </a:lnTo>
                <a:lnTo>
                  <a:pt x="11657698" y="72390"/>
                </a:lnTo>
                <a:lnTo>
                  <a:pt x="11657698" y="728599"/>
                </a:lnTo>
                <a:lnTo>
                  <a:pt x="11657698" y="10200488"/>
                </a:lnTo>
                <a:lnTo>
                  <a:pt x="11001947" y="10200488"/>
                </a:lnTo>
                <a:lnTo>
                  <a:pt x="11001947" y="9544736"/>
                </a:lnTo>
                <a:lnTo>
                  <a:pt x="11657698" y="9544736"/>
                </a:lnTo>
                <a:lnTo>
                  <a:pt x="11657698" y="9471876"/>
                </a:lnTo>
                <a:lnTo>
                  <a:pt x="11001947" y="9471876"/>
                </a:lnTo>
                <a:lnTo>
                  <a:pt x="11001947" y="8816137"/>
                </a:lnTo>
                <a:lnTo>
                  <a:pt x="11657698" y="8816137"/>
                </a:lnTo>
                <a:lnTo>
                  <a:pt x="11657698" y="8743277"/>
                </a:lnTo>
                <a:lnTo>
                  <a:pt x="11001947" y="8743277"/>
                </a:lnTo>
                <a:lnTo>
                  <a:pt x="11001947" y="8087525"/>
                </a:lnTo>
                <a:lnTo>
                  <a:pt x="11657698" y="8087525"/>
                </a:lnTo>
                <a:lnTo>
                  <a:pt x="11657698" y="8014665"/>
                </a:lnTo>
                <a:lnTo>
                  <a:pt x="11001947" y="8014665"/>
                </a:lnTo>
                <a:lnTo>
                  <a:pt x="11001947" y="7358913"/>
                </a:lnTo>
                <a:lnTo>
                  <a:pt x="11657698" y="7358913"/>
                </a:lnTo>
                <a:lnTo>
                  <a:pt x="11657698" y="7286053"/>
                </a:lnTo>
                <a:lnTo>
                  <a:pt x="11001947" y="7286053"/>
                </a:lnTo>
                <a:lnTo>
                  <a:pt x="11001947" y="6630314"/>
                </a:lnTo>
                <a:lnTo>
                  <a:pt x="11657698" y="6630314"/>
                </a:lnTo>
                <a:lnTo>
                  <a:pt x="11657698" y="6557454"/>
                </a:lnTo>
                <a:lnTo>
                  <a:pt x="11001947" y="6557454"/>
                </a:lnTo>
                <a:lnTo>
                  <a:pt x="11001947" y="5901702"/>
                </a:lnTo>
                <a:lnTo>
                  <a:pt x="11657698" y="5901702"/>
                </a:lnTo>
                <a:lnTo>
                  <a:pt x="11657698" y="5828843"/>
                </a:lnTo>
                <a:lnTo>
                  <a:pt x="11001947" y="5828843"/>
                </a:lnTo>
                <a:lnTo>
                  <a:pt x="11001947" y="5173103"/>
                </a:lnTo>
                <a:lnTo>
                  <a:pt x="11657698" y="5173103"/>
                </a:lnTo>
                <a:lnTo>
                  <a:pt x="11657698" y="5100244"/>
                </a:lnTo>
                <a:lnTo>
                  <a:pt x="11001947" y="5100244"/>
                </a:lnTo>
                <a:lnTo>
                  <a:pt x="11001947" y="4444492"/>
                </a:lnTo>
                <a:lnTo>
                  <a:pt x="11657698" y="4444492"/>
                </a:lnTo>
                <a:lnTo>
                  <a:pt x="11657698" y="4371632"/>
                </a:lnTo>
                <a:lnTo>
                  <a:pt x="11001947" y="4371632"/>
                </a:lnTo>
                <a:lnTo>
                  <a:pt x="11001947" y="3715893"/>
                </a:lnTo>
                <a:lnTo>
                  <a:pt x="11657698" y="3715893"/>
                </a:lnTo>
                <a:lnTo>
                  <a:pt x="11657698" y="3643033"/>
                </a:lnTo>
                <a:lnTo>
                  <a:pt x="11001947" y="3643033"/>
                </a:lnTo>
                <a:lnTo>
                  <a:pt x="11001947" y="2987281"/>
                </a:lnTo>
                <a:lnTo>
                  <a:pt x="11657698" y="2987281"/>
                </a:lnTo>
                <a:lnTo>
                  <a:pt x="11657698" y="2914421"/>
                </a:lnTo>
                <a:lnTo>
                  <a:pt x="11001947" y="2914421"/>
                </a:lnTo>
                <a:lnTo>
                  <a:pt x="11001947" y="2258682"/>
                </a:lnTo>
                <a:lnTo>
                  <a:pt x="11657698" y="2258682"/>
                </a:lnTo>
                <a:lnTo>
                  <a:pt x="11657698" y="2185809"/>
                </a:lnTo>
                <a:lnTo>
                  <a:pt x="11001947" y="2185809"/>
                </a:lnTo>
                <a:lnTo>
                  <a:pt x="11001947" y="1530070"/>
                </a:lnTo>
                <a:lnTo>
                  <a:pt x="11657698" y="1530070"/>
                </a:lnTo>
                <a:lnTo>
                  <a:pt x="11657698" y="1457210"/>
                </a:lnTo>
                <a:lnTo>
                  <a:pt x="11001947" y="1457210"/>
                </a:lnTo>
                <a:lnTo>
                  <a:pt x="11001947" y="801458"/>
                </a:lnTo>
                <a:lnTo>
                  <a:pt x="11657698" y="801458"/>
                </a:lnTo>
                <a:lnTo>
                  <a:pt x="11657698" y="728599"/>
                </a:lnTo>
                <a:lnTo>
                  <a:pt x="11001947" y="728599"/>
                </a:lnTo>
                <a:lnTo>
                  <a:pt x="11001947" y="72390"/>
                </a:lnTo>
                <a:lnTo>
                  <a:pt x="11657698" y="72390"/>
                </a:lnTo>
                <a:lnTo>
                  <a:pt x="11657698" y="0"/>
                </a:lnTo>
                <a:lnTo>
                  <a:pt x="10929087" y="0"/>
                </a:lnTo>
                <a:lnTo>
                  <a:pt x="10929087" y="72390"/>
                </a:lnTo>
                <a:lnTo>
                  <a:pt x="10929087" y="728599"/>
                </a:lnTo>
                <a:lnTo>
                  <a:pt x="10929087" y="10200488"/>
                </a:lnTo>
                <a:lnTo>
                  <a:pt x="10273335" y="10200488"/>
                </a:lnTo>
                <a:lnTo>
                  <a:pt x="10273335" y="9544736"/>
                </a:lnTo>
                <a:lnTo>
                  <a:pt x="10929087" y="9544736"/>
                </a:lnTo>
                <a:lnTo>
                  <a:pt x="10929087" y="9471876"/>
                </a:lnTo>
                <a:lnTo>
                  <a:pt x="10273335" y="9471876"/>
                </a:lnTo>
                <a:lnTo>
                  <a:pt x="10273335" y="8816137"/>
                </a:lnTo>
                <a:lnTo>
                  <a:pt x="10929087" y="8816137"/>
                </a:lnTo>
                <a:lnTo>
                  <a:pt x="10929087" y="8743277"/>
                </a:lnTo>
                <a:lnTo>
                  <a:pt x="10273335" y="8743277"/>
                </a:lnTo>
                <a:lnTo>
                  <a:pt x="10273335" y="8087525"/>
                </a:lnTo>
                <a:lnTo>
                  <a:pt x="10929087" y="8087525"/>
                </a:lnTo>
                <a:lnTo>
                  <a:pt x="10929087" y="8014665"/>
                </a:lnTo>
                <a:lnTo>
                  <a:pt x="10273335" y="8014665"/>
                </a:lnTo>
                <a:lnTo>
                  <a:pt x="10273335" y="7358913"/>
                </a:lnTo>
                <a:lnTo>
                  <a:pt x="10929087" y="7358913"/>
                </a:lnTo>
                <a:lnTo>
                  <a:pt x="10929087" y="7286053"/>
                </a:lnTo>
                <a:lnTo>
                  <a:pt x="10273335" y="7286053"/>
                </a:lnTo>
                <a:lnTo>
                  <a:pt x="10273335" y="6630314"/>
                </a:lnTo>
                <a:lnTo>
                  <a:pt x="10929087" y="6630314"/>
                </a:lnTo>
                <a:lnTo>
                  <a:pt x="10929087" y="6557454"/>
                </a:lnTo>
                <a:lnTo>
                  <a:pt x="10273335" y="6557454"/>
                </a:lnTo>
                <a:lnTo>
                  <a:pt x="10273335" y="5901702"/>
                </a:lnTo>
                <a:lnTo>
                  <a:pt x="10929087" y="5901702"/>
                </a:lnTo>
                <a:lnTo>
                  <a:pt x="10929087" y="5828843"/>
                </a:lnTo>
                <a:lnTo>
                  <a:pt x="10273335" y="5828843"/>
                </a:lnTo>
                <a:lnTo>
                  <a:pt x="10273335" y="5173103"/>
                </a:lnTo>
                <a:lnTo>
                  <a:pt x="10929087" y="5173103"/>
                </a:lnTo>
                <a:lnTo>
                  <a:pt x="10929087" y="5100244"/>
                </a:lnTo>
                <a:lnTo>
                  <a:pt x="10273335" y="5100244"/>
                </a:lnTo>
                <a:lnTo>
                  <a:pt x="10273335" y="4444492"/>
                </a:lnTo>
                <a:lnTo>
                  <a:pt x="10929087" y="4444492"/>
                </a:lnTo>
                <a:lnTo>
                  <a:pt x="10929087" y="4371632"/>
                </a:lnTo>
                <a:lnTo>
                  <a:pt x="10273335" y="4371632"/>
                </a:lnTo>
                <a:lnTo>
                  <a:pt x="10273335" y="3715893"/>
                </a:lnTo>
                <a:lnTo>
                  <a:pt x="10929087" y="3715893"/>
                </a:lnTo>
                <a:lnTo>
                  <a:pt x="10929087" y="3643033"/>
                </a:lnTo>
                <a:lnTo>
                  <a:pt x="10273335" y="3643033"/>
                </a:lnTo>
                <a:lnTo>
                  <a:pt x="10273335" y="2987281"/>
                </a:lnTo>
                <a:lnTo>
                  <a:pt x="10929087" y="2987281"/>
                </a:lnTo>
                <a:lnTo>
                  <a:pt x="10929087" y="2914421"/>
                </a:lnTo>
                <a:lnTo>
                  <a:pt x="10273335" y="2914421"/>
                </a:lnTo>
                <a:lnTo>
                  <a:pt x="10273335" y="2258682"/>
                </a:lnTo>
                <a:lnTo>
                  <a:pt x="10929087" y="2258682"/>
                </a:lnTo>
                <a:lnTo>
                  <a:pt x="10929087" y="2185809"/>
                </a:lnTo>
                <a:lnTo>
                  <a:pt x="10273335" y="2185809"/>
                </a:lnTo>
                <a:lnTo>
                  <a:pt x="10273335" y="1530070"/>
                </a:lnTo>
                <a:lnTo>
                  <a:pt x="10929087" y="1530070"/>
                </a:lnTo>
                <a:lnTo>
                  <a:pt x="10929087" y="1457210"/>
                </a:lnTo>
                <a:lnTo>
                  <a:pt x="10273335" y="1457210"/>
                </a:lnTo>
                <a:lnTo>
                  <a:pt x="10273335" y="801458"/>
                </a:lnTo>
                <a:lnTo>
                  <a:pt x="10929087" y="801458"/>
                </a:lnTo>
                <a:lnTo>
                  <a:pt x="10929087" y="728599"/>
                </a:lnTo>
                <a:lnTo>
                  <a:pt x="10273335" y="728599"/>
                </a:lnTo>
                <a:lnTo>
                  <a:pt x="10273335" y="72390"/>
                </a:lnTo>
                <a:lnTo>
                  <a:pt x="10929087" y="72390"/>
                </a:lnTo>
                <a:lnTo>
                  <a:pt x="10929087" y="0"/>
                </a:lnTo>
                <a:lnTo>
                  <a:pt x="10200475" y="0"/>
                </a:lnTo>
                <a:lnTo>
                  <a:pt x="10200475" y="72390"/>
                </a:lnTo>
                <a:lnTo>
                  <a:pt x="10200475" y="728599"/>
                </a:lnTo>
                <a:lnTo>
                  <a:pt x="10200475" y="10200488"/>
                </a:lnTo>
                <a:lnTo>
                  <a:pt x="9544736" y="10200488"/>
                </a:lnTo>
                <a:lnTo>
                  <a:pt x="9544736" y="9544736"/>
                </a:lnTo>
                <a:lnTo>
                  <a:pt x="10200475" y="9544736"/>
                </a:lnTo>
                <a:lnTo>
                  <a:pt x="10200475" y="9471876"/>
                </a:lnTo>
                <a:lnTo>
                  <a:pt x="9544736" y="9471876"/>
                </a:lnTo>
                <a:lnTo>
                  <a:pt x="9544736" y="8816137"/>
                </a:lnTo>
                <a:lnTo>
                  <a:pt x="10200475" y="8816137"/>
                </a:lnTo>
                <a:lnTo>
                  <a:pt x="10200475" y="8743277"/>
                </a:lnTo>
                <a:lnTo>
                  <a:pt x="9544736" y="8743277"/>
                </a:lnTo>
                <a:lnTo>
                  <a:pt x="9544736" y="8087525"/>
                </a:lnTo>
                <a:lnTo>
                  <a:pt x="10200475" y="8087525"/>
                </a:lnTo>
                <a:lnTo>
                  <a:pt x="10200475" y="8014665"/>
                </a:lnTo>
                <a:lnTo>
                  <a:pt x="9544736" y="8014665"/>
                </a:lnTo>
                <a:lnTo>
                  <a:pt x="9544736" y="7358913"/>
                </a:lnTo>
                <a:lnTo>
                  <a:pt x="10200475" y="7358913"/>
                </a:lnTo>
                <a:lnTo>
                  <a:pt x="10200475" y="7286053"/>
                </a:lnTo>
                <a:lnTo>
                  <a:pt x="9544736" y="7286053"/>
                </a:lnTo>
                <a:lnTo>
                  <a:pt x="9544736" y="6630314"/>
                </a:lnTo>
                <a:lnTo>
                  <a:pt x="10200475" y="6630314"/>
                </a:lnTo>
                <a:lnTo>
                  <a:pt x="10200475" y="6557454"/>
                </a:lnTo>
                <a:lnTo>
                  <a:pt x="9544736" y="6557454"/>
                </a:lnTo>
                <a:lnTo>
                  <a:pt x="9544736" y="5901702"/>
                </a:lnTo>
                <a:lnTo>
                  <a:pt x="10200475" y="5901702"/>
                </a:lnTo>
                <a:lnTo>
                  <a:pt x="10200475" y="5828843"/>
                </a:lnTo>
                <a:lnTo>
                  <a:pt x="9544736" y="5828843"/>
                </a:lnTo>
                <a:lnTo>
                  <a:pt x="9544736" y="5173103"/>
                </a:lnTo>
                <a:lnTo>
                  <a:pt x="10200475" y="5173103"/>
                </a:lnTo>
                <a:lnTo>
                  <a:pt x="10200475" y="5100244"/>
                </a:lnTo>
                <a:lnTo>
                  <a:pt x="9544736" y="5100244"/>
                </a:lnTo>
                <a:lnTo>
                  <a:pt x="9544736" y="4444492"/>
                </a:lnTo>
                <a:lnTo>
                  <a:pt x="10200475" y="4444492"/>
                </a:lnTo>
                <a:lnTo>
                  <a:pt x="10200475" y="4371632"/>
                </a:lnTo>
                <a:lnTo>
                  <a:pt x="9544736" y="4371632"/>
                </a:lnTo>
                <a:lnTo>
                  <a:pt x="9544736" y="3715893"/>
                </a:lnTo>
                <a:lnTo>
                  <a:pt x="10200475" y="3715893"/>
                </a:lnTo>
                <a:lnTo>
                  <a:pt x="10200475" y="3643033"/>
                </a:lnTo>
                <a:lnTo>
                  <a:pt x="9544736" y="3643033"/>
                </a:lnTo>
                <a:lnTo>
                  <a:pt x="9544736" y="2987281"/>
                </a:lnTo>
                <a:lnTo>
                  <a:pt x="10200475" y="2987281"/>
                </a:lnTo>
                <a:lnTo>
                  <a:pt x="10200475" y="2914421"/>
                </a:lnTo>
                <a:lnTo>
                  <a:pt x="9544736" y="2914421"/>
                </a:lnTo>
                <a:lnTo>
                  <a:pt x="9544736" y="2258682"/>
                </a:lnTo>
                <a:lnTo>
                  <a:pt x="10200475" y="2258682"/>
                </a:lnTo>
                <a:lnTo>
                  <a:pt x="10200475" y="2185809"/>
                </a:lnTo>
                <a:lnTo>
                  <a:pt x="9544736" y="2185809"/>
                </a:lnTo>
                <a:lnTo>
                  <a:pt x="9544736" y="1530070"/>
                </a:lnTo>
                <a:lnTo>
                  <a:pt x="10200475" y="1530070"/>
                </a:lnTo>
                <a:lnTo>
                  <a:pt x="10200475" y="1457210"/>
                </a:lnTo>
                <a:lnTo>
                  <a:pt x="9544736" y="1457210"/>
                </a:lnTo>
                <a:lnTo>
                  <a:pt x="9544736" y="801458"/>
                </a:lnTo>
                <a:lnTo>
                  <a:pt x="10200475" y="801458"/>
                </a:lnTo>
                <a:lnTo>
                  <a:pt x="10200475" y="728599"/>
                </a:lnTo>
                <a:lnTo>
                  <a:pt x="9544736" y="728599"/>
                </a:lnTo>
                <a:lnTo>
                  <a:pt x="9544736" y="72390"/>
                </a:lnTo>
                <a:lnTo>
                  <a:pt x="10200475" y="72390"/>
                </a:lnTo>
                <a:lnTo>
                  <a:pt x="10200475" y="0"/>
                </a:lnTo>
                <a:lnTo>
                  <a:pt x="9471876" y="0"/>
                </a:lnTo>
                <a:lnTo>
                  <a:pt x="9471876" y="72390"/>
                </a:lnTo>
                <a:lnTo>
                  <a:pt x="9471876" y="728599"/>
                </a:lnTo>
                <a:lnTo>
                  <a:pt x="9471876" y="10200488"/>
                </a:lnTo>
                <a:lnTo>
                  <a:pt x="8816124" y="10200488"/>
                </a:lnTo>
                <a:lnTo>
                  <a:pt x="8816124" y="9544736"/>
                </a:lnTo>
                <a:lnTo>
                  <a:pt x="9471876" y="9544736"/>
                </a:lnTo>
                <a:lnTo>
                  <a:pt x="9471876" y="9471876"/>
                </a:lnTo>
                <a:lnTo>
                  <a:pt x="8816124" y="9471876"/>
                </a:lnTo>
                <a:lnTo>
                  <a:pt x="8816124" y="8816137"/>
                </a:lnTo>
                <a:lnTo>
                  <a:pt x="9471876" y="8816137"/>
                </a:lnTo>
                <a:lnTo>
                  <a:pt x="9471876" y="8743277"/>
                </a:lnTo>
                <a:lnTo>
                  <a:pt x="8816124" y="8743277"/>
                </a:lnTo>
                <a:lnTo>
                  <a:pt x="8816124" y="8087525"/>
                </a:lnTo>
                <a:lnTo>
                  <a:pt x="9471876" y="8087525"/>
                </a:lnTo>
                <a:lnTo>
                  <a:pt x="9471876" y="8014665"/>
                </a:lnTo>
                <a:lnTo>
                  <a:pt x="8816124" y="8014665"/>
                </a:lnTo>
                <a:lnTo>
                  <a:pt x="8816124" y="7358913"/>
                </a:lnTo>
                <a:lnTo>
                  <a:pt x="9471876" y="7358913"/>
                </a:lnTo>
                <a:lnTo>
                  <a:pt x="9471876" y="7286053"/>
                </a:lnTo>
                <a:lnTo>
                  <a:pt x="8816124" y="7286053"/>
                </a:lnTo>
                <a:lnTo>
                  <a:pt x="8816124" y="6630314"/>
                </a:lnTo>
                <a:lnTo>
                  <a:pt x="9471876" y="6630314"/>
                </a:lnTo>
                <a:lnTo>
                  <a:pt x="9471876" y="6557454"/>
                </a:lnTo>
                <a:lnTo>
                  <a:pt x="8816124" y="6557454"/>
                </a:lnTo>
                <a:lnTo>
                  <a:pt x="8816124" y="5901702"/>
                </a:lnTo>
                <a:lnTo>
                  <a:pt x="9471876" y="5901702"/>
                </a:lnTo>
                <a:lnTo>
                  <a:pt x="9471876" y="5828843"/>
                </a:lnTo>
                <a:lnTo>
                  <a:pt x="8816124" y="5828843"/>
                </a:lnTo>
                <a:lnTo>
                  <a:pt x="8816124" y="5173103"/>
                </a:lnTo>
                <a:lnTo>
                  <a:pt x="9471876" y="5173103"/>
                </a:lnTo>
                <a:lnTo>
                  <a:pt x="9471876" y="5100244"/>
                </a:lnTo>
                <a:lnTo>
                  <a:pt x="8816124" y="5100244"/>
                </a:lnTo>
                <a:lnTo>
                  <a:pt x="8816124" y="4444492"/>
                </a:lnTo>
                <a:lnTo>
                  <a:pt x="9471876" y="4444492"/>
                </a:lnTo>
                <a:lnTo>
                  <a:pt x="9471876" y="4371632"/>
                </a:lnTo>
                <a:lnTo>
                  <a:pt x="8816124" y="4371632"/>
                </a:lnTo>
                <a:lnTo>
                  <a:pt x="8816124" y="3715893"/>
                </a:lnTo>
                <a:lnTo>
                  <a:pt x="9471876" y="3715893"/>
                </a:lnTo>
                <a:lnTo>
                  <a:pt x="9471876" y="3643033"/>
                </a:lnTo>
                <a:lnTo>
                  <a:pt x="8816124" y="3643033"/>
                </a:lnTo>
                <a:lnTo>
                  <a:pt x="8816124" y="2987281"/>
                </a:lnTo>
                <a:lnTo>
                  <a:pt x="9471876" y="2987281"/>
                </a:lnTo>
                <a:lnTo>
                  <a:pt x="9471876" y="2914421"/>
                </a:lnTo>
                <a:lnTo>
                  <a:pt x="8816124" y="2914421"/>
                </a:lnTo>
                <a:lnTo>
                  <a:pt x="8816124" y="2258682"/>
                </a:lnTo>
                <a:lnTo>
                  <a:pt x="9471876" y="2258682"/>
                </a:lnTo>
                <a:lnTo>
                  <a:pt x="9471876" y="2185809"/>
                </a:lnTo>
                <a:lnTo>
                  <a:pt x="8816124" y="2185809"/>
                </a:lnTo>
                <a:lnTo>
                  <a:pt x="8816124" y="1530070"/>
                </a:lnTo>
                <a:lnTo>
                  <a:pt x="9471876" y="1530070"/>
                </a:lnTo>
                <a:lnTo>
                  <a:pt x="9471876" y="1457210"/>
                </a:lnTo>
                <a:lnTo>
                  <a:pt x="8816124" y="1457210"/>
                </a:lnTo>
                <a:lnTo>
                  <a:pt x="8816124" y="801458"/>
                </a:lnTo>
                <a:lnTo>
                  <a:pt x="9471876" y="801458"/>
                </a:lnTo>
                <a:lnTo>
                  <a:pt x="9471876" y="728599"/>
                </a:lnTo>
                <a:lnTo>
                  <a:pt x="8816124" y="728599"/>
                </a:lnTo>
                <a:lnTo>
                  <a:pt x="8816124" y="72390"/>
                </a:lnTo>
                <a:lnTo>
                  <a:pt x="9471876" y="72390"/>
                </a:lnTo>
                <a:lnTo>
                  <a:pt x="9471876" y="0"/>
                </a:lnTo>
                <a:lnTo>
                  <a:pt x="8743264" y="0"/>
                </a:lnTo>
                <a:lnTo>
                  <a:pt x="8743264" y="72390"/>
                </a:lnTo>
                <a:lnTo>
                  <a:pt x="8743264" y="728599"/>
                </a:lnTo>
                <a:lnTo>
                  <a:pt x="8743264" y="10200488"/>
                </a:lnTo>
                <a:lnTo>
                  <a:pt x="8087525" y="10200488"/>
                </a:lnTo>
                <a:lnTo>
                  <a:pt x="8087525" y="9544736"/>
                </a:lnTo>
                <a:lnTo>
                  <a:pt x="8743264" y="9544736"/>
                </a:lnTo>
                <a:lnTo>
                  <a:pt x="8743264" y="9471876"/>
                </a:lnTo>
                <a:lnTo>
                  <a:pt x="8087525" y="9471876"/>
                </a:lnTo>
                <a:lnTo>
                  <a:pt x="8087525" y="8816137"/>
                </a:lnTo>
                <a:lnTo>
                  <a:pt x="8743264" y="8816137"/>
                </a:lnTo>
                <a:lnTo>
                  <a:pt x="8743264" y="8743277"/>
                </a:lnTo>
                <a:lnTo>
                  <a:pt x="8087525" y="8743277"/>
                </a:lnTo>
                <a:lnTo>
                  <a:pt x="8087525" y="8087525"/>
                </a:lnTo>
                <a:lnTo>
                  <a:pt x="8743264" y="8087525"/>
                </a:lnTo>
                <a:lnTo>
                  <a:pt x="8743264" y="8014665"/>
                </a:lnTo>
                <a:lnTo>
                  <a:pt x="8087525" y="8014665"/>
                </a:lnTo>
                <a:lnTo>
                  <a:pt x="8087525" y="7358913"/>
                </a:lnTo>
                <a:lnTo>
                  <a:pt x="8743264" y="7358913"/>
                </a:lnTo>
                <a:lnTo>
                  <a:pt x="8743264" y="7286053"/>
                </a:lnTo>
                <a:lnTo>
                  <a:pt x="8087525" y="7286053"/>
                </a:lnTo>
                <a:lnTo>
                  <a:pt x="8087525" y="6630314"/>
                </a:lnTo>
                <a:lnTo>
                  <a:pt x="8743264" y="6630314"/>
                </a:lnTo>
                <a:lnTo>
                  <a:pt x="8743264" y="6557454"/>
                </a:lnTo>
                <a:lnTo>
                  <a:pt x="8087525" y="6557454"/>
                </a:lnTo>
                <a:lnTo>
                  <a:pt x="8087525" y="5901702"/>
                </a:lnTo>
                <a:lnTo>
                  <a:pt x="8743264" y="5901702"/>
                </a:lnTo>
                <a:lnTo>
                  <a:pt x="8743264" y="5828843"/>
                </a:lnTo>
                <a:lnTo>
                  <a:pt x="8087525" y="5828843"/>
                </a:lnTo>
                <a:lnTo>
                  <a:pt x="8087525" y="5173103"/>
                </a:lnTo>
                <a:lnTo>
                  <a:pt x="8743264" y="5173103"/>
                </a:lnTo>
                <a:lnTo>
                  <a:pt x="8743264" y="5100244"/>
                </a:lnTo>
                <a:lnTo>
                  <a:pt x="8087525" y="5100244"/>
                </a:lnTo>
                <a:lnTo>
                  <a:pt x="8087525" y="4444492"/>
                </a:lnTo>
                <a:lnTo>
                  <a:pt x="8743264" y="4444492"/>
                </a:lnTo>
                <a:lnTo>
                  <a:pt x="8743264" y="4371632"/>
                </a:lnTo>
                <a:lnTo>
                  <a:pt x="8087525" y="4371632"/>
                </a:lnTo>
                <a:lnTo>
                  <a:pt x="8087525" y="3715893"/>
                </a:lnTo>
                <a:lnTo>
                  <a:pt x="8743264" y="3715893"/>
                </a:lnTo>
                <a:lnTo>
                  <a:pt x="8743264" y="3643033"/>
                </a:lnTo>
                <a:lnTo>
                  <a:pt x="8087525" y="3643033"/>
                </a:lnTo>
                <a:lnTo>
                  <a:pt x="8087525" y="2987281"/>
                </a:lnTo>
                <a:lnTo>
                  <a:pt x="8743264" y="2987281"/>
                </a:lnTo>
                <a:lnTo>
                  <a:pt x="8743264" y="2914421"/>
                </a:lnTo>
                <a:lnTo>
                  <a:pt x="8087525" y="2914421"/>
                </a:lnTo>
                <a:lnTo>
                  <a:pt x="8087525" y="2258682"/>
                </a:lnTo>
                <a:lnTo>
                  <a:pt x="8743264" y="2258682"/>
                </a:lnTo>
                <a:lnTo>
                  <a:pt x="8743264" y="2185809"/>
                </a:lnTo>
                <a:lnTo>
                  <a:pt x="8087525" y="2185809"/>
                </a:lnTo>
                <a:lnTo>
                  <a:pt x="8087525" y="1530070"/>
                </a:lnTo>
                <a:lnTo>
                  <a:pt x="8743264" y="1530070"/>
                </a:lnTo>
                <a:lnTo>
                  <a:pt x="8743264" y="1457210"/>
                </a:lnTo>
                <a:lnTo>
                  <a:pt x="8087525" y="1457210"/>
                </a:lnTo>
                <a:lnTo>
                  <a:pt x="8087525" y="801458"/>
                </a:lnTo>
                <a:lnTo>
                  <a:pt x="8743264" y="801458"/>
                </a:lnTo>
                <a:lnTo>
                  <a:pt x="8743264" y="728599"/>
                </a:lnTo>
                <a:lnTo>
                  <a:pt x="8087525" y="728599"/>
                </a:lnTo>
                <a:lnTo>
                  <a:pt x="8087525" y="72390"/>
                </a:lnTo>
                <a:lnTo>
                  <a:pt x="8743264" y="72390"/>
                </a:lnTo>
                <a:lnTo>
                  <a:pt x="8743264" y="0"/>
                </a:lnTo>
                <a:lnTo>
                  <a:pt x="8014665" y="0"/>
                </a:lnTo>
                <a:lnTo>
                  <a:pt x="8014665" y="72390"/>
                </a:lnTo>
                <a:lnTo>
                  <a:pt x="8014665" y="728599"/>
                </a:lnTo>
                <a:lnTo>
                  <a:pt x="8014665" y="10200488"/>
                </a:lnTo>
                <a:lnTo>
                  <a:pt x="7358913" y="10200488"/>
                </a:lnTo>
                <a:lnTo>
                  <a:pt x="7358913" y="9544736"/>
                </a:lnTo>
                <a:lnTo>
                  <a:pt x="8014665" y="9544736"/>
                </a:lnTo>
                <a:lnTo>
                  <a:pt x="8014665" y="9471876"/>
                </a:lnTo>
                <a:lnTo>
                  <a:pt x="7358913" y="9471876"/>
                </a:lnTo>
                <a:lnTo>
                  <a:pt x="7358913" y="8816137"/>
                </a:lnTo>
                <a:lnTo>
                  <a:pt x="8014665" y="8816137"/>
                </a:lnTo>
                <a:lnTo>
                  <a:pt x="8014665" y="8743277"/>
                </a:lnTo>
                <a:lnTo>
                  <a:pt x="7358913" y="8743277"/>
                </a:lnTo>
                <a:lnTo>
                  <a:pt x="7358913" y="8087525"/>
                </a:lnTo>
                <a:lnTo>
                  <a:pt x="8014665" y="8087525"/>
                </a:lnTo>
                <a:lnTo>
                  <a:pt x="8014665" y="8014665"/>
                </a:lnTo>
                <a:lnTo>
                  <a:pt x="7358913" y="8014665"/>
                </a:lnTo>
                <a:lnTo>
                  <a:pt x="7358913" y="7358913"/>
                </a:lnTo>
                <a:lnTo>
                  <a:pt x="8014665" y="7358913"/>
                </a:lnTo>
                <a:lnTo>
                  <a:pt x="8014665" y="7286053"/>
                </a:lnTo>
                <a:lnTo>
                  <a:pt x="7358913" y="7286053"/>
                </a:lnTo>
                <a:lnTo>
                  <a:pt x="7358913" y="6630314"/>
                </a:lnTo>
                <a:lnTo>
                  <a:pt x="8014665" y="6630314"/>
                </a:lnTo>
                <a:lnTo>
                  <a:pt x="8014665" y="6557454"/>
                </a:lnTo>
                <a:lnTo>
                  <a:pt x="7358913" y="6557454"/>
                </a:lnTo>
                <a:lnTo>
                  <a:pt x="7358913" y="5901702"/>
                </a:lnTo>
                <a:lnTo>
                  <a:pt x="8014665" y="5901702"/>
                </a:lnTo>
                <a:lnTo>
                  <a:pt x="8014665" y="5828843"/>
                </a:lnTo>
                <a:lnTo>
                  <a:pt x="7358913" y="5828843"/>
                </a:lnTo>
                <a:lnTo>
                  <a:pt x="7358913" y="5173103"/>
                </a:lnTo>
                <a:lnTo>
                  <a:pt x="8014665" y="5173103"/>
                </a:lnTo>
                <a:lnTo>
                  <a:pt x="8014665" y="5100244"/>
                </a:lnTo>
                <a:lnTo>
                  <a:pt x="7358913" y="5100244"/>
                </a:lnTo>
                <a:lnTo>
                  <a:pt x="7358913" y="4444492"/>
                </a:lnTo>
                <a:lnTo>
                  <a:pt x="8014665" y="4444492"/>
                </a:lnTo>
                <a:lnTo>
                  <a:pt x="8014665" y="4371632"/>
                </a:lnTo>
                <a:lnTo>
                  <a:pt x="7358913" y="4371632"/>
                </a:lnTo>
                <a:lnTo>
                  <a:pt x="7358913" y="3715893"/>
                </a:lnTo>
                <a:lnTo>
                  <a:pt x="8014665" y="3715893"/>
                </a:lnTo>
                <a:lnTo>
                  <a:pt x="8014665" y="3643033"/>
                </a:lnTo>
                <a:lnTo>
                  <a:pt x="7358913" y="3643033"/>
                </a:lnTo>
                <a:lnTo>
                  <a:pt x="7358913" y="2987281"/>
                </a:lnTo>
                <a:lnTo>
                  <a:pt x="8014665" y="2987281"/>
                </a:lnTo>
                <a:lnTo>
                  <a:pt x="8014665" y="2914421"/>
                </a:lnTo>
                <a:lnTo>
                  <a:pt x="7358913" y="2914421"/>
                </a:lnTo>
                <a:lnTo>
                  <a:pt x="7358913" y="2258682"/>
                </a:lnTo>
                <a:lnTo>
                  <a:pt x="8014665" y="2258682"/>
                </a:lnTo>
                <a:lnTo>
                  <a:pt x="8014665" y="2185809"/>
                </a:lnTo>
                <a:lnTo>
                  <a:pt x="7358913" y="2185809"/>
                </a:lnTo>
                <a:lnTo>
                  <a:pt x="7358913" y="1530070"/>
                </a:lnTo>
                <a:lnTo>
                  <a:pt x="8014665" y="1530070"/>
                </a:lnTo>
                <a:lnTo>
                  <a:pt x="8014665" y="1457210"/>
                </a:lnTo>
                <a:lnTo>
                  <a:pt x="7358913" y="1457210"/>
                </a:lnTo>
                <a:lnTo>
                  <a:pt x="7358913" y="801458"/>
                </a:lnTo>
                <a:lnTo>
                  <a:pt x="8014665" y="801458"/>
                </a:lnTo>
                <a:lnTo>
                  <a:pt x="8014665" y="728599"/>
                </a:lnTo>
                <a:lnTo>
                  <a:pt x="7358913" y="728599"/>
                </a:lnTo>
                <a:lnTo>
                  <a:pt x="7358913" y="72390"/>
                </a:lnTo>
                <a:lnTo>
                  <a:pt x="8014665" y="72390"/>
                </a:lnTo>
                <a:lnTo>
                  <a:pt x="8014665" y="0"/>
                </a:lnTo>
                <a:lnTo>
                  <a:pt x="7286053" y="0"/>
                </a:lnTo>
                <a:lnTo>
                  <a:pt x="7286053" y="72390"/>
                </a:lnTo>
                <a:lnTo>
                  <a:pt x="7286053" y="728599"/>
                </a:lnTo>
                <a:lnTo>
                  <a:pt x="7286053" y="10200488"/>
                </a:lnTo>
                <a:lnTo>
                  <a:pt x="6630314" y="10200488"/>
                </a:lnTo>
                <a:lnTo>
                  <a:pt x="6630314" y="9544736"/>
                </a:lnTo>
                <a:lnTo>
                  <a:pt x="7286053" y="9544736"/>
                </a:lnTo>
                <a:lnTo>
                  <a:pt x="7286053" y="9471876"/>
                </a:lnTo>
                <a:lnTo>
                  <a:pt x="6630314" y="9471876"/>
                </a:lnTo>
                <a:lnTo>
                  <a:pt x="6630314" y="8816137"/>
                </a:lnTo>
                <a:lnTo>
                  <a:pt x="7286053" y="8816137"/>
                </a:lnTo>
                <a:lnTo>
                  <a:pt x="7286053" y="8743277"/>
                </a:lnTo>
                <a:lnTo>
                  <a:pt x="6630314" y="8743277"/>
                </a:lnTo>
                <a:lnTo>
                  <a:pt x="6630314" y="8087525"/>
                </a:lnTo>
                <a:lnTo>
                  <a:pt x="7286053" y="8087525"/>
                </a:lnTo>
                <a:lnTo>
                  <a:pt x="7286053" y="8014665"/>
                </a:lnTo>
                <a:lnTo>
                  <a:pt x="6630314" y="8014665"/>
                </a:lnTo>
                <a:lnTo>
                  <a:pt x="6630314" y="7358913"/>
                </a:lnTo>
                <a:lnTo>
                  <a:pt x="7286053" y="7358913"/>
                </a:lnTo>
                <a:lnTo>
                  <a:pt x="7286053" y="7286053"/>
                </a:lnTo>
                <a:lnTo>
                  <a:pt x="6630314" y="7286053"/>
                </a:lnTo>
                <a:lnTo>
                  <a:pt x="6630314" y="6630314"/>
                </a:lnTo>
                <a:lnTo>
                  <a:pt x="7286053" y="6630314"/>
                </a:lnTo>
                <a:lnTo>
                  <a:pt x="7286053" y="6557454"/>
                </a:lnTo>
                <a:lnTo>
                  <a:pt x="6630314" y="6557454"/>
                </a:lnTo>
                <a:lnTo>
                  <a:pt x="6630314" y="5901702"/>
                </a:lnTo>
                <a:lnTo>
                  <a:pt x="7286053" y="5901702"/>
                </a:lnTo>
                <a:lnTo>
                  <a:pt x="7286053" y="5828843"/>
                </a:lnTo>
                <a:lnTo>
                  <a:pt x="6630314" y="5828843"/>
                </a:lnTo>
                <a:lnTo>
                  <a:pt x="6630314" y="5173103"/>
                </a:lnTo>
                <a:lnTo>
                  <a:pt x="7286053" y="5173103"/>
                </a:lnTo>
                <a:lnTo>
                  <a:pt x="7286053" y="5100244"/>
                </a:lnTo>
                <a:lnTo>
                  <a:pt x="6630314" y="5100244"/>
                </a:lnTo>
                <a:lnTo>
                  <a:pt x="6630314" y="4444492"/>
                </a:lnTo>
                <a:lnTo>
                  <a:pt x="7286053" y="4444492"/>
                </a:lnTo>
                <a:lnTo>
                  <a:pt x="7286053" y="4371632"/>
                </a:lnTo>
                <a:lnTo>
                  <a:pt x="6630314" y="4371632"/>
                </a:lnTo>
                <a:lnTo>
                  <a:pt x="6630314" y="3715893"/>
                </a:lnTo>
                <a:lnTo>
                  <a:pt x="7286053" y="3715893"/>
                </a:lnTo>
                <a:lnTo>
                  <a:pt x="7286053" y="3643033"/>
                </a:lnTo>
                <a:lnTo>
                  <a:pt x="6630314" y="3643033"/>
                </a:lnTo>
                <a:lnTo>
                  <a:pt x="6630314" y="2987281"/>
                </a:lnTo>
                <a:lnTo>
                  <a:pt x="7286053" y="2987281"/>
                </a:lnTo>
                <a:lnTo>
                  <a:pt x="7286053" y="2914421"/>
                </a:lnTo>
                <a:lnTo>
                  <a:pt x="6630314" y="2914421"/>
                </a:lnTo>
                <a:lnTo>
                  <a:pt x="6630314" y="2258682"/>
                </a:lnTo>
                <a:lnTo>
                  <a:pt x="7286053" y="2258682"/>
                </a:lnTo>
                <a:lnTo>
                  <a:pt x="7286053" y="2185809"/>
                </a:lnTo>
                <a:lnTo>
                  <a:pt x="6630314" y="2185809"/>
                </a:lnTo>
                <a:lnTo>
                  <a:pt x="6630314" y="1530070"/>
                </a:lnTo>
                <a:lnTo>
                  <a:pt x="7286053" y="1530070"/>
                </a:lnTo>
                <a:lnTo>
                  <a:pt x="7286053" y="1457210"/>
                </a:lnTo>
                <a:lnTo>
                  <a:pt x="6630314" y="1457210"/>
                </a:lnTo>
                <a:lnTo>
                  <a:pt x="6630314" y="801458"/>
                </a:lnTo>
                <a:lnTo>
                  <a:pt x="7286053" y="801458"/>
                </a:lnTo>
                <a:lnTo>
                  <a:pt x="7286053" y="728599"/>
                </a:lnTo>
                <a:lnTo>
                  <a:pt x="6630314" y="728599"/>
                </a:lnTo>
                <a:lnTo>
                  <a:pt x="6630314" y="72390"/>
                </a:lnTo>
                <a:lnTo>
                  <a:pt x="7286053" y="72390"/>
                </a:lnTo>
                <a:lnTo>
                  <a:pt x="7286053" y="0"/>
                </a:lnTo>
                <a:lnTo>
                  <a:pt x="6557454" y="0"/>
                </a:lnTo>
                <a:lnTo>
                  <a:pt x="6557454" y="72390"/>
                </a:lnTo>
                <a:lnTo>
                  <a:pt x="6557454" y="728599"/>
                </a:lnTo>
                <a:lnTo>
                  <a:pt x="6557454" y="10200488"/>
                </a:lnTo>
                <a:lnTo>
                  <a:pt x="5901702" y="10200488"/>
                </a:lnTo>
                <a:lnTo>
                  <a:pt x="5901702" y="9544736"/>
                </a:lnTo>
                <a:lnTo>
                  <a:pt x="6557454" y="9544736"/>
                </a:lnTo>
                <a:lnTo>
                  <a:pt x="6557454" y="9471876"/>
                </a:lnTo>
                <a:lnTo>
                  <a:pt x="5901702" y="9471876"/>
                </a:lnTo>
                <a:lnTo>
                  <a:pt x="5901702" y="8816137"/>
                </a:lnTo>
                <a:lnTo>
                  <a:pt x="6557454" y="8816137"/>
                </a:lnTo>
                <a:lnTo>
                  <a:pt x="6557454" y="8743277"/>
                </a:lnTo>
                <a:lnTo>
                  <a:pt x="5901702" y="8743277"/>
                </a:lnTo>
                <a:lnTo>
                  <a:pt x="5901702" y="8087525"/>
                </a:lnTo>
                <a:lnTo>
                  <a:pt x="6557454" y="8087525"/>
                </a:lnTo>
                <a:lnTo>
                  <a:pt x="6557454" y="8014665"/>
                </a:lnTo>
                <a:lnTo>
                  <a:pt x="5901702" y="8014665"/>
                </a:lnTo>
                <a:lnTo>
                  <a:pt x="5901702" y="7358913"/>
                </a:lnTo>
                <a:lnTo>
                  <a:pt x="6557454" y="7358913"/>
                </a:lnTo>
                <a:lnTo>
                  <a:pt x="6557454" y="7286053"/>
                </a:lnTo>
                <a:lnTo>
                  <a:pt x="5901702" y="7286053"/>
                </a:lnTo>
                <a:lnTo>
                  <a:pt x="5901702" y="6630314"/>
                </a:lnTo>
                <a:lnTo>
                  <a:pt x="6557454" y="6630314"/>
                </a:lnTo>
                <a:lnTo>
                  <a:pt x="6557454" y="6557454"/>
                </a:lnTo>
                <a:lnTo>
                  <a:pt x="5901702" y="6557454"/>
                </a:lnTo>
                <a:lnTo>
                  <a:pt x="5901702" y="5901702"/>
                </a:lnTo>
                <a:lnTo>
                  <a:pt x="6557454" y="5901702"/>
                </a:lnTo>
                <a:lnTo>
                  <a:pt x="6557454" y="5828843"/>
                </a:lnTo>
                <a:lnTo>
                  <a:pt x="5901702" y="5828843"/>
                </a:lnTo>
                <a:lnTo>
                  <a:pt x="5901702" y="5173103"/>
                </a:lnTo>
                <a:lnTo>
                  <a:pt x="6557454" y="5173103"/>
                </a:lnTo>
                <a:lnTo>
                  <a:pt x="6557454" y="5100244"/>
                </a:lnTo>
                <a:lnTo>
                  <a:pt x="5901702" y="5100244"/>
                </a:lnTo>
                <a:lnTo>
                  <a:pt x="5901702" y="4444492"/>
                </a:lnTo>
                <a:lnTo>
                  <a:pt x="6557454" y="4444492"/>
                </a:lnTo>
                <a:lnTo>
                  <a:pt x="6557454" y="4371632"/>
                </a:lnTo>
                <a:lnTo>
                  <a:pt x="5901702" y="4371632"/>
                </a:lnTo>
                <a:lnTo>
                  <a:pt x="5901702" y="3715893"/>
                </a:lnTo>
                <a:lnTo>
                  <a:pt x="6557454" y="3715893"/>
                </a:lnTo>
                <a:lnTo>
                  <a:pt x="6557454" y="3643033"/>
                </a:lnTo>
                <a:lnTo>
                  <a:pt x="5901702" y="3643033"/>
                </a:lnTo>
                <a:lnTo>
                  <a:pt x="5901702" y="2987281"/>
                </a:lnTo>
                <a:lnTo>
                  <a:pt x="6557454" y="2987281"/>
                </a:lnTo>
                <a:lnTo>
                  <a:pt x="6557454" y="2914421"/>
                </a:lnTo>
                <a:lnTo>
                  <a:pt x="5901702" y="2914421"/>
                </a:lnTo>
                <a:lnTo>
                  <a:pt x="5901702" y="2258682"/>
                </a:lnTo>
                <a:lnTo>
                  <a:pt x="6557454" y="2258682"/>
                </a:lnTo>
                <a:lnTo>
                  <a:pt x="6557454" y="2185809"/>
                </a:lnTo>
                <a:lnTo>
                  <a:pt x="5901702" y="2185809"/>
                </a:lnTo>
                <a:lnTo>
                  <a:pt x="5901702" y="1530070"/>
                </a:lnTo>
                <a:lnTo>
                  <a:pt x="6557454" y="1530070"/>
                </a:lnTo>
                <a:lnTo>
                  <a:pt x="6557454" y="1457210"/>
                </a:lnTo>
                <a:lnTo>
                  <a:pt x="5901702" y="1457210"/>
                </a:lnTo>
                <a:lnTo>
                  <a:pt x="5901702" y="801458"/>
                </a:lnTo>
                <a:lnTo>
                  <a:pt x="6557454" y="801458"/>
                </a:lnTo>
                <a:lnTo>
                  <a:pt x="6557454" y="728599"/>
                </a:lnTo>
                <a:lnTo>
                  <a:pt x="5901702" y="728599"/>
                </a:lnTo>
                <a:lnTo>
                  <a:pt x="5901702" y="72390"/>
                </a:lnTo>
                <a:lnTo>
                  <a:pt x="6557454" y="72390"/>
                </a:lnTo>
                <a:lnTo>
                  <a:pt x="6557454" y="0"/>
                </a:lnTo>
                <a:lnTo>
                  <a:pt x="5828843" y="0"/>
                </a:lnTo>
                <a:lnTo>
                  <a:pt x="5828843" y="72390"/>
                </a:lnTo>
                <a:lnTo>
                  <a:pt x="5828843" y="728599"/>
                </a:lnTo>
                <a:lnTo>
                  <a:pt x="5828843" y="10200488"/>
                </a:lnTo>
                <a:lnTo>
                  <a:pt x="5173091" y="10200488"/>
                </a:lnTo>
                <a:lnTo>
                  <a:pt x="5173091" y="9544736"/>
                </a:lnTo>
                <a:lnTo>
                  <a:pt x="5828843" y="9544736"/>
                </a:lnTo>
                <a:lnTo>
                  <a:pt x="5828843" y="9471876"/>
                </a:lnTo>
                <a:lnTo>
                  <a:pt x="5173091" y="9471876"/>
                </a:lnTo>
                <a:lnTo>
                  <a:pt x="5173091" y="8816137"/>
                </a:lnTo>
                <a:lnTo>
                  <a:pt x="5828843" y="8816137"/>
                </a:lnTo>
                <a:lnTo>
                  <a:pt x="5828843" y="8743277"/>
                </a:lnTo>
                <a:lnTo>
                  <a:pt x="5173091" y="8743277"/>
                </a:lnTo>
                <a:lnTo>
                  <a:pt x="5173091" y="8087525"/>
                </a:lnTo>
                <a:lnTo>
                  <a:pt x="5828843" y="8087525"/>
                </a:lnTo>
                <a:lnTo>
                  <a:pt x="5828843" y="8014665"/>
                </a:lnTo>
                <a:lnTo>
                  <a:pt x="5173091" y="8014665"/>
                </a:lnTo>
                <a:lnTo>
                  <a:pt x="5173091" y="7358913"/>
                </a:lnTo>
                <a:lnTo>
                  <a:pt x="5828843" y="7358913"/>
                </a:lnTo>
                <a:lnTo>
                  <a:pt x="5828843" y="7286053"/>
                </a:lnTo>
                <a:lnTo>
                  <a:pt x="5173091" y="7286053"/>
                </a:lnTo>
                <a:lnTo>
                  <a:pt x="5173091" y="6630314"/>
                </a:lnTo>
                <a:lnTo>
                  <a:pt x="5828843" y="6630314"/>
                </a:lnTo>
                <a:lnTo>
                  <a:pt x="5828843" y="6557454"/>
                </a:lnTo>
                <a:lnTo>
                  <a:pt x="5173091" y="6557454"/>
                </a:lnTo>
                <a:lnTo>
                  <a:pt x="5173091" y="5901702"/>
                </a:lnTo>
                <a:lnTo>
                  <a:pt x="5828843" y="5901702"/>
                </a:lnTo>
                <a:lnTo>
                  <a:pt x="5828843" y="5828843"/>
                </a:lnTo>
                <a:lnTo>
                  <a:pt x="5173091" y="5828843"/>
                </a:lnTo>
                <a:lnTo>
                  <a:pt x="5173091" y="5173103"/>
                </a:lnTo>
                <a:lnTo>
                  <a:pt x="5828843" y="5173103"/>
                </a:lnTo>
                <a:lnTo>
                  <a:pt x="5828843" y="5100244"/>
                </a:lnTo>
                <a:lnTo>
                  <a:pt x="5173091" y="5100244"/>
                </a:lnTo>
                <a:lnTo>
                  <a:pt x="5173091" y="4444492"/>
                </a:lnTo>
                <a:lnTo>
                  <a:pt x="5828843" y="4444492"/>
                </a:lnTo>
                <a:lnTo>
                  <a:pt x="5828843" y="4371632"/>
                </a:lnTo>
                <a:lnTo>
                  <a:pt x="5173091" y="4371632"/>
                </a:lnTo>
                <a:lnTo>
                  <a:pt x="5173091" y="3715893"/>
                </a:lnTo>
                <a:lnTo>
                  <a:pt x="5828843" y="3715893"/>
                </a:lnTo>
                <a:lnTo>
                  <a:pt x="5828843" y="3643033"/>
                </a:lnTo>
                <a:lnTo>
                  <a:pt x="5173091" y="3643033"/>
                </a:lnTo>
                <a:lnTo>
                  <a:pt x="5173091" y="2987281"/>
                </a:lnTo>
                <a:lnTo>
                  <a:pt x="5828843" y="2987281"/>
                </a:lnTo>
                <a:lnTo>
                  <a:pt x="5828843" y="2914421"/>
                </a:lnTo>
                <a:lnTo>
                  <a:pt x="5173091" y="2914421"/>
                </a:lnTo>
                <a:lnTo>
                  <a:pt x="5173091" y="2258682"/>
                </a:lnTo>
                <a:lnTo>
                  <a:pt x="5828843" y="2258682"/>
                </a:lnTo>
                <a:lnTo>
                  <a:pt x="5828843" y="2185809"/>
                </a:lnTo>
                <a:lnTo>
                  <a:pt x="5173091" y="2185809"/>
                </a:lnTo>
                <a:lnTo>
                  <a:pt x="5173091" y="1530070"/>
                </a:lnTo>
                <a:lnTo>
                  <a:pt x="5828843" y="1530070"/>
                </a:lnTo>
                <a:lnTo>
                  <a:pt x="5828843" y="1457210"/>
                </a:lnTo>
                <a:lnTo>
                  <a:pt x="5173091" y="1457210"/>
                </a:lnTo>
                <a:lnTo>
                  <a:pt x="5173091" y="801458"/>
                </a:lnTo>
                <a:lnTo>
                  <a:pt x="5828843" y="801458"/>
                </a:lnTo>
                <a:lnTo>
                  <a:pt x="5828843" y="728599"/>
                </a:lnTo>
                <a:lnTo>
                  <a:pt x="5173091" y="728599"/>
                </a:lnTo>
                <a:lnTo>
                  <a:pt x="5173091" y="72390"/>
                </a:lnTo>
                <a:lnTo>
                  <a:pt x="5828843" y="72390"/>
                </a:lnTo>
                <a:lnTo>
                  <a:pt x="5828843" y="0"/>
                </a:lnTo>
                <a:lnTo>
                  <a:pt x="5100231" y="0"/>
                </a:lnTo>
                <a:lnTo>
                  <a:pt x="5100231" y="72390"/>
                </a:lnTo>
                <a:lnTo>
                  <a:pt x="5100231" y="728599"/>
                </a:lnTo>
                <a:lnTo>
                  <a:pt x="5100231" y="10200488"/>
                </a:lnTo>
                <a:lnTo>
                  <a:pt x="4444492" y="10200488"/>
                </a:lnTo>
                <a:lnTo>
                  <a:pt x="4444492" y="9544736"/>
                </a:lnTo>
                <a:lnTo>
                  <a:pt x="5100231" y="9544736"/>
                </a:lnTo>
                <a:lnTo>
                  <a:pt x="5100231" y="9471876"/>
                </a:lnTo>
                <a:lnTo>
                  <a:pt x="4444492" y="9471876"/>
                </a:lnTo>
                <a:lnTo>
                  <a:pt x="4444492" y="8816137"/>
                </a:lnTo>
                <a:lnTo>
                  <a:pt x="5100231" y="8816137"/>
                </a:lnTo>
                <a:lnTo>
                  <a:pt x="5100231" y="8743277"/>
                </a:lnTo>
                <a:lnTo>
                  <a:pt x="4444492" y="8743277"/>
                </a:lnTo>
                <a:lnTo>
                  <a:pt x="4444492" y="8087525"/>
                </a:lnTo>
                <a:lnTo>
                  <a:pt x="5100231" y="8087525"/>
                </a:lnTo>
                <a:lnTo>
                  <a:pt x="5100231" y="8014665"/>
                </a:lnTo>
                <a:lnTo>
                  <a:pt x="4444492" y="8014665"/>
                </a:lnTo>
                <a:lnTo>
                  <a:pt x="4444492" y="7358913"/>
                </a:lnTo>
                <a:lnTo>
                  <a:pt x="5100231" y="7358913"/>
                </a:lnTo>
                <a:lnTo>
                  <a:pt x="5100231" y="7286053"/>
                </a:lnTo>
                <a:lnTo>
                  <a:pt x="4444492" y="7286053"/>
                </a:lnTo>
                <a:lnTo>
                  <a:pt x="4444492" y="6630314"/>
                </a:lnTo>
                <a:lnTo>
                  <a:pt x="5100231" y="6630314"/>
                </a:lnTo>
                <a:lnTo>
                  <a:pt x="5100231" y="6557454"/>
                </a:lnTo>
                <a:lnTo>
                  <a:pt x="4444492" y="6557454"/>
                </a:lnTo>
                <a:lnTo>
                  <a:pt x="4444492" y="5901702"/>
                </a:lnTo>
                <a:lnTo>
                  <a:pt x="5100231" y="5901702"/>
                </a:lnTo>
                <a:lnTo>
                  <a:pt x="5100231" y="5828843"/>
                </a:lnTo>
                <a:lnTo>
                  <a:pt x="4444492" y="5828843"/>
                </a:lnTo>
                <a:lnTo>
                  <a:pt x="4444492" y="5173103"/>
                </a:lnTo>
                <a:lnTo>
                  <a:pt x="5100231" y="5173103"/>
                </a:lnTo>
                <a:lnTo>
                  <a:pt x="5100231" y="5100244"/>
                </a:lnTo>
                <a:lnTo>
                  <a:pt x="4444492" y="5100244"/>
                </a:lnTo>
                <a:lnTo>
                  <a:pt x="4444492" y="4444492"/>
                </a:lnTo>
                <a:lnTo>
                  <a:pt x="5100231" y="4444492"/>
                </a:lnTo>
                <a:lnTo>
                  <a:pt x="5100231" y="4371632"/>
                </a:lnTo>
                <a:lnTo>
                  <a:pt x="4444492" y="4371632"/>
                </a:lnTo>
                <a:lnTo>
                  <a:pt x="4444492" y="3715893"/>
                </a:lnTo>
                <a:lnTo>
                  <a:pt x="5100231" y="3715893"/>
                </a:lnTo>
                <a:lnTo>
                  <a:pt x="5100231" y="3643033"/>
                </a:lnTo>
                <a:lnTo>
                  <a:pt x="4444492" y="3643033"/>
                </a:lnTo>
                <a:lnTo>
                  <a:pt x="4444492" y="2987281"/>
                </a:lnTo>
                <a:lnTo>
                  <a:pt x="5100231" y="2987281"/>
                </a:lnTo>
                <a:lnTo>
                  <a:pt x="5100231" y="2914421"/>
                </a:lnTo>
                <a:lnTo>
                  <a:pt x="4444492" y="2914421"/>
                </a:lnTo>
                <a:lnTo>
                  <a:pt x="4444492" y="2258682"/>
                </a:lnTo>
                <a:lnTo>
                  <a:pt x="5100231" y="2258682"/>
                </a:lnTo>
                <a:lnTo>
                  <a:pt x="5100231" y="2185809"/>
                </a:lnTo>
                <a:lnTo>
                  <a:pt x="4444492" y="2185809"/>
                </a:lnTo>
                <a:lnTo>
                  <a:pt x="4444492" y="1530070"/>
                </a:lnTo>
                <a:lnTo>
                  <a:pt x="5100231" y="1530070"/>
                </a:lnTo>
                <a:lnTo>
                  <a:pt x="5100231" y="1457210"/>
                </a:lnTo>
                <a:lnTo>
                  <a:pt x="4444492" y="1457210"/>
                </a:lnTo>
                <a:lnTo>
                  <a:pt x="4444492" y="801458"/>
                </a:lnTo>
                <a:lnTo>
                  <a:pt x="5100231" y="801458"/>
                </a:lnTo>
                <a:lnTo>
                  <a:pt x="5100231" y="728599"/>
                </a:lnTo>
                <a:lnTo>
                  <a:pt x="4444492" y="728599"/>
                </a:lnTo>
                <a:lnTo>
                  <a:pt x="4444492" y="72390"/>
                </a:lnTo>
                <a:lnTo>
                  <a:pt x="5100231" y="72390"/>
                </a:lnTo>
                <a:lnTo>
                  <a:pt x="5100231" y="0"/>
                </a:lnTo>
                <a:lnTo>
                  <a:pt x="4371632" y="0"/>
                </a:lnTo>
                <a:lnTo>
                  <a:pt x="4371632" y="72390"/>
                </a:lnTo>
                <a:lnTo>
                  <a:pt x="4371632" y="728599"/>
                </a:lnTo>
                <a:lnTo>
                  <a:pt x="4371632" y="10200488"/>
                </a:lnTo>
                <a:lnTo>
                  <a:pt x="3715880" y="10200488"/>
                </a:lnTo>
                <a:lnTo>
                  <a:pt x="3715880" y="9544736"/>
                </a:lnTo>
                <a:lnTo>
                  <a:pt x="4371632" y="9544736"/>
                </a:lnTo>
                <a:lnTo>
                  <a:pt x="4371632" y="9471876"/>
                </a:lnTo>
                <a:lnTo>
                  <a:pt x="3715880" y="9471876"/>
                </a:lnTo>
                <a:lnTo>
                  <a:pt x="3715880" y="8816137"/>
                </a:lnTo>
                <a:lnTo>
                  <a:pt x="4371632" y="8816137"/>
                </a:lnTo>
                <a:lnTo>
                  <a:pt x="4371632" y="8743277"/>
                </a:lnTo>
                <a:lnTo>
                  <a:pt x="3715880" y="8743277"/>
                </a:lnTo>
                <a:lnTo>
                  <a:pt x="3715880" y="8087525"/>
                </a:lnTo>
                <a:lnTo>
                  <a:pt x="4371632" y="8087525"/>
                </a:lnTo>
                <a:lnTo>
                  <a:pt x="4371632" y="8014665"/>
                </a:lnTo>
                <a:lnTo>
                  <a:pt x="3715880" y="8014665"/>
                </a:lnTo>
                <a:lnTo>
                  <a:pt x="3715880" y="7358913"/>
                </a:lnTo>
                <a:lnTo>
                  <a:pt x="4371632" y="7358913"/>
                </a:lnTo>
                <a:lnTo>
                  <a:pt x="4371632" y="7286053"/>
                </a:lnTo>
                <a:lnTo>
                  <a:pt x="3715880" y="7286053"/>
                </a:lnTo>
                <a:lnTo>
                  <a:pt x="3715880" y="6630314"/>
                </a:lnTo>
                <a:lnTo>
                  <a:pt x="4371632" y="6630314"/>
                </a:lnTo>
                <a:lnTo>
                  <a:pt x="4371632" y="6557454"/>
                </a:lnTo>
                <a:lnTo>
                  <a:pt x="3715880" y="6557454"/>
                </a:lnTo>
                <a:lnTo>
                  <a:pt x="3715880" y="5901702"/>
                </a:lnTo>
                <a:lnTo>
                  <a:pt x="4371632" y="5901702"/>
                </a:lnTo>
                <a:lnTo>
                  <a:pt x="4371632" y="5828843"/>
                </a:lnTo>
                <a:lnTo>
                  <a:pt x="3715880" y="5828843"/>
                </a:lnTo>
                <a:lnTo>
                  <a:pt x="3715880" y="5173103"/>
                </a:lnTo>
                <a:lnTo>
                  <a:pt x="4371632" y="5173103"/>
                </a:lnTo>
                <a:lnTo>
                  <a:pt x="4371632" y="5100244"/>
                </a:lnTo>
                <a:lnTo>
                  <a:pt x="3715880" y="5100244"/>
                </a:lnTo>
                <a:lnTo>
                  <a:pt x="3715880" y="4444492"/>
                </a:lnTo>
                <a:lnTo>
                  <a:pt x="4371632" y="4444492"/>
                </a:lnTo>
                <a:lnTo>
                  <a:pt x="4371632" y="4371632"/>
                </a:lnTo>
                <a:lnTo>
                  <a:pt x="3715880" y="4371632"/>
                </a:lnTo>
                <a:lnTo>
                  <a:pt x="3715880" y="3715893"/>
                </a:lnTo>
                <a:lnTo>
                  <a:pt x="4371632" y="3715893"/>
                </a:lnTo>
                <a:lnTo>
                  <a:pt x="4371632" y="3643033"/>
                </a:lnTo>
                <a:lnTo>
                  <a:pt x="3715880" y="3643033"/>
                </a:lnTo>
                <a:lnTo>
                  <a:pt x="3715880" y="2987281"/>
                </a:lnTo>
                <a:lnTo>
                  <a:pt x="4371632" y="2987281"/>
                </a:lnTo>
                <a:lnTo>
                  <a:pt x="4371632" y="2914421"/>
                </a:lnTo>
                <a:lnTo>
                  <a:pt x="3715880" y="2914421"/>
                </a:lnTo>
                <a:lnTo>
                  <a:pt x="3715880" y="2258682"/>
                </a:lnTo>
                <a:lnTo>
                  <a:pt x="4371632" y="2258682"/>
                </a:lnTo>
                <a:lnTo>
                  <a:pt x="4371632" y="2185809"/>
                </a:lnTo>
                <a:lnTo>
                  <a:pt x="3715880" y="2185809"/>
                </a:lnTo>
                <a:lnTo>
                  <a:pt x="3715880" y="1530070"/>
                </a:lnTo>
                <a:lnTo>
                  <a:pt x="4371632" y="1530070"/>
                </a:lnTo>
                <a:lnTo>
                  <a:pt x="4371632" y="1457210"/>
                </a:lnTo>
                <a:lnTo>
                  <a:pt x="3715880" y="1457210"/>
                </a:lnTo>
                <a:lnTo>
                  <a:pt x="3715880" y="801458"/>
                </a:lnTo>
                <a:lnTo>
                  <a:pt x="4371632" y="801458"/>
                </a:lnTo>
                <a:lnTo>
                  <a:pt x="4371632" y="728599"/>
                </a:lnTo>
                <a:lnTo>
                  <a:pt x="3715880" y="728599"/>
                </a:lnTo>
                <a:lnTo>
                  <a:pt x="3715880" y="72390"/>
                </a:lnTo>
                <a:lnTo>
                  <a:pt x="4371632" y="72390"/>
                </a:lnTo>
                <a:lnTo>
                  <a:pt x="4371632" y="0"/>
                </a:lnTo>
                <a:lnTo>
                  <a:pt x="3643020" y="0"/>
                </a:lnTo>
                <a:lnTo>
                  <a:pt x="3643020" y="72390"/>
                </a:lnTo>
                <a:lnTo>
                  <a:pt x="3643020" y="728599"/>
                </a:lnTo>
                <a:lnTo>
                  <a:pt x="3643020" y="10200488"/>
                </a:lnTo>
                <a:lnTo>
                  <a:pt x="2987281" y="10200488"/>
                </a:lnTo>
                <a:lnTo>
                  <a:pt x="2987281" y="9544736"/>
                </a:lnTo>
                <a:lnTo>
                  <a:pt x="3643020" y="9544736"/>
                </a:lnTo>
                <a:lnTo>
                  <a:pt x="3643020" y="9471876"/>
                </a:lnTo>
                <a:lnTo>
                  <a:pt x="2987281" y="9471876"/>
                </a:lnTo>
                <a:lnTo>
                  <a:pt x="2987281" y="8816137"/>
                </a:lnTo>
                <a:lnTo>
                  <a:pt x="3643020" y="8816137"/>
                </a:lnTo>
                <a:lnTo>
                  <a:pt x="3643020" y="8743277"/>
                </a:lnTo>
                <a:lnTo>
                  <a:pt x="2987281" y="8743277"/>
                </a:lnTo>
                <a:lnTo>
                  <a:pt x="2987281" y="8087525"/>
                </a:lnTo>
                <a:lnTo>
                  <a:pt x="3643020" y="8087525"/>
                </a:lnTo>
                <a:lnTo>
                  <a:pt x="3643020" y="8014665"/>
                </a:lnTo>
                <a:lnTo>
                  <a:pt x="2987281" y="8014665"/>
                </a:lnTo>
                <a:lnTo>
                  <a:pt x="2987281" y="7358913"/>
                </a:lnTo>
                <a:lnTo>
                  <a:pt x="3643020" y="7358913"/>
                </a:lnTo>
                <a:lnTo>
                  <a:pt x="3643020" y="7286053"/>
                </a:lnTo>
                <a:lnTo>
                  <a:pt x="2987281" y="7286053"/>
                </a:lnTo>
                <a:lnTo>
                  <a:pt x="2987281" y="6630314"/>
                </a:lnTo>
                <a:lnTo>
                  <a:pt x="3643020" y="6630314"/>
                </a:lnTo>
                <a:lnTo>
                  <a:pt x="3643020" y="6557454"/>
                </a:lnTo>
                <a:lnTo>
                  <a:pt x="2987281" y="6557454"/>
                </a:lnTo>
                <a:lnTo>
                  <a:pt x="2987281" y="5901702"/>
                </a:lnTo>
                <a:lnTo>
                  <a:pt x="3643020" y="5901702"/>
                </a:lnTo>
                <a:lnTo>
                  <a:pt x="3643020" y="5828843"/>
                </a:lnTo>
                <a:lnTo>
                  <a:pt x="2987281" y="5828843"/>
                </a:lnTo>
                <a:lnTo>
                  <a:pt x="2987281" y="5173103"/>
                </a:lnTo>
                <a:lnTo>
                  <a:pt x="3643020" y="5173103"/>
                </a:lnTo>
                <a:lnTo>
                  <a:pt x="3643020" y="5100244"/>
                </a:lnTo>
                <a:lnTo>
                  <a:pt x="2987281" y="5100244"/>
                </a:lnTo>
                <a:lnTo>
                  <a:pt x="2987281" y="4444492"/>
                </a:lnTo>
                <a:lnTo>
                  <a:pt x="3643020" y="4444492"/>
                </a:lnTo>
                <a:lnTo>
                  <a:pt x="3643020" y="4371632"/>
                </a:lnTo>
                <a:lnTo>
                  <a:pt x="2987281" y="4371632"/>
                </a:lnTo>
                <a:lnTo>
                  <a:pt x="2987281" y="3715893"/>
                </a:lnTo>
                <a:lnTo>
                  <a:pt x="3643020" y="3715893"/>
                </a:lnTo>
                <a:lnTo>
                  <a:pt x="3643020" y="3643033"/>
                </a:lnTo>
                <a:lnTo>
                  <a:pt x="2987281" y="3643033"/>
                </a:lnTo>
                <a:lnTo>
                  <a:pt x="2987281" y="2987281"/>
                </a:lnTo>
                <a:lnTo>
                  <a:pt x="3643020" y="2987281"/>
                </a:lnTo>
                <a:lnTo>
                  <a:pt x="3643020" y="2914421"/>
                </a:lnTo>
                <a:lnTo>
                  <a:pt x="2987281" y="2914421"/>
                </a:lnTo>
                <a:lnTo>
                  <a:pt x="2987281" y="2258682"/>
                </a:lnTo>
                <a:lnTo>
                  <a:pt x="3643020" y="2258682"/>
                </a:lnTo>
                <a:lnTo>
                  <a:pt x="3643020" y="2185809"/>
                </a:lnTo>
                <a:lnTo>
                  <a:pt x="2987281" y="2185809"/>
                </a:lnTo>
                <a:lnTo>
                  <a:pt x="2987281" y="1530070"/>
                </a:lnTo>
                <a:lnTo>
                  <a:pt x="3643020" y="1530070"/>
                </a:lnTo>
                <a:lnTo>
                  <a:pt x="3643020" y="1457210"/>
                </a:lnTo>
                <a:lnTo>
                  <a:pt x="2987281" y="1457210"/>
                </a:lnTo>
                <a:lnTo>
                  <a:pt x="2987281" y="801458"/>
                </a:lnTo>
                <a:lnTo>
                  <a:pt x="3643020" y="801458"/>
                </a:lnTo>
                <a:lnTo>
                  <a:pt x="3643020" y="728599"/>
                </a:lnTo>
                <a:lnTo>
                  <a:pt x="2987281" y="728599"/>
                </a:lnTo>
                <a:lnTo>
                  <a:pt x="2987281" y="72390"/>
                </a:lnTo>
                <a:lnTo>
                  <a:pt x="3643020" y="72390"/>
                </a:lnTo>
                <a:lnTo>
                  <a:pt x="3643020" y="0"/>
                </a:lnTo>
                <a:lnTo>
                  <a:pt x="2914421" y="0"/>
                </a:lnTo>
                <a:lnTo>
                  <a:pt x="2914421" y="72390"/>
                </a:lnTo>
                <a:lnTo>
                  <a:pt x="2914421" y="728599"/>
                </a:lnTo>
                <a:lnTo>
                  <a:pt x="2914421" y="10200488"/>
                </a:lnTo>
                <a:lnTo>
                  <a:pt x="2258669" y="10200488"/>
                </a:lnTo>
                <a:lnTo>
                  <a:pt x="2258669" y="9544736"/>
                </a:lnTo>
                <a:lnTo>
                  <a:pt x="2914421" y="9544736"/>
                </a:lnTo>
                <a:lnTo>
                  <a:pt x="2914421" y="9471876"/>
                </a:lnTo>
                <a:lnTo>
                  <a:pt x="2258669" y="9471876"/>
                </a:lnTo>
                <a:lnTo>
                  <a:pt x="2258669" y="8816137"/>
                </a:lnTo>
                <a:lnTo>
                  <a:pt x="2914421" y="8816137"/>
                </a:lnTo>
                <a:lnTo>
                  <a:pt x="2914421" y="8743277"/>
                </a:lnTo>
                <a:lnTo>
                  <a:pt x="2258669" y="8743277"/>
                </a:lnTo>
                <a:lnTo>
                  <a:pt x="2258669" y="8087525"/>
                </a:lnTo>
                <a:lnTo>
                  <a:pt x="2914421" y="8087525"/>
                </a:lnTo>
                <a:lnTo>
                  <a:pt x="2914421" y="8014665"/>
                </a:lnTo>
                <a:lnTo>
                  <a:pt x="2258669" y="8014665"/>
                </a:lnTo>
                <a:lnTo>
                  <a:pt x="2258669" y="7358913"/>
                </a:lnTo>
                <a:lnTo>
                  <a:pt x="2914421" y="7358913"/>
                </a:lnTo>
                <a:lnTo>
                  <a:pt x="2914421" y="7286053"/>
                </a:lnTo>
                <a:lnTo>
                  <a:pt x="2258669" y="7286053"/>
                </a:lnTo>
                <a:lnTo>
                  <a:pt x="2258669" y="6630314"/>
                </a:lnTo>
                <a:lnTo>
                  <a:pt x="2914421" y="6630314"/>
                </a:lnTo>
                <a:lnTo>
                  <a:pt x="2914421" y="6557454"/>
                </a:lnTo>
                <a:lnTo>
                  <a:pt x="2258669" y="6557454"/>
                </a:lnTo>
                <a:lnTo>
                  <a:pt x="2258669" y="5901702"/>
                </a:lnTo>
                <a:lnTo>
                  <a:pt x="2914421" y="5901702"/>
                </a:lnTo>
                <a:lnTo>
                  <a:pt x="2914421" y="5828843"/>
                </a:lnTo>
                <a:lnTo>
                  <a:pt x="2258669" y="5828843"/>
                </a:lnTo>
                <a:lnTo>
                  <a:pt x="2258669" y="5173103"/>
                </a:lnTo>
                <a:lnTo>
                  <a:pt x="2914421" y="5173103"/>
                </a:lnTo>
                <a:lnTo>
                  <a:pt x="2914421" y="5100244"/>
                </a:lnTo>
                <a:lnTo>
                  <a:pt x="2258669" y="5100244"/>
                </a:lnTo>
                <a:lnTo>
                  <a:pt x="2258669" y="4444492"/>
                </a:lnTo>
                <a:lnTo>
                  <a:pt x="2914421" y="4444492"/>
                </a:lnTo>
                <a:lnTo>
                  <a:pt x="2914421" y="4371632"/>
                </a:lnTo>
                <a:lnTo>
                  <a:pt x="2258669" y="4371632"/>
                </a:lnTo>
                <a:lnTo>
                  <a:pt x="2258669" y="3715893"/>
                </a:lnTo>
                <a:lnTo>
                  <a:pt x="2914421" y="3715893"/>
                </a:lnTo>
                <a:lnTo>
                  <a:pt x="2914421" y="3643033"/>
                </a:lnTo>
                <a:lnTo>
                  <a:pt x="2258669" y="3643033"/>
                </a:lnTo>
                <a:lnTo>
                  <a:pt x="2258669" y="2987281"/>
                </a:lnTo>
                <a:lnTo>
                  <a:pt x="2914421" y="2987281"/>
                </a:lnTo>
                <a:lnTo>
                  <a:pt x="2914421" y="2914421"/>
                </a:lnTo>
                <a:lnTo>
                  <a:pt x="2258669" y="2914421"/>
                </a:lnTo>
                <a:lnTo>
                  <a:pt x="2258669" y="2258682"/>
                </a:lnTo>
                <a:lnTo>
                  <a:pt x="2914421" y="2258682"/>
                </a:lnTo>
                <a:lnTo>
                  <a:pt x="2914421" y="2185809"/>
                </a:lnTo>
                <a:lnTo>
                  <a:pt x="2258669" y="2185809"/>
                </a:lnTo>
                <a:lnTo>
                  <a:pt x="2258669" y="1530070"/>
                </a:lnTo>
                <a:lnTo>
                  <a:pt x="2914421" y="1530070"/>
                </a:lnTo>
                <a:lnTo>
                  <a:pt x="2914421" y="1457210"/>
                </a:lnTo>
                <a:lnTo>
                  <a:pt x="2258669" y="1457210"/>
                </a:lnTo>
                <a:lnTo>
                  <a:pt x="2258669" y="801458"/>
                </a:lnTo>
                <a:lnTo>
                  <a:pt x="2914421" y="801458"/>
                </a:lnTo>
                <a:lnTo>
                  <a:pt x="2914421" y="728599"/>
                </a:lnTo>
                <a:lnTo>
                  <a:pt x="2258669" y="728599"/>
                </a:lnTo>
                <a:lnTo>
                  <a:pt x="2258669" y="72390"/>
                </a:lnTo>
                <a:lnTo>
                  <a:pt x="2914421" y="72390"/>
                </a:lnTo>
                <a:lnTo>
                  <a:pt x="2914421" y="0"/>
                </a:lnTo>
                <a:lnTo>
                  <a:pt x="2185809" y="0"/>
                </a:lnTo>
                <a:lnTo>
                  <a:pt x="2185809" y="72390"/>
                </a:lnTo>
                <a:lnTo>
                  <a:pt x="2185809" y="728599"/>
                </a:lnTo>
                <a:lnTo>
                  <a:pt x="2185809" y="10200488"/>
                </a:lnTo>
                <a:lnTo>
                  <a:pt x="1530070" y="10200488"/>
                </a:lnTo>
                <a:lnTo>
                  <a:pt x="1530070" y="9544736"/>
                </a:lnTo>
                <a:lnTo>
                  <a:pt x="2185809" y="9544736"/>
                </a:lnTo>
                <a:lnTo>
                  <a:pt x="2185809" y="9471876"/>
                </a:lnTo>
                <a:lnTo>
                  <a:pt x="1530070" y="9471876"/>
                </a:lnTo>
                <a:lnTo>
                  <a:pt x="1530070" y="8816137"/>
                </a:lnTo>
                <a:lnTo>
                  <a:pt x="2185809" y="8816137"/>
                </a:lnTo>
                <a:lnTo>
                  <a:pt x="2185809" y="8743277"/>
                </a:lnTo>
                <a:lnTo>
                  <a:pt x="1530070" y="8743277"/>
                </a:lnTo>
                <a:lnTo>
                  <a:pt x="1530070" y="8087525"/>
                </a:lnTo>
                <a:lnTo>
                  <a:pt x="2185809" y="8087525"/>
                </a:lnTo>
                <a:lnTo>
                  <a:pt x="2185809" y="8014665"/>
                </a:lnTo>
                <a:lnTo>
                  <a:pt x="1530070" y="8014665"/>
                </a:lnTo>
                <a:lnTo>
                  <a:pt x="1530070" y="7358913"/>
                </a:lnTo>
                <a:lnTo>
                  <a:pt x="2185809" y="7358913"/>
                </a:lnTo>
                <a:lnTo>
                  <a:pt x="2185809" y="7286053"/>
                </a:lnTo>
                <a:lnTo>
                  <a:pt x="1530070" y="7286053"/>
                </a:lnTo>
                <a:lnTo>
                  <a:pt x="1530070" y="6630314"/>
                </a:lnTo>
                <a:lnTo>
                  <a:pt x="2185809" y="6630314"/>
                </a:lnTo>
                <a:lnTo>
                  <a:pt x="2185809" y="6557454"/>
                </a:lnTo>
                <a:lnTo>
                  <a:pt x="1530070" y="6557454"/>
                </a:lnTo>
                <a:lnTo>
                  <a:pt x="1530070" y="5901702"/>
                </a:lnTo>
                <a:lnTo>
                  <a:pt x="2185809" y="5901702"/>
                </a:lnTo>
                <a:lnTo>
                  <a:pt x="2185809" y="5828843"/>
                </a:lnTo>
                <a:lnTo>
                  <a:pt x="1530070" y="5828843"/>
                </a:lnTo>
                <a:lnTo>
                  <a:pt x="1530070" y="5173103"/>
                </a:lnTo>
                <a:lnTo>
                  <a:pt x="2185809" y="5173103"/>
                </a:lnTo>
                <a:lnTo>
                  <a:pt x="2185809" y="5100244"/>
                </a:lnTo>
                <a:lnTo>
                  <a:pt x="1530070" y="5100244"/>
                </a:lnTo>
                <a:lnTo>
                  <a:pt x="1530070" y="4444492"/>
                </a:lnTo>
                <a:lnTo>
                  <a:pt x="2185809" y="4444492"/>
                </a:lnTo>
                <a:lnTo>
                  <a:pt x="2185809" y="4371632"/>
                </a:lnTo>
                <a:lnTo>
                  <a:pt x="1530070" y="4371632"/>
                </a:lnTo>
                <a:lnTo>
                  <a:pt x="1530070" y="3715893"/>
                </a:lnTo>
                <a:lnTo>
                  <a:pt x="2185809" y="3715893"/>
                </a:lnTo>
                <a:lnTo>
                  <a:pt x="2185809" y="3643033"/>
                </a:lnTo>
                <a:lnTo>
                  <a:pt x="1530070" y="3643033"/>
                </a:lnTo>
                <a:lnTo>
                  <a:pt x="1530070" y="2987281"/>
                </a:lnTo>
                <a:lnTo>
                  <a:pt x="2185809" y="2987281"/>
                </a:lnTo>
                <a:lnTo>
                  <a:pt x="2185809" y="2914421"/>
                </a:lnTo>
                <a:lnTo>
                  <a:pt x="1530070" y="2914421"/>
                </a:lnTo>
                <a:lnTo>
                  <a:pt x="1530070" y="2258682"/>
                </a:lnTo>
                <a:lnTo>
                  <a:pt x="2185809" y="2258682"/>
                </a:lnTo>
                <a:lnTo>
                  <a:pt x="2185809" y="2185809"/>
                </a:lnTo>
                <a:lnTo>
                  <a:pt x="1530070" y="2185809"/>
                </a:lnTo>
                <a:lnTo>
                  <a:pt x="1530070" y="1530070"/>
                </a:lnTo>
                <a:lnTo>
                  <a:pt x="2185809" y="1530070"/>
                </a:lnTo>
                <a:lnTo>
                  <a:pt x="2185809" y="1457210"/>
                </a:lnTo>
                <a:lnTo>
                  <a:pt x="1530070" y="1457210"/>
                </a:lnTo>
                <a:lnTo>
                  <a:pt x="1530070" y="801458"/>
                </a:lnTo>
                <a:lnTo>
                  <a:pt x="2185809" y="801458"/>
                </a:lnTo>
                <a:lnTo>
                  <a:pt x="2185809" y="728599"/>
                </a:lnTo>
                <a:lnTo>
                  <a:pt x="1530070" y="728599"/>
                </a:lnTo>
                <a:lnTo>
                  <a:pt x="1530070" y="72390"/>
                </a:lnTo>
                <a:lnTo>
                  <a:pt x="2185809" y="72390"/>
                </a:lnTo>
                <a:lnTo>
                  <a:pt x="2185809" y="0"/>
                </a:lnTo>
                <a:lnTo>
                  <a:pt x="1457210" y="0"/>
                </a:lnTo>
                <a:lnTo>
                  <a:pt x="1457210" y="72390"/>
                </a:lnTo>
                <a:lnTo>
                  <a:pt x="1457210" y="728599"/>
                </a:lnTo>
                <a:lnTo>
                  <a:pt x="1457210" y="10200488"/>
                </a:lnTo>
                <a:lnTo>
                  <a:pt x="801458" y="10200488"/>
                </a:lnTo>
                <a:lnTo>
                  <a:pt x="801458" y="9544736"/>
                </a:lnTo>
                <a:lnTo>
                  <a:pt x="1457210" y="9544736"/>
                </a:lnTo>
                <a:lnTo>
                  <a:pt x="1457210" y="9471876"/>
                </a:lnTo>
                <a:lnTo>
                  <a:pt x="801458" y="9471876"/>
                </a:lnTo>
                <a:lnTo>
                  <a:pt x="801458" y="8816137"/>
                </a:lnTo>
                <a:lnTo>
                  <a:pt x="1457210" y="8816137"/>
                </a:lnTo>
                <a:lnTo>
                  <a:pt x="1457210" y="8743277"/>
                </a:lnTo>
                <a:lnTo>
                  <a:pt x="801458" y="8743277"/>
                </a:lnTo>
                <a:lnTo>
                  <a:pt x="801458" y="8087525"/>
                </a:lnTo>
                <a:lnTo>
                  <a:pt x="1457210" y="8087525"/>
                </a:lnTo>
                <a:lnTo>
                  <a:pt x="1457210" y="8014665"/>
                </a:lnTo>
                <a:lnTo>
                  <a:pt x="801458" y="8014665"/>
                </a:lnTo>
                <a:lnTo>
                  <a:pt x="801458" y="7358913"/>
                </a:lnTo>
                <a:lnTo>
                  <a:pt x="1457210" y="7358913"/>
                </a:lnTo>
                <a:lnTo>
                  <a:pt x="1457210" y="7286053"/>
                </a:lnTo>
                <a:lnTo>
                  <a:pt x="801458" y="7286053"/>
                </a:lnTo>
                <a:lnTo>
                  <a:pt x="801458" y="6630314"/>
                </a:lnTo>
                <a:lnTo>
                  <a:pt x="1457210" y="6630314"/>
                </a:lnTo>
                <a:lnTo>
                  <a:pt x="1457210" y="6557454"/>
                </a:lnTo>
                <a:lnTo>
                  <a:pt x="801458" y="6557454"/>
                </a:lnTo>
                <a:lnTo>
                  <a:pt x="801458" y="5901702"/>
                </a:lnTo>
                <a:lnTo>
                  <a:pt x="1457210" y="5901702"/>
                </a:lnTo>
                <a:lnTo>
                  <a:pt x="1457210" y="5828843"/>
                </a:lnTo>
                <a:lnTo>
                  <a:pt x="801458" y="5828843"/>
                </a:lnTo>
                <a:lnTo>
                  <a:pt x="801458" y="5173103"/>
                </a:lnTo>
                <a:lnTo>
                  <a:pt x="1457210" y="5173103"/>
                </a:lnTo>
                <a:lnTo>
                  <a:pt x="1457210" y="5100244"/>
                </a:lnTo>
                <a:lnTo>
                  <a:pt x="801458" y="5100244"/>
                </a:lnTo>
                <a:lnTo>
                  <a:pt x="801458" y="4444492"/>
                </a:lnTo>
                <a:lnTo>
                  <a:pt x="1457210" y="4444492"/>
                </a:lnTo>
                <a:lnTo>
                  <a:pt x="1457210" y="4371632"/>
                </a:lnTo>
                <a:lnTo>
                  <a:pt x="801458" y="4371632"/>
                </a:lnTo>
                <a:lnTo>
                  <a:pt x="801458" y="3715893"/>
                </a:lnTo>
                <a:lnTo>
                  <a:pt x="1457210" y="3715893"/>
                </a:lnTo>
                <a:lnTo>
                  <a:pt x="1457210" y="3643033"/>
                </a:lnTo>
                <a:lnTo>
                  <a:pt x="801458" y="3643033"/>
                </a:lnTo>
                <a:lnTo>
                  <a:pt x="801458" y="2987281"/>
                </a:lnTo>
                <a:lnTo>
                  <a:pt x="1457210" y="2987281"/>
                </a:lnTo>
                <a:lnTo>
                  <a:pt x="1457210" y="2914421"/>
                </a:lnTo>
                <a:lnTo>
                  <a:pt x="801458" y="2914421"/>
                </a:lnTo>
                <a:lnTo>
                  <a:pt x="801458" y="2258682"/>
                </a:lnTo>
                <a:lnTo>
                  <a:pt x="1457210" y="2258682"/>
                </a:lnTo>
                <a:lnTo>
                  <a:pt x="1457210" y="2185809"/>
                </a:lnTo>
                <a:lnTo>
                  <a:pt x="801458" y="2185809"/>
                </a:lnTo>
                <a:lnTo>
                  <a:pt x="801458" y="1530070"/>
                </a:lnTo>
                <a:lnTo>
                  <a:pt x="1457210" y="1530070"/>
                </a:lnTo>
                <a:lnTo>
                  <a:pt x="1457210" y="1457210"/>
                </a:lnTo>
                <a:lnTo>
                  <a:pt x="801458" y="1457210"/>
                </a:lnTo>
                <a:lnTo>
                  <a:pt x="801458" y="801458"/>
                </a:lnTo>
                <a:lnTo>
                  <a:pt x="1457210" y="801458"/>
                </a:lnTo>
                <a:lnTo>
                  <a:pt x="1457210" y="728599"/>
                </a:lnTo>
                <a:lnTo>
                  <a:pt x="801458" y="728599"/>
                </a:lnTo>
                <a:lnTo>
                  <a:pt x="801458" y="72390"/>
                </a:lnTo>
                <a:lnTo>
                  <a:pt x="1457210" y="72390"/>
                </a:lnTo>
                <a:lnTo>
                  <a:pt x="1457210" y="0"/>
                </a:lnTo>
                <a:lnTo>
                  <a:pt x="728599" y="0"/>
                </a:lnTo>
                <a:lnTo>
                  <a:pt x="728599" y="72390"/>
                </a:lnTo>
                <a:lnTo>
                  <a:pt x="728599" y="728599"/>
                </a:lnTo>
                <a:lnTo>
                  <a:pt x="728599" y="10200488"/>
                </a:lnTo>
                <a:lnTo>
                  <a:pt x="72859" y="10200488"/>
                </a:lnTo>
                <a:lnTo>
                  <a:pt x="72859" y="9544736"/>
                </a:lnTo>
                <a:lnTo>
                  <a:pt x="728599" y="9544736"/>
                </a:lnTo>
                <a:lnTo>
                  <a:pt x="728599" y="9471876"/>
                </a:lnTo>
                <a:lnTo>
                  <a:pt x="72859" y="9471876"/>
                </a:lnTo>
                <a:lnTo>
                  <a:pt x="72859" y="8816137"/>
                </a:lnTo>
                <a:lnTo>
                  <a:pt x="728599" y="8816137"/>
                </a:lnTo>
                <a:lnTo>
                  <a:pt x="728599" y="8743277"/>
                </a:lnTo>
                <a:lnTo>
                  <a:pt x="72859" y="8743277"/>
                </a:lnTo>
                <a:lnTo>
                  <a:pt x="72859" y="8087525"/>
                </a:lnTo>
                <a:lnTo>
                  <a:pt x="728599" y="8087525"/>
                </a:lnTo>
                <a:lnTo>
                  <a:pt x="728599" y="8014665"/>
                </a:lnTo>
                <a:lnTo>
                  <a:pt x="72859" y="8014665"/>
                </a:lnTo>
                <a:lnTo>
                  <a:pt x="72859" y="7358913"/>
                </a:lnTo>
                <a:lnTo>
                  <a:pt x="728599" y="7358913"/>
                </a:lnTo>
                <a:lnTo>
                  <a:pt x="728599" y="7286053"/>
                </a:lnTo>
                <a:lnTo>
                  <a:pt x="72859" y="7286053"/>
                </a:lnTo>
                <a:lnTo>
                  <a:pt x="72859" y="6630314"/>
                </a:lnTo>
                <a:lnTo>
                  <a:pt x="728599" y="6630314"/>
                </a:lnTo>
                <a:lnTo>
                  <a:pt x="728599" y="6557454"/>
                </a:lnTo>
                <a:lnTo>
                  <a:pt x="72859" y="6557454"/>
                </a:lnTo>
                <a:lnTo>
                  <a:pt x="72859" y="5901702"/>
                </a:lnTo>
                <a:lnTo>
                  <a:pt x="728599" y="5901702"/>
                </a:lnTo>
                <a:lnTo>
                  <a:pt x="728599" y="5828843"/>
                </a:lnTo>
                <a:lnTo>
                  <a:pt x="72859" y="5828843"/>
                </a:lnTo>
                <a:lnTo>
                  <a:pt x="72859" y="5173103"/>
                </a:lnTo>
                <a:lnTo>
                  <a:pt x="728599" y="5173103"/>
                </a:lnTo>
                <a:lnTo>
                  <a:pt x="728599" y="5100244"/>
                </a:lnTo>
                <a:lnTo>
                  <a:pt x="72859" y="5100244"/>
                </a:lnTo>
                <a:lnTo>
                  <a:pt x="72859" y="4444492"/>
                </a:lnTo>
                <a:lnTo>
                  <a:pt x="728599" y="4444492"/>
                </a:lnTo>
                <a:lnTo>
                  <a:pt x="728599" y="4371632"/>
                </a:lnTo>
                <a:lnTo>
                  <a:pt x="72859" y="4371632"/>
                </a:lnTo>
                <a:lnTo>
                  <a:pt x="72859" y="3715893"/>
                </a:lnTo>
                <a:lnTo>
                  <a:pt x="728599" y="3715893"/>
                </a:lnTo>
                <a:lnTo>
                  <a:pt x="728599" y="3643033"/>
                </a:lnTo>
                <a:lnTo>
                  <a:pt x="72859" y="3643033"/>
                </a:lnTo>
                <a:lnTo>
                  <a:pt x="72859" y="2987281"/>
                </a:lnTo>
                <a:lnTo>
                  <a:pt x="728599" y="2987281"/>
                </a:lnTo>
                <a:lnTo>
                  <a:pt x="728599" y="2914421"/>
                </a:lnTo>
                <a:lnTo>
                  <a:pt x="72859" y="2914421"/>
                </a:lnTo>
                <a:lnTo>
                  <a:pt x="72859" y="2258682"/>
                </a:lnTo>
                <a:lnTo>
                  <a:pt x="728599" y="2258682"/>
                </a:lnTo>
                <a:lnTo>
                  <a:pt x="728599" y="2185809"/>
                </a:lnTo>
                <a:lnTo>
                  <a:pt x="72859" y="2185809"/>
                </a:lnTo>
                <a:lnTo>
                  <a:pt x="72859" y="1530070"/>
                </a:lnTo>
                <a:lnTo>
                  <a:pt x="728599" y="1530070"/>
                </a:lnTo>
                <a:lnTo>
                  <a:pt x="728599" y="1457210"/>
                </a:lnTo>
                <a:lnTo>
                  <a:pt x="72859" y="1457210"/>
                </a:lnTo>
                <a:lnTo>
                  <a:pt x="72859" y="801458"/>
                </a:lnTo>
                <a:lnTo>
                  <a:pt x="728599" y="801458"/>
                </a:lnTo>
                <a:lnTo>
                  <a:pt x="728599" y="728599"/>
                </a:lnTo>
                <a:lnTo>
                  <a:pt x="72859" y="728599"/>
                </a:lnTo>
                <a:lnTo>
                  <a:pt x="72859" y="72390"/>
                </a:lnTo>
                <a:lnTo>
                  <a:pt x="728599" y="72390"/>
                </a:lnTo>
                <a:lnTo>
                  <a:pt x="728599" y="0"/>
                </a:lnTo>
                <a:lnTo>
                  <a:pt x="0" y="0"/>
                </a:lnTo>
                <a:lnTo>
                  <a:pt x="0" y="72390"/>
                </a:lnTo>
                <a:lnTo>
                  <a:pt x="0" y="10278110"/>
                </a:lnTo>
                <a:lnTo>
                  <a:pt x="72859" y="10278110"/>
                </a:lnTo>
                <a:lnTo>
                  <a:pt x="72859" y="10273347"/>
                </a:lnTo>
                <a:lnTo>
                  <a:pt x="728599" y="10273347"/>
                </a:lnTo>
                <a:lnTo>
                  <a:pt x="728599" y="10277488"/>
                </a:lnTo>
                <a:lnTo>
                  <a:pt x="801458" y="10277488"/>
                </a:lnTo>
                <a:lnTo>
                  <a:pt x="801458" y="10273347"/>
                </a:lnTo>
                <a:lnTo>
                  <a:pt x="1457210" y="10273347"/>
                </a:lnTo>
                <a:lnTo>
                  <a:pt x="1457210" y="10277488"/>
                </a:lnTo>
                <a:lnTo>
                  <a:pt x="1530070" y="10277488"/>
                </a:lnTo>
                <a:lnTo>
                  <a:pt x="1530070" y="10273347"/>
                </a:lnTo>
                <a:lnTo>
                  <a:pt x="2185809" y="10273347"/>
                </a:lnTo>
                <a:lnTo>
                  <a:pt x="2185809" y="10277488"/>
                </a:lnTo>
                <a:lnTo>
                  <a:pt x="2258669" y="10277488"/>
                </a:lnTo>
                <a:lnTo>
                  <a:pt x="2258669" y="10273347"/>
                </a:lnTo>
                <a:lnTo>
                  <a:pt x="2914421" y="10273347"/>
                </a:lnTo>
                <a:lnTo>
                  <a:pt x="2914421" y="10277488"/>
                </a:lnTo>
                <a:lnTo>
                  <a:pt x="2987281" y="10277488"/>
                </a:lnTo>
                <a:lnTo>
                  <a:pt x="2987281" y="10273347"/>
                </a:lnTo>
                <a:lnTo>
                  <a:pt x="3643020" y="10273347"/>
                </a:lnTo>
                <a:lnTo>
                  <a:pt x="3643020" y="10277488"/>
                </a:lnTo>
                <a:lnTo>
                  <a:pt x="3715880" y="10277488"/>
                </a:lnTo>
                <a:lnTo>
                  <a:pt x="3715880" y="10273347"/>
                </a:lnTo>
                <a:lnTo>
                  <a:pt x="4371632" y="10273347"/>
                </a:lnTo>
                <a:lnTo>
                  <a:pt x="4371632" y="10277488"/>
                </a:lnTo>
                <a:lnTo>
                  <a:pt x="4444492" y="10277488"/>
                </a:lnTo>
                <a:lnTo>
                  <a:pt x="4444492" y="10273347"/>
                </a:lnTo>
                <a:lnTo>
                  <a:pt x="5100231" y="10273347"/>
                </a:lnTo>
                <a:lnTo>
                  <a:pt x="5100231" y="10277488"/>
                </a:lnTo>
                <a:lnTo>
                  <a:pt x="5173091" y="10277488"/>
                </a:lnTo>
                <a:lnTo>
                  <a:pt x="5173091" y="10273347"/>
                </a:lnTo>
                <a:lnTo>
                  <a:pt x="5828843" y="10273347"/>
                </a:lnTo>
                <a:lnTo>
                  <a:pt x="5828843" y="10277488"/>
                </a:lnTo>
                <a:lnTo>
                  <a:pt x="5901702" y="10277488"/>
                </a:lnTo>
                <a:lnTo>
                  <a:pt x="5901702" y="10273347"/>
                </a:lnTo>
                <a:lnTo>
                  <a:pt x="6557454" y="10273347"/>
                </a:lnTo>
                <a:lnTo>
                  <a:pt x="6557454" y="10277488"/>
                </a:lnTo>
                <a:lnTo>
                  <a:pt x="6630314" y="10277488"/>
                </a:lnTo>
                <a:lnTo>
                  <a:pt x="6630314" y="10273347"/>
                </a:lnTo>
                <a:lnTo>
                  <a:pt x="7286053" y="10273347"/>
                </a:lnTo>
                <a:lnTo>
                  <a:pt x="7286053" y="10277488"/>
                </a:lnTo>
                <a:lnTo>
                  <a:pt x="7358913" y="10277488"/>
                </a:lnTo>
                <a:lnTo>
                  <a:pt x="7358913" y="10273347"/>
                </a:lnTo>
                <a:lnTo>
                  <a:pt x="8014665" y="10273347"/>
                </a:lnTo>
                <a:lnTo>
                  <a:pt x="8014665" y="10277488"/>
                </a:lnTo>
                <a:lnTo>
                  <a:pt x="8087525" y="10277488"/>
                </a:lnTo>
                <a:lnTo>
                  <a:pt x="8087525" y="10273347"/>
                </a:lnTo>
                <a:lnTo>
                  <a:pt x="8743264" y="10273347"/>
                </a:lnTo>
                <a:lnTo>
                  <a:pt x="8743264" y="10277488"/>
                </a:lnTo>
                <a:lnTo>
                  <a:pt x="8816124" y="10277488"/>
                </a:lnTo>
                <a:lnTo>
                  <a:pt x="8816124" y="10273347"/>
                </a:lnTo>
                <a:lnTo>
                  <a:pt x="9471876" y="10273347"/>
                </a:lnTo>
                <a:lnTo>
                  <a:pt x="9471876" y="10277488"/>
                </a:lnTo>
                <a:lnTo>
                  <a:pt x="9544736" y="10277488"/>
                </a:lnTo>
                <a:lnTo>
                  <a:pt x="9544736" y="10273347"/>
                </a:lnTo>
                <a:lnTo>
                  <a:pt x="10200475" y="10273347"/>
                </a:lnTo>
                <a:lnTo>
                  <a:pt x="10200475" y="10277488"/>
                </a:lnTo>
                <a:lnTo>
                  <a:pt x="10273335" y="10277488"/>
                </a:lnTo>
                <a:lnTo>
                  <a:pt x="10273335" y="10273347"/>
                </a:lnTo>
                <a:lnTo>
                  <a:pt x="10929087" y="10273347"/>
                </a:lnTo>
                <a:lnTo>
                  <a:pt x="10929087" y="10277488"/>
                </a:lnTo>
                <a:lnTo>
                  <a:pt x="11001947" y="10277488"/>
                </a:lnTo>
                <a:lnTo>
                  <a:pt x="11001947" y="10273347"/>
                </a:lnTo>
                <a:lnTo>
                  <a:pt x="11657698" y="10273347"/>
                </a:lnTo>
                <a:lnTo>
                  <a:pt x="11657698" y="10277488"/>
                </a:lnTo>
                <a:lnTo>
                  <a:pt x="11730558" y="10277488"/>
                </a:lnTo>
                <a:lnTo>
                  <a:pt x="11730558" y="10273347"/>
                </a:lnTo>
                <a:lnTo>
                  <a:pt x="12386297" y="10273347"/>
                </a:lnTo>
                <a:lnTo>
                  <a:pt x="12386297" y="10277488"/>
                </a:lnTo>
                <a:lnTo>
                  <a:pt x="12459157" y="10277488"/>
                </a:lnTo>
                <a:lnTo>
                  <a:pt x="12459157" y="10273347"/>
                </a:lnTo>
                <a:lnTo>
                  <a:pt x="13114909" y="10273347"/>
                </a:lnTo>
                <a:lnTo>
                  <a:pt x="13114909" y="10277488"/>
                </a:lnTo>
                <a:lnTo>
                  <a:pt x="13187769" y="10277488"/>
                </a:lnTo>
                <a:lnTo>
                  <a:pt x="13187769" y="10273347"/>
                </a:lnTo>
                <a:lnTo>
                  <a:pt x="13843508" y="10273347"/>
                </a:lnTo>
                <a:lnTo>
                  <a:pt x="13843508" y="10277488"/>
                </a:lnTo>
                <a:lnTo>
                  <a:pt x="13916368" y="10277488"/>
                </a:lnTo>
                <a:lnTo>
                  <a:pt x="13916368" y="10273347"/>
                </a:lnTo>
                <a:lnTo>
                  <a:pt x="14572120" y="10273347"/>
                </a:lnTo>
                <a:lnTo>
                  <a:pt x="14572120" y="10277488"/>
                </a:lnTo>
                <a:lnTo>
                  <a:pt x="14644980" y="10277488"/>
                </a:lnTo>
                <a:lnTo>
                  <a:pt x="14644980" y="10273347"/>
                </a:lnTo>
                <a:lnTo>
                  <a:pt x="15300719" y="10273347"/>
                </a:lnTo>
                <a:lnTo>
                  <a:pt x="15300719" y="10277488"/>
                </a:lnTo>
                <a:lnTo>
                  <a:pt x="15373579" y="10277488"/>
                </a:lnTo>
                <a:lnTo>
                  <a:pt x="15373579" y="10273347"/>
                </a:lnTo>
                <a:lnTo>
                  <a:pt x="16029331" y="10273347"/>
                </a:lnTo>
                <a:lnTo>
                  <a:pt x="16029331" y="10277488"/>
                </a:lnTo>
                <a:lnTo>
                  <a:pt x="16102191" y="10277488"/>
                </a:lnTo>
                <a:lnTo>
                  <a:pt x="16102191" y="10273347"/>
                </a:lnTo>
                <a:lnTo>
                  <a:pt x="16757930" y="10273347"/>
                </a:lnTo>
                <a:lnTo>
                  <a:pt x="16757930" y="10277488"/>
                </a:lnTo>
                <a:lnTo>
                  <a:pt x="16830802" y="10277488"/>
                </a:lnTo>
                <a:lnTo>
                  <a:pt x="16830802" y="10273347"/>
                </a:lnTo>
                <a:lnTo>
                  <a:pt x="17486541" y="10273347"/>
                </a:lnTo>
                <a:lnTo>
                  <a:pt x="17486541" y="10277488"/>
                </a:lnTo>
                <a:lnTo>
                  <a:pt x="17559401" y="10277488"/>
                </a:lnTo>
                <a:lnTo>
                  <a:pt x="17559401" y="10273347"/>
                </a:lnTo>
                <a:lnTo>
                  <a:pt x="18215153" y="10273347"/>
                </a:lnTo>
                <a:lnTo>
                  <a:pt x="18215153" y="10277488"/>
                </a:lnTo>
                <a:lnTo>
                  <a:pt x="18288000" y="10277488"/>
                </a:lnTo>
                <a:lnTo>
                  <a:pt x="18288000" y="72859"/>
                </a:lnTo>
                <a:lnTo>
                  <a:pt x="18215153" y="72859"/>
                </a:lnTo>
                <a:lnTo>
                  <a:pt x="18215153" y="728599"/>
                </a:lnTo>
                <a:lnTo>
                  <a:pt x="18215153" y="801458"/>
                </a:lnTo>
                <a:lnTo>
                  <a:pt x="18215153" y="10200488"/>
                </a:lnTo>
                <a:lnTo>
                  <a:pt x="17559401" y="10200488"/>
                </a:lnTo>
                <a:lnTo>
                  <a:pt x="17559401" y="9544736"/>
                </a:lnTo>
                <a:lnTo>
                  <a:pt x="18215153" y="9544736"/>
                </a:lnTo>
                <a:lnTo>
                  <a:pt x="18215153" y="9471876"/>
                </a:lnTo>
                <a:lnTo>
                  <a:pt x="17559401" y="9471876"/>
                </a:lnTo>
                <a:lnTo>
                  <a:pt x="17559401" y="8816137"/>
                </a:lnTo>
                <a:lnTo>
                  <a:pt x="18215153" y="8816137"/>
                </a:lnTo>
                <a:lnTo>
                  <a:pt x="18215153" y="8743277"/>
                </a:lnTo>
                <a:lnTo>
                  <a:pt x="17559401" y="8743277"/>
                </a:lnTo>
                <a:lnTo>
                  <a:pt x="17559401" y="8087525"/>
                </a:lnTo>
                <a:lnTo>
                  <a:pt x="18215153" y="8087525"/>
                </a:lnTo>
                <a:lnTo>
                  <a:pt x="18215153" y="8014665"/>
                </a:lnTo>
                <a:lnTo>
                  <a:pt x="17559401" y="8014665"/>
                </a:lnTo>
                <a:lnTo>
                  <a:pt x="17559401" y="7358913"/>
                </a:lnTo>
                <a:lnTo>
                  <a:pt x="18215153" y="7358913"/>
                </a:lnTo>
                <a:lnTo>
                  <a:pt x="18215153" y="7286053"/>
                </a:lnTo>
                <a:lnTo>
                  <a:pt x="17559401" y="7286053"/>
                </a:lnTo>
                <a:lnTo>
                  <a:pt x="17559401" y="6630314"/>
                </a:lnTo>
                <a:lnTo>
                  <a:pt x="18215153" y="6630314"/>
                </a:lnTo>
                <a:lnTo>
                  <a:pt x="18215153" y="6557454"/>
                </a:lnTo>
                <a:lnTo>
                  <a:pt x="17559401" y="6557454"/>
                </a:lnTo>
                <a:lnTo>
                  <a:pt x="17559401" y="5901702"/>
                </a:lnTo>
                <a:lnTo>
                  <a:pt x="18215153" y="5901702"/>
                </a:lnTo>
                <a:lnTo>
                  <a:pt x="18215153" y="5828843"/>
                </a:lnTo>
                <a:lnTo>
                  <a:pt x="17559401" y="5828843"/>
                </a:lnTo>
                <a:lnTo>
                  <a:pt x="17559401" y="5173103"/>
                </a:lnTo>
                <a:lnTo>
                  <a:pt x="18215153" y="5173103"/>
                </a:lnTo>
                <a:lnTo>
                  <a:pt x="18215153" y="5100244"/>
                </a:lnTo>
                <a:lnTo>
                  <a:pt x="17559401" y="5100244"/>
                </a:lnTo>
                <a:lnTo>
                  <a:pt x="17559401" y="4444492"/>
                </a:lnTo>
                <a:lnTo>
                  <a:pt x="18215153" y="4444492"/>
                </a:lnTo>
                <a:lnTo>
                  <a:pt x="18215153" y="4371632"/>
                </a:lnTo>
                <a:lnTo>
                  <a:pt x="17559401" y="4371632"/>
                </a:lnTo>
                <a:lnTo>
                  <a:pt x="17559401" y="3715893"/>
                </a:lnTo>
                <a:lnTo>
                  <a:pt x="18215153" y="3715893"/>
                </a:lnTo>
                <a:lnTo>
                  <a:pt x="18215153" y="3643033"/>
                </a:lnTo>
                <a:lnTo>
                  <a:pt x="17559401" y="3643033"/>
                </a:lnTo>
                <a:lnTo>
                  <a:pt x="17559401" y="2987281"/>
                </a:lnTo>
                <a:lnTo>
                  <a:pt x="18215153" y="2987281"/>
                </a:lnTo>
                <a:lnTo>
                  <a:pt x="18215153" y="2914421"/>
                </a:lnTo>
                <a:lnTo>
                  <a:pt x="17559401" y="2914421"/>
                </a:lnTo>
                <a:lnTo>
                  <a:pt x="17559401" y="2258682"/>
                </a:lnTo>
                <a:lnTo>
                  <a:pt x="18215153" y="2258682"/>
                </a:lnTo>
                <a:lnTo>
                  <a:pt x="18215153" y="2185809"/>
                </a:lnTo>
                <a:lnTo>
                  <a:pt x="17559401" y="2185809"/>
                </a:lnTo>
                <a:lnTo>
                  <a:pt x="17559401" y="1530070"/>
                </a:lnTo>
                <a:lnTo>
                  <a:pt x="18215153" y="1530070"/>
                </a:lnTo>
                <a:lnTo>
                  <a:pt x="18215153" y="1457210"/>
                </a:lnTo>
                <a:lnTo>
                  <a:pt x="17559401" y="1457210"/>
                </a:lnTo>
                <a:lnTo>
                  <a:pt x="17559401" y="801458"/>
                </a:lnTo>
                <a:lnTo>
                  <a:pt x="18215153" y="801458"/>
                </a:lnTo>
                <a:lnTo>
                  <a:pt x="18215153" y="728599"/>
                </a:lnTo>
                <a:lnTo>
                  <a:pt x="17559401" y="728599"/>
                </a:lnTo>
                <a:lnTo>
                  <a:pt x="17559401" y="72390"/>
                </a:lnTo>
                <a:lnTo>
                  <a:pt x="18288000" y="72390"/>
                </a:lnTo>
                <a:lnTo>
                  <a:pt x="18288000" y="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title"/>
          </p:nvPr>
        </p:nvSpPr>
        <p:spPr>
          <a:xfrm>
            <a:off x="3480726" y="1050767"/>
            <a:ext cx="6338570" cy="863600"/>
          </a:xfrm>
          <a:prstGeom prst="rect">
            <a:avLst/>
          </a:prstGeom>
        </p:spPr>
        <p:txBody>
          <a:bodyPr wrap="square" lIns="0" tIns="0" rIns="0" bIns="0">
            <a:spAutoFit/>
          </a:bodyPr>
          <a:lstStyle>
            <a:lvl1pPr>
              <a:defRPr sz="5500" b="0" i="0">
                <a:solidFill>
                  <a:schemeClr val="tx1"/>
                </a:solidFill>
                <a:latin typeface="Arial"/>
                <a:cs typeface="Arial"/>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hemeOverride" Target="../theme/themeOverride3.xml"/><Relationship Id="rId5" Type="http://schemas.openxmlformats.org/officeDocument/2006/relationships/image" Target="../media/image1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9000" y="3162300"/>
            <a:ext cx="11073762" cy="4062651"/>
          </a:xfrm>
          <a:prstGeom prst="rect">
            <a:avLst/>
          </a:prstGeom>
        </p:spPr>
        <p:txBody>
          <a:bodyPr vert="horz" wrap="square" lIns="0" tIns="0" rIns="0" bIns="0" rtlCol="0">
            <a:spAutoFit/>
          </a:bodyPr>
          <a:lstStyle/>
          <a:p>
            <a:pPr algn="ctr"/>
            <a:r>
              <a:rPr sz="8800" b="1" spc="300" dirty="0" smtClean="0">
                <a:solidFill>
                  <a:srgbClr val="262525"/>
                </a:solidFill>
                <a:latin typeface="Comic Sans MS" pitchFamily="66" charset="0"/>
                <a:cs typeface="Arial" pitchFamily="34" charset="0"/>
              </a:rPr>
              <a:t>ŞİDDETİ</a:t>
            </a:r>
            <a:r>
              <a:rPr lang="tr-TR" sz="8800" b="1" spc="300" dirty="0" smtClean="0">
                <a:solidFill>
                  <a:srgbClr val="262525"/>
                </a:solidFill>
                <a:latin typeface="Comic Sans MS" pitchFamily="66" charset="0"/>
                <a:cs typeface="Arial" pitchFamily="34" charset="0"/>
              </a:rPr>
              <a:t> </a:t>
            </a:r>
            <a:r>
              <a:rPr lang="tr-TR" sz="8800" b="1" spc="300" dirty="0" smtClean="0">
                <a:solidFill>
                  <a:srgbClr val="262525"/>
                </a:solidFill>
                <a:latin typeface="Comic Sans MS" pitchFamily="66" charset="0"/>
                <a:cs typeface="Arial"/>
              </a:rPr>
              <a:t>ÖNLEME OKUL ÖNCESİ</a:t>
            </a:r>
          </a:p>
          <a:p>
            <a:pPr algn="ctr"/>
            <a:r>
              <a:rPr lang="tr-TR" sz="8800" b="1" spc="300" dirty="0" smtClean="0">
                <a:solidFill>
                  <a:srgbClr val="262525"/>
                </a:solidFill>
                <a:latin typeface="Comic Sans MS" pitchFamily="66" charset="0"/>
                <a:cs typeface="Arial"/>
              </a:rPr>
              <a:t>VELİ SUNUMU</a:t>
            </a:r>
            <a:endParaRPr lang="tr-TR" sz="8800" b="1" spc="300" dirty="0" smtClean="0">
              <a:latin typeface="Comic Sans MS" pitchFamily="66" charset="0"/>
              <a:cs typeface="Arial"/>
            </a:endParaRPr>
          </a:p>
        </p:txBody>
      </p:sp>
      <p:sp>
        <p:nvSpPr>
          <p:cNvPr id="7" name="object 7"/>
          <p:cNvSpPr/>
          <p:nvPr/>
        </p:nvSpPr>
        <p:spPr>
          <a:xfrm>
            <a:off x="695226" y="6596333"/>
            <a:ext cx="1859159" cy="3113172"/>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14098092" y="821819"/>
            <a:ext cx="1653539" cy="1926589"/>
          </a:xfrm>
          <a:custGeom>
            <a:avLst/>
            <a:gdLst/>
            <a:ahLst/>
            <a:cxnLst/>
            <a:rect l="l" t="t" r="r" b="b"/>
            <a:pathLst>
              <a:path w="1653540" h="1926589">
                <a:moveTo>
                  <a:pt x="1281944" y="1073648"/>
                </a:moveTo>
                <a:lnTo>
                  <a:pt x="1421443" y="911333"/>
                </a:lnTo>
                <a:lnTo>
                  <a:pt x="1419389" y="939054"/>
                </a:lnTo>
                <a:lnTo>
                  <a:pt x="1415844" y="966560"/>
                </a:lnTo>
                <a:lnTo>
                  <a:pt x="1405385" y="1021596"/>
                </a:lnTo>
                <a:lnTo>
                  <a:pt x="1390539" y="1070046"/>
                </a:lnTo>
                <a:lnTo>
                  <a:pt x="1369935" y="1115452"/>
                </a:lnTo>
                <a:lnTo>
                  <a:pt x="1345762" y="1159167"/>
                </a:lnTo>
                <a:lnTo>
                  <a:pt x="1316354" y="1199230"/>
                </a:lnTo>
                <a:lnTo>
                  <a:pt x="1283900" y="1236992"/>
                </a:lnTo>
                <a:lnTo>
                  <a:pt x="1246735" y="1270494"/>
                </a:lnTo>
                <a:lnTo>
                  <a:pt x="1205119" y="1299431"/>
                </a:lnTo>
                <a:lnTo>
                  <a:pt x="1162945" y="1323173"/>
                </a:lnTo>
                <a:lnTo>
                  <a:pt x="1117983" y="1342364"/>
                </a:lnTo>
                <a:lnTo>
                  <a:pt x="1072463" y="1358308"/>
                </a:lnTo>
                <a:lnTo>
                  <a:pt x="1045501" y="1364350"/>
                </a:lnTo>
                <a:lnTo>
                  <a:pt x="1221905" y="1159094"/>
                </a:lnTo>
                <a:lnTo>
                  <a:pt x="1254986" y="1118654"/>
                </a:lnTo>
                <a:lnTo>
                  <a:pt x="1281944" y="1073648"/>
                </a:lnTo>
                <a:close/>
              </a:path>
              <a:path w="1653540" h="1926589">
                <a:moveTo>
                  <a:pt x="1420312" y="70909"/>
                </a:moveTo>
                <a:lnTo>
                  <a:pt x="1481254" y="0"/>
                </a:lnTo>
                <a:lnTo>
                  <a:pt x="1483805" y="929"/>
                </a:lnTo>
                <a:lnTo>
                  <a:pt x="1485731" y="2584"/>
                </a:lnTo>
                <a:lnTo>
                  <a:pt x="1520154" y="44367"/>
                </a:lnTo>
                <a:lnTo>
                  <a:pt x="1550042" y="87530"/>
                </a:lnTo>
                <a:lnTo>
                  <a:pt x="1577182" y="133889"/>
                </a:lnTo>
                <a:lnTo>
                  <a:pt x="1600507" y="182740"/>
                </a:lnTo>
                <a:lnTo>
                  <a:pt x="1619362" y="232895"/>
                </a:lnTo>
                <a:lnTo>
                  <a:pt x="1633916" y="284157"/>
                </a:lnTo>
                <a:lnTo>
                  <a:pt x="1644329" y="336341"/>
                </a:lnTo>
                <a:lnTo>
                  <a:pt x="1651722" y="390090"/>
                </a:lnTo>
                <a:lnTo>
                  <a:pt x="1653364" y="442736"/>
                </a:lnTo>
                <a:lnTo>
                  <a:pt x="1652304" y="496578"/>
                </a:lnTo>
                <a:lnTo>
                  <a:pt x="1646775" y="549775"/>
                </a:lnTo>
                <a:lnTo>
                  <a:pt x="1636614" y="600567"/>
                </a:lnTo>
                <a:lnTo>
                  <a:pt x="1622870" y="651631"/>
                </a:lnTo>
                <a:lnTo>
                  <a:pt x="1603976" y="700894"/>
                </a:lnTo>
                <a:lnTo>
                  <a:pt x="1581254" y="748766"/>
                </a:lnTo>
                <a:lnTo>
                  <a:pt x="1553135" y="793175"/>
                </a:lnTo>
                <a:lnTo>
                  <a:pt x="1519978" y="833703"/>
                </a:lnTo>
                <a:lnTo>
                  <a:pt x="1483104" y="870762"/>
                </a:lnTo>
                <a:lnTo>
                  <a:pt x="1437521" y="902368"/>
                </a:lnTo>
                <a:lnTo>
                  <a:pt x="1421443" y="911333"/>
                </a:lnTo>
                <a:lnTo>
                  <a:pt x="1281944" y="1073648"/>
                </a:lnTo>
                <a:lnTo>
                  <a:pt x="1297054" y="1042428"/>
                </a:lnTo>
                <a:lnTo>
                  <a:pt x="1308561" y="1009554"/>
                </a:lnTo>
                <a:lnTo>
                  <a:pt x="1316370" y="975138"/>
                </a:lnTo>
                <a:lnTo>
                  <a:pt x="1322311" y="940945"/>
                </a:lnTo>
                <a:lnTo>
                  <a:pt x="1302069" y="941118"/>
                </a:lnTo>
                <a:lnTo>
                  <a:pt x="1448703" y="770500"/>
                </a:lnTo>
                <a:lnTo>
                  <a:pt x="1476778" y="733936"/>
                </a:lnTo>
                <a:lnTo>
                  <a:pt x="1500777" y="694321"/>
                </a:lnTo>
                <a:lnTo>
                  <a:pt x="1519308" y="651327"/>
                </a:lnTo>
                <a:lnTo>
                  <a:pt x="1533867" y="607108"/>
                </a:lnTo>
                <a:lnTo>
                  <a:pt x="1544988" y="562992"/>
                </a:lnTo>
                <a:lnTo>
                  <a:pt x="1552012" y="515849"/>
                </a:lnTo>
                <a:lnTo>
                  <a:pt x="1555782" y="468597"/>
                </a:lnTo>
                <a:lnTo>
                  <a:pt x="1556134" y="421424"/>
                </a:lnTo>
                <a:lnTo>
                  <a:pt x="1551941" y="373694"/>
                </a:lnTo>
                <a:lnTo>
                  <a:pt x="1544969" y="327249"/>
                </a:lnTo>
                <a:lnTo>
                  <a:pt x="1534089" y="281454"/>
                </a:lnTo>
                <a:lnTo>
                  <a:pt x="1519140" y="236498"/>
                </a:lnTo>
                <a:lnTo>
                  <a:pt x="1499958" y="192569"/>
                </a:lnTo>
                <a:lnTo>
                  <a:pt x="1477343" y="150686"/>
                </a:lnTo>
                <a:lnTo>
                  <a:pt x="1451132" y="111039"/>
                </a:lnTo>
                <a:lnTo>
                  <a:pt x="1421163" y="73816"/>
                </a:lnTo>
                <a:lnTo>
                  <a:pt x="1420373" y="72787"/>
                </a:lnTo>
                <a:lnTo>
                  <a:pt x="1420312" y="70909"/>
                </a:lnTo>
                <a:close/>
              </a:path>
              <a:path w="1653540" h="1926589">
                <a:moveTo>
                  <a:pt x="721590" y="1671094"/>
                </a:moveTo>
                <a:lnTo>
                  <a:pt x="976141" y="1374910"/>
                </a:lnTo>
                <a:lnTo>
                  <a:pt x="968902" y="1400869"/>
                </a:lnTo>
                <a:lnTo>
                  <a:pt x="965459" y="1408772"/>
                </a:lnTo>
                <a:lnTo>
                  <a:pt x="945878" y="1458835"/>
                </a:lnTo>
                <a:lnTo>
                  <a:pt x="919405" y="1505224"/>
                </a:lnTo>
                <a:lnTo>
                  <a:pt x="889458" y="1549812"/>
                </a:lnTo>
                <a:lnTo>
                  <a:pt x="853673" y="1589502"/>
                </a:lnTo>
                <a:lnTo>
                  <a:pt x="812575" y="1623682"/>
                </a:lnTo>
                <a:lnTo>
                  <a:pt x="766692" y="1651739"/>
                </a:lnTo>
                <a:lnTo>
                  <a:pt x="730657" y="1668338"/>
                </a:lnTo>
                <a:lnTo>
                  <a:pt x="721590" y="1671094"/>
                </a:lnTo>
                <a:close/>
              </a:path>
              <a:path w="1653540" h="1926589">
                <a:moveTo>
                  <a:pt x="621740" y="970865"/>
                </a:moveTo>
                <a:lnTo>
                  <a:pt x="652886" y="944368"/>
                </a:lnTo>
                <a:lnTo>
                  <a:pt x="689333" y="925341"/>
                </a:lnTo>
                <a:lnTo>
                  <a:pt x="735279" y="914747"/>
                </a:lnTo>
                <a:lnTo>
                  <a:pt x="782066" y="914864"/>
                </a:lnTo>
                <a:lnTo>
                  <a:pt x="826936" y="925006"/>
                </a:lnTo>
                <a:lnTo>
                  <a:pt x="869057" y="946142"/>
                </a:lnTo>
                <a:lnTo>
                  <a:pt x="904254" y="975333"/>
                </a:lnTo>
                <a:lnTo>
                  <a:pt x="932614" y="1010531"/>
                </a:lnTo>
                <a:lnTo>
                  <a:pt x="955228" y="1050467"/>
                </a:lnTo>
                <a:lnTo>
                  <a:pt x="973190" y="1093866"/>
                </a:lnTo>
                <a:lnTo>
                  <a:pt x="985203" y="1138343"/>
                </a:lnTo>
                <a:lnTo>
                  <a:pt x="992736" y="1184135"/>
                </a:lnTo>
                <a:lnTo>
                  <a:pt x="995134" y="1230057"/>
                </a:lnTo>
                <a:lnTo>
                  <a:pt x="993667" y="1276578"/>
                </a:lnTo>
                <a:lnTo>
                  <a:pt x="1044793" y="1265802"/>
                </a:lnTo>
                <a:lnTo>
                  <a:pt x="1093665" y="1247907"/>
                </a:lnTo>
                <a:lnTo>
                  <a:pt x="1140664" y="1224396"/>
                </a:lnTo>
                <a:lnTo>
                  <a:pt x="1183283" y="1194291"/>
                </a:lnTo>
                <a:lnTo>
                  <a:pt x="1221905" y="1159094"/>
                </a:lnTo>
                <a:lnTo>
                  <a:pt x="1045501" y="1364350"/>
                </a:lnTo>
                <a:lnTo>
                  <a:pt x="1024761" y="1368998"/>
                </a:lnTo>
                <a:lnTo>
                  <a:pt x="976141" y="1374910"/>
                </a:lnTo>
                <a:lnTo>
                  <a:pt x="721590" y="1671094"/>
                </a:lnTo>
                <a:lnTo>
                  <a:pt x="692122" y="1680052"/>
                </a:lnTo>
                <a:lnTo>
                  <a:pt x="652349" y="1687360"/>
                </a:lnTo>
                <a:lnTo>
                  <a:pt x="643315" y="1688129"/>
                </a:lnTo>
                <a:lnTo>
                  <a:pt x="814303" y="1489176"/>
                </a:lnTo>
                <a:lnTo>
                  <a:pt x="832883" y="1461711"/>
                </a:lnTo>
                <a:lnTo>
                  <a:pt x="850249" y="1433711"/>
                </a:lnTo>
                <a:lnTo>
                  <a:pt x="864349" y="1403665"/>
                </a:lnTo>
                <a:lnTo>
                  <a:pt x="876021" y="1372549"/>
                </a:lnTo>
                <a:lnTo>
                  <a:pt x="874683" y="1372157"/>
                </a:lnTo>
                <a:lnTo>
                  <a:pt x="873310" y="1371806"/>
                </a:lnTo>
                <a:lnTo>
                  <a:pt x="871976" y="1371409"/>
                </a:lnTo>
                <a:lnTo>
                  <a:pt x="825120" y="1361629"/>
                </a:lnTo>
                <a:lnTo>
                  <a:pt x="823825" y="1361188"/>
                </a:lnTo>
                <a:lnTo>
                  <a:pt x="895660" y="1277604"/>
                </a:lnTo>
                <a:lnTo>
                  <a:pt x="895797" y="1263805"/>
                </a:lnTo>
                <a:lnTo>
                  <a:pt x="896730" y="1251028"/>
                </a:lnTo>
                <a:lnTo>
                  <a:pt x="897489" y="1238454"/>
                </a:lnTo>
                <a:lnTo>
                  <a:pt x="897102" y="1225265"/>
                </a:lnTo>
                <a:lnTo>
                  <a:pt x="891742" y="1171099"/>
                </a:lnTo>
                <a:lnTo>
                  <a:pt x="878084" y="1116846"/>
                </a:lnTo>
                <a:lnTo>
                  <a:pt x="854713" y="1068050"/>
                </a:lnTo>
                <a:lnTo>
                  <a:pt x="817325" y="1027768"/>
                </a:lnTo>
                <a:lnTo>
                  <a:pt x="768459" y="1008636"/>
                </a:lnTo>
                <a:lnTo>
                  <a:pt x="742326" y="1009816"/>
                </a:lnTo>
                <a:lnTo>
                  <a:pt x="716728" y="1018167"/>
                </a:lnTo>
                <a:lnTo>
                  <a:pt x="695847" y="1032722"/>
                </a:lnTo>
                <a:lnTo>
                  <a:pt x="590995" y="1154722"/>
                </a:lnTo>
                <a:lnTo>
                  <a:pt x="581110" y="1117512"/>
                </a:lnTo>
                <a:lnTo>
                  <a:pt x="578243" y="1079931"/>
                </a:lnTo>
                <a:lnTo>
                  <a:pt x="583405" y="1042748"/>
                </a:lnTo>
                <a:lnTo>
                  <a:pt x="598149" y="1004160"/>
                </a:lnTo>
                <a:lnTo>
                  <a:pt x="621740" y="970865"/>
                </a:lnTo>
                <a:close/>
              </a:path>
              <a:path w="1653540" h="1926589">
                <a:moveTo>
                  <a:pt x="931084" y="499864"/>
                </a:moveTo>
                <a:lnTo>
                  <a:pt x="957132" y="471504"/>
                </a:lnTo>
                <a:lnTo>
                  <a:pt x="991919" y="448563"/>
                </a:lnTo>
                <a:lnTo>
                  <a:pt x="1029433" y="434141"/>
                </a:lnTo>
                <a:lnTo>
                  <a:pt x="1070339" y="429411"/>
                </a:lnTo>
                <a:lnTo>
                  <a:pt x="1112412" y="433065"/>
                </a:lnTo>
                <a:lnTo>
                  <a:pt x="1156486" y="444134"/>
                </a:lnTo>
                <a:lnTo>
                  <a:pt x="1198713" y="463197"/>
                </a:lnTo>
                <a:lnTo>
                  <a:pt x="1236605" y="487304"/>
                </a:lnTo>
                <a:lnTo>
                  <a:pt x="1271528" y="516814"/>
                </a:lnTo>
                <a:lnTo>
                  <a:pt x="1303884" y="551259"/>
                </a:lnTo>
                <a:lnTo>
                  <a:pt x="1332148" y="588517"/>
                </a:lnTo>
                <a:lnTo>
                  <a:pt x="1355761" y="627291"/>
                </a:lnTo>
                <a:lnTo>
                  <a:pt x="1376085" y="667941"/>
                </a:lnTo>
                <a:lnTo>
                  <a:pt x="1400009" y="733632"/>
                </a:lnTo>
                <a:lnTo>
                  <a:pt x="1415054" y="801859"/>
                </a:lnTo>
                <a:lnTo>
                  <a:pt x="1448703" y="770500"/>
                </a:lnTo>
                <a:lnTo>
                  <a:pt x="1302069" y="941118"/>
                </a:lnTo>
                <a:lnTo>
                  <a:pt x="1276765" y="941333"/>
                </a:lnTo>
                <a:lnTo>
                  <a:pt x="1244818" y="935638"/>
                </a:lnTo>
                <a:lnTo>
                  <a:pt x="1323264" y="844361"/>
                </a:lnTo>
                <a:lnTo>
                  <a:pt x="1322419" y="835602"/>
                </a:lnTo>
                <a:lnTo>
                  <a:pt x="1321492" y="826939"/>
                </a:lnTo>
                <a:lnTo>
                  <a:pt x="1320480" y="818374"/>
                </a:lnTo>
                <a:lnTo>
                  <a:pt x="1318415" y="809086"/>
                </a:lnTo>
                <a:lnTo>
                  <a:pt x="1308232" y="762480"/>
                </a:lnTo>
                <a:lnTo>
                  <a:pt x="1292726" y="716223"/>
                </a:lnTo>
                <a:lnTo>
                  <a:pt x="1271185" y="671142"/>
                </a:lnTo>
                <a:lnTo>
                  <a:pt x="1244827" y="629717"/>
                </a:lnTo>
                <a:lnTo>
                  <a:pt x="1212942" y="592776"/>
                </a:lnTo>
                <a:lnTo>
                  <a:pt x="1175783" y="561971"/>
                </a:lnTo>
                <a:lnTo>
                  <a:pt x="1116583" y="533429"/>
                </a:lnTo>
                <a:lnTo>
                  <a:pt x="1084586" y="527793"/>
                </a:lnTo>
                <a:lnTo>
                  <a:pt x="1052579" y="529962"/>
                </a:lnTo>
                <a:lnTo>
                  <a:pt x="1022379" y="541720"/>
                </a:lnTo>
                <a:lnTo>
                  <a:pt x="907268" y="675659"/>
                </a:lnTo>
                <a:lnTo>
                  <a:pt x="900328" y="654506"/>
                </a:lnTo>
                <a:lnTo>
                  <a:pt x="896353" y="608471"/>
                </a:lnTo>
                <a:lnTo>
                  <a:pt x="900855" y="570109"/>
                </a:lnTo>
                <a:lnTo>
                  <a:pt x="912378" y="533319"/>
                </a:lnTo>
                <a:lnTo>
                  <a:pt x="931084" y="499864"/>
                </a:lnTo>
                <a:close/>
              </a:path>
              <a:path w="1653540" h="1926589">
                <a:moveTo>
                  <a:pt x="339316" y="1350141"/>
                </a:moveTo>
                <a:lnTo>
                  <a:pt x="369509" y="1320856"/>
                </a:lnTo>
                <a:lnTo>
                  <a:pt x="406862" y="1300775"/>
                </a:lnTo>
                <a:lnTo>
                  <a:pt x="448016" y="1289912"/>
                </a:lnTo>
                <a:lnTo>
                  <a:pt x="497051" y="1291310"/>
                </a:lnTo>
                <a:lnTo>
                  <a:pt x="541846" y="1305436"/>
                </a:lnTo>
                <a:lnTo>
                  <a:pt x="581280" y="1331647"/>
                </a:lnTo>
                <a:lnTo>
                  <a:pt x="613268" y="1368469"/>
                </a:lnTo>
                <a:lnTo>
                  <a:pt x="634861" y="1409593"/>
                </a:lnTo>
                <a:lnTo>
                  <a:pt x="647730" y="1453072"/>
                </a:lnTo>
                <a:lnTo>
                  <a:pt x="653641" y="1498803"/>
                </a:lnTo>
                <a:lnTo>
                  <a:pt x="652432" y="1545026"/>
                </a:lnTo>
                <a:lnTo>
                  <a:pt x="645866" y="1591635"/>
                </a:lnTo>
                <a:lnTo>
                  <a:pt x="660466" y="1588286"/>
                </a:lnTo>
                <a:lnTo>
                  <a:pt x="705507" y="1574847"/>
                </a:lnTo>
                <a:lnTo>
                  <a:pt x="765077" y="1538658"/>
                </a:lnTo>
                <a:lnTo>
                  <a:pt x="814303" y="1489176"/>
                </a:lnTo>
                <a:lnTo>
                  <a:pt x="643315" y="1688129"/>
                </a:lnTo>
                <a:lnTo>
                  <a:pt x="612600" y="1690743"/>
                </a:lnTo>
                <a:lnTo>
                  <a:pt x="456192" y="1872733"/>
                </a:lnTo>
                <a:lnTo>
                  <a:pt x="444658" y="1880308"/>
                </a:lnTo>
                <a:lnTo>
                  <a:pt x="403610" y="1900791"/>
                </a:lnTo>
                <a:lnTo>
                  <a:pt x="360375" y="1916025"/>
                </a:lnTo>
                <a:lnTo>
                  <a:pt x="314401" y="1924703"/>
                </a:lnTo>
                <a:lnTo>
                  <a:pt x="304011" y="1925102"/>
                </a:lnTo>
                <a:lnTo>
                  <a:pt x="483497" y="1716260"/>
                </a:lnTo>
                <a:lnTo>
                  <a:pt x="510652" y="1676870"/>
                </a:lnTo>
                <a:lnTo>
                  <a:pt x="488349" y="1669696"/>
                </a:lnTo>
                <a:lnTo>
                  <a:pt x="478638" y="1665408"/>
                </a:lnTo>
                <a:lnTo>
                  <a:pt x="546586" y="1586347"/>
                </a:lnTo>
                <a:lnTo>
                  <a:pt x="552961" y="1557496"/>
                </a:lnTo>
                <a:lnTo>
                  <a:pt x="555380" y="1527403"/>
                </a:lnTo>
                <a:lnTo>
                  <a:pt x="554575" y="1497164"/>
                </a:lnTo>
                <a:lnTo>
                  <a:pt x="551281" y="1467873"/>
                </a:lnTo>
                <a:lnTo>
                  <a:pt x="531366" y="1417003"/>
                </a:lnTo>
                <a:lnTo>
                  <a:pt x="487043" y="1386739"/>
                </a:lnTo>
                <a:lnTo>
                  <a:pt x="472978" y="1385569"/>
                </a:lnTo>
                <a:lnTo>
                  <a:pt x="457471" y="1386076"/>
                </a:lnTo>
                <a:lnTo>
                  <a:pt x="442723" y="1389597"/>
                </a:lnTo>
                <a:lnTo>
                  <a:pt x="429009" y="1395811"/>
                </a:lnTo>
                <a:lnTo>
                  <a:pt x="420338" y="1403952"/>
                </a:lnTo>
                <a:lnTo>
                  <a:pt x="325992" y="1513729"/>
                </a:lnTo>
                <a:lnTo>
                  <a:pt x="314937" y="1481777"/>
                </a:lnTo>
                <a:lnTo>
                  <a:pt x="310030" y="1434877"/>
                </a:lnTo>
                <a:lnTo>
                  <a:pt x="318682" y="1387789"/>
                </a:lnTo>
                <a:lnTo>
                  <a:pt x="339316" y="1350141"/>
                </a:lnTo>
                <a:close/>
              </a:path>
              <a:path w="1653540" h="1926589">
                <a:moveTo>
                  <a:pt x="456192" y="1872733"/>
                </a:moveTo>
                <a:lnTo>
                  <a:pt x="612600" y="1690743"/>
                </a:lnTo>
                <a:lnTo>
                  <a:pt x="609384" y="1696434"/>
                </a:lnTo>
                <a:lnTo>
                  <a:pt x="607137" y="1702946"/>
                </a:lnTo>
                <a:lnTo>
                  <a:pt x="576812" y="1753819"/>
                </a:lnTo>
                <a:lnTo>
                  <a:pt x="549595" y="1791333"/>
                </a:lnTo>
                <a:lnTo>
                  <a:pt x="517580" y="1824686"/>
                </a:lnTo>
                <a:lnTo>
                  <a:pt x="483106" y="1855056"/>
                </a:lnTo>
                <a:lnTo>
                  <a:pt x="456192" y="1872733"/>
                </a:lnTo>
                <a:close/>
              </a:path>
              <a:path w="1653540" h="1926589">
                <a:moveTo>
                  <a:pt x="907268" y="675659"/>
                </a:moveTo>
                <a:lnTo>
                  <a:pt x="1003221" y="564012"/>
                </a:lnTo>
                <a:lnTo>
                  <a:pt x="992585" y="591975"/>
                </a:lnTo>
                <a:lnTo>
                  <a:pt x="991807" y="624056"/>
                </a:lnTo>
                <a:lnTo>
                  <a:pt x="1004994" y="667166"/>
                </a:lnTo>
                <a:lnTo>
                  <a:pt x="1030217" y="704066"/>
                </a:lnTo>
                <a:lnTo>
                  <a:pt x="1063506" y="735478"/>
                </a:lnTo>
                <a:lnTo>
                  <a:pt x="1101854" y="762951"/>
                </a:lnTo>
                <a:lnTo>
                  <a:pt x="1139366" y="785552"/>
                </a:lnTo>
                <a:lnTo>
                  <a:pt x="1194714" y="816626"/>
                </a:lnTo>
                <a:lnTo>
                  <a:pt x="1251988" y="839614"/>
                </a:lnTo>
                <a:lnTo>
                  <a:pt x="1306306" y="846557"/>
                </a:lnTo>
                <a:lnTo>
                  <a:pt x="1323264" y="844361"/>
                </a:lnTo>
                <a:lnTo>
                  <a:pt x="1244818" y="935638"/>
                </a:lnTo>
                <a:lnTo>
                  <a:pt x="1188574" y="919245"/>
                </a:lnTo>
                <a:lnTo>
                  <a:pt x="1145660" y="899033"/>
                </a:lnTo>
                <a:lnTo>
                  <a:pt x="1096303" y="870730"/>
                </a:lnTo>
                <a:lnTo>
                  <a:pt x="1047942" y="839320"/>
                </a:lnTo>
                <a:lnTo>
                  <a:pt x="1005457" y="808866"/>
                </a:lnTo>
                <a:lnTo>
                  <a:pt x="965689" y="773302"/>
                </a:lnTo>
                <a:lnTo>
                  <a:pt x="936224" y="737441"/>
                </a:lnTo>
                <a:lnTo>
                  <a:pt x="914670" y="698221"/>
                </a:lnTo>
                <a:lnTo>
                  <a:pt x="907268" y="675659"/>
                </a:lnTo>
                <a:close/>
              </a:path>
              <a:path w="1653540" h="1926589">
                <a:moveTo>
                  <a:pt x="590995" y="1154722"/>
                </a:moveTo>
                <a:lnTo>
                  <a:pt x="695847" y="1032722"/>
                </a:lnTo>
                <a:lnTo>
                  <a:pt x="682398" y="1052267"/>
                </a:lnTo>
                <a:lnTo>
                  <a:pt x="675970" y="1075334"/>
                </a:lnTo>
                <a:lnTo>
                  <a:pt x="690568" y="1146030"/>
                </a:lnTo>
                <a:lnTo>
                  <a:pt x="715709" y="1184973"/>
                </a:lnTo>
                <a:lnTo>
                  <a:pt x="750602" y="1218416"/>
                </a:lnTo>
                <a:lnTo>
                  <a:pt x="790419" y="1244180"/>
                </a:lnTo>
                <a:lnTo>
                  <a:pt x="833224" y="1262571"/>
                </a:lnTo>
                <a:lnTo>
                  <a:pt x="879681" y="1274763"/>
                </a:lnTo>
                <a:lnTo>
                  <a:pt x="895660" y="1277604"/>
                </a:lnTo>
                <a:lnTo>
                  <a:pt x="823825" y="1361188"/>
                </a:lnTo>
                <a:lnTo>
                  <a:pt x="779768" y="1346202"/>
                </a:lnTo>
                <a:lnTo>
                  <a:pt x="737172" y="1325621"/>
                </a:lnTo>
                <a:lnTo>
                  <a:pt x="696658" y="1298719"/>
                </a:lnTo>
                <a:lnTo>
                  <a:pt x="661406" y="1267642"/>
                </a:lnTo>
                <a:lnTo>
                  <a:pt x="630743" y="1231227"/>
                </a:lnTo>
                <a:lnTo>
                  <a:pt x="605922" y="1189962"/>
                </a:lnTo>
                <a:lnTo>
                  <a:pt x="590995" y="1154722"/>
                </a:lnTo>
                <a:close/>
              </a:path>
              <a:path w="1653540" h="1926589">
                <a:moveTo>
                  <a:pt x="674" y="1744170"/>
                </a:moveTo>
                <a:lnTo>
                  <a:pt x="88613" y="1713942"/>
                </a:lnTo>
                <a:lnTo>
                  <a:pt x="90806" y="1715287"/>
                </a:lnTo>
                <a:lnTo>
                  <a:pt x="91186" y="1716794"/>
                </a:lnTo>
                <a:lnTo>
                  <a:pt x="109092" y="1748567"/>
                </a:lnTo>
                <a:lnTo>
                  <a:pt x="158475" y="1796326"/>
                </a:lnTo>
                <a:lnTo>
                  <a:pt x="236856" y="1827879"/>
                </a:lnTo>
                <a:lnTo>
                  <a:pt x="284251" y="1831186"/>
                </a:lnTo>
                <a:lnTo>
                  <a:pt x="329515" y="1823334"/>
                </a:lnTo>
                <a:lnTo>
                  <a:pt x="373564" y="1807153"/>
                </a:lnTo>
                <a:lnTo>
                  <a:pt x="414423" y="1782992"/>
                </a:lnTo>
                <a:lnTo>
                  <a:pt x="451084" y="1752026"/>
                </a:lnTo>
                <a:lnTo>
                  <a:pt x="483497" y="1716260"/>
                </a:lnTo>
                <a:lnTo>
                  <a:pt x="304011" y="1925102"/>
                </a:lnTo>
                <a:lnTo>
                  <a:pt x="265912" y="1926566"/>
                </a:lnTo>
                <a:lnTo>
                  <a:pt x="217537" y="1920502"/>
                </a:lnTo>
                <a:lnTo>
                  <a:pt x="171468" y="1907857"/>
                </a:lnTo>
                <a:lnTo>
                  <a:pt x="127969" y="1888326"/>
                </a:lnTo>
                <a:lnTo>
                  <a:pt x="88268" y="1862428"/>
                </a:lnTo>
                <a:lnTo>
                  <a:pt x="52628" y="1829855"/>
                </a:lnTo>
                <a:lnTo>
                  <a:pt x="23241" y="1791954"/>
                </a:lnTo>
                <a:lnTo>
                  <a:pt x="372" y="1748419"/>
                </a:lnTo>
                <a:lnTo>
                  <a:pt x="0" y="1746904"/>
                </a:lnTo>
                <a:lnTo>
                  <a:pt x="674" y="1744170"/>
                </a:lnTo>
                <a:close/>
              </a:path>
              <a:path w="1653540" h="1926589">
                <a:moveTo>
                  <a:pt x="325992" y="1513729"/>
                </a:moveTo>
                <a:lnTo>
                  <a:pt x="420338" y="1403952"/>
                </a:lnTo>
                <a:lnTo>
                  <a:pt x="413857" y="1413441"/>
                </a:lnTo>
                <a:lnTo>
                  <a:pt x="410700" y="1424908"/>
                </a:lnTo>
                <a:lnTo>
                  <a:pt x="421170" y="1488717"/>
                </a:lnTo>
                <a:lnTo>
                  <a:pt x="450051" y="1533050"/>
                </a:lnTo>
                <a:lnTo>
                  <a:pt x="494577" y="1566975"/>
                </a:lnTo>
                <a:lnTo>
                  <a:pt x="546586" y="1586347"/>
                </a:lnTo>
                <a:lnTo>
                  <a:pt x="478638" y="1665408"/>
                </a:lnTo>
                <a:lnTo>
                  <a:pt x="423898" y="1635575"/>
                </a:lnTo>
                <a:lnTo>
                  <a:pt x="387881" y="1605389"/>
                </a:lnTo>
                <a:lnTo>
                  <a:pt x="355981" y="1568464"/>
                </a:lnTo>
                <a:lnTo>
                  <a:pt x="330318" y="1526231"/>
                </a:lnTo>
                <a:lnTo>
                  <a:pt x="325992" y="1513729"/>
                </a:lnTo>
                <a:close/>
              </a:path>
            </a:pathLst>
          </a:custGeom>
          <a:solidFill>
            <a:srgbClr val="F78A70"/>
          </a:solidFill>
        </p:spPr>
        <p:txBody>
          <a:bodyPr wrap="square" lIns="0" tIns="0" rIns="0" bIns="0" rtlCol="0"/>
          <a:lstStyle/>
          <a:p>
            <a:endParaRPr dirty="0"/>
          </a:p>
        </p:txBody>
      </p:sp>
      <p:sp>
        <p:nvSpPr>
          <p:cNvPr id="9" name="object 9"/>
          <p:cNvSpPr/>
          <p:nvPr/>
        </p:nvSpPr>
        <p:spPr>
          <a:xfrm>
            <a:off x="14502762" y="8225488"/>
            <a:ext cx="1057275" cy="1050925"/>
          </a:xfrm>
          <a:custGeom>
            <a:avLst/>
            <a:gdLst/>
            <a:ahLst/>
            <a:cxnLst/>
            <a:rect l="l" t="t" r="r" b="b"/>
            <a:pathLst>
              <a:path w="1057275" h="1050925">
                <a:moveTo>
                  <a:pt x="602417" y="1050730"/>
                </a:moveTo>
                <a:lnTo>
                  <a:pt x="599479" y="1049165"/>
                </a:lnTo>
                <a:lnTo>
                  <a:pt x="598255" y="1044678"/>
                </a:lnTo>
                <a:lnTo>
                  <a:pt x="595179" y="1035018"/>
                </a:lnTo>
                <a:lnTo>
                  <a:pt x="592539" y="1025145"/>
                </a:lnTo>
                <a:lnTo>
                  <a:pt x="587555" y="1005392"/>
                </a:lnTo>
                <a:lnTo>
                  <a:pt x="511086" y="724685"/>
                </a:lnTo>
                <a:lnTo>
                  <a:pt x="348485" y="1023072"/>
                </a:lnTo>
                <a:lnTo>
                  <a:pt x="345040" y="1023909"/>
                </a:lnTo>
                <a:lnTo>
                  <a:pt x="212057" y="944140"/>
                </a:lnTo>
                <a:lnTo>
                  <a:pt x="211212" y="940926"/>
                </a:lnTo>
                <a:lnTo>
                  <a:pt x="213511" y="936899"/>
                </a:lnTo>
                <a:lnTo>
                  <a:pt x="218174" y="927901"/>
                </a:lnTo>
                <a:lnTo>
                  <a:pt x="223286" y="919056"/>
                </a:lnTo>
                <a:lnTo>
                  <a:pt x="233719" y="901565"/>
                </a:lnTo>
                <a:lnTo>
                  <a:pt x="389964" y="628320"/>
                </a:lnTo>
                <a:lnTo>
                  <a:pt x="31228" y="704528"/>
                </a:lnTo>
                <a:lnTo>
                  <a:pt x="30263" y="704428"/>
                </a:lnTo>
                <a:lnTo>
                  <a:pt x="28066" y="704608"/>
                </a:lnTo>
                <a:lnTo>
                  <a:pt x="25896" y="703585"/>
                </a:lnTo>
                <a:lnTo>
                  <a:pt x="0" y="572491"/>
                </a:lnTo>
                <a:lnTo>
                  <a:pt x="1289" y="569419"/>
                </a:lnTo>
                <a:lnTo>
                  <a:pt x="5915" y="568337"/>
                </a:lnTo>
                <a:lnTo>
                  <a:pt x="15638" y="565562"/>
                </a:lnTo>
                <a:lnTo>
                  <a:pt x="25602" y="563286"/>
                </a:lnTo>
                <a:lnTo>
                  <a:pt x="45511" y="559074"/>
                </a:lnTo>
                <a:lnTo>
                  <a:pt x="349375" y="487985"/>
                </a:lnTo>
                <a:lnTo>
                  <a:pt x="52926" y="295419"/>
                </a:lnTo>
                <a:lnTo>
                  <a:pt x="52236" y="294568"/>
                </a:lnTo>
                <a:lnTo>
                  <a:pt x="50705" y="293112"/>
                </a:lnTo>
                <a:lnTo>
                  <a:pt x="50031" y="290912"/>
                </a:lnTo>
                <a:lnTo>
                  <a:pt x="124378" y="179966"/>
                </a:lnTo>
                <a:lnTo>
                  <a:pt x="127487" y="178831"/>
                </a:lnTo>
                <a:lnTo>
                  <a:pt x="131505" y="181326"/>
                </a:lnTo>
                <a:lnTo>
                  <a:pt x="140340" y="186250"/>
                </a:lnTo>
                <a:lnTo>
                  <a:pt x="148992" y="191684"/>
                </a:lnTo>
                <a:lnTo>
                  <a:pt x="166054" y="202775"/>
                </a:lnTo>
                <a:lnTo>
                  <a:pt x="410198" y="354343"/>
                </a:lnTo>
                <a:lnTo>
                  <a:pt x="323954" y="37747"/>
                </a:lnTo>
                <a:lnTo>
                  <a:pt x="324154" y="36672"/>
                </a:lnTo>
                <a:lnTo>
                  <a:pt x="325023" y="34305"/>
                </a:lnTo>
                <a:lnTo>
                  <a:pt x="326055" y="33078"/>
                </a:lnTo>
                <a:lnTo>
                  <a:pt x="454714" y="0"/>
                </a:lnTo>
                <a:lnTo>
                  <a:pt x="457556" y="1624"/>
                </a:lnTo>
                <a:lnTo>
                  <a:pt x="458867" y="6074"/>
                </a:lnTo>
                <a:lnTo>
                  <a:pt x="462108" y="15672"/>
                </a:lnTo>
                <a:lnTo>
                  <a:pt x="464949" y="25470"/>
                </a:lnTo>
                <a:lnTo>
                  <a:pt x="470358" y="45082"/>
                </a:lnTo>
                <a:lnTo>
                  <a:pt x="556411" y="337229"/>
                </a:lnTo>
                <a:lnTo>
                  <a:pt x="731640" y="30788"/>
                </a:lnTo>
                <a:lnTo>
                  <a:pt x="732681" y="30110"/>
                </a:lnTo>
                <a:lnTo>
                  <a:pt x="735640" y="29404"/>
                </a:lnTo>
                <a:lnTo>
                  <a:pt x="736822" y="29483"/>
                </a:lnTo>
                <a:lnTo>
                  <a:pt x="850754" y="96808"/>
                </a:lnTo>
                <a:lnTo>
                  <a:pt x="851491" y="100002"/>
                </a:lnTo>
                <a:lnTo>
                  <a:pt x="849281" y="104054"/>
                </a:lnTo>
                <a:lnTo>
                  <a:pt x="844775" y="113129"/>
                </a:lnTo>
                <a:lnTo>
                  <a:pt x="839858" y="122065"/>
                </a:lnTo>
                <a:lnTo>
                  <a:pt x="829824" y="139762"/>
                </a:lnTo>
                <a:lnTo>
                  <a:pt x="682542" y="410038"/>
                </a:lnTo>
                <a:lnTo>
                  <a:pt x="1024841" y="329957"/>
                </a:lnTo>
                <a:lnTo>
                  <a:pt x="1028164" y="331361"/>
                </a:lnTo>
                <a:lnTo>
                  <a:pt x="1057212" y="483664"/>
                </a:lnTo>
                <a:lnTo>
                  <a:pt x="1055973" y="486839"/>
                </a:lnTo>
                <a:lnTo>
                  <a:pt x="1053060" y="487459"/>
                </a:lnTo>
                <a:lnTo>
                  <a:pt x="1041545" y="490437"/>
                </a:lnTo>
                <a:lnTo>
                  <a:pt x="1031518" y="492508"/>
                </a:lnTo>
                <a:lnTo>
                  <a:pt x="1011497" y="496288"/>
                </a:lnTo>
                <a:lnTo>
                  <a:pt x="733850" y="555268"/>
                </a:lnTo>
                <a:lnTo>
                  <a:pt x="1020588" y="733278"/>
                </a:lnTo>
                <a:lnTo>
                  <a:pt x="1021810" y="736643"/>
                </a:lnTo>
                <a:lnTo>
                  <a:pt x="934650" y="864882"/>
                </a:lnTo>
                <a:lnTo>
                  <a:pt x="931511" y="866130"/>
                </a:lnTo>
                <a:lnTo>
                  <a:pt x="927535" y="863543"/>
                </a:lnTo>
                <a:lnTo>
                  <a:pt x="918783" y="858464"/>
                </a:lnTo>
                <a:lnTo>
                  <a:pt x="910229" y="852841"/>
                </a:lnTo>
                <a:lnTo>
                  <a:pt x="893389" y="841368"/>
                </a:lnTo>
                <a:lnTo>
                  <a:pt x="660314" y="689964"/>
                </a:lnTo>
                <a:lnTo>
                  <a:pt x="754587" y="1010013"/>
                </a:lnTo>
                <a:lnTo>
                  <a:pt x="752855" y="1013102"/>
                </a:lnTo>
                <a:lnTo>
                  <a:pt x="602417" y="1050730"/>
                </a:lnTo>
                <a:close/>
              </a:path>
            </a:pathLst>
          </a:custGeom>
          <a:solidFill>
            <a:srgbClr val="F78A70"/>
          </a:solidFill>
        </p:spPr>
        <p:txBody>
          <a:bodyPr wrap="square" lIns="0" tIns="0" rIns="0" bIns="0" rtlCol="0"/>
          <a:lstStyle/>
          <a:p>
            <a:endParaRPr dirty="0"/>
          </a:p>
        </p:txBody>
      </p:sp>
      <p:sp>
        <p:nvSpPr>
          <p:cNvPr id="10" name="object 10"/>
          <p:cNvSpPr/>
          <p:nvPr/>
        </p:nvSpPr>
        <p:spPr>
          <a:xfrm>
            <a:off x="1166748" y="779358"/>
            <a:ext cx="1055855" cy="1834649"/>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2265" y="725582"/>
            <a:ext cx="17351695" cy="906948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02413" y="2036302"/>
            <a:ext cx="4667885" cy="936154"/>
          </a:xfrm>
          <a:prstGeom prst="rect">
            <a:avLst/>
          </a:prstGeom>
        </p:spPr>
        <p:txBody>
          <a:bodyPr vert="horz" wrap="square" lIns="0" tIns="12700" rIns="0" bIns="0" rtlCol="0">
            <a:spAutoFit/>
          </a:bodyPr>
          <a:lstStyle/>
          <a:p>
            <a:pPr marL="12700" algn="l" rtl="0">
              <a:lnSpc>
                <a:spcPct val="100000"/>
              </a:lnSpc>
              <a:spcBef>
                <a:spcPts val="100"/>
              </a:spcBef>
            </a:pPr>
            <a:r>
              <a:rPr lang="tr-TR" sz="6000" b="1" kern="1200" spc="-150" dirty="0" smtClean="0">
                <a:latin typeface="+mn-lt"/>
                <a:ea typeface="+mn-ea"/>
              </a:rPr>
              <a:t>4. E</a:t>
            </a:r>
            <a:r>
              <a:rPr sz="6000" b="1" kern="1200" spc="-150" dirty="0" err="1" smtClean="0">
                <a:latin typeface="+mn-lt"/>
                <a:ea typeface="+mn-ea"/>
              </a:rPr>
              <a:t>konomik</a:t>
            </a:r>
            <a:endParaRPr sz="6000" b="1" kern="1200" spc="-150" dirty="0">
              <a:latin typeface="+mn-lt"/>
              <a:ea typeface="+mn-ea"/>
            </a:endParaRPr>
          </a:p>
        </p:txBody>
      </p:sp>
      <p:sp>
        <p:nvSpPr>
          <p:cNvPr id="4" name="object 4"/>
          <p:cNvSpPr txBox="1"/>
          <p:nvPr/>
        </p:nvSpPr>
        <p:spPr>
          <a:xfrm>
            <a:off x="2791838" y="3131677"/>
            <a:ext cx="2489200" cy="936154"/>
          </a:xfrm>
          <a:prstGeom prst="rect">
            <a:avLst/>
          </a:prstGeom>
        </p:spPr>
        <p:txBody>
          <a:bodyPr vert="horz" wrap="square" lIns="0" tIns="12700" rIns="0" bIns="0" rtlCol="0">
            <a:spAutoFit/>
          </a:bodyPr>
          <a:lstStyle/>
          <a:p>
            <a:pPr marL="12700">
              <a:spcBef>
                <a:spcPts val="100"/>
              </a:spcBef>
            </a:pPr>
            <a:r>
              <a:rPr sz="6000" b="1" spc="-150" dirty="0">
                <a:cs typeface="Arial"/>
              </a:rPr>
              <a:t>şiddet</a:t>
            </a:r>
          </a:p>
        </p:txBody>
      </p:sp>
      <p:sp>
        <p:nvSpPr>
          <p:cNvPr id="5" name="object 5"/>
          <p:cNvSpPr txBox="1"/>
          <p:nvPr/>
        </p:nvSpPr>
        <p:spPr>
          <a:xfrm>
            <a:off x="8822996" y="3079667"/>
            <a:ext cx="6068695" cy="4978927"/>
          </a:xfrm>
          <a:prstGeom prst="rect">
            <a:avLst/>
          </a:prstGeom>
        </p:spPr>
        <p:txBody>
          <a:bodyPr vert="horz" wrap="square" lIns="0" tIns="15875" rIns="0" bIns="0" rtlCol="0">
            <a:spAutoFit/>
          </a:bodyPr>
          <a:lstStyle/>
          <a:p>
            <a:pPr marL="12700">
              <a:spcBef>
                <a:spcPts val="125"/>
              </a:spcBef>
            </a:pPr>
            <a:r>
              <a:rPr sz="4000" spc="-150" dirty="0">
                <a:latin typeface="+mj-lt"/>
                <a:ea typeface="+mj-ea"/>
                <a:cs typeface="Arial"/>
              </a:rPr>
              <a:t>Ekonomik </a:t>
            </a:r>
            <a:r>
              <a:rPr sz="4000" spc="-150" dirty="0" err="1">
                <a:latin typeface="+mj-lt"/>
                <a:ea typeface="+mj-ea"/>
                <a:cs typeface="Arial"/>
              </a:rPr>
              <a:t>kaynakların</a:t>
            </a:r>
            <a:r>
              <a:rPr sz="4000" spc="-150" dirty="0">
                <a:latin typeface="+mj-lt"/>
                <a:ea typeface="+mj-ea"/>
                <a:cs typeface="Arial"/>
              </a:rPr>
              <a:t> </a:t>
            </a:r>
            <a:r>
              <a:rPr sz="4000" spc="-150" dirty="0" err="1" smtClean="0">
                <a:latin typeface="+mj-lt"/>
                <a:ea typeface="+mj-ea"/>
                <a:cs typeface="Arial"/>
              </a:rPr>
              <a:t>ve</a:t>
            </a:r>
            <a:r>
              <a:rPr lang="tr-TR" sz="4000" spc="-150" dirty="0" smtClean="0">
                <a:latin typeface="+mj-lt"/>
                <a:ea typeface="+mj-ea"/>
                <a:cs typeface="Arial"/>
              </a:rPr>
              <a:t> </a:t>
            </a:r>
            <a:r>
              <a:rPr lang="tr-TR" sz="4000" spc="-150" dirty="0">
                <a:cs typeface="Arial"/>
              </a:rPr>
              <a:t>paranın çocuk üzerinde </a:t>
            </a:r>
            <a:r>
              <a:rPr lang="tr-TR" sz="4000" spc="-150" dirty="0" smtClean="0">
                <a:cs typeface="Arial"/>
              </a:rPr>
              <a:t>bir </a:t>
            </a:r>
            <a:r>
              <a:rPr lang="tr-TR" sz="4000" spc="-150" dirty="0">
                <a:cs typeface="Arial"/>
              </a:rPr>
              <a:t>yaptırım, tehdit ve </a:t>
            </a:r>
            <a:r>
              <a:rPr lang="tr-TR" sz="4000" spc="-150" dirty="0" smtClean="0">
                <a:cs typeface="Arial"/>
              </a:rPr>
              <a:t>kontrol </a:t>
            </a:r>
            <a:r>
              <a:rPr lang="tr-TR" sz="4000" spc="-150" dirty="0">
                <a:cs typeface="Arial"/>
              </a:rPr>
              <a:t>aracı olarak düzenli bir  şekilde kullanılmasıdır.</a:t>
            </a:r>
          </a:p>
          <a:p>
            <a:pPr marL="12700">
              <a:spcBef>
                <a:spcPts val="125"/>
              </a:spcBef>
            </a:pPr>
            <a:endParaRPr lang="tr-TR" sz="4000" spc="-150" dirty="0">
              <a:cs typeface="Arial"/>
            </a:endParaRPr>
          </a:p>
          <a:p>
            <a:pPr marL="12700">
              <a:spcBef>
                <a:spcPts val="125"/>
              </a:spcBef>
            </a:pPr>
            <a:endParaRPr lang="tr-TR" sz="4000" spc="-150" dirty="0">
              <a:cs typeface="Arial"/>
            </a:endParaRPr>
          </a:p>
          <a:p>
            <a:pPr marL="12700">
              <a:spcBef>
                <a:spcPts val="125"/>
              </a:spcBef>
            </a:pPr>
            <a:endParaRPr sz="4000" spc="-150" dirty="0">
              <a:latin typeface="+mj-lt"/>
              <a:ea typeface="+mj-ea"/>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622265" y="725579"/>
            <a:ext cx="16756898" cy="9069478"/>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510251" y="2036296"/>
            <a:ext cx="3052445" cy="936154"/>
          </a:xfrm>
          <a:prstGeom prst="rect">
            <a:avLst/>
          </a:prstGeom>
        </p:spPr>
        <p:txBody>
          <a:bodyPr vert="horz" wrap="square" lIns="0" tIns="12700" rIns="0" bIns="0" rtlCol="0">
            <a:spAutoFit/>
          </a:bodyPr>
          <a:lstStyle/>
          <a:p>
            <a:pPr marL="12700">
              <a:spcBef>
                <a:spcPts val="100"/>
              </a:spcBef>
            </a:pPr>
            <a:r>
              <a:rPr sz="6000" b="1" spc="-150" dirty="0">
                <a:cs typeface="Arial"/>
              </a:rPr>
              <a:t>5. Siber</a:t>
            </a:r>
          </a:p>
        </p:txBody>
      </p:sp>
      <p:sp>
        <p:nvSpPr>
          <p:cNvPr id="4" name="object 4"/>
          <p:cNvSpPr txBox="1"/>
          <p:nvPr/>
        </p:nvSpPr>
        <p:spPr>
          <a:xfrm>
            <a:off x="2791838" y="3131671"/>
            <a:ext cx="2489200" cy="936154"/>
          </a:xfrm>
          <a:prstGeom prst="rect">
            <a:avLst/>
          </a:prstGeom>
        </p:spPr>
        <p:txBody>
          <a:bodyPr vert="horz" wrap="square" lIns="0" tIns="12700" rIns="0" bIns="0" rtlCol="0">
            <a:spAutoFit/>
          </a:bodyPr>
          <a:lstStyle/>
          <a:p>
            <a:pPr marL="12700">
              <a:lnSpc>
                <a:spcPct val="100000"/>
              </a:lnSpc>
              <a:spcBef>
                <a:spcPts val="100"/>
              </a:spcBef>
            </a:pPr>
            <a:r>
              <a:rPr sz="6000" b="1" spc="-150" dirty="0">
                <a:cs typeface="Arial"/>
              </a:rPr>
              <a:t>şiddet</a:t>
            </a:r>
          </a:p>
        </p:txBody>
      </p:sp>
      <p:sp>
        <p:nvSpPr>
          <p:cNvPr id="5" name="object 5"/>
          <p:cNvSpPr txBox="1">
            <a:spLocks noGrp="1"/>
          </p:cNvSpPr>
          <p:nvPr>
            <p:ph type="title"/>
          </p:nvPr>
        </p:nvSpPr>
        <p:spPr>
          <a:xfrm>
            <a:off x="7924800" y="1289821"/>
            <a:ext cx="8153400" cy="9249327"/>
          </a:xfrm>
          <a:prstGeom prst="rect">
            <a:avLst/>
          </a:prstGeom>
        </p:spPr>
        <p:txBody>
          <a:bodyPr vert="horz" wrap="square" lIns="0" tIns="15875" rIns="0" bIns="0" rtlCol="0">
            <a:spAutoFit/>
          </a:bodyPr>
          <a:lstStyle/>
          <a:p>
            <a:pPr marL="12700" marR="5080" lvl="0" indent="-635" defTabSz="914400" rtl="0" eaLnBrk="1" fontAlgn="auto" latinLnBrk="0" hangingPunct="1">
              <a:lnSpc>
                <a:spcPct val="100000"/>
              </a:lnSpc>
              <a:spcBef>
                <a:spcPts val="125"/>
              </a:spcBef>
              <a:spcAft>
                <a:spcPts val="0"/>
              </a:spcAft>
              <a:tabLst/>
              <a:defRPr/>
            </a:pPr>
            <a:r>
              <a:rPr sz="4000" kern="1200" spc="-150" dirty="0" err="1" smtClean="0">
                <a:latin typeface="+mj-lt"/>
              </a:rPr>
              <a:t>Siber</a:t>
            </a:r>
            <a:r>
              <a:rPr sz="4000" kern="1200" spc="-150" dirty="0" smtClean="0">
                <a:latin typeface="+mj-lt"/>
              </a:rPr>
              <a:t> </a:t>
            </a:r>
            <a:r>
              <a:rPr sz="4000" kern="1200" spc="-150" dirty="0" err="1" smtClean="0">
                <a:latin typeface="+mj-lt"/>
              </a:rPr>
              <a:t>şiddet</a:t>
            </a:r>
            <a:r>
              <a:rPr sz="4000" kern="1200" spc="-150" dirty="0" smtClean="0">
                <a:latin typeface="+mj-lt"/>
              </a:rPr>
              <a:t> </a:t>
            </a:r>
            <a:r>
              <a:rPr sz="4000" kern="1200" spc="-150" dirty="0" err="1" smtClean="0">
                <a:latin typeface="+mj-lt"/>
              </a:rPr>
              <a:t>eylemleri</a:t>
            </a:r>
            <a:r>
              <a:rPr sz="4000" kern="1200" spc="-150" dirty="0" smtClean="0">
                <a:latin typeface="+mj-lt"/>
              </a:rPr>
              <a:t> </a:t>
            </a:r>
            <a:r>
              <a:rPr sz="4000" kern="1200" spc="-150" dirty="0" err="1" smtClean="0">
                <a:latin typeface="+mj-lt"/>
              </a:rPr>
              <a:t>iki</a:t>
            </a:r>
            <a:r>
              <a:rPr sz="4000" kern="1200" spc="-150" dirty="0" smtClean="0">
                <a:latin typeface="+mj-lt"/>
              </a:rPr>
              <a:t> </a:t>
            </a:r>
            <a:r>
              <a:rPr sz="4000" kern="1200" spc="-150" dirty="0" err="1" smtClean="0">
                <a:latin typeface="+mj-lt"/>
              </a:rPr>
              <a:t>temel</a:t>
            </a:r>
            <a:r>
              <a:rPr lang="tr-TR" sz="4000" kern="1200" spc="-150" dirty="0" smtClean="0">
                <a:latin typeface="+mj-lt"/>
              </a:rPr>
              <a:t> </a:t>
            </a:r>
            <a:r>
              <a:rPr lang="tr-TR" sz="4000" kern="1200" spc="-150" dirty="0" smtClean="0">
                <a:solidFill>
                  <a:prstClr val="black"/>
                </a:solidFill>
                <a:latin typeface="Comic Sans MS"/>
                <a:ea typeface="+mn-ea"/>
              </a:rPr>
              <a:t>bilişim teknolojisi aracıyla  yapılmaktadır. Bunlardan ilki kişisel bilgisayar yoluyla saldırganın tekrarlı olarak anında mesaj,</a:t>
            </a:r>
            <a:br>
              <a:rPr lang="tr-TR" sz="4000" kern="1200" spc="-150" dirty="0" smtClean="0">
                <a:solidFill>
                  <a:prstClr val="black"/>
                </a:solidFill>
                <a:latin typeface="Comic Sans MS"/>
                <a:ea typeface="+mn-ea"/>
              </a:rPr>
            </a:br>
            <a:r>
              <a:rPr lang="tr-TR" sz="4000" kern="1200" spc="-150" dirty="0">
                <a:solidFill>
                  <a:prstClr val="black"/>
                </a:solidFill>
                <a:latin typeface="Comic Sans MS"/>
                <a:ea typeface="+mn-ea"/>
              </a:rPr>
              <a:t>müstehcen taciz mesajı, iftira  içeren mesaj göndermesi ya da  internet sitesi hazırlayarak bunları  yayınlamasıdır. İkincisi ise kurbana  rahatsız edici mesajların cep  telefonu yoluyla iletilmesidir.</a:t>
            </a:r>
            <a:br>
              <a:rPr lang="tr-TR" sz="4000" kern="1200" spc="-150" dirty="0">
                <a:solidFill>
                  <a:prstClr val="black"/>
                </a:solidFill>
                <a:latin typeface="Comic Sans MS"/>
                <a:ea typeface="+mn-ea"/>
              </a:rPr>
            </a:br>
            <a:r>
              <a:rPr lang="tr-TR" sz="4000" kern="1200" spc="-150" dirty="0" smtClean="0">
                <a:solidFill>
                  <a:prstClr val="black"/>
                </a:solidFill>
                <a:latin typeface="Comic Sans MS"/>
                <a:ea typeface="+mn-ea"/>
              </a:rPr>
              <a:t/>
            </a:r>
            <a:br>
              <a:rPr lang="tr-TR" sz="4000" kern="1200" spc="-150" dirty="0" smtClean="0">
                <a:solidFill>
                  <a:prstClr val="black"/>
                </a:solidFill>
                <a:latin typeface="Comic Sans MS"/>
                <a:ea typeface="+mn-ea"/>
              </a:rPr>
            </a:br>
            <a:r>
              <a:rPr lang="tr-TR" sz="4000" kern="1200" spc="-150" dirty="0" smtClean="0">
                <a:solidFill>
                  <a:prstClr val="black"/>
                </a:solidFill>
                <a:latin typeface="Comic Sans MS"/>
                <a:ea typeface="+mn-ea"/>
              </a:rPr>
              <a:t/>
            </a:r>
            <a:br>
              <a:rPr lang="tr-TR" sz="4000" kern="1200" spc="-150" dirty="0" smtClean="0">
                <a:solidFill>
                  <a:prstClr val="black"/>
                </a:solidFill>
                <a:latin typeface="Comic Sans MS"/>
                <a:ea typeface="+mn-ea"/>
              </a:rPr>
            </a:br>
            <a:r>
              <a:rPr lang="tr-TR" sz="4000" kern="1200" spc="-150" dirty="0" smtClean="0">
                <a:solidFill>
                  <a:prstClr val="black"/>
                </a:solidFill>
                <a:latin typeface="Comic Sans MS"/>
                <a:ea typeface="+mn-ea"/>
              </a:rPr>
              <a:t/>
            </a:r>
            <a:br>
              <a:rPr lang="tr-TR" sz="4000" kern="1200" spc="-150" dirty="0" smtClean="0">
                <a:solidFill>
                  <a:prstClr val="black"/>
                </a:solidFill>
                <a:latin typeface="Comic Sans MS"/>
                <a:ea typeface="+mn-ea"/>
              </a:rPr>
            </a:br>
            <a:endParaRPr sz="4000" kern="1200" spc="-150" dirty="0">
              <a:latin typeface="+mj-lt"/>
            </a:endParaRPr>
          </a:p>
        </p:txBody>
      </p:sp>
      <p:sp>
        <p:nvSpPr>
          <p:cNvPr id="10" name="object 10"/>
          <p:cNvSpPr/>
          <p:nvPr/>
        </p:nvSpPr>
        <p:spPr>
          <a:xfrm>
            <a:off x="15442648" y="5739589"/>
            <a:ext cx="2531312" cy="3252936"/>
          </a:xfrm>
          <a:prstGeom prst="rect">
            <a:avLst/>
          </a:prstGeom>
          <a:blipFill>
            <a:blip r:embed="rId4" cstate="print"/>
            <a:stretch>
              <a:fillRect/>
            </a:stretch>
          </a:blipFill>
        </p:spPr>
        <p:txBody>
          <a:bodyPr wrap="square" lIns="0" tIns="0" rIns="0" bIns="0" rtlCol="0"/>
          <a:lstStyle/>
          <a:p>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CDC3"/>
          </a:solidFill>
        </p:spPr>
        <p:txBody>
          <a:bodyPr wrap="square" lIns="0" tIns="0" rIns="0" bIns="0" rtlCol="0"/>
          <a:lstStyle/>
          <a:p>
            <a:endParaRPr/>
          </a:p>
        </p:txBody>
      </p:sp>
      <p:grpSp>
        <p:nvGrpSpPr>
          <p:cNvPr id="3" name="object 3"/>
          <p:cNvGrpSpPr/>
          <p:nvPr/>
        </p:nvGrpSpPr>
        <p:grpSpPr>
          <a:xfrm>
            <a:off x="2527816" y="2372090"/>
            <a:ext cx="15280640" cy="7172959"/>
            <a:chOff x="2527816" y="2372090"/>
            <a:chExt cx="15280640" cy="7172959"/>
          </a:xfrm>
        </p:grpSpPr>
        <p:sp>
          <p:nvSpPr>
            <p:cNvPr id="4" name="object 4"/>
            <p:cNvSpPr/>
            <p:nvPr/>
          </p:nvSpPr>
          <p:spPr>
            <a:xfrm>
              <a:off x="2527816" y="2372090"/>
              <a:ext cx="15280591" cy="71723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3821571" y="3730849"/>
              <a:ext cx="3132068" cy="3132112"/>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4334618" y="2784074"/>
            <a:ext cx="8108315" cy="6206827"/>
          </a:xfrm>
          <a:prstGeom prst="rect">
            <a:avLst/>
          </a:prstGeom>
        </p:spPr>
        <p:txBody>
          <a:bodyPr vert="horz" wrap="square" lIns="0" tIns="12700" rIns="0" bIns="0" rtlCol="0">
            <a:spAutoFit/>
          </a:bodyPr>
          <a:lstStyle/>
          <a:p>
            <a:pPr marL="12700" marR="5080" indent="-635" algn="ctr">
              <a:spcBef>
                <a:spcPts val="125"/>
              </a:spcBef>
            </a:pPr>
            <a:r>
              <a:rPr sz="4000" spc="-150" dirty="0">
                <a:latin typeface="+mj-lt"/>
                <a:ea typeface="+mj-ea"/>
                <a:cs typeface="Arial"/>
              </a:rPr>
              <a:t>Çocuğa yönelik şiddet;</a:t>
            </a:r>
          </a:p>
          <a:p>
            <a:pPr marL="12700" marR="5080" indent="-635">
              <a:spcBef>
                <a:spcPts val="125"/>
              </a:spcBef>
            </a:pPr>
            <a:endParaRPr sz="4000" spc="-150" dirty="0">
              <a:latin typeface="+mj-lt"/>
              <a:ea typeface="+mj-ea"/>
              <a:cs typeface="Arial"/>
            </a:endParaRPr>
          </a:p>
          <a:p>
            <a:pPr marL="12700" marR="5080" indent="-635" algn="just">
              <a:spcBef>
                <a:spcPts val="125"/>
              </a:spcBef>
            </a:pPr>
            <a:r>
              <a:rPr sz="4000" spc="-150" dirty="0">
                <a:latin typeface="+mj-lt"/>
                <a:ea typeface="+mj-ea"/>
                <a:cs typeface="Arial"/>
              </a:rPr>
              <a:t>Çocuğa yönelik şiddet olguları şiddet  olguları içinde en büyük zararı yaratan  ve en çok gizli kalan ve ortaya çıkmayan  olgulardır. Çocuğun gelişimini engellediği  için çocuğa yönelik şiddet olguları genel</a:t>
            </a:r>
          </a:p>
          <a:p>
            <a:pPr marL="12700" marR="5080" indent="-635" algn="just">
              <a:spcBef>
                <a:spcPts val="125"/>
              </a:spcBef>
            </a:pPr>
            <a:r>
              <a:rPr sz="4000" spc="-150" dirty="0">
                <a:latin typeface="+mj-lt"/>
                <a:ea typeface="+mj-ea"/>
                <a:cs typeface="Arial"/>
              </a:rPr>
              <a:t>olarak çocuk istismarı olarak  isimlendirilmektedir.</a:t>
            </a:r>
          </a:p>
        </p:txBody>
      </p:sp>
      <p:sp>
        <p:nvSpPr>
          <p:cNvPr id="7" name="object 7"/>
          <p:cNvSpPr/>
          <p:nvPr/>
        </p:nvSpPr>
        <p:spPr>
          <a:xfrm>
            <a:off x="2642784" y="1685642"/>
            <a:ext cx="1945719" cy="132886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CDC3"/>
          </a:solidFill>
        </p:spPr>
        <p:txBody>
          <a:bodyPr wrap="square" lIns="0" tIns="0" rIns="0" bIns="0" rtlCol="0"/>
          <a:lstStyle/>
          <a:p>
            <a:endParaRPr/>
          </a:p>
        </p:txBody>
      </p:sp>
      <p:grpSp>
        <p:nvGrpSpPr>
          <p:cNvPr id="3" name="object 3"/>
          <p:cNvGrpSpPr/>
          <p:nvPr/>
        </p:nvGrpSpPr>
        <p:grpSpPr>
          <a:xfrm>
            <a:off x="2527816" y="2372090"/>
            <a:ext cx="15280640" cy="7172959"/>
            <a:chOff x="2527816" y="2372090"/>
            <a:chExt cx="15280640" cy="7172959"/>
          </a:xfrm>
        </p:grpSpPr>
        <p:sp>
          <p:nvSpPr>
            <p:cNvPr id="4" name="object 4"/>
            <p:cNvSpPr/>
            <p:nvPr/>
          </p:nvSpPr>
          <p:spPr>
            <a:xfrm>
              <a:off x="2527816" y="2372090"/>
              <a:ext cx="15280591" cy="71723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821571" y="3730849"/>
              <a:ext cx="3132068" cy="3132112"/>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4313485" y="4003283"/>
            <a:ext cx="8153400" cy="3842077"/>
          </a:xfrm>
          <a:prstGeom prst="rect">
            <a:avLst/>
          </a:prstGeom>
        </p:spPr>
        <p:txBody>
          <a:bodyPr vert="horz" wrap="square" lIns="0" tIns="134620" rIns="0" bIns="0" rtlCol="0">
            <a:spAutoFit/>
          </a:bodyPr>
          <a:lstStyle/>
          <a:p>
            <a:pPr marL="12700" marR="5080" indent="-635" algn="just">
              <a:spcBef>
                <a:spcPts val="125"/>
              </a:spcBef>
            </a:pPr>
            <a:r>
              <a:rPr sz="4000" spc="-150" dirty="0">
                <a:latin typeface="+mj-lt"/>
                <a:ea typeface="+mj-ea"/>
                <a:cs typeface="Arial"/>
              </a:rPr>
              <a:t>Çocuk istismarı “0-18 yaş grubundaki  çocuğun kendisine bakmakla yükümlü kişi  veya kişiler tarafından zarar verici olan,</a:t>
            </a:r>
          </a:p>
          <a:p>
            <a:pPr marL="12700" marR="5080" indent="-635" algn="just">
              <a:spcBef>
                <a:spcPts val="125"/>
              </a:spcBef>
            </a:pPr>
            <a:r>
              <a:rPr sz="4000" spc="-150" dirty="0">
                <a:latin typeface="+mj-lt"/>
                <a:ea typeface="+mj-ea"/>
                <a:cs typeface="Arial"/>
              </a:rPr>
              <a:t>kaza-dışı ve önlenebilir </a:t>
            </a:r>
            <a:r>
              <a:rPr sz="4000" spc="-150" dirty="0" err="1">
                <a:latin typeface="+mj-lt"/>
                <a:ea typeface="+mj-ea"/>
                <a:cs typeface="Arial"/>
              </a:rPr>
              <a:t>bir</a:t>
            </a:r>
            <a:r>
              <a:rPr sz="4000" spc="-150" dirty="0">
                <a:latin typeface="+mj-lt"/>
                <a:ea typeface="+mj-ea"/>
                <a:cs typeface="Arial"/>
              </a:rPr>
              <a:t> </a:t>
            </a:r>
            <a:r>
              <a:rPr sz="4000" spc="-150" dirty="0" err="1">
                <a:latin typeface="+mj-lt"/>
                <a:ea typeface="+mj-ea"/>
                <a:cs typeface="Arial"/>
              </a:rPr>
              <a:t>davranışa</a:t>
            </a:r>
            <a:r>
              <a:rPr sz="4000" spc="-150" dirty="0">
                <a:latin typeface="+mj-lt"/>
                <a:ea typeface="+mj-ea"/>
                <a:cs typeface="Arial"/>
              </a:rPr>
              <a:t>  maruz kalması çocuk istismarıdır.</a:t>
            </a:r>
          </a:p>
        </p:txBody>
      </p:sp>
      <p:sp>
        <p:nvSpPr>
          <p:cNvPr id="7" name="object 7"/>
          <p:cNvSpPr/>
          <p:nvPr/>
        </p:nvSpPr>
        <p:spPr>
          <a:xfrm>
            <a:off x="2642784" y="1685645"/>
            <a:ext cx="1945719" cy="1328861"/>
          </a:xfrm>
          <a:prstGeom prst="rect">
            <a:avLst/>
          </a:prstGeom>
          <a:blipFill>
            <a:blip r:embed="rId5" cstate="print"/>
            <a:stretch>
              <a:fillRect/>
            </a:stretch>
          </a:blipFill>
        </p:spPr>
        <p:txBody>
          <a:bodyPr wrap="square" lIns="0" tIns="0" rIns="0" bIns="0" rtlCol="0"/>
          <a:lstStyle/>
          <a:p>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1010410" y="823217"/>
            <a:ext cx="16890468" cy="9077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734800" y="1830285"/>
            <a:ext cx="5144135" cy="3903633"/>
          </a:xfrm>
          <a:prstGeom prst="rect">
            <a:avLst/>
          </a:prstGeom>
        </p:spPr>
        <p:txBody>
          <a:bodyPr vert="horz" wrap="square" lIns="0" tIns="12700" rIns="0" bIns="0" rtlCol="0">
            <a:spAutoFit/>
          </a:bodyPr>
          <a:lstStyle/>
          <a:p>
            <a:pPr marL="12700">
              <a:spcBef>
                <a:spcPts val="100"/>
              </a:spcBef>
            </a:pPr>
            <a:r>
              <a:rPr sz="4800" b="1" spc="-150" dirty="0">
                <a:latin typeface="+mj-lt"/>
                <a:ea typeface="+mj-ea"/>
                <a:cs typeface="Arial"/>
              </a:rPr>
              <a:t>Şiddete </a:t>
            </a:r>
            <a:r>
              <a:rPr sz="4800" b="1" spc="-150" dirty="0" err="1">
                <a:latin typeface="+mj-lt"/>
                <a:ea typeface="+mj-ea"/>
                <a:cs typeface="Arial"/>
              </a:rPr>
              <a:t>maruz</a:t>
            </a:r>
            <a:r>
              <a:rPr sz="4800" b="1" spc="-150" dirty="0">
                <a:latin typeface="+mj-lt"/>
                <a:ea typeface="+mj-ea"/>
                <a:cs typeface="Arial"/>
              </a:rPr>
              <a:t> </a:t>
            </a:r>
            <a:r>
              <a:rPr sz="4800" b="1" spc="-150" dirty="0" err="1">
                <a:latin typeface="+mj-lt"/>
                <a:ea typeface="+mj-ea"/>
                <a:cs typeface="Arial"/>
              </a:rPr>
              <a:t>kalan</a:t>
            </a:r>
            <a:r>
              <a:rPr lang="tr-TR" sz="4800" b="1" spc="-150" dirty="0">
                <a:latin typeface="+mj-lt"/>
                <a:ea typeface="+mj-ea"/>
                <a:cs typeface="Arial"/>
              </a:rPr>
              <a:t> çocuklarda ne tür  belirtiler görülür?</a:t>
            </a:r>
          </a:p>
          <a:p>
            <a:pPr marL="12700">
              <a:lnSpc>
                <a:spcPct val="100000"/>
              </a:lnSpc>
              <a:spcBef>
                <a:spcPts val="100"/>
              </a:spcBef>
            </a:pPr>
            <a:endParaRPr sz="6000" dirty="0">
              <a:latin typeface="Arial"/>
              <a:cs typeface="Arial"/>
            </a:endParaRPr>
          </a:p>
        </p:txBody>
      </p:sp>
      <p:sp>
        <p:nvSpPr>
          <p:cNvPr id="5" name="object 5"/>
          <p:cNvSpPr txBox="1">
            <a:spLocks noGrp="1"/>
          </p:cNvSpPr>
          <p:nvPr>
            <p:ph type="title"/>
          </p:nvPr>
        </p:nvSpPr>
        <p:spPr>
          <a:xfrm>
            <a:off x="2819400" y="1714500"/>
            <a:ext cx="7533640" cy="4321696"/>
          </a:xfrm>
          <a:prstGeom prst="rect">
            <a:avLst/>
          </a:prstGeom>
        </p:spPr>
        <p:txBody>
          <a:bodyPr vert="horz" wrap="square" lIns="0" tIns="12700" rIns="0" bIns="0" rtlCol="0">
            <a:spAutoFit/>
          </a:bodyPr>
          <a:lstStyle/>
          <a:p>
            <a:pPr marL="12700" marR="5080" indent="-635" algn="ctr" rtl="0">
              <a:spcBef>
                <a:spcPts val="125"/>
              </a:spcBef>
            </a:pPr>
            <a:r>
              <a:rPr sz="4000" kern="1200" spc="-150" dirty="0">
                <a:latin typeface="+mj-lt"/>
              </a:rPr>
              <a:t>Çocuğunuz eve </a:t>
            </a:r>
            <a:r>
              <a:rPr sz="4000" kern="1200" spc="-150" dirty="0" err="1">
                <a:latin typeface="+mj-lt"/>
              </a:rPr>
              <a:t>bedenini</a:t>
            </a:r>
            <a:r>
              <a:rPr sz="4000" kern="1200" spc="-150" dirty="0">
                <a:latin typeface="+mj-lt"/>
              </a:rPr>
              <a:t> </a:t>
            </a:r>
            <a:r>
              <a:rPr sz="4000" kern="1200" spc="-150" dirty="0" err="1">
                <a:latin typeface="+mj-lt"/>
              </a:rPr>
              <a:t>herhangi</a:t>
            </a:r>
            <a:r>
              <a:rPr lang="tr-TR" sz="4000" kern="1200" spc="-150" dirty="0">
                <a:latin typeface="+mj-lt"/>
              </a:rPr>
              <a:t> bir yerinde veya çeşitli yerlerinde morluk, kesik, şişlik, yanık, sıyrık, kırık, çıkık veya yara ile geliyorsa,</a:t>
            </a:r>
            <a:br>
              <a:rPr lang="tr-TR" sz="4000" kern="1200" spc="-150" dirty="0">
                <a:latin typeface="+mj-lt"/>
              </a:rPr>
            </a:br>
            <a:r>
              <a:rPr lang="tr-TR" sz="4000" kern="1200" spc="-150" dirty="0">
                <a:latin typeface="+mj-lt"/>
              </a:rPr>
              <a:t/>
            </a:r>
            <a:br>
              <a:rPr lang="tr-TR" sz="4000" kern="1200" spc="-150" dirty="0">
                <a:latin typeface="+mj-lt"/>
              </a:rPr>
            </a:br>
            <a:r>
              <a:rPr lang="tr-TR" sz="4000" kern="1200" spc="-150" dirty="0">
                <a:latin typeface="+mj-lt"/>
              </a:rPr>
              <a:t/>
            </a:r>
            <a:br>
              <a:rPr lang="tr-TR" sz="4000" kern="1200" spc="-150" dirty="0">
                <a:latin typeface="+mj-lt"/>
              </a:rPr>
            </a:br>
            <a:endParaRPr sz="4000" kern="1200" spc="-150" dirty="0">
              <a:latin typeface="+mj-lt"/>
            </a:endParaRPr>
          </a:p>
        </p:txBody>
      </p:sp>
      <p:sp>
        <p:nvSpPr>
          <p:cNvPr id="10" name="object 10"/>
          <p:cNvSpPr txBox="1"/>
          <p:nvPr/>
        </p:nvSpPr>
        <p:spPr>
          <a:xfrm>
            <a:off x="1926356" y="2060591"/>
            <a:ext cx="109220" cy="741045"/>
          </a:xfrm>
          <a:prstGeom prst="rect">
            <a:avLst/>
          </a:prstGeom>
        </p:spPr>
        <p:txBody>
          <a:bodyPr vert="horz" wrap="square" lIns="0" tIns="12065" rIns="0" bIns="0" rtlCol="0">
            <a:spAutoFit/>
          </a:bodyPr>
          <a:lstStyle/>
          <a:p>
            <a:pPr marL="12700">
              <a:lnSpc>
                <a:spcPct val="100000"/>
              </a:lnSpc>
              <a:spcBef>
                <a:spcPts val="95"/>
              </a:spcBef>
            </a:pPr>
            <a:r>
              <a:rPr sz="4700" spc="-1960" dirty="0">
                <a:solidFill>
                  <a:srgbClr val="FFFFFF"/>
                </a:solidFill>
                <a:latin typeface="Arial"/>
                <a:cs typeface="Arial"/>
              </a:rPr>
              <a:t>1</a:t>
            </a:r>
            <a:endParaRPr sz="4700">
              <a:latin typeface="Arial"/>
              <a:cs typeface="Arial"/>
            </a:endParaRPr>
          </a:p>
        </p:txBody>
      </p:sp>
      <p:sp>
        <p:nvSpPr>
          <p:cNvPr id="11" name="object 11"/>
          <p:cNvSpPr txBox="1"/>
          <p:nvPr/>
        </p:nvSpPr>
        <p:spPr>
          <a:xfrm>
            <a:off x="1851197" y="6247583"/>
            <a:ext cx="259079" cy="741045"/>
          </a:xfrm>
          <a:prstGeom prst="rect">
            <a:avLst/>
          </a:prstGeom>
        </p:spPr>
        <p:txBody>
          <a:bodyPr vert="horz" wrap="square" lIns="0" tIns="12065" rIns="0" bIns="0" rtlCol="0">
            <a:spAutoFit/>
          </a:bodyPr>
          <a:lstStyle/>
          <a:p>
            <a:pPr marL="12700">
              <a:lnSpc>
                <a:spcPct val="100000"/>
              </a:lnSpc>
              <a:spcBef>
                <a:spcPts val="95"/>
              </a:spcBef>
            </a:pPr>
            <a:r>
              <a:rPr sz="4700" spc="-780" dirty="0">
                <a:solidFill>
                  <a:srgbClr val="FFFFFF"/>
                </a:solidFill>
                <a:latin typeface="Arial"/>
                <a:cs typeface="Arial"/>
              </a:rPr>
              <a:t>2</a:t>
            </a:r>
            <a:endParaRPr sz="4700">
              <a:latin typeface="Arial"/>
              <a:cs typeface="Arial"/>
            </a:endParaRPr>
          </a:p>
        </p:txBody>
      </p:sp>
      <p:sp>
        <p:nvSpPr>
          <p:cNvPr id="12" name="object 12"/>
          <p:cNvSpPr txBox="1"/>
          <p:nvPr/>
        </p:nvSpPr>
        <p:spPr>
          <a:xfrm>
            <a:off x="1927754" y="4774809"/>
            <a:ext cx="8448781" cy="3940822"/>
          </a:xfrm>
          <a:prstGeom prst="rect">
            <a:avLst/>
          </a:prstGeom>
        </p:spPr>
        <p:txBody>
          <a:bodyPr vert="horz" wrap="square" lIns="0" tIns="143510" rIns="0" bIns="0" rtlCol="0">
            <a:spAutoFit/>
          </a:bodyPr>
          <a:lstStyle/>
          <a:p>
            <a:pPr marL="12700">
              <a:lnSpc>
                <a:spcPct val="100000"/>
              </a:lnSpc>
              <a:spcBef>
                <a:spcPts val="1130"/>
              </a:spcBef>
            </a:pPr>
            <a:r>
              <a:rPr sz="5500" spc="-800" dirty="0">
                <a:solidFill>
                  <a:srgbClr val="FFFFFF"/>
                </a:solidFill>
                <a:latin typeface="Arial"/>
                <a:cs typeface="Arial"/>
              </a:rPr>
              <a:t>3</a:t>
            </a:r>
            <a:endParaRPr sz="5500" dirty="0">
              <a:latin typeface="Arial"/>
              <a:cs typeface="Arial"/>
            </a:endParaRPr>
          </a:p>
          <a:p>
            <a:pPr marL="969010">
              <a:spcBef>
                <a:spcPts val="1030"/>
              </a:spcBef>
            </a:pPr>
            <a:r>
              <a:rPr sz="4000" spc="-150" dirty="0">
                <a:latin typeface="+mj-lt"/>
                <a:ea typeface="+mj-ea"/>
                <a:cs typeface="Arial"/>
              </a:rPr>
              <a:t>Kendisine </a:t>
            </a:r>
            <a:r>
              <a:rPr sz="4000" spc="-150" dirty="0" err="1">
                <a:latin typeface="+mj-lt"/>
                <a:ea typeface="+mj-ea"/>
                <a:cs typeface="Arial"/>
              </a:rPr>
              <a:t>ait</a:t>
            </a:r>
            <a:r>
              <a:rPr sz="4000" spc="-150" dirty="0">
                <a:latin typeface="+mj-lt"/>
                <a:ea typeface="+mj-ea"/>
                <a:cs typeface="Arial"/>
              </a:rPr>
              <a:t> </a:t>
            </a:r>
            <a:r>
              <a:rPr sz="4000" spc="-150" dirty="0" err="1">
                <a:latin typeface="+mj-lt"/>
                <a:ea typeface="+mj-ea"/>
                <a:cs typeface="Arial"/>
              </a:rPr>
              <a:t>eşyaları</a:t>
            </a:r>
            <a:r>
              <a:rPr lang="tr-TR" sz="4000" spc="-150" dirty="0">
                <a:latin typeface="+mj-lt"/>
                <a:ea typeface="+mj-ea"/>
                <a:cs typeface="Arial"/>
              </a:rPr>
              <a:t> kaybediyor veya yırtılmış  kıyafetlerle eve geliyorsa,</a:t>
            </a:r>
          </a:p>
          <a:p>
            <a:pPr marL="969010">
              <a:lnSpc>
                <a:spcPct val="100000"/>
              </a:lnSpc>
              <a:spcBef>
                <a:spcPts val="1030"/>
              </a:spcBef>
            </a:pPr>
            <a:endParaRPr sz="5500" dirty="0">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20"/>
            <a:ext cx="16890468" cy="907703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429000" y="2350224"/>
            <a:ext cx="6471285" cy="2103140"/>
          </a:xfrm>
          <a:prstGeom prst="rect">
            <a:avLst/>
          </a:prstGeom>
        </p:spPr>
        <p:txBody>
          <a:bodyPr vert="horz" wrap="square" lIns="0" tIns="12700" rIns="0" bIns="0" rtlCol="0">
            <a:spAutoFit/>
          </a:bodyPr>
          <a:lstStyle/>
          <a:p>
            <a:pPr marL="12700">
              <a:spcBef>
                <a:spcPts val="100"/>
              </a:spcBef>
            </a:pPr>
            <a:r>
              <a:rPr sz="4000" spc="-150" dirty="0">
                <a:latin typeface="+mj-lt"/>
                <a:ea typeface="+mj-ea"/>
                <a:cs typeface="Arial"/>
              </a:rPr>
              <a:t>Eşyalarını sık </a:t>
            </a:r>
            <a:r>
              <a:rPr sz="4000" spc="-150" dirty="0" err="1">
                <a:latin typeface="+mj-lt"/>
                <a:ea typeface="+mj-ea"/>
                <a:cs typeface="Arial"/>
              </a:rPr>
              <a:t>sık</a:t>
            </a:r>
            <a:r>
              <a:rPr sz="4000" spc="-150" dirty="0">
                <a:latin typeface="+mj-lt"/>
                <a:ea typeface="+mj-ea"/>
                <a:cs typeface="Arial"/>
              </a:rPr>
              <a:t> </a:t>
            </a:r>
            <a:r>
              <a:rPr sz="4000" spc="-150" dirty="0" err="1">
                <a:latin typeface="+mj-lt"/>
                <a:ea typeface="+mj-ea"/>
                <a:cs typeface="Arial"/>
              </a:rPr>
              <a:t>kaybediyor</a:t>
            </a:r>
            <a:r>
              <a:rPr lang="tr-TR" sz="4000" spc="-150" dirty="0">
                <a:latin typeface="+mj-lt"/>
                <a:ea typeface="+mj-ea"/>
                <a:cs typeface="Arial"/>
              </a:rPr>
              <a:t> veya çalınıyorsa</a:t>
            </a:r>
          </a:p>
          <a:p>
            <a:pPr marL="12700">
              <a:lnSpc>
                <a:spcPct val="100000"/>
              </a:lnSpc>
              <a:spcBef>
                <a:spcPts val="100"/>
              </a:spcBef>
            </a:pPr>
            <a:endParaRPr sz="5500" dirty="0">
              <a:latin typeface="Arial"/>
              <a:cs typeface="Arial"/>
            </a:endParaRPr>
          </a:p>
        </p:txBody>
      </p:sp>
      <p:sp>
        <p:nvSpPr>
          <p:cNvPr id="7" name="object 7"/>
          <p:cNvSpPr txBox="1"/>
          <p:nvPr/>
        </p:nvSpPr>
        <p:spPr>
          <a:xfrm>
            <a:off x="2334451" y="2815395"/>
            <a:ext cx="271145" cy="741045"/>
          </a:xfrm>
          <a:prstGeom prst="rect">
            <a:avLst/>
          </a:prstGeom>
        </p:spPr>
        <p:txBody>
          <a:bodyPr vert="horz" wrap="square" lIns="0" tIns="12065" rIns="0" bIns="0" rtlCol="0">
            <a:spAutoFit/>
          </a:bodyPr>
          <a:lstStyle/>
          <a:p>
            <a:pPr marL="12700">
              <a:lnSpc>
                <a:spcPct val="100000"/>
              </a:lnSpc>
              <a:spcBef>
                <a:spcPts val="95"/>
              </a:spcBef>
            </a:pPr>
            <a:r>
              <a:rPr sz="4700" spc="-685" dirty="0">
                <a:solidFill>
                  <a:srgbClr val="FFFFFF"/>
                </a:solidFill>
                <a:latin typeface="Arial"/>
                <a:cs typeface="Arial"/>
              </a:rPr>
              <a:t>3</a:t>
            </a:r>
            <a:endParaRPr sz="4700" dirty="0">
              <a:latin typeface="Arial"/>
              <a:cs typeface="Arial"/>
            </a:endParaRPr>
          </a:p>
        </p:txBody>
      </p:sp>
      <p:sp>
        <p:nvSpPr>
          <p:cNvPr id="8" name="object 8"/>
          <p:cNvSpPr txBox="1"/>
          <p:nvPr/>
        </p:nvSpPr>
        <p:spPr>
          <a:xfrm>
            <a:off x="3657600" y="6066709"/>
            <a:ext cx="7623175" cy="2205732"/>
          </a:xfrm>
          <a:prstGeom prst="rect">
            <a:avLst/>
          </a:prstGeom>
        </p:spPr>
        <p:txBody>
          <a:bodyPr vert="horz" wrap="square" lIns="0" tIns="12700" rIns="0" bIns="0" rtlCol="0">
            <a:spAutoFit/>
          </a:bodyPr>
          <a:lstStyle/>
          <a:p>
            <a:pPr marL="12700">
              <a:lnSpc>
                <a:spcPts val="6035"/>
              </a:lnSpc>
              <a:spcBef>
                <a:spcPts val="100"/>
              </a:spcBef>
            </a:pPr>
            <a:r>
              <a:rPr sz="4000" spc="-150" dirty="0" smtClean="0">
                <a:latin typeface="+mj-lt"/>
                <a:ea typeface="+mj-ea"/>
                <a:cs typeface="Arial"/>
              </a:rPr>
              <a:t>Her </a:t>
            </a:r>
            <a:r>
              <a:rPr sz="4000" spc="-150" dirty="0">
                <a:latin typeface="+mj-lt"/>
                <a:ea typeface="+mj-ea"/>
                <a:cs typeface="Arial"/>
              </a:rPr>
              <a:t>zamankinden daha</a:t>
            </a:r>
          </a:p>
          <a:p>
            <a:pPr marL="12700" marR="30480" indent="-578485">
              <a:lnSpc>
                <a:spcPts val="5480"/>
              </a:lnSpc>
              <a:spcBef>
                <a:spcPts val="100"/>
              </a:spcBef>
              <a:tabLst>
                <a:tab pos="615950" algn="l"/>
              </a:tabLst>
            </a:pPr>
            <a:r>
              <a:rPr sz="4000" spc="-150" dirty="0">
                <a:latin typeface="+mj-lt"/>
                <a:ea typeface="+mj-ea"/>
                <a:cs typeface="Arial"/>
              </a:rPr>
              <a:t>	çekingen, içe dönük veya pasif  davranıyorsa</a:t>
            </a:r>
          </a:p>
        </p:txBody>
      </p:sp>
      <p:sp>
        <p:nvSpPr>
          <p:cNvPr id="9" name="Metin kutusu 8"/>
          <p:cNvSpPr txBox="1"/>
          <p:nvPr/>
        </p:nvSpPr>
        <p:spPr>
          <a:xfrm>
            <a:off x="2334451" y="6784097"/>
            <a:ext cx="349377" cy="815608"/>
          </a:xfrm>
          <a:prstGeom prst="rect">
            <a:avLst/>
          </a:prstGeom>
          <a:noFill/>
        </p:spPr>
        <p:txBody>
          <a:bodyPr wrap="square" rtlCol="0">
            <a:spAutoFit/>
          </a:bodyPr>
          <a:lstStyle>
            <a:defPPr>
              <a:defRPr lang="tr-TR"/>
            </a:defPPr>
            <a:lvl1pPr>
              <a:defRPr spc="-150">
                <a:cs typeface="Arial"/>
              </a:defRPr>
            </a:lvl1pPr>
          </a:lstStyle>
          <a:p>
            <a:r>
              <a:rPr lang="tr-TR" sz="4700" dirty="0">
                <a:solidFill>
                  <a:schemeClr val="bg1"/>
                </a:solidFill>
                <a:latin typeface="Arial" pitchFamily="34" charset="0"/>
                <a:cs typeface="Arial" pitchFamily="34" charset="0"/>
              </a:rPr>
              <a:t>4</a:t>
            </a:r>
          </a:p>
        </p:txBody>
      </p:sp>
      <p:sp>
        <p:nvSpPr>
          <p:cNvPr id="11" name="object 3"/>
          <p:cNvSpPr txBox="1"/>
          <p:nvPr/>
        </p:nvSpPr>
        <p:spPr>
          <a:xfrm>
            <a:off x="11734800" y="1830285"/>
            <a:ext cx="5144135" cy="3903633"/>
          </a:xfrm>
          <a:prstGeom prst="rect">
            <a:avLst/>
          </a:prstGeom>
        </p:spPr>
        <p:txBody>
          <a:bodyPr vert="horz" wrap="square" lIns="0" tIns="12700" rIns="0" bIns="0" rtlCol="0">
            <a:spAutoFit/>
          </a:bodyPr>
          <a:lstStyle/>
          <a:p>
            <a:pPr marL="12700">
              <a:spcBef>
                <a:spcPts val="100"/>
              </a:spcBef>
            </a:pPr>
            <a:r>
              <a:rPr sz="4800" b="1" spc="-150" dirty="0">
                <a:latin typeface="+mj-lt"/>
                <a:ea typeface="+mj-ea"/>
                <a:cs typeface="Arial"/>
              </a:rPr>
              <a:t>Şiddete </a:t>
            </a:r>
            <a:r>
              <a:rPr sz="4800" b="1" spc="-150" dirty="0" err="1">
                <a:latin typeface="+mj-lt"/>
                <a:ea typeface="+mj-ea"/>
                <a:cs typeface="Arial"/>
              </a:rPr>
              <a:t>maruz</a:t>
            </a:r>
            <a:r>
              <a:rPr sz="4800" b="1" spc="-150" dirty="0">
                <a:latin typeface="+mj-lt"/>
                <a:ea typeface="+mj-ea"/>
                <a:cs typeface="Arial"/>
              </a:rPr>
              <a:t> </a:t>
            </a:r>
            <a:r>
              <a:rPr sz="4800" b="1" spc="-150" dirty="0" err="1">
                <a:latin typeface="+mj-lt"/>
                <a:ea typeface="+mj-ea"/>
                <a:cs typeface="Arial"/>
              </a:rPr>
              <a:t>kalan</a:t>
            </a:r>
            <a:r>
              <a:rPr lang="tr-TR" sz="4800" b="1" spc="-150" dirty="0">
                <a:latin typeface="+mj-lt"/>
                <a:ea typeface="+mj-ea"/>
                <a:cs typeface="Arial"/>
              </a:rPr>
              <a:t> çocuklarda ne tür  belirtiler görülür?</a:t>
            </a:r>
          </a:p>
          <a:p>
            <a:pPr marL="12700">
              <a:lnSpc>
                <a:spcPct val="100000"/>
              </a:lnSpc>
              <a:spcBef>
                <a:spcPts val="100"/>
              </a:spcBef>
            </a:pPr>
            <a:endParaRPr sz="60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17"/>
            <a:ext cx="16890468" cy="907703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966053" y="1444139"/>
            <a:ext cx="6168547" cy="3090590"/>
          </a:xfrm>
          <a:prstGeom prst="rect">
            <a:avLst/>
          </a:prstGeom>
        </p:spPr>
        <p:txBody>
          <a:bodyPr vert="horz" wrap="square" lIns="0" tIns="12700" rIns="0" bIns="0" rtlCol="0">
            <a:spAutoFit/>
          </a:bodyPr>
          <a:lstStyle/>
          <a:p>
            <a:pPr marL="12700">
              <a:spcBef>
                <a:spcPts val="100"/>
              </a:spcBef>
            </a:pPr>
            <a:r>
              <a:rPr sz="4000" kern="1200" spc="-150" dirty="0" err="1">
                <a:latin typeface="+mj-lt"/>
              </a:rPr>
              <a:t>Sizlerle</a:t>
            </a:r>
            <a:r>
              <a:rPr sz="4000" kern="1200" spc="-150" dirty="0">
                <a:latin typeface="+mj-lt"/>
              </a:rPr>
              <a:t> </a:t>
            </a:r>
            <a:r>
              <a:rPr sz="4000" kern="1200" spc="-150" dirty="0" err="1">
                <a:latin typeface="+mj-lt"/>
              </a:rPr>
              <a:t>veya</a:t>
            </a:r>
            <a:r>
              <a:rPr lang="tr-TR" sz="4000" kern="1200" spc="-150" dirty="0">
                <a:latin typeface="+mj-lt"/>
              </a:rPr>
              <a:t> çevresindekilerle iletişim kurmaktan kaçınıyorsa,</a:t>
            </a:r>
            <a:br>
              <a:rPr lang="tr-TR" sz="4000" kern="1200" spc="-150" dirty="0">
                <a:latin typeface="+mj-lt"/>
              </a:rPr>
            </a:br>
            <a:r>
              <a:rPr lang="tr-TR" sz="4000" kern="1200" spc="-150" dirty="0">
                <a:latin typeface="+mj-lt"/>
              </a:rPr>
              <a:t/>
            </a:r>
            <a:br>
              <a:rPr lang="tr-TR" sz="4000" kern="1200" spc="-150" dirty="0">
                <a:latin typeface="+mj-lt"/>
              </a:rPr>
            </a:br>
            <a:endParaRPr sz="4000" kern="1200" spc="-150" dirty="0">
              <a:latin typeface="+mj-lt"/>
            </a:endParaRPr>
          </a:p>
        </p:txBody>
      </p:sp>
      <p:sp>
        <p:nvSpPr>
          <p:cNvPr id="8" name="object 8"/>
          <p:cNvSpPr txBox="1"/>
          <p:nvPr/>
        </p:nvSpPr>
        <p:spPr>
          <a:xfrm>
            <a:off x="3951154" y="5926240"/>
            <a:ext cx="6378575" cy="1872307"/>
          </a:xfrm>
          <a:prstGeom prst="rect">
            <a:avLst/>
          </a:prstGeom>
        </p:spPr>
        <p:txBody>
          <a:bodyPr vert="horz" wrap="square" lIns="0" tIns="12700" rIns="0" bIns="0" rtlCol="0">
            <a:spAutoFit/>
          </a:bodyPr>
          <a:lstStyle/>
          <a:p>
            <a:pPr marL="12700">
              <a:spcBef>
                <a:spcPts val="100"/>
              </a:spcBef>
            </a:pPr>
            <a:r>
              <a:rPr sz="4000" spc="-150" dirty="0" err="1">
                <a:latin typeface="+mj-lt"/>
                <a:ea typeface="+mj-ea"/>
                <a:cs typeface="Arial"/>
              </a:rPr>
              <a:t>Çevresindekilerle</a:t>
            </a:r>
            <a:r>
              <a:rPr sz="4000" spc="-150" dirty="0">
                <a:latin typeface="+mj-lt"/>
                <a:ea typeface="+mj-ea"/>
                <a:cs typeface="Arial"/>
              </a:rPr>
              <a:t> </a:t>
            </a:r>
            <a:r>
              <a:rPr sz="4000" spc="-150" dirty="0" err="1">
                <a:latin typeface="+mj-lt"/>
                <a:ea typeface="+mj-ea"/>
                <a:cs typeface="Arial"/>
              </a:rPr>
              <a:t>ilişkilerinde</a:t>
            </a:r>
            <a:r>
              <a:rPr lang="tr-TR" sz="4000" spc="-150" dirty="0">
                <a:latin typeface="+mj-lt"/>
                <a:ea typeface="+mj-ea"/>
                <a:cs typeface="Arial"/>
              </a:rPr>
              <a:t> azalma varsa,</a:t>
            </a:r>
          </a:p>
          <a:p>
            <a:pPr marL="12700">
              <a:lnSpc>
                <a:spcPct val="100000"/>
              </a:lnSpc>
              <a:spcBef>
                <a:spcPts val="100"/>
              </a:spcBef>
            </a:pPr>
            <a:endParaRPr sz="4000" spc="-150" dirty="0">
              <a:latin typeface="+mj-lt"/>
              <a:ea typeface="+mj-ea"/>
              <a:cs typeface="Arial"/>
            </a:endParaRPr>
          </a:p>
        </p:txBody>
      </p:sp>
      <p:sp>
        <p:nvSpPr>
          <p:cNvPr id="10" name="object 10"/>
          <p:cNvSpPr txBox="1"/>
          <p:nvPr/>
        </p:nvSpPr>
        <p:spPr>
          <a:xfrm>
            <a:off x="2333691" y="2385206"/>
            <a:ext cx="264795" cy="741045"/>
          </a:xfrm>
          <a:prstGeom prst="rect">
            <a:avLst/>
          </a:prstGeom>
        </p:spPr>
        <p:txBody>
          <a:bodyPr vert="horz" wrap="square" lIns="0" tIns="12065" rIns="0" bIns="0" rtlCol="0">
            <a:spAutoFit/>
          </a:bodyPr>
          <a:lstStyle/>
          <a:p>
            <a:pPr marL="12700">
              <a:lnSpc>
                <a:spcPct val="100000"/>
              </a:lnSpc>
              <a:spcBef>
                <a:spcPts val="95"/>
              </a:spcBef>
            </a:pPr>
            <a:r>
              <a:rPr sz="4700" spc="-730" dirty="0">
                <a:solidFill>
                  <a:srgbClr val="FFFFFF"/>
                </a:solidFill>
                <a:latin typeface="Arial"/>
                <a:cs typeface="Arial"/>
              </a:rPr>
              <a:t>5</a:t>
            </a:r>
            <a:endParaRPr sz="4700">
              <a:latin typeface="Arial"/>
              <a:cs typeface="Arial"/>
            </a:endParaRPr>
          </a:p>
        </p:txBody>
      </p:sp>
      <p:sp>
        <p:nvSpPr>
          <p:cNvPr id="11" name="object 11"/>
          <p:cNvSpPr txBox="1"/>
          <p:nvPr/>
        </p:nvSpPr>
        <p:spPr>
          <a:xfrm>
            <a:off x="2561445" y="6241883"/>
            <a:ext cx="285750" cy="741045"/>
          </a:xfrm>
          <a:prstGeom prst="rect">
            <a:avLst/>
          </a:prstGeom>
        </p:spPr>
        <p:txBody>
          <a:bodyPr vert="horz" wrap="square" lIns="0" tIns="12065" rIns="0" bIns="0" rtlCol="0">
            <a:spAutoFit/>
          </a:bodyPr>
          <a:lstStyle/>
          <a:p>
            <a:pPr marL="12700">
              <a:lnSpc>
                <a:spcPct val="100000"/>
              </a:lnSpc>
              <a:spcBef>
                <a:spcPts val="95"/>
              </a:spcBef>
            </a:pPr>
            <a:r>
              <a:rPr sz="4700" spc="-570" dirty="0">
                <a:solidFill>
                  <a:srgbClr val="FFFFFF"/>
                </a:solidFill>
                <a:latin typeface="Arial"/>
                <a:cs typeface="Arial"/>
              </a:rPr>
              <a:t>6</a:t>
            </a:r>
            <a:endParaRPr sz="4700">
              <a:latin typeface="Arial"/>
              <a:cs typeface="Arial"/>
            </a:endParaRPr>
          </a:p>
        </p:txBody>
      </p:sp>
      <p:sp>
        <p:nvSpPr>
          <p:cNvPr id="12" name="object 3"/>
          <p:cNvSpPr txBox="1"/>
          <p:nvPr/>
        </p:nvSpPr>
        <p:spPr>
          <a:xfrm>
            <a:off x="11734800" y="1830285"/>
            <a:ext cx="5144135" cy="3903633"/>
          </a:xfrm>
          <a:prstGeom prst="rect">
            <a:avLst/>
          </a:prstGeom>
        </p:spPr>
        <p:txBody>
          <a:bodyPr vert="horz" wrap="square" lIns="0" tIns="12700" rIns="0" bIns="0" rtlCol="0">
            <a:spAutoFit/>
          </a:bodyPr>
          <a:lstStyle/>
          <a:p>
            <a:pPr marL="12700">
              <a:spcBef>
                <a:spcPts val="100"/>
              </a:spcBef>
            </a:pPr>
            <a:r>
              <a:rPr sz="4800" b="1" spc="-150" dirty="0">
                <a:latin typeface="+mj-lt"/>
                <a:ea typeface="+mj-ea"/>
                <a:cs typeface="Arial"/>
              </a:rPr>
              <a:t>Şiddete </a:t>
            </a:r>
            <a:r>
              <a:rPr sz="4800" b="1" spc="-150" dirty="0" err="1">
                <a:latin typeface="+mj-lt"/>
                <a:ea typeface="+mj-ea"/>
                <a:cs typeface="Arial"/>
              </a:rPr>
              <a:t>maruz</a:t>
            </a:r>
            <a:r>
              <a:rPr sz="4800" b="1" spc="-150" dirty="0">
                <a:latin typeface="+mj-lt"/>
                <a:ea typeface="+mj-ea"/>
                <a:cs typeface="Arial"/>
              </a:rPr>
              <a:t> </a:t>
            </a:r>
            <a:r>
              <a:rPr sz="4800" b="1" spc="-150" dirty="0" err="1">
                <a:latin typeface="+mj-lt"/>
                <a:ea typeface="+mj-ea"/>
                <a:cs typeface="Arial"/>
              </a:rPr>
              <a:t>kalan</a:t>
            </a:r>
            <a:r>
              <a:rPr lang="tr-TR" sz="4800" b="1" spc="-150" dirty="0">
                <a:latin typeface="+mj-lt"/>
                <a:ea typeface="+mj-ea"/>
                <a:cs typeface="Arial"/>
              </a:rPr>
              <a:t> çocuklarda ne tür  belirtiler görülür?</a:t>
            </a:r>
          </a:p>
          <a:p>
            <a:pPr marL="12700">
              <a:lnSpc>
                <a:spcPct val="100000"/>
              </a:lnSpc>
              <a:spcBef>
                <a:spcPts val="100"/>
              </a:spcBef>
            </a:pPr>
            <a:endParaRPr sz="60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17"/>
            <a:ext cx="16890468" cy="907703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436936" y="2204269"/>
            <a:ext cx="6018708" cy="1859483"/>
          </a:xfrm>
          <a:prstGeom prst="rect">
            <a:avLst/>
          </a:prstGeom>
        </p:spPr>
        <p:txBody>
          <a:bodyPr vert="horz" wrap="square" lIns="0" tIns="12700" rIns="0" bIns="0" rtlCol="0">
            <a:spAutoFit/>
          </a:bodyPr>
          <a:lstStyle/>
          <a:p>
            <a:pPr marL="12700" algn="l" rtl="0">
              <a:spcBef>
                <a:spcPts val="100"/>
              </a:spcBef>
            </a:pPr>
            <a:r>
              <a:rPr sz="4000" kern="1200" spc="-150" dirty="0">
                <a:latin typeface="+mj-lt"/>
              </a:rPr>
              <a:t>Evde </a:t>
            </a:r>
            <a:r>
              <a:rPr sz="4000" kern="1200" spc="-150" dirty="0" err="1">
                <a:latin typeface="+mj-lt"/>
              </a:rPr>
              <a:t>odaya</a:t>
            </a:r>
            <a:r>
              <a:rPr sz="4000" kern="1200" spc="-150" dirty="0">
                <a:latin typeface="+mj-lt"/>
              </a:rPr>
              <a:t> </a:t>
            </a:r>
            <a:r>
              <a:rPr sz="4000" kern="1200" spc="-150" dirty="0" err="1">
                <a:latin typeface="+mj-lt"/>
              </a:rPr>
              <a:t>kapanma</a:t>
            </a:r>
            <a:r>
              <a:rPr lang="tr-TR" sz="4000" kern="1200" spc="-150" dirty="0">
                <a:latin typeface="+mj-lt"/>
              </a:rPr>
              <a:t> davranışında artma varsa,</a:t>
            </a:r>
            <a:br>
              <a:rPr lang="tr-TR" sz="4000" kern="1200" spc="-150" dirty="0">
                <a:latin typeface="+mj-lt"/>
              </a:rPr>
            </a:br>
            <a:endParaRPr sz="4000" kern="1200" spc="-150" dirty="0">
              <a:latin typeface="+mj-lt"/>
            </a:endParaRPr>
          </a:p>
        </p:txBody>
      </p:sp>
      <p:sp>
        <p:nvSpPr>
          <p:cNvPr id="7" name="object 7"/>
          <p:cNvSpPr txBox="1"/>
          <p:nvPr/>
        </p:nvSpPr>
        <p:spPr>
          <a:xfrm>
            <a:off x="2889175" y="6298884"/>
            <a:ext cx="6563359" cy="736099"/>
          </a:xfrm>
          <a:prstGeom prst="rect">
            <a:avLst/>
          </a:prstGeom>
        </p:spPr>
        <p:txBody>
          <a:bodyPr vert="horz" wrap="square" lIns="0" tIns="12700" rIns="0" bIns="0" rtlCol="0">
            <a:spAutoFit/>
          </a:bodyPr>
          <a:lstStyle/>
          <a:p>
            <a:pPr marL="12700">
              <a:lnSpc>
                <a:spcPct val="100000"/>
              </a:lnSpc>
              <a:spcBef>
                <a:spcPts val="100"/>
              </a:spcBef>
              <a:tabLst>
                <a:tab pos="632460" algn="l"/>
              </a:tabLst>
            </a:pPr>
            <a:r>
              <a:rPr sz="4700" spc="-760" dirty="0">
                <a:solidFill>
                  <a:srgbClr val="FFFFFF"/>
                </a:solidFill>
                <a:latin typeface="Arial"/>
                <a:cs typeface="Arial"/>
              </a:rPr>
              <a:t>8	</a:t>
            </a:r>
            <a:r>
              <a:rPr sz="4000" spc="-150" dirty="0">
                <a:latin typeface="+mj-lt"/>
                <a:ea typeface="+mj-ea"/>
                <a:cs typeface="Arial"/>
              </a:rPr>
              <a:t>Başkalarına güvenmiyorsa</a:t>
            </a:r>
          </a:p>
        </p:txBody>
      </p:sp>
      <p:sp>
        <p:nvSpPr>
          <p:cNvPr id="8" name="object 8"/>
          <p:cNvSpPr txBox="1"/>
          <p:nvPr/>
        </p:nvSpPr>
        <p:spPr>
          <a:xfrm>
            <a:off x="2326100" y="2392966"/>
            <a:ext cx="280035" cy="741045"/>
          </a:xfrm>
          <a:prstGeom prst="rect">
            <a:avLst/>
          </a:prstGeom>
        </p:spPr>
        <p:txBody>
          <a:bodyPr vert="horz" wrap="square" lIns="0" tIns="12065" rIns="0" bIns="0" rtlCol="0">
            <a:spAutoFit/>
          </a:bodyPr>
          <a:lstStyle/>
          <a:p>
            <a:pPr marL="12700">
              <a:lnSpc>
                <a:spcPct val="100000"/>
              </a:lnSpc>
              <a:spcBef>
                <a:spcPts val="95"/>
              </a:spcBef>
            </a:pPr>
            <a:r>
              <a:rPr sz="4700" spc="-610" dirty="0">
                <a:solidFill>
                  <a:srgbClr val="FFFFFF"/>
                </a:solidFill>
                <a:latin typeface="Arial"/>
                <a:cs typeface="Arial"/>
              </a:rPr>
              <a:t>7</a:t>
            </a:r>
            <a:endParaRPr sz="4700" dirty="0">
              <a:latin typeface="Arial"/>
              <a:cs typeface="Arial"/>
            </a:endParaRPr>
          </a:p>
        </p:txBody>
      </p:sp>
      <p:sp>
        <p:nvSpPr>
          <p:cNvPr id="9" name="object 3"/>
          <p:cNvSpPr txBox="1"/>
          <p:nvPr/>
        </p:nvSpPr>
        <p:spPr>
          <a:xfrm>
            <a:off x="11734800" y="1830285"/>
            <a:ext cx="5144135" cy="3903633"/>
          </a:xfrm>
          <a:prstGeom prst="rect">
            <a:avLst/>
          </a:prstGeom>
        </p:spPr>
        <p:txBody>
          <a:bodyPr vert="horz" wrap="square" lIns="0" tIns="12700" rIns="0" bIns="0" rtlCol="0">
            <a:spAutoFit/>
          </a:bodyPr>
          <a:lstStyle/>
          <a:p>
            <a:pPr marL="12700">
              <a:spcBef>
                <a:spcPts val="100"/>
              </a:spcBef>
            </a:pPr>
            <a:r>
              <a:rPr sz="4800" b="1" spc="-150" dirty="0">
                <a:latin typeface="+mj-lt"/>
                <a:ea typeface="+mj-ea"/>
                <a:cs typeface="Arial"/>
              </a:rPr>
              <a:t>Şiddete </a:t>
            </a:r>
            <a:r>
              <a:rPr sz="4800" b="1" spc="-150" dirty="0" err="1">
                <a:latin typeface="+mj-lt"/>
                <a:ea typeface="+mj-ea"/>
                <a:cs typeface="Arial"/>
              </a:rPr>
              <a:t>maruz</a:t>
            </a:r>
            <a:r>
              <a:rPr sz="4800" b="1" spc="-150" dirty="0">
                <a:latin typeface="+mj-lt"/>
                <a:ea typeface="+mj-ea"/>
                <a:cs typeface="Arial"/>
              </a:rPr>
              <a:t> </a:t>
            </a:r>
            <a:r>
              <a:rPr sz="4800" b="1" spc="-150" dirty="0" err="1">
                <a:latin typeface="+mj-lt"/>
                <a:ea typeface="+mj-ea"/>
                <a:cs typeface="Arial"/>
              </a:rPr>
              <a:t>kalan</a:t>
            </a:r>
            <a:r>
              <a:rPr lang="tr-TR" sz="4800" b="1" spc="-150" dirty="0">
                <a:latin typeface="+mj-lt"/>
                <a:ea typeface="+mj-ea"/>
                <a:cs typeface="Arial"/>
              </a:rPr>
              <a:t> çocuklarda ne tür  belirtiler görülür?</a:t>
            </a:r>
          </a:p>
          <a:p>
            <a:pPr marL="12700">
              <a:lnSpc>
                <a:spcPct val="100000"/>
              </a:lnSpc>
              <a:spcBef>
                <a:spcPts val="100"/>
              </a:spcBef>
            </a:pPr>
            <a:endParaRPr sz="6000" dirty="0">
              <a:latin typeface="Arial"/>
              <a:cs typeface="Arial"/>
            </a:endParaRPr>
          </a:p>
        </p:txBody>
      </p:sp>
      <p:sp>
        <p:nvSpPr>
          <p:cNvPr id="10" name="object 8"/>
          <p:cNvSpPr txBox="1"/>
          <p:nvPr/>
        </p:nvSpPr>
        <p:spPr>
          <a:xfrm>
            <a:off x="2328934" y="6265449"/>
            <a:ext cx="280035" cy="896665"/>
          </a:xfrm>
          <a:prstGeom prst="rect">
            <a:avLst/>
          </a:prstGeom>
        </p:spPr>
        <p:txBody>
          <a:bodyPr vert="horz" wrap="square" lIns="0" tIns="12065" rIns="0" bIns="0" rtlCol="0">
            <a:spAutoFit/>
          </a:bodyPr>
          <a:lstStyle/>
          <a:p>
            <a:pPr marL="12700">
              <a:lnSpc>
                <a:spcPct val="100000"/>
              </a:lnSpc>
              <a:spcBef>
                <a:spcPts val="95"/>
              </a:spcBef>
            </a:pPr>
            <a:r>
              <a:rPr lang="tr-TR" sz="4700" dirty="0" smtClean="0">
                <a:solidFill>
                  <a:schemeClr val="bg1"/>
                </a:solidFill>
                <a:latin typeface="Arial"/>
                <a:cs typeface="Arial"/>
              </a:rPr>
              <a:t>8</a:t>
            </a:r>
            <a:endParaRPr sz="47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17"/>
            <a:ext cx="16890468" cy="907703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733800" y="1257300"/>
            <a:ext cx="6573520" cy="3090590"/>
          </a:xfrm>
          <a:prstGeom prst="rect">
            <a:avLst/>
          </a:prstGeom>
        </p:spPr>
        <p:txBody>
          <a:bodyPr vert="horz" wrap="square" lIns="0" tIns="12700" rIns="0" bIns="0" rtlCol="0">
            <a:spAutoFit/>
          </a:bodyPr>
          <a:lstStyle/>
          <a:p>
            <a:pPr marL="12700" algn="l" rtl="0">
              <a:spcBef>
                <a:spcPts val="100"/>
              </a:spcBef>
            </a:pPr>
            <a:r>
              <a:rPr sz="4000" kern="1200" spc="-150" dirty="0">
                <a:latin typeface="+mj-lt"/>
              </a:rPr>
              <a:t>Okula gitmek </a:t>
            </a:r>
            <a:r>
              <a:rPr sz="4000" kern="1200" spc="-150" dirty="0" err="1">
                <a:latin typeface="+mj-lt"/>
              </a:rPr>
              <a:t>istemiyor</a:t>
            </a:r>
            <a:r>
              <a:rPr sz="4000" kern="1200" spc="-150" dirty="0">
                <a:latin typeface="+mj-lt"/>
              </a:rPr>
              <a:t> </a:t>
            </a:r>
            <a:r>
              <a:rPr sz="4000" kern="1200" spc="-150" dirty="0" err="1" smtClean="0">
                <a:latin typeface="+mj-lt"/>
              </a:rPr>
              <a:t>veya</a:t>
            </a:r>
            <a:r>
              <a:rPr lang="tr-TR" sz="4000" kern="1200" spc="-150" dirty="0" smtClean="0">
                <a:latin typeface="+mj-lt"/>
              </a:rPr>
              <a:t> okuldan </a:t>
            </a:r>
            <a:r>
              <a:rPr lang="tr-TR" sz="4000" kern="1200" spc="-150" dirty="0">
                <a:latin typeface="+mj-lt"/>
              </a:rPr>
              <a:t>kaçıyor, devamsızlık yapıyorsa,</a:t>
            </a:r>
            <a:br>
              <a:rPr lang="tr-TR" sz="4000" kern="1200" spc="-150" dirty="0">
                <a:latin typeface="+mj-lt"/>
              </a:rPr>
            </a:br>
            <a:r>
              <a:rPr lang="tr-TR" sz="4000" kern="1200" spc="-150" dirty="0">
                <a:latin typeface="+mj-lt"/>
              </a:rPr>
              <a:t/>
            </a:r>
            <a:br>
              <a:rPr lang="tr-TR" sz="4000" kern="1200" spc="-150" dirty="0">
                <a:latin typeface="+mj-lt"/>
              </a:rPr>
            </a:br>
            <a:endParaRPr sz="4000" kern="1200" spc="-150" dirty="0">
              <a:latin typeface="+mj-lt"/>
            </a:endParaRPr>
          </a:p>
        </p:txBody>
      </p:sp>
      <p:sp>
        <p:nvSpPr>
          <p:cNvPr id="8" name="object 8"/>
          <p:cNvSpPr txBox="1"/>
          <p:nvPr/>
        </p:nvSpPr>
        <p:spPr>
          <a:xfrm>
            <a:off x="3581400" y="5776163"/>
            <a:ext cx="6878091" cy="2962349"/>
          </a:xfrm>
          <a:prstGeom prst="rect">
            <a:avLst/>
          </a:prstGeom>
        </p:spPr>
        <p:txBody>
          <a:bodyPr vert="horz" wrap="square" lIns="0" tIns="12700" rIns="0" bIns="0" rtlCol="0">
            <a:spAutoFit/>
          </a:bodyPr>
          <a:lstStyle/>
          <a:p>
            <a:pPr marL="12700">
              <a:spcBef>
                <a:spcPts val="100"/>
              </a:spcBef>
            </a:pPr>
            <a:r>
              <a:rPr sz="4000" spc="-150" dirty="0">
                <a:latin typeface="+mj-lt"/>
                <a:ea typeface="+mj-ea"/>
                <a:cs typeface="Arial"/>
              </a:rPr>
              <a:t>Okul </a:t>
            </a:r>
            <a:r>
              <a:rPr sz="4000" spc="-150" dirty="0" err="1">
                <a:latin typeface="+mj-lt"/>
                <a:ea typeface="+mj-ea"/>
                <a:cs typeface="Arial"/>
              </a:rPr>
              <a:t>başarısında</a:t>
            </a:r>
            <a:r>
              <a:rPr sz="4000" spc="-150" dirty="0">
                <a:latin typeface="+mj-lt"/>
                <a:ea typeface="+mj-ea"/>
                <a:cs typeface="Arial"/>
              </a:rPr>
              <a:t> </a:t>
            </a:r>
            <a:r>
              <a:rPr sz="4000" spc="-150" dirty="0" err="1">
                <a:latin typeface="+mj-lt"/>
                <a:ea typeface="+mj-ea"/>
                <a:cs typeface="Arial"/>
              </a:rPr>
              <a:t>anlam</a:t>
            </a:r>
            <a:r>
              <a:rPr lang="tr-TR" sz="4000" spc="-150" dirty="0">
                <a:latin typeface="+mj-lt"/>
                <a:ea typeface="+mj-ea"/>
                <a:cs typeface="Arial"/>
              </a:rPr>
              <a:t> veremediğiniz bir düşüş varsa,</a:t>
            </a:r>
          </a:p>
          <a:p>
            <a:pPr marL="12700">
              <a:spcBef>
                <a:spcPts val="100"/>
              </a:spcBef>
            </a:pPr>
            <a:endParaRPr lang="tr-TR" sz="5500" dirty="0" smtClean="0">
              <a:latin typeface="Arial"/>
              <a:cs typeface="Arial"/>
            </a:endParaRPr>
          </a:p>
          <a:p>
            <a:pPr marL="12700">
              <a:lnSpc>
                <a:spcPct val="100000"/>
              </a:lnSpc>
              <a:spcBef>
                <a:spcPts val="100"/>
              </a:spcBef>
            </a:pPr>
            <a:endParaRPr sz="5500" dirty="0">
              <a:latin typeface="Arial"/>
              <a:cs typeface="Arial"/>
            </a:endParaRPr>
          </a:p>
        </p:txBody>
      </p:sp>
      <p:sp>
        <p:nvSpPr>
          <p:cNvPr id="11" name="object 11"/>
          <p:cNvSpPr txBox="1"/>
          <p:nvPr/>
        </p:nvSpPr>
        <p:spPr>
          <a:xfrm>
            <a:off x="2062289" y="6115944"/>
            <a:ext cx="789366" cy="689291"/>
          </a:xfrm>
          <a:prstGeom prst="rect">
            <a:avLst/>
          </a:prstGeom>
        </p:spPr>
        <p:txBody>
          <a:bodyPr vert="horz" wrap="square" lIns="0" tIns="12065" rIns="0" bIns="0" rtlCol="0">
            <a:spAutoFit/>
          </a:bodyPr>
          <a:lstStyle/>
          <a:p>
            <a:pPr marL="12700">
              <a:lnSpc>
                <a:spcPct val="100000"/>
              </a:lnSpc>
              <a:spcBef>
                <a:spcPts val="95"/>
              </a:spcBef>
            </a:pPr>
            <a:r>
              <a:rPr sz="4400" spc="-300" dirty="0">
                <a:solidFill>
                  <a:srgbClr val="FFFFFF"/>
                </a:solidFill>
                <a:latin typeface="Arial"/>
                <a:cs typeface="Arial"/>
              </a:rPr>
              <a:t>10</a:t>
            </a:r>
            <a:endParaRPr sz="4400" spc="-300" dirty="0">
              <a:latin typeface="Arial"/>
              <a:cs typeface="Arial"/>
            </a:endParaRPr>
          </a:p>
        </p:txBody>
      </p:sp>
      <p:sp>
        <p:nvSpPr>
          <p:cNvPr id="12" name="object 12"/>
          <p:cNvSpPr txBox="1"/>
          <p:nvPr/>
        </p:nvSpPr>
        <p:spPr>
          <a:xfrm>
            <a:off x="2326797" y="1811941"/>
            <a:ext cx="260350" cy="741045"/>
          </a:xfrm>
          <a:prstGeom prst="rect">
            <a:avLst/>
          </a:prstGeom>
        </p:spPr>
        <p:txBody>
          <a:bodyPr vert="horz" wrap="square" lIns="0" tIns="12065" rIns="0" bIns="0" rtlCol="0">
            <a:spAutoFit/>
          </a:bodyPr>
          <a:lstStyle/>
          <a:p>
            <a:pPr marL="12700">
              <a:lnSpc>
                <a:spcPct val="100000"/>
              </a:lnSpc>
              <a:spcBef>
                <a:spcPts val="95"/>
              </a:spcBef>
            </a:pPr>
            <a:r>
              <a:rPr sz="4700" spc="-770" dirty="0">
                <a:solidFill>
                  <a:srgbClr val="FFFFFF"/>
                </a:solidFill>
                <a:latin typeface="Arial"/>
                <a:cs typeface="Arial"/>
              </a:rPr>
              <a:t>9</a:t>
            </a:r>
            <a:endParaRPr sz="4700">
              <a:latin typeface="Arial"/>
              <a:cs typeface="Arial"/>
            </a:endParaRPr>
          </a:p>
        </p:txBody>
      </p:sp>
      <p:sp>
        <p:nvSpPr>
          <p:cNvPr id="13" name="object 3"/>
          <p:cNvSpPr txBox="1"/>
          <p:nvPr/>
        </p:nvSpPr>
        <p:spPr>
          <a:xfrm>
            <a:off x="11734800" y="1830285"/>
            <a:ext cx="5144135" cy="3903633"/>
          </a:xfrm>
          <a:prstGeom prst="rect">
            <a:avLst/>
          </a:prstGeom>
        </p:spPr>
        <p:txBody>
          <a:bodyPr vert="horz" wrap="square" lIns="0" tIns="12700" rIns="0" bIns="0" rtlCol="0">
            <a:spAutoFit/>
          </a:bodyPr>
          <a:lstStyle/>
          <a:p>
            <a:pPr marL="12700">
              <a:spcBef>
                <a:spcPts val="100"/>
              </a:spcBef>
            </a:pPr>
            <a:r>
              <a:rPr sz="4800" b="1" spc="-150" dirty="0">
                <a:latin typeface="+mj-lt"/>
                <a:ea typeface="+mj-ea"/>
                <a:cs typeface="Arial"/>
              </a:rPr>
              <a:t>Şiddete </a:t>
            </a:r>
            <a:r>
              <a:rPr sz="4800" b="1" spc="-150" dirty="0" err="1">
                <a:latin typeface="+mj-lt"/>
                <a:ea typeface="+mj-ea"/>
                <a:cs typeface="Arial"/>
              </a:rPr>
              <a:t>maruz</a:t>
            </a:r>
            <a:r>
              <a:rPr sz="4800" b="1" spc="-150" dirty="0">
                <a:latin typeface="+mj-lt"/>
                <a:ea typeface="+mj-ea"/>
                <a:cs typeface="Arial"/>
              </a:rPr>
              <a:t> </a:t>
            </a:r>
            <a:r>
              <a:rPr sz="4800" b="1" spc="-150" dirty="0" err="1">
                <a:latin typeface="+mj-lt"/>
                <a:ea typeface="+mj-ea"/>
                <a:cs typeface="Arial"/>
              </a:rPr>
              <a:t>kalan</a:t>
            </a:r>
            <a:r>
              <a:rPr lang="tr-TR" sz="4800" b="1" spc="-150" dirty="0">
                <a:latin typeface="+mj-lt"/>
                <a:ea typeface="+mj-ea"/>
                <a:cs typeface="Arial"/>
              </a:rPr>
              <a:t> çocuklarda ne tür  belirtiler görülür?</a:t>
            </a:r>
          </a:p>
          <a:p>
            <a:pPr marL="12700">
              <a:lnSpc>
                <a:spcPct val="100000"/>
              </a:lnSpc>
              <a:spcBef>
                <a:spcPts val="100"/>
              </a:spcBef>
            </a:pPr>
            <a:endParaRPr sz="6000" dirty="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94972" y="2225993"/>
            <a:ext cx="6372225" cy="4553585"/>
          </a:xfrm>
          <a:custGeom>
            <a:avLst/>
            <a:gdLst/>
            <a:ahLst/>
            <a:cxnLst/>
            <a:rect l="l" t="t" r="r" b="b"/>
            <a:pathLst>
              <a:path w="6372225" h="4553584">
                <a:moveTo>
                  <a:pt x="4956645" y="4553404"/>
                </a:moveTo>
                <a:lnTo>
                  <a:pt x="4463950" y="4552880"/>
                </a:lnTo>
                <a:lnTo>
                  <a:pt x="3050966" y="4550919"/>
                </a:lnTo>
                <a:lnTo>
                  <a:pt x="1898468" y="4548275"/>
                </a:lnTo>
                <a:lnTo>
                  <a:pt x="1122138" y="4545952"/>
                </a:lnTo>
                <a:lnTo>
                  <a:pt x="837654" y="4544955"/>
                </a:lnTo>
                <a:lnTo>
                  <a:pt x="787457" y="4542989"/>
                </a:lnTo>
                <a:lnTo>
                  <a:pt x="734180" y="4540546"/>
                </a:lnTo>
                <a:lnTo>
                  <a:pt x="678695" y="4537557"/>
                </a:lnTo>
                <a:lnTo>
                  <a:pt x="621873" y="4533957"/>
                </a:lnTo>
                <a:lnTo>
                  <a:pt x="564586" y="4529676"/>
                </a:lnTo>
                <a:lnTo>
                  <a:pt x="507705" y="4524647"/>
                </a:lnTo>
                <a:lnTo>
                  <a:pt x="452102" y="4518803"/>
                </a:lnTo>
                <a:lnTo>
                  <a:pt x="398648" y="4512076"/>
                </a:lnTo>
                <a:lnTo>
                  <a:pt x="348215" y="4504399"/>
                </a:lnTo>
                <a:lnTo>
                  <a:pt x="301674" y="4495705"/>
                </a:lnTo>
                <a:lnTo>
                  <a:pt x="259898" y="4485924"/>
                </a:lnTo>
                <a:lnTo>
                  <a:pt x="196245" y="4464571"/>
                </a:lnTo>
                <a:lnTo>
                  <a:pt x="148172" y="4440497"/>
                </a:lnTo>
                <a:lnTo>
                  <a:pt x="108668" y="4410153"/>
                </a:lnTo>
                <a:lnTo>
                  <a:pt x="76892" y="4371189"/>
                </a:lnTo>
                <a:lnTo>
                  <a:pt x="52004" y="4321256"/>
                </a:lnTo>
                <a:lnTo>
                  <a:pt x="33162" y="4258004"/>
                </a:lnTo>
                <a:lnTo>
                  <a:pt x="19525" y="4179083"/>
                </a:lnTo>
                <a:lnTo>
                  <a:pt x="14396" y="4133012"/>
                </a:lnTo>
                <a:lnTo>
                  <a:pt x="10254" y="4082143"/>
                </a:lnTo>
                <a:lnTo>
                  <a:pt x="6992" y="4026182"/>
                </a:lnTo>
                <a:lnTo>
                  <a:pt x="4506" y="3964835"/>
                </a:lnTo>
                <a:lnTo>
                  <a:pt x="2691" y="3897808"/>
                </a:lnTo>
                <a:lnTo>
                  <a:pt x="1442" y="3824808"/>
                </a:lnTo>
                <a:lnTo>
                  <a:pt x="653" y="3745541"/>
                </a:lnTo>
                <a:lnTo>
                  <a:pt x="220" y="3659713"/>
                </a:lnTo>
                <a:lnTo>
                  <a:pt x="0" y="3467160"/>
                </a:lnTo>
                <a:lnTo>
                  <a:pt x="4506" y="1451992"/>
                </a:lnTo>
                <a:lnTo>
                  <a:pt x="6454" y="1060657"/>
                </a:lnTo>
                <a:lnTo>
                  <a:pt x="8237" y="852664"/>
                </a:lnTo>
                <a:lnTo>
                  <a:pt x="10543" y="682182"/>
                </a:lnTo>
                <a:lnTo>
                  <a:pt x="12683" y="576458"/>
                </a:lnTo>
                <a:lnTo>
                  <a:pt x="15229" y="487779"/>
                </a:lnTo>
                <a:lnTo>
                  <a:pt x="17176" y="437270"/>
                </a:lnTo>
                <a:lnTo>
                  <a:pt x="19339" y="393049"/>
                </a:lnTo>
                <a:lnTo>
                  <a:pt x="21733" y="354601"/>
                </a:lnTo>
                <a:lnTo>
                  <a:pt x="27269" y="292962"/>
                </a:lnTo>
                <a:lnTo>
                  <a:pt x="33898" y="248235"/>
                </a:lnTo>
                <a:lnTo>
                  <a:pt x="43896" y="209831"/>
                </a:lnTo>
                <a:lnTo>
                  <a:pt x="61489" y="174321"/>
                </a:lnTo>
                <a:lnTo>
                  <a:pt x="85344" y="141824"/>
                </a:lnTo>
                <a:lnTo>
                  <a:pt x="112560" y="113640"/>
                </a:lnTo>
                <a:lnTo>
                  <a:pt x="143074" y="89461"/>
                </a:lnTo>
                <a:lnTo>
                  <a:pt x="176822" y="68981"/>
                </a:lnTo>
                <a:lnTo>
                  <a:pt x="213740" y="51892"/>
                </a:lnTo>
                <a:lnTo>
                  <a:pt x="253764" y="37888"/>
                </a:lnTo>
                <a:lnTo>
                  <a:pt x="296831" y="26661"/>
                </a:lnTo>
                <a:lnTo>
                  <a:pt x="342876" y="17905"/>
                </a:lnTo>
                <a:lnTo>
                  <a:pt x="391835" y="11313"/>
                </a:lnTo>
                <a:lnTo>
                  <a:pt x="443646" y="6577"/>
                </a:lnTo>
                <a:lnTo>
                  <a:pt x="498243" y="3390"/>
                </a:lnTo>
                <a:lnTo>
                  <a:pt x="555564" y="1446"/>
                </a:lnTo>
                <a:lnTo>
                  <a:pt x="615543" y="438"/>
                </a:lnTo>
                <a:lnTo>
                  <a:pt x="678118" y="58"/>
                </a:lnTo>
                <a:lnTo>
                  <a:pt x="743224" y="0"/>
                </a:lnTo>
                <a:lnTo>
                  <a:pt x="1280703" y="5221"/>
                </a:lnTo>
                <a:lnTo>
                  <a:pt x="1770380" y="7259"/>
                </a:lnTo>
                <a:lnTo>
                  <a:pt x="2491720" y="6381"/>
                </a:lnTo>
                <a:lnTo>
                  <a:pt x="4623953" y="201"/>
                </a:lnTo>
                <a:lnTo>
                  <a:pt x="5235661" y="297"/>
                </a:lnTo>
                <a:lnTo>
                  <a:pt x="5584334" y="1534"/>
                </a:lnTo>
                <a:lnTo>
                  <a:pt x="5694997" y="2303"/>
                </a:lnTo>
                <a:lnTo>
                  <a:pt x="5764295" y="4162"/>
                </a:lnTo>
                <a:lnTo>
                  <a:pt x="5826794" y="6907"/>
                </a:lnTo>
                <a:lnTo>
                  <a:pt x="5883292" y="10742"/>
                </a:lnTo>
                <a:lnTo>
                  <a:pt x="5934583" y="15869"/>
                </a:lnTo>
                <a:lnTo>
                  <a:pt x="5981466" y="22492"/>
                </a:lnTo>
                <a:lnTo>
                  <a:pt x="6024736" y="30813"/>
                </a:lnTo>
                <a:lnTo>
                  <a:pt x="6065191" y="41036"/>
                </a:lnTo>
                <a:lnTo>
                  <a:pt x="6103626" y="53363"/>
                </a:lnTo>
                <a:lnTo>
                  <a:pt x="6140839" y="67997"/>
                </a:lnTo>
                <a:lnTo>
                  <a:pt x="6177625" y="85141"/>
                </a:lnTo>
                <a:lnTo>
                  <a:pt x="6214783" y="104997"/>
                </a:lnTo>
                <a:lnTo>
                  <a:pt x="6253107" y="127770"/>
                </a:lnTo>
                <a:lnTo>
                  <a:pt x="6282558" y="152099"/>
                </a:lnTo>
                <a:lnTo>
                  <a:pt x="6303184" y="184752"/>
                </a:lnTo>
                <a:lnTo>
                  <a:pt x="6317309" y="224045"/>
                </a:lnTo>
                <a:lnTo>
                  <a:pt x="6326603" y="263563"/>
                </a:lnTo>
                <a:lnTo>
                  <a:pt x="6334845" y="313382"/>
                </a:lnTo>
                <a:lnTo>
                  <a:pt x="6339783" y="353068"/>
                </a:lnTo>
                <a:lnTo>
                  <a:pt x="6344295" y="398459"/>
                </a:lnTo>
                <a:lnTo>
                  <a:pt x="6348397" y="450005"/>
                </a:lnTo>
                <a:lnTo>
                  <a:pt x="6353818" y="539850"/>
                </a:lnTo>
                <a:lnTo>
                  <a:pt x="6356969" y="608754"/>
                </a:lnTo>
                <a:lnTo>
                  <a:pt x="6359768" y="685389"/>
                </a:lnTo>
                <a:lnTo>
                  <a:pt x="6362232" y="770207"/>
                </a:lnTo>
                <a:lnTo>
                  <a:pt x="6364377" y="863657"/>
                </a:lnTo>
                <a:lnTo>
                  <a:pt x="6366220" y="966190"/>
                </a:lnTo>
                <a:lnTo>
                  <a:pt x="6368455" y="1138006"/>
                </a:lnTo>
                <a:lnTo>
                  <a:pt x="6370103" y="1332791"/>
                </a:lnTo>
                <a:lnTo>
                  <a:pt x="6371221" y="1552067"/>
                </a:lnTo>
                <a:lnTo>
                  <a:pt x="6371982" y="1885160"/>
                </a:lnTo>
                <a:lnTo>
                  <a:pt x="6371830" y="2479383"/>
                </a:lnTo>
                <a:lnTo>
                  <a:pt x="6369771" y="3556249"/>
                </a:lnTo>
                <a:lnTo>
                  <a:pt x="6369297" y="3639980"/>
                </a:lnTo>
                <a:lnTo>
                  <a:pt x="6368389" y="3718563"/>
                </a:lnTo>
                <a:lnTo>
                  <a:pt x="6366953" y="3792167"/>
                </a:lnTo>
                <a:lnTo>
                  <a:pt x="6364893" y="3860964"/>
                </a:lnTo>
                <a:lnTo>
                  <a:pt x="6362113" y="3925123"/>
                </a:lnTo>
                <a:lnTo>
                  <a:pt x="6358518" y="3984814"/>
                </a:lnTo>
                <a:lnTo>
                  <a:pt x="6354011" y="4040207"/>
                </a:lnTo>
                <a:lnTo>
                  <a:pt x="6348499" y="4091472"/>
                </a:lnTo>
                <a:lnTo>
                  <a:pt x="6341884" y="4138779"/>
                </a:lnTo>
                <a:lnTo>
                  <a:pt x="6334071" y="4182299"/>
                </a:lnTo>
                <a:lnTo>
                  <a:pt x="6324965" y="4222201"/>
                </a:lnTo>
                <a:lnTo>
                  <a:pt x="6302492" y="4291831"/>
                </a:lnTo>
                <a:lnTo>
                  <a:pt x="6273699" y="4349031"/>
                </a:lnTo>
                <a:lnTo>
                  <a:pt x="6237821" y="4395160"/>
                </a:lnTo>
                <a:lnTo>
                  <a:pt x="6194094" y="4431578"/>
                </a:lnTo>
                <a:lnTo>
                  <a:pt x="6141753" y="4459646"/>
                </a:lnTo>
                <a:lnTo>
                  <a:pt x="6080034" y="4480725"/>
                </a:lnTo>
                <a:lnTo>
                  <a:pt x="6008172" y="4496173"/>
                </a:lnTo>
                <a:lnTo>
                  <a:pt x="5968199" y="4502211"/>
                </a:lnTo>
                <a:lnTo>
                  <a:pt x="5925403" y="4507352"/>
                </a:lnTo>
                <a:lnTo>
                  <a:pt x="5879689" y="4511765"/>
                </a:lnTo>
                <a:lnTo>
                  <a:pt x="5531789" y="4536701"/>
                </a:lnTo>
                <a:lnTo>
                  <a:pt x="5268349" y="4549296"/>
                </a:lnTo>
                <a:lnTo>
                  <a:pt x="4956645" y="4553404"/>
                </a:lnTo>
                <a:close/>
              </a:path>
            </a:pathLst>
          </a:custGeom>
          <a:solidFill>
            <a:srgbClr val="FFF2E3"/>
          </a:solidFill>
        </p:spPr>
        <p:txBody>
          <a:bodyPr wrap="square" lIns="0" tIns="0" rIns="0" bIns="0" rtlCol="0"/>
          <a:lstStyle/>
          <a:p>
            <a:endParaRPr/>
          </a:p>
        </p:txBody>
      </p:sp>
      <p:sp>
        <p:nvSpPr>
          <p:cNvPr id="3" name="object 3"/>
          <p:cNvSpPr txBox="1"/>
          <p:nvPr/>
        </p:nvSpPr>
        <p:spPr>
          <a:xfrm>
            <a:off x="7762824" y="2843282"/>
            <a:ext cx="5320030" cy="2782813"/>
          </a:xfrm>
          <a:prstGeom prst="rect">
            <a:avLst/>
          </a:prstGeom>
        </p:spPr>
        <p:txBody>
          <a:bodyPr vert="horz" wrap="square" lIns="0" tIns="274320" rIns="0" bIns="0" rtlCol="0">
            <a:spAutoFit/>
          </a:bodyPr>
          <a:lstStyle/>
          <a:p>
            <a:pPr marL="12700" marR="5080" indent="-70485">
              <a:spcBef>
                <a:spcPts val="100"/>
              </a:spcBef>
            </a:pPr>
            <a:r>
              <a:rPr sz="5400" b="1" spc="-150" dirty="0">
                <a:cs typeface="Arial"/>
              </a:rPr>
              <a:t>Çocuk istismarı 4  temel grupta</a:t>
            </a:r>
          </a:p>
          <a:p>
            <a:pPr marL="12700">
              <a:spcBef>
                <a:spcPts val="100"/>
              </a:spcBef>
            </a:pPr>
            <a:r>
              <a:rPr sz="5400" b="1" spc="-150" dirty="0">
                <a:cs typeface="Arial"/>
              </a:rPr>
              <a:t>incelenmektedir.</a:t>
            </a:r>
          </a:p>
        </p:txBody>
      </p:sp>
      <p:sp>
        <p:nvSpPr>
          <p:cNvPr id="4" name="object 4"/>
          <p:cNvSpPr/>
          <p:nvPr/>
        </p:nvSpPr>
        <p:spPr>
          <a:xfrm>
            <a:off x="2512356" y="2448090"/>
            <a:ext cx="1877695" cy="1675130"/>
          </a:xfrm>
          <a:custGeom>
            <a:avLst/>
            <a:gdLst/>
            <a:ahLst/>
            <a:cxnLst/>
            <a:rect l="l" t="t" r="r" b="b"/>
            <a:pathLst>
              <a:path w="1877695" h="1675129">
                <a:moveTo>
                  <a:pt x="492993" y="656598"/>
                </a:moveTo>
                <a:lnTo>
                  <a:pt x="325780" y="790186"/>
                </a:lnTo>
                <a:lnTo>
                  <a:pt x="332946" y="763329"/>
                </a:lnTo>
                <a:lnTo>
                  <a:pt x="341537" y="736960"/>
                </a:lnTo>
                <a:lnTo>
                  <a:pt x="362034" y="684823"/>
                </a:lnTo>
                <a:lnTo>
                  <a:pt x="385619" y="639973"/>
                </a:lnTo>
                <a:lnTo>
                  <a:pt x="414295" y="599182"/>
                </a:lnTo>
                <a:lnTo>
                  <a:pt x="446166" y="560716"/>
                </a:lnTo>
                <a:lnTo>
                  <a:pt x="482501" y="526811"/>
                </a:lnTo>
                <a:lnTo>
                  <a:pt x="521403" y="495732"/>
                </a:lnTo>
                <a:lnTo>
                  <a:pt x="564143" y="469714"/>
                </a:lnTo>
                <a:lnTo>
                  <a:pt x="610409" y="449007"/>
                </a:lnTo>
                <a:lnTo>
                  <a:pt x="656258" y="433510"/>
                </a:lnTo>
                <a:lnTo>
                  <a:pt x="704001" y="423001"/>
                </a:lnTo>
                <a:lnTo>
                  <a:pt x="751690" y="415787"/>
                </a:lnTo>
                <a:lnTo>
                  <a:pt x="779305" y="414857"/>
                </a:lnTo>
                <a:lnTo>
                  <a:pt x="567854" y="583787"/>
                </a:lnTo>
                <a:lnTo>
                  <a:pt x="527840" y="617380"/>
                </a:lnTo>
                <a:lnTo>
                  <a:pt x="492993" y="656598"/>
                </a:lnTo>
                <a:close/>
              </a:path>
              <a:path w="1877695" h="1675129">
                <a:moveTo>
                  <a:pt x="170831" y="1616205"/>
                </a:moveTo>
                <a:lnTo>
                  <a:pt x="97782" y="1674565"/>
                </a:lnTo>
                <a:lnTo>
                  <a:pt x="95449" y="1673177"/>
                </a:lnTo>
                <a:lnTo>
                  <a:pt x="93864" y="1671193"/>
                </a:lnTo>
                <a:lnTo>
                  <a:pt x="67797" y="1623745"/>
                </a:lnTo>
                <a:lnTo>
                  <a:pt x="46444" y="1575783"/>
                </a:lnTo>
                <a:lnTo>
                  <a:pt x="28385" y="1525190"/>
                </a:lnTo>
                <a:lnTo>
                  <a:pt x="14537" y="1472857"/>
                </a:lnTo>
                <a:lnTo>
                  <a:pt x="5323" y="1420074"/>
                </a:lnTo>
                <a:lnTo>
                  <a:pt x="541" y="1367001"/>
                </a:lnTo>
                <a:lnTo>
                  <a:pt x="0" y="1313791"/>
                </a:lnTo>
                <a:lnTo>
                  <a:pt x="2716" y="1259604"/>
                </a:lnTo>
                <a:lnTo>
                  <a:pt x="10878" y="1207568"/>
                </a:lnTo>
                <a:lnTo>
                  <a:pt x="21917" y="1154860"/>
                </a:lnTo>
                <a:lnTo>
                  <a:pt x="37229" y="1103614"/>
                </a:lnTo>
                <a:lnTo>
                  <a:pt x="56645" y="1055592"/>
                </a:lnTo>
                <a:lnTo>
                  <a:pt x="79632" y="1007968"/>
                </a:lnTo>
                <a:lnTo>
                  <a:pt x="107345" y="963071"/>
                </a:lnTo>
                <a:lnTo>
                  <a:pt x="138562" y="920251"/>
                </a:lnTo>
                <a:lnTo>
                  <a:pt x="174438" y="881835"/>
                </a:lnTo>
                <a:lnTo>
                  <a:pt x="214544" y="848169"/>
                </a:lnTo>
                <a:lnTo>
                  <a:pt x="257658" y="818602"/>
                </a:lnTo>
                <a:lnTo>
                  <a:pt x="308317" y="796010"/>
                </a:lnTo>
                <a:lnTo>
                  <a:pt x="325780" y="790186"/>
                </a:lnTo>
                <a:lnTo>
                  <a:pt x="492993" y="656598"/>
                </a:lnTo>
                <a:lnTo>
                  <a:pt x="472349" y="684470"/>
                </a:lnTo>
                <a:lnTo>
                  <a:pt x="454938" y="714635"/>
                </a:lnTo>
                <a:lnTo>
                  <a:pt x="440874" y="747003"/>
                </a:lnTo>
                <a:lnTo>
                  <a:pt x="428686" y="779497"/>
                </a:lnTo>
                <a:lnTo>
                  <a:pt x="448609" y="783087"/>
                </a:lnTo>
                <a:lnTo>
                  <a:pt x="272843" y="923508"/>
                </a:lnTo>
                <a:lnTo>
                  <a:pt x="238466" y="954223"/>
                </a:lnTo>
                <a:lnTo>
                  <a:pt x="207529" y="988692"/>
                </a:lnTo>
                <a:lnTo>
                  <a:pt x="181337" y="1027498"/>
                </a:lnTo>
                <a:lnTo>
                  <a:pt x="158820" y="1068244"/>
                </a:lnTo>
                <a:lnTo>
                  <a:pt x="139700" y="1109528"/>
                </a:lnTo>
                <a:lnTo>
                  <a:pt x="124044" y="1154546"/>
                </a:lnTo>
                <a:lnTo>
                  <a:pt x="111565" y="1200277"/>
                </a:lnTo>
                <a:lnTo>
                  <a:pt x="102460" y="1246564"/>
                </a:lnTo>
                <a:lnTo>
                  <a:pt x="97716" y="1294243"/>
                </a:lnTo>
                <a:lnTo>
                  <a:pt x="95943" y="1341174"/>
                </a:lnTo>
                <a:lnTo>
                  <a:pt x="98130" y="1388193"/>
                </a:lnTo>
                <a:lnTo>
                  <a:pt x="104471" y="1435144"/>
                </a:lnTo>
                <a:lnTo>
                  <a:pt x="115162" y="1481871"/>
                </a:lnTo>
                <a:lnTo>
                  <a:pt x="129606" y="1527225"/>
                </a:lnTo>
                <a:lnTo>
                  <a:pt x="147999" y="1571050"/>
                </a:lnTo>
                <a:lnTo>
                  <a:pt x="170535" y="1613190"/>
                </a:lnTo>
                <a:lnTo>
                  <a:pt x="171120" y="1614348"/>
                </a:lnTo>
                <a:lnTo>
                  <a:pt x="170831" y="1616205"/>
                </a:lnTo>
                <a:close/>
              </a:path>
              <a:path w="1877695" h="1675129">
                <a:moveTo>
                  <a:pt x="1154542" y="173596"/>
                </a:moveTo>
                <a:lnTo>
                  <a:pt x="849420" y="417361"/>
                </a:lnTo>
                <a:lnTo>
                  <a:pt x="861353" y="393197"/>
                </a:lnTo>
                <a:lnTo>
                  <a:pt x="866204" y="386071"/>
                </a:lnTo>
                <a:lnTo>
                  <a:pt x="894741" y="340515"/>
                </a:lnTo>
                <a:lnTo>
                  <a:pt x="929367" y="299848"/>
                </a:lnTo>
                <a:lnTo>
                  <a:pt x="967073" y="261597"/>
                </a:lnTo>
                <a:lnTo>
                  <a:pt x="1009606" y="229242"/>
                </a:lnTo>
                <a:lnTo>
                  <a:pt x="1056335" y="203288"/>
                </a:lnTo>
                <a:lnTo>
                  <a:pt x="1106630" y="184239"/>
                </a:lnTo>
                <a:lnTo>
                  <a:pt x="1145121" y="174620"/>
                </a:lnTo>
                <a:lnTo>
                  <a:pt x="1154542" y="173596"/>
                </a:lnTo>
                <a:close/>
              </a:path>
              <a:path w="1877695" h="1675129">
                <a:moveTo>
                  <a:pt x="1122628" y="880188"/>
                </a:moveTo>
                <a:lnTo>
                  <a:pt x="1087104" y="900442"/>
                </a:lnTo>
                <a:lnTo>
                  <a:pt x="1047758" y="912369"/>
                </a:lnTo>
                <a:lnTo>
                  <a:pt x="1000643" y="914248"/>
                </a:lnTo>
                <a:lnTo>
                  <a:pt x="954691" y="905444"/>
                </a:lnTo>
                <a:lnTo>
                  <a:pt x="912485" y="887146"/>
                </a:lnTo>
                <a:lnTo>
                  <a:pt x="875022" y="858557"/>
                </a:lnTo>
                <a:lnTo>
                  <a:pt x="845857" y="823338"/>
                </a:lnTo>
                <a:lnTo>
                  <a:pt x="824527" y="783485"/>
                </a:lnTo>
                <a:lnTo>
                  <a:pt x="809722" y="740045"/>
                </a:lnTo>
                <a:lnTo>
                  <a:pt x="800131" y="694065"/>
                </a:lnTo>
                <a:lnTo>
                  <a:pt x="796586" y="648131"/>
                </a:lnTo>
                <a:lnTo>
                  <a:pt x="797688" y="601736"/>
                </a:lnTo>
                <a:lnTo>
                  <a:pt x="803859" y="556168"/>
                </a:lnTo>
                <a:lnTo>
                  <a:pt x="813939" y="510728"/>
                </a:lnTo>
                <a:lnTo>
                  <a:pt x="761701" y="511823"/>
                </a:lnTo>
                <a:lnTo>
                  <a:pt x="710357" y="520332"/>
                </a:lnTo>
                <a:lnTo>
                  <a:pt x="659809" y="534706"/>
                </a:lnTo>
                <a:lnTo>
                  <a:pt x="612341" y="556374"/>
                </a:lnTo>
                <a:lnTo>
                  <a:pt x="567854" y="583787"/>
                </a:lnTo>
                <a:lnTo>
                  <a:pt x="779305" y="414857"/>
                </a:lnTo>
                <a:lnTo>
                  <a:pt x="800548" y="414141"/>
                </a:lnTo>
                <a:lnTo>
                  <a:pt x="849420" y="417361"/>
                </a:lnTo>
                <a:lnTo>
                  <a:pt x="1154542" y="173596"/>
                </a:lnTo>
                <a:lnTo>
                  <a:pt x="1185161" y="170266"/>
                </a:lnTo>
                <a:lnTo>
                  <a:pt x="1225599" y="170470"/>
                </a:lnTo>
                <a:lnTo>
                  <a:pt x="1234618" y="171392"/>
                </a:lnTo>
                <a:lnTo>
                  <a:pt x="1029661" y="335134"/>
                </a:lnTo>
                <a:lnTo>
                  <a:pt x="1006304" y="358671"/>
                </a:lnTo>
                <a:lnTo>
                  <a:pt x="984040" y="382960"/>
                </a:lnTo>
                <a:lnTo>
                  <a:pt x="964606" y="409865"/>
                </a:lnTo>
                <a:lnTo>
                  <a:pt x="947360" y="438273"/>
                </a:lnTo>
                <a:lnTo>
                  <a:pt x="948602" y="438906"/>
                </a:lnTo>
                <a:lnTo>
                  <a:pt x="949886" y="439506"/>
                </a:lnTo>
                <a:lnTo>
                  <a:pt x="951123" y="440143"/>
                </a:lnTo>
                <a:lnTo>
                  <a:pt x="995347" y="458454"/>
                </a:lnTo>
                <a:lnTo>
                  <a:pt x="996538" y="459128"/>
                </a:lnTo>
                <a:lnTo>
                  <a:pt x="910432" y="527919"/>
                </a:lnTo>
                <a:lnTo>
                  <a:pt x="907735" y="541453"/>
                </a:lnTo>
                <a:lnTo>
                  <a:pt x="904445" y="553834"/>
                </a:lnTo>
                <a:lnTo>
                  <a:pt x="901365" y="566048"/>
                </a:lnTo>
                <a:lnTo>
                  <a:pt x="899295" y="579080"/>
                </a:lnTo>
                <a:lnTo>
                  <a:pt x="894504" y="633300"/>
                </a:lnTo>
                <a:lnTo>
                  <a:pt x="897851" y="689145"/>
                </a:lnTo>
                <a:lnTo>
                  <a:pt x="911754" y="741433"/>
                </a:lnTo>
                <a:lnTo>
                  <a:pt x="941012" y="787956"/>
                </a:lnTo>
                <a:lnTo>
                  <a:pt x="985474" y="815830"/>
                </a:lnTo>
                <a:lnTo>
                  <a:pt x="1011372" y="819523"/>
                </a:lnTo>
                <a:lnTo>
                  <a:pt x="1038076" y="816071"/>
                </a:lnTo>
                <a:lnTo>
                  <a:pt x="1061296" y="805647"/>
                </a:lnTo>
                <a:lnTo>
                  <a:pt x="1186979" y="705238"/>
                </a:lnTo>
                <a:lnTo>
                  <a:pt x="1189782" y="743636"/>
                </a:lnTo>
                <a:lnTo>
                  <a:pt x="1185621" y="781097"/>
                </a:lnTo>
                <a:lnTo>
                  <a:pt x="1173644" y="816674"/>
                </a:lnTo>
                <a:lnTo>
                  <a:pt x="1151991" y="851854"/>
                </a:lnTo>
                <a:lnTo>
                  <a:pt x="1122628" y="880188"/>
                </a:lnTo>
                <a:close/>
              </a:path>
              <a:path w="1877695" h="1675129">
                <a:moveTo>
                  <a:pt x="731203" y="1285556"/>
                </a:moveTo>
                <a:lnTo>
                  <a:pt x="700342" y="1308586"/>
                </a:lnTo>
                <a:lnTo>
                  <a:pt x="661901" y="1324668"/>
                </a:lnTo>
                <a:lnTo>
                  <a:pt x="622361" y="1331873"/>
                </a:lnTo>
                <a:lnTo>
                  <a:pt x="581288" y="1328925"/>
                </a:lnTo>
                <a:lnTo>
                  <a:pt x="540625" y="1317522"/>
                </a:lnTo>
                <a:lnTo>
                  <a:pt x="499373" y="1298461"/>
                </a:lnTo>
                <a:lnTo>
                  <a:pt x="461421" y="1271888"/>
                </a:lnTo>
                <a:lnTo>
                  <a:pt x="428664" y="1241165"/>
                </a:lnTo>
                <a:lnTo>
                  <a:pt x="399828" y="1205683"/>
                </a:lnTo>
                <a:lnTo>
                  <a:pt x="374432" y="1165828"/>
                </a:lnTo>
                <a:lnTo>
                  <a:pt x="353577" y="1123970"/>
                </a:lnTo>
                <a:lnTo>
                  <a:pt x="337576" y="1081485"/>
                </a:lnTo>
                <a:lnTo>
                  <a:pt x="325153" y="1037768"/>
                </a:lnTo>
                <a:lnTo>
                  <a:pt x="313844" y="968777"/>
                </a:lnTo>
                <a:lnTo>
                  <a:pt x="311288" y="933432"/>
                </a:lnTo>
                <a:lnTo>
                  <a:pt x="311729" y="898943"/>
                </a:lnTo>
                <a:lnTo>
                  <a:pt x="272843" y="923508"/>
                </a:lnTo>
                <a:lnTo>
                  <a:pt x="448609" y="783087"/>
                </a:lnTo>
                <a:lnTo>
                  <a:pt x="473512" y="787574"/>
                </a:lnTo>
                <a:lnTo>
                  <a:pt x="503846" y="799102"/>
                </a:lnTo>
                <a:lnTo>
                  <a:pt x="409815" y="874224"/>
                </a:lnTo>
                <a:lnTo>
                  <a:pt x="409019" y="882988"/>
                </a:lnTo>
                <a:lnTo>
                  <a:pt x="408321" y="891673"/>
                </a:lnTo>
                <a:lnTo>
                  <a:pt x="407726" y="900276"/>
                </a:lnTo>
                <a:lnTo>
                  <a:pt x="408030" y="909787"/>
                </a:lnTo>
                <a:lnTo>
                  <a:pt x="409381" y="957473"/>
                </a:lnTo>
                <a:lnTo>
                  <a:pt x="416028" y="1005805"/>
                </a:lnTo>
                <a:lnTo>
                  <a:pt x="428823" y="1054102"/>
                </a:lnTo>
                <a:lnTo>
                  <a:pt x="447030" y="1099701"/>
                </a:lnTo>
                <a:lnTo>
                  <a:pt x="471501" y="1141921"/>
                </a:lnTo>
                <a:lnTo>
                  <a:pt x="502293" y="1179090"/>
                </a:lnTo>
                <a:lnTo>
                  <a:pt x="555163" y="1218129"/>
                </a:lnTo>
                <a:lnTo>
                  <a:pt x="617410" y="1233420"/>
                </a:lnTo>
                <a:lnTo>
                  <a:pt x="649268" y="1227475"/>
                </a:lnTo>
                <a:lnTo>
                  <a:pt x="787249" y="1117241"/>
                </a:lnTo>
                <a:lnTo>
                  <a:pt x="790140" y="1139314"/>
                </a:lnTo>
                <a:lnTo>
                  <a:pt x="785497" y="1185287"/>
                </a:lnTo>
                <a:lnTo>
                  <a:pt x="773951" y="1222146"/>
                </a:lnTo>
                <a:lnTo>
                  <a:pt x="755796" y="1256156"/>
                </a:lnTo>
                <a:lnTo>
                  <a:pt x="731203" y="1285556"/>
                </a:lnTo>
                <a:close/>
              </a:path>
              <a:path w="1877695" h="1675129">
                <a:moveTo>
                  <a:pt x="1470568" y="559952"/>
                </a:moveTo>
                <a:lnTo>
                  <a:pt x="1435463" y="583122"/>
                </a:lnTo>
                <a:lnTo>
                  <a:pt x="1395030" y="595917"/>
                </a:lnTo>
                <a:lnTo>
                  <a:pt x="1352575" y="598950"/>
                </a:lnTo>
                <a:lnTo>
                  <a:pt x="1304652" y="588470"/>
                </a:lnTo>
                <a:lnTo>
                  <a:pt x="1263259" y="566272"/>
                </a:lnTo>
                <a:lnTo>
                  <a:pt x="1229379" y="533195"/>
                </a:lnTo>
                <a:lnTo>
                  <a:pt x="1204785" y="491072"/>
                </a:lnTo>
                <a:lnTo>
                  <a:pt x="1191204" y="446655"/>
                </a:lnTo>
                <a:lnTo>
                  <a:pt x="1186632" y="401542"/>
                </a:lnTo>
                <a:lnTo>
                  <a:pt x="1189316" y="355508"/>
                </a:lnTo>
                <a:lnTo>
                  <a:pt x="1199088" y="310314"/>
                </a:lnTo>
                <a:lnTo>
                  <a:pt x="1214194" y="265735"/>
                </a:lnTo>
                <a:lnTo>
                  <a:pt x="1199226" y="266314"/>
                </a:lnTo>
                <a:lnTo>
                  <a:pt x="1152473" y="271155"/>
                </a:lnTo>
                <a:lnTo>
                  <a:pt x="1087219" y="295653"/>
                </a:lnTo>
                <a:lnTo>
                  <a:pt x="1029661" y="335134"/>
                </a:lnTo>
                <a:lnTo>
                  <a:pt x="1234618" y="171392"/>
                </a:lnTo>
                <a:lnTo>
                  <a:pt x="1265285" y="174527"/>
                </a:lnTo>
                <a:lnTo>
                  <a:pt x="1452766" y="24746"/>
                </a:lnTo>
                <a:lnTo>
                  <a:pt x="1465507" y="19444"/>
                </a:lnTo>
                <a:lnTo>
                  <a:pt x="1509644" y="6940"/>
                </a:lnTo>
                <a:lnTo>
                  <a:pt x="1554956" y="0"/>
                </a:lnTo>
                <a:lnTo>
                  <a:pt x="1601741" y="9"/>
                </a:lnTo>
                <a:lnTo>
                  <a:pt x="1612025" y="1546"/>
                </a:lnTo>
                <a:lnTo>
                  <a:pt x="1396881" y="173427"/>
                </a:lnTo>
                <a:lnTo>
                  <a:pt x="1362883" y="207090"/>
                </a:lnTo>
                <a:lnTo>
                  <a:pt x="1383466" y="218280"/>
                </a:lnTo>
                <a:lnTo>
                  <a:pt x="1392212" y="224297"/>
                </a:lnTo>
                <a:lnTo>
                  <a:pt x="1310765" y="289366"/>
                </a:lnTo>
                <a:lnTo>
                  <a:pt x="1299143" y="316532"/>
                </a:lnTo>
                <a:lnTo>
                  <a:pt x="1291179" y="345652"/>
                </a:lnTo>
                <a:lnTo>
                  <a:pt x="1286355" y="375514"/>
                </a:lnTo>
                <a:lnTo>
                  <a:pt x="1284152" y="404908"/>
                </a:lnTo>
                <a:lnTo>
                  <a:pt x="1286428" y="432350"/>
                </a:lnTo>
                <a:lnTo>
                  <a:pt x="1309073" y="480904"/>
                </a:lnTo>
                <a:lnTo>
                  <a:pt x="1345810" y="500321"/>
                </a:lnTo>
                <a:lnTo>
                  <a:pt x="1361142" y="502702"/>
                </a:lnTo>
                <a:lnTo>
                  <a:pt x="1376287" y="501981"/>
                </a:lnTo>
                <a:lnTo>
                  <a:pt x="1390916" y="498422"/>
                </a:lnTo>
                <a:lnTo>
                  <a:pt x="1400948" y="492033"/>
                </a:lnTo>
                <a:lnTo>
                  <a:pt x="1514038" y="401684"/>
                </a:lnTo>
                <a:lnTo>
                  <a:pt x="1518968" y="435133"/>
                </a:lnTo>
                <a:lnTo>
                  <a:pt x="1515079" y="482128"/>
                </a:lnTo>
                <a:lnTo>
                  <a:pt x="1497834" y="526791"/>
                </a:lnTo>
                <a:lnTo>
                  <a:pt x="1470568" y="559952"/>
                </a:lnTo>
                <a:close/>
              </a:path>
              <a:path w="1877695" h="1675129">
                <a:moveTo>
                  <a:pt x="1452766" y="24746"/>
                </a:moveTo>
                <a:lnTo>
                  <a:pt x="1265285" y="174527"/>
                </a:lnTo>
                <a:lnTo>
                  <a:pt x="1269502" y="169532"/>
                </a:lnTo>
                <a:lnTo>
                  <a:pt x="1272919" y="163551"/>
                </a:lnTo>
                <a:lnTo>
                  <a:pt x="1312164" y="119194"/>
                </a:lnTo>
                <a:lnTo>
                  <a:pt x="1345873" y="87387"/>
                </a:lnTo>
                <a:lnTo>
                  <a:pt x="1383524" y="60558"/>
                </a:lnTo>
                <a:lnTo>
                  <a:pt x="1423038" y="37118"/>
                </a:lnTo>
                <a:lnTo>
                  <a:pt x="1452766" y="24746"/>
                </a:lnTo>
                <a:close/>
              </a:path>
              <a:path w="1877695" h="1675129">
                <a:moveTo>
                  <a:pt x="787249" y="1117241"/>
                </a:moveTo>
                <a:lnTo>
                  <a:pt x="672233" y="1209128"/>
                </a:lnTo>
                <a:lnTo>
                  <a:pt x="687876" y="1183627"/>
                </a:lnTo>
                <a:lnTo>
                  <a:pt x="694598" y="1152248"/>
                </a:lnTo>
                <a:lnTo>
                  <a:pt x="689645" y="1107439"/>
                </a:lnTo>
                <a:lnTo>
                  <a:pt x="671713" y="1066497"/>
                </a:lnTo>
                <a:lnTo>
                  <a:pt x="644837" y="1029450"/>
                </a:lnTo>
                <a:lnTo>
                  <a:pt x="612257" y="995334"/>
                </a:lnTo>
                <a:lnTo>
                  <a:pt x="579595" y="966160"/>
                </a:lnTo>
                <a:lnTo>
                  <a:pt x="530979" y="925348"/>
                </a:lnTo>
                <a:lnTo>
                  <a:pt x="478970" y="892125"/>
                </a:lnTo>
                <a:lnTo>
                  <a:pt x="426886" y="875216"/>
                </a:lnTo>
                <a:lnTo>
                  <a:pt x="409815" y="874224"/>
                </a:lnTo>
                <a:lnTo>
                  <a:pt x="503846" y="799102"/>
                </a:lnTo>
                <a:lnTo>
                  <a:pt x="556068" y="825654"/>
                </a:lnTo>
                <a:lnTo>
                  <a:pt x="594482" y="853483"/>
                </a:lnTo>
                <a:lnTo>
                  <a:pt x="637725" y="890459"/>
                </a:lnTo>
                <a:lnTo>
                  <a:pt x="679412" y="930304"/>
                </a:lnTo>
                <a:lnTo>
                  <a:pt x="715503" y="968117"/>
                </a:lnTo>
                <a:lnTo>
                  <a:pt x="747976" y="1010447"/>
                </a:lnTo>
                <a:lnTo>
                  <a:pt x="770269" y="1051156"/>
                </a:lnTo>
                <a:lnTo>
                  <a:pt x="784165" y="1093696"/>
                </a:lnTo>
                <a:lnTo>
                  <a:pt x="787249" y="1117241"/>
                </a:lnTo>
                <a:close/>
              </a:path>
              <a:path w="1877695" h="1675129">
                <a:moveTo>
                  <a:pt x="1186979" y="705238"/>
                </a:moveTo>
                <a:lnTo>
                  <a:pt x="1061296" y="805647"/>
                </a:lnTo>
                <a:lnTo>
                  <a:pt x="1078141" y="788939"/>
                </a:lnTo>
                <a:lnTo>
                  <a:pt x="1088741" y="767466"/>
                </a:lnTo>
                <a:lnTo>
                  <a:pt x="1087524" y="695289"/>
                </a:lnTo>
                <a:lnTo>
                  <a:pt x="1070051" y="652355"/>
                </a:lnTo>
                <a:lnTo>
                  <a:pt x="1041976" y="613015"/>
                </a:lnTo>
                <a:lnTo>
                  <a:pt x="1007636" y="580305"/>
                </a:lnTo>
                <a:lnTo>
                  <a:pt x="968990" y="554285"/>
                </a:lnTo>
                <a:lnTo>
                  <a:pt x="925605" y="533678"/>
                </a:lnTo>
                <a:lnTo>
                  <a:pt x="910432" y="527919"/>
                </a:lnTo>
                <a:lnTo>
                  <a:pt x="996538" y="459128"/>
                </a:lnTo>
                <a:lnTo>
                  <a:pt x="1037046" y="482034"/>
                </a:lnTo>
                <a:lnTo>
                  <a:pt x="1075080" y="510168"/>
                </a:lnTo>
                <a:lnTo>
                  <a:pt x="1109893" y="544125"/>
                </a:lnTo>
                <a:lnTo>
                  <a:pt x="1138761" y="581207"/>
                </a:lnTo>
                <a:lnTo>
                  <a:pt x="1162128" y="622683"/>
                </a:lnTo>
                <a:lnTo>
                  <a:pt x="1178855" y="667839"/>
                </a:lnTo>
                <a:lnTo>
                  <a:pt x="1186979" y="705238"/>
                </a:lnTo>
                <a:close/>
              </a:path>
              <a:path w="1877695" h="1675129">
                <a:moveTo>
                  <a:pt x="1876488" y="235660"/>
                </a:moveTo>
                <a:lnTo>
                  <a:pt x="1784466" y="249032"/>
                </a:lnTo>
                <a:lnTo>
                  <a:pt x="1782561" y="247303"/>
                </a:lnTo>
                <a:lnTo>
                  <a:pt x="1782468" y="245752"/>
                </a:lnTo>
                <a:lnTo>
                  <a:pt x="1770772" y="211206"/>
                </a:lnTo>
                <a:lnTo>
                  <a:pt x="1731117" y="155109"/>
                </a:lnTo>
                <a:lnTo>
                  <a:pt x="1659959" y="109550"/>
                </a:lnTo>
                <a:lnTo>
                  <a:pt x="1614002" y="97499"/>
                </a:lnTo>
                <a:lnTo>
                  <a:pt x="1568067" y="96809"/>
                </a:lnTo>
                <a:lnTo>
                  <a:pt x="1521780" y="104529"/>
                </a:lnTo>
                <a:lnTo>
                  <a:pt x="1477144" y="120683"/>
                </a:lnTo>
                <a:lnTo>
                  <a:pt x="1435372" y="144302"/>
                </a:lnTo>
                <a:lnTo>
                  <a:pt x="1396881" y="173427"/>
                </a:lnTo>
                <a:lnTo>
                  <a:pt x="1612025" y="1546"/>
                </a:lnTo>
                <a:lnTo>
                  <a:pt x="1649733" y="7183"/>
                </a:lnTo>
                <a:lnTo>
                  <a:pt x="1696140" y="22125"/>
                </a:lnTo>
                <a:lnTo>
                  <a:pt x="1739060" y="43104"/>
                </a:lnTo>
                <a:lnTo>
                  <a:pt x="1778176" y="70373"/>
                </a:lnTo>
                <a:lnTo>
                  <a:pt x="1812378" y="103193"/>
                </a:lnTo>
                <a:lnTo>
                  <a:pt x="1841349" y="141818"/>
                </a:lnTo>
                <a:lnTo>
                  <a:pt x="1863187" y="184516"/>
                </a:lnTo>
                <a:lnTo>
                  <a:pt x="1877575" y="231540"/>
                </a:lnTo>
                <a:lnTo>
                  <a:pt x="1877659" y="233099"/>
                </a:lnTo>
                <a:lnTo>
                  <a:pt x="1876488" y="235660"/>
                </a:lnTo>
                <a:close/>
              </a:path>
              <a:path w="1877695" h="1675129">
                <a:moveTo>
                  <a:pt x="1514038" y="401684"/>
                </a:moveTo>
                <a:lnTo>
                  <a:pt x="1400948" y="492033"/>
                </a:lnTo>
                <a:lnTo>
                  <a:pt x="1409078" y="483912"/>
                </a:lnTo>
                <a:lnTo>
                  <a:pt x="1414309" y="473230"/>
                </a:lnTo>
                <a:lnTo>
                  <a:pt x="1418025" y="462135"/>
                </a:lnTo>
                <a:lnTo>
                  <a:pt x="1420148" y="436055"/>
                </a:lnTo>
                <a:lnTo>
                  <a:pt x="1415871" y="408587"/>
                </a:lnTo>
                <a:lnTo>
                  <a:pt x="1395724" y="359662"/>
                </a:lnTo>
                <a:lnTo>
                  <a:pt x="1358273" y="318059"/>
                </a:lnTo>
                <a:lnTo>
                  <a:pt x="1310765" y="289366"/>
                </a:lnTo>
                <a:lnTo>
                  <a:pt x="1392212" y="224297"/>
                </a:lnTo>
                <a:lnTo>
                  <a:pt x="1440460" y="263777"/>
                </a:lnTo>
                <a:lnTo>
                  <a:pt x="1470245" y="300126"/>
                </a:lnTo>
                <a:lnTo>
                  <a:pt x="1494734" y="342332"/>
                </a:lnTo>
                <a:lnTo>
                  <a:pt x="1512109" y="388596"/>
                </a:lnTo>
                <a:lnTo>
                  <a:pt x="1514038" y="401684"/>
                </a:lnTo>
                <a:close/>
              </a:path>
            </a:pathLst>
          </a:custGeom>
          <a:solidFill>
            <a:srgbClr val="FDF5B5"/>
          </a:solidFill>
        </p:spPr>
        <p:txBody>
          <a:bodyPr wrap="square" lIns="0" tIns="0" rIns="0" bIns="0" rtlCol="0"/>
          <a:lstStyle/>
          <a:p>
            <a:endParaRPr/>
          </a:p>
        </p:txBody>
      </p:sp>
      <p:sp>
        <p:nvSpPr>
          <p:cNvPr id="5" name="object 5"/>
          <p:cNvSpPr/>
          <p:nvPr/>
        </p:nvSpPr>
        <p:spPr>
          <a:xfrm>
            <a:off x="13510516" y="3444822"/>
            <a:ext cx="1057275" cy="1050925"/>
          </a:xfrm>
          <a:custGeom>
            <a:avLst/>
            <a:gdLst/>
            <a:ahLst/>
            <a:cxnLst/>
            <a:rect l="l" t="t" r="r" b="b"/>
            <a:pathLst>
              <a:path w="1057275" h="1050925">
                <a:moveTo>
                  <a:pt x="602417" y="1050730"/>
                </a:moveTo>
                <a:lnTo>
                  <a:pt x="599479" y="1049165"/>
                </a:lnTo>
                <a:lnTo>
                  <a:pt x="598255" y="1044678"/>
                </a:lnTo>
                <a:lnTo>
                  <a:pt x="595179" y="1035018"/>
                </a:lnTo>
                <a:lnTo>
                  <a:pt x="592539" y="1025145"/>
                </a:lnTo>
                <a:lnTo>
                  <a:pt x="587555" y="1005392"/>
                </a:lnTo>
                <a:lnTo>
                  <a:pt x="511086" y="724685"/>
                </a:lnTo>
                <a:lnTo>
                  <a:pt x="348485" y="1023072"/>
                </a:lnTo>
                <a:lnTo>
                  <a:pt x="345040" y="1023909"/>
                </a:lnTo>
                <a:lnTo>
                  <a:pt x="212057" y="944140"/>
                </a:lnTo>
                <a:lnTo>
                  <a:pt x="211212" y="940926"/>
                </a:lnTo>
                <a:lnTo>
                  <a:pt x="213511" y="936899"/>
                </a:lnTo>
                <a:lnTo>
                  <a:pt x="218174" y="927901"/>
                </a:lnTo>
                <a:lnTo>
                  <a:pt x="223286" y="919056"/>
                </a:lnTo>
                <a:lnTo>
                  <a:pt x="233719" y="901565"/>
                </a:lnTo>
                <a:lnTo>
                  <a:pt x="389964" y="628320"/>
                </a:lnTo>
                <a:lnTo>
                  <a:pt x="31228" y="704528"/>
                </a:lnTo>
                <a:lnTo>
                  <a:pt x="30263" y="704428"/>
                </a:lnTo>
                <a:lnTo>
                  <a:pt x="28066" y="704608"/>
                </a:lnTo>
                <a:lnTo>
                  <a:pt x="25896" y="703585"/>
                </a:lnTo>
                <a:lnTo>
                  <a:pt x="0" y="572491"/>
                </a:lnTo>
                <a:lnTo>
                  <a:pt x="1289" y="569419"/>
                </a:lnTo>
                <a:lnTo>
                  <a:pt x="5915" y="568337"/>
                </a:lnTo>
                <a:lnTo>
                  <a:pt x="15638" y="565562"/>
                </a:lnTo>
                <a:lnTo>
                  <a:pt x="25602" y="563286"/>
                </a:lnTo>
                <a:lnTo>
                  <a:pt x="45511" y="559074"/>
                </a:lnTo>
                <a:lnTo>
                  <a:pt x="349375" y="487985"/>
                </a:lnTo>
                <a:lnTo>
                  <a:pt x="52926" y="295419"/>
                </a:lnTo>
                <a:lnTo>
                  <a:pt x="52236" y="294568"/>
                </a:lnTo>
                <a:lnTo>
                  <a:pt x="50705" y="293112"/>
                </a:lnTo>
                <a:lnTo>
                  <a:pt x="50031" y="290912"/>
                </a:lnTo>
                <a:lnTo>
                  <a:pt x="124378" y="179966"/>
                </a:lnTo>
                <a:lnTo>
                  <a:pt x="127487" y="178831"/>
                </a:lnTo>
                <a:lnTo>
                  <a:pt x="131505" y="181326"/>
                </a:lnTo>
                <a:lnTo>
                  <a:pt x="140340" y="186250"/>
                </a:lnTo>
                <a:lnTo>
                  <a:pt x="148992" y="191684"/>
                </a:lnTo>
                <a:lnTo>
                  <a:pt x="166054" y="202775"/>
                </a:lnTo>
                <a:lnTo>
                  <a:pt x="410198" y="354343"/>
                </a:lnTo>
                <a:lnTo>
                  <a:pt x="323954" y="37747"/>
                </a:lnTo>
                <a:lnTo>
                  <a:pt x="324154" y="36672"/>
                </a:lnTo>
                <a:lnTo>
                  <a:pt x="325023" y="34305"/>
                </a:lnTo>
                <a:lnTo>
                  <a:pt x="326055" y="33078"/>
                </a:lnTo>
                <a:lnTo>
                  <a:pt x="454714" y="0"/>
                </a:lnTo>
                <a:lnTo>
                  <a:pt x="457556" y="1624"/>
                </a:lnTo>
                <a:lnTo>
                  <a:pt x="458867" y="6074"/>
                </a:lnTo>
                <a:lnTo>
                  <a:pt x="462108" y="15672"/>
                </a:lnTo>
                <a:lnTo>
                  <a:pt x="464949" y="25470"/>
                </a:lnTo>
                <a:lnTo>
                  <a:pt x="470358" y="45082"/>
                </a:lnTo>
                <a:lnTo>
                  <a:pt x="556411" y="337229"/>
                </a:lnTo>
                <a:lnTo>
                  <a:pt x="731640" y="30788"/>
                </a:lnTo>
                <a:lnTo>
                  <a:pt x="732681" y="30110"/>
                </a:lnTo>
                <a:lnTo>
                  <a:pt x="735640" y="29404"/>
                </a:lnTo>
                <a:lnTo>
                  <a:pt x="736822" y="29483"/>
                </a:lnTo>
                <a:lnTo>
                  <a:pt x="850754" y="96808"/>
                </a:lnTo>
                <a:lnTo>
                  <a:pt x="851491" y="100002"/>
                </a:lnTo>
                <a:lnTo>
                  <a:pt x="849281" y="104054"/>
                </a:lnTo>
                <a:lnTo>
                  <a:pt x="844775" y="113129"/>
                </a:lnTo>
                <a:lnTo>
                  <a:pt x="839858" y="122065"/>
                </a:lnTo>
                <a:lnTo>
                  <a:pt x="829824" y="139762"/>
                </a:lnTo>
                <a:lnTo>
                  <a:pt x="682542" y="410038"/>
                </a:lnTo>
                <a:lnTo>
                  <a:pt x="1024841" y="329957"/>
                </a:lnTo>
                <a:lnTo>
                  <a:pt x="1028164" y="331361"/>
                </a:lnTo>
                <a:lnTo>
                  <a:pt x="1057212" y="483664"/>
                </a:lnTo>
                <a:lnTo>
                  <a:pt x="1055973" y="486839"/>
                </a:lnTo>
                <a:lnTo>
                  <a:pt x="1053060" y="487459"/>
                </a:lnTo>
                <a:lnTo>
                  <a:pt x="1041545" y="490437"/>
                </a:lnTo>
                <a:lnTo>
                  <a:pt x="1031518" y="492508"/>
                </a:lnTo>
                <a:lnTo>
                  <a:pt x="1011497" y="496288"/>
                </a:lnTo>
                <a:lnTo>
                  <a:pt x="733850" y="555268"/>
                </a:lnTo>
                <a:lnTo>
                  <a:pt x="1020588" y="733278"/>
                </a:lnTo>
                <a:lnTo>
                  <a:pt x="1021810" y="736643"/>
                </a:lnTo>
                <a:lnTo>
                  <a:pt x="934650" y="864882"/>
                </a:lnTo>
                <a:lnTo>
                  <a:pt x="931511" y="866130"/>
                </a:lnTo>
                <a:lnTo>
                  <a:pt x="927535" y="863543"/>
                </a:lnTo>
                <a:lnTo>
                  <a:pt x="918783" y="858464"/>
                </a:lnTo>
                <a:lnTo>
                  <a:pt x="910229" y="852841"/>
                </a:lnTo>
                <a:lnTo>
                  <a:pt x="893389" y="841368"/>
                </a:lnTo>
                <a:lnTo>
                  <a:pt x="660314" y="689964"/>
                </a:lnTo>
                <a:lnTo>
                  <a:pt x="754587" y="1010013"/>
                </a:lnTo>
                <a:lnTo>
                  <a:pt x="752855" y="1013102"/>
                </a:lnTo>
                <a:lnTo>
                  <a:pt x="602417" y="1050730"/>
                </a:lnTo>
                <a:close/>
              </a:path>
            </a:pathLst>
          </a:custGeom>
          <a:solidFill>
            <a:srgbClr val="F78A70"/>
          </a:solidFill>
        </p:spPr>
        <p:txBody>
          <a:bodyPr wrap="square" lIns="0" tIns="0" rIns="0" bIns="0" rtlCol="0"/>
          <a:lstStyle/>
          <a:p>
            <a:endParaRPr/>
          </a:p>
        </p:txBody>
      </p:sp>
      <p:sp>
        <p:nvSpPr>
          <p:cNvPr id="6" name="object 6"/>
          <p:cNvSpPr/>
          <p:nvPr/>
        </p:nvSpPr>
        <p:spPr>
          <a:xfrm>
            <a:off x="15550895" y="7292384"/>
            <a:ext cx="2727556" cy="250343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280399" y="4644332"/>
            <a:ext cx="1859159" cy="311317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CDC3"/>
          </a:solidFill>
        </p:spPr>
        <p:txBody>
          <a:bodyPr wrap="square" lIns="0" tIns="0" rIns="0" bIns="0" rtlCol="0"/>
          <a:lstStyle/>
          <a:p>
            <a:endParaRPr dirty="0"/>
          </a:p>
        </p:txBody>
      </p:sp>
      <p:sp>
        <p:nvSpPr>
          <p:cNvPr id="3" name="object 3"/>
          <p:cNvSpPr/>
          <p:nvPr/>
        </p:nvSpPr>
        <p:spPr>
          <a:xfrm>
            <a:off x="0" y="6615"/>
            <a:ext cx="18288000" cy="10278110"/>
          </a:xfrm>
          <a:custGeom>
            <a:avLst/>
            <a:gdLst/>
            <a:ahLst/>
            <a:cxnLst/>
            <a:rect l="l" t="t" r="r" b="b"/>
            <a:pathLst>
              <a:path w="18288000" h="10278110">
                <a:moveTo>
                  <a:pt x="18288000" y="0"/>
                </a:moveTo>
                <a:lnTo>
                  <a:pt x="17486541" y="0"/>
                </a:lnTo>
                <a:lnTo>
                  <a:pt x="17486541" y="72390"/>
                </a:lnTo>
                <a:lnTo>
                  <a:pt x="17486541" y="728599"/>
                </a:lnTo>
                <a:lnTo>
                  <a:pt x="17486541" y="10200488"/>
                </a:lnTo>
                <a:lnTo>
                  <a:pt x="16830802" y="10200488"/>
                </a:lnTo>
                <a:lnTo>
                  <a:pt x="16830802" y="9544736"/>
                </a:lnTo>
                <a:lnTo>
                  <a:pt x="17486541" y="9544736"/>
                </a:lnTo>
                <a:lnTo>
                  <a:pt x="17486541" y="9471876"/>
                </a:lnTo>
                <a:lnTo>
                  <a:pt x="16830802" y="9471876"/>
                </a:lnTo>
                <a:lnTo>
                  <a:pt x="16830802" y="8816137"/>
                </a:lnTo>
                <a:lnTo>
                  <a:pt x="17486541" y="8816137"/>
                </a:lnTo>
                <a:lnTo>
                  <a:pt x="17486541" y="8743264"/>
                </a:lnTo>
                <a:lnTo>
                  <a:pt x="16830802" y="8743264"/>
                </a:lnTo>
                <a:lnTo>
                  <a:pt x="16830802" y="8087525"/>
                </a:lnTo>
                <a:lnTo>
                  <a:pt x="17486541" y="8087525"/>
                </a:lnTo>
                <a:lnTo>
                  <a:pt x="17486541" y="8014665"/>
                </a:lnTo>
                <a:lnTo>
                  <a:pt x="16830802" y="8014665"/>
                </a:lnTo>
                <a:lnTo>
                  <a:pt x="16830802" y="7358913"/>
                </a:lnTo>
                <a:lnTo>
                  <a:pt x="17486541" y="7358913"/>
                </a:lnTo>
                <a:lnTo>
                  <a:pt x="17486541" y="7286053"/>
                </a:lnTo>
                <a:lnTo>
                  <a:pt x="16830802" y="7286053"/>
                </a:lnTo>
                <a:lnTo>
                  <a:pt x="16830802" y="6630314"/>
                </a:lnTo>
                <a:lnTo>
                  <a:pt x="17486541" y="6630314"/>
                </a:lnTo>
                <a:lnTo>
                  <a:pt x="17486541" y="6557454"/>
                </a:lnTo>
                <a:lnTo>
                  <a:pt x="16830802" y="6557454"/>
                </a:lnTo>
                <a:lnTo>
                  <a:pt x="16830802" y="5901702"/>
                </a:lnTo>
                <a:lnTo>
                  <a:pt x="17486541" y="5901702"/>
                </a:lnTo>
                <a:lnTo>
                  <a:pt x="17486541" y="5828843"/>
                </a:lnTo>
                <a:lnTo>
                  <a:pt x="16830802" y="5828843"/>
                </a:lnTo>
                <a:lnTo>
                  <a:pt x="16830802" y="5173103"/>
                </a:lnTo>
                <a:lnTo>
                  <a:pt x="17486541" y="5173103"/>
                </a:lnTo>
                <a:lnTo>
                  <a:pt x="17486541" y="5100244"/>
                </a:lnTo>
                <a:lnTo>
                  <a:pt x="16830802" y="5100244"/>
                </a:lnTo>
                <a:lnTo>
                  <a:pt x="16830802" y="4444492"/>
                </a:lnTo>
                <a:lnTo>
                  <a:pt x="17486541" y="4444492"/>
                </a:lnTo>
                <a:lnTo>
                  <a:pt x="17486541" y="4371632"/>
                </a:lnTo>
                <a:lnTo>
                  <a:pt x="16830802" y="4371632"/>
                </a:lnTo>
                <a:lnTo>
                  <a:pt x="16830802" y="3715893"/>
                </a:lnTo>
                <a:lnTo>
                  <a:pt x="17486541" y="3715893"/>
                </a:lnTo>
                <a:lnTo>
                  <a:pt x="17486541" y="3643033"/>
                </a:lnTo>
                <a:lnTo>
                  <a:pt x="16830802" y="3643033"/>
                </a:lnTo>
                <a:lnTo>
                  <a:pt x="16830802" y="2987281"/>
                </a:lnTo>
                <a:lnTo>
                  <a:pt x="17486541" y="2987281"/>
                </a:lnTo>
                <a:lnTo>
                  <a:pt x="17486541" y="2914421"/>
                </a:lnTo>
                <a:lnTo>
                  <a:pt x="16830802" y="2914421"/>
                </a:lnTo>
                <a:lnTo>
                  <a:pt x="16830802" y="2258669"/>
                </a:lnTo>
                <a:lnTo>
                  <a:pt x="17486541" y="2258669"/>
                </a:lnTo>
                <a:lnTo>
                  <a:pt x="17486541" y="2185809"/>
                </a:lnTo>
                <a:lnTo>
                  <a:pt x="16830802" y="2185809"/>
                </a:lnTo>
                <a:lnTo>
                  <a:pt x="16830802" y="1530070"/>
                </a:lnTo>
                <a:lnTo>
                  <a:pt x="17486541" y="1530070"/>
                </a:lnTo>
                <a:lnTo>
                  <a:pt x="17486541" y="1457210"/>
                </a:lnTo>
                <a:lnTo>
                  <a:pt x="16830802" y="1457210"/>
                </a:lnTo>
                <a:lnTo>
                  <a:pt x="16830802" y="801458"/>
                </a:lnTo>
                <a:lnTo>
                  <a:pt x="17486541" y="801458"/>
                </a:lnTo>
                <a:lnTo>
                  <a:pt x="17486541" y="728599"/>
                </a:lnTo>
                <a:lnTo>
                  <a:pt x="16830802" y="728599"/>
                </a:lnTo>
                <a:lnTo>
                  <a:pt x="16830802" y="72390"/>
                </a:lnTo>
                <a:lnTo>
                  <a:pt x="17486541" y="72390"/>
                </a:lnTo>
                <a:lnTo>
                  <a:pt x="17486541" y="0"/>
                </a:lnTo>
                <a:lnTo>
                  <a:pt x="16757930" y="0"/>
                </a:lnTo>
                <a:lnTo>
                  <a:pt x="16757930" y="72390"/>
                </a:lnTo>
                <a:lnTo>
                  <a:pt x="16757930" y="728599"/>
                </a:lnTo>
                <a:lnTo>
                  <a:pt x="16757930" y="10200488"/>
                </a:lnTo>
                <a:lnTo>
                  <a:pt x="16102191" y="10200488"/>
                </a:lnTo>
                <a:lnTo>
                  <a:pt x="16102191" y="9544736"/>
                </a:lnTo>
                <a:lnTo>
                  <a:pt x="16757930" y="9544736"/>
                </a:lnTo>
                <a:lnTo>
                  <a:pt x="16757930" y="9471876"/>
                </a:lnTo>
                <a:lnTo>
                  <a:pt x="16102191" y="9471876"/>
                </a:lnTo>
                <a:lnTo>
                  <a:pt x="16102191" y="8816137"/>
                </a:lnTo>
                <a:lnTo>
                  <a:pt x="16757930" y="8816137"/>
                </a:lnTo>
                <a:lnTo>
                  <a:pt x="16757930" y="8743264"/>
                </a:lnTo>
                <a:lnTo>
                  <a:pt x="16102191" y="8743264"/>
                </a:lnTo>
                <a:lnTo>
                  <a:pt x="16102191" y="8087525"/>
                </a:lnTo>
                <a:lnTo>
                  <a:pt x="16757930" y="8087525"/>
                </a:lnTo>
                <a:lnTo>
                  <a:pt x="16757930" y="8014665"/>
                </a:lnTo>
                <a:lnTo>
                  <a:pt x="16102191" y="8014665"/>
                </a:lnTo>
                <a:lnTo>
                  <a:pt x="16102191" y="7358913"/>
                </a:lnTo>
                <a:lnTo>
                  <a:pt x="16757930" y="7358913"/>
                </a:lnTo>
                <a:lnTo>
                  <a:pt x="16757930" y="7286053"/>
                </a:lnTo>
                <a:lnTo>
                  <a:pt x="16102191" y="7286053"/>
                </a:lnTo>
                <a:lnTo>
                  <a:pt x="16102191" y="6630314"/>
                </a:lnTo>
                <a:lnTo>
                  <a:pt x="16757930" y="6630314"/>
                </a:lnTo>
                <a:lnTo>
                  <a:pt x="16757930" y="6557454"/>
                </a:lnTo>
                <a:lnTo>
                  <a:pt x="16102191" y="6557454"/>
                </a:lnTo>
                <a:lnTo>
                  <a:pt x="16102191" y="5901702"/>
                </a:lnTo>
                <a:lnTo>
                  <a:pt x="16757930" y="5901702"/>
                </a:lnTo>
                <a:lnTo>
                  <a:pt x="16757930" y="5828843"/>
                </a:lnTo>
                <a:lnTo>
                  <a:pt x="16102191" y="5828843"/>
                </a:lnTo>
                <a:lnTo>
                  <a:pt x="16102191" y="5173103"/>
                </a:lnTo>
                <a:lnTo>
                  <a:pt x="16757930" y="5173103"/>
                </a:lnTo>
                <a:lnTo>
                  <a:pt x="16757930" y="5100244"/>
                </a:lnTo>
                <a:lnTo>
                  <a:pt x="16102191" y="5100244"/>
                </a:lnTo>
                <a:lnTo>
                  <a:pt x="16102191" y="4444492"/>
                </a:lnTo>
                <a:lnTo>
                  <a:pt x="16757930" y="4444492"/>
                </a:lnTo>
                <a:lnTo>
                  <a:pt x="16757930" y="4371632"/>
                </a:lnTo>
                <a:lnTo>
                  <a:pt x="16102191" y="4371632"/>
                </a:lnTo>
                <a:lnTo>
                  <a:pt x="16102191" y="3715893"/>
                </a:lnTo>
                <a:lnTo>
                  <a:pt x="16757930" y="3715893"/>
                </a:lnTo>
                <a:lnTo>
                  <a:pt x="16757930" y="3643033"/>
                </a:lnTo>
                <a:lnTo>
                  <a:pt x="16102191" y="3643033"/>
                </a:lnTo>
                <a:lnTo>
                  <a:pt x="16102191" y="2987281"/>
                </a:lnTo>
                <a:lnTo>
                  <a:pt x="16757930" y="2987281"/>
                </a:lnTo>
                <a:lnTo>
                  <a:pt x="16757930" y="2914421"/>
                </a:lnTo>
                <a:lnTo>
                  <a:pt x="16102191" y="2914421"/>
                </a:lnTo>
                <a:lnTo>
                  <a:pt x="16102191" y="2258669"/>
                </a:lnTo>
                <a:lnTo>
                  <a:pt x="16757930" y="2258669"/>
                </a:lnTo>
                <a:lnTo>
                  <a:pt x="16757930" y="2185809"/>
                </a:lnTo>
                <a:lnTo>
                  <a:pt x="16102191" y="2185809"/>
                </a:lnTo>
                <a:lnTo>
                  <a:pt x="16102191" y="1530070"/>
                </a:lnTo>
                <a:lnTo>
                  <a:pt x="16757930" y="1530070"/>
                </a:lnTo>
                <a:lnTo>
                  <a:pt x="16757930" y="1457210"/>
                </a:lnTo>
                <a:lnTo>
                  <a:pt x="16102191" y="1457210"/>
                </a:lnTo>
                <a:lnTo>
                  <a:pt x="16102191" y="801458"/>
                </a:lnTo>
                <a:lnTo>
                  <a:pt x="16757930" y="801458"/>
                </a:lnTo>
                <a:lnTo>
                  <a:pt x="16757930" y="728599"/>
                </a:lnTo>
                <a:lnTo>
                  <a:pt x="16102191" y="728599"/>
                </a:lnTo>
                <a:lnTo>
                  <a:pt x="16102191" y="72390"/>
                </a:lnTo>
                <a:lnTo>
                  <a:pt x="16757930" y="72390"/>
                </a:lnTo>
                <a:lnTo>
                  <a:pt x="16757930" y="0"/>
                </a:lnTo>
                <a:lnTo>
                  <a:pt x="16029331" y="0"/>
                </a:lnTo>
                <a:lnTo>
                  <a:pt x="16029331" y="72390"/>
                </a:lnTo>
                <a:lnTo>
                  <a:pt x="16029331" y="728599"/>
                </a:lnTo>
                <a:lnTo>
                  <a:pt x="16029331" y="10200488"/>
                </a:lnTo>
                <a:lnTo>
                  <a:pt x="15373579" y="10200488"/>
                </a:lnTo>
                <a:lnTo>
                  <a:pt x="15373579" y="9544736"/>
                </a:lnTo>
                <a:lnTo>
                  <a:pt x="16029331" y="9544736"/>
                </a:lnTo>
                <a:lnTo>
                  <a:pt x="16029331" y="9471876"/>
                </a:lnTo>
                <a:lnTo>
                  <a:pt x="15373579" y="9471876"/>
                </a:lnTo>
                <a:lnTo>
                  <a:pt x="15373579" y="8816137"/>
                </a:lnTo>
                <a:lnTo>
                  <a:pt x="16029331" y="8816137"/>
                </a:lnTo>
                <a:lnTo>
                  <a:pt x="16029331" y="8743264"/>
                </a:lnTo>
                <a:lnTo>
                  <a:pt x="15373579" y="8743264"/>
                </a:lnTo>
                <a:lnTo>
                  <a:pt x="15373579" y="8087525"/>
                </a:lnTo>
                <a:lnTo>
                  <a:pt x="16029331" y="8087525"/>
                </a:lnTo>
                <a:lnTo>
                  <a:pt x="16029331" y="8014665"/>
                </a:lnTo>
                <a:lnTo>
                  <a:pt x="15373579" y="8014665"/>
                </a:lnTo>
                <a:lnTo>
                  <a:pt x="15373579" y="7358913"/>
                </a:lnTo>
                <a:lnTo>
                  <a:pt x="16029331" y="7358913"/>
                </a:lnTo>
                <a:lnTo>
                  <a:pt x="16029331" y="7286053"/>
                </a:lnTo>
                <a:lnTo>
                  <a:pt x="15373579" y="7286053"/>
                </a:lnTo>
                <a:lnTo>
                  <a:pt x="15373579" y="6630314"/>
                </a:lnTo>
                <a:lnTo>
                  <a:pt x="16029331" y="6630314"/>
                </a:lnTo>
                <a:lnTo>
                  <a:pt x="16029331" y="6557454"/>
                </a:lnTo>
                <a:lnTo>
                  <a:pt x="15373579" y="6557454"/>
                </a:lnTo>
                <a:lnTo>
                  <a:pt x="15373579" y="5901702"/>
                </a:lnTo>
                <a:lnTo>
                  <a:pt x="16029331" y="5901702"/>
                </a:lnTo>
                <a:lnTo>
                  <a:pt x="16029331" y="5828843"/>
                </a:lnTo>
                <a:lnTo>
                  <a:pt x="15373579" y="5828843"/>
                </a:lnTo>
                <a:lnTo>
                  <a:pt x="15373579" y="5173103"/>
                </a:lnTo>
                <a:lnTo>
                  <a:pt x="16029331" y="5173103"/>
                </a:lnTo>
                <a:lnTo>
                  <a:pt x="16029331" y="5100244"/>
                </a:lnTo>
                <a:lnTo>
                  <a:pt x="15373579" y="5100244"/>
                </a:lnTo>
                <a:lnTo>
                  <a:pt x="15373579" y="4444492"/>
                </a:lnTo>
                <a:lnTo>
                  <a:pt x="16029331" y="4444492"/>
                </a:lnTo>
                <a:lnTo>
                  <a:pt x="16029331" y="4371632"/>
                </a:lnTo>
                <a:lnTo>
                  <a:pt x="15373579" y="4371632"/>
                </a:lnTo>
                <a:lnTo>
                  <a:pt x="15373579" y="3715893"/>
                </a:lnTo>
                <a:lnTo>
                  <a:pt x="16029331" y="3715893"/>
                </a:lnTo>
                <a:lnTo>
                  <a:pt x="16029331" y="3643033"/>
                </a:lnTo>
                <a:lnTo>
                  <a:pt x="15373579" y="3643033"/>
                </a:lnTo>
                <a:lnTo>
                  <a:pt x="15373579" y="2987281"/>
                </a:lnTo>
                <a:lnTo>
                  <a:pt x="16029331" y="2987281"/>
                </a:lnTo>
                <a:lnTo>
                  <a:pt x="16029331" y="2914421"/>
                </a:lnTo>
                <a:lnTo>
                  <a:pt x="15373579" y="2914421"/>
                </a:lnTo>
                <a:lnTo>
                  <a:pt x="15373579" y="2258669"/>
                </a:lnTo>
                <a:lnTo>
                  <a:pt x="16029331" y="2258669"/>
                </a:lnTo>
                <a:lnTo>
                  <a:pt x="16029331" y="2185809"/>
                </a:lnTo>
                <a:lnTo>
                  <a:pt x="15373579" y="2185809"/>
                </a:lnTo>
                <a:lnTo>
                  <a:pt x="15373579" y="1530070"/>
                </a:lnTo>
                <a:lnTo>
                  <a:pt x="16029331" y="1530070"/>
                </a:lnTo>
                <a:lnTo>
                  <a:pt x="16029331" y="1457210"/>
                </a:lnTo>
                <a:lnTo>
                  <a:pt x="15373579" y="1457210"/>
                </a:lnTo>
                <a:lnTo>
                  <a:pt x="15373579" y="801458"/>
                </a:lnTo>
                <a:lnTo>
                  <a:pt x="16029331" y="801458"/>
                </a:lnTo>
                <a:lnTo>
                  <a:pt x="16029331" y="728599"/>
                </a:lnTo>
                <a:lnTo>
                  <a:pt x="15373579" y="728599"/>
                </a:lnTo>
                <a:lnTo>
                  <a:pt x="15373579" y="72390"/>
                </a:lnTo>
                <a:lnTo>
                  <a:pt x="16029331" y="72390"/>
                </a:lnTo>
                <a:lnTo>
                  <a:pt x="16029331" y="0"/>
                </a:lnTo>
                <a:lnTo>
                  <a:pt x="15300719" y="0"/>
                </a:lnTo>
                <a:lnTo>
                  <a:pt x="15300719" y="72390"/>
                </a:lnTo>
                <a:lnTo>
                  <a:pt x="15300719" y="728599"/>
                </a:lnTo>
                <a:lnTo>
                  <a:pt x="15300719" y="10200488"/>
                </a:lnTo>
                <a:lnTo>
                  <a:pt x="14644980" y="10200488"/>
                </a:lnTo>
                <a:lnTo>
                  <a:pt x="14644980" y="9544736"/>
                </a:lnTo>
                <a:lnTo>
                  <a:pt x="15300719" y="9544736"/>
                </a:lnTo>
                <a:lnTo>
                  <a:pt x="15300719" y="9471876"/>
                </a:lnTo>
                <a:lnTo>
                  <a:pt x="14644980" y="9471876"/>
                </a:lnTo>
                <a:lnTo>
                  <a:pt x="14644980" y="8816137"/>
                </a:lnTo>
                <a:lnTo>
                  <a:pt x="15300719" y="8816137"/>
                </a:lnTo>
                <a:lnTo>
                  <a:pt x="15300719" y="8743264"/>
                </a:lnTo>
                <a:lnTo>
                  <a:pt x="14644980" y="8743264"/>
                </a:lnTo>
                <a:lnTo>
                  <a:pt x="14644980" y="8087525"/>
                </a:lnTo>
                <a:lnTo>
                  <a:pt x="15300719" y="8087525"/>
                </a:lnTo>
                <a:lnTo>
                  <a:pt x="15300719" y="8014665"/>
                </a:lnTo>
                <a:lnTo>
                  <a:pt x="14644980" y="8014665"/>
                </a:lnTo>
                <a:lnTo>
                  <a:pt x="14644980" y="7358913"/>
                </a:lnTo>
                <a:lnTo>
                  <a:pt x="15300719" y="7358913"/>
                </a:lnTo>
                <a:lnTo>
                  <a:pt x="15300719" y="7286053"/>
                </a:lnTo>
                <a:lnTo>
                  <a:pt x="14644980" y="7286053"/>
                </a:lnTo>
                <a:lnTo>
                  <a:pt x="14644980" y="6630314"/>
                </a:lnTo>
                <a:lnTo>
                  <a:pt x="15300719" y="6630314"/>
                </a:lnTo>
                <a:lnTo>
                  <a:pt x="15300719" y="6557454"/>
                </a:lnTo>
                <a:lnTo>
                  <a:pt x="14644980" y="6557454"/>
                </a:lnTo>
                <a:lnTo>
                  <a:pt x="14644980" y="5901702"/>
                </a:lnTo>
                <a:lnTo>
                  <a:pt x="15300719" y="5901702"/>
                </a:lnTo>
                <a:lnTo>
                  <a:pt x="15300719" y="5828843"/>
                </a:lnTo>
                <a:lnTo>
                  <a:pt x="14644980" y="5828843"/>
                </a:lnTo>
                <a:lnTo>
                  <a:pt x="14644980" y="5173103"/>
                </a:lnTo>
                <a:lnTo>
                  <a:pt x="15300719" y="5173103"/>
                </a:lnTo>
                <a:lnTo>
                  <a:pt x="15300719" y="5100244"/>
                </a:lnTo>
                <a:lnTo>
                  <a:pt x="14644980" y="5100244"/>
                </a:lnTo>
                <a:lnTo>
                  <a:pt x="14644980" y="4444492"/>
                </a:lnTo>
                <a:lnTo>
                  <a:pt x="15300719" y="4444492"/>
                </a:lnTo>
                <a:lnTo>
                  <a:pt x="15300719" y="4371632"/>
                </a:lnTo>
                <a:lnTo>
                  <a:pt x="14644980" y="4371632"/>
                </a:lnTo>
                <a:lnTo>
                  <a:pt x="14644980" y="3715893"/>
                </a:lnTo>
                <a:lnTo>
                  <a:pt x="15300719" y="3715893"/>
                </a:lnTo>
                <a:lnTo>
                  <a:pt x="15300719" y="3643033"/>
                </a:lnTo>
                <a:lnTo>
                  <a:pt x="14644980" y="3643033"/>
                </a:lnTo>
                <a:lnTo>
                  <a:pt x="14644980" y="2987281"/>
                </a:lnTo>
                <a:lnTo>
                  <a:pt x="15300719" y="2987281"/>
                </a:lnTo>
                <a:lnTo>
                  <a:pt x="15300719" y="2914421"/>
                </a:lnTo>
                <a:lnTo>
                  <a:pt x="14644980" y="2914421"/>
                </a:lnTo>
                <a:lnTo>
                  <a:pt x="14644980" y="2258669"/>
                </a:lnTo>
                <a:lnTo>
                  <a:pt x="15300719" y="2258669"/>
                </a:lnTo>
                <a:lnTo>
                  <a:pt x="15300719" y="2185809"/>
                </a:lnTo>
                <a:lnTo>
                  <a:pt x="14644980" y="2185809"/>
                </a:lnTo>
                <a:lnTo>
                  <a:pt x="14644980" y="1530070"/>
                </a:lnTo>
                <a:lnTo>
                  <a:pt x="15300719" y="1530070"/>
                </a:lnTo>
                <a:lnTo>
                  <a:pt x="15300719" y="1457210"/>
                </a:lnTo>
                <a:lnTo>
                  <a:pt x="14644980" y="1457210"/>
                </a:lnTo>
                <a:lnTo>
                  <a:pt x="14644980" y="801458"/>
                </a:lnTo>
                <a:lnTo>
                  <a:pt x="15300719" y="801458"/>
                </a:lnTo>
                <a:lnTo>
                  <a:pt x="15300719" y="728599"/>
                </a:lnTo>
                <a:lnTo>
                  <a:pt x="14644980" y="728599"/>
                </a:lnTo>
                <a:lnTo>
                  <a:pt x="14644980" y="72390"/>
                </a:lnTo>
                <a:lnTo>
                  <a:pt x="15300719" y="72390"/>
                </a:lnTo>
                <a:lnTo>
                  <a:pt x="15300719" y="0"/>
                </a:lnTo>
                <a:lnTo>
                  <a:pt x="14572120" y="0"/>
                </a:lnTo>
                <a:lnTo>
                  <a:pt x="14572120" y="72390"/>
                </a:lnTo>
                <a:lnTo>
                  <a:pt x="14572120" y="728599"/>
                </a:lnTo>
                <a:lnTo>
                  <a:pt x="14572120" y="10200488"/>
                </a:lnTo>
                <a:lnTo>
                  <a:pt x="13916368" y="10200488"/>
                </a:lnTo>
                <a:lnTo>
                  <a:pt x="13916368" y="9544736"/>
                </a:lnTo>
                <a:lnTo>
                  <a:pt x="14572120" y="9544736"/>
                </a:lnTo>
                <a:lnTo>
                  <a:pt x="14572120" y="9471876"/>
                </a:lnTo>
                <a:lnTo>
                  <a:pt x="13916368" y="9471876"/>
                </a:lnTo>
                <a:lnTo>
                  <a:pt x="13916368" y="8816137"/>
                </a:lnTo>
                <a:lnTo>
                  <a:pt x="14572120" y="8816137"/>
                </a:lnTo>
                <a:lnTo>
                  <a:pt x="14572120" y="8743264"/>
                </a:lnTo>
                <a:lnTo>
                  <a:pt x="13916368" y="8743264"/>
                </a:lnTo>
                <a:lnTo>
                  <a:pt x="13916368" y="8087525"/>
                </a:lnTo>
                <a:lnTo>
                  <a:pt x="14572120" y="8087525"/>
                </a:lnTo>
                <a:lnTo>
                  <a:pt x="14572120" y="8014665"/>
                </a:lnTo>
                <a:lnTo>
                  <a:pt x="13916368" y="8014665"/>
                </a:lnTo>
                <a:lnTo>
                  <a:pt x="13916368" y="7358913"/>
                </a:lnTo>
                <a:lnTo>
                  <a:pt x="14572120" y="7358913"/>
                </a:lnTo>
                <a:lnTo>
                  <a:pt x="14572120" y="7286053"/>
                </a:lnTo>
                <a:lnTo>
                  <a:pt x="13916368" y="7286053"/>
                </a:lnTo>
                <a:lnTo>
                  <a:pt x="13916368" y="6630314"/>
                </a:lnTo>
                <a:lnTo>
                  <a:pt x="14572120" y="6630314"/>
                </a:lnTo>
                <a:lnTo>
                  <a:pt x="14572120" y="6557454"/>
                </a:lnTo>
                <a:lnTo>
                  <a:pt x="13916368" y="6557454"/>
                </a:lnTo>
                <a:lnTo>
                  <a:pt x="13916368" y="5901702"/>
                </a:lnTo>
                <a:lnTo>
                  <a:pt x="14572120" y="5901702"/>
                </a:lnTo>
                <a:lnTo>
                  <a:pt x="14572120" y="5828843"/>
                </a:lnTo>
                <a:lnTo>
                  <a:pt x="13916368" y="5828843"/>
                </a:lnTo>
                <a:lnTo>
                  <a:pt x="13916368" y="5173103"/>
                </a:lnTo>
                <a:lnTo>
                  <a:pt x="14572120" y="5173103"/>
                </a:lnTo>
                <a:lnTo>
                  <a:pt x="14572120" y="5100244"/>
                </a:lnTo>
                <a:lnTo>
                  <a:pt x="13916368" y="5100244"/>
                </a:lnTo>
                <a:lnTo>
                  <a:pt x="13916368" y="4444492"/>
                </a:lnTo>
                <a:lnTo>
                  <a:pt x="14572120" y="4444492"/>
                </a:lnTo>
                <a:lnTo>
                  <a:pt x="14572120" y="4371632"/>
                </a:lnTo>
                <a:lnTo>
                  <a:pt x="13916368" y="4371632"/>
                </a:lnTo>
                <a:lnTo>
                  <a:pt x="13916368" y="3715893"/>
                </a:lnTo>
                <a:lnTo>
                  <a:pt x="14572120" y="3715893"/>
                </a:lnTo>
                <a:lnTo>
                  <a:pt x="14572120" y="3643033"/>
                </a:lnTo>
                <a:lnTo>
                  <a:pt x="13916368" y="3643033"/>
                </a:lnTo>
                <a:lnTo>
                  <a:pt x="13916368" y="2987281"/>
                </a:lnTo>
                <a:lnTo>
                  <a:pt x="14572120" y="2987281"/>
                </a:lnTo>
                <a:lnTo>
                  <a:pt x="14572120" y="2914421"/>
                </a:lnTo>
                <a:lnTo>
                  <a:pt x="13916368" y="2914421"/>
                </a:lnTo>
                <a:lnTo>
                  <a:pt x="13916368" y="2258669"/>
                </a:lnTo>
                <a:lnTo>
                  <a:pt x="14572120" y="2258669"/>
                </a:lnTo>
                <a:lnTo>
                  <a:pt x="14572120" y="2185809"/>
                </a:lnTo>
                <a:lnTo>
                  <a:pt x="13916368" y="2185809"/>
                </a:lnTo>
                <a:lnTo>
                  <a:pt x="13916368" y="1530070"/>
                </a:lnTo>
                <a:lnTo>
                  <a:pt x="14572120" y="1530070"/>
                </a:lnTo>
                <a:lnTo>
                  <a:pt x="14572120" y="1457210"/>
                </a:lnTo>
                <a:lnTo>
                  <a:pt x="13916368" y="1457210"/>
                </a:lnTo>
                <a:lnTo>
                  <a:pt x="13916368" y="801458"/>
                </a:lnTo>
                <a:lnTo>
                  <a:pt x="14572120" y="801458"/>
                </a:lnTo>
                <a:lnTo>
                  <a:pt x="14572120" y="728599"/>
                </a:lnTo>
                <a:lnTo>
                  <a:pt x="13916368" y="728599"/>
                </a:lnTo>
                <a:lnTo>
                  <a:pt x="13916368" y="72390"/>
                </a:lnTo>
                <a:lnTo>
                  <a:pt x="14572120" y="72390"/>
                </a:lnTo>
                <a:lnTo>
                  <a:pt x="14572120" y="0"/>
                </a:lnTo>
                <a:lnTo>
                  <a:pt x="13843508" y="0"/>
                </a:lnTo>
                <a:lnTo>
                  <a:pt x="13843508" y="72390"/>
                </a:lnTo>
                <a:lnTo>
                  <a:pt x="13843508" y="728599"/>
                </a:lnTo>
                <a:lnTo>
                  <a:pt x="13843508" y="10200488"/>
                </a:lnTo>
                <a:lnTo>
                  <a:pt x="13187769" y="10200488"/>
                </a:lnTo>
                <a:lnTo>
                  <a:pt x="13187769" y="9544736"/>
                </a:lnTo>
                <a:lnTo>
                  <a:pt x="13843508" y="9544736"/>
                </a:lnTo>
                <a:lnTo>
                  <a:pt x="13843508" y="9471876"/>
                </a:lnTo>
                <a:lnTo>
                  <a:pt x="13187769" y="9471876"/>
                </a:lnTo>
                <a:lnTo>
                  <a:pt x="13187769" y="8816137"/>
                </a:lnTo>
                <a:lnTo>
                  <a:pt x="13843508" y="8816137"/>
                </a:lnTo>
                <a:lnTo>
                  <a:pt x="13843508" y="8743264"/>
                </a:lnTo>
                <a:lnTo>
                  <a:pt x="13187769" y="8743264"/>
                </a:lnTo>
                <a:lnTo>
                  <a:pt x="13187769" y="8087525"/>
                </a:lnTo>
                <a:lnTo>
                  <a:pt x="13843508" y="8087525"/>
                </a:lnTo>
                <a:lnTo>
                  <a:pt x="13843508" y="8014665"/>
                </a:lnTo>
                <a:lnTo>
                  <a:pt x="13187769" y="8014665"/>
                </a:lnTo>
                <a:lnTo>
                  <a:pt x="13187769" y="7358913"/>
                </a:lnTo>
                <a:lnTo>
                  <a:pt x="13843508" y="7358913"/>
                </a:lnTo>
                <a:lnTo>
                  <a:pt x="13843508" y="7286053"/>
                </a:lnTo>
                <a:lnTo>
                  <a:pt x="13187769" y="7286053"/>
                </a:lnTo>
                <a:lnTo>
                  <a:pt x="13187769" y="6630314"/>
                </a:lnTo>
                <a:lnTo>
                  <a:pt x="13843508" y="6630314"/>
                </a:lnTo>
                <a:lnTo>
                  <a:pt x="13843508" y="6557454"/>
                </a:lnTo>
                <a:lnTo>
                  <a:pt x="13187769" y="6557454"/>
                </a:lnTo>
                <a:lnTo>
                  <a:pt x="13187769" y="5901702"/>
                </a:lnTo>
                <a:lnTo>
                  <a:pt x="13843508" y="5901702"/>
                </a:lnTo>
                <a:lnTo>
                  <a:pt x="13843508" y="5828843"/>
                </a:lnTo>
                <a:lnTo>
                  <a:pt x="13187769" y="5828843"/>
                </a:lnTo>
                <a:lnTo>
                  <a:pt x="13187769" y="5173103"/>
                </a:lnTo>
                <a:lnTo>
                  <a:pt x="13843508" y="5173103"/>
                </a:lnTo>
                <a:lnTo>
                  <a:pt x="13843508" y="5100244"/>
                </a:lnTo>
                <a:lnTo>
                  <a:pt x="13187769" y="5100244"/>
                </a:lnTo>
                <a:lnTo>
                  <a:pt x="13187769" y="4444492"/>
                </a:lnTo>
                <a:lnTo>
                  <a:pt x="13843508" y="4444492"/>
                </a:lnTo>
                <a:lnTo>
                  <a:pt x="13843508" y="4371632"/>
                </a:lnTo>
                <a:lnTo>
                  <a:pt x="13187769" y="4371632"/>
                </a:lnTo>
                <a:lnTo>
                  <a:pt x="13187769" y="3715893"/>
                </a:lnTo>
                <a:lnTo>
                  <a:pt x="13843508" y="3715893"/>
                </a:lnTo>
                <a:lnTo>
                  <a:pt x="13843508" y="3643033"/>
                </a:lnTo>
                <a:lnTo>
                  <a:pt x="13187769" y="3643033"/>
                </a:lnTo>
                <a:lnTo>
                  <a:pt x="13187769" y="2987281"/>
                </a:lnTo>
                <a:lnTo>
                  <a:pt x="13843508" y="2987281"/>
                </a:lnTo>
                <a:lnTo>
                  <a:pt x="13843508" y="2914421"/>
                </a:lnTo>
                <a:lnTo>
                  <a:pt x="13187769" y="2914421"/>
                </a:lnTo>
                <a:lnTo>
                  <a:pt x="13187769" y="2258669"/>
                </a:lnTo>
                <a:lnTo>
                  <a:pt x="13843508" y="2258669"/>
                </a:lnTo>
                <a:lnTo>
                  <a:pt x="13843508" y="2185809"/>
                </a:lnTo>
                <a:lnTo>
                  <a:pt x="13187769" y="2185809"/>
                </a:lnTo>
                <a:lnTo>
                  <a:pt x="13187769" y="1530070"/>
                </a:lnTo>
                <a:lnTo>
                  <a:pt x="13843508" y="1530070"/>
                </a:lnTo>
                <a:lnTo>
                  <a:pt x="13843508" y="1457210"/>
                </a:lnTo>
                <a:lnTo>
                  <a:pt x="13187769" y="1457210"/>
                </a:lnTo>
                <a:lnTo>
                  <a:pt x="13187769" y="801458"/>
                </a:lnTo>
                <a:lnTo>
                  <a:pt x="13843508" y="801458"/>
                </a:lnTo>
                <a:lnTo>
                  <a:pt x="13843508" y="728599"/>
                </a:lnTo>
                <a:lnTo>
                  <a:pt x="13187769" y="728599"/>
                </a:lnTo>
                <a:lnTo>
                  <a:pt x="13187769" y="72390"/>
                </a:lnTo>
                <a:lnTo>
                  <a:pt x="13843508" y="72390"/>
                </a:lnTo>
                <a:lnTo>
                  <a:pt x="13843508" y="0"/>
                </a:lnTo>
                <a:lnTo>
                  <a:pt x="13114909" y="0"/>
                </a:lnTo>
                <a:lnTo>
                  <a:pt x="13114909" y="72390"/>
                </a:lnTo>
                <a:lnTo>
                  <a:pt x="13114909" y="728599"/>
                </a:lnTo>
                <a:lnTo>
                  <a:pt x="13114909" y="10200488"/>
                </a:lnTo>
                <a:lnTo>
                  <a:pt x="12459157" y="10200488"/>
                </a:lnTo>
                <a:lnTo>
                  <a:pt x="12459157" y="9544736"/>
                </a:lnTo>
                <a:lnTo>
                  <a:pt x="13114909" y="9544736"/>
                </a:lnTo>
                <a:lnTo>
                  <a:pt x="13114909" y="9471876"/>
                </a:lnTo>
                <a:lnTo>
                  <a:pt x="12459157" y="9471876"/>
                </a:lnTo>
                <a:lnTo>
                  <a:pt x="12459157" y="8816137"/>
                </a:lnTo>
                <a:lnTo>
                  <a:pt x="13114909" y="8816137"/>
                </a:lnTo>
                <a:lnTo>
                  <a:pt x="13114909" y="8743264"/>
                </a:lnTo>
                <a:lnTo>
                  <a:pt x="12459157" y="8743264"/>
                </a:lnTo>
                <a:lnTo>
                  <a:pt x="12459157" y="8087525"/>
                </a:lnTo>
                <a:lnTo>
                  <a:pt x="13114909" y="8087525"/>
                </a:lnTo>
                <a:lnTo>
                  <a:pt x="13114909" y="8014665"/>
                </a:lnTo>
                <a:lnTo>
                  <a:pt x="12459157" y="8014665"/>
                </a:lnTo>
                <a:lnTo>
                  <a:pt x="12459157" y="7358913"/>
                </a:lnTo>
                <a:lnTo>
                  <a:pt x="13114909" y="7358913"/>
                </a:lnTo>
                <a:lnTo>
                  <a:pt x="13114909" y="7286053"/>
                </a:lnTo>
                <a:lnTo>
                  <a:pt x="12459157" y="7286053"/>
                </a:lnTo>
                <a:lnTo>
                  <a:pt x="12459157" y="6630314"/>
                </a:lnTo>
                <a:lnTo>
                  <a:pt x="13114909" y="6630314"/>
                </a:lnTo>
                <a:lnTo>
                  <a:pt x="13114909" y="6557454"/>
                </a:lnTo>
                <a:lnTo>
                  <a:pt x="12459157" y="6557454"/>
                </a:lnTo>
                <a:lnTo>
                  <a:pt x="12459157" y="5901702"/>
                </a:lnTo>
                <a:lnTo>
                  <a:pt x="13114909" y="5901702"/>
                </a:lnTo>
                <a:lnTo>
                  <a:pt x="13114909" y="5828843"/>
                </a:lnTo>
                <a:lnTo>
                  <a:pt x="12459157" y="5828843"/>
                </a:lnTo>
                <a:lnTo>
                  <a:pt x="12459157" y="5173103"/>
                </a:lnTo>
                <a:lnTo>
                  <a:pt x="13114909" y="5173103"/>
                </a:lnTo>
                <a:lnTo>
                  <a:pt x="13114909" y="5100244"/>
                </a:lnTo>
                <a:lnTo>
                  <a:pt x="12459157" y="5100244"/>
                </a:lnTo>
                <a:lnTo>
                  <a:pt x="12459157" y="4444492"/>
                </a:lnTo>
                <a:lnTo>
                  <a:pt x="13114909" y="4444492"/>
                </a:lnTo>
                <a:lnTo>
                  <a:pt x="13114909" y="4371632"/>
                </a:lnTo>
                <a:lnTo>
                  <a:pt x="12459157" y="4371632"/>
                </a:lnTo>
                <a:lnTo>
                  <a:pt x="12459157" y="3715893"/>
                </a:lnTo>
                <a:lnTo>
                  <a:pt x="13114909" y="3715893"/>
                </a:lnTo>
                <a:lnTo>
                  <a:pt x="13114909" y="3643033"/>
                </a:lnTo>
                <a:lnTo>
                  <a:pt x="12459157" y="3643033"/>
                </a:lnTo>
                <a:lnTo>
                  <a:pt x="12459157" y="2987281"/>
                </a:lnTo>
                <a:lnTo>
                  <a:pt x="13114909" y="2987281"/>
                </a:lnTo>
                <a:lnTo>
                  <a:pt x="13114909" y="2914421"/>
                </a:lnTo>
                <a:lnTo>
                  <a:pt x="12459157" y="2914421"/>
                </a:lnTo>
                <a:lnTo>
                  <a:pt x="12459157" y="2258669"/>
                </a:lnTo>
                <a:lnTo>
                  <a:pt x="13114909" y="2258669"/>
                </a:lnTo>
                <a:lnTo>
                  <a:pt x="13114909" y="2185809"/>
                </a:lnTo>
                <a:lnTo>
                  <a:pt x="12459157" y="2185809"/>
                </a:lnTo>
                <a:lnTo>
                  <a:pt x="12459157" y="1530070"/>
                </a:lnTo>
                <a:lnTo>
                  <a:pt x="13114909" y="1530070"/>
                </a:lnTo>
                <a:lnTo>
                  <a:pt x="13114909" y="1457210"/>
                </a:lnTo>
                <a:lnTo>
                  <a:pt x="12459157" y="1457210"/>
                </a:lnTo>
                <a:lnTo>
                  <a:pt x="12459157" y="801458"/>
                </a:lnTo>
                <a:lnTo>
                  <a:pt x="13114909" y="801458"/>
                </a:lnTo>
                <a:lnTo>
                  <a:pt x="13114909" y="728599"/>
                </a:lnTo>
                <a:lnTo>
                  <a:pt x="12459157" y="728599"/>
                </a:lnTo>
                <a:lnTo>
                  <a:pt x="12459157" y="72390"/>
                </a:lnTo>
                <a:lnTo>
                  <a:pt x="13114909" y="72390"/>
                </a:lnTo>
                <a:lnTo>
                  <a:pt x="13114909" y="0"/>
                </a:lnTo>
                <a:lnTo>
                  <a:pt x="12386297" y="0"/>
                </a:lnTo>
                <a:lnTo>
                  <a:pt x="12386297" y="72390"/>
                </a:lnTo>
                <a:lnTo>
                  <a:pt x="12386297" y="728599"/>
                </a:lnTo>
                <a:lnTo>
                  <a:pt x="12386297" y="10200488"/>
                </a:lnTo>
                <a:lnTo>
                  <a:pt x="11730558" y="10200488"/>
                </a:lnTo>
                <a:lnTo>
                  <a:pt x="11730558" y="9544736"/>
                </a:lnTo>
                <a:lnTo>
                  <a:pt x="12386297" y="9544736"/>
                </a:lnTo>
                <a:lnTo>
                  <a:pt x="12386297" y="9471876"/>
                </a:lnTo>
                <a:lnTo>
                  <a:pt x="11730558" y="9471876"/>
                </a:lnTo>
                <a:lnTo>
                  <a:pt x="11730558" y="8816137"/>
                </a:lnTo>
                <a:lnTo>
                  <a:pt x="12386297" y="8816137"/>
                </a:lnTo>
                <a:lnTo>
                  <a:pt x="12386297" y="8743264"/>
                </a:lnTo>
                <a:lnTo>
                  <a:pt x="11730558" y="8743264"/>
                </a:lnTo>
                <a:lnTo>
                  <a:pt x="11730558" y="8087525"/>
                </a:lnTo>
                <a:lnTo>
                  <a:pt x="12386297" y="8087525"/>
                </a:lnTo>
                <a:lnTo>
                  <a:pt x="12386297" y="8014665"/>
                </a:lnTo>
                <a:lnTo>
                  <a:pt x="11730558" y="8014665"/>
                </a:lnTo>
                <a:lnTo>
                  <a:pt x="11730558" y="7358913"/>
                </a:lnTo>
                <a:lnTo>
                  <a:pt x="12386297" y="7358913"/>
                </a:lnTo>
                <a:lnTo>
                  <a:pt x="12386297" y="7286053"/>
                </a:lnTo>
                <a:lnTo>
                  <a:pt x="11730558" y="7286053"/>
                </a:lnTo>
                <a:lnTo>
                  <a:pt x="11730558" y="6630314"/>
                </a:lnTo>
                <a:lnTo>
                  <a:pt x="12386297" y="6630314"/>
                </a:lnTo>
                <a:lnTo>
                  <a:pt x="12386297" y="6557454"/>
                </a:lnTo>
                <a:lnTo>
                  <a:pt x="11730558" y="6557454"/>
                </a:lnTo>
                <a:lnTo>
                  <a:pt x="11730558" y="5901702"/>
                </a:lnTo>
                <a:lnTo>
                  <a:pt x="12386297" y="5901702"/>
                </a:lnTo>
                <a:lnTo>
                  <a:pt x="12386297" y="5828843"/>
                </a:lnTo>
                <a:lnTo>
                  <a:pt x="11730558" y="5828843"/>
                </a:lnTo>
                <a:lnTo>
                  <a:pt x="11730558" y="5173103"/>
                </a:lnTo>
                <a:lnTo>
                  <a:pt x="12386297" y="5173103"/>
                </a:lnTo>
                <a:lnTo>
                  <a:pt x="12386297" y="5100244"/>
                </a:lnTo>
                <a:lnTo>
                  <a:pt x="11730558" y="5100244"/>
                </a:lnTo>
                <a:lnTo>
                  <a:pt x="11730558" y="4444492"/>
                </a:lnTo>
                <a:lnTo>
                  <a:pt x="12386297" y="4444492"/>
                </a:lnTo>
                <a:lnTo>
                  <a:pt x="12386297" y="4371632"/>
                </a:lnTo>
                <a:lnTo>
                  <a:pt x="11730558" y="4371632"/>
                </a:lnTo>
                <a:lnTo>
                  <a:pt x="11730558" y="3715893"/>
                </a:lnTo>
                <a:lnTo>
                  <a:pt x="12386297" y="3715893"/>
                </a:lnTo>
                <a:lnTo>
                  <a:pt x="12386297" y="3643033"/>
                </a:lnTo>
                <a:lnTo>
                  <a:pt x="11730558" y="3643033"/>
                </a:lnTo>
                <a:lnTo>
                  <a:pt x="11730558" y="2987281"/>
                </a:lnTo>
                <a:lnTo>
                  <a:pt x="12386297" y="2987281"/>
                </a:lnTo>
                <a:lnTo>
                  <a:pt x="12386297" y="2914421"/>
                </a:lnTo>
                <a:lnTo>
                  <a:pt x="11730558" y="2914421"/>
                </a:lnTo>
                <a:lnTo>
                  <a:pt x="11730558" y="2258669"/>
                </a:lnTo>
                <a:lnTo>
                  <a:pt x="12386297" y="2258669"/>
                </a:lnTo>
                <a:lnTo>
                  <a:pt x="12386297" y="2185809"/>
                </a:lnTo>
                <a:lnTo>
                  <a:pt x="11730558" y="2185809"/>
                </a:lnTo>
                <a:lnTo>
                  <a:pt x="11730558" y="1530070"/>
                </a:lnTo>
                <a:lnTo>
                  <a:pt x="12386297" y="1530070"/>
                </a:lnTo>
                <a:lnTo>
                  <a:pt x="12386297" y="1457210"/>
                </a:lnTo>
                <a:lnTo>
                  <a:pt x="11730558" y="1457210"/>
                </a:lnTo>
                <a:lnTo>
                  <a:pt x="11730558" y="801458"/>
                </a:lnTo>
                <a:lnTo>
                  <a:pt x="12386297" y="801458"/>
                </a:lnTo>
                <a:lnTo>
                  <a:pt x="12386297" y="728599"/>
                </a:lnTo>
                <a:lnTo>
                  <a:pt x="11730558" y="728599"/>
                </a:lnTo>
                <a:lnTo>
                  <a:pt x="11730558" y="72390"/>
                </a:lnTo>
                <a:lnTo>
                  <a:pt x="12386297" y="72390"/>
                </a:lnTo>
                <a:lnTo>
                  <a:pt x="12386297" y="0"/>
                </a:lnTo>
                <a:lnTo>
                  <a:pt x="11657698" y="0"/>
                </a:lnTo>
                <a:lnTo>
                  <a:pt x="11657698" y="72390"/>
                </a:lnTo>
                <a:lnTo>
                  <a:pt x="11657698" y="728599"/>
                </a:lnTo>
                <a:lnTo>
                  <a:pt x="11657698" y="10200488"/>
                </a:lnTo>
                <a:lnTo>
                  <a:pt x="11001947" y="10200488"/>
                </a:lnTo>
                <a:lnTo>
                  <a:pt x="11001947" y="9544736"/>
                </a:lnTo>
                <a:lnTo>
                  <a:pt x="11657698" y="9544736"/>
                </a:lnTo>
                <a:lnTo>
                  <a:pt x="11657698" y="9471876"/>
                </a:lnTo>
                <a:lnTo>
                  <a:pt x="11001947" y="9471876"/>
                </a:lnTo>
                <a:lnTo>
                  <a:pt x="11001947" y="8816137"/>
                </a:lnTo>
                <a:lnTo>
                  <a:pt x="11657698" y="8816137"/>
                </a:lnTo>
                <a:lnTo>
                  <a:pt x="11657698" y="8743264"/>
                </a:lnTo>
                <a:lnTo>
                  <a:pt x="11001947" y="8743264"/>
                </a:lnTo>
                <a:lnTo>
                  <a:pt x="11001947" y="8087525"/>
                </a:lnTo>
                <a:lnTo>
                  <a:pt x="11657698" y="8087525"/>
                </a:lnTo>
                <a:lnTo>
                  <a:pt x="11657698" y="8014665"/>
                </a:lnTo>
                <a:lnTo>
                  <a:pt x="11001947" y="8014665"/>
                </a:lnTo>
                <a:lnTo>
                  <a:pt x="11001947" y="7358913"/>
                </a:lnTo>
                <a:lnTo>
                  <a:pt x="11657698" y="7358913"/>
                </a:lnTo>
                <a:lnTo>
                  <a:pt x="11657698" y="7286053"/>
                </a:lnTo>
                <a:lnTo>
                  <a:pt x="11001947" y="7286053"/>
                </a:lnTo>
                <a:lnTo>
                  <a:pt x="11001947" y="6630314"/>
                </a:lnTo>
                <a:lnTo>
                  <a:pt x="11657698" y="6630314"/>
                </a:lnTo>
                <a:lnTo>
                  <a:pt x="11657698" y="6557454"/>
                </a:lnTo>
                <a:lnTo>
                  <a:pt x="11001947" y="6557454"/>
                </a:lnTo>
                <a:lnTo>
                  <a:pt x="11001947" y="5901702"/>
                </a:lnTo>
                <a:lnTo>
                  <a:pt x="11657698" y="5901702"/>
                </a:lnTo>
                <a:lnTo>
                  <a:pt x="11657698" y="5828843"/>
                </a:lnTo>
                <a:lnTo>
                  <a:pt x="11001947" y="5828843"/>
                </a:lnTo>
                <a:lnTo>
                  <a:pt x="11001947" y="5173103"/>
                </a:lnTo>
                <a:lnTo>
                  <a:pt x="11657698" y="5173103"/>
                </a:lnTo>
                <a:lnTo>
                  <a:pt x="11657698" y="5100244"/>
                </a:lnTo>
                <a:lnTo>
                  <a:pt x="11001947" y="5100244"/>
                </a:lnTo>
                <a:lnTo>
                  <a:pt x="11001947" y="4444492"/>
                </a:lnTo>
                <a:lnTo>
                  <a:pt x="11657698" y="4444492"/>
                </a:lnTo>
                <a:lnTo>
                  <a:pt x="11657698" y="4371632"/>
                </a:lnTo>
                <a:lnTo>
                  <a:pt x="11001947" y="4371632"/>
                </a:lnTo>
                <a:lnTo>
                  <a:pt x="11001947" y="3715893"/>
                </a:lnTo>
                <a:lnTo>
                  <a:pt x="11657698" y="3715893"/>
                </a:lnTo>
                <a:lnTo>
                  <a:pt x="11657698" y="3643033"/>
                </a:lnTo>
                <a:lnTo>
                  <a:pt x="11001947" y="3643033"/>
                </a:lnTo>
                <a:lnTo>
                  <a:pt x="11001947" y="2987281"/>
                </a:lnTo>
                <a:lnTo>
                  <a:pt x="11657698" y="2987281"/>
                </a:lnTo>
                <a:lnTo>
                  <a:pt x="11657698" y="2914421"/>
                </a:lnTo>
                <a:lnTo>
                  <a:pt x="11001947" y="2914421"/>
                </a:lnTo>
                <a:lnTo>
                  <a:pt x="11001947" y="2258669"/>
                </a:lnTo>
                <a:lnTo>
                  <a:pt x="11657698" y="2258669"/>
                </a:lnTo>
                <a:lnTo>
                  <a:pt x="11657698" y="2185809"/>
                </a:lnTo>
                <a:lnTo>
                  <a:pt x="11001947" y="2185809"/>
                </a:lnTo>
                <a:lnTo>
                  <a:pt x="11001947" y="1530070"/>
                </a:lnTo>
                <a:lnTo>
                  <a:pt x="11657698" y="1530070"/>
                </a:lnTo>
                <a:lnTo>
                  <a:pt x="11657698" y="1457210"/>
                </a:lnTo>
                <a:lnTo>
                  <a:pt x="11001947" y="1457210"/>
                </a:lnTo>
                <a:lnTo>
                  <a:pt x="11001947" y="801458"/>
                </a:lnTo>
                <a:lnTo>
                  <a:pt x="11657698" y="801458"/>
                </a:lnTo>
                <a:lnTo>
                  <a:pt x="11657698" y="728599"/>
                </a:lnTo>
                <a:lnTo>
                  <a:pt x="11001947" y="728599"/>
                </a:lnTo>
                <a:lnTo>
                  <a:pt x="11001947" y="72390"/>
                </a:lnTo>
                <a:lnTo>
                  <a:pt x="11657698" y="72390"/>
                </a:lnTo>
                <a:lnTo>
                  <a:pt x="11657698" y="0"/>
                </a:lnTo>
                <a:lnTo>
                  <a:pt x="10929087" y="0"/>
                </a:lnTo>
                <a:lnTo>
                  <a:pt x="10929087" y="72390"/>
                </a:lnTo>
                <a:lnTo>
                  <a:pt x="10929087" y="728599"/>
                </a:lnTo>
                <a:lnTo>
                  <a:pt x="10929087" y="10200488"/>
                </a:lnTo>
                <a:lnTo>
                  <a:pt x="10273335" y="10200488"/>
                </a:lnTo>
                <a:lnTo>
                  <a:pt x="10273335" y="9544736"/>
                </a:lnTo>
                <a:lnTo>
                  <a:pt x="10929087" y="9544736"/>
                </a:lnTo>
                <a:lnTo>
                  <a:pt x="10929087" y="9471876"/>
                </a:lnTo>
                <a:lnTo>
                  <a:pt x="10273335" y="9471876"/>
                </a:lnTo>
                <a:lnTo>
                  <a:pt x="10273335" y="8816137"/>
                </a:lnTo>
                <a:lnTo>
                  <a:pt x="10929087" y="8816137"/>
                </a:lnTo>
                <a:lnTo>
                  <a:pt x="10929087" y="8743264"/>
                </a:lnTo>
                <a:lnTo>
                  <a:pt x="10273335" y="8743264"/>
                </a:lnTo>
                <a:lnTo>
                  <a:pt x="10273335" y="8087525"/>
                </a:lnTo>
                <a:lnTo>
                  <a:pt x="10929087" y="8087525"/>
                </a:lnTo>
                <a:lnTo>
                  <a:pt x="10929087" y="8014665"/>
                </a:lnTo>
                <a:lnTo>
                  <a:pt x="10273335" y="8014665"/>
                </a:lnTo>
                <a:lnTo>
                  <a:pt x="10273335" y="7358913"/>
                </a:lnTo>
                <a:lnTo>
                  <a:pt x="10929087" y="7358913"/>
                </a:lnTo>
                <a:lnTo>
                  <a:pt x="10929087" y="7286053"/>
                </a:lnTo>
                <a:lnTo>
                  <a:pt x="10273335" y="7286053"/>
                </a:lnTo>
                <a:lnTo>
                  <a:pt x="10273335" y="6630314"/>
                </a:lnTo>
                <a:lnTo>
                  <a:pt x="10929087" y="6630314"/>
                </a:lnTo>
                <a:lnTo>
                  <a:pt x="10929087" y="6557454"/>
                </a:lnTo>
                <a:lnTo>
                  <a:pt x="10273335" y="6557454"/>
                </a:lnTo>
                <a:lnTo>
                  <a:pt x="10273335" y="5901702"/>
                </a:lnTo>
                <a:lnTo>
                  <a:pt x="10929087" y="5901702"/>
                </a:lnTo>
                <a:lnTo>
                  <a:pt x="10929087" y="5828843"/>
                </a:lnTo>
                <a:lnTo>
                  <a:pt x="10273335" y="5828843"/>
                </a:lnTo>
                <a:lnTo>
                  <a:pt x="10273335" y="5173103"/>
                </a:lnTo>
                <a:lnTo>
                  <a:pt x="10929087" y="5173103"/>
                </a:lnTo>
                <a:lnTo>
                  <a:pt x="10929087" y="5100244"/>
                </a:lnTo>
                <a:lnTo>
                  <a:pt x="10273335" y="5100244"/>
                </a:lnTo>
                <a:lnTo>
                  <a:pt x="10273335" y="4444492"/>
                </a:lnTo>
                <a:lnTo>
                  <a:pt x="10929087" y="4444492"/>
                </a:lnTo>
                <a:lnTo>
                  <a:pt x="10929087" y="4371632"/>
                </a:lnTo>
                <a:lnTo>
                  <a:pt x="10273335" y="4371632"/>
                </a:lnTo>
                <a:lnTo>
                  <a:pt x="10273335" y="3715893"/>
                </a:lnTo>
                <a:lnTo>
                  <a:pt x="10929087" y="3715893"/>
                </a:lnTo>
                <a:lnTo>
                  <a:pt x="10929087" y="3643033"/>
                </a:lnTo>
                <a:lnTo>
                  <a:pt x="10273335" y="3643033"/>
                </a:lnTo>
                <a:lnTo>
                  <a:pt x="10273335" y="2987281"/>
                </a:lnTo>
                <a:lnTo>
                  <a:pt x="10929087" y="2987281"/>
                </a:lnTo>
                <a:lnTo>
                  <a:pt x="10929087" y="2914421"/>
                </a:lnTo>
                <a:lnTo>
                  <a:pt x="10273335" y="2914421"/>
                </a:lnTo>
                <a:lnTo>
                  <a:pt x="10273335" y="2258669"/>
                </a:lnTo>
                <a:lnTo>
                  <a:pt x="10929087" y="2258669"/>
                </a:lnTo>
                <a:lnTo>
                  <a:pt x="10929087" y="2185809"/>
                </a:lnTo>
                <a:lnTo>
                  <a:pt x="10273335" y="2185809"/>
                </a:lnTo>
                <a:lnTo>
                  <a:pt x="10273335" y="1530070"/>
                </a:lnTo>
                <a:lnTo>
                  <a:pt x="10929087" y="1530070"/>
                </a:lnTo>
                <a:lnTo>
                  <a:pt x="10929087" y="1457210"/>
                </a:lnTo>
                <a:lnTo>
                  <a:pt x="10273335" y="1457210"/>
                </a:lnTo>
                <a:lnTo>
                  <a:pt x="10273335" y="801458"/>
                </a:lnTo>
                <a:lnTo>
                  <a:pt x="10929087" y="801458"/>
                </a:lnTo>
                <a:lnTo>
                  <a:pt x="10929087" y="728599"/>
                </a:lnTo>
                <a:lnTo>
                  <a:pt x="10273335" y="728599"/>
                </a:lnTo>
                <a:lnTo>
                  <a:pt x="10273335" y="72390"/>
                </a:lnTo>
                <a:lnTo>
                  <a:pt x="10929087" y="72390"/>
                </a:lnTo>
                <a:lnTo>
                  <a:pt x="10929087" y="0"/>
                </a:lnTo>
                <a:lnTo>
                  <a:pt x="10200475" y="0"/>
                </a:lnTo>
                <a:lnTo>
                  <a:pt x="10200475" y="72390"/>
                </a:lnTo>
                <a:lnTo>
                  <a:pt x="10200475" y="728599"/>
                </a:lnTo>
                <a:lnTo>
                  <a:pt x="10200475" y="10200488"/>
                </a:lnTo>
                <a:lnTo>
                  <a:pt x="9544736" y="10200488"/>
                </a:lnTo>
                <a:lnTo>
                  <a:pt x="9544736" y="9544736"/>
                </a:lnTo>
                <a:lnTo>
                  <a:pt x="10200475" y="9544736"/>
                </a:lnTo>
                <a:lnTo>
                  <a:pt x="10200475" y="9471876"/>
                </a:lnTo>
                <a:lnTo>
                  <a:pt x="9544736" y="9471876"/>
                </a:lnTo>
                <a:lnTo>
                  <a:pt x="9544736" y="8816137"/>
                </a:lnTo>
                <a:lnTo>
                  <a:pt x="10200475" y="8816137"/>
                </a:lnTo>
                <a:lnTo>
                  <a:pt x="10200475" y="8743264"/>
                </a:lnTo>
                <a:lnTo>
                  <a:pt x="9544736" y="8743264"/>
                </a:lnTo>
                <a:lnTo>
                  <a:pt x="9544736" y="8087525"/>
                </a:lnTo>
                <a:lnTo>
                  <a:pt x="10200475" y="8087525"/>
                </a:lnTo>
                <a:lnTo>
                  <a:pt x="10200475" y="8014665"/>
                </a:lnTo>
                <a:lnTo>
                  <a:pt x="9544736" y="8014665"/>
                </a:lnTo>
                <a:lnTo>
                  <a:pt x="9544736" y="7358913"/>
                </a:lnTo>
                <a:lnTo>
                  <a:pt x="10200475" y="7358913"/>
                </a:lnTo>
                <a:lnTo>
                  <a:pt x="10200475" y="7286053"/>
                </a:lnTo>
                <a:lnTo>
                  <a:pt x="9544736" y="7286053"/>
                </a:lnTo>
                <a:lnTo>
                  <a:pt x="9544736" y="6630314"/>
                </a:lnTo>
                <a:lnTo>
                  <a:pt x="10200475" y="6630314"/>
                </a:lnTo>
                <a:lnTo>
                  <a:pt x="10200475" y="6557454"/>
                </a:lnTo>
                <a:lnTo>
                  <a:pt x="9544736" y="6557454"/>
                </a:lnTo>
                <a:lnTo>
                  <a:pt x="9544736" y="5901702"/>
                </a:lnTo>
                <a:lnTo>
                  <a:pt x="10200475" y="5901702"/>
                </a:lnTo>
                <a:lnTo>
                  <a:pt x="10200475" y="5828843"/>
                </a:lnTo>
                <a:lnTo>
                  <a:pt x="9544736" y="5828843"/>
                </a:lnTo>
                <a:lnTo>
                  <a:pt x="9544736" y="5173103"/>
                </a:lnTo>
                <a:lnTo>
                  <a:pt x="10200475" y="5173103"/>
                </a:lnTo>
                <a:lnTo>
                  <a:pt x="10200475" y="5100244"/>
                </a:lnTo>
                <a:lnTo>
                  <a:pt x="9544736" y="5100244"/>
                </a:lnTo>
                <a:lnTo>
                  <a:pt x="9544736" y="4444492"/>
                </a:lnTo>
                <a:lnTo>
                  <a:pt x="10200475" y="4444492"/>
                </a:lnTo>
                <a:lnTo>
                  <a:pt x="10200475" y="4371632"/>
                </a:lnTo>
                <a:lnTo>
                  <a:pt x="9544736" y="4371632"/>
                </a:lnTo>
                <a:lnTo>
                  <a:pt x="9544736" y="3715893"/>
                </a:lnTo>
                <a:lnTo>
                  <a:pt x="10200475" y="3715893"/>
                </a:lnTo>
                <a:lnTo>
                  <a:pt x="10200475" y="3643033"/>
                </a:lnTo>
                <a:lnTo>
                  <a:pt x="9544736" y="3643033"/>
                </a:lnTo>
                <a:lnTo>
                  <a:pt x="9544736" y="2987281"/>
                </a:lnTo>
                <a:lnTo>
                  <a:pt x="10200475" y="2987281"/>
                </a:lnTo>
                <a:lnTo>
                  <a:pt x="10200475" y="2914421"/>
                </a:lnTo>
                <a:lnTo>
                  <a:pt x="9544736" y="2914421"/>
                </a:lnTo>
                <a:lnTo>
                  <a:pt x="9544736" y="2258669"/>
                </a:lnTo>
                <a:lnTo>
                  <a:pt x="10200475" y="2258669"/>
                </a:lnTo>
                <a:lnTo>
                  <a:pt x="10200475" y="2185809"/>
                </a:lnTo>
                <a:lnTo>
                  <a:pt x="9544736" y="2185809"/>
                </a:lnTo>
                <a:lnTo>
                  <a:pt x="9544736" y="1530070"/>
                </a:lnTo>
                <a:lnTo>
                  <a:pt x="10200475" y="1530070"/>
                </a:lnTo>
                <a:lnTo>
                  <a:pt x="10200475" y="1457210"/>
                </a:lnTo>
                <a:lnTo>
                  <a:pt x="9544736" y="1457210"/>
                </a:lnTo>
                <a:lnTo>
                  <a:pt x="9544736" y="801458"/>
                </a:lnTo>
                <a:lnTo>
                  <a:pt x="10200475" y="801458"/>
                </a:lnTo>
                <a:lnTo>
                  <a:pt x="10200475" y="728599"/>
                </a:lnTo>
                <a:lnTo>
                  <a:pt x="9544736" y="728599"/>
                </a:lnTo>
                <a:lnTo>
                  <a:pt x="9544736" y="72390"/>
                </a:lnTo>
                <a:lnTo>
                  <a:pt x="10200475" y="72390"/>
                </a:lnTo>
                <a:lnTo>
                  <a:pt x="10200475" y="0"/>
                </a:lnTo>
                <a:lnTo>
                  <a:pt x="9471876" y="0"/>
                </a:lnTo>
                <a:lnTo>
                  <a:pt x="9471876" y="72390"/>
                </a:lnTo>
                <a:lnTo>
                  <a:pt x="9471876" y="728599"/>
                </a:lnTo>
                <a:lnTo>
                  <a:pt x="9471876" y="10200488"/>
                </a:lnTo>
                <a:lnTo>
                  <a:pt x="8816124" y="10200488"/>
                </a:lnTo>
                <a:lnTo>
                  <a:pt x="8816124" y="9544736"/>
                </a:lnTo>
                <a:lnTo>
                  <a:pt x="9471876" y="9544736"/>
                </a:lnTo>
                <a:lnTo>
                  <a:pt x="9471876" y="9471876"/>
                </a:lnTo>
                <a:lnTo>
                  <a:pt x="8816124" y="9471876"/>
                </a:lnTo>
                <a:lnTo>
                  <a:pt x="8816124" y="8816137"/>
                </a:lnTo>
                <a:lnTo>
                  <a:pt x="9471876" y="8816137"/>
                </a:lnTo>
                <a:lnTo>
                  <a:pt x="9471876" y="8743264"/>
                </a:lnTo>
                <a:lnTo>
                  <a:pt x="8816124" y="8743264"/>
                </a:lnTo>
                <a:lnTo>
                  <a:pt x="8816124" y="8087525"/>
                </a:lnTo>
                <a:lnTo>
                  <a:pt x="9471876" y="8087525"/>
                </a:lnTo>
                <a:lnTo>
                  <a:pt x="9471876" y="8014665"/>
                </a:lnTo>
                <a:lnTo>
                  <a:pt x="8816124" y="8014665"/>
                </a:lnTo>
                <a:lnTo>
                  <a:pt x="8816124" y="7358913"/>
                </a:lnTo>
                <a:lnTo>
                  <a:pt x="9471876" y="7358913"/>
                </a:lnTo>
                <a:lnTo>
                  <a:pt x="9471876" y="7286053"/>
                </a:lnTo>
                <a:lnTo>
                  <a:pt x="8816124" y="7286053"/>
                </a:lnTo>
                <a:lnTo>
                  <a:pt x="8816124" y="6630314"/>
                </a:lnTo>
                <a:lnTo>
                  <a:pt x="9471876" y="6630314"/>
                </a:lnTo>
                <a:lnTo>
                  <a:pt x="9471876" y="6557454"/>
                </a:lnTo>
                <a:lnTo>
                  <a:pt x="8816124" y="6557454"/>
                </a:lnTo>
                <a:lnTo>
                  <a:pt x="8816124" y="5901702"/>
                </a:lnTo>
                <a:lnTo>
                  <a:pt x="9471876" y="5901702"/>
                </a:lnTo>
                <a:lnTo>
                  <a:pt x="9471876" y="5828843"/>
                </a:lnTo>
                <a:lnTo>
                  <a:pt x="8816124" y="5828843"/>
                </a:lnTo>
                <a:lnTo>
                  <a:pt x="8816124" y="5173103"/>
                </a:lnTo>
                <a:lnTo>
                  <a:pt x="9471876" y="5173103"/>
                </a:lnTo>
                <a:lnTo>
                  <a:pt x="9471876" y="5100244"/>
                </a:lnTo>
                <a:lnTo>
                  <a:pt x="8816124" y="5100244"/>
                </a:lnTo>
                <a:lnTo>
                  <a:pt x="8816124" y="4444492"/>
                </a:lnTo>
                <a:lnTo>
                  <a:pt x="9471876" y="4444492"/>
                </a:lnTo>
                <a:lnTo>
                  <a:pt x="9471876" y="4371632"/>
                </a:lnTo>
                <a:lnTo>
                  <a:pt x="8816124" y="4371632"/>
                </a:lnTo>
                <a:lnTo>
                  <a:pt x="8816124" y="3715893"/>
                </a:lnTo>
                <a:lnTo>
                  <a:pt x="9471876" y="3715893"/>
                </a:lnTo>
                <a:lnTo>
                  <a:pt x="9471876" y="3643033"/>
                </a:lnTo>
                <a:lnTo>
                  <a:pt x="8816124" y="3643033"/>
                </a:lnTo>
                <a:lnTo>
                  <a:pt x="8816124" y="2987281"/>
                </a:lnTo>
                <a:lnTo>
                  <a:pt x="9471876" y="2987281"/>
                </a:lnTo>
                <a:lnTo>
                  <a:pt x="9471876" y="2914421"/>
                </a:lnTo>
                <a:lnTo>
                  <a:pt x="8816124" y="2914421"/>
                </a:lnTo>
                <a:lnTo>
                  <a:pt x="8816124" y="2258669"/>
                </a:lnTo>
                <a:lnTo>
                  <a:pt x="9471876" y="2258669"/>
                </a:lnTo>
                <a:lnTo>
                  <a:pt x="9471876" y="2185809"/>
                </a:lnTo>
                <a:lnTo>
                  <a:pt x="8816124" y="2185809"/>
                </a:lnTo>
                <a:lnTo>
                  <a:pt x="8816124" y="1530070"/>
                </a:lnTo>
                <a:lnTo>
                  <a:pt x="9471876" y="1530070"/>
                </a:lnTo>
                <a:lnTo>
                  <a:pt x="9471876" y="1457210"/>
                </a:lnTo>
                <a:lnTo>
                  <a:pt x="8816124" y="1457210"/>
                </a:lnTo>
                <a:lnTo>
                  <a:pt x="8816124" y="801458"/>
                </a:lnTo>
                <a:lnTo>
                  <a:pt x="9471876" y="801458"/>
                </a:lnTo>
                <a:lnTo>
                  <a:pt x="9471876" y="728599"/>
                </a:lnTo>
                <a:lnTo>
                  <a:pt x="8816124" y="728599"/>
                </a:lnTo>
                <a:lnTo>
                  <a:pt x="8816124" y="72390"/>
                </a:lnTo>
                <a:lnTo>
                  <a:pt x="9471876" y="72390"/>
                </a:lnTo>
                <a:lnTo>
                  <a:pt x="9471876" y="0"/>
                </a:lnTo>
                <a:lnTo>
                  <a:pt x="8743264" y="0"/>
                </a:lnTo>
                <a:lnTo>
                  <a:pt x="8743264" y="72390"/>
                </a:lnTo>
                <a:lnTo>
                  <a:pt x="8743264" y="728599"/>
                </a:lnTo>
                <a:lnTo>
                  <a:pt x="8743264" y="10200488"/>
                </a:lnTo>
                <a:lnTo>
                  <a:pt x="8087525" y="10200488"/>
                </a:lnTo>
                <a:lnTo>
                  <a:pt x="8087525" y="9544736"/>
                </a:lnTo>
                <a:lnTo>
                  <a:pt x="8743264" y="9544736"/>
                </a:lnTo>
                <a:lnTo>
                  <a:pt x="8743264" y="9471876"/>
                </a:lnTo>
                <a:lnTo>
                  <a:pt x="8087525" y="9471876"/>
                </a:lnTo>
                <a:lnTo>
                  <a:pt x="8087525" y="8816137"/>
                </a:lnTo>
                <a:lnTo>
                  <a:pt x="8743264" y="8816137"/>
                </a:lnTo>
                <a:lnTo>
                  <a:pt x="8743264" y="8743264"/>
                </a:lnTo>
                <a:lnTo>
                  <a:pt x="8087525" y="8743264"/>
                </a:lnTo>
                <a:lnTo>
                  <a:pt x="8087525" y="8087525"/>
                </a:lnTo>
                <a:lnTo>
                  <a:pt x="8743264" y="8087525"/>
                </a:lnTo>
                <a:lnTo>
                  <a:pt x="8743264" y="8014665"/>
                </a:lnTo>
                <a:lnTo>
                  <a:pt x="8087525" y="8014665"/>
                </a:lnTo>
                <a:lnTo>
                  <a:pt x="8087525" y="7358913"/>
                </a:lnTo>
                <a:lnTo>
                  <a:pt x="8743264" y="7358913"/>
                </a:lnTo>
                <a:lnTo>
                  <a:pt x="8743264" y="7286053"/>
                </a:lnTo>
                <a:lnTo>
                  <a:pt x="8087525" y="7286053"/>
                </a:lnTo>
                <a:lnTo>
                  <a:pt x="8087525" y="6630314"/>
                </a:lnTo>
                <a:lnTo>
                  <a:pt x="8743264" y="6630314"/>
                </a:lnTo>
                <a:lnTo>
                  <a:pt x="8743264" y="6557454"/>
                </a:lnTo>
                <a:lnTo>
                  <a:pt x="8087525" y="6557454"/>
                </a:lnTo>
                <a:lnTo>
                  <a:pt x="8087525" y="5901702"/>
                </a:lnTo>
                <a:lnTo>
                  <a:pt x="8743264" y="5901702"/>
                </a:lnTo>
                <a:lnTo>
                  <a:pt x="8743264" y="5828843"/>
                </a:lnTo>
                <a:lnTo>
                  <a:pt x="8087525" y="5828843"/>
                </a:lnTo>
                <a:lnTo>
                  <a:pt x="8087525" y="5173103"/>
                </a:lnTo>
                <a:lnTo>
                  <a:pt x="8743264" y="5173103"/>
                </a:lnTo>
                <a:lnTo>
                  <a:pt x="8743264" y="5100244"/>
                </a:lnTo>
                <a:lnTo>
                  <a:pt x="8087525" y="5100244"/>
                </a:lnTo>
                <a:lnTo>
                  <a:pt x="8087525" y="4444492"/>
                </a:lnTo>
                <a:lnTo>
                  <a:pt x="8743264" y="4444492"/>
                </a:lnTo>
                <a:lnTo>
                  <a:pt x="8743264" y="4371632"/>
                </a:lnTo>
                <a:lnTo>
                  <a:pt x="8087525" y="4371632"/>
                </a:lnTo>
                <a:lnTo>
                  <a:pt x="8087525" y="3715893"/>
                </a:lnTo>
                <a:lnTo>
                  <a:pt x="8743264" y="3715893"/>
                </a:lnTo>
                <a:lnTo>
                  <a:pt x="8743264" y="3643033"/>
                </a:lnTo>
                <a:lnTo>
                  <a:pt x="8087525" y="3643033"/>
                </a:lnTo>
                <a:lnTo>
                  <a:pt x="8087525" y="2987281"/>
                </a:lnTo>
                <a:lnTo>
                  <a:pt x="8743264" y="2987281"/>
                </a:lnTo>
                <a:lnTo>
                  <a:pt x="8743264" y="2914421"/>
                </a:lnTo>
                <a:lnTo>
                  <a:pt x="8087525" y="2914421"/>
                </a:lnTo>
                <a:lnTo>
                  <a:pt x="8087525" y="2258669"/>
                </a:lnTo>
                <a:lnTo>
                  <a:pt x="8743264" y="2258669"/>
                </a:lnTo>
                <a:lnTo>
                  <a:pt x="8743264" y="2185809"/>
                </a:lnTo>
                <a:lnTo>
                  <a:pt x="8087525" y="2185809"/>
                </a:lnTo>
                <a:lnTo>
                  <a:pt x="8087525" y="1530070"/>
                </a:lnTo>
                <a:lnTo>
                  <a:pt x="8743264" y="1530070"/>
                </a:lnTo>
                <a:lnTo>
                  <a:pt x="8743264" y="1457210"/>
                </a:lnTo>
                <a:lnTo>
                  <a:pt x="8087525" y="1457210"/>
                </a:lnTo>
                <a:lnTo>
                  <a:pt x="8087525" y="801458"/>
                </a:lnTo>
                <a:lnTo>
                  <a:pt x="8743264" y="801458"/>
                </a:lnTo>
                <a:lnTo>
                  <a:pt x="8743264" y="728599"/>
                </a:lnTo>
                <a:lnTo>
                  <a:pt x="8087525" y="728599"/>
                </a:lnTo>
                <a:lnTo>
                  <a:pt x="8087525" y="72390"/>
                </a:lnTo>
                <a:lnTo>
                  <a:pt x="8743264" y="72390"/>
                </a:lnTo>
                <a:lnTo>
                  <a:pt x="8743264" y="0"/>
                </a:lnTo>
                <a:lnTo>
                  <a:pt x="8014665" y="0"/>
                </a:lnTo>
                <a:lnTo>
                  <a:pt x="8014665" y="72390"/>
                </a:lnTo>
                <a:lnTo>
                  <a:pt x="8014665" y="728599"/>
                </a:lnTo>
                <a:lnTo>
                  <a:pt x="8014665" y="10200488"/>
                </a:lnTo>
                <a:lnTo>
                  <a:pt x="7358913" y="10200488"/>
                </a:lnTo>
                <a:lnTo>
                  <a:pt x="7358913" y="9544736"/>
                </a:lnTo>
                <a:lnTo>
                  <a:pt x="8014665" y="9544736"/>
                </a:lnTo>
                <a:lnTo>
                  <a:pt x="8014665" y="9471876"/>
                </a:lnTo>
                <a:lnTo>
                  <a:pt x="7358913" y="9471876"/>
                </a:lnTo>
                <a:lnTo>
                  <a:pt x="7358913" y="8816137"/>
                </a:lnTo>
                <a:lnTo>
                  <a:pt x="8014665" y="8816137"/>
                </a:lnTo>
                <a:lnTo>
                  <a:pt x="8014665" y="8743264"/>
                </a:lnTo>
                <a:lnTo>
                  <a:pt x="7358913" y="8743264"/>
                </a:lnTo>
                <a:lnTo>
                  <a:pt x="7358913" y="8087525"/>
                </a:lnTo>
                <a:lnTo>
                  <a:pt x="8014665" y="8087525"/>
                </a:lnTo>
                <a:lnTo>
                  <a:pt x="8014665" y="8014665"/>
                </a:lnTo>
                <a:lnTo>
                  <a:pt x="7358913" y="8014665"/>
                </a:lnTo>
                <a:lnTo>
                  <a:pt x="7358913" y="7358913"/>
                </a:lnTo>
                <a:lnTo>
                  <a:pt x="8014665" y="7358913"/>
                </a:lnTo>
                <a:lnTo>
                  <a:pt x="8014665" y="7286053"/>
                </a:lnTo>
                <a:lnTo>
                  <a:pt x="7358913" y="7286053"/>
                </a:lnTo>
                <a:lnTo>
                  <a:pt x="7358913" y="6630314"/>
                </a:lnTo>
                <a:lnTo>
                  <a:pt x="8014665" y="6630314"/>
                </a:lnTo>
                <a:lnTo>
                  <a:pt x="8014665" y="6557454"/>
                </a:lnTo>
                <a:lnTo>
                  <a:pt x="7358913" y="6557454"/>
                </a:lnTo>
                <a:lnTo>
                  <a:pt x="7358913" y="5901702"/>
                </a:lnTo>
                <a:lnTo>
                  <a:pt x="8014665" y="5901702"/>
                </a:lnTo>
                <a:lnTo>
                  <a:pt x="8014665" y="5828843"/>
                </a:lnTo>
                <a:lnTo>
                  <a:pt x="7358913" y="5828843"/>
                </a:lnTo>
                <a:lnTo>
                  <a:pt x="7358913" y="5173103"/>
                </a:lnTo>
                <a:lnTo>
                  <a:pt x="8014665" y="5173103"/>
                </a:lnTo>
                <a:lnTo>
                  <a:pt x="8014665" y="5100244"/>
                </a:lnTo>
                <a:lnTo>
                  <a:pt x="7358913" y="5100244"/>
                </a:lnTo>
                <a:lnTo>
                  <a:pt x="7358913" y="4444492"/>
                </a:lnTo>
                <a:lnTo>
                  <a:pt x="8014665" y="4444492"/>
                </a:lnTo>
                <a:lnTo>
                  <a:pt x="8014665" y="4371632"/>
                </a:lnTo>
                <a:lnTo>
                  <a:pt x="7358913" y="4371632"/>
                </a:lnTo>
                <a:lnTo>
                  <a:pt x="7358913" y="3715893"/>
                </a:lnTo>
                <a:lnTo>
                  <a:pt x="8014665" y="3715893"/>
                </a:lnTo>
                <a:lnTo>
                  <a:pt x="8014665" y="3643033"/>
                </a:lnTo>
                <a:lnTo>
                  <a:pt x="7358913" y="3643033"/>
                </a:lnTo>
                <a:lnTo>
                  <a:pt x="7358913" y="2987281"/>
                </a:lnTo>
                <a:lnTo>
                  <a:pt x="8014665" y="2987281"/>
                </a:lnTo>
                <a:lnTo>
                  <a:pt x="8014665" y="2914421"/>
                </a:lnTo>
                <a:lnTo>
                  <a:pt x="7358913" y="2914421"/>
                </a:lnTo>
                <a:lnTo>
                  <a:pt x="7358913" y="2258669"/>
                </a:lnTo>
                <a:lnTo>
                  <a:pt x="8014665" y="2258669"/>
                </a:lnTo>
                <a:lnTo>
                  <a:pt x="8014665" y="2185809"/>
                </a:lnTo>
                <a:lnTo>
                  <a:pt x="7358913" y="2185809"/>
                </a:lnTo>
                <a:lnTo>
                  <a:pt x="7358913" y="1530070"/>
                </a:lnTo>
                <a:lnTo>
                  <a:pt x="8014665" y="1530070"/>
                </a:lnTo>
                <a:lnTo>
                  <a:pt x="8014665" y="1457210"/>
                </a:lnTo>
                <a:lnTo>
                  <a:pt x="7358913" y="1457210"/>
                </a:lnTo>
                <a:lnTo>
                  <a:pt x="7358913" y="801458"/>
                </a:lnTo>
                <a:lnTo>
                  <a:pt x="8014665" y="801458"/>
                </a:lnTo>
                <a:lnTo>
                  <a:pt x="8014665" y="728599"/>
                </a:lnTo>
                <a:lnTo>
                  <a:pt x="7358913" y="728599"/>
                </a:lnTo>
                <a:lnTo>
                  <a:pt x="7358913" y="72390"/>
                </a:lnTo>
                <a:lnTo>
                  <a:pt x="8014665" y="72390"/>
                </a:lnTo>
                <a:lnTo>
                  <a:pt x="8014665" y="0"/>
                </a:lnTo>
                <a:lnTo>
                  <a:pt x="7286053" y="0"/>
                </a:lnTo>
                <a:lnTo>
                  <a:pt x="7286053" y="72390"/>
                </a:lnTo>
                <a:lnTo>
                  <a:pt x="7286053" y="728599"/>
                </a:lnTo>
                <a:lnTo>
                  <a:pt x="7286053" y="10200488"/>
                </a:lnTo>
                <a:lnTo>
                  <a:pt x="6630314" y="10200488"/>
                </a:lnTo>
                <a:lnTo>
                  <a:pt x="6630314" y="9544736"/>
                </a:lnTo>
                <a:lnTo>
                  <a:pt x="7286053" y="9544736"/>
                </a:lnTo>
                <a:lnTo>
                  <a:pt x="7286053" y="9471876"/>
                </a:lnTo>
                <a:lnTo>
                  <a:pt x="6630314" y="9471876"/>
                </a:lnTo>
                <a:lnTo>
                  <a:pt x="6630314" y="8816137"/>
                </a:lnTo>
                <a:lnTo>
                  <a:pt x="7286053" y="8816137"/>
                </a:lnTo>
                <a:lnTo>
                  <a:pt x="7286053" y="8743264"/>
                </a:lnTo>
                <a:lnTo>
                  <a:pt x="6630314" y="8743264"/>
                </a:lnTo>
                <a:lnTo>
                  <a:pt x="6630314" y="8087525"/>
                </a:lnTo>
                <a:lnTo>
                  <a:pt x="7286053" y="8087525"/>
                </a:lnTo>
                <a:lnTo>
                  <a:pt x="7286053" y="8014665"/>
                </a:lnTo>
                <a:lnTo>
                  <a:pt x="6630314" y="8014665"/>
                </a:lnTo>
                <a:lnTo>
                  <a:pt x="6630314" y="7358913"/>
                </a:lnTo>
                <a:lnTo>
                  <a:pt x="7286053" y="7358913"/>
                </a:lnTo>
                <a:lnTo>
                  <a:pt x="7286053" y="7286053"/>
                </a:lnTo>
                <a:lnTo>
                  <a:pt x="6630314" y="7286053"/>
                </a:lnTo>
                <a:lnTo>
                  <a:pt x="6630314" y="6630314"/>
                </a:lnTo>
                <a:lnTo>
                  <a:pt x="7286053" y="6630314"/>
                </a:lnTo>
                <a:lnTo>
                  <a:pt x="7286053" y="6557454"/>
                </a:lnTo>
                <a:lnTo>
                  <a:pt x="6630314" y="6557454"/>
                </a:lnTo>
                <a:lnTo>
                  <a:pt x="6630314" y="5901702"/>
                </a:lnTo>
                <a:lnTo>
                  <a:pt x="7286053" y="5901702"/>
                </a:lnTo>
                <a:lnTo>
                  <a:pt x="7286053" y="5828843"/>
                </a:lnTo>
                <a:lnTo>
                  <a:pt x="6630314" y="5828843"/>
                </a:lnTo>
                <a:lnTo>
                  <a:pt x="6630314" y="5173103"/>
                </a:lnTo>
                <a:lnTo>
                  <a:pt x="7286053" y="5173103"/>
                </a:lnTo>
                <a:lnTo>
                  <a:pt x="7286053" y="5100244"/>
                </a:lnTo>
                <a:lnTo>
                  <a:pt x="6630314" y="5100244"/>
                </a:lnTo>
                <a:lnTo>
                  <a:pt x="6630314" y="4444492"/>
                </a:lnTo>
                <a:lnTo>
                  <a:pt x="7286053" y="4444492"/>
                </a:lnTo>
                <a:lnTo>
                  <a:pt x="7286053" y="4371632"/>
                </a:lnTo>
                <a:lnTo>
                  <a:pt x="6630314" y="4371632"/>
                </a:lnTo>
                <a:lnTo>
                  <a:pt x="6630314" y="3715893"/>
                </a:lnTo>
                <a:lnTo>
                  <a:pt x="7286053" y="3715893"/>
                </a:lnTo>
                <a:lnTo>
                  <a:pt x="7286053" y="3643033"/>
                </a:lnTo>
                <a:lnTo>
                  <a:pt x="6630314" y="3643033"/>
                </a:lnTo>
                <a:lnTo>
                  <a:pt x="6630314" y="2987281"/>
                </a:lnTo>
                <a:lnTo>
                  <a:pt x="7286053" y="2987281"/>
                </a:lnTo>
                <a:lnTo>
                  <a:pt x="7286053" y="2914421"/>
                </a:lnTo>
                <a:lnTo>
                  <a:pt x="6630314" y="2914421"/>
                </a:lnTo>
                <a:lnTo>
                  <a:pt x="6630314" y="2258669"/>
                </a:lnTo>
                <a:lnTo>
                  <a:pt x="7286053" y="2258669"/>
                </a:lnTo>
                <a:lnTo>
                  <a:pt x="7286053" y="2185809"/>
                </a:lnTo>
                <a:lnTo>
                  <a:pt x="6630314" y="2185809"/>
                </a:lnTo>
                <a:lnTo>
                  <a:pt x="6630314" y="1530070"/>
                </a:lnTo>
                <a:lnTo>
                  <a:pt x="7286053" y="1530070"/>
                </a:lnTo>
                <a:lnTo>
                  <a:pt x="7286053" y="1457210"/>
                </a:lnTo>
                <a:lnTo>
                  <a:pt x="6630314" y="1457210"/>
                </a:lnTo>
                <a:lnTo>
                  <a:pt x="6630314" y="801458"/>
                </a:lnTo>
                <a:lnTo>
                  <a:pt x="7286053" y="801458"/>
                </a:lnTo>
                <a:lnTo>
                  <a:pt x="7286053" y="728599"/>
                </a:lnTo>
                <a:lnTo>
                  <a:pt x="6630314" y="728599"/>
                </a:lnTo>
                <a:lnTo>
                  <a:pt x="6630314" y="72390"/>
                </a:lnTo>
                <a:lnTo>
                  <a:pt x="7286053" y="72390"/>
                </a:lnTo>
                <a:lnTo>
                  <a:pt x="7286053" y="0"/>
                </a:lnTo>
                <a:lnTo>
                  <a:pt x="6557454" y="0"/>
                </a:lnTo>
                <a:lnTo>
                  <a:pt x="6557454" y="72390"/>
                </a:lnTo>
                <a:lnTo>
                  <a:pt x="6557454" y="728599"/>
                </a:lnTo>
                <a:lnTo>
                  <a:pt x="6557454" y="10200488"/>
                </a:lnTo>
                <a:lnTo>
                  <a:pt x="5901702" y="10200488"/>
                </a:lnTo>
                <a:lnTo>
                  <a:pt x="5901702" y="9544736"/>
                </a:lnTo>
                <a:lnTo>
                  <a:pt x="6557454" y="9544736"/>
                </a:lnTo>
                <a:lnTo>
                  <a:pt x="6557454" y="9471876"/>
                </a:lnTo>
                <a:lnTo>
                  <a:pt x="5901702" y="9471876"/>
                </a:lnTo>
                <a:lnTo>
                  <a:pt x="5901702" y="8816137"/>
                </a:lnTo>
                <a:lnTo>
                  <a:pt x="6557454" y="8816137"/>
                </a:lnTo>
                <a:lnTo>
                  <a:pt x="6557454" y="8743264"/>
                </a:lnTo>
                <a:lnTo>
                  <a:pt x="5901702" y="8743264"/>
                </a:lnTo>
                <a:lnTo>
                  <a:pt x="5901702" y="8087525"/>
                </a:lnTo>
                <a:lnTo>
                  <a:pt x="6557454" y="8087525"/>
                </a:lnTo>
                <a:lnTo>
                  <a:pt x="6557454" y="8014665"/>
                </a:lnTo>
                <a:lnTo>
                  <a:pt x="5901702" y="8014665"/>
                </a:lnTo>
                <a:lnTo>
                  <a:pt x="5901702" y="7358913"/>
                </a:lnTo>
                <a:lnTo>
                  <a:pt x="6557454" y="7358913"/>
                </a:lnTo>
                <a:lnTo>
                  <a:pt x="6557454" y="7286053"/>
                </a:lnTo>
                <a:lnTo>
                  <a:pt x="5901702" y="7286053"/>
                </a:lnTo>
                <a:lnTo>
                  <a:pt x="5901702" y="6630314"/>
                </a:lnTo>
                <a:lnTo>
                  <a:pt x="6557454" y="6630314"/>
                </a:lnTo>
                <a:lnTo>
                  <a:pt x="6557454" y="6557454"/>
                </a:lnTo>
                <a:lnTo>
                  <a:pt x="5901702" y="6557454"/>
                </a:lnTo>
                <a:lnTo>
                  <a:pt x="5901702" y="5901702"/>
                </a:lnTo>
                <a:lnTo>
                  <a:pt x="6557454" y="5901702"/>
                </a:lnTo>
                <a:lnTo>
                  <a:pt x="6557454" y="5828843"/>
                </a:lnTo>
                <a:lnTo>
                  <a:pt x="5901702" y="5828843"/>
                </a:lnTo>
                <a:lnTo>
                  <a:pt x="5901702" y="5173103"/>
                </a:lnTo>
                <a:lnTo>
                  <a:pt x="6557454" y="5173103"/>
                </a:lnTo>
                <a:lnTo>
                  <a:pt x="6557454" y="5100244"/>
                </a:lnTo>
                <a:lnTo>
                  <a:pt x="5901702" y="5100244"/>
                </a:lnTo>
                <a:lnTo>
                  <a:pt x="5901702" y="4444492"/>
                </a:lnTo>
                <a:lnTo>
                  <a:pt x="6557454" y="4444492"/>
                </a:lnTo>
                <a:lnTo>
                  <a:pt x="6557454" y="4371632"/>
                </a:lnTo>
                <a:lnTo>
                  <a:pt x="5901702" y="4371632"/>
                </a:lnTo>
                <a:lnTo>
                  <a:pt x="5901702" y="3715893"/>
                </a:lnTo>
                <a:lnTo>
                  <a:pt x="6557454" y="3715893"/>
                </a:lnTo>
                <a:lnTo>
                  <a:pt x="6557454" y="3643033"/>
                </a:lnTo>
                <a:lnTo>
                  <a:pt x="5901702" y="3643033"/>
                </a:lnTo>
                <a:lnTo>
                  <a:pt x="5901702" y="2987281"/>
                </a:lnTo>
                <a:lnTo>
                  <a:pt x="6557454" y="2987281"/>
                </a:lnTo>
                <a:lnTo>
                  <a:pt x="6557454" y="2914421"/>
                </a:lnTo>
                <a:lnTo>
                  <a:pt x="5901702" y="2914421"/>
                </a:lnTo>
                <a:lnTo>
                  <a:pt x="5901702" y="2258669"/>
                </a:lnTo>
                <a:lnTo>
                  <a:pt x="6557454" y="2258669"/>
                </a:lnTo>
                <a:lnTo>
                  <a:pt x="6557454" y="2185809"/>
                </a:lnTo>
                <a:lnTo>
                  <a:pt x="5901702" y="2185809"/>
                </a:lnTo>
                <a:lnTo>
                  <a:pt x="5901702" y="1530070"/>
                </a:lnTo>
                <a:lnTo>
                  <a:pt x="6557454" y="1530070"/>
                </a:lnTo>
                <a:lnTo>
                  <a:pt x="6557454" y="1457210"/>
                </a:lnTo>
                <a:lnTo>
                  <a:pt x="5901702" y="1457210"/>
                </a:lnTo>
                <a:lnTo>
                  <a:pt x="5901702" y="801458"/>
                </a:lnTo>
                <a:lnTo>
                  <a:pt x="6557454" y="801458"/>
                </a:lnTo>
                <a:lnTo>
                  <a:pt x="6557454" y="728599"/>
                </a:lnTo>
                <a:lnTo>
                  <a:pt x="5901702" y="728599"/>
                </a:lnTo>
                <a:lnTo>
                  <a:pt x="5901702" y="72390"/>
                </a:lnTo>
                <a:lnTo>
                  <a:pt x="6557454" y="72390"/>
                </a:lnTo>
                <a:lnTo>
                  <a:pt x="6557454" y="0"/>
                </a:lnTo>
                <a:lnTo>
                  <a:pt x="5828843" y="0"/>
                </a:lnTo>
                <a:lnTo>
                  <a:pt x="5828843" y="72390"/>
                </a:lnTo>
                <a:lnTo>
                  <a:pt x="5828843" y="728599"/>
                </a:lnTo>
                <a:lnTo>
                  <a:pt x="5828843" y="10200488"/>
                </a:lnTo>
                <a:lnTo>
                  <a:pt x="5173091" y="10200488"/>
                </a:lnTo>
                <a:lnTo>
                  <a:pt x="5173091" y="9544736"/>
                </a:lnTo>
                <a:lnTo>
                  <a:pt x="5828843" y="9544736"/>
                </a:lnTo>
                <a:lnTo>
                  <a:pt x="5828843" y="9471876"/>
                </a:lnTo>
                <a:lnTo>
                  <a:pt x="5173091" y="9471876"/>
                </a:lnTo>
                <a:lnTo>
                  <a:pt x="5173091" y="8816137"/>
                </a:lnTo>
                <a:lnTo>
                  <a:pt x="5828843" y="8816137"/>
                </a:lnTo>
                <a:lnTo>
                  <a:pt x="5828843" y="8743264"/>
                </a:lnTo>
                <a:lnTo>
                  <a:pt x="5173091" y="8743264"/>
                </a:lnTo>
                <a:lnTo>
                  <a:pt x="5173091" y="8087525"/>
                </a:lnTo>
                <a:lnTo>
                  <a:pt x="5828843" y="8087525"/>
                </a:lnTo>
                <a:lnTo>
                  <a:pt x="5828843" y="8014665"/>
                </a:lnTo>
                <a:lnTo>
                  <a:pt x="5173091" y="8014665"/>
                </a:lnTo>
                <a:lnTo>
                  <a:pt x="5173091" y="7358913"/>
                </a:lnTo>
                <a:lnTo>
                  <a:pt x="5828843" y="7358913"/>
                </a:lnTo>
                <a:lnTo>
                  <a:pt x="5828843" y="7286053"/>
                </a:lnTo>
                <a:lnTo>
                  <a:pt x="5173091" y="7286053"/>
                </a:lnTo>
                <a:lnTo>
                  <a:pt x="5173091" y="6630314"/>
                </a:lnTo>
                <a:lnTo>
                  <a:pt x="5828843" y="6630314"/>
                </a:lnTo>
                <a:lnTo>
                  <a:pt x="5828843" y="6557454"/>
                </a:lnTo>
                <a:lnTo>
                  <a:pt x="5173091" y="6557454"/>
                </a:lnTo>
                <a:lnTo>
                  <a:pt x="5173091" y="5901702"/>
                </a:lnTo>
                <a:lnTo>
                  <a:pt x="5828843" y="5901702"/>
                </a:lnTo>
                <a:lnTo>
                  <a:pt x="5828843" y="5828843"/>
                </a:lnTo>
                <a:lnTo>
                  <a:pt x="5173091" y="5828843"/>
                </a:lnTo>
                <a:lnTo>
                  <a:pt x="5173091" y="5173103"/>
                </a:lnTo>
                <a:lnTo>
                  <a:pt x="5828843" y="5173103"/>
                </a:lnTo>
                <a:lnTo>
                  <a:pt x="5828843" y="5100244"/>
                </a:lnTo>
                <a:lnTo>
                  <a:pt x="5173091" y="5100244"/>
                </a:lnTo>
                <a:lnTo>
                  <a:pt x="5173091" y="4444492"/>
                </a:lnTo>
                <a:lnTo>
                  <a:pt x="5828843" y="4444492"/>
                </a:lnTo>
                <a:lnTo>
                  <a:pt x="5828843" y="4371632"/>
                </a:lnTo>
                <a:lnTo>
                  <a:pt x="5173091" y="4371632"/>
                </a:lnTo>
                <a:lnTo>
                  <a:pt x="5173091" y="3715893"/>
                </a:lnTo>
                <a:lnTo>
                  <a:pt x="5828843" y="3715893"/>
                </a:lnTo>
                <a:lnTo>
                  <a:pt x="5828843" y="3643033"/>
                </a:lnTo>
                <a:lnTo>
                  <a:pt x="5173091" y="3643033"/>
                </a:lnTo>
                <a:lnTo>
                  <a:pt x="5173091" y="2987281"/>
                </a:lnTo>
                <a:lnTo>
                  <a:pt x="5828843" y="2987281"/>
                </a:lnTo>
                <a:lnTo>
                  <a:pt x="5828843" y="2914421"/>
                </a:lnTo>
                <a:lnTo>
                  <a:pt x="5173091" y="2914421"/>
                </a:lnTo>
                <a:lnTo>
                  <a:pt x="5173091" y="2258669"/>
                </a:lnTo>
                <a:lnTo>
                  <a:pt x="5828843" y="2258669"/>
                </a:lnTo>
                <a:lnTo>
                  <a:pt x="5828843" y="2185809"/>
                </a:lnTo>
                <a:lnTo>
                  <a:pt x="5173091" y="2185809"/>
                </a:lnTo>
                <a:lnTo>
                  <a:pt x="5173091" y="1530070"/>
                </a:lnTo>
                <a:lnTo>
                  <a:pt x="5828843" y="1530070"/>
                </a:lnTo>
                <a:lnTo>
                  <a:pt x="5828843" y="1457210"/>
                </a:lnTo>
                <a:lnTo>
                  <a:pt x="5173091" y="1457210"/>
                </a:lnTo>
                <a:lnTo>
                  <a:pt x="5173091" y="801458"/>
                </a:lnTo>
                <a:lnTo>
                  <a:pt x="5828843" y="801458"/>
                </a:lnTo>
                <a:lnTo>
                  <a:pt x="5828843" y="728599"/>
                </a:lnTo>
                <a:lnTo>
                  <a:pt x="5173091" y="728599"/>
                </a:lnTo>
                <a:lnTo>
                  <a:pt x="5173091" y="72390"/>
                </a:lnTo>
                <a:lnTo>
                  <a:pt x="5828843" y="72390"/>
                </a:lnTo>
                <a:lnTo>
                  <a:pt x="5828843" y="0"/>
                </a:lnTo>
                <a:lnTo>
                  <a:pt x="5100231" y="0"/>
                </a:lnTo>
                <a:lnTo>
                  <a:pt x="5100231" y="72390"/>
                </a:lnTo>
                <a:lnTo>
                  <a:pt x="5100231" y="728599"/>
                </a:lnTo>
                <a:lnTo>
                  <a:pt x="5100231" y="10200488"/>
                </a:lnTo>
                <a:lnTo>
                  <a:pt x="4444492" y="10200488"/>
                </a:lnTo>
                <a:lnTo>
                  <a:pt x="4444492" y="9544736"/>
                </a:lnTo>
                <a:lnTo>
                  <a:pt x="5100231" y="9544736"/>
                </a:lnTo>
                <a:lnTo>
                  <a:pt x="5100231" y="9471876"/>
                </a:lnTo>
                <a:lnTo>
                  <a:pt x="4444492" y="9471876"/>
                </a:lnTo>
                <a:lnTo>
                  <a:pt x="4444492" y="8816137"/>
                </a:lnTo>
                <a:lnTo>
                  <a:pt x="5100231" y="8816137"/>
                </a:lnTo>
                <a:lnTo>
                  <a:pt x="5100231" y="8743264"/>
                </a:lnTo>
                <a:lnTo>
                  <a:pt x="4444492" y="8743264"/>
                </a:lnTo>
                <a:lnTo>
                  <a:pt x="4444492" y="8087525"/>
                </a:lnTo>
                <a:lnTo>
                  <a:pt x="5100231" y="8087525"/>
                </a:lnTo>
                <a:lnTo>
                  <a:pt x="5100231" y="8014665"/>
                </a:lnTo>
                <a:lnTo>
                  <a:pt x="4444492" y="8014665"/>
                </a:lnTo>
                <a:lnTo>
                  <a:pt x="4444492" y="7358913"/>
                </a:lnTo>
                <a:lnTo>
                  <a:pt x="5100231" y="7358913"/>
                </a:lnTo>
                <a:lnTo>
                  <a:pt x="5100231" y="7286053"/>
                </a:lnTo>
                <a:lnTo>
                  <a:pt x="4444492" y="7286053"/>
                </a:lnTo>
                <a:lnTo>
                  <a:pt x="4444492" y="6630314"/>
                </a:lnTo>
                <a:lnTo>
                  <a:pt x="5100231" y="6630314"/>
                </a:lnTo>
                <a:lnTo>
                  <a:pt x="5100231" y="6557454"/>
                </a:lnTo>
                <a:lnTo>
                  <a:pt x="4444492" y="6557454"/>
                </a:lnTo>
                <a:lnTo>
                  <a:pt x="4444492" y="5901702"/>
                </a:lnTo>
                <a:lnTo>
                  <a:pt x="5100231" y="5901702"/>
                </a:lnTo>
                <a:lnTo>
                  <a:pt x="5100231" y="5828843"/>
                </a:lnTo>
                <a:lnTo>
                  <a:pt x="4444492" y="5828843"/>
                </a:lnTo>
                <a:lnTo>
                  <a:pt x="4444492" y="5173103"/>
                </a:lnTo>
                <a:lnTo>
                  <a:pt x="5100231" y="5173103"/>
                </a:lnTo>
                <a:lnTo>
                  <a:pt x="5100231" y="5100244"/>
                </a:lnTo>
                <a:lnTo>
                  <a:pt x="4444492" y="5100244"/>
                </a:lnTo>
                <a:lnTo>
                  <a:pt x="4444492" y="4444492"/>
                </a:lnTo>
                <a:lnTo>
                  <a:pt x="5100231" y="4444492"/>
                </a:lnTo>
                <a:lnTo>
                  <a:pt x="5100231" y="4371632"/>
                </a:lnTo>
                <a:lnTo>
                  <a:pt x="4444492" y="4371632"/>
                </a:lnTo>
                <a:lnTo>
                  <a:pt x="4444492" y="3715893"/>
                </a:lnTo>
                <a:lnTo>
                  <a:pt x="5100231" y="3715893"/>
                </a:lnTo>
                <a:lnTo>
                  <a:pt x="5100231" y="3643033"/>
                </a:lnTo>
                <a:lnTo>
                  <a:pt x="4444492" y="3643033"/>
                </a:lnTo>
                <a:lnTo>
                  <a:pt x="4444492" y="2987281"/>
                </a:lnTo>
                <a:lnTo>
                  <a:pt x="5100231" y="2987281"/>
                </a:lnTo>
                <a:lnTo>
                  <a:pt x="5100231" y="2914421"/>
                </a:lnTo>
                <a:lnTo>
                  <a:pt x="4444492" y="2914421"/>
                </a:lnTo>
                <a:lnTo>
                  <a:pt x="4444492" y="2258669"/>
                </a:lnTo>
                <a:lnTo>
                  <a:pt x="5100231" y="2258669"/>
                </a:lnTo>
                <a:lnTo>
                  <a:pt x="5100231" y="2185809"/>
                </a:lnTo>
                <a:lnTo>
                  <a:pt x="4444492" y="2185809"/>
                </a:lnTo>
                <a:lnTo>
                  <a:pt x="4444492" y="1530070"/>
                </a:lnTo>
                <a:lnTo>
                  <a:pt x="5100231" y="1530070"/>
                </a:lnTo>
                <a:lnTo>
                  <a:pt x="5100231" y="1457210"/>
                </a:lnTo>
                <a:lnTo>
                  <a:pt x="4444492" y="1457210"/>
                </a:lnTo>
                <a:lnTo>
                  <a:pt x="4444492" y="801458"/>
                </a:lnTo>
                <a:lnTo>
                  <a:pt x="5100231" y="801458"/>
                </a:lnTo>
                <a:lnTo>
                  <a:pt x="5100231" y="728599"/>
                </a:lnTo>
                <a:lnTo>
                  <a:pt x="4444492" y="728599"/>
                </a:lnTo>
                <a:lnTo>
                  <a:pt x="4444492" y="72390"/>
                </a:lnTo>
                <a:lnTo>
                  <a:pt x="5100231" y="72390"/>
                </a:lnTo>
                <a:lnTo>
                  <a:pt x="5100231" y="0"/>
                </a:lnTo>
                <a:lnTo>
                  <a:pt x="4371632" y="0"/>
                </a:lnTo>
                <a:lnTo>
                  <a:pt x="4371632" y="72390"/>
                </a:lnTo>
                <a:lnTo>
                  <a:pt x="4371632" y="728599"/>
                </a:lnTo>
                <a:lnTo>
                  <a:pt x="4371632" y="10200488"/>
                </a:lnTo>
                <a:lnTo>
                  <a:pt x="3715880" y="10200488"/>
                </a:lnTo>
                <a:lnTo>
                  <a:pt x="3715880" y="9544736"/>
                </a:lnTo>
                <a:lnTo>
                  <a:pt x="4371632" y="9544736"/>
                </a:lnTo>
                <a:lnTo>
                  <a:pt x="4371632" y="9471876"/>
                </a:lnTo>
                <a:lnTo>
                  <a:pt x="3715880" y="9471876"/>
                </a:lnTo>
                <a:lnTo>
                  <a:pt x="3715880" y="8816137"/>
                </a:lnTo>
                <a:lnTo>
                  <a:pt x="4371632" y="8816137"/>
                </a:lnTo>
                <a:lnTo>
                  <a:pt x="4371632" y="8743264"/>
                </a:lnTo>
                <a:lnTo>
                  <a:pt x="3715880" y="8743264"/>
                </a:lnTo>
                <a:lnTo>
                  <a:pt x="3715880" y="8087525"/>
                </a:lnTo>
                <a:lnTo>
                  <a:pt x="4371632" y="8087525"/>
                </a:lnTo>
                <a:lnTo>
                  <a:pt x="4371632" y="8014665"/>
                </a:lnTo>
                <a:lnTo>
                  <a:pt x="3715880" y="8014665"/>
                </a:lnTo>
                <a:lnTo>
                  <a:pt x="3715880" y="7358913"/>
                </a:lnTo>
                <a:lnTo>
                  <a:pt x="4371632" y="7358913"/>
                </a:lnTo>
                <a:lnTo>
                  <a:pt x="4371632" y="7286053"/>
                </a:lnTo>
                <a:lnTo>
                  <a:pt x="3715880" y="7286053"/>
                </a:lnTo>
                <a:lnTo>
                  <a:pt x="3715880" y="6630314"/>
                </a:lnTo>
                <a:lnTo>
                  <a:pt x="4371632" y="6630314"/>
                </a:lnTo>
                <a:lnTo>
                  <a:pt x="4371632" y="6557454"/>
                </a:lnTo>
                <a:lnTo>
                  <a:pt x="3715880" y="6557454"/>
                </a:lnTo>
                <a:lnTo>
                  <a:pt x="3715880" y="5901702"/>
                </a:lnTo>
                <a:lnTo>
                  <a:pt x="4371632" y="5901702"/>
                </a:lnTo>
                <a:lnTo>
                  <a:pt x="4371632" y="5828843"/>
                </a:lnTo>
                <a:lnTo>
                  <a:pt x="3715880" y="5828843"/>
                </a:lnTo>
                <a:lnTo>
                  <a:pt x="3715880" y="5173103"/>
                </a:lnTo>
                <a:lnTo>
                  <a:pt x="4371632" y="5173103"/>
                </a:lnTo>
                <a:lnTo>
                  <a:pt x="4371632" y="5100244"/>
                </a:lnTo>
                <a:lnTo>
                  <a:pt x="3715880" y="5100244"/>
                </a:lnTo>
                <a:lnTo>
                  <a:pt x="3715880" y="4444492"/>
                </a:lnTo>
                <a:lnTo>
                  <a:pt x="4371632" y="4444492"/>
                </a:lnTo>
                <a:lnTo>
                  <a:pt x="4371632" y="4371632"/>
                </a:lnTo>
                <a:lnTo>
                  <a:pt x="3715880" y="4371632"/>
                </a:lnTo>
                <a:lnTo>
                  <a:pt x="3715880" y="3715893"/>
                </a:lnTo>
                <a:lnTo>
                  <a:pt x="4371632" y="3715893"/>
                </a:lnTo>
                <a:lnTo>
                  <a:pt x="4371632" y="3643033"/>
                </a:lnTo>
                <a:lnTo>
                  <a:pt x="3715880" y="3643033"/>
                </a:lnTo>
                <a:lnTo>
                  <a:pt x="3715880" y="2987281"/>
                </a:lnTo>
                <a:lnTo>
                  <a:pt x="4371632" y="2987281"/>
                </a:lnTo>
                <a:lnTo>
                  <a:pt x="4371632" y="2914421"/>
                </a:lnTo>
                <a:lnTo>
                  <a:pt x="3715880" y="2914421"/>
                </a:lnTo>
                <a:lnTo>
                  <a:pt x="3715880" y="2258669"/>
                </a:lnTo>
                <a:lnTo>
                  <a:pt x="4371632" y="2258669"/>
                </a:lnTo>
                <a:lnTo>
                  <a:pt x="4371632" y="2185809"/>
                </a:lnTo>
                <a:lnTo>
                  <a:pt x="3715880" y="2185809"/>
                </a:lnTo>
                <a:lnTo>
                  <a:pt x="3715880" y="1530070"/>
                </a:lnTo>
                <a:lnTo>
                  <a:pt x="4371632" y="1530070"/>
                </a:lnTo>
                <a:lnTo>
                  <a:pt x="4371632" y="1457210"/>
                </a:lnTo>
                <a:lnTo>
                  <a:pt x="3715880" y="1457210"/>
                </a:lnTo>
                <a:lnTo>
                  <a:pt x="3715880" y="801458"/>
                </a:lnTo>
                <a:lnTo>
                  <a:pt x="4371632" y="801458"/>
                </a:lnTo>
                <a:lnTo>
                  <a:pt x="4371632" y="728599"/>
                </a:lnTo>
                <a:lnTo>
                  <a:pt x="3715880" y="728599"/>
                </a:lnTo>
                <a:lnTo>
                  <a:pt x="3715880" y="72390"/>
                </a:lnTo>
                <a:lnTo>
                  <a:pt x="4371632" y="72390"/>
                </a:lnTo>
                <a:lnTo>
                  <a:pt x="4371632" y="0"/>
                </a:lnTo>
                <a:lnTo>
                  <a:pt x="3643020" y="0"/>
                </a:lnTo>
                <a:lnTo>
                  <a:pt x="3643020" y="72390"/>
                </a:lnTo>
                <a:lnTo>
                  <a:pt x="3643020" y="728599"/>
                </a:lnTo>
                <a:lnTo>
                  <a:pt x="3643020" y="10200488"/>
                </a:lnTo>
                <a:lnTo>
                  <a:pt x="2987281" y="10200488"/>
                </a:lnTo>
                <a:lnTo>
                  <a:pt x="2987281" y="9544736"/>
                </a:lnTo>
                <a:lnTo>
                  <a:pt x="3643020" y="9544736"/>
                </a:lnTo>
                <a:lnTo>
                  <a:pt x="3643020" y="9471876"/>
                </a:lnTo>
                <a:lnTo>
                  <a:pt x="2987281" y="9471876"/>
                </a:lnTo>
                <a:lnTo>
                  <a:pt x="2987281" y="8816137"/>
                </a:lnTo>
                <a:lnTo>
                  <a:pt x="3643020" y="8816137"/>
                </a:lnTo>
                <a:lnTo>
                  <a:pt x="3643020" y="8743264"/>
                </a:lnTo>
                <a:lnTo>
                  <a:pt x="2987281" y="8743264"/>
                </a:lnTo>
                <a:lnTo>
                  <a:pt x="2987281" y="8087525"/>
                </a:lnTo>
                <a:lnTo>
                  <a:pt x="3643020" y="8087525"/>
                </a:lnTo>
                <a:lnTo>
                  <a:pt x="3643020" y="8014665"/>
                </a:lnTo>
                <a:lnTo>
                  <a:pt x="2987281" y="8014665"/>
                </a:lnTo>
                <a:lnTo>
                  <a:pt x="2987281" y="7358913"/>
                </a:lnTo>
                <a:lnTo>
                  <a:pt x="3643020" y="7358913"/>
                </a:lnTo>
                <a:lnTo>
                  <a:pt x="3643020" y="7286053"/>
                </a:lnTo>
                <a:lnTo>
                  <a:pt x="2987281" y="7286053"/>
                </a:lnTo>
                <a:lnTo>
                  <a:pt x="2987281" y="6630314"/>
                </a:lnTo>
                <a:lnTo>
                  <a:pt x="3643020" y="6630314"/>
                </a:lnTo>
                <a:lnTo>
                  <a:pt x="3643020" y="6557454"/>
                </a:lnTo>
                <a:lnTo>
                  <a:pt x="2987281" y="6557454"/>
                </a:lnTo>
                <a:lnTo>
                  <a:pt x="2987281" y="5901702"/>
                </a:lnTo>
                <a:lnTo>
                  <a:pt x="3643020" y="5901702"/>
                </a:lnTo>
                <a:lnTo>
                  <a:pt x="3643020" y="5828843"/>
                </a:lnTo>
                <a:lnTo>
                  <a:pt x="2987281" y="5828843"/>
                </a:lnTo>
                <a:lnTo>
                  <a:pt x="2987281" y="5173103"/>
                </a:lnTo>
                <a:lnTo>
                  <a:pt x="3643020" y="5173103"/>
                </a:lnTo>
                <a:lnTo>
                  <a:pt x="3643020" y="5100244"/>
                </a:lnTo>
                <a:lnTo>
                  <a:pt x="2987281" y="5100244"/>
                </a:lnTo>
                <a:lnTo>
                  <a:pt x="2987281" y="4444492"/>
                </a:lnTo>
                <a:lnTo>
                  <a:pt x="3643020" y="4444492"/>
                </a:lnTo>
                <a:lnTo>
                  <a:pt x="3643020" y="4371632"/>
                </a:lnTo>
                <a:lnTo>
                  <a:pt x="2987281" y="4371632"/>
                </a:lnTo>
                <a:lnTo>
                  <a:pt x="2987281" y="3715893"/>
                </a:lnTo>
                <a:lnTo>
                  <a:pt x="3643020" y="3715893"/>
                </a:lnTo>
                <a:lnTo>
                  <a:pt x="3643020" y="3643033"/>
                </a:lnTo>
                <a:lnTo>
                  <a:pt x="2987281" y="3643033"/>
                </a:lnTo>
                <a:lnTo>
                  <a:pt x="2987281" y="2987281"/>
                </a:lnTo>
                <a:lnTo>
                  <a:pt x="3643020" y="2987281"/>
                </a:lnTo>
                <a:lnTo>
                  <a:pt x="3643020" y="2914421"/>
                </a:lnTo>
                <a:lnTo>
                  <a:pt x="2987281" y="2914421"/>
                </a:lnTo>
                <a:lnTo>
                  <a:pt x="2987281" y="2258669"/>
                </a:lnTo>
                <a:lnTo>
                  <a:pt x="3643020" y="2258669"/>
                </a:lnTo>
                <a:lnTo>
                  <a:pt x="3643020" y="2185809"/>
                </a:lnTo>
                <a:lnTo>
                  <a:pt x="2987281" y="2185809"/>
                </a:lnTo>
                <a:lnTo>
                  <a:pt x="2987281" y="1530070"/>
                </a:lnTo>
                <a:lnTo>
                  <a:pt x="3643020" y="1530070"/>
                </a:lnTo>
                <a:lnTo>
                  <a:pt x="3643020" y="1457210"/>
                </a:lnTo>
                <a:lnTo>
                  <a:pt x="2987281" y="1457210"/>
                </a:lnTo>
                <a:lnTo>
                  <a:pt x="2987281" y="801458"/>
                </a:lnTo>
                <a:lnTo>
                  <a:pt x="3643020" y="801458"/>
                </a:lnTo>
                <a:lnTo>
                  <a:pt x="3643020" y="728599"/>
                </a:lnTo>
                <a:lnTo>
                  <a:pt x="2987281" y="728599"/>
                </a:lnTo>
                <a:lnTo>
                  <a:pt x="2987281" y="72390"/>
                </a:lnTo>
                <a:lnTo>
                  <a:pt x="3643020" y="72390"/>
                </a:lnTo>
                <a:lnTo>
                  <a:pt x="3643020" y="0"/>
                </a:lnTo>
                <a:lnTo>
                  <a:pt x="2914421" y="0"/>
                </a:lnTo>
                <a:lnTo>
                  <a:pt x="2914421" y="72390"/>
                </a:lnTo>
                <a:lnTo>
                  <a:pt x="2914421" y="728599"/>
                </a:lnTo>
                <a:lnTo>
                  <a:pt x="2914421" y="10200488"/>
                </a:lnTo>
                <a:lnTo>
                  <a:pt x="2258669" y="10200488"/>
                </a:lnTo>
                <a:lnTo>
                  <a:pt x="2258669" y="9544736"/>
                </a:lnTo>
                <a:lnTo>
                  <a:pt x="2914421" y="9544736"/>
                </a:lnTo>
                <a:lnTo>
                  <a:pt x="2914421" y="9471876"/>
                </a:lnTo>
                <a:lnTo>
                  <a:pt x="2258669" y="9471876"/>
                </a:lnTo>
                <a:lnTo>
                  <a:pt x="2258669" y="8816137"/>
                </a:lnTo>
                <a:lnTo>
                  <a:pt x="2914421" y="8816137"/>
                </a:lnTo>
                <a:lnTo>
                  <a:pt x="2914421" y="8743264"/>
                </a:lnTo>
                <a:lnTo>
                  <a:pt x="2258669" y="8743264"/>
                </a:lnTo>
                <a:lnTo>
                  <a:pt x="2258669" y="8087525"/>
                </a:lnTo>
                <a:lnTo>
                  <a:pt x="2914421" y="8087525"/>
                </a:lnTo>
                <a:lnTo>
                  <a:pt x="2914421" y="8014665"/>
                </a:lnTo>
                <a:lnTo>
                  <a:pt x="2258669" y="8014665"/>
                </a:lnTo>
                <a:lnTo>
                  <a:pt x="2258669" y="7358913"/>
                </a:lnTo>
                <a:lnTo>
                  <a:pt x="2914421" y="7358913"/>
                </a:lnTo>
                <a:lnTo>
                  <a:pt x="2914421" y="7286053"/>
                </a:lnTo>
                <a:lnTo>
                  <a:pt x="2258669" y="7286053"/>
                </a:lnTo>
                <a:lnTo>
                  <a:pt x="2258669" y="6630314"/>
                </a:lnTo>
                <a:lnTo>
                  <a:pt x="2914421" y="6630314"/>
                </a:lnTo>
                <a:lnTo>
                  <a:pt x="2914421" y="6557454"/>
                </a:lnTo>
                <a:lnTo>
                  <a:pt x="2258669" y="6557454"/>
                </a:lnTo>
                <a:lnTo>
                  <a:pt x="2258669" y="5901702"/>
                </a:lnTo>
                <a:lnTo>
                  <a:pt x="2914421" y="5901702"/>
                </a:lnTo>
                <a:lnTo>
                  <a:pt x="2914421" y="5828843"/>
                </a:lnTo>
                <a:lnTo>
                  <a:pt x="2258669" y="5828843"/>
                </a:lnTo>
                <a:lnTo>
                  <a:pt x="2258669" y="5173103"/>
                </a:lnTo>
                <a:lnTo>
                  <a:pt x="2914421" y="5173103"/>
                </a:lnTo>
                <a:lnTo>
                  <a:pt x="2914421" y="5100244"/>
                </a:lnTo>
                <a:lnTo>
                  <a:pt x="2258669" y="5100244"/>
                </a:lnTo>
                <a:lnTo>
                  <a:pt x="2258669" y="4444492"/>
                </a:lnTo>
                <a:lnTo>
                  <a:pt x="2914421" y="4444492"/>
                </a:lnTo>
                <a:lnTo>
                  <a:pt x="2914421" y="4371632"/>
                </a:lnTo>
                <a:lnTo>
                  <a:pt x="2258669" y="4371632"/>
                </a:lnTo>
                <a:lnTo>
                  <a:pt x="2258669" y="3715893"/>
                </a:lnTo>
                <a:lnTo>
                  <a:pt x="2914421" y="3715893"/>
                </a:lnTo>
                <a:lnTo>
                  <a:pt x="2914421" y="3643033"/>
                </a:lnTo>
                <a:lnTo>
                  <a:pt x="2258669" y="3643033"/>
                </a:lnTo>
                <a:lnTo>
                  <a:pt x="2258669" y="2987281"/>
                </a:lnTo>
                <a:lnTo>
                  <a:pt x="2914421" y="2987281"/>
                </a:lnTo>
                <a:lnTo>
                  <a:pt x="2914421" y="2914421"/>
                </a:lnTo>
                <a:lnTo>
                  <a:pt x="2258669" y="2914421"/>
                </a:lnTo>
                <a:lnTo>
                  <a:pt x="2258669" y="2258669"/>
                </a:lnTo>
                <a:lnTo>
                  <a:pt x="2914421" y="2258669"/>
                </a:lnTo>
                <a:lnTo>
                  <a:pt x="2914421" y="2185809"/>
                </a:lnTo>
                <a:lnTo>
                  <a:pt x="2258669" y="2185809"/>
                </a:lnTo>
                <a:lnTo>
                  <a:pt x="2258669" y="1530070"/>
                </a:lnTo>
                <a:lnTo>
                  <a:pt x="2914421" y="1530070"/>
                </a:lnTo>
                <a:lnTo>
                  <a:pt x="2914421" y="1457210"/>
                </a:lnTo>
                <a:lnTo>
                  <a:pt x="2258669" y="1457210"/>
                </a:lnTo>
                <a:lnTo>
                  <a:pt x="2258669" y="801458"/>
                </a:lnTo>
                <a:lnTo>
                  <a:pt x="2914421" y="801458"/>
                </a:lnTo>
                <a:lnTo>
                  <a:pt x="2914421" y="728599"/>
                </a:lnTo>
                <a:lnTo>
                  <a:pt x="2258669" y="728599"/>
                </a:lnTo>
                <a:lnTo>
                  <a:pt x="2258669" y="72390"/>
                </a:lnTo>
                <a:lnTo>
                  <a:pt x="2914421" y="72390"/>
                </a:lnTo>
                <a:lnTo>
                  <a:pt x="2914421" y="0"/>
                </a:lnTo>
                <a:lnTo>
                  <a:pt x="2185809" y="0"/>
                </a:lnTo>
                <a:lnTo>
                  <a:pt x="2185809" y="72390"/>
                </a:lnTo>
                <a:lnTo>
                  <a:pt x="2185809" y="728599"/>
                </a:lnTo>
                <a:lnTo>
                  <a:pt x="2185809" y="10200488"/>
                </a:lnTo>
                <a:lnTo>
                  <a:pt x="1530070" y="10200488"/>
                </a:lnTo>
                <a:lnTo>
                  <a:pt x="1530070" y="9544736"/>
                </a:lnTo>
                <a:lnTo>
                  <a:pt x="2185809" y="9544736"/>
                </a:lnTo>
                <a:lnTo>
                  <a:pt x="2185809" y="9471876"/>
                </a:lnTo>
                <a:lnTo>
                  <a:pt x="1530070" y="9471876"/>
                </a:lnTo>
                <a:lnTo>
                  <a:pt x="1530070" y="8816137"/>
                </a:lnTo>
                <a:lnTo>
                  <a:pt x="2185809" y="8816137"/>
                </a:lnTo>
                <a:lnTo>
                  <a:pt x="2185809" y="8743264"/>
                </a:lnTo>
                <a:lnTo>
                  <a:pt x="1530070" y="8743264"/>
                </a:lnTo>
                <a:lnTo>
                  <a:pt x="1530070" y="8087525"/>
                </a:lnTo>
                <a:lnTo>
                  <a:pt x="2185809" y="8087525"/>
                </a:lnTo>
                <a:lnTo>
                  <a:pt x="2185809" y="8014665"/>
                </a:lnTo>
                <a:lnTo>
                  <a:pt x="1530070" y="8014665"/>
                </a:lnTo>
                <a:lnTo>
                  <a:pt x="1530070" y="7358913"/>
                </a:lnTo>
                <a:lnTo>
                  <a:pt x="2185809" y="7358913"/>
                </a:lnTo>
                <a:lnTo>
                  <a:pt x="2185809" y="7286053"/>
                </a:lnTo>
                <a:lnTo>
                  <a:pt x="1530070" y="7286053"/>
                </a:lnTo>
                <a:lnTo>
                  <a:pt x="1530070" y="6630314"/>
                </a:lnTo>
                <a:lnTo>
                  <a:pt x="2185809" y="6630314"/>
                </a:lnTo>
                <a:lnTo>
                  <a:pt x="2185809" y="6557454"/>
                </a:lnTo>
                <a:lnTo>
                  <a:pt x="1530070" y="6557454"/>
                </a:lnTo>
                <a:lnTo>
                  <a:pt x="1530070" y="5901702"/>
                </a:lnTo>
                <a:lnTo>
                  <a:pt x="2185809" y="5901702"/>
                </a:lnTo>
                <a:lnTo>
                  <a:pt x="2185809" y="5828843"/>
                </a:lnTo>
                <a:lnTo>
                  <a:pt x="1530070" y="5828843"/>
                </a:lnTo>
                <a:lnTo>
                  <a:pt x="1530070" y="5173103"/>
                </a:lnTo>
                <a:lnTo>
                  <a:pt x="2185809" y="5173103"/>
                </a:lnTo>
                <a:lnTo>
                  <a:pt x="2185809" y="5100244"/>
                </a:lnTo>
                <a:lnTo>
                  <a:pt x="1530070" y="5100244"/>
                </a:lnTo>
                <a:lnTo>
                  <a:pt x="1530070" y="4444492"/>
                </a:lnTo>
                <a:lnTo>
                  <a:pt x="2185809" y="4444492"/>
                </a:lnTo>
                <a:lnTo>
                  <a:pt x="2185809" y="4371632"/>
                </a:lnTo>
                <a:lnTo>
                  <a:pt x="1530070" y="4371632"/>
                </a:lnTo>
                <a:lnTo>
                  <a:pt x="1530070" y="3715893"/>
                </a:lnTo>
                <a:lnTo>
                  <a:pt x="2185809" y="3715893"/>
                </a:lnTo>
                <a:lnTo>
                  <a:pt x="2185809" y="3643033"/>
                </a:lnTo>
                <a:lnTo>
                  <a:pt x="1530070" y="3643033"/>
                </a:lnTo>
                <a:lnTo>
                  <a:pt x="1530070" y="2987281"/>
                </a:lnTo>
                <a:lnTo>
                  <a:pt x="2185809" y="2987281"/>
                </a:lnTo>
                <a:lnTo>
                  <a:pt x="2185809" y="2914421"/>
                </a:lnTo>
                <a:lnTo>
                  <a:pt x="1530070" y="2914421"/>
                </a:lnTo>
                <a:lnTo>
                  <a:pt x="1530070" y="2258669"/>
                </a:lnTo>
                <a:lnTo>
                  <a:pt x="2185809" y="2258669"/>
                </a:lnTo>
                <a:lnTo>
                  <a:pt x="2185809" y="2185809"/>
                </a:lnTo>
                <a:lnTo>
                  <a:pt x="1530070" y="2185809"/>
                </a:lnTo>
                <a:lnTo>
                  <a:pt x="1530070" y="1530070"/>
                </a:lnTo>
                <a:lnTo>
                  <a:pt x="2185809" y="1530070"/>
                </a:lnTo>
                <a:lnTo>
                  <a:pt x="2185809" y="1457210"/>
                </a:lnTo>
                <a:lnTo>
                  <a:pt x="1530070" y="1457210"/>
                </a:lnTo>
                <a:lnTo>
                  <a:pt x="1530070" y="801458"/>
                </a:lnTo>
                <a:lnTo>
                  <a:pt x="2185809" y="801458"/>
                </a:lnTo>
                <a:lnTo>
                  <a:pt x="2185809" y="728599"/>
                </a:lnTo>
                <a:lnTo>
                  <a:pt x="1530070" y="728599"/>
                </a:lnTo>
                <a:lnTo>
                  <a:pt x="1530070" y="72390"/>
                </a:lnTo>
                <a:lnTo>
                  <a:pt x="2185809" y="72390"/>
                </a:lnTo>
                <a:lnTo>
                  <a:pt x="2185809" y="0"/>
                </a:lnTo>
                <a:lnTo>
                  <a:pt x="1457210" y="0"/>
                </a:lnTo>
                <a:lnTo>
                  <a:pt x="1457210" y="72390"/>
                </a:lnTo>
                <a:lnTo>
                  <a:pt x="1457210" y="728599"/>
                </a:lnTo>
                <a:lnTo>
                  <a:pt x="1457210" y="10200488"/>
                </a:lnTo>
                <a:lnTo>
                  <a:pt x="801458" y="10200488"/>
                </a:lnTo>
                <a:lnTo>
                  <a:pt x="801458" y="9544736"/>
                </a:lnTo>
                <a:lnTo>
                  <a:pt x="1457210" y="9544736"/>
                </a:lnTo>
                <a:lnTo>
                  <a:pt x="1457210" y="9471876"/>
                </a:lnTo>
                <a:lnTo>
                  <a:pt x="801458" y="9471876"/>
                </a:lnTo>
                <a:lnTo>
                  <a:pt x="801458" y="8816137"/>
                </a:lnTo>
                <a:lnTo>
                  <a:pt x="1457210" y="8816137"/>
                </a:lnTo>
                <a:lnTo>
                  <a:pt x="1457210" y="8743264"/>
                </a:lnTo>
                <a:lnTo>
                  <a:pt x="801458" y="8743264"/>
                </a:lnTo>
                <a:lnTo>
                  <a:pt x="801458" y="8087525"/>
                </a:lnTo>
                <a:lnTo>
                  <a:pt x="1457210" y="8087525"/>
                </a:lnTo>
                <a:lnTo>
                  <a:pt x="1457210" y="8014665"/>
                </a:lnTo>
                <a:lnTo>
                  <a:pt x="801458" y="8014665"/>
                </a:lnTo>
                <a:lnTo>
                  <a:pt x="801458" y="7358913"/>
                </a:lnTo>
                <a:lnTo>
                  <a:pt x="1457210" y="7358913"/>
                </a:lnTo>
                <a:lnTo>
                  <a:pt x="1457210" y="7286053"/>
                </a:lnTo>
                <a:lnTo>
                  <a:pt x="801458" y="7286053"/>
                </a:lnTo>
                <a:lnTo>
                  <a:pt x="801458" y="6630314"/>
                </a:lnTo>
                <a:lnTo>
                  <a:pt x="1457210" y="6630314"/>
                </a:lnTo>
                <a:lnTo>
                  <a:pt x="1457210" y="6557454"/>
                </a:lnTo>
                <a:lnTo>
                  <a:pt x="801458" y="6557454"/>
                </a:lnTo>
                <a:lnTo>
                  <a:pt x="801458" y="5901702"/>
                </a:lnTo>
                <a:lnTo>
                  <a:pt x="1457210" y="5901702"/>
                </a:lnTo>
                <a:lnTo>
                  <a:pt x="1457210" y="5828843"/>
                </a:lnTo>
                <a:lnTo>
                  <a:pt x="801458" y="5828843"/>
                </a:lnTo>
                <a:lnTo>
                  <a:pt x="801458" y="5173103"/>
                </a:lnTo>
                <a:lnTo>
                  <a:pt x="1457210" y="5173103"/>
                </a:lnTo>
                <a:lnTo>
                  <a:pt x="1457210" y="5100244"/>
                </a:lnTo>
                <a:lnTo>
                  <a:pt x="801458" y="5100244"/>
                </a:lnTo>
                <a:lnTo>
                  <a:pt x="801458" y="4444492"/>
                </a:lnTo>
                <a:lnTo>
                  <a:pt x="1457210" y="4444492"/>
                </a:lnTo>
                <a:lnTo>
                  <a:pt x="1457210" y="4371632"/>
                </a:lnTo>
                <a:lnTo>
                  <a:pt x="801458" y="4371632"/>
                </a:lnTo>
                <a:lnTo>
                  <a:pt x="801458" y="3715893"/>
                </a:lnTo>
                <a:lnTo>
                  <a:pt x="1457210" y="3715893"/>
                </a:lnTo>
                <a:lnTo>
                  <a:pt x="1457210" y="3643033"/>
                </a:lnTo>
                <a:lnTo>
                  <a:pt x="801458" y="3643033"/>
                </a:lnTo>
                <a:lnTo>
                  <a:pt x="801458" y="2987281"/>
                </a:lnTo>
                <a:lnTo>
                  <a:pt x="1457210" y="2987281"/>
                </a:lnTo>
                <a:lnTo>
                  <a:pt x="1457210" y="2914421"/>
                </a:lnTo>
                <a:lnTo>
                  <a:pt x="801458" y="2914421"/>
                </a:lnTo>
                <a:lnTo>
                  <a:pt x="801458" y="2258669"/>
                </a:lnTo>
                <a:lnTo>
                  <a:pt x="1457210" y="2258669"/>
                </a:lnTo>
                <a:lnTo>
                  <a:pt x="1457210" y="2185809"/>
                </a:lnTo>
                <a:lnTo>
                  <a:pt x="801458" y="2185809"/>
                </a:lnTo>
                <a:lnTo>
                  <a:pt x="801458" y="1530070"/>
                </a:lnTo>
                <a:lnTo>
                  <a:pt x="1457210" y="1530070"/>
                </a:lnTo>
                <a:lnTo>
                  <a:pt x="1457210" y="1457210"/>
                </a:lnTo>
                <a:lnTo>
                  <a:pt x="801458" y="1457210"/>
                </a:lnTo>
                <a:lnTo>
                  <a:pt x="801458" y="801458"/>
                </a:lnTo>
                <a:lnTo>
                  <a:pt x="1457210" y="801458"/>
                </a:lnTo>
                <a:lnTo>
                  <a:pt x="1457210" y="728599"/>
                </a:lnTo>
                <a:lnTo>
                  <a:pt x="801458" y="728599"/>
                </a:lnTo>
                <a:lnTo>
                  <a:pt x="801458" y="72390"/>
                </a:lnTo>
                <a:lnTo>
                  <a:pt x="1457210" y="72390"/>
                </a:lnTo>
                <a:lnTo>
                  <a:pt x="1457210" y="0"/>
                </a:lnTo>
                <a:lnTo>
                  <a:pt x="728599" y="0"/>
                </a:lnTo>
                <a:lnTo>
                  <a:pt x="728599" y="72390"/>
                </a:lnTo>
                <a:lnTo>
                  <a:pt x="728599" y="728599"/>
                </a:lnTo>
                <a:lnTo>
                  <a:pt x="728599" y="10200488"/>
                </a:lnTo>
                <a:lnTo>
                  <a:pt x="72859" y="10200488"/>
                </a:lnTo>
                <a:lnTo>
                  <a:pt x="72859" y="9544736"/>
                </a:lnTo>
                <a:lnTo>
                  <a:pt x="728599" y="9544736"/>
                </a:lnTo>
                <a:lnTo>
                  <a:pt x="728599" y="9471876"/>
                </a:lnTo>
                <a:lnTo>
                  <a:pt x="72859" y="9471876"/>
                </a:lnTo>
                <a:lnTo>
                  <a:pt x="72859" y="8816137"/>
                </a:lnTo>
                <a:lnTo>
                  <a:pt x="728599" y="8816137"/>
                </a:lnTo>
                <a:lnTo>
                  <a:pt x="728599" y="8743264"/>
                </a:lnTo>
                <a:lnTo>
                  <a:pt x="72859" y="8743264"/>
                </a:lnTo>
                <a:lnTo>
                  <a:pt x="72859" y="8087525"/>
                </a:lnTo>
                <a:lnTo>
                  <a:pt x="728599" y="8087525"/>
                </a:lnTo>
                <a:lnTo>
                  <a:pt x="728599" y="8014665"/>
                </a:lnTo>
                <a:lnTo>
                  <a:pt x="72859" y="8014665"/>
                </a:lnTo>
                <a:lnTo>
                  <a:pt x="72859" y="7358913"/>
                </a:lnTo>
                <a:lnTo>
                  <a:pt x="728599" y="7358913"/>
                </a:lnTo>
                <a:lnTo>
                  <a:pt x="728599" y="7286053"/>
                </a:lnTo>
                <a:lnTo>
                  <a:pt x="72859" y="7286053"/>
                </a:lnTo>
                <a:lnTo>
                  <a:pt x="72859" y="6630314"/>
                </a:lnTo>
                <a:lnTo>
                  <a:pt x="728599" y="6630314"/>
                </a:lnTo>
                <a:lnTo>
                  <a:pt x="728599" y="6557454"/>
                </a:lnTo>
                <a:lnTo>
                  <a:pt x="72859" y="6557454"/>
                </a:lnTo>
                <a:lnTo>
                  <a:pt x="72859" y="5901702"/>
                </a:lnTo>
                <a:lnTo>
                  <a:pt x="728599" y="5901702"/>
                </a:lnTo>
                <a:lnTo>
                  <a:pt x="728599" y="5828843"/>
                </a:lnTo>
                <a:lnTo>
                  <a:pt x="72859" y="5828843"/>
                </a:lnTo>
                <a:lnTo>
                  <a:pt x="72859" y="5173103"/>
                </a:lnTo>
                <a:lnTo>
                  <a:pt x="728599" y="5173103"/>
                </a:lnTo>
                <a:lnTo>
                  <a:pt x="728599" y="5100244"/>
                </a:lnTo>
                <a:lnTo>
                  <a:pt x="72859" y="5100244"/>
                </a:lnTo>
                <a:lnTo>
                  <a:pt x="72859" y="4444492"/>
                </a:lnTo>
                <a:lnTo>
                  <a:pt x="728599" y="4444492"/>
                </a:lnTo>
                <a:lnTo>
                  <a:pt x="728599" y="4371632"/>
                </a:lnTo>
                <a:lnTo>
                  <a:pt x="72859" y="4371632"/>
                </a:lnTo>
                <a:lnTo>
                  <a:pt x="72859" y="3715893"/>
                </a:lnTo>
                <a:lnTo>
                  <a:pt x="728599" y="3715893"/>
                </a:lnTo>
                <a:lnTo>
                  <a:pt x="728599" y="3643033"/>
                </a:lnTo>
                <a:lnTo>
                  <a:pt x="72859" y="3643033"/>
                </a:lnTo>
                <a:lnTo>
                  <a:pt x="72859" y="2987281"/>
                </a:lnTo>
                <a:lnTo>
                  <a:pt x="728599" y="2987281"/>
                </a:lnTo>
                <a:lnTo>
                  <a:pt x="728599" y="2914421"/>
                </a:lnTo>
                <a:lnTo>
                  <a:pt x="72859" y="2914421"/>
                </a:lnTo>
                <a:lnTo>
                  <a:pt x="72859" y="2258669"/>
                </a:lnTo>
                <a:lnTo>
                  <a:pt x="728599" y="2258669"/>
                </a:lnTo>
                <a:lnTo>
                  <a:pt x="728599" y="2185809"/>
                </a:lnTo>
                <a:lnTo>
                  <a:pt x="72859" y="2185809"/>
                </a:lnTo>
                <a:lnTo>
                  <a:pt x="72859" y="1530070"/>
                </a:lnTo>
                <a:lnTo>
                  <a:pt x="728599" y="1530070"/>
                </a:lnTo>
                <a:lnTo>
                  <a:pt x="728599" y="1457210"/>
                </a:lnTo>
                <a:lnTo>
                  <a:pt x="72859" y="1457210"/>
                </a:lnTo>
                <a:lnTo>
                  <a:pt x="72859" y="801458"/>
                </a:lnTo>
                <a:lnTo>
                  <a:pt x="728599" y="801458"/>
                </a:lnTo>
                <a:lnTo>
                  <a:pt x="728599" y="728599"/>
                </a:lnTo>
                <a:lnTo>
                  <a:pt x="72859" y="728599"/>
                </a:lnTo>
                <a:lnTo>
                  <a:pt x="72859" y="72390"/>
                </a:lnTo>
                <a:lnTo>
                  <a:pt x="728599" y="72390"/>
                </a:lnTo>
                <a:lnTo>
                  <a:pt x="728599" y="0"/>
                </a:lnTo>
                <a:lnTo>
                  <a:pt x="0" y="0"/>
                </a:lnTo>
                <a:lnTo>
                  <a:pt x="0" y="72390"/>
                </a:lnTo>
                <a:lnTo>
                  <a:pt x="0" y="10278110"/>
                </a:lnTo>
                <a:lnTo>
                  <a:pt x="72859" y="10278110"/>
                </a:lnTo>
                <a:lnTo>
                  <a:pt x="72859" y="10273347"/>
                </a:lnTo>
                <a:lnTo>
                  <a:pt x="728599" y="10273347"/>
                </a:lnTo>
                <a:lnTo>
                  <a:pt x="728599" y="10277488"/>
                </a:lnTo>
                <a:lnTo>
                  <a:pt x="801458" y="10277488"/>
                </a:lnTo>
                <a:lnTo>
                  <a:pt x="801458" y="10273347"/>
                </a:lnTo>
                <a:lnTo>
                  <a:pt x="1457210" y="10273347"/>
                </a:lnTo>
                <a:lnTo>
                  <a:pt x="1457210" y="10277488"/>
                </a:lnTo>
                <a:lnTo>
                  <a:pt x="1530070" y="10277488"/>
                </a:lnTo>
                <a:lnTo>
                  <a:pt x="1530070" y="10273347"/>
                </a:lnTo>
                <a:lnTo>
                  <a:pt x="2185809" y="10273347"/>
                </a:lnTo>
                <a:lnTo>
                  <a:pt x="2185809" y="10277488"/>
                </a:lnTo>
                <a:lnTo>
                  <a:pt x="2258669" y="10277488"/>
                </a:lnTo>
                <a:lnTo>
                  <a:pt x="2258669" y="10273347"/>
                </a:lnTo>
                <a:lnTo>
                  <a:pt x="2914421" y="10273347"/>
                </a:lnTo>
                <a:lnTo>
                  <a:pt x="2914421" y="10277488"/>
                </a:lnTo>
                <a:lnTo>
                  <a:pt x="2987281" y="10277488"/>
                </a:lnTo>
                <a:lnTo>
                  <a:pt x="2987281" y="10273347"/>
                </a:lnTo>
                <a:lnTo>
                  <a:pt x="3643020" y="10273347"/>
                </a:lnTo>
                <a:lnTo>
                  <a:pt x="3643020" y="10277488"/>
                </a:lnTo>
                <a:lnTo>
                  <a:pt x="3715880" y="10277488"/>
                </a:lnTo>
                <a:lnTo>
                  <a:pt x="3715880" y="10273347"/>
                </a:lnTo>
                <a:lnTo>
                  <a:pt x="4371632" y="10273347"/>
                </a:lnTo>
                <a:lnTo>
                  <a:pt x="4371632" y="10277488"/>
                </a:lnTo>
                <a:lnTo>
                  <a:pt x="4444492" y="10277488"/>
                </a:lnTo>
                <a:lnTo>
                  <a:pt x="4444492" y="10273347"/>
                </a:lnTo>
                <a:lnTo>
                  <a:pt x="5100231" y="10273347"/>
                </a:lnTo>
                <a:lnTo>
                  <a:pt x="5100231" y="10277488"/>
                </a:lnTo>
                <a:lnTo>
                  <a:pt x="5173091" y="10277488"/>
                </a:lnTo>
                <a:lnTo>
                  <a:pt x="5173091" y="10273347"/>
                </a:lnTo>
                <a:lnTo>
                  <a:pt x="5828843" y="10273347"/>
                </a:lnTo>
                <a:lnTo>
                  <a:pt x="5828843" y="10277488"/>
                </a:lnTo>
                <a:lnTo>
                  <a:pt x="5901702" y="10277488"/>
                </a:lnTo>
                <a:lnTo>
                  <a:pt x="5901702" y="10273347"/>
                </a:lnTo>
                <a:lnTo>
                  <a:pt x="6557454" y="10273347"/>
                </a:lnTo>
                <a:lnTo>
                  <a:pt x="6557454" y="10277488"/>
                </a:lnTo>
                <a:lnTo>
                  <a:pt x="6630314" y="10277488"/>
                </a:lnTo>
                <a:lnTo>
                  <a:pt x="6630314" y="10273347"/>
                </a:lnTo>
                <a:lnTo>
                  <a:pt x="7286053" y="10273347"/>
                </a:lnTo>
                <a:lnTo>
                  <a:pt x="7286053" y="10277488"/>
                </a:lnTo>
                <a:lnTo>
                  <a:pt x="7358913" y="10277488"/>
                </a:lnTo>
                <a:lnTo>
                  <a:pt x="7358913" y="10273347"/>
                </a:lnTo>
                <a:lnTo>
                  <a:pt x="8014665" y="10273347"/>
                </a:lnTo>
                <a:lnTo>
                  <a:pt x="8014665" y="10277488"/>
                </a:lnTo>
                <a:lnTo>
                  <a:pt x="8087525" y="10277488"/>
                </a:lnTo>
                <a:lnTo>
                  <a:pt x="8087525" y="10273347"/>
                </a:lnTo>
                <a:lnTo>
                  <a:pt x="8743264" y="10273347"/>
                </a:lnTo>
                <a:lnTo>
                  <a:pt x="8743264" y="10277488"/>
                </a:lnTo>
                <a:lnTo>
                  <a:pt x="8816124" y="10277488"/>
                </a:lnTo>
                <a:lnTo>
                  <a:pt x="8816124" y="10273347"/>
                </a:lnTo>
                <a:lnTo>
                  <a:pt x="9471876" y="10273347"/>
                </a:lnTo>
                <a:lnTo>
                  <a:pt x="9471876" y="10277488"/>
                </a:lnTo>
                <a:lnTo>
                  <a:pt x="9544736" y="10277488"/>
                </a:lnTo>
                <a:lnTo>
                  <a:pt x="9544736" y="10273347"/>
                </a:lnTo>
                <a:lnTo>
                  <a:pt x="10200475" y="10273347"/>
                </a:lnTo>
                <a:lnTo>
                  <a:pt x="10200475" y="10277488"/>
                </a:lnTo>
                <a:lnTo>
                  <a:pt x="10273335" y="10277488"/>
                </a:lnTo>
                <a:lnTo>
                  <a:pt x="10273335" y="10273347"/>
                </a:lnTo>
                <a:lnTo>
                  <a:pt x="10929087" y="10273347"/>
                </a:lnTo>
                <a:lnTo>
                  <a:pt x="10929087" y="10277488"/>
                </a:lnTo>
                <a:lnTo>
                  <a:pt x="11001947" y="10277488"/>
                </a:lnTo>
                <a:lnTo>
                  <a:pt x="11001947" y="10273347"/>
                </a:lnTo>
                <a:lnTo>
                  <a:pt x="11657698" y="10273347"/>
                </a:lnTo>
                <a:lnTo>
                  <a:pt x="11657698" y="10277488"/>
                </a:lnTo>
                <a:lnTo>
                  <a:pt x="11730558" y="10277488"/>
                </a:lnTo>
                <a:lnTo>
                  <a:pt x="11730558" y="10273347"/>
                </a:lnTo>
                <a:lnTo>
                  <a:pt x="12386297" y="10273347"/>
                </a:lnTo>
                <a:lnTo>
                  <a:pt x="12386297" y="10277488"/>
                </a:lnTo>
                <a:lnTo>
                  <a:pt x="12459157" y="10277488"/>
                </a:lnTo>
                <a:lnTo>
                  <a:pt x="12459157" y="10273347"/>
                </a:lnTo>
                <a:lnTo>
                  <a:pt x="13114909" y="10273347"/>
                </a:lnTo>
                <a:lnTo>
                  <a:pt x="13114909" y="10277488"/>
                </a:lnTo>
                <a:lnTo>
                  <a:pt x="13187769" y="10277488"/>
                </a:lnTo>
                <a:lnTo>
                  <a:pt x="13187769" y="10273347"/>
                </a:lnTo>
                <a:lnTo>
                  <a:pt x="13843508" y="10273347"/>
                </a:lnTo>
                <a:lnTo>
                  <a:pt x="13843508" y="10277488"/>
                </a:lnTo>
                <a:lnTo>
                  <a:pt x="13916368" y="10277488"/>
                </a:lnTo>
                <a:lnTo>
                  <a:pt x="13916368" y="10273347"/>
                </a:lnTo>
                <a:lnTo>
                  <a:pt x="14572120" y="10273347"/>
                </a:lnTo>
                <a:lnTo>
                  <a:pt x="14572120" y="10277488"/>
                </a:lnTo>
                <a:lnTo>
                  <a:pt x="14644980" y="10277488"/>
                </a:lnTo>
                <a:lnTo>
                  <a:pt x="14644980" y="10273347"/>
                </a:lnTo>
                <a:lnTo>
                  <a:pt x="15300719" y="10273347"/>
                </a:lnTo>
                <a:lnTo>
                  <a:pt x="15300719" y="10277488"/>
                </a:lnTo>
                <a:lnTo>
                  <a:pt x="15373579" y="10277488"/>
                </a:lnTo>
                <a:lnTo>
                  <a:pt x="15373579" y="10273347"/>
                </a:lnTo>
                <a:lnTo>
                  <a:pt x="16029331" y="10273347"/>
                </a:lnTo>
                <a:lnTo>
                  <a:pt x="16029331" y="10277488"/>
                </a:lnTo>
                <a:lnTo>
                  <a:pt x="16102191" y="10277488"/>
                </a:lnTo>
                <a:lnTo>
                  <a:pt x="16102191" y="10273347"/>
                </a:lnTo>
                <a:lnTo>
                  <a:pt x="16757930" y="10273347"/>
                </a:lnTo>
                <a:lnTo>
                  <a:pt x="16757930" y="10277488"/>
                </a:lnTo>
                <a:lnTo>
                  <a:pt x="16830802" y="10277488"/>
                </a:lnTo>
                <a:lnTo>
                  <a:pt x="16830802" y="10273347"/>
                </a:lnTo>
                <a:lnTo>
                  <a:pt x="17486541" y="10273347"/>
                </a:lnTo>
                <a:lnTo>
                  <a:pt x="17486541" y="10277488"/>
                </a:lnTo>
                <a:lnTo>
                  <a:pt x="17559401" y="10277488"/>
                </a:lnTo>
                <a:lnTo>
                  <a:pt x="17559401" y="10273347"/>
                </a:lnTo>
                <a:lnTo>
                  <a:pt x="18215153" y="10273347"/>
                </a:lnTo>
                <a:lnTo>
                  <a:pt x="18215153" y="10277488"/>
                </a:lnTo>
                <a:lnTo>
                  <a:pt x="18288000" y="10277488"/>
                </a:lnTo>
                <a:lnTo>
                  <a:pt x="18288000" y="72859"/>
                </a:lnTo>
                <a:lnTo>
                  <a:pt x="18215153" y="72859"/>
                </a:lnTo>
                <a:lnTo>
                  <a:pt x="18215153" y="728599"/>
                </a:lnTo>
                <a:lnTo>
                  <a:pt x="18215153" y="801458"/>
                </a:lnTo>
                <a:lnTo>
                  <a:pt x="18215153" y="10200488"/>
                </a:lnTo>
                <a:lnTo>
                  <a:pt x="17559401" y="10200488"/>
                </a:lnTo>
                <a:lnTo>
                  <a:pt x="17559401" y="9544736"/>
                </a:lnTo>
                <a:lnTo>
                  <a:pt x="18215153" y="9544736"/>
                </a:lnTo>
                <a:lnTo>
                  <a:pt x="18215153" y="9471876"/>
                </a:lnTo>
                <a:lnTo>
                  <a:pt x="17559401" y="9471876"/>
                </a:lnTo>
                <a:lnTo>
                  <a:pt x="17559401" y="8816137"/>
                </a:lnTo>
                <a:lnTo>
                  <a:pt x="18215153" y="8816137"/>
                </a:lnTo>
                <a:lnTo>
                  <a:pt x="18215153" y="8743264"/>
                </a:lnTo>
                <a:lnTo>
                  <a:pt x="17559401" y="8743264"/>
                </a:lnTo>
                <a:lnTo>
                  <a:pt x="17559401" y="8087525"/>
                </a:lnTo>
                <a:lnTo>
                  <a:pt x="18215153" y="8087525"/>
                </a:lnTo>
                <a:lnTo>
                  <a:pt x="18215153" y="8014665"/>
                </a:lnTo>
                <a:lnTo>
                  <a:pt x="17559401" y="8014665"/>
                </a:lnTo>
                <a:lnTo>
                  <a:pt x="17559401" y="7358913"/>
                </a:lnTo>
                <a:lnTo>
                  <a:pt x="18215153" y="7358913"/>
                </a:lnTo>
                <a:lnTo>
                  <a:pt x="18215153" y="7286053"/>
                </a:lnTo>
                <a:lnTo>
                  <a:pt x="17559401" y="7286053"/>
                </a:lnTo>
                <a:lnTo>
                  <a:pt x="17559401" y="6630314"/>
                </a:lnTo>
                <a:lnTo>
                  <a:pt x="18215153" y="6630314"/>
                </a:lnTo>
                <a:lnTo>
                  <a:pt x="18215153" y="6557454"/>
                </a:lnTo>
                <a:lnTo>
                  <a:pt x="17559401" y="6557454"/>
                </a:lnTo>
                <a:lnTo>
                  <a:pt x="17559401" y="5901702"/>
                </a:lnTo>
                <a:lnTo>
                  <a:pt x="18215153" y="5901702"/>
                </a:lnTo>
                <a:lnTo>
                  <a:pt x="18215153" y="5828843"/>
                </a:lnTo>
                <a:lnTo>
                  <a:pt x="17559401" y="5828843"/>
                </a:lnTo>
                <a:lnTo>
                  <a:pt x="17559401" y="5173103"/>
                </a:lnTo>
                <a:lnTo>
                  <a:pt x="18215153" y="5173103"/>
                </a:lnTo>
                <a:lnTo>
                  <a:pt x="18215153" y="5100244"/>
                </a:lnTo>
                <a:lnTo>
                  <a:pt x="17559401" y="5100244"/>
                </a:lnTo>
                <a:lnTo>
                  <a:pt x="17559401" y="4444492"/>
                </a:lnTo>
                <a:lnTo>
                  <a:pt x="18215153" y="4444492"/>
                </a:lnTo>
                <a:lnTo>
                  <a:pt x="18215153" y="4371632"/>
                </a:lnTo>
                <a:lnTo>
                  <a:pt x="17559401" y="4371632"/>
                </a:lnTo>
                <a:lnTo>
                  <a:pt x="17559401" y="3715893"/>
                </a:lnTo>
                <a:lnTo>
                  <a:pt x="18215153" y="3715893"/>
                </a:lnTo>
                <a:lnTo>
                  <a:pt x="18215153" y="3643033"/>
                </a:lnTo>
                <a:lnTo>
                  <a:pt x="17559401" y="3643033"/>
                </a:lnTo>
                <a:lnTo>
                  <a:pt x="17559401" y="2987281"/>
                </a:lnTo>
                <a:lnTo>
                  <a:pt x="18215153" y="2987281"/>
                </a:lnTo>
                <a:lnTo>
                  <a:pt x="18215153" y="2914421"/>
                </a:lnTo>
                <a:lnTo>
                  <a:pt x="17559401" y="2914421"/>
                </a:lnTo>
                <a:lnTo>
                  <a:pt x="17559401" y="2258669"/>
                </a:lnTo>
                <a:lnTo>
                  <a:pt x="18215153" y="2258669"/>
                </a:lnTo>
                <a:lnTo>
                  <a:pt x="18215153" y="2185809"/>
                </a:lnTo>
                <a:lnTo>
                  <a:pt x="17559401" y="2185809"/>
                </a:lnTo>
                <a:lnTo>
                  <a:pt x="17559401" y="1530070"/>
                </a:lnTo>
                <a:lnTo>
                  <a:pt x="18215153" y="1530070"/>
                </a:lnTo>
                <a:lnTo>
                  <a:pt x="18215153" y="1457210"/>
                </a:lnTo>
                <a:lnTo>
                  <a:pt x="17559401" y="1457210"/>
                </a:lnTo>
                <a:lnTo>
                  <a:pt x="17559401" y="801458"/>
                </a:lnTo>
                <a:lnTo>
                  <a:pt x="18215153" y="801458"/>
                </a:lnTo>
                <a:lnTo>
                  <a:pt x="18215153" y="728599"/>
                </a:lnTo>
                <a:lnTo>
                  <a:pt x="17559401" y="728599"/>
                </a:lnTo>
                <a:lnTo>
                  <a:pt x="17559401" y="72390"/>
                </a:lnTo>
                <a:lnTo>
                  <a:pt x="18288000" y="72390"/>
                </a:lnTo>
                <a:lnTo>
                  <a:pt x="18288000" y="0"/>
                </a:lnTo>
                <a:close/>
              </a:path>
            </a:pathLst>
          </a:custGeom>
          <a:solidFill>
            <a:srgbClr val="FFFFFF">
              <a:alpha val="19999"/>
            </a:srgbClr>
          </a:solidFill>
        </p:spPr>
        <p:txBody>
          <a:bodyPr wrap="square" lIns="0" tIns="0" rIns="0" bIns="0" rtlCol="0"/>
          <a:lstStyle/>
          <a:p>
            <a:endParaRPr dirty="0"/>
          </a:p>
        </p:txBody>
      </p:sp>
      <p:sp>
        <p:nvSpPr>
          <p:cNvPr id="4" name="object 4"/>
          <p:cNvSpPr/>
          <p:nvPr/>
        </p:nvSpPr>
        <p:spPr>
          <a:xfrm>
            <a:off x="1564629" y="1716440"/>
            <a:ext cx="13774896" cy="7733570"/>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4495800" y="3619500"/>
            <a:ext cx="6459874" cy="2198038"/>
          </a:xfrm>
          <a:prstGeom prst="rect">
            <a:avLst/>
          </a:prstGeom>
        </p:spPr>
        <p:txBody>
          <a:bodyPr vert="horz" wrap="square" lIns="0" tIns="347980" rIns="0" bIns="0" rtlCol="0">
            <a:spAutoFit/>
          </a:bodyPr>
          <a:lstStyle/>
          <a:p>
            <a:pPr marL="1215390" marR="5080" indent="-1203325">
              <a:spcBef>
                <a:spcPts val="2740"/>
              </a:spcBef>
            </a:pPr>
            <a:r>
              <a:rPr sz="6000" spc="-150" dirty="0">
                <a:latin typeface="Comic Sans MS" pitchFamily="66" charset="0"/>
                <a:cs typeface="Arial"/>
              </a:rPr>
              <a:t>SİZCE ŞİDDET  NEDİR?</a:t>
            </a:r>
          </a:p>
        </p:txBody>
      </p:sp>
      <p:sp>
        <p:nvSpPr>
          <p:cNvPr id="6" name="object 6"/>
          <p:cNvSpPr/>
          <p:nvPr/>
        </p:nvSpPr>
        <p:spPr>
          <a:xfrm>
            <a:off x="15599097" y="2092848"/>
            <a:ext cx="1057275" cy="1050925"/>
          </a:xfrm>
          <a:custGeom>
            <a:avLst/>
            <a:gdLst/>
            <a:ahLst/>
            <a:cxnLst/>
            <a:rect l="l" t="t" r="r" b="b"/>
            <a:pathLst>
              <a:path w="1057275" h="1050925">
                <a:moveTo>
                  <a:pt x="602417" y="1050730"/>
                </a:moveTo>
                <a:lnTo>
                  <a:pt x="599479" y="1049165"/>
                </a:lnTo>
                <a:lnTo>
                  <a:pt x="598255" y="1044678"/>
                </a:lnTo>
                <a:lnTo>
                  <a:pt x="595179" y="1035018"/>
                </a:lnTo>
                <a:lnTo>
                  <a:pt x="592539" y="1025145"/>
                </a:lnTo>
                <a:lnTo>
                  <a:pt x="587555" y="1005392"/>
                </a:lnTo>
                <a:lnTo>
                  <a:pt x="511086" y="724685"/>
                </a:lnTo>
                <a:lnTo>
                  <a:pt x="348485" y="1023072"/>
                </a:lnTo>
                <a:lnTo>
                  <a:pt x="345040" y="1023909"/>
                </a:lnTo>
                <a:lnTo>
                  <a:pt x="212057" y="944140"/>
                </a:lnTo>
                <a:lnTo>
                  <a:pt x="211212" y="940926"/>
                </a:lnTo>
                <a:lnTo>
                  <a:pt x="213511" y="936899"/>
                </a:lnTo>
                <a:lnTo>
                  <a:pt x="218174" y="927901"/>
                </a:lnTo>
                <a:lnTo>
                  <a:pt x="223286" y="919056"/>
                </a:lnTo>
                <a:lnTo>
                  <a:pt x="233719" y="901565"/>
                </a:lnTo>
                <a:lnTo>
                  <a:pt x="389964" y="628320"/>
                </a:lnTo>
                <a:lnTo>
                  <a:pt x="31228" y="704528"/>
                </a:lnTo>
                <a:lnTo>
                  <a:pt x="30263" y="704428"/>
                </a:lnTo>
                <a:lnTo>
                  <a:pt x="28066" y="704608"/>
                </a:lnTo>
                <a:lnTo>
                  <a:pt x="25896" y="703585"/>
                </a:lnTo>
                <a:lnTo>
                  <a:pt x="0" y="572491"/>
                </a:lnTo>
                <a:lnTo>
                  <a:pt x="1289" y="569419"/>
                </a:lnTo>
                <a:lnTo>
                  <a:pt x="5915" y="568337"/>
                </a:lnTo>
                <a:lnTo>
                  <a:pt x="15638" y="565562"/>
                </a:lnTo>
                <a:lnTo>
                  <a:pt x="25602" y="563286"/>
                </a:lnTo>
                <a:lnTo>
                  <a:pt x="45511" y="559074"/>
                </a:lnTo>
                <a:lnTo>
                  <a:pt x="349375" y="487985"/>
                </a:lnTo>
                <a:lnTo>
                  <a:pt x="52926" y="295419"/>
                </a:lnTo>
                <a:lnTo>
                  <a:pt x="52236" y="294568"/>
                </a:lnTo>
                <a:lnTo>
                  <a:pt x="50705" y="293112"/>
                </a:lnTo>
                <a:lnTo>
                  <a:pt x="50031" y="290912"/>
                </a:lnTo>
                <a:lnTo>
                  <a:pt x="124378" y="179966"/>
                </a:lnTo>
                <a:lnTo>
                  <a:pt x="127487" y="178831"/>
                </a:lnTo>
                <a:lnTo>
                  <a:pt x="131505" y="181326"/>
                </a:lnTo>
                <a:lnTo>
                  <a:pt x="140340" y="186250"/>
                </a:lnTo>
                <a:lnTo>
                  <a:pt x="148992" y="191684"/>
                </a:lnTo>
                <a:lnTo>
                  <a:pt x="166054" y="202775"/>
                </a:lnTo>
                <a:lnTo>
                  <a:pt x="410198" y="354343"/>
                </a:lnTo>
                <a:lnTo>
                  <a:pt x="323954" y="37747"/>
                </a:lnTo>
                <a:lnTo>
                  <a:pt x="324154" y="36672"/>
                </a:lnTo>
                <a:lnTo>
                  <a:pt x="325023" y="34305"/>
                </a:lnTo>
                <a:lnTo>
                  <a:pt x="326055" y="33078"/>
                </a:lnTo>
                <a:lnTo>
                  <a:pt x="454714" y="0"/>
                </a:lnTo>
                <a:lnTo>
                  <a:pt x="457556" y="1624"/>
                </a:lnTo>
                <a:lnTo>
                  <a:pt x="458867" y="6074"/>
                </a:lnTo>
                <a:lnTo>
                  <a:pt x="462108" y="15672"/>
                </a:lnTo>
                <a:lnTo>
                  <a:pt x="464949" y="25470"/>
                </a:lnTo>
                <a:lnTo>
                  <a:pt x="470358" y="45082"/>
                </a:lnTo>
                <a:lnTo>
                  <a:pt x="556411" y="337229"/>
                </a:lnTo>
                <a:lnTo>
                  <a:pt x="731640" y="30788"/>
                </a:lnTo>
                <a:lnTo>
                  <a:pt x="732681" y="30110"/>
                </a:lnTo>
                <a:lnTo>
                  <a:pt x="735640" y="29404"/>
                </a:lnTo>
                <a:lnTo>
                  <a:pt x="736822" y="29483"/>
                </a:lnTo>
                <a:lnTo>
                  <a:pt x="850754" y="96808"/>
                </a:lnTo>
                <a:lnTo>
                  <a:pt x="851491" y="100002"/>
                </a:lnTo>
                <a:lnTo>
                  <a:pt x="849281" y="104054"/>
                </a:lnTo>
                <a:lnTo>
                  <a:pt x="844775" y="113129"/>
                </a:lnTo>
                <a:lnTo>
                  <a:pt x="839858" y="122065"/>
                </a:lnTo>
                <a:lnTo>
                  <a:pt x="829824" y="139762"/>
                </a:lnTo>
                <a:lnTo>
                  <a:pt x="682542" y="410038"/>
                </a:lnTo>
                <a:lnTo>
                  <a:pt x="1024841" y="329957"/>
                </a:lnTo>
                <a:lnTo>
                  <a:pt x="1028164" y="331361"/>
                </a:lnTo>
                <a:lnTo>
                  <a:pt x="1057212" y="483664"/>
                </a:lnTo>
                <a:lnTo>
                  <a:pt x="1055973" y="486839"/>
                </a:lnTo>
                <a:lnTo>
                  <a:pt x="1053060" y="487459"/>
                </a:lnTo>
                <a:lnTo>
                  <a:pt x="1041545" y="490437"/>
                </a:lnTo>
                <a:lnTo>
                  <a:pt x="1031518" y="492508"/>
                </a:lnTo>
                <a:lnTo>
                  <a:pt x="1011497" y="496288"/>
                </a:lnTo>
                <a:lnTo>
                  <a:pt x="733850" y="555268"/>
                </a:lnTo>
                <a:lnTo>
                  <a:pt x="1020588" y="733278"/>
                </a:lnTo>
                <a:lnTo>
                  <a:pt x="1021810" y="736643"/>
                </a:lnTo>
                <a:lnTo>
                  <a:pt x="934650" y="864882"/>
                </a:lnTo>
                <a:lnTo>
                  <a:pt x="931511" y="866130"/>
                </a:lnTo>
                <a:lnTo>
                  <a:pt x="927535" y="863543"/>
                </a:lnTo>
                <a:lnTo>
                  <a:pt x="918783" y="858464"/>
                </a:lnTo>
                <a:lnTo>
                  <a:pt x="910229" y="852841"/>
                </a:lnTo>
                <a:lnTo>
                  <a:pt x="893389" y="841368"/>
                </a:lnTo>
                <a:lnTo>
                  <a:pt x="660314" y="689964"/>
                </a:lnTo>
                <a:lnTo>
                  <a:pt x="754587" y="1010013"/>
                </a:lnTo>
                <a:lnTo>
                  <a:pt x="752855" y="1013102"/>
                </a:lnTo>
                <a:lnTo>
                  <a:pt x="602417" y="1050730"/>
                </a:lnTo>
                <a:close/>
              </a:path>
            </a:pathLst>
          </a:custGeom>
          <a:solidFill>
            <a:srgbClr val="FFFFFF"/>
          </a:solid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2265" y="725582"/>
            <a:ext cx="17351695" cy="906948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92368" y="2583991"/>
            <a:ext cx="3488054" cy="2782813"/>
          </a:xfrm>
          <a:prstGeom prst="rect">
            <a:avLst/>
          </a:prstGeom>
        </p:spPr>
        <p:txBody>
          <a:bodyPr vert="horz" wrap="square" lIns="0" tIns="12700" rIns="0" bIns="0" rtlCol="0">
            <a:spAutoFit/>
          </a:bodyPr>
          <a:lstStyle/>
          <a:p>
            <a:pPr marL="12700" algn="l" rtl="0">
              <a:spcBef>
                <a:spcPts val="100"/>
              </a:spcBef>
            </a:pPr>
            <a:r>
              <a:rPr lang="tr-TR" sz="6000" b="1" kern="1200" spc="-150" dirty="0" smtClean="0">
                <a:latin typeface="+mn-lt"/>
                <a:ea typeface="+mn-ea"/>
              </a:rPr>
              <a:t>1.F</a:t>
            </a:r>
            <a:r>
              <a:rPr sz="6000" b="1" kern="1200" spc="-150" dirty="0" err="1" smtClean="0">
                <a:latin typeface="+mn-lt"/>
                <a:ea typeface="+mn-ea"/>
              </a:rPr>
              <a:t>iziksel</a:t>
            </a:r>
            <a:r>
              <a:rPr lang="tr-TR" sz="6000" b="1" kern="1200" spc="-150" dirty="0" smtClean="0">
                <a:latin typeface="+mn-lt"/>
                <a:ea typeface="+mn-ea"/>
              </a:rPr>
              <a:t> </a:t>
            </a:r>
            <a:r>
              <a:rPr lang="tr-TR" sz="6000" b="1" kern="1200" spc="-150" dirty="0">
                <a:latin typeface="+mn-lt"/>
                <a:ea typeface="+mn-ea"/>
              </a:rPr>
              <a:t>istismar</a:t>
            </a:r>
            <a:br>
              <a:rPr lang="tr-TR" sz="6000" b="1" kern="1200" spc="-150" dirty="0">
                <a:latin typeface="+mn-lt"/>
                <a:ea typeface="+mn-ea"/>
              </a:rPr>
            </a:br>
            <a:endParaRPr sz="6000" b="1" kern="1200" spc="-150" dirty="0">
              <a:latin typeface="+mn-lt"/>
              <a:ea typeface="+mn-ea"/>
            </a:endParaRPr>
          </a:p>
        </p:txBody>
      </p:sp>
      <p:sp>
        <p:nvSpPr>
          <p:cNvPr id="5" name="object 5"/>
          <p:cNvSpPr txBox="1"/>
          <p:nvPr/>
        </p:nvSpPr>
        <p:spPr>
          <a:xfrm>
            <a:off x="8458200" y="3200142"/>
            <a:ext cx="6945630" cy="4120359"/>
          </a:xfrm>
          <a:prstGeom prst="rect">
            <a:avLst/>
          </a:prstGeom>
        </p:spPr>
        <p:txBody>
          <a:bodyPr vert="horz" wrap="square" lIns="0" tIns="168910" rIns="0" bIns="0" rtlCol="0">
            <a:spAutoFit/>
          </a:bodyPr>
          <a:lstStyle/>
          <a:p>
            <a:pPr marL="12700" marR="5080" indent="759460">
              <a:lnSpc>
                <a:spcPts val="5930"/>
              </a:lnSpc>
              <a:spcBef>
                <a:spcPts val="1330"/>
              </a:spcBef>
            </a:pPr>
            <a:r>
              <a:rPr sz="4400" spc="-150" dirty="0">
                <a:latin typeface="+mj-lt"/>
                <a:ea typeface="+mj-ea"/>
                <a:cs typeface="Arial"/>
              </a:rPr>
              <a:t>Fiziksel istismar en geniş  anlamda “çocuğun </a:t>
            </a:r>
            <a:r>
              <a:rPr sz="4400" spc="-150" dirty="0" err="1">
                <a:latin typeface="+mj-lt"/>
                <a:ea typeface="+mj-ea"/>
                <a:cs typeface="Arial"/>
              </a:rPr>
              <a:t>kaza</a:t>
            </a:r>
            <a:r>
              <a:rPr sz="4400" spc="-150" dirty="0">
                <a:latin typeface="+mj-lt"/>
                <a:ea typeface="+mj-ea"/>
                <a:cs typeface="Arial"/>
              </a:rPr>
              <a:t> </a:t>
            </a:r>
            <a:r>
              <a:rPr sz="4400" spc="-150" dirty="0" err="1" smtClean="0">
                <a:latin typeface="+mj-lt"/>
                <a:ea typeface="+mj-ea"/>
                <a:cs typeface="Arial"/>
              </a:rPr>
              <a:t>dışı</a:t>
            </a:r>
            <a:r>
              <a:rPr lang="tr-TR" sz="4400" spc="-150" dirty="0" smtClean="0">
                <a:latin typeface="+mj-lt"/>
                <a:ea typeface="+mj-ea"/>
                <a:cs typeface="Arial"/>
              </a:rPr>
              <a:t> </a:t>
            </a:r>
            <a:r>
              <a:rPr lang="tr-TR" sz="4400" spc="-150" dirty="0" smtClean="0">
                <a:latin typeface="+mj-lt"/>
                <a:cs typeface="Arial"/>
              </a:rPr>
              <a:t>yaralanması” şeklinde</a:t>
            </a:r>
            <a:r>
              <a:rPr lang="tr-TR" sz="4400" spc="-150" dirty="0">
                <a:latin typeface="+mj-lt"/>
                <a:ea typeface="+mj-ea"/>
                <a:cs typeface="Arial"/>
              </a:rPr>
              <a:t> </a:t>
            </a:r>
            <a:r>
              <a:rPr lang="tr-TR" sz="4400" spc="-150" dirty="0" smtClean="0">
                <a:latin typeface="+mj-lt"/>
                <a:cs typeface="Arial"/>
              </a:rPr>
              <a:t>tanımlanabilir.</a:t>
            </a:r>
          </a:p>
          <a:p>
            <a:pPr marL="12700" marR="5080" indent="759460">
              <a:lnSpc>
                <a:spcPts val="5930"/>
              </a:lnSpc>
              <a:spcBef>
                <a:spcPts val="1330"/>
              </a:spcBef>
            </a:pPr>
            <a:endParaRPr lang="tr-TR" sz="4400" spc="-150" dirty="0" smtClean="0">
              <a:latin typeface="+mj-lt"/>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622265" y="725579"/>
            <a:ext cx="17351695" cy="9069478"/>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67000" y="2146041"/>
            <a:ext cx="3228340" cy="2782813"/>
          </a:xfrm>
          <a:prstGeom prst="rect">
            <a:avLst/>
          </a:prstGeom>
        </p:spPr>
        <p:txBody>
          <a:bodyPr vert="horz" wrap="square" lIns="0" tIns="12700" rIns="0" bIns="0" rtlCol="0">
            <a:spAutoFit/>
          </a:bodyPr>
          <a:lstStyle/>
          <a:p>
            <a:pPr marL="12700">
              <a:spcBef>
                <a:spcPts val="100"/>
              </a:spcBef>
            </a:pPr>
            <a:r>
              <a:rPr lang="tr-TR" sz="6000" b="1" kern="1200" spc="-150" dirty="0" smtClean="0">
                <a:latin typeface="+mn-lt"/>
                <a:ea typeface="+mn-ea"/>
              </a:rPr>
              <a:t>2.C</a:t>
            </a:r>
            <a:r>
              <a:rPr sz="6000" b="1" kern="1200" spc="-150" dirty="0" err="1" smtClean="0">
                <a:latin typeface="+mn-lt"/>
                <a:ea typeface="+mn-ea"/>
              </a:rPr>
              <a:t>insel</a:t>
            </a:r>
            <a:r>
              <a:rPr lang="tr-TR" sz="6000" b="1" kern="1200" spc="-150" dirty="0" smtClean="0">
                <a:latin typeface="+mn-lt"/>
                <a:ea typeface="+mn-ea"/>
              </a:rPr>
              <a:t> </a:t>
            </a:r>
            <a:r>
              <a:rPr lang="tr-TR" sz="6000" b="1" kern="1200" spc="-150" dirty="0">
                <a:latin typeface="+mn-lt"/>
                <a:ea typeface="+mn-ea"/>
              </a:rPr>
              <a:t>istismar</a:t>
            </a:r>
            <a:br>
              <a:rPr lang="tr-TR" sz="6000" b="1" kern="1200" spc="-150" dirty="0">
                <a:latin typeface="+mn-lt"/>
                <a:ea typeface="+mn-ea"/>
              </a:rPr>
            </a:br>
            <a:endParaRPr sz="6000" b="1" kern="1200" spc="-150" dirty="0">
              <a:latin typeface="+mn-lt"/>
              <a:ea typeface="+mn-ea"/>
            </a:endParaRPr>
          </a:p>
        </p:txBody>
      </p:sp>
      <p:sp>
        <p:nvSpPr>
          <p:cNvPr id="5" name="object 5"/>
          <p:cNvSpPr txBox="1"/>
          <p:nvPr/>
        </p:nvSpPr>
        <p:spPr>
          <a:xfrm>
            <a:off x="8077200" y="2171700"/>
            <a:ext cx="7287042" cy="7341112"/>
          </a:xfrm>
          <a:prstGeom prst="rect">
            <a:avLst/>
          </a:prstGeom>
        </p:spPr>
        <p:txBody>
          <a:bodyPr vert="horz" wrap="square" lIns="0" tIns="15875" rIns="0" bIns="0" rtlCol="0">
            <a:spAutoFit/>
          </a:bodyPr>
          <a:lstStyle/>
          <a:p>
            <a:pPr marL="12700" marR="5080" indent="759460">
              <a:lnSpc>
                <a:spcPts val="5930"/>
              </a:lnSpc>
              <a:spcBef>
                <a:spcPts val="1330"/>
              </a:spcBef>
            </a:pPr>
            <a:r>
              <a:rPr sz="4400" spc="-150" dirty="0">
                <a:latin typeface="+mj-lt"/>
                <a:ea typeface="+mj-ea"/>
                <a:cs typeface="Arial"/>
              </a:rPr>
              <a:t>Cinsel istismar, </a:t>
            </a:r>
            <a:r>
              <a:rPr sz="4400" spc="-150" dirty="0" err="1">
                <a:latin typeface="+mj-lt"/>
                <a:ea typeface="+mj-ea"/>
                <a:cs typeface="Arial"/>
              </a:rPr>
              <a:t>psikososyal</a:t>
            </a:r>
            <a:r>
              <a:rPr lang="tr-TR" sz="4400" spc="-150" dirty="0">
                <a:latin typeface="+mj-lt"/>
                <a:ea typeface="+mj-ea"/>
                <a:cs typeface="Arial"/>
              </a:rPr>
              <a:t> gelişimini tamamlamamış ve yaşı küçük olan kız veya erkek çocuğun bir yetişkin  tarafından cinsel amaçlar  için kullanılmasıdır.</a:t>
            </a:r>
          </a:p>
          <a:p>
            <a:pPr marL="12700">
              <a:spcBef>
                <a:spcPts val="125"/>
              </a:spcBef>
            </a:pPr>
            <a:endParaRPr lang="tr-TR" sz="5950" dirty="0" smtClean="0">
              <a:latin typeface="Arial"/>
              <a:cs typeface="Arial"/>
            </a:endParaRPr>
          </a:p>
          <a:p>
            <a:pPr marL="12700">
              <a:spcBef>
                <a:spcPts val="125"/>
              </a:spcBef>
            </a:pPr>
            <a:endParaRPr lang="tr-TR" sz="5950" dirty="0" smtClean="0">
              <a:latin typeface="Arial"/>
              <a:cs typeface="Arial"/>
            </a:endParaRPr>
          </a:p>
          <a:p>
            <a:pPr marL="12700">
              <a:lnSpc>
                <a:spcPct val="100000"/>
              </a:lnSpc>
              <a:spcBef>
                <a:spcPts val="125"/>
              </a:spcBef>
            </a:pPr>
            <a:endParaRPr sz="5950" dirty="0">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622265" y="725579"/>
            <a:ext cx="17351695" cy="906948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057400" y="2400300"/>
            <a:ext cx="4483100" cy="3349635"/>
          </a:xfrm>
          <a:prstGeom prst="rect">
            <a:avLst/>
          </a:prstGeom>
        </p:spPr>
        <p:txBody>
          <a:bodyPr vert="horz" wrap="square" lIns="0" tIns="12700" rIns="0" bIns="0" rtlCol="0">
            <a:spAutoFit/>
          </a:bodyPr>
          <a:lstStyle/>
          <a:p>
            <a:pPr marL="12700">
              <a:spcBef>
                <a:spcPts val="100"/>
              </a:spcBef>
            </a:pPr>
            <a:r>
              <a:rPr lang="tr-TR" sz="6000" b="1" spc="-150" dirty="0" smtClean="0">
                <a:cs typeface="Arial"/>
              </a:rPr>
              <a:t>3.D</a:t>
            </a:r>
            <a:r>
              <a:rPr sz="6000" b="1" spc="-150" dirty="0" err="1" smtClean="0">
                <a:cs typeface="Arial"/>
              </a:rPr>
              <a:t>uygusal</a:t>
            </a:r>
            <a:r>
              <a:rPr lang="tr-TR" sz="6000" b="1" spc="-150" dirty="0" smtClean="0">
                <a:cs typeface="Arial"/>
              </a:rPr>
              <a:t> </a:t>
            </a:r>
            <a:r>
              <a:rPr lang="tr-TR" sz="6000" b="1" spc="-150" dirty="0">
                <a:cs typeface="Arial"/>
              </a:rPr>
              <a:t>istismar</a:t>
            </a:r>
          </a:p>
          <a:p>
            <a:pPr marL="12700">
              <a:lnSpc>
                <a:spcPct val="100000"/>
              </a:lnSpc>
              <a:spcBef>
                <a:spcPts val="100"/>
              </a:spcBef>
            </a:pPr>
            <a:endParaRPr sz="9600" dirty="0">
              <a:latin typeface="Arial"/>
              <a:cs typeface="Arial"/>
            </a:endParaRPr>
          </a:p>
        </p:txBody>
      </p:sp>
      <p:sp>
        <p:nvSpPr>
          <p:cNvPr id="5" name="object 5"/>
          <p:cNvSpPr txBox="1">
            <a:spLocks noGrp="1"/>
          </p:cNvSpPr>
          <p:nvPr>
            <p:ph type="title"/>
          </p:nvPr>
        </p:nvSpPr>
        <p:spPr>
          <a:xfrm>
            <a:off x="8162047" y="1311974"/>
            <a:ext cx="6901180" cy="9852056"/>
          </a:xfrm>
          <a:prstGeom prst="rect">
            <a:avLst/>
          </a:prstGeom>
        </p:spPr>
        <p:txBody>
          <a:bodyPr vert="horz" wrap="square" lIns="0" tIns="15875" rIns="0" bIns="0" rtlCol="0">
            <a:spAutoFit/>
          </a:bodyPr>
          <a:lstStyle/>
          <a:p>
            <a:pPr marL="12700" marR="5080" algn="l" rtl="0">
              <a:lnSpc>
                <a:spcPts val="5930"/>
              </a:lnSpc>
              <a:spcBef>
                <a:spcPts val="1330"/>
              </a:spcBef>
            </a:pPr>
            <a:r>
              <a:rPr sz="4400" kern="1200" spc="-150" dirty="0">
                <a:latin typeface="+mj-lt"/>
              </a:rPr>
              <a:t>Duygusal istismar, </a:t>
            </a:r>
            <a:r>
              <a:rPr sz="4400" kern="1200" spc="-150" dirty="0" err="1">
                <a:latin typeface="+mj-lt"/>
              </a:rPr>
              <a:t>çocuk</a:t>
            </a:r>
            <a:r>
              <a:rPr sz="4400" kern="1200" spc="-150" dirty="0">
                <a:latin typeface="+mj-lt"/>
              </a:rPr>
              <a:t> </a:t>
            </a:r>
            <a:r>
              <a:rPr sz="4400" kern="1200" spc="-150" dirty="0" err="1">
                <a:latin typeface="+mj-lt"/>
              </a:rPr>
              <a:t>ve</a:t>
            </a:r>
            <a:r>
              <a:rPr lang="tr-TR" sz="4400" kern="1200" spc="-150" dirty="0">
                <a:latin typeface="+mj-lt"/>
              </a:rPr>
              <a:t> gençlerin, kendilerini olumsuz etkileyen tutum ve davranışlara maruz kalarak ya da gereksindikleri ilgi,</a:t>
            </a:r>
            <a:br>
              <a:rPr lang="tr-TR" sz="4400" kern="1200" spc="-150" dirty="0">
                <a:latin typeface="+mj-lt"/>
              </a:rPr>
            </a:br>
            <a:r>
              <a:rPr lang="tr-TR" sz="4400" kern="1200" spc="-150" dirty="0">
                <a:latin typeface="+mj-lt"/>
              </a:rPr>
              <a:t> sevgi ve bakımdan mahrum  bırakılarak toplumsal ve  bilimsel standartlara göre  psikolojik hasara  uğratılmaları durumudur.</a:t>
            </a:r>
            <a:br>
              <a:rPr lang="tr-TR" sz="4400" kern="1200" spc="-150" dirty="0">
                <a:latin typeface="+mj-lt"/>
              </a:rPr>
            </a:br>
            <a:r>
              <a:rPr lang="tr-TR" sz="4400" kern="1200" spc="-150" dirty="0">
                <a:latin typeface="+mj-lt"/>
              </a:rPr>
              <a:t/>
            </a:r>
            <a:br>
              <a:rPr lang="tr-TR" sz="4400" kern="1200" spc="-150" dirty="0">
                <a:latin typeface="+mj-lt"/>
              </a:rPr>
            </a:br>
            <a:r>
              <a:rPr lang="tr-TR" sz="4400" kern="1200" spc="-150" dirty="0">
                <a:latin typeface="+mj-lt"/>
              </a:rPr>
              <a:t/>
            </a:r>
            <a:br>
              <a:rPr lang="tr-TR" sz="4400" kern="1200" spc="-150" dirty="0">
                <a:latin typeface="+mj-lt"/>
              </a:rPr>
            </a:br>
            <a:endParaRPr sz="4400" kern="1200" spc="-150" dirty="0">
              <a:latin typeface="+mj-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2265" y="725579"/>
            <a:ext cx="17351695" cy="906948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29888" y="3131674"/>
            <a:ext cx="3213100" cy="936154"/>
          </a:xfrm>
          <a:prstGeom prst="rect">
            <a:avLst/>
          </a:prstGeom>
        </p:spPr>
        <p:txBody>
          <a:bodyPr vert="horz" wrap="square" lIns="0" tIns="12700" rIns="0" bIns="0" rtlCol="0">
            <a:spAutoFit/>
          </a:bodyPr>
          <a:lstStyle/>
          <a:p>
            <a:pPr marL="12700">
              <a:lnSpc>
                <a:spcPct val="100000"/>
              </a:lnSpc>
              <a:spcBef>
                <a:spcPts val="100"/>
              </a:spcBef>
            </a:pPr>
            <a:r>
              <a:rPr lang="tr-TR" sz="6000" b="1" spc="-150" dirty="0" smtClean="0">
                <a:cs typeface="Arial"/>
              </a:rPr>
              <a:t>4.İ</a:t>
            </a:r>
            <a:r>
              <a:rPr sz="6000" b="1" spc="-150" dirty="0" err="1" smtClean="0">
                <a:cs typeface="Arial"/>
              </a:rPr>
              <a:t>hmal</a:t>
            </a:r>
            <a:endParaRPr sz="6000" b="1" spc="-150" dirty="0">
              <a:cs typeface="Arial"/>
            </a:endParaRPr>
          </a:p>
        </p:txBody>
      </p:sp>
      <p:sp>
        <p:nvSpPr>
          <p:cNvPr id="4" name="object 4"/>
          <p:cNvSpPr txBox="1">
            <a:spLocks noGrp="1"/>
          </p:cNvSpPr>
          <p:nvPr>
            <p:ph type="title"/>
          </p:nvPr>
        </p:nvSpPr>
        <p:spPr>
          <a:xfrm>
            <a:off x="8382000" y="2301693"/>
            <a:ext cx="7772400" cy="5264839"/>
          </a:xfrm>
          <a:prstGeom prst="rect">
            <a:avLst/>
          </a:prstGeom>
        </p:spPr>
        <p:txBody>
          <a:bodyPr vert="horz" wrap="square" lIns="0" tIns="15875" rIns="0" bIns="0" rtlCol="0">
            <a:spAutoFit/>
          </a:bodyPr>
          <a:lstStyle/>
          <a:p>
            <a:pPr marL="12700" marR="5080" algn="l" rtl="0">
              <a:lnSpc>
                <a:spcPts val="5930"/>
              </a:lnSpc>
              <a:spcBef>
                <a:spcPts val="1330"/>
              </a:spcBef>
            </a:pPr>
            <a:r>
              <a:rPr sz="4400" kern="1200" spc="-150" dirty="0">
                <a:latin typeface="+mj-lt"/>
              </a:rPr>
              <a:t>İhmal, </a:t>
            </a:r>
            <a:r>
              <a:rPr sz="4400" kern="1200" spc="-150" dirty="0" err="1">
                <a:latin typeface="+mj-lt"/>
              </a:rPr>
              <a:t>çocuğa</a:t>
            </a:r>
            <a:r>
              <a:rPr sz="4400" kern="1200" spc="-150" dirty="0">
                <a:latin typeface="+mj-lt"/>
              </a:rPr>
              <a:t> </a:t>
            </a:r>
            <a:r>
              <a:rPr sz="4400" kern="1200" spc="-150" dirty="0" err="1">
                <a:latin typeface="+mj-lt"/>
              </a:rPr>
              <a:t>bakmakla</a:t>
            </a:r>
            <a:r>
              <a:rPr lang="tr-TR" sz="4400" kern="1200" spc="-150" dirty="0">
                <a:latin typeface="+mj-lt"/>
              </a:rPr>
              <a:t> yükümlü kişinin bu  yükümlülüğünü yerine getirmemesi, çocuğu fiziksel  ya da duygusal olarak ihmal  etmesidir.</a:t>
            </a:r>
            <a:br>
              <a:rPr lang="tr-TR" sz="4400" kern="1200" spc="-150" dirty="0">
                <a:latin typeface="+mj-lt"/>
              </a:rPr>
            </a:br>
            <a:r>
              <a:rPr lang="tr-TR" sz="4400" kern="1200" spc="-150" dirty="0">
                <a:latin typeface="+mj-lt"/>
              </a:rPr>
              <a:t/>
            </a:r>
            <a:br>
              <a:rPr lang="tr-TR" sz="4400" kern="1200" spc="-150" dirty="0">
                <a:latin typeface="+mj-lt"/>
              </a:rPr>
            </a:br>
            <a:endParaRPr sz="4400" kern="1200" spc="-150"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17"/>
            <a:ext cx="16890468" cy="907703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049000" y="2331590"/>
            <a:ext cx="6357995" cy="2703304"/>
          </a:xfrm>
          <a:prstGeom prst="rect">
            <a:avLst/>
          </a:prstGeom>
        </p:spPr>
        <p:txBody>
          <a:bodyPr vert="horz" wrap="square" lIns="0" tIns="12700" rIns="0" bIns="0" rtlCol="0">
            <a:spAutoFit/>
          </a:bodyPr>
          <a:lstStyle/>
          <a:p>
            <a:pPr marL="12700">
              <a:spcBef>
                <a:spcPts val="100"/>
              </a:spcBef>
            </a:pPr>
            <a:r>
              <a:rPr sz="5800" b="1" spc="-150" dirty="0" err="1" smtClean="0">
                <a:cs typeface="Arial"/>
              </a:rPr>
              <a:t>Çocuklarınız</a:t>
            </a:r>
            <a:r>
              <a:rPr lang="tr-TR" sz="5800" b="1" spc="-150" dirty="0">
                <a:cs typeface="Arial"/>
              </a:rPr>
              <a:t> </a:t>
            </a:r>
            <a:r>
              <a:rPr sz="5800" b="1" spc="-150" dirty="0" err="1" smtClean="0">
                <a:cs typeface="Arial"/>
              </a:rPr>
              <a:t>için</a:t>
            </a:r>
            <a:r>
              <a:rPr lang="tr-TR" sz="5800" b="1" spc="-150" dirty="0" smtClean="0">
                <a:cs typeface="Arial"/>
              </a:rPr>
              <a:t> yapabilecekleriniz</a:t>
            </a:r>
            <a:endParaRPr lang="tr-TR" sz="5800" b="1" spc="-150" dirty="0">
              <a:cs typeface="Arial"/>
            </a:endParaRPr>
          </a:p>
          <a:p>
            <a:pPr marL="12700">
              <a:spcBef>
                <a:spcPts val="100"/>
              </a:spcBef>
            </a:pPr>
            <a:endParaRPr sz="5800" b="1" spc="-150" dirty="0">
              <a:cs typeface="Arial"/>
            </a:endParaRPr>
          </a:p>
        </p:txBody>
      </p:sp>
      <p:sp>
        <p:nvSpPr>
          <p:cNvPr id="5" name="object 5"/>
          <p:cNvSpPr txBox="1">
            <a:spLocks noGrp="1"/>
          </p:cNvSpPr>
          <p:nvPr>
            <p:ph type="title"/>
          </p:nvPr>
        </p:nvSpPr>
        <p:spPr>
          <a:xfrm>
            <a:off x="3480726" y="1632917"/>
            <a:ext cx="6551295" cy="2044149"/>
          </a:xfrm>
          <a:prstGeom prst="rect">
            <a:avLst/>
          </a:prstGeom>
        </p:spPr>
        <p:txBody>
          <a:bodyPr vert="horz" wrap="square" lIns="0" tIns="12700" rIns="0" bIns="0" rtlCol="0">
            <a:spAutoFit/>
          </a:bodyPr>
          <a:lstStyle/>
          <a:p>
            <a:pPr marL="12700">
              <a:spcBef>
                <a:spcPts val="100"/>
              </a:spcBef>
            </a:pPr>
            <a:r>
              <a:rPr sz="4400" kern="1200" spc="-150" dirty="0">
                <a:latin typeface="+mj-lt"/>
              </a:rPr>
              <a:t>Çocuklarınızı </a:t>
            </a:r>
            <a:r>
              <a:rPr sz="4400" kern="1200" spc="-150" dirty="0" err="1">
                <a:latin typeface="+mj-lt"/>
              </a:rPr>
              <a:t>gözetim</a:t>
            </a:r>
            <a:r>
              <a:rPr sz="4400" kern="1200" spc="-150" dirty="0">
                <a:latin typeface="+mj-lt"/>
              </a:rPr>
              <a:t> </a:t>
            </a:r>
            <a:r>
              <a:rPr sz="4400" kern="1200" spc="-150" dirty="0" err="1">
                <a:latin typeface="+mj-lt"/>
              </a:rPr>
              <a:t>altında</a:t>
            </a:r>
            <a:r>
              <a:rPr lang="tr-TR" sz="4400" kern="1200" spc="-150" dirty="0">
                <a:latin typeface="+mj-lt"/>
              </a:rPr>
              <a:t> yönlendirin</a:t>
            </a:r>
            <a:br>
              <a:rPr lang="tr-TR" sz="4400" kern="1200" spc="-150" dirty="0">
                <a:latin typeface="+mj-lt"/>
              </a:rPr>
            </a:br>
            <a:endParaRPr sz="4400" kern="1200" spc="-150" dirty="0">
              <a:latin typeface="+mj-lt"/>
            </a:endParaRPr>
          </a:p>
        </p:txBody>
      </p:sp>
      <p:sp>
        <p:nvSpPr>
          <p:cNvPr id="9" name="object 9"/>
          <p:cNvSpPr txBox="1"/>
          <p:nvPr/>
        </p:nvSpPr>
        <p:spPr>
          <a:xfrm>
            <a:off x="1945406" y="1961068"/>
            <a:ext cx="109220" cy="741045"/>
          </a:xfrm>
          <a:prstGeom prst="rect">
            <a:avLst/>
          </a:prstGeom>
        </p:spPr>
        <p:txBody>
          <a:bodyPr vert="horz" wrap="square" lIns="0" tIns="12065" rIns="0" bIns="0" rtlCol="0">
            <a:spAutoFit/>
          </a:bodyPr>
          <a:lstStyle/>
          <a:p>
            <a:pPr marL="12700">
              <a:lnSpc>
                <a:spcPct val="100000"/>
              </a:lnSpc>
              <a:spcBef>
                <a:spcPts val="95"/>
              </a:spcBef>
            </a:pPr>
            <a:r>
              <a:rPr sz="4700" spc="-1960" dirty="0">
                <a:solidFill>
                  <a:srgbClr val="FFFFFF"/>
                </a:solidFill>
                <a:latin typeface="Arial"/>
                <a:cs typeface="Arial"/>
              </a:rPr>
              <a:t>1</a:t>
            </a:r>
            <a:endParaRPr sz="4700">
              <a:latin typeface="Arial"/>
              <a:cs typeface="Arial"/>
            </a:endParaRPr>
          </a:p>
        </p:txBody>
      </p:sp>
      <p:sp>
        <p:nvSpPr>
          <p:cNvPr id="10" name="object 10"/>
          <p:cNvSpPr txBox="1"/>
          <p:nvPr/>
        </p:nvSpPr>
        <p:spPr>
          <a:xfrm>
            <a:off x="1851197" y="6247583"/>
            <a:ext cx="259079" cy="741045"/>
          </a:xfrm>
          <a:prstGeom prst="rect">
            <a:avLst/>
          </a:prstGeom>
        </p:spPr>
        <p:txBody>
          <a:bodyPr vert="horz" wrap="square" lIns="0" tIns="12065" rIns="0" bIns="0" rtlCol="0">
            <a:spAutoFit/>
          </a:bodyPr>
          <a:lstStyle/>
          <a:p>
            <a:pPr marL="12700">
              <a:lnSpc>
                <a:spcPct val="100000"/>
              </a:lnSpc>
              <a:spcBef>
                <a:spcPts val="95"/>
              </a:spcBef>
            </a:pPr>
            <a:r>
              <a:rPr sz="4700" spc="-780" dirty="0">
                <a:solidFill>
                  <a:srgbClr val="FFFFFF"/>
                </a:solidFill>
                <a:latin typeface="Arial"/>
                <a:cs typeface="Arial"/>
              </a:rPr>
              <a:t>2</a:t>
            </a:r>
            <a:endParaRPr sz="4700">
              <a:latin typeface="Arial"/>
              <a:cs typeface="Arial"/>
            </a:endParaRPr>
          </a:p>
        </p:txBody>
      </p:sp>
      <p:sp>
        <p:nvSpPr>
          <p:cNvPr id="11" name="object 11"/>
          <p:cNvSpPr txBox="1"/>
          <p:nvPr/>
        </p:nvSpPr>
        <p:spPr>
          <a:xfrm>
            <a:off x="3505200" y="4691204"/>
            <a:ext cx="10027996" cy="3686907"/>
          </a:xfrm>
          <a:prstGeom prst="rect">
            <a:avLst/>
          </a:prstGeom>
        </p:spPr>
        <p:txBody>
          <a:bodyPr vert="horz" wrap="square" lIns="0" tIns="214630" rIns="0" bIns="0" rtlCol="0">
            <a:spAutoFit/>
          </a:bodyPr>
          <a:lstStyle/>
          <a:p>
            <a:pPr marL="12700">
              <a:lnSpc>
                <a:spcPct val="100000"/>
              </a:lnSpc>
              <a:spcBef>
                <a:spcPts val="1690"/>
              </a:spcBef>
            </a:pPr>
            <a:r>
              <a:rPr sz="4700" spc="-685" dirty="0">
                <a:solidFill>
                  <a:srgbClr val="FFFFFF"/>
                </a:solidFill>
                <a:latin typeface="Arial"/>
                <a:cs typeface="Arial"/>
              </a:rPr>
              <a:t>3</a:t>
            </a:r>
            <a:endParaRPr sz="4700" dirty="0">
              <a:latin typeface="Arial"/>
              <a:cs typeface="Arial"/>
            </a:endParaRPr>
          </a:p>
          <a:p>
            <a:pPr marL="12700">
              <a:spcBef>
                <a:spcPts val="100"/>
              </a:spcBef>
            </a:pPr>
            <a:r>
              <a:rPr sz="4400" spc="-150" dirty="0" err="1">
                <a:latin typeface="+mj-lt"/>
                <a:ea typeface="+mj-ea"/>
                <a:cs typeface="Arial"/>
              </a:rPr>
              <a:t>Çocuklarınıza</a:t>
            </a:r>
            <a:r>
              <a:rPr sz="4400" spc="-150" dirty="0">
                <a:latin typeface="+mj-lt"/>
                <a:ea typeface="+mj-ea"/>
                <a:cs typeface="Arial"/>
              </a:rPr>
              <a:t> </a:t>
            </a:r>
            <a:r>
              <a:rPr sz="4400" spc="-150" dirty="0" err="1">
                <a:latin typeface="+mj-lt"/>
                <a:ea typeface="+mj-ea"/>
                <a:cs typeface="Arial"/>
              </a:rPr>
              <a:t>uygun</a:t>
            </a:r>
            <a:r>
              <a:rPr lang="tr-TR" sz="4400" spc="-150" dirty="0">
                <a:latin typeface="+mj-lt"/>
                <a:ea typeface="+mj-ea"/>
                <a:cs typeface="Arial"/>
              </a:rPr>
              <a:t> davranışları öğretebilmek için kendiniz model olun</a:t>
            </a:r>
          </a:p>
          <a:p>
            <a:pPr marL="12700">
              <a:lnSpc>
                <a:spcPct val="100000"/>
              </a:lnSpc>
              <a:spcBef>
                <a:spcPts val="100"/>
              </a:spcBef>
            </a:pPr>
            <a:endParaRPr lang="tr-TR" sz="4400" spc="-150" dirty="0">
              <a:latin typeface="+mj-lt"/>
              <a:ea typeface="+mj-ea"/>
              <a:cs typeface="Arial"/>
            </a:endParaRPr>
          </a:p>
          <a:p>
            <a:pPr marL="12700">
              <a:lnSpc>
                <a:spcPct val="100000"/>
              </a:lnSpc>
              <a:spcBef>
                <a:spcPts val="100"/>
              </a:spcBef>
            </a:pPr>
            <a:endParaRPr sz="4400" spc="-150" dirty="0">
              <a:latin typeface="+mj-lt"/>
              <a:ea typeface="+mj-ea"/>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20"/>
            <a:ext cx="16890468" cy="907703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667686" y="2328251"/>
            <a:ext cx="5282565" cy="863600"/>
          </a:xfrm>
          <a:prstGeom prst="rect">
            <a:avLst/>
          </a:prstGeom>
        </p:spPr>
        <p:txBody>
          <a:bodyPr vert="horz" wrap="square" lIns="0" tIns="12700" rIns="0" bIns="0" rtlCol="0">
            <a:spAutoFit/>
          </a:bodyPr>
          <a:lstStyle/>
          <a:p>
            <a:pPr marL="12700">
              <a:lnSpc>
                <a:spcPct val="100000"/>
              </a:lnSpc>
              <a:spcBef>
                <a:spcPts val="100"/>
              </a:spcBef>
            </a:pPr>
            <a:r>
              <a:rPr sz="5500" spc="-775" dirty="0">
                <a:latin typeface="Arial"/>
                <a:cs typeface="Arial"/>
              </a:rPr>
              <a:t>Çocuklarınıza</a:t>
            </a:r>
            <a:r>
              <a:rPr sz="5500" spc="-210" dirty="0">
                <a:latin typeface="Arial"/>
                <a:cs typeface="Arial"/>
              </a:rPr>
              <a:t> </a:t>
            </a:r>
            <a:r>
              <a:rPr sz="5500" spc="-780" dirty="0">
                <a:latin typeface="Arial"/>
                <a:cs typeface="Arial"/>
              </a:rPr>
              <a:t>vurmayın</a:t>
            </a:r>
            <a:endParaRPr sz="5500" dirty="0">
              <a:latin typeface="Arial"/>
              <a:cs typeface="Arial"/>
            </a:endParaRPr>
          </a:p>
        </p:txBody>
      </p:sp>
      <p:sp>
        <p:nvSpPr>
          <p:cNvPr id="8" name="object 8"/>
          <p:cNvSpPr txBox="1"/>
          <p:nvPr/>
        </p:nvSpPr>
        <p:spPr>
          <a:xfrm>
            <a:off x="1628821" y="2442896"/>
            <a:ext cx="271145" cy="741045"/>
          </a:xfrm>
          <a:prstGeom prst="rect">
            <a:avLst/>
          </a:prstGeom>
        </p:spPr>
        <p:txBody>
          <a:bodyPr vert="horz" wrap="square" lIns="0" tIns="12065" rIns="0" bIns="0" rtlCol="0">
            <a:spAutoFit/>
          </a:bodyPr>
          <a:lstStyle/>
          <a:p>
            <a:pPr marL="12700">
              <a:lnSpc>
                <a:spcPct val="100000"/>
              </a:lnSpc>
              <a:spcBef>
                <a:spcPts val="95"/>
              </a:spcBef>
            </a:pPr>
            <a:r>
              <a:rPr sz="4700" spc="-685" dirty="0">
                <a:solidFill>
                  <a:srgbClr val="FFFFFF"/>
                </a:solidFill>
                <a:latin typeface="Arial"/>
                <a:cs typeface="Arial"/>
              </a:rPr>
              <a:t>3</a:t>
            </a:r>
            <a:endParaRPr sz="4700">
              <a:latin typeface="Arial"/>
              <a:cs typeface="Arial"/>
            </a:endParaRPr>
          </a:p>
        </p:txBody>
      </p:sp>
      <p:sp>
        <p:nvSpPr>
          <p:cNvPr id="9" name="object 9"/>
          <p:cNvSpPr txBox="1"/>
          <p:nvPr/>
        </p:nvSpPr>
        <p:spPr>
          <a:xfrm>
            <a:off x="1851197" y="6247583"/>
            <a:ext cx="259079" cy="741045"/>
          </a:xfrm>
          <a:prstGeom prst="rect">
            <a:avLst/>
          </a:prstGeom>
        </p:spPr>
        <p:txBody>
          <a:bodyPr vert="horz" wrap="square" lIns="0" tIns="12065" rIns="0" bIns="0" rtlCol="0">
            <a:spAutoFit/>
          </a:bodyPr>
          <a:lstStyle/>
          <a:p>
            <a:pPr marL="12700">
              <a:lnSpc>
                <a:spcPct val="100000"/>
              </a:lnSpc>
              <a:spcBef>
                <a:spcPts val="95"/>
              </a:spcBef>
            </a:pPr>
            <a:r>
              <a:rPr sz="4700" spc="-780" dirty="0">
                <a:solidFill>
                  <a:srgbClr val="FFFFFF"/>
                </a:solidFill>
                <a:latin typeface="Arial"/>
                <a:cs typeface="Arial"/>
              </a:rPr>
              <a:t>4</a:t>
            </a:r>
            <a:endParaRPr sz="4700">
              <a:latin typeface="Arial"/>
              <a:cs typeface="Arial"/>
            </a:endParaRPr>
          </a:p>
        </p:txBody>
      </p:sp>
      <p:sp>
        <p:nvSpPr>
          <p:cNvPr id="10" name="object 10"/>
          <p:cNvSpPr txBox="1"/>
          <p:nvPr/>
        </p:nvSpPr>
        <p:spPr>
          <a:xfrm>
            <a:off x="2667686" y="4803710"/>
            <a:ext cx="8609914" cy="5056512"/>
          </a:xfrm>
          <a:prstGeom prst="rect">
            <a:avLst/>
          </a:prstGeom>
        </p:spPr>
        <p:txBody>
          <a:bodyPr vert="horz" wrap="square" lIns="0" tIns="214630" rIns="0" bIns="0" rtlCol="0">
            <a:spAutoFit/>
          </a:bodyPr>
          <a:lstStyle/>
          <a:p>
            <a:pPr marL="12700">
              <a:lnSpc>
                <a:spcPct val="100000"/>
              </a:lnSpc>
              <a:spcBef>
                <a:spcPts val="1690"/>
              </a:spcBef>
            </a:pPr>
            <a:r>
              <a:rPr sz="4700" spc="-685" dirty="0">
                <a:solidFill>
                  <a:srgbClr val="FFFFFF"/>
                </a:solidFill>
                <a:latin typeface="Arial"/>
                <a:cs typeface="Arial"/>
              </a:rPr>
              <a:t>3</a:t>
            </a:r>
            <a:endParaRPr sz="4700" dirty="0">
              <a:latin typeface="Arial"/>
              <a:cs typeface="Arial"/>
            </a:endParaRPr>
          </a:p>
          <a:p>
            <a:pPr marL="135255">
              <a:spcBef>
                <a:spcPts val="1865"/>
              </a:spcBef>
            </a:pPr>
            <a:r>
              <a:rPr sz="5500" spc="-650" dirty="0">
                <a:latin typeface="Arial"/>
                <a:cs typeface="Arial"/>
              </a:rPr>
              <a:t>Kurallarınız </a:t>
            </a:r>
            <a:r>
              <a:rPr sz="5500" spc="-880" dirty="0" err="1">
                <a:latin typeface="Arial"/>
                <a:cs typeface="Arial"/>
              </a:rPr>
              <a:t>ve</a:t>
            </a:r>
            <a:r>
              <a:rPr sz="5500" spc="-640" dirty="0">
                <a:latin typeface="Arial"/>
                <a:cs typeface="Arial"/>
              </a:rPr>
              <a:t> </a:t>
            </a:r>
            <a:r>
              <a:rPr sz="5500" spc="-660" dirty="0" err="1" smtClean="0">
                <a:latin typeface="Arial"/>
                <a:cs typeface="Arial"/>
              </a:rPr>
              <a:t>disiplin</a:t>
            </a:r>
            <a:r>
              <a:rPr lang="tr-TR" sz="5500" spc="-660" dirty="0" smtClean="0">
                <a:latin typeface="Arial"/>
                <a:cs typeface="Arial"/>
              </a:rPr>
              <a:t> </a:t>
            </a:r>
            <a:r>
              <a:rPr lang="tr-TR" sz="5500" spc="-635" dirty="0" smtClean="0">
                <a:latin typeface="Arial"/>
                <a:cs typeface="Arial"/>
              </a:rPr>
              <a:t>yöntemleriniz</a:t>
            </a:r>
            <a:r>
              <a:rPr lang="tr-TR" sz="5500" spc="-195" dirty="0" smtClean="0">
                <a:latin typeface="Arial"/>
                <a:cs typeface="Arial"/>
              </a:rPr>
              <a:t> </a:t>
            </a:r>
            <a:r>
              <a:rPr lang="tr-TR" sz="5500" spc="-935" dirty="0" smtClean="0">
                <a:latin typeface="Arial"/>
                <a:cs typeface="Arial"/>
              </a:rPr>
              <a:t>konusunda </a:t>
            </a:r>
            <a:r>
              <a:rPr lang="tr-TR" sz="5500" spc="-325" dirty="0" smtClean="0">
                <a:latin typeface="Arial"/>
                <a:cs typeface="Arial"/>
              </a:rPr>
              <a:t>tutarlı</a:t>
            </a:r>
            <a:r>
              <a:rPr lang="tr-TR" sz="5500" spc="-245" dirty="0" smtClean="0">
                <a:latin typeface="Arial"/>
                <a:cs typeface="Arial"/>
              </a:rPr>
              <a:t> </a:t>
            </a:r>
            <a:r>
              <a:rPr lang="tr-TR" sz="5500" spc="-844" dirty="0" smtClean="0">
                <a:latin typeface="Arial"/>
                <a:cs typeface="Arial"/>
              </a:rPr>
              <a:t>olun</a:t>
            </a:r>
            <a:endParaRPr lang="tr-TR" sz="5500" dirty="0" smtClean="0">
              <a:latin typeface="Arial"/>
              <a:cs typeface="Arial"/>
            </a:endParaRPr>
          </a:p>
          <a:p>
            <a:pPr marL="135255">
              <a:spcBef>
                <a:spcPts val="1865"/>
              </a:spcBef>
            </a:pPr>
            <a:endParaRPr lang="tr-TR" sz="5500" dirty="0" smtClean="0">
              <a:latin typeface="Arial"/>
              <a:cs typeface="Arial"/>
            </a:endParaRPr>
          </a:p>
          <a:p>
            <a:pPr marL="135255">
              <a:lnSpc>
                <a:spcPct val="100000"/>
              </a:lnSpc>
              <a:spcBef>
                <a:spcPts val="1865"/>
              </a:spcBef>
            </a:pPr>
            <a:endParaRPr sz="5500" dirty="0">
              <a:latin typeface="Arial"/>
              <a:cs typeface="Arial"/>
            </a:endParaRPr>
          </a:p>
        </p:txBody>
      </p:sp>
      <p:sp>
        <p:nvSpPr>
          <p:cNvPr id="12" name="object 3"/>
          <p:cNvSpPr txBox="1"/>
          <p:nvPr/>
        </p:nvSpPr>
        <p:spPr>
          <a:xfrm>
            <a:off x="11049000" y="2331590"/>
            <a:ext cx="6357995" cy="2703304"/>
          </a:xfrm>
          <a:prstGeom prst="rect">
            <a:avLst/>
          </a:prstGeom>
        </p:spPr>
        <p:txBody>
          <a:bodyPr vert="horz" wrap="square" lIns="0" tIns="12700" rIns="0" bIns="0" rtlCol="0">
            <a:spAutoFit/>
          </a:bodyPr>
          <a:lstStyle/>
          <a:p>
            <a:pPr marL="12700">
              <a:spcBef>
                <a:spcPts val="100"/>
              </a:spcBef>
            </a:pPr>
            <a:r>
              <a:rPr sz="5800" b="1" spc="-150" dirty="0" err="1" smtClean="0">
                <a:cs typeface="Arial"/>
              </a:rPr>
              <a:t>Çocuklarınız</a:t>
            </a:r>
            <a:r>
              <a:rPr lang="tr-TR" sz="5800" b="1" spc="-150" dirty="0">
                <a:cs typeface="Arial"/>
              </a:rPr>
              <a:t> </a:t>
            </a:r>
            <a:r>
              <a:rPr sz="5800" b="1" spc="-150" dirty="0" err="1" smtClean="0">
                <a:cs typeface="Arial"/>
              </a:rPr>
              <a:t>için</a:t>
            </a:r>
            <a:r>
              <a:rPr lang="tr-TR" sz="5800" b="1" spc="-150" dirty="0" smtClean="0">
                <a:cs typeface="Arial"/>
              </a:rPr>
              <a:t> yapabilecekleriniz</a:t>
            </a:r>
            <a:endParaRPr lang="tr-TR" sz="5800" b="1" spc="-150" dirty="0">
              <a:cs typeface="Arial"/>
            </a:endParaRPr>
          </a:p>
          <a:p>
            <a:pPr marL="12700">
              <a:spcBef>
                <a:spcPts val="100"/>
              </a:spcBef>
            </a:pPr>
            <a:endParaRPr sz="5800" b="1" spc="-150" dirty="0">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17"/>
            <a:ext cx="16890468" cy="907703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905711" y="1749082"/>
            <a:ext cx="6553834" cy="3398366"/>
          </a:xfrm>
          <a:prstGeom prst="rect">
            <a:avLst/>
          </a:prstGeom>
        </p:spPr>
        <p:txBody>
          <a:bodyPr vert="horz" wrap="square" lIns="0" tIns="12700" rIns="0" bIns="0" rtlCol="0">
            <a:spAutoFit/>
          </a:bodyPr>
          <a:lstStyle/>
          <a:p>
            <a:pPr marL="12700" algn="l" rtl="0">
              <a:spcBef>
                <a:spcPts val="100"/>
              </a:spcBef>
            </a:pPr>
            <a:r>
              <a:rPr sz="4400" kern="1200" spc="-150" dirty="0">
                <a:latin typeface="+mj-lt"/>
              </a:rPr>
              <a:t>Çocuklarınızın </a:t>
            </a:r>
            <a:r>
              <a:rPr sz="4400" kern="1200" spc="-150" dirty="0" err="1">
                <a:latin typeface="+mj-lt"/>
              </a:rPr>
              <a:t>ateşli</a:t>
            </a:r>
            <a:r>
              <a:rPr sz="4400" kern="1200" spc="-150" dirty="0">
                <a:latin typeface="+mj-lt"/>
              </a:rPr>
              <a:t> </a:t>
            </a:r>
            <a:r>
              <a:rPr sz="4400" kern="1200" spc="-150" dirty="0" err="1">
                <a:latin typeface="+mj-lt"/>
              </a:rPr>
              <a:t>silahlara</a:t>
            </a:r>
            <a:r>
              <a:rPr lang="tr-TR" sz="4400" kern="1200" spc="-150" dirty="0">
                <a:latin typeface="+mj-lt"/>
              </a:rPr>
              <a:t> ulaşamayacaklarından emin olun</a:t>
            </a:r>
            <a:br>
              <a:rPr lang="tr-TR" sz="4400" kern="1200" spc="-150" dirty="0">
                <a:latin typeface="+mj-lt"/>
              </a:rPr>
            </a:br>
            <a:endParaRPr sz="4400" kern="1200" spc="-150" dirty="0">
              <a:latin typeface="+mj-lt"/>
            </a:endParaRPr>
          </a:p>
        </p:txBody>
      </p:sp>
      <p:sp>
        <p:nvSpPr>
          <p:cNvPr id="7" name="object 7"/>
          <p:cNvSpPr txBox="1"/>
          <p:nvPr/>
        </p:nvSpPr>
        <p:spPr>
          <a:xfrm>
            <a:off x="2779469" y="5724683"/>
            <a:ext cx="7418582" cy="2056973"/>
          </a:xfrm>
          <a:prstGeom prst="rect">
            <a:avLst/>
          </a:prstGeom>
        </p:spPr>
        <p:txBody>
          <a:bodyPr vert="horz" wrap="square" lIns="0" tIns="12700" rIns="0" bIns="0" rtlCol="0">
            <a:spAutoFit/>
          </a:bodyPr>
          <a:lstStyle/>
          <a:p>
            <a:pPr marL="12700">
              <a:spcBef>
                <a:spcPts val="100"/>
              </a:spcBef>
            </a:pPr>
            <a:r>
              <a:rPr sz="4400" spc="-150" dirty="0">
                <a:latin typeface="+mj-lt"/>
                <a:ea typeface="+mj-ea"/>
                <a:cs typeface="Arial"/>
              </a:rPr>
              <a:t>Çocuklarınıza </a:t>
            </a:r>
            <a:r>
              <a:rPr sz="4400" spc="-150" dirty="0" err="1">
                <a:latin typeface="+mj-lt"/>
                <a:ea typeface="+mj-ea"/>
                <a:cs typeface="Arial"/>
              </a:rPr>
              <a:t>şiddete</a:t>
            </a:r>
            <a:r>
              <a:rPr sz="4400" spc="-150" dirty="0">
                <a:latin typeface="+mj-lt"/>
                <a:ea typeface="+mj-ea"/>
                <a:cs typeface="Arial"/>
              </a:rPr>
              <a:t> </a:t>
            </a:r>
            <a:r>
              <a:rPr sz="4400" spc="-150" dirty="0" err="1">
                <a:latin typeface="+mj-lt"/>
                <a:ea typeface="+mj-ea"/>
                <a:cs typeface="Arial"/>
              </a:rPr>
              <a:t>karşı</a:t>
            </a:r>
            <a:r>
              <a:rPr lang="tr-TR" sz="4400" spc="-150" dirty="0">
                <a:latin typeface="+mj-lt"/>
                <a:ea typeface="+mj-ea"/>
                <a:cs typeface="Arial"/>
              </a:rPr>
              <a:t> olmalarını öğretin</a:t>
            </a:r>
          </a:p>
          <a:p>
            <a:pPr marL="12700">
              <a:lnSpc>
                <a:spcPct val="100000"/>
              </a:lnSpc>
              <a:spcBef>
                <a:spcPts val="100"/>
              </a:spcBef>
            </a:pPr>
            <a:endParaRPr sz="4400" spc="-150" dirty="0">
              <a:latin typeface="+mj-lt"/>
              <a:ea typeface="+mj-ea"/>
              <a:cs typeface="Arial"/>
            </a:endParaRPr>
          </a:p>
        </p:txBody>
      </p:sp>
      <p:sp>
        <p:nvSpPr>
          <p:cNvPr id="9" name="object 9"/>
          <p:cNvSpPr txBox="1"/>
          <p:nvPr/>
        </p:nvSpPr>
        <p:spPr>
          <a:xfrm>
            <a:off x="1848370" y="2211396"/>
            <a:ext cx="264795" cy="741045"/>
          </a:xfrm>
          <a:prstGeom prst="rect">
            <a:avLst/>
          </a:prstGeom>
        </p:spPr>
        <p:txBody>
          <a:bodyPr vert="horz" wrap="square" lIns="0" tIns="12065" rIns="0" bIns="0" rtlCol="0">
            <a:spAutoFit/>
          </a:bodyPr>
          <a:lstStyle/>
          <a:p>
            <a:pPr marL="12700">
              <a:lnSpc>
                <a:spcPct val="100000"/>
              </a:lnSpc>
              <a:spcBef>
                <a:spcPts val="95"/>
              </a:spcBef>
            </a:pPr>
            <a:r>
              <a:rPr sz="4700" spc="-730" dirty="0">
                <a:solidFill>
                  <a:srgbClr val="FFFFFF"/>
                </a:solidFill>
                <a:latin typeface="Arial"/>
                <a:cs typeface="Arial"/>
              </a:rPr>
              <a:t>5</a:t>
            </a:r>
            <a:endParaRPr sz="4700">
              <a:latin typeface="Arial"/>
              <a:cs typeface="Arial"/>
            </a:endParaRPr>
          </a:p>
        </p:txBody>
      </p:sp>
      <p:sp>
        <p:nvSpPr>
          <p:cNvPr id="10" name="object 10"/>
          <p:cNvSpPr txBox="1"/>
          <p:nvPr/>
        </p:nvSpPr>
        <p:spPr>
          <a:xfrm>
            <a:off x="1838100" y="6247583"/>
            <a:ext cx="285750" cy="741045"/>
          </a:xfrm>
          <a:prstGeom prst="rect">
            <a:avLst/>
          </a:prstGeom>
        </p:spPr>
        <p:txBody>
          <a:bodyPr vert="horz" wrap="square" lIns="0" tIns="12065" rIns="0" bIns="0" rtlCol="0">
            <a:spAutoFit/>
          </a:bodyPr>
          <a:lstStyle/>
          <a:p>
            <a:pPr marL="12700">
              <a:lnSpc>
                <a:spcPct val="100000"/>
              </a:lnSpc>
              <a:spcBef>
                <a:spcPts val="95"/>
              </a:spcBef>
            </a:pPr>
            <a:r>
              <a:rPr sz="4700" spc="-570" dirty="0">
                <a:solidFill>
                  <a:srgbClr val="FFFFFF"/>
                </a:solidFill>
                <a:latin typeface="Arial"/>
                <a:cs typeface="Arial"/>
              </a:rPr>
              <a:t>6</a:t>
            </a:r>
            <a:endParaRPr sz="4700">
              <a:latin typeface="Arial"/>
              <a:cs typeface="Arial"/>
            </a:endParaRPr>
          </a:p>
        </p:txBody>
      </p:sp>
      <p:sp>
        <p:nvSpPr>
          <p:cNvPr id="11" name="object 11"/>
          <p:cNvSpPr txBox="1"/>
          <p:nvPr/>
        </p:nvSpPr>
        <p:spPr>
          <a:xfrm>
            <a:off x="2545004" y="4666646"/>
            <a:ext cx="271145" cy="741045"/>
          </a:xfrm>
          <a:prstGeom prst="rect">
            <a:avLst/>
          </a:prstGeom>
        </p:spPr>
        <p:txBody>
          <a:bodyPr vert="horz" wrap="square" lIns="0" tIns="12065" rIns="0" bIns="0" rtlCol="0">
            <a:spAutoFit/>
          </a:bodyPr>
          <a:lstStyle/>
          <a:p>
            <a:pPr marL="12700">
              <a:lnSpc>
                <a:spcPct val="100000"/>
              </a:lnSpc>
              <a:spcBef>
                <a:spcPts val="95"/>
              </a:spcBef>
            </a:pPr>
            <a:r>
              <a:rPr sz="4700" spc="-685" dirty="0">
                <a:solidFill>
                  <a:srgbClr val="FFFFFF"/>
                </a:solidFill>
                <a:latin typeface="Arial"/>
                <a:cs typeface="Arial"/>
              </a:rPr>
              <a:t>3</a:t>
            </a:r>
            <a:endParaRPr sz="4700">
              <a:latin typeface="Arial"/>
              <a:cs typeface="Arial"/>
            </a:endParaRPr>
          </a:p>
        </p:txBody>
      </p:sp>
      <p:sp>
        <p:nvSpPr>
          <p:cNvPr id="12" name="object 3"/>
          <p:cNvSpPr txBox="1"/>
          <p:nvPr/>
        </p:nvSpPr>
        <p:spPr>
          <a:xfrm>
            <a:off x="11049000" y="2331590"/>
            <a:ext cx="6357995" cy="2703304"/>
          </a:xfrm>
          <a:prstGeom prst="rect">
            <a:avLst/>
          </a:prstGeom>
        </p:spPr>
        <p:txBody>
          <a:bodyPr vert="horz" wrap="square" lIns="0" tIns="12700" rIns="0" bIns="0" rtlCol="0">
            <a:spAutoFit/>
          </a:bodyPr>
          <a:lstStyle/>
          <a:p>
            <a:pPr marL="12700">
              <a:spcBef>
                <a:spcPts val="100"/>
              </a:spcBef>
            </a:pPr>
            <a:r>
              <a:rPr sz="5800" b="1" spc="-150" dirty="0" err="1" smtClean="0">
                <a:cs typeface="Arial"/>
              </a:rPr>
              <a:t>Çocuklarınız</a:t>
            </a:r>
            <a:r>
              <a:rPr lang="tr-TR" sz="5800" b="1" spc="-150" dirty="0">
                <a:cs typeface="Arial"/>
              </a:rPr>
              <a:t> </a:t>
            </a:r>
            <a:r>
              <a:rPr sz="5800" b="1" spc="-150" dirty="0" err="1" smtClean="0">
                <a:cs typeface="Arial"/>
              </a:rPr>
              <a:t>için</a:t>
            </a:r>
            <a:r>
              <a:rPr lang="tr-TR" sz="5800" b="1" spc="-150" dirty="0" smtClean="0">
                <a:cs typeface="Arial"/>
              </a:rPr>
              <a:t> yapabilecekleriniz</a:t>
            </a:r>
            <a:endParaRPr lang="tr-TR" sz="5800" b="1" spc="-150" dirty="0">
              <a:cs typeface="Arial"/>
            </a:endParaRPr>
          </a:p>
          <a:p>
            <a:pPr marL="12700">
              <a:spcBef>
                <a:spcPts val="100"/>
              </a:spcBef>
            </a:pPr>
            <a:endParaRPr sz="5800" b="1" spc="-150" dirty="0">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17"/>
            <a:ext cx="16890468" cy="907703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211167" y="1442826"/>
            <a:ext cx="7458075" cy="2044149"/>
          </a:xfrm>
          <a:prstGeom prst="rect">
            <a:avLst/>
          </a:prstGeom>
        </p:spPr>
        <p:txBody>
          <a:bodyPr vert="horz" wrap="square" lIns="0" tIns="12700" rIns="0" bIns="0" rtlCol="0">
            <a:spAutoFit/>
          </a:bodyPr>
          <a:lstStyle/>
          <a:p>
            <a:pPr marL="12700" algn="l" rtl="0">
              <a:spcBef>
                <a:spcPts val="100"/>
              </a:spcBef>
            </a:pPr>
            <a:r>
              <a:rPr sz="4400" kern="1200" spc="-150" dirty="0">
                <a:latin typeface="+mj-lt"/>
              </a:rPr>
              <a:t>Televizyon izlemeyi günde </a:t>
            </a:r>
            <a:r>
              <a:rPr sz="4400" kern="1200" spc="-150" dirty="0" err="1">
                <a:latin typeface="+mj-lt"/>
              </a:rPr>
              <a:t>bir</a:t>
            </a:r>
            <a:r>
              <a:rPr sz="4400" kern="1200" spc="-150" dirty="0">
                <a:latin typeface="+mj-lt"/>
              </a:rPr>
              <a:t> </a:t>
            </a:r>
            <a:r>
              <a:rPr sz="4400" kern="1200" spc="-150" dirty="0" err="1">
                <a:latin typeface="+mj-lt"/>
              </a:rPr>
              <a:t>ya</a:t>
            </a:r>
            <a:r>
              <a:rPr lang="tr-TR" sz="4400" kern="1200" spc="-150" dirty="0">
                <a:latin typeface="+mj-lt"/>
              </a:rPr>
              <a:t> da iki saat ile sınırlandırın.</a:t>
            </a:r>
            <a:br>
              <a:rPr lang="tr-TR" sz="4400" kern="1200" spc="-150" dirty="0">
                <a:latin typeface="+mj-lt"/>
              </a:rPr>
            </a:br>
            <a:endParaRPr sz="4400" kern="1200" spc="-150" dirty="0">
              <a:latin typeface="+mj-lt"/>
            </a:endParaRPr>
          </a:p>
        </p:txBody>
      </p:sp>
      <p:sp>
        <p:nvSpPr>
          <p:cNvPr id="7" name="object 7"/>
          <p:cNvSpPr txBox="1"/>
          <p:nvPr/>
        </p:nvSpPr>
        <p:spPr>
          <a:xfrm>
            <a:off x="3490057" y="4666646"/>
            <a:ext cx="6918959" cy="6822380"/>
          </a:xfrm>
          <a:prstGeom prst="rect">
            <a:avLst/>
          </a:prstGeom>
        </p:spPr>
        <p:txBody>
          <a:bodyPr vert="horz" wrap="square" lIns="0" tIns="12700" rIns="0" bIns="0" rtlCol="0">
            <a:spAutoFit/>
          </a:bodyPr>
          <a:lstStyle/>
          <a:p>
            <a:pPr marL="12700">
              <a:spcBef>
                <a:spcPts val="100"/>
              </a:spcBef>
            </a:pPr>
            <a:r>
              <a:rPr sz="4400" spc="-150" dirty="0">
                <a:latin typeface="+mj-lt"/>
                <a:ea typeface="+mj-ea"/>
                <a:cs typeface="Arial"/>
              </a:rPr>
              <a:t>Çocuklarınızın </a:t>
            </a:r>
            <a:r>
              <a:rPr sz="4400" spc="-150" dirty="0" err="1">
                <a:latin typeface="+mj-lt"/>
                <a:ea typeface="+mj-ea"/>
                <a:cs typeface="Arial"/>
              </a:rPr>
              <a:t>hangi</a:t>
            </a:r>
            <a:r>
              <a:rPr sz="4400" spc="-150" dirty="0">
                <a:latin typeface="+mj-lt"/>
                <a:ea typeface="+mj-ea"/>
                <a:cs typeface="Arial"/>
              </a:rPr>
              <a:t> </a:t>
            </a:r>
            <a:r>
              <a:rPr sz="4400" spc="-150" dirty="0" err="1">
                <a:latin typeface="+mj-lt"/>
                <a:ea typeface="+mj-ea"/>
                <a:cs typeface="Arial"/>
              </a:rPr>
              <a:t>televizyon</a:t>
            </a:r>
            <a:r>
              <a:rPr lang="tr-TR" sz="4400" spc="-150" dirty="0">
                <a:latin typeface="+mj-lt"/>
                <a:ea typeface="+mj-ea"/>
                <a:cs typeface="Arial"/>
              </a:rPr>
              <a:t> programlarını izlediklerini, hangi </a:t>
            </a:r>
            <a:r>
              <a:rPr lang="nb-NO" sz="4400" spc="-150" dirty="0">
                <a:latin typeface="+mj-lt"/>
                <a:ea typeface="+mj-ea"/>
                <a:cs typeface="Arial"/>
              </a:rPr>
              <a:t>filmlere gittiklerini ve hangi tür</a:t>
            </a:r>
            <a:r>
              <a:rPr lang="tr-TR" sz="4400" spc="-150" dirty="0">
                <a:latin typeface="+mj-lt"/>
                <a:ea typeface="+mj-ea"/>
                <a:cs typeface="Arial"/>
              </a:rPr>
              <a:t> bilgisayar oyunlarını  oynadıklarını bilin.</a:t>
            </a:r>
          </a:p>
          <a:p>
            <a:pPr marL="12700">
              <a:spcBef>
                <a:spcPts val="100"/>
              </a:spcBef>
            </a:pPr>
            <a:endParaRPr lang="nb-NO" sz="5500" dirty="0" smtClean="0">
              <a:latin typeface="Arial"/>
              <a:cs typeface="Arial"/>
            </a:endParaRPr>
          </a:p>
          <a:p>
            <a:pPr marL="12700">
              <a:spcBef>
                <a:spcPts val="100"/>
              </a:spcBef>
            </a:pPr>
            <a:endParaRPr lang="tr-TR" sz="5500" dirty="0" smtClean="0">
              <a:latin typeface="Arial"/>
              <a:cs typeface="Arial"/>
            </a:endParaRPr>
          </a:p>
          <a:p>
            <a:pPr marL="12700">
              <a:lnSpc>
                <a:spcPct val="100000"/>
              </a:lnSpc>
              <a:spcBef>
                <a:spcPts val="100"/>
              </a:spcBef>
            </a:pPr>
            <a:endParaRPr sz="5500" dirty="0">
              <a:latin typeface="Arial"/>
              <a:cs typeface="Arial"/>
            </a:endParaRPr>
          </a:p>
        </p:txBody>
      </p:sp>
      <p:sp>
        <p:nvSpPr>
          <p:cNvPr id="11" name="object 11"/>
          <p:cNvSpPr txBox="1"/>
          <p:nvPr/>
        </p:nvSpPr>
        <p:spPr>
          <a:xfrm>
            <a:off x="1840780" y="1723856"/>
            <a:ext cx="280035" cy="741045"/>
          </a:xfrm>
          <a:prstGeom prst="rect">
            <a:avLst/>
          </a:prstGeom>
        </p:spPr>
        <p:txBody>
          <a:bodyPr vert="horz" wrap="square" lIns="0" tIns="12065" rIns="0" bIns="0" rtlCol="0">
            <a:spAutoFit/>
          </a:bodyPr>
          <a:lstStyle/>
          <a:p>
            <a:pPr marL="12700">
              <a:lnSpc>
                <a:spcPct val="100000"/>
              </a:lnSpc>
              <a:spcBef>
                <a:spcPts val="95"/>
              </a:spcBef>
            </a:pPr>
            <a:r>
              <a:rPr sz="4700" spc="-610" dirty="0">
                <a:solidFill>
                  <a:srgbClr val="FFFFFF"/>
                </a:solidFill>
                <a:latin typeface="Arial"/>
                <a:cs typeface="Arial"/>
              </a:rPr>
              <a:t>7</a:t>
            </a:r>
            <a:endParaRPr sz="4700">
              <a:latin typeface="Arial"/>
              <a:cs typeface="Arial"/>
            </a:endParaRPr>
          </a:p>
        </p:txBody>
      </p:sp>
      <p:sp>
        <p:nvSpPr>
          <p:cNvPr id="12" name="object 12"/>
          <p:cNvSpPr txBox="1"/>
          <p:nvPr/>
        </p:nvSpPr>
        <p:spPr>
          <a:xfrm>
            <a:off x="1850156" y="6247583"/>
            <a:ext cx="261620" cy="741045"/>
          </a:xfrm>
          <a:prstGeom prst="rect">
            <a:avLst/>
          </a:prstGeom>
        </p:spPr>
        <p:txBody>
          <a:bodyPr vert="horz" wrap="square" lIns="0" tIns="12065" rIns="0" bIns="0" rtlCol="0">
            <a:spAutoFit/>
          </a:bodyPr>
          <a:lstStyle/>
          <a:p>
            <a:pPr marL="12700">
              <a:lnSpc>
                <a:spcPct val="100000"/>
              </a:lnSpc>
              <a:spcBef>
                <a:spcPts val="95"/>
              </a:spcBef>
            </a:pPr>
            <a:r>
              <a:rPr sz="4700" spc="-760" dirty="0">
                <a:solidFill>
                  <a:srgbClr val="FFFFFF"/>
                </a:solidFill>
                <a:latin typeface="Arial"/>
                <a:cs typeface="Arial"/>
              </a:rPr>
              <a:t>8</a:t>
            </a:r>
            <a:endParaRPr sz="4700">
              <a:latin typeface="Arial"/>
              <a:cs typeface="Arial"/>
            </a:endParaRPr>
          </a:p>
        </p:txBody>
      </p:sp>
      <p:sp>
        <p:nvSpPr>
          <p:cNvPr id="13" name="object 13"/>
          <p:cNvSpPr txBox="1"/>
          <p:nvPr/>
        </p:nvSpPr>
        <p:spPr>
          <a:xfrm>
            <a:off x="2545004" y="4666646"/>
            <a:ext cx="271145" cy="741045"/>
          </a:xfrm>
          <a:prstGeom prst="rect">
            <a:avLst/>
          </a:prstGeom>
        </p:spPr>
        <p:txBody>
          <a:bodyPr vert="horz" wrap="square" lIns="0" tIns="12065" rIns="0" bIns="0" rtlCol="0">
            <a:spAutoFit/>
          </a:bodyPr>
          <a:lstStyle/>
          <a:p>
            <a:pPr marL="12700">
              <a:lnSpc>
                <a:spcPct val="100000"/>
              </a:lnSpc>
              <a:spcBef>
                <a:spcPts val="95"/>
              </a:spcBef>
            </a:pPr>
            <a:r>
              <a:rPr sz="4700" spc="-685" dirty="0">
                <a:solidFill>
                  <a:srgbClr val="FFFFFF"/>
                </a:solidFill>
                <a:latin typeface="Arial"/>
                <a:cs typeface="Arial"/>
              </a:rPr>
              <a:t>3</a:t>
            </a:r>
            <a:endParaRPr sz="4700">
              <a:latin typeface="Arial"/>
              <a:cs typeface="Arial"/>
            </a:endParaRPr>
          </a:p>
        </p:txBody>
      </p:sp>
      <p:sp>
        <p:nvSpPr>
          <p:cNvPr id="14" name="object 3"/>
          <p:cNvSpPr txBox="1"/>
          <p:nvPr/>
        </p:nvSpPr>
        <p:spPr>
          <a:xfrm>
            <a:off x="11049000" y="2331590"/>
            <a:ext cx="6357995" cy="2703304"/>
          </a:xfrm>
          <a:prstGeom prst="rect">
            <a:avLst/>
          </a:prstGeom>
        </p:spPr>
        <p:txBody>
          <a:bodyPr vert="horz" wrap="square" lIns="0" tIns="12700" rIns="0" bIns="0" rtlCol="0">
            <a:spAutoFit/>
          </a:bodyPr>
          <a:lstStyle/>
          <a:p>
            <a:pPr marL="12700">
              <a:spcBef>
                <a:spcPts val="100"/>
              </a:spcBef>
            </a:pPr>
            <a:r>
              <a:rPr sz="5800" b="1" spc="-150" dirty="0" err="1" smtClean="0">
                <a:cs typeface="Arial"/>
              </a:rPr>
              <a:t>Çocuklarınız</a:t>
            </a:r>
            <a:r>
              <a:rPr lang="tr-TR" sz="5800" b="1" spc="-150" dirty="0">
                <a:cs typeface="Arial"/>
              </a:rPr>
              <a:t> </a:t>
            </a:r>
            <a:r>
              <a:rPr sz="5800" b="1" spc="-150" dirty="0" err="1" smtClean="0">
                <a:cs typeface="Arial"/>
              </a:rPr>
              <a:t>için</a:t>
            </a:r>
            <a:r>
              <a:rPr lang="tr-TR" sz="5800" b="1" spc="-150" dirty="0" smtClean="0">
                <a:cs typeface="Arial"/>
              </a:rPr>
              <a:t> yapabilecekleriniz</a:t>
            </a:r>
            <a:endParaRPr lang="tr-TR" sz="5800" b="1" spc="-150" dirty="0">
              <a:cs typeface="Arial"/>
            </a:endParaRPr>
          </a:p>
          <a:p>
            <a:pPr marL="12700">
              <a:spcBef>
                <a:spcPts val="100"/>
              </a:spcBef>
            </a:pPr>
            <a:endParaRPr sz="5800" b="1" spc="-150" dirty="0">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17"/>
            <a:ext cx="16890468" cy="907703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480726" y="1401421"/>
            <a:ext cx="6726555" cy="2721258"/>
          </a:xfrm>
          <a:prstGeom prst="rect">
            <a:avLst/>
          </a:prstGeom>
        </p:spPr>
        <p:txBody>
          <a:bodyPr vert="horz" wrap="square" lIns="0" tIns="12700" rIns="0" bIns="0" rtlCol="0">
            <a:spAutoFit/>
          </a:bodyPr>
          <a:lstStyle/>
          <a:p>
            <a:pPr marL="12700" algn="l" rtl="0">
              <a:spcBef>
                <a:spcPts val="100"/>
              </a:spcBef>
            </a:pPr>
            <a:r>
              <a:rPr sz="4400" kern="1200" spc="-150" dirty="0">
                <a:latin typeface="+mj-lt"/>
              </a:rPr>
              <a:t>Çocuklarınıza yönelik </a:t>
            </a:r>
            <a:r>
              <a:rPr sz="4400" kern="1200" spc="-150" dirty="0" err="1">
                <a:latin typeface="+mj-lt"/>
              </a:rPr>
              <a:t>sevgi</a:t>
            </a:r>
            <a:r>
              <a:rPr sz="4400" kern="1200" spc="-150" dirty="0">
                <a:latin typeface="+mj-lt"/>
              </a:rPr>
              <a:t> </a:t>
            </a:r>
            <a:r>
              <a:rPr sz="4400" kern="1200" spc="-150" dirty="0" err="1">
                <a:latin typeface="+mj-lt"/>
              </a:rPr>
              <a:t>ve</a:t>
            </a:r>
            <a:r>
              <a:rPr lang="tr-TR" sz="4400" kern="1200" spc="-150" dirty="0">
                <a:latin typeface="+mj-lt"/>
              </a:rPr>
              <a:t> ilginiz sürekli ve tutarlı olsun.</a:t>
            </a:r>
            <a:br>
              <a:rPr lang="tr-TR" sz="4400" kern="1200" spc="-150" dirty="0">
                <a:latin typeface="+mj-lt"/>
              </a:rPr>
            </a:br>
            <a:endParaRPr sz="4400" kern="1200" spc="-150" dirty="0">
              <a:latin typeface="+mj-lt"/>
            </a:endParaRPr>
          </a:p>
        </p:txBody>
      </p:sp>
      <p:sp>
        <p:nvSpPr>
          <p:cNvPr id="7" name="object 7"/>
          <p:cNvSpPr txBox="1"/>
          <p:nvPr/>
        </p:nvSpPr>
        <p:spPr>
          <a:xfrm>
            <a:off x="3647037" y="4966874"/>
            <a:ext cx="6276975" cy="5793894"/>
          </a:xfrm>
          <a:prstGeom prst="rect">
            <a:avLst/>
          </a:prstGeom>
        </p:spPr>
        <p:txBody>
          <a:bodyPr vert="horz" wrap="square" lIns="0" tIns="12700" rIns="0" bIns="0" rtlCol="0">
            <a:spAutoFit/>
          </a:bodyPr>
          <a:lstStyle/>
          <a:p>
            <a:pPr marL="12700">
              <a:spcBef>
                <a:spcPts val="100"/>
              </a:spcBef>
            </a:pPr>
            <a:r>
              <a:rPr sz="4400" spc="-150" dirty="0" err="1">
                <a:latin typeface="+mj-lt"/>
                <a:ea typeface="+mj-ea"/>
                <a:cs typeface="Arial"/>
              </a:rPr>
              <a:t>Televizyon</a:t>
            </a:r>
            <a:r>
              <a:rPr sz="4400" spc="-150" dirty="0">
                <a:latin typeface="+mj-lt"/>
                <a:ea typeface="+mj-ea"/>
                <a:cs typeface="Arial"/>
              </a:rPr>
              <a:t> </a:t>
            </a:r>
            <a:r>
              <a:rPr sz="4400" spc="-150" dirty="0" err="1">
                <a:latin typeface="+mj-lt"/>
                <a:ea typeface="+mj-ea"/>
                <a:cs typeface="Arial"/>
              </a:rPr>
              <a:t>programlarında</a:t>
            </a:r>
            <a:r>
              <a:rPr sz="4400" spc="-150" dirty="0">
                <a:latin typeface="+mj-lt"/>
                <a:ea typeface="+mj-ea"/>
                <a:cs typeface="Arial"/>
              </a:rPr>
              <a:t>,</a:t>
            </a:r>
            <a:r>
              <a:rPr lang="tr-TR" sz="4400" spc="-150" dirty="0">
                <a:latin typeface="+mj-lt"/>
                <a:ea typeface="+mj-ea"/>
                <a:cs typeface="Arial"/>
              </a:rPr>
              <a:t> sinemalarda ve bilgisayarda izledikleri şiddet hakkında  onlarla konuşun.</a:t>
            </a:r>
          </a:p>
          <a:p>
            <a:pPr marL="12700">
              <a:spcBef>
                <a:spcPts val="100"/>
              </a:spcBef>
            </a:pPr>
            <a:endParaRPr lang="tr-TR" sz="5500" dirty="0" smtClean="0">
              <a:latin typeface="Arial"/>
              <a:cs typeface="Arial"/>
            </a:endParaRPr>
          </a:p>
          <a:p>
            <a:pPr marL="12700">
              <a:lnSpc>
                <a:spcPct val="100000"/>
              </a:lnSpc>
              <a:spcBef>
                <a:spcPts val="100"/>
              </a:spcBef>
            </a:pPr>
            <a:endParaRPr sz="5500" dirty="0">
              <a:latin typeface="Arial"/>
              <a:cs typeface="Arial"/>
            </a:endParaRPr>
          </a:p>
        </p:txBody>
      </p:sp>
      <p:sp>
        <p:nvSpPr>
          <p:cNvPr id="10" name="object 10"/>
          <p:cNvSpPr txBox="1"/>
          <p:nvPr/>
        </p:nvSpPr>
        <p:spPr>
          <a:xfrm>
            <a:off x="1850751" y="1723856"/>
            <a:ext cx="260350" cy="741045"/>
          </a:xfrm>
          <a:prstGeom prst="rect">
            <a:avLst/>
          </a:prstGeom>
        </p:spPr>
        <p:txBody>
          <a:bodyPr vert="horz" wrap="square" lIns="0" tIns="12065" rIns="0" bIns="0" rtlCol="0">
            <a:spAutoFit/>
          </a:bodyPr>
          <a:lstStyle/>
          <a:p>
            <a:pPr marL="12700">
              <a:lnSpc>
                <a:spcPct val="100000"/>
              </a:lnSpc>
              <a:spcBef>
                <a:spcPts val="95"/>
              </a:spcBef>
            </a:pPr>
            <a:r>
              <a:rPr sz="4700" spc="-770" dirty="0">
                <a:solidFill>
                  <a:srgbClr val="FFFFFF"/>
                </a:solidFill>
                <a:latin typeface="Arial"/>
                <a:cs typeface="Arial"/>
              </a:rPr>
              <a:t>9</a:t>
            </a:r>
            <a:endParaRPr sz="4700">
              <a:latin typeface="Arial"/>
              <a:cs typeface="Arial"/>
            </a:endParaRPr>
          </a:p>
        </p:txBody>
      </p:sp>
      <p:sp>
        <p:nvSpPr>
          <p:cNvPr id="11" name="object 11"/>
          <p:cNvSpPr txBox="1"/>
          <p:nvPr/>
        </p:nvSpPr>
        <p:spPr>
          <a:xfrm>
            <a:off x="1670622" y="5889230"/>
            <a:ext cx="762416" cy="741045"/>
          </a:xfrm>
          <a:prstGeom prst="rect">
            <a:avLst/>
          </a:prstGeom>
        </p:spPr>
        <p:txBody>
          <a:bodyPr vert="horz" wrap="square" lIns="0" tIns="12065" rIns="0" bIns="0" rtlCol="0">
            <a:spAutoFit/>
          </a:bodyPr>
          <a:lstStyle/>
          <a:p>
            <a:pPr marL="12700">
              <a:lnSpc>
                <a:spcPct val="100000"/>
              </a:lnSpc>
              <a:spcBef>
                <a:spcPts val="95"/>
              </a:spcBef>
            </a:pPr>
            <a:r>
              <a:rPr sz="4700" spc="-300" dirty="0" smtClean="0">
                <a:solidFill>
                  <a:srgbClr val="FFFFFF"/>
                </a:solidFill>
                <a:latin typeface="Arial"/>
                <a:cs typeface="Arial"/>
              </a:rPr>
              <a:t>10</a:t>
            </a:r>
            <a:endParaRPr sz="4700" spc="-300" dirty="0">
              <a:latin typeface="Arial"/>
              <a:cs typeface="Arial"/>
            </a:endParaRPr>
          </a:p>
        </p:txBody>
      </p:sp>
      <p:sp>
        <p:nvSpPr>
          <p:cNvPr id="12" name="object 12"/>
          <p:cNvSpPr txBox="1"/>
          <p:nvPr/>
        </p:nvSpPr>
        <p:spPr>
          <a:xfrm>
            <a:off x="2545004" y="4666646"/>
            <a:ext cx="271145" cy="741045"/>
          </a:xfrm>
          <a:prstGeom prst="rect">
            <a:avLst/>
          </a:prstGeom>
        </p:spPr>
        <p:txBody>
          <a:bodyPr vert="horz" wrap="square" lIns="0" tIns="12065" rIns="0" bIns="0" rtlCol="0">
            <a:spAutoFit/>
          </a:bodyPr>
          <a:lstStyle/>
          <a:p>
            <a:pPr marL="12700">
              <a:lnSpc>
                <a:spcPct val="100000"/>
              </a:lnSpc>
              <a:spcBef>
                <a:spcPts val="95"/>
              </a:spcBef>
            </a:pPr>
            <a:r>
              <a:rPr sz="4700" spc="-685" dirty="0">
                <a:solidFill>
                  <a:srgbClr val="FFFFFF"/>
                </a:solidFill>
                <a:latin typeface="Arial"/>
                <a:cs typeface="Arial"/>
              </a:rPr>
              <a:t>3</a:t>
            </a:r>
            <a:endParaRPr sz="4700">
              <a:latin typeface="Arial"/>
              <a:cs typeface="Arial"/>
            </a:endParaRPr>
          </a:p>
        </p:txBody>
      </p:sp>
      <p:sp>
        <p:nvSpPr>
          <p:cNvPr id="13" name="object 3"/>
          <p:cNvSpPr txBox="1"/>
          <p:nvPr/>
        </p:nvSpPr>
        <p:spPr>
          <a:xfrm>
            <a:off x="11049000" y="2331590"/>
            <a:ext cx="6357995" cy="2703304"/>
          </a:xfrm>
          <a:prstGeom prst="rect">
            <a:avLst/>
          </a:prstGeom>
        </p:spPr>
        <p:txBody>
          <a:bodyPr vert="horz" wrap="square" lIns="0" tIns="12700" rIns="0" bIns="0" rtlCol="0">
            <a:spAutoFit/>
          </a:bodyPr>
          <a:lstStyle/>
          <a:p>
            <a:pPr marL="12700">
              <a:spcBef>
                <a:spcPts val="100"/>
              </a:spcBef>
            </a:pPr>
            <a:r>
              <a:rPr sz="5800" b="1" spc="-150" dirty="0" err="1" smtClean="0">
                <a:cs typeface="Arial"/>
              </a:rPr>
              <a:t>Çocuklarınız</a:t>
            </a:r>
            <a:r>
              <a:rPr lang="tr-TR" sz="5800" b="1" spc="-150" dirty="0">
                <a:cs typeface="Arial"/>
              </a:rPr>
              <a:t> </a:t>
            </a:r>
            <a:r>
              <a:rPr sz="5800" b="1" spc="-150" dirty="0" err="1" smtClean="0">
                <a:cs typeface="Arial"/>
              </a:rPr>
              <a:t>için</a:t>
            </a:r>
            <a:r>
              <a:rPr lang="tr-TR" sz="5800" b="1" spc="-150" dirty="0" smtClean="0">
                <a:cs typeface="Arial"/>
              </a:rPr>
              <a:t> yapabilecekleriniz</a:t>
            </a:r>
            <a:endParaRPr lang="tr-TR" sz="5800" b="1" spc="-150" dirty="0">
              <a:cs typeface="Arial"/>
            </a:endParaRPr>
          </a:p>
          <a:p>
            <a:pPr marL="12700">
              <a:spcBef>
                <a:spcPts val="100"/>
              </a:spcBef>
            </a:pPr>
            <a:endParaRPr sz="5800" b="1" spc="-150" dirty="0">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0410" y="823217"/>
            <a:ext cx="16890468" cy="907703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480726" y="1050767"/>
            <a:ext cx="6338570" cy="4752583"/>
          </a:xfrm>
          <a:prstGeom prst="rect">
            <a:avLst/>
          </a:prstGeom>
        </p:spPr>
        <p:txBody>
          <a:bodyPr vert="horz" wrap="square" lIns="0" tIns="12700" rIns="0" bIns="0" rtlCol="0">
            <a:spAutoFit/>
          </a:bodyPr>
          <a:lstStyle/>
          <a:p>
            <a:pPr marL="12700">
              <a:spcBef>
                <a:spcPts val="100"/>
              </a:spcBef>
            </a:pPr>
            <a:r>
              <a:rPr sz="4400" kern="1200" spc="-150" dirty="0">
                <a:latin typeface="+mj-lt"/>
              </a:rPr>
              <a:t>Bu tür </a:t>
            </a:r>
            <a:r>
              <a:rPr sz="4400" kern="1200" spc="-150" dirty="0" err="1">
                <a:latin typeface="+mj-lt"/>
              </a:rPr>
              <a:t>davranışların</a:t>
            </a:r>
            <a:r>
              <a:rPr sz="4400" kern="1200" spc="-150" dirty="0">
                <a:latin typeface="+mj-lt"/>
              </a:rPr>
              <a:t> </a:t>
            </a:r>
            <a:r>
              <a:rPr sz="4400" kern="1200" spc="-150" dirty="0" err="1">
                <a:latin typeface="+mj-lt"/>
              </a:rPr>
              <a:t>gerçek</a:t>
            </a:r>
            <a:r>
              <a:rPr lang="tr-TR" sz="4400" kern="1200" spc="-150" dirty="0">
                <a:latin typeface="+mj-lt"/>
              </a:rPr>
              <a:t> hayatta ne kadar acı verici </a:t>
            </a:r>
            <a:r>
              <a:rPr lang="es-ES" sz="4400" kern="1200" spc="-150" dirty="0">
                <a:latin typeface="+mj-lt"/>
              </a:rPr>
              <a:t>olduğunu ve ciddi sorunlara </a:t>
            </a:r>
            <a:r>
              <a:rPr lang="tr-TR" sz="4400" kern="1200" spc="-150" dirty="0">
                <a:latin typeface="+mj-lt"/>
              </a:rPr>
              <a:t>yol açabildiğini anlamalarını sağlayın.</a:t>
            </a:r>
            <a:br>
              <a:rPr lang="tr-TR" sz="4400" kern="1200" spc="-150" dirty="0">
                <a:latin typeface="+mj-lt"/>
              </a:rPr>
            </a:br>
            <a:endParaRPr sz="4400" kern="1200" spc="-150" dirty="0">
              <a:latin typeface="+mj-lt"/>
            </a:endParaRPr>
          </a:p>
        </p:txBody>
      </p:sp>
      <p:sp>
        <p:nvSpPr>
          <p:cNvPr id="6" name="object 6"/>
          <p:cNvSpPr txBox="1"/>
          <p:nvPr/>
        </p:nvSpPr>
        <p:spPr>
          <a:xfrm>
            <a:off x="2667686" y="1746092"/>
            <a:ext cx="6293485" cy="863600"/>
          </a:xfrm>
          <a:prstGeom prst="rect">
            <a:avLst/>
          </a:prstGeom>
        </p:spPr>
        <p:txBody>
          <a:bodyPr vert="horz" wrap="square" lIns="0" tIns="12700" rIns="0" bIns="0" rtlCol="0">
            <a:spAutoFit/>
          </a:bodyPr>
          <a:lstStyle/>
          <a:p>
            <a:pPr marL="12700">
              <a:lnSpc>
                <a:spcPct val="100000"/>
              </a:lnSpc>
              <a:spcBef>
                <a:spcPts val="100"/>
              </a:spcBef>
            </a:pPr>
            <a:endParaRPr sz="5500" dirty="0">
              <a:latin typeface="Arial"/>
              <a:cs typeface="Arial"/>
            </a:endParaRPr>
          </a:p>
        </p:txBody>
      </p:sp>
      <p:sp>
        <p:nvSpPr>
          <p:cNvPr id="7" name="object 7"/>
          <p:cNvSpPr txBox="1"/>
          <p:nvPr/>
        </p:nvSpPr>
        <p:spPr>
          <a:xfrm>
            <a:off x="2667686" y="2441417"/>
            <a:ext cx="7071995" cy="863600"/>
          </a:xfrm>
          <a:prstGeom prst="rect">
            <a:avLst/>
          </a:prstGeom>
        </p:spPr>
        <p:txBody>
          <a:bodyPr vert="horz" wrap="square" lIns="0" tIns="12700" rIns="0" bIns="0" rtlCol="0">
            <a:spAutoFit/>
          </a:bodyPr>
          <a:lstStyle/>
          <a:p>
            <a:pPr marL="12700">
              <a:lnSpc>
                <a:spcPct val="100000"/>
              </a:lnSpc>
              <a:spcBef>
                <a:spcPts val="100"/>
              </a:spcBef>
            </a:pPr>
            <a:endParaRPr sz="5500" dirty="0">
              <a:latin typeface="Arial"/>
              <a:cs typeface="Arial"/>
            </a:endParaRPr>
          </a:p>
        </p:txBody>
      </p:sp>
      <p:sp>
        <p:nvSpPr>
          <p:cNvPr id="8" name="object 8"/>
          <p:cNvSpPr txBox="1"/>
          <p:nvPr/>
        </p:nvSpPr>
        <p:spPr>
          <a:xfrm>
            <a:off x="2667686" y="3136742"/>
            <a:ext cx="7365365" cy="863600"/>
          </a:xfrm>
          <a:prstGeom prst="rect">
            <a:avLst/>
          </a:prstGeom>
        </p:spPr>
        <p:txBody>
          <a:bodyPr vert="horz" wrap="square" lIns="0" tIns="12700" rIns="0" bIns="0" rtlCol="0">
            <a:spAutoFit/>
          </a:bodyPr>
          <a:lstStyle/>
          <a:p>
            <a:pPr marL="12700">
              <a:lnSpc>
                <a:spcPct val="100000"/>
              </a:lnSpc>
              <a:spcBef>
                <a:spcPts val="100"/>
              </a:spcBef>
            </a:pPr>
            <a:endParaRPr sz="5500" dirty="0">
              <a:latin typeface="Arial"/>
              <a:cs typeface="Arial"/>
            </a:endParaRPr>
          </a:p>
        </p:txBody>
      </p:sp>
      <p:sp>
        <p:nvSpPr>
          <p:cNvPr id="13" name="object 13"/>
          <p:cNvSpPr txBox="1"/>
          <p:nvPr/>
        </p:nvSpPr>
        <p:spPr>
          <a:xfrm>
            <a:off x="2403842" y="4838433"/>
            <a:ext cx="8949957" cy="4953920"/>
          </a:xfrm>
          <a:prstGeom prst="rect">
            <a:avLst/>
          </a:prstGeom>
        </p:spPr>
        <p:txBody>
          <a:bodyPr vert="horz" wrap="square" lIns="0" tIns="120650" rIns="0" bIns="0" rtlCol="0">
            <a:spAutoFit/>
          </a:bodyPr>
          <a:lstStyle/>
          <a:p>
            <a:pPr marL="12700">
              <a:lnSpc>
                <a:spcPct val="100000"/>
              </a:lnSpc>
              <a:spcBef>
                <a:spcPts val="950"/>
              </a:spcBef>
            </a:pPr>
            <a:r>
              <a:rPr sz="4700" spc="-685" dirty="0">
                <a:solidFill>
                  <a:srgbClr val="FFFFFF"/>
                </a:solidFill>
                <a:latin typeface="Arial"/>
                <a:cs typeface="Arial"/>
              </a:rPr>
              <a:t>3</a:t>
            </a:r>
            <a:endParaRPr sz="4700" dirty="0">
              <a:latin typeface="Arial"/>
              <a:cs typeface="Arial"/>
            </a:endParaRPr>
          </a:p>
          <a:p>
            <a:pPr marL="1059815">
              <a:spcBef>
                <a:spcPts val="1000"/>
              </a:spcBef>
            </a:pPr>
            <a:r>
              <a:rPr sz="4400" spc="-150" dirty="0">
                <a:latin typeface="+mj-lt"/>
                <a:ea typeface="+mj-ea"/>
                <a:cs typeface="Arial"/>
              </a:rPr>
              <a:t>Sorunların </a:t>
            </a:r>
            <a:r>
              <a:rPr sz="4400" spc="-150" dirty="0" err="1">
                <a:latin typeface="+mj-lt"/>
                <a:ea typeface="+mj-ea"/>
                <a:cs typeface="Arial"/>
              </a:rPr>
              <a:t>şiddet</a:t>
            </a:r>
            <a:r>
              <a:rPr sz="4400" spc="-150" dirty="0">
                <a:latin typeface="+mj-lt"/>
                <a:ea typeface="+mj-ea"/>
                <a:cs typeface="Arial"/>
              </a:rPr>
              <a:t> </a:t>
            </a:r>
            <a:r>
              <a:rPr sz="4400" spc="-150" dirty="0" err="1">
                <a:latin typeface="+mj-lt"/>
                <a:ea typeface="+mj-ea"/>
                <a:cs typeface="Arial"/>
              </a:rPr>
              <a:t>kullanmadan</a:t>
            </a:r>
            <a:r>
              <a:rPr lang="tr-TR" sz="4400" spc="-150" dirty="0">
                <a:latin typeface="+mj-lt"/>
                <a:ea typeface="+mj-ea"/>
                <a:cs typeface="Arial"/>
              </a:rPr>
              <a:t> nasıl çözülebileceğini onlarla tartışın.</a:t>
            </a:r>
          </a:p>
          <a:p>
            <a:pPr marL="1059815">
              <a:spcBef>
                <a:spcPts val="1000"/>
              </a:spcBef>
            </a:pPr>
            <a:endParaRPr lang="tr-TR" sz="5500" dirty="0" smtClean="0">
              <a:latin typeface="Arial"/>
              <a:cs typeface="Arial"/>
            </a:endParaRPr>
          </a:p>
          <a:p>
            <a:pPr marL="1059815">
              <a:lnSpc>
                <a:spcPct val="100000"/>
              </a:lnSpc>
              <a:spcBef>
                <a:spcPts val="1000"/>
              </a:spcBef>
            </a:pPr>
            <a:endParaRPr sz="5500" dirty="0">
              <a:latin typeface="Arial"/>
              <a:cs typeface="Arial"/>
            </a:endParaRPr>
          </a:p>
        </p:txBody>
      </p:sp>
      <p:sp>
        <p:nvSpPr>
          <p:cNvPr id="14" name="object 3"/>
          <p:cNvSpPr txBox="1"/>
          <p:nvPr/>
        </p:nvSpPr>
        <p:spPr>
          <a:xfrm>
            <a:off x="11049000" y="2331590"/>
            <a:ext cx="6357995" cy="2703304"/>
          </a:xfrm>
          <a:prstGeom prst="rect">
            <a:avLst/>
          </a:prstGeom>
        </p:spPr>
        <p:txBody>
          <a:bodyPr vert="horz" wrap="square" lIns="0" tIns="12700" rIns="0" bIns="0" rtlCol="0">
            <a:spAutoFit/>
          </a:bodyPr>
          <a:lstStyle/>
          <a:p>
            <a:pPr marL="12700">
              <a:spcBef>
                <a:spcPts val="100"/>
              </a:spcBef>
            </a:pPr>
            <a:r>
              <a:rPr sz="5800" b="1" spc="-150" dirty="0" err="1" smtClean="0">
                <a:cs typeface="Arial"/>
              </a:rPr>
              <a:t>Çocuklarınız</a:t>
            </a:r>
            <a:r>
              <a:rPr lang="tr-TR" sz="5800" b="1" spc="-150" dirty="0">
                <a:cs typeface="Arial"/>
              </a:rPr>
              <a:t> </a:t>
            </a:r>
            <a:r>
              <a:rPr sz="5800" b="1" spc="-150" dirty="0" err="1" smtClean="0">
                <a:cs typeface="Arial"/>
              </a:rPr>
              <a:t>için</a:t>
            </a:r>
            <a:r>
              <a:rPr lang="tr-TR" sz="5800" b="1" spc="-150" dirty="0" smtClean="0">
                <a:cs typeface="Arial"/>
              </a:rPr>
              <a:t> yapabilecekleriniz</a:t>
            </a:r>
            <a:endParaRPr lang="tr-TR" sz="5800" b="1" spc="-150" dirty="0">
              <a:cs typeface="Arial"/>
            </a:endParaRPr>
          </a:p>
          <a:p>
            <a:pPr marL="12700">
              <a:spcBef>
                <a:spcPts val="100"/>
              </a:spcBef>
            </a:pPr>
            <a:endParaRPr sz="5800" b="1" spc="-150" dirty="0">
              <a:cs typeface="Arial"/>
            </a:endParaRPr>
          </a:p>
        </p:txBody>
      </p:sp>
      <p:sp>
        <p:nvSpPr>
          <p:cNvPr id="15" name="object 11"/>
          <p:cNvSpPr txBox="1"/>
          <p:nvPr/>
        </p:nvSpPr>
        <p:spPr>
          <a:xfrm>
            <a:off x="1641427" y="1746092"/>
            <a:ext cx="762416" cy="741045"/>
          </a:xfrm>
          <a:prstGeom prst="rect">
            <a:avLst/>
          </a:prstGeom>
        </p:spPr>
        <p:txBody>
          <a:bodyPr vert="horz" wrap="square" lIns="0" tIns="12065" rIns="0" bIns="0" rtlCol="0">
            <a:spAutoFit/>
          </a:bodyPr>
          <a:lstStyle/>
          <a:p>
            <a:pPr marL="12700">
              <a:lnSpc>
                <a:spcPct val="100000"/>
              </a:lnSpc>
              <a:spcBef>
                <a:spcPts val="95"/>
              </a:spcBef>
            </a:pPr>
            <a:r>
              <a:rPr sz="4700" spc="-300" dirty="0" smtClean="0">
                <a:solidFill>
                  <a:srgbClr val="FFFFFF"/>
                </a:solidFill>
                <a:latin typeface="Arial"/>
                <a:cs typeface="Arial"/>
              </a:rPr>
              <a:t>1</a:t>
            </a:r>
            <a:r>
              <a:rPr lang="tr-TR" sz="4700" spc="-300" dirty="0" smtClean="0">
                <a:solidFill>
                  <a:srgbClr val="FFFFFF"/>
                </a:solidFill>
                <a:latin typeface="Arial"/>
                <a:cs typeface="Arial"/>
              </a:rPr>
              <a:t>1</a:t>
            </a:r>
            <a:endParaRPr sz="4700" spc="-300" dirty="0">
              <a:latin typeface="Arial"/>
              <a:cs typeface="Arial"/>
            </a:endParaRPr>
          </a:p>
        </p:txBody>
      </p:sp>
      <p:sp>
        <p:nvSpPr>
          <p:cNvPr id="16" name="object 11"/>
          <p:cNvSpPr txBox="1"/>
          <p:nvPr/>
        </p:nvSpPr>
        <p:spPr>
          <a:xfrm>
            <a:off x="1641427" y="6270696"/>
            <a:ext cx="762416" cy="741045"/>
          </a:xfrm>
          <a:prstGeom prst="rect">
            <a:avLst/>
          </a:prstGeom>
        </p:spPr>
        <p:txBody>
          <a:bodyPr vert="horz" wrap="square" lIns="0" tIns="12065" rIns="0" bIns="0" rtlCol="0">
            <a:spAutoFit/>
          </a:bodyPr>
          <a:lstStyle/>
          <a:p>
            <a:pPr marL="12700">
              <a:lnSpc>
                <a:spcPct val="100000"/>
              </a:lnSpc>
              <a:spcBef>
                <a:spcPts val="95"/>
              </a:spcBef>
            </a:pPr>
            <a:r>
              <a:rPr sz="4700" spc="-300" dirty="0" smtClean="0">
                <a:solidFill>
                  <a:srgbClr val="FFFFFF"/>
                </a:solidFill>
                <a:latin typeface="Arial"/>
                <a:cs typeface="Arial"/>
              </a:rPr>
              <a:t>1</a:t>
            </a:r>
            <a:r>
              <a:rPr lang="tr-TR" sz="4700" spc="-300" dirty="0" smtClean="0">
                <a:solidFill>
                  <a:srgbClr val="FFFFFF"/>
                </a:solidFill>
                <a:latin typeface="Arial"/>
                <a:cs typeface="Arial"/>
              </a:rPr>
              <a:t>2</a:t>
            </a:r>
            <a:endParaRPr sz="4700" spc="-3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9CCDE8"/>
          </a:solidFill>
        </p:spPr>
        <p:txBody>
          <a:bodyPr wrap="square" lIns="0" tIns="0" rIns="0" bIns="0" rtlCol="0"/>
          <a:lstStyle/>
          <a:p>
            <a:endParaRPr dirty="0"/>
          </a:p>
        </p:txBody>
      </p:sp>
      <p:sp>
        <p:nvSpPr>
          <p:cNvPr id="3" name="object 3"/>
          <p:cNvSpPr/>
          <p:nvPr/>
        </p:nvSpPr>
        <p:spPr>
          <a:xfrm>
            <a:off x="0" y="6615"/>
            <a:ext cx="18288000" cy="10278110"/>
          </a:xfrm>
          <a:custGeom>
            <a:avLst/>
            <a:gdLst/>
            <a:ahLst/>
            <a:cxnLst/>
            <a:rect l="l" t="t" r="r" b="b"/>
            <a:pathLst>
              <a:path w="18288000" h="10278110">
                <a:moveTo>
                  <a:pt x="18288000" y="0"/>
                </a:moveTo>
                <a:lnTo>
                  <a:pt x="17486541" y="0"/>
                </a:lnTo>
                <a:lnTo>
                  <a:pt x="17486541" y="72390"/>
                </a:lnTo>
                <a:lnTo>
                  <a:pt x="17486541" y="728599"/>
                </a:lnTo>
                <a:lnTo>
                  <a:pt x="17486541" y="10200488"/>
                </a:lnTo>
                <a:lnTo>
                  <a:pt x="16830802" y="10200488"/>
                </a:lnTo>
                <a:lnTo>
                  <a:pt x="16830802" y="9544736"/>
                </a:lnTo>
                <a:lnTo>
                  <a:pt x="17486541" y="9544736"/>
                </a:lnTo>
                <a:lnTo>
                  <a:pt x="17486541" y="9471876"/>
                </a:lnTo>
                <a:lnTo>
                  <a:pt x="16830802" y="9471876"/>
                </a:lnTo>
                <a:lnTo>
                  <a:pt x="16830802" y="8816137"/>
                </a:lnTo>
                <a:lnTo>
                  <a:pt x="17486541" y="8816137"/>
                </a:lnTo>
                <a:lnTo>
                  <a:pt x="17486541" y="8743277"/>
                </a:lnTo>
                <a:lnTo>
                  <a:pt x="16830802" y="8743277"/>
                </a:lnTo>
                <a:lnTo>
                  <a:pt x="16830802" y="8087525"/>
                </a:lnTo>
                <a:lnTo>
                  <a:pt x="17486541" y="8087525"/>
                </a:lnTo>
                <a:lnTo>
                  <a:pt x="17486541" y="8014665"/>
                </a:lnTo>
                <a:lnTo>
                  <a:pt x="16830802" y="8014665"/>
                </a:lnTo>
                <a:lnTo>
                  <a:pt x="16830802" y="7358913"/>
                </a:lnTo>
                <a:lnTo>
                  <a:pt x="17486541" y="7358913"/>
                </a:lnTo>
                <a:lnTo>
                  <a:pt x="17486541" y="7286053"/>
                </a:lnTo>
                <a:lnTo>
                  <a:pt x="16830802" y="7286053"/>
                </a:lnTo>
                <a:lnTo>
                  <a:pt x="16830802" y="6630314"/>
                </a:lnTo>
                <a:lnTo>
                  <a:pt x="17486541" y="6630314"/>
                </a:lnTo>
                <a:lnTo>
                  <a:pt x="17486541" y="6557454"/>
                </a:lnTo>
                <a:lnTo>
                  <a:pt x="16830802" y="6557454"/>
                </a:lnTo>
                <a:lnTo>
                  <a:pt x="16830802" y="5901702"/>
                </a:lnTo>
                <a:lnTo>
                  <a:pt x="17486541" y="5901702"/>
                </a:lnTo>
                <a:lnTo>
                  <a:pt x="17486541" y="5828843"/>
                </a:lnTo>
                <a:lnTo>
                  <a:pt x="16830802" y="5828843"/>
                </a:lnTo>
                <a:lnTo>
                  <a:pt x="16830802" y="5173103"/>
                </a:lnTo>
                <a:lnTo>
                  <a:pt x="17486541" y="5173103"/>
                </a:lnTo>
                <a:lnTo>
                  <a:pt x="17486541" y="5100244"/>
                </a:lnTo>
                <a:lnTo>
                  <a:pt x="16830802" y="5100244"/>
                </a:lnTo>
                <a:lnTo>
                  <a:pt x="16830802" y="4444492"/>
                </a:lnTo>
                <a:lnTo>
                  <a:pt x="17486541" y="4444492"/>
                </a:lnTo>
                <a:lnTo>
                  <a:pt x="17486541" y="4371632"/>
                </a:lnTo>
                <a:lnTo>
                  <a:pt x="16830802" y="4371632"/>
                </a:lnTo>
                <a:lnTo>
                  <a:pt x="16830802" y="3715893"/>
                </a:lnTo>
                <a:lnTo>
                  <a:pt x="17486541" y="3715893"/>
                </a:lnTo>
                <a:lnTo>
                  <a:pt x="17486541" y="3643033"/>
                </a:lnTo>
                <a:lnTo>
                  <a:pt x="16830802" y="3643033"/>
                </a:lnTo>
                <a:lnTo>
                  <a:pt x="16830802" y="2987281"/>
                </a:lnTo>
                <a:lnTo>
                  <a:pt x="17486541" y="2987281"/>
                </a:lnTo>
                <a:lnTo>
                  <a:pt x="17486541" y="2914421"/>
                </a:lnTo>
                <a:lnTo>
                  <a:pt x="16830802" y="2914421"/>
                </a:lnTo>
                <a:lnTo>
                  <a:pt x="16830802" y="2258682"/>
                </a:lnTo>
                <a:lnTo>
                  <a:pt x="17486541" y="2258682"/>
                </a:lnTo>
                <a:lnTo>
                  <a:pt x="17486541" y="2185809"/>
                </a:lnTo>
                <a:lnTo>
                  <a:pt x="16830802" y="2185809"/>
                </a:lnTo>
                <a:lnTo>
                  <a:pt x="16830802" y="1530070"/>
                </a:lnTo>
                <a:lnTo>
                  <a:pt x="17486541" y="1530070"/>
                </a:lnTo>
                <a:lnTo>
                  <a:pt x="17486541" y="1457210"/>
                </a:lnTo>
                <a:lnTo>
                  <a:pt x="16830802" y="1457210"/>
                </a:lnTo>
                <a:lnTo>
                  <a:pt x="16830802" y="801458"/>
                </a:lnTo>
                <a:lnTo>
                  <a:pt x="17486541" y="801458"/>
                </a:lnTo>
                <a:lnTo>
                  <a:pt x="17486541" y="728599"/>
                </a:lnTo>
                <a:lnTo>
                  <a:pt x="16830802" y="728599"/>
                </a:lnTo>
                <a:lnTo>
                  <a:pt x="16830802" y="72390"/>
                </a:lnTo>
                <a:lnTo>
                  <a:pt x="17486541" y="72390"/>
                </a:lnTo>
                <a:lnTo>
                  <a:pt x="17486541" y="0"/>
                </a:lnTo>
                <a:lnTo>
                  <a:pt x="16757930" y="0"/>
                </a:lnTo>
                <a:lnTo>
                  <a:pt x="16757930" y="72390"/>
                </a:lnTo>
                <a:lnTo>
                  <a:pt x="16757930" y="728599"/>
                </a:lnTo>
                <a:lnTo>
                  <a:pt x="16757930" y="10200488"/>
                </a:lnTo>
                <a:lnTo>
                  <a:pt x="16102191" y="10200488"/>
                </a:lnTo>
                <a:lnTo>
                  <a:pt x="16102191" y="9544736"/>
                </a:lnTo>
                <a:lnTo>
                  <a:pt x="16757930" y="9544736"/>
                </a:lnTo>
                <a:lnTo>
                  <a:pt x="16757930" y="9471876"/>
                </a:lnTo>
                <a:lnTo>
                  <a:pt x="16102191" y="9471876"/>
                </a:lnTo>
                <a:lnTo>
                  <a:pt x="16102191" y="8816137"/>
                </a:lnTo>
                <a:lnTo>
                  <a:pt x="16757930" y="8816137"/>
                </a:lnTo>
                <a:lnTo>
                  <a:pt x="16757930" y="8743277"/>
                </a:lnTo>
                <a:lnTo>
                  <a:pt x="16102191" y="8743277"/>
                </a:lnTo>
                <a:lnTo>
                  <a:pt x="16102191" y="8087525"/>
                </a:lnTo>
                <a:lnTo>
                  <a:pt x="16757930" y="8087525"/>
                </a:lnTo>
                <a:lnTo>
                  <a:pt x="16757930" y="8014665"/>
                </a:lnTo>
                <a:lnTo>
                  <a:pt x="16102191" y="8014665"/>
                </a:lnTo>
                <a:lnTo>
                  <a:pt x="16102191" y="7358913"/>
                </a:lnTo>
                <a:lnTo>
                  <a:pt x="16757930" y="7358913"/>
                </a:lnTo>
                <a:lnTo>
                  <a:pt x="16757930" y="7286053"/>
                </a:lnTo>
                <a:lnTo>
                  <a:pt x="16102191" y="7286053"/>
                </a:lnTo>
                <a:lnTo>
                  <a:pt x="16102191" y="6630314"/>
                </a:lnTo>
                <a:lnTo>
                  <a:pt x="16757930" y="6630314"/>
                </a:lnTo>
                <a:lnTo>
                  <a:pt x="16757930" y="6557454"/>
                </a:lnTo>
                <a:lnTo>
                  <a:pt x="16102191" y="6557454"/>
                </a:lnTo>
                <a:lnTo>
                  <a:pt x="16102191" y="5901702"/>
                </a:lnTo>
                <a:lnTo>
                  <a:pt x="16757930" y="5901702"/>
                </a:lnTo>
                <a:lnTo>
                  <a:pt x="16757930" y="5828843"/>
                </a:lnTo>
                <a:lnTo>
                  <a:pt x="16102191" y="5828843"/>
                </a:lnTo>
                <a:lnTo>
                  <a:pt x="16102191" y="5173103"/>
                </a:lnTo>
                <a:lnTo>
                  <a:pt x="16757930" y="5173103"/>
                </a:lnTo>
                <a:lnTo>
                  <a:pt x="16757930" y="5100244"/>
                </a:lnTo>
                <a:lnTo>
                  <a:pt x="16102191" y="5100244"/>
                </a:lnTo>
                <a:lnTo>
                  <a:pt x="16102191" y="4444492"/>
                </a:lnTo>
                <a:lnTo>
                  <a:pt x="16757930" y="4444492"/>
                </a:lnTo>
                <a:lnTo>
                  <a:pt x="16757930" y="4371632"/>
                </a:lnTo>
                <a:lnTo>
                  <a:pt x="16102191" y="4371632"/>
                </a:lnTo>
                <a:lnTo>
                  <a:pt x="16102191" y="3715893"/>
                </a:lnTo>
                <a:lnTo>
                  <a:pt x="16757930" y="3715893"/>
                </a:lnTo>
                <a:lnTo>
                  <a:pt x="16757930" y="3643033"/>
                </a:lnTo>
                <a:lnTo>
                  <a:pt x="16102191" y="3643033"/>
                </a:lnTo>
                <a:lnTo>
                  <a:pt x="16102191" y="2987281"/>
                </a:lnTo>
                <a:lnTo>
                  <a:pt x="16757930" y="2987281"/>
                </a:lnTo>
                <a:lnTo>
                  <a:pt x="16757930" y="2914421"/>
                </a:lnTo>
                <a:lnTo>
                  <a:pt x="16102191" y="2914421"/>
                </a:lnTo>
                <a:lnTo>
                  <a:pt x="16102191" y="2258682"/>
                </a:lnTo>
                <a:lnTo>
                  <a:pt x="16757930" y="2258682"/>
                </a:lnTo>
                <a:lnTo>
                  <a:pt x="16757930" y="2185809"/>
                </a:lnTo>
                <a:lnTo>
                  <a:pt x="16102191" y="2185809"/>
                </a:lnTo>
                <a:lnTo>
                  <a:pt x="16102191" y="1530070"/>
                </a:lnTo>
                <a:lnTo>
                  <a:pt x="16757930" y="1530070"/>
                </a:lnTo>
                <a:lnTo>
                  <a:pt x="16757930" y="1457210"/>
                </a:lnTo>
                <a:lnTo>
                  <a:pt x="16102191" y="1457210"/>
                </a:lnTo>
                <a:lnTo>
                  <a:pt x="16102191" y="801458"/>
                </a:lnTo>
                <a:lnTo>
                  <a:pt x="16757930" y="801458"/>
                </a:lnTo>
                <a:lnTo>
                  <a:pt x="16757930" y="728599"/>
                </a:lnTo>
                <a:lnTo>
                  <a:pt x="16102191" y="728599"/>
                </a:lnTo>
                <a:lnTo>
                  <a:pt x="16102191" y="72390"/>
                </a:lnTo>
                <a:lnTo>
                  <a:pt x="16757930" y="72390"/>
                </a:lnTo>
                <a:lnTo>
                  <a:pt x="16757930" y="0"/>
                </a:lnTo>
                <a:lnTo>
                  <a:pt x="16029331" y="0"/>
                </a:lnTo>
                <a:lnTo>
                  <a:pt x="16029331" y="72390"/>
                </a:lnTo>
                <a:lnTo>
                  <a:pt x="16029331" y="728599"/>
                </a:lnTo>
                <a:lnTo>
                  <a:pt x="16029331" y="10200488"/>
                </a:lnTo>
                <a:lnTo>
                  <a:pt x="15373579" y="10200488"/>
                </a:lnTo>
                <a:lnTo>
                  <a:pt x="15373579" y="9544736"/>
                </a:lnTo>
                <a:lnTo>
                  <a:pt x="16029331" y="9544736"/>
                </a:lnTo>
                <a:lnTo>
                  <a:pt x="16029331" y="9471876"/>
                </a:lnTo>
                <a:lnTo>
                  <a:pt x="15373579" y="9471876"/>
                </a:lnTo>
                <a:lnTo>
                  <a:pt x="15373579" y="8816137"/>
                </a:lnTo>
                <a:lnTo>
                  <a:pt x="16029331" y="8816137"/>
                </a:lnTo>
                <a:lnTo>
                  <a:pt x="16029331" y="8743277"/>
                </a:lnTo>
                <a:lnTo>
                  <a:pt x="15373579" y="8743277"/>
                </a:lnTo>
                <a:lnTo>
                  <a:pt x="15373579" y="8087525"/>
                </a:lnTo>
                <a:lnTo>
                  <a:pt x="16029331" y="8087525"/>
                </a:lnTo>
                <a:lnTo>
                  <a:pt x="16029331" y="8014665"/>
                </a:lnTo>
                <a:lnTo>
                  <a:pt x="15373579" y="8014665"/>
                </a:lnTo>
                <a:lnTo>
                  <a:pt x="15373579" y="7358913"/>
                </a:lnTo>
                <a:lnTo>
                  <a:pt x="16029331" y="7358913"/>
                </a:lnTo>
                <a:lnTo>
                  <a:pt x="16029331" y="7286053"/>
                </a:lnTo>
                <a:lnTo>
                  <a:pt x="15373579" y="7286053"/>
                </a:lnTo>
                <a:lnTo>
                  <a:pt x="15373579" y="6630314"/>
                </a:lnTo>
                <a:lnTo>
                  <a:pt x="16029331" y="6630314"/>
                </a:lnTo>
                <a:lnTo>
                  <a:pt x="16029331" y="6557454"/>
                </a:lnTo>
                <a:lnTo>
                  <a:pt x="15373579" y="6557454"/>
                </a:lnTo>
                <a:lnTo>
                  <a:pt x="15373579" y="5901702"/>
                </a:lnTo>
                <a:lnTo>
                  <a:pt x="16029331" y="5901702"/>
                </a:lnTo>
                <a:lnTo>
                  <a:pt x="16029331" y="5828843"/>
                </a:lnTo>
                <a:lnTo>
                  <a:pt x="15373579" y="5828843"/>
                </a:lnTo>
                <a:lnTo>
                  <a:pt x="15373579" y="5173103"/>
                </a:lnTo>
                <a:lnTo>
                  <a:pt x="16029331" y="5173103"/>
                </a:lnTo>
                <a:lnTo>
                  <a:pt x="16029331" y="5100244"/>
                </a:lnTo>
                <a:lnTo>
                  <a:pt x="15373579" y="5100244"/>
                </a:lnTo>
                <a:lnTo>
                  <a:pt x="15373579" y="4444492"/>
                </a:lnTo>
                <a:lnTo>
                  <a:pt x="16029331" y="4444492"/>
                </a:lnTo>
                <a:lnTo>
                  <a:pt x="16029331" y="4371632"/>
                </a:lnTo>
                <a:lnTo>
                  <a:pt x="15373579" y="4371632"/>
                </a:lnTo>
                <a:lnTo>
                  <a:pt x="15373579" y="3715893"/>
                </a:lnTo>
                <a:lnTo>
                  <a:pt x="16029331" y="3715893"/>
                </a:lnTo>
                <a:lnTo>
                  <a:pt x="16029331" y="3643033"/>
                </a:lnTo>
                <a:lnTo>
                  <a:pt x="15373579" y="3643033"/>
                </a:lnTo>
                <a:lnTo>
                  <a:pt x="15373579" y="2987281"/>
                </a:lnTo>
                <a:lnTo>
                  <a:pt x="16029331" y="2987281"/>
                </a:lnTo>
                <a:lnTo>
                  <a:pt x="16029331" y="2914421"/>
                </a:lnTo>
                <a:lnTo>
                  <a:pt x="15373579" y="2914421"/>
                </a:lnTo>
                <a:lnTo>
                  <a:pt x="15373579" y="2258682"/>
                </a:lnTo>
                <a:lnTo>
                  <a:pt x="16029331" y="2258682"/>
                </a:lnTo>
                <a:lnTo>
                  <a:pt x="16029331" y="2185809"/>
                </a:lnTo>
                <a:lnTo>
                  <a:pt x="15373579" y="2185809"/>
                </a:lnTo>
                <a:lnTo>
                  <a:pt x="15373579" y="1530070"/>
                </a:lnTo>
                <a:lnTo>
                  <a:pt x="16029331" y="1530070"/>
                </a:lnTo>
                <a:lnTo>
                  <a:pt x="16029331" y="1457210"/>
                </a:lnTo>
                <a:lnTo>
                  <a:pt x="15373579" y="1457210"/>
                </a:lnTo>
                <a:lnTo>
                  <a:pt x="15373579" y="801458"/>
                </a:lnTo>
                <a:lnTo>
                  <a:pt x="16029331" y="801458"/>
                </a:lnTo>
                <a:lnTo>
                  <a:pt x="16029331" y="728599"/>
                </a:lnTo>
                <a:lnTo>
                  <a:pt x="15373579" y="728599"/>
                </a:lnTo>
                <a:lnTo>
                  <a:pt x="15373579" y="72390"/>
                </a:lnTo>
                <a:lnTo>
                  <a:pt x="16029331" y="72390"/>
                </a:lnTo>
                <a:lnTo>
                  <a:pt x="16029331" y="0"/>
                </a:lnTo>
                <a:lnTo>
                  <a:pt x="15300719" y="0"/>
                </a:lnTo>
                <a:lnTo>
                  <a:pt x="15300719" y="72390"/>
                </a:lnTo>
                <a:lnTo>
                  <a:pt x="15300719" y="728599"/>
                </a:lnTo>
                <a:lnTo>
                  <a:pt x="15300719" y="10200488"/>
                </a:lnTo>
                <a:lnTo>
                  <a:pt x="14644980" y="10200488"/>
                </a:lnTo>
                <a:lnTo>
                  <a:pt x="14644980" y="9544736"/>
                </a:lnTo>
                <a:lnTo>
                  <a:pt x="15300719" y="9544736"/>
                </a:lnTo>
                <a:lnTo>
                  <a:pt x="15300719" y="9471876"/>
                </a:lnTo>
                <a:lnTo>
                  <a:pt x="14644980" y="9471876"/>
                </a:lnTo>
                <a:lnTo>
                  <a:pt x="14644980" y="8816137"/>
                </a:lnTo>
                <a:lnTo>
                  <a:pt x="15300719" y="8816137"/>
                </a:lnTo>
                <a:lnTo>
                  <a:pt x="15300719" y="8743277"/>
                </a:lnTo>
                <a:lnTo>
                  <a:pt x="14644980" y="8743277"/>
                </a:lnTo>
                <a:lnTo>
                  <a:pt x="14644980" y="8087525"/>
                </a:lnTo>
                <a:lnTo>
                  <a:pt x="15300719" y="8087525"/>
                </a:lnTo>
                <a:lnTo>
                  <a:pt x="15300719" y="8014665"/>
                </a:lnTo>
                <a:lnTo>
                  <a:pt x="14644980" y="8014665"/>
                </a:lnTo>
                <a:lnTo>
                  <a:pt x="14644980" y="7358913"/>
                </a:lnTo>
                <a:lnTo>
                  <a:pt x="15300719" y="7358913"/>
                </a:lnTo>
                <a:lnTo>
                  <a:pt x="15300719" y="7286053"/>
                </a:lnTo>
                <a:lnTo>
                  <a:pt x="14644980" y="7286053"/>
                </a:lnTo>
                <a:lnTo>
                  <a:pt x="14644980" y="6630314"/>
                </a:lnTo>
                <a:lnTo>
                  <a:pt x="15300719" y="6630314"/>
                </a:lnTo>
                <a:lnTo>
                  <a:pt x="15300719" y="6557454"/>
                </a:lnTo>
                <a:lnTo>
                  <a:pt x="14644980" y="6557454"/>
                </a:lnTo>
                <a:lnTo>
                  <a:pt x="14644980" y="5901702"/>
                </a:lnTo>
                <a:lnTo>
                  <a:pt x="15300719" y="5901702"/>
                </a:lnTo>
                <a:lnTo>
                  <a:pt x="15300719" y="5828843"/>
                </a:lnTo>
                <a:lnTo>
                  <a:pt x="14644980" y="5828843"/>
                </a:lnTo>
                <a:lnTo>
                  <a:pt x="14644980" y="5173103"/>
                </a:lnTo>
                <a:lnTo>
                  <a:pt x="15300719" y="5173103"/>
                </a:lnTo>
                <a:lnTo>
                  <a:pt x="15300719" y="5100244"/>
                </a:lnTo>
                <a:lnTo>
                  <a:pt x="14644980" y="5100244"/>
                </a:lnTo>
                <a:lnTo>
                  <a:pt x="14644980" y="4444492"/>
                </a:lnTo>
                <a:lnTo>
                  <a:pt x="15300719" y="4444492"/>
                </a:lnTo>
                <a:lnTo>
                  <a:pt x="15300719" y="4371632"/>
                </a:lnTo>
                <a:lnTo>
                  <a:pt x="14644980" y="4371632"/>
                </a:lnTo>
                <a:lnTo>
                  <a:pt x="14644980" y="3715893"/>
                </a:lnTo>
                <a:lnTo>
                  <a:pt x="15300719" y="3715893"/>
                </a:lnTo>
                <a:lnTo>
                  <a:pt x="15300719" y="3643033"/>
                </a:lnTo>
                <a:lnTo>
                  <a:pt x="14644980" y="3643033"/>
                </a:lnTo>
                <a:lnTo>
                  <a:pt x="14644980" y="2987281"/>
                </a:lnTo>
                <a:lnTo>
                  <a:pt x="15300719" y="2987281"/>
                </a:lnTo>
                <a:lnTo>
                  <a:pt x="15300719" y="2914421"/>
                </a:lnTo>
                <a:lnTo>
                  <a:pt x="14644980" y="2914421"/>
                </a:lnTo>
                <a:lnTo>
                  <a:pt x="14644980" y="2258682"/>
                </a:lnTo>
                <a:lnTo>
                  <a:pt x="15300719" y="2258682"/>
                </a:lnTo>
                <a:lnTo>
                  <a:pt x="15300719" y="2185809"/>
                </a:lnTo>
                <a:lnTo>
                  <a:pt x="14644980" y="2185809"/>
                </a:lnTo>
                <a:lnTo>
                  <a:pt x="14644980" y="1530070"/>
                </a:lnTo>
                <a:lnTo>
                  <a:pt x="15300719" y="1530070"/>
                </a:lnTo>
                <a:lnTo>
                  <a:pt x="15300719" y="1457210"/>
                </a:lnTo>
                <a:lnTo>
                  <a:pt x="14644980" y="1457210"/>
                </a:lnTo>
                <a:lnTo>
                  <a:pt x="14644980" y="801458"/>
                </a:lnTo>
                <a:lnTo>
                  <a:pt x="15300719" y="801458"/>
                </a:lnTo>
                <a:lnTo>
                  <a:pt x="15300719" y="728599"/>
                </a:lnTo>
                <a:lnTo>
                  <a:pt x="14644980" y="728599"/>
                </a:lnTo>
                <a:lnTo>
                  <a:pt x="14644980" y="72390"/>
                </a:lnTo>
                <a:lnTo>
                  <a:pt x="15300719" y="72390"/>
                </a:lnTo>
                <a:lnTo>
                  <a:pt x="15300719" y="0"/>
                </a:lnTo>
                <a:lnTo>
                  <a:pt x="14572120" y="0"/>
                </a:lnTo>
                <a:lnTo>
                  <a:pt x="14572120" y="72390"/>
                </a:lnTo>
                <a:lnTo>
                  <a:pt x="14572120" y="728599"/>
                </a:lnTo>
                <a:lnTo>
                  <a:pt x="14572120" y="10200488"/>
                </a:lnTo>
                <a:lnTo>
                  <a:pt x="13916368" y="10200488"/>
                </a:lnTo>
                <a:lnTo>
                  <a:pt x="13916368" y="9544736"/>
                </a:lnTo>
                <a:lnTo>
                  <a:pt x="14572120" y="9544736"/>
                </a:lnTo>
                <a:lnTo>
                  <a:pt x="14572120" y="9471876"/>
                </a:lnTo>
                <a:lnTo>
                  <a:pt x="13916368" y="9471876"/>
                </a:lnTo>
                <a:lnTo>
                  <a:pt x="13916368" y="8816137"/>
                </a:lnTo>
                <a:lnTo>
                  <a:pt x="14572120" y="8816137"/>
                </a:lnTo>
                <a:lnTo>
                  <a:pt x="14572120" y="8743277"/>
                </a:lnTo>
                <a:lnTo>
                  <a:pt x="13916368" y="8743277"/>
                </a:lnTo>
                <a:lnTo>
                  <a:pt x="13916368" y="8087525"/>
                </a:lnTo>
                <a:lnTo>
                  <a:pt x="14572120" y="8087525"/>
                </a:lnTo>
                <a:lnTo>
                  <a:pt x="14572120" y="8014665"/>
                </a:lnTo>
                <a:lnTo>
                  <a:pt x="13916368" y="8014665"/>
                </a:lnTo>
                <a:lnTo>
                  <a:pt x="13916368" y="7358913"/>
                </a:lnTo>
                <a:lnTo>
                  <a:pt x="14572120" y="7358913"/>
                </a:lnTo>
                <a:lnTo>
                  <a:pt x="14572120" y="7286053"/>
                </a:lnTo>
                <a:lnTo>
                  <a:pt x="13916368" y="7286053"/>
                </a:lnTo>
                <a:lnTo>
                  <a:pt x="13916368" y="6630314"/>
                </a:lnTo>
                <a:lnTo>
                  <a:pt x="14572120" y="6630314"/>
                </a:lnTo>
                <a:lnTo>
                  <a:pt x="14572120" y="6557454"/>
                </a:lnTo>
                <a:lnTo>
                  <a:pt x="13916368" y="6557454"/>
                </a:lnTo>
                <a:lnTo>
                  <a:pt x="13916368" y="5901702"/>
                </a:lnTo>
                <a:lnTo>
                  <a:pt x="14572120" y="5901702"/>
                </a:lnTo>
                <a:lnTo>
                  <a:pt x="14572120" y="5828843"/>
                </a:lnTo>
                <a:lnTo>
                  <a:pt x="13916368" y="5828843"/>
                </a:lnTo>
                <a:lnTo>
                  <a:pt x="13916368" y="5173103"/>
                </a:lnTo>
                <a:lnTo>
                  <a:pt x="14572120" y="5173103"/>
                </a:lnTo>
                <a:lnTo>
                  <a:pt x="14572120" y="5100244"/>
                </a:lnTo>
                <a:lnTo>
                  <a:pt x="13916368" y="5100244"/>
                </a:lnTo>
                <a:lnTo>
                  <a:pt x="13916368" y="4444492"/>
                </a:lnTo>
                <a:lnTo>
                  <a:pt x="14572120" y="4444492"/>
                </a:lnTo>
                <a:lnTo>
                  <a:pt x="14572120" y="4371632"/>
                </a:lnTo>
                <a:lnTo>
                  <a:pt x="13916368" y="4371632"/>
                </a:lnTo>
                <a:lnTo>
                  <a:pt x="13916368" y="3715893"/>
                </a:lnTo>
                <a:lnTo>
                  <a:pt x="14572120" y="3715893"/>
                </a:lnTo>
                <a:lnTo>
                  <a:pt x="14572120" y="3643033"/>
                </a:lnTo>
                <a:lnTo>
                  <a:pt x="13916368" y="3643033"/>
                </a:lnTo>
                <a:lnTo>
                  <a:pt x="13916368" y="2987281"/>
                </a:lnTo>
                <a:lnTo>
                  <a:pt x="14572120" y="2987281"/>
                </a:lnTo>
                <a:lnTo>
                  <a:pt x="14572120" y="2914421"/>
                </a:lnTo>
                <a:lnTo>
                  <a:pt x="13916368" y="2914421"/>
                </a:lnTo>
                <a:lnTo>
                  <a:pt x="13916368" y="2258682"/>
                </a:lnTo>
                <a:lnTo>
                  <a:pt x="14572120" y="2258682"/>
                </a:lnTo>
                <a:lnTo>
                  <a:pt x="14572120" y="2185809"/>
                </a:lnTo>
                <a:lnTo>
                  <a:pt x="13916368" y="2185809"/>
                </a:lnTo>
                <a:lnTo>
                  <a:pt x="13916368" y="1530070"/>
                </a:lnTo>
                <a:lnTo>
                  <a:pt x="14572120" y="1530070"/>
                </a:lnTo>
                <a:lnTo>
                  <a:pt x="14572120" y="1457210"/>
                </a:lnTo>
                <a:lnTo>
                  <a:pt x="13916368" y="1457210"/>
                </a:lnTo>
                <a:lnTo>
                  <a:pt x="13916368" y="801458"/>
                </a:lnTo>
                <a:lnTo>
                  <a:pt x="14572120" y="801458"/>
                </a:lnTo>
                <a:lnTo>
                  <a:pt x="14572120" y="728599"/>
                </a:lnTo>
                <a:lnTo>
                  <a:pt x="13916368" y="728599"/>
                </a:lnTo>
                <a:lnTo>
                  <a:pt x="13916368" y="72390"/>
                </a:lnTo>
                <a:lnTo>
                  <a:pt x="14572120" y="72390"/>
                </a:lnTo>
                <a:lnTo>
                  <a:pt x="14572120" y="0"/>
                </a:lnTo>
                <a:lnTo>
                  <a:pt x="13843508" y="0"/>
                </a:lnTo>
                <a:lnTo>
                  <a:pt x="13843508" y="72390"/>
                </a:lnTo>
                <a:lnTo>
                  <a:pt x="13843508" y="728599"/>
                </a:lnTo>
                <a:lnTo>
                  <a:pt x="13843508" y="10200488"/>
                </a:lnTo>
                <a:lnTo>
                  <a:pt x="13187769" y="10200488"/>
                </a:lnTo>
                <a:lnTo>
                  <a:pt x="13187769" y="9544736"/>
                </a:lnTo>
                <a:lnTo>
                  <a:pt x="13843508" y="9544736"/>
                </a:lnTo>
                <a:lnTo>
                  <a:pt x="13843508" y="9471876"/>
                </a:lnTo>
                <a:lnTo>
                  <a:pt x="13187769" y="9471876"/>
                </a:lnTo>
                <a:lnTo>
                  <a:pt x="13187769" y="8816137"/>
                </a:lnTo>
                <a:lnTo>
                  <a:pt x="13843508" y="8816137"/>
                </a:lnTo>
                <a:lnTo>
                  <a:pt x="13843508" y="8743277"/>
                </a:lnTo>
                <a:lnTo>
                  <a:pt x="13187769" y="8743277"/>
                </a:lnTo>
                <a:lnTo>
                  <a:pt x="13187769" y="8087525"/>
                </a:lnTo>
                <a:lnTo>
                  <a:pt x="13843508" y="8087525"/>
                </a:lnTo>
                <a:lnTo>
                  <a:pt x="13843508" y="8014665"/>
                </a:lnTo>
                <a:lnTo>
                  <a:pt x="13187769" y="8014665"/>
                </a:lnTo>
                <a:lnTo>
                  <a:pt x="13187769" y="7358913"/>
                </a:lnTo>
                <a:lnTo>
                  <a:pt x="13843508" y="7358913"/>
                </a:lnTo>
                <a:lnTo>
                  <a:pt x="13843508" y="7286053"/>
                </a:lnTo>
                <a:lnTo>
                  <a:pt x="13187769" y="7286053"/>
                </a:lnTo>
                <a:lnTo>
                  <a:pt x="13187769" y="6630314"/>
                </a:lnTo>
                <a:lnTo>
                  <a:pt x="13843508" y="6630314"/>
                </a:lnTo>
                <a:lnTo>
                  <a:pt x="13843508" y="6557454"/>
                </a:lnTo>
                <a:lnTo>
                  <a:pt x="13187769" y="6557454"/>
                </a:lnTo>
                <a:lnTo>
                  <a:pt x="13187769" y="5901702"/>
                </a:lnTo>
                <a:lnTo>
                  <a:pt x="13843508" y="5901702"/>
                </a:lnTo>
                <a:lnTo>
                  <a:pt x="13843508" y="5828843"/>
                </a:lnTo>
                <a:lnTo>
                  <a:pt x="13187769" y="5828843"/>
                </a:lnTo>
                <a:lnTo>
                  <a:pt x="13187769" y="5173103"/>
                </a:lnTo>
                <a:lnTo>
                  <a:pt x="13843508" y="5173103"/>
                </a:lnTo>
                <a:lnTo>
                  <a:pt x="13843508" y="5100244"/>
                </a:lnTo>
                <a:lnTo>
                  <a:pt x="13187769" y="5100244"/>
                </a:lnTo>
                <a:lnTo>
                  <a:pt x="13187769" y="4444492"/>
                </a:lnTo>
                <a:lnTo>
                  <a:pt x="13843508" y="4444492"/>
                </a:lnTo>
                <a:lnTo>
                  <a:pt x="13843508" y="4371632"/>
                </a:lnTo>
                <a:lnTo>
                  <a:pt x="13187769" y="4371632"/>
                </a:lnTo>
                <a:lnTo>
                  <a:pt x="13187769" y="3715893"/>
                </a:lnTo>
                <a:lnTo>
                  <a:pt x="13843508" y="3715893"/>
                </a:lnTo>
                <a:lnTo>
                  <a:pt x="13843508" y="3643033"/>
                </a:lnTo>
                <a:lnTo>
                  <a:pt x="13187769" y="3643033"/>
                </a:lnTo>
                <a:lnTo>
                  <a:pt x="13187769" y="2987281"/>
                </a:lnTo>
                <a:lnTo>
                  <a:pt x="13843508" y="2987281"/>
                </a:lnTo>
                <a:lnTo>
                  <a:pt x="13843508" y="2914421"/>
                </a:lnTo>
                <a:lnTo>
                  <a:pt x="13187769" y="2914421"/>
                </a:lnTo>
                <a:lnTo>
                  <a:pt x="13187769" y="2258682"/>
                </a:lnTo>
                <a:lnTo>
                  <a:pt x="13843508" y="2258682"/>
                </a:lnTo>
                <a:lnTo>
                  <a:pt x="13843508" y="2185809"/>
                </a:lnTo>
                <a:lnTo>
                  <a:pt x="13187769" y="2185809"/>
                </a:lnTo>
                <a:lnTo>
                  <a:pt x="13187769" y="1530070"/>
                </a:lnTo>
                <a:lnTo>
                  <a:pt x="13843508" y="1530070"/>
                </a:lnTo>
                <a:lnTo>
                  <a:pt x="13843508" y="1457210"/>
                </a:lnTo>
                <a:lnTo>
                  <a:pt x="13187769" y="1457210"/>
                </a:lnTo>
                <a:lnTo>
                  <a:pt x="13187769" y="801458"/>
                </a:lnTo>
                <a:lnTo>
                  <a:pt x="13843508" y="801458"/>
                </a:lnTo>
                <a:lnTo>
                  <a:pt x="13843508" y="728599"/>
                </a:lnTo>
                <a:lnTo>
                  <a:pt x="13187769" y="728599"/>
                </a:lnTo>
                <a:lnTo>
                  <a:pt x="13187769" y="72390"/>
                </a:lnTo>
                <a:lnTo>
                  <a:pt x="13843508" y="72390"/>
                </a:lnTo>
                <a:lnTo>
                  <a:pt x="13843508" y="0"/>
                </a:lnTo>
                <a:lnTo>
                  <a:pt x="13114909" y="0"/>
                </a:lnTo>
                <a:lnTo>
                  <a:pt x="13114909" y="72390"/>
                </a:lnTo>
                <a:lnTo>
                  <a:pt x="13114909" y="728599"/>
                </a:lnTo>
                <a:lnTo>
                  <a:pt x="13114909" y="10200488"/>
                </a:lnTo>
                <a:lnTo>
                  <a:pt x="12459157" y="10200488"/>
                </a:lnTo>
                <a:lnTo>
                  <a:pt x="12459157" y="9544736"/>
                </a:lnTo>
                <a:lnTo>
                  <a:pt x="13114909" y="9544736"/>
                </a:lnTo>
                <a:lnTo>
                  <a:pt x="13114909" y="9471876"/>
                </a:lnTo>
                <a:lnTo>
                  <a:pt x="12459157" y="9471876"/>
                </a:lnTo>
                <a:lnTo>
                  <a:pt x="12459157" y="8816137"/>
                </a:lnTo>
                <a:lnTo>
                  <a:pt x="13114909" y="8816137"/>
                </a:lnTo>
                <a:lnTo>
                  <a:pt x="13114909" y="8743277"/>
                </a:lnTo>
                <a:lnTo>
                  <a:pt x="12459157" y="8743277"/>
                </a:lnTo>
                <a:lnTo>
                  <a:pt x="12459157" y="8087525"/>
                </a:lnTo>
                <a:lnTo>
                  <a:pt x="13114909" y="8087525"/>
                </a:lnTo>
                <a:lnTo>
                  <a:pt x="13114909" y="8014665"/>
                </a:lnTo>
                <a:lnTo>
                  <a:pt x="12459157" y="8014665"/>
                </a:lnTo>
                <a:lnTo>
                  <a:pt x="12459157" y="7358913"/>
                </a:lnTo>
                <a:lnTo>
                  <a:pt x="13114909" y="7358913"/>
                </a:lnTo>
                <a:lnTo>
                  <a:pt x="13114909" y="7286053"/>
                </a:lnTo>
                <a:lnTo>
                  <a:pt x="12459157" y="7286053"/>
                </a:lnTo>
                <a:lnTo>
                  <a:pt x="12459157" y="6630314"/>
                </a:lnTo>
                <a:lnTo>
                  <a:pt x="13114909" y="6630314"/>
                </a:lnTo>
                <a:lnTo>
                  <a:pt x="13114909" y="6557454"/>
                </a:lnTo>
                <a:lnTo>
                  <a:pt x="12459157" y="6557454"/>
                </a:lnTo>
                <a:lnTo>
                  <a:pt x="12459157" y="5901702"/>
                </a:lnTo>
                <a:lnTo>
                  <a:pt x="13114909" y="5901702"/>
                </a:lnTo>
                <a:lnTo>
                  <a:pt x="13114909" y="5828843"/>
                </a:lnTo>
                <a:lnTo>
                  <a:pt x="12459157" y="5828843"/>
                </a:lnTo>
                <a:lnTo>
                  <a:pt x="12459157" y="5173103"/>
                </a:lnTo>
                <a:lnTo>
                  <a:pt x="13114909" y="5173103"/>
                </a:lnTo>
                <a:lnTo>
                  <a:pt x="13114909" y="5100244"/>
                </a:lnTo>
                <a:lnTo>
                  <a:pt x="12459157" y="5100244"/>
                </a:lnTo>
                <a:lnTo>
                  <a:pt x="12459157" y="4444492"/>
                </a:lnTo>
                <a:lnTo>
                  <a:pt x="13114909" y="4444492"/>
                </a:lnTo>
                <a:lnTo>
                  <a:pt x="13114909" y="4371632"/>
                </a:lnTo>
                <a:lnTo>
                  <a:pt x="12459157" y="4371632"/>
                </a:lnTo>
                <a:lnTo>
                  <a:pt x="12459157" y="3715893"/>
                </a:lnTo>
                <a:lnTo>
                  <a:pt x="13114909" y="3715893"/>
                </a:lnTo>
                <a:lnTo>
                  <a:pt x="13114909" y="3643033"/>
                </a:lnTo>
                <a:lnTo>
                  <a:pt x="12459157" y="3643033"/>
                </a:lnTo>
                <a:lnTo>
                  <a:pt x="12459157" y="2987281"/>
                </a:lnTo>
                <a:lnTo>
                  <a:pt x="13114909" y="2987281"/>
                </a:lnTo>
                <a:lnTo>
                  <a:pt x="13114909" y="2914421"/>
                </a:lnTo>
                <a:lnTo>
                  <a:pt x="12459157" y="2914421"/>
                </a:lnTo>
                <a:lnTo>
                  <a:pt x="12459157" y="2258682"/>
                </a:lnTo>
                <a:lnTo>
                  <a:pt x="13114909" y="2258682"/>
                </a:lnTo>
                <a:lnTo>
                  <a:pt x="13114909" y="2185809"/>
                </a:lnTo>
                <a:lnTo>
                  <a:pt x="12459157" y="2185809"/>
                </a:lnTo>
                <a:lnTo>
                  <a:pt x="12459157" y="1530070"/>
                </a:lnTo>
                <a:lnTo>
                  <a:pt x="13114909" y="1530070"/>
                </a:lnTo>
                <a:lnTo>
                  <a:pt x="13114909" y="1457210"/>
                </a:lnTo>
                <a:lnTo>
                  <a:pt x="12459157" y="1457210"/>
                </a:lnTo>
                <a:lnTo>
                  <a:pt x="12459157" y="801458"/>
                </a:lnTo>
                <a:lnTo>
                  <a:pt x="13114909" y="801458"/>
                </a:lnTo>
                <a:lnTo>
                  <a:pt x="13114909" y="728599"/>
                </a:lnTo>
                <a:lnTo>
                  <a:pt x="12459157" y="728599"/>
                </a:lnTo>
                <a:lnTo>
                  <a:pt x="12459157" y="72390"/>
                </a:lnTo>
                <a:lnTo>
                  <a:pt x="13114909" y="72390"/>
                </a:lnTo>
                <a:lnTo>
                  <a:pt x="13114909" y="0"/>
                </a:lnTo>
                <a:lnTo>
                  <a:pt x="12386297" y="0"/>
                </a:lnTo>
                <a:lnTo>
                  <a:pt x="12386297" y="72390"/>
                </a:lnTo>
                <a:lnTo>
                  <a:pt x="12386297" y="728599"/>
                </a:lnTo>
                <a:lnTo>
                  <a:pt x="12386297" y="10200488"/>
                </a:lnTo>
                <a:lnTo>
                  <a:pt x="11730558" y="10200488"/>
                </a:lnTo>
                <a:lnTo>
                  <a:pt x="11730558" y="9544736"/>
                </a:lnTo>
                <a:lnTo>
                  <a:pt x="12386297" y="9544736"/>
                </a:lnTo>
                <a:lnTo>
                  <a:pt x="12386297" y="9471876"/>
                </a:lnTo>
                <a:lnTo>
                  <a:pt x="11730558" y="9471876"/>
                </a:lnTo>
                <a:lnTo>
                  <a:pt x="11730558" y="8816137"/>
                </a:lnTo>
                <a:lnTo>
                  <a:pt x="12386297" y="8816137"/>
                </a:lnTo>
                <a:lnTo>
                  <a:pt x="12386297" y="8743277"/>
                </a:lnTo>
                <a:lnTo>
                  <a:pt x="11730558" y="8743277"/>
                </a:lnTo>
                <a:lnTo>
                  <a:pt x="11730558" y="8087525"/>
                </a:lnTo>
                <a:lnTo>
                  <a:pt x="12386297" y="8087525"/>
                </a:lnTo>
                <a:lnTo>
                  <a:pt x="12386297" y="8014665"/>
                </a:lnTo>
                <a:lnTo>
                  <a:pt x="11730558" y="8014665"/>
                </a:lnTo>
                <a:lnTo>
                  <a:pt x="11730558" y="7358913"/>
                </a:lnTo>
                <a:lnTo>
                  <a:pt x="12386297" y="7358913"/>
                </a:lnTo>
                <a:lnTo>
                  <a:pt x="12386297" y="7286053"/>
                </a:lnTo>
                <a:lnTo>
                  <a:pt x="11730558" y="7286053"/>
                </a:lnTo>
                <a:lnTo>
                  <a:pt x="11730558" y="6630314"/>
                </a:lnTo>
                <a:lnTo>
                  <a:pt x="12386297" y="6630314"/>
                </a:lnTo>
                <a:lnTo>
                  <a:pt x="12386297" y="6557454"/>
                </a:lnTo>
                <a:lnTo>
                  <a:pt x="11730558" y="6557454"/>
                </a:lnTo>
                <a:lnTo>
                  <a:pt x="11730558" y="5901702"/>
                </a:lnTo>
                <a:lnTo>
                  <a:pt x="12386297" y="5901702"/>
                </a:lnTo>
                <a:lnTo>
                  <a:pt x="12386297" y="5828843"/>
                </a:lnTo>
                <a:lnTo>
                  <a:pt x="11730558" y="5828843"/>
                </a:lnTo>
                <a:lnTo>
                  <a:pt x="11730558" y="5173103"/>
                </a:lnTo>
                <a:lnTo>
                  <a:pt x="12386297" y="5173103"/>
                </a:lnTo>
                <a:lnTo>
                  <a:pt x="12386297" y="5100244"/>
                </a:lnTo>
                <a:lnTo>
                  <a:pt x="11730558" y="5100244"/>
                </a:lnTo>
                <a:lnTo>
                  <a:pt x="11730558" y="4444492"/>
                </a:lnTo>
                <a:lnTo>
                  <a:pt x="12386297" y="4444492"/>
                </a:lnTo>
                <a:lnTo>
                  <a:pt x="12386297" y="4371632"/>
                </a:lnTo>
                <a:lnTo>
                  <a:pt x="11730558" y="4371632"/>
                </a:lnTo>
                <a:lnTo>
                  <a:pt x="11730558" y="3715893"/>
                </a:lnTo>
                <a:lnTo>
                  <a:pt x="12386297" y="3715893"/>
                </a:lnTo>
                <a:lnTo>
                  <a:pt x="12386297" y="3643033"/>
                </a:lnTo>
                <a:lnTo>
                  <a:pt x="11730558" y="3643033"/>
                </a:lnTo>
                <a:lnTo>
                  <a:pt x="11730558" y="2987281"/>
                </a:lnTo>
                <a:lnTo>
                  <a:pt x="12386297" y="2987281"/>
                </a:lnTo>
                <a:lnTo>
                  <a:pt x="12386297" y="2914421"/>
                </a:lnTo>
                <a:lnTo>
                  <a:pt x="11730558" y="2914421"/>
                </a:lnTo>
                <a:lnTo>
                  <a:pt x="11730558" y="2258682"/>
                </a:lnTo>
                <a:lnTo>
                  <a:pt x="12386297" y="2258682"/>
                </a:lnTo>
                <a:lnTo>
                  <a:pt x="12386297" y="2185809"/>
                </a:lnTo>
                <a:lnTo>
                  <a:pt x="11730558" y="2185809"/>
                </a:lnTo>
                <a:lnTo>
                  <a:pt x="11730558" y="1530070"/>
                </a:lnTo>
                <a:lnTo>
                  <a:pt x="12386297" y="1530070"/>
                </a:lnTo>
                <a:lnTo>
                  <a:pt x="12386297" y="1457210"/>
                </a:lnTo>
                <a:lnTo>
                  <a:pt x="11730558" y="1457210"/>
                </a:lnTo>
                <a:lnTo>
                  <a:pt x="11730558" y="801458"/>
                </a:lnTo>
                <a:lnTo>
                  <a:pt x="12386297" y="801458"/>
                </a:lnTo>
                <a:lnTo>
                  <a:pt x="12386297" y="728599"/>
                </a:lnTo>
                <a:lnTo>
                  <a:pt x="11730558" y="728599"/>
                </a:lnTo>
                <a:lnTo>
                  <a:pt x="11730558" y="72390"/>
                </a:lnTo>
                <a:lnTo>
                  <a:pt x="12386297" y="72390"/>
                </a:lnTo>
                <a:lnTo>
                  <a:pt x="12386297" y="0"/>
                </a:lnTo>
                <a:lnTo>
                  <a:pt x="11657698" y="0"/>
                </a:lnTo>
                <a:lnTo>
                  <a:pt x="11657698" y="72390"/>
                </a:lnTo>
                <a:lnTo>
                  <a:pt x="11657698" y="728599"/>
                </a:lnTo>
                <a:lnTo>
                  <a:pt x="11657698" y="10200488"/>
                </a:lnTo>
                <a:lnTo>
                  <a:pt x="11001947" y="10200488"/>
                </a:lnTo>
                <a:lnTo>
                  <a:pt x="11001947" y="9544736"/>
                </a:lnTo>
                <a:lnTo>
                  <a:pt x="11657698" y="9544736"/>
                </a:lnTo>
                <a:lnTo>
                  <a:pt x="11657698" y="9471876"/>
                </a:lnTo>
                <a:lnTo>
                  <a:pt x="11001947" y="9471876"/>
                </a:lnTo>
                <a:lnTo>
                  <a:pt x="11001947" y="8816137"/>
                </a:lnTo>
                <a:lnTo>
                  <a:pt x="11657698" y="8816137"/>
                </a:lnTo>
                <a:lnTo>
                  <a:pt x="11657698" y="8743277"/>
                </a:lnTo>
                <a:lnTo>
                  <a:pt x="11001947" y="8743277"/>
                </a:lnTo>
                <a:lnTo>
                  <a:pt x="11001947" y="8087525"/>
                </a:lnTo>
                <a:lnTo>
                  <a:pt x="11657698" y="8087525"/>
                </a:lnTo>
                <a:lnTo>
                  <a:pt x="11657698" y="8014665"/>
                </a:lnTo>
                <a:lnTo>
                  <a:pt x="11001947" y="8014665"/>
                </a:lnTo>
                <a:lnTo>
                  <a:pt x="11001947" y="7358913"/>
                </a:lnTo>
                <a:lnTo>
                  <a:pt x="11657698" y="7358913"/>
                </a:lnTo>
                <a:lnTo>
                  <a:pt x="11657698" y="7286053"/>
                </a:lnTo>
                <a:lnTo>
                  <a:pt x="11001947" y="7286053"/>
                </a:lnTo>
                <a:lnTo>
                  <a:pt x="11001947" y="6630314"/>
                </a:lnTo>
                <a:lnTo>
                  <a:pt x="11657698" y="6630314"/>
                </a:lnTo>
                <a:lnTo>
                  <a:pt x="11657698" y="6557454"/>
                </a:lnTo>
                <a:lnTo>
                  <a:pt x="11001947" y="6557454"/>
                </a:lnTo>
                <a:lnTo>
                  <a:pt x="11001947" y="5901702"/>
                </a:lnTo>
                <a:lnTo>
                  <a:pt x="11657698" y="5901702"/>
                </a:lnTo>
                <a:lnTo>
                  <a:pt x="11657698" y="5828843"/>
                </a:lnTo>
                <a:lnTo>
                  <a:pt x="11001947" y="5828843"/>
                </a:lnTo>
                <a:lnTo>
                  <a:pt x="11001947" y="5173103"/>
                </a:lnTo>
                <a:lnTo>
                  <a:pt x="11657698" y="5173103"/>
                </a:lnTo>
                <a:lnTo>
                  <a:pt x="11657698" y="5100244"/>
                </a:lnTo>
                <a:lnTo>
                  <a:pt x="11001947" y="5100244"/>
                </a:lnTo>
                <a:lnTo>
                  <a:pt x="11001947" y="4444492"/>
                </a:lnTo>
                <a:lnTo>
                  <a:pt x="11657698" y="4444492"/>
                </a:lnTo>
                <a:lnTo>
                  <a:pt x="11657698" y="4371632"/>
                </a:lnTo>
                <a:lnTo>
                  <a:pt x="11001947" y="4371632"/>
                </a:lnTo>
                <a:lnTo>
                  <a:pt x="11001947" y="3715893"/>
                </a:lnTo>
                <a:lnTo>
                  <a:pt x="11657698" y="3715893"/>
                </a:lnTo>
                <a:lnTo>
                  <a:pt x="11657698" y="3643033"/>
                </a:lnTo>
                <a:lnTo>
                  <a:pt x="11001947" y="3643033"/>
                </a:lnTo>
                <a:lnTo>
                  <a:pt x="11001947" y="2987281"/>
                </a:lnTo>
                <a:lnTo>
                  <a:pt x="11657698" y="2987281"/>
                </a:lnTo>
                <a:lnTo>
                  <a:pt x="11657698" y="2914421"/>
                </a:lnTo>
                <a:lnTo>
                  <a:pt x="11001947" y="2914421"/>
                </a:lnTo>
                <a:lnTo>
                  <a:pt x="11001947" y="2258682"/>
                </a:lnTo>
                <a:lnTo>
                  <a:pt x="11657698" y="2258682"/>
                </a:lnTo>
                <a:lnTo>
                  <a:pt x="11657698" y="2185809"/>
                </a:lnTo>
                <a:lnTo>
                  <a:pt x="11001947" y="2185809"/>
                </a:lnTo>
                <a:lnTo>
                  <a:pt x="11001947" y="1530070"/>
                </a:lnTo>
                <a:lnTo>
                  <a:pt x="11657698" y="1530070"/>
                </a:lnTo>
                <a:lnTo>
                  <a:pt x="11657698" y="1457210"/>
                </a:lnTo>
                <a:lnTo>
                  <a:pt x="11001947" y="1457210"/>
                </a:lnTo>
                <a:lnTo>
                  <a:pt x="11001947" y="801458"/>
                </a:lnTo>
                <a:lnTo>
                  <a:pt x="11657698" y="801458"/>
                </a:lnTo>
                <a:lnTo>
                  <a:pt x="11657698" y="728599"/>
                </a:lnTo>
                <a:lnTo>
                  <a:pt x="11001947" y="728599"/>
                </a:lnTo>
                <a:lnTo>
                  <a:pt x="11001947" y="72390"/>
                </a:lnTo>
                <a:lnTo>
                  <a:pt x="11657698" y="72390"/>
                </a:lnTo>
                <a:lnTo>
                  <a:pt x="11657698" y="0"/>
                </a:lnTo>
                <a:lnTo>
                  <a:pt x="10929087" y="0"/>
                </a:lnTo>
                <a:lnTo>
                  <a:pt x="10929087" y="72390"/>
                </a:lnTo>
                <a:lnTo>
                  <a:pt x="10929087" y="728599"/>
                </a:lnTo>
                <a:lnTo>
                  <a:pt x="10929087" y="10200488"/>
                </a:lnTo>
                <a:lnTo>
                  <a:pt x="10273335" y="10200488"/>
                </a:lnTo>
                <a:lnTo>
                  <a:pt x="10273335" y="9544736"/>
                </a:lnTo>
                <a:lnTo>
                  <a:pt x="10929087" y="9544736"/>
                </a:lnTo>
                <a:lnTo>
                  <a:pt x="10929087" y="9471876"/>
                </a:lnTo>
                <a:lnTo>
                  <a:pt x="10273335" y="9471876"/>
                </a:lnTo>
                <a:lnTo>
                  <a:pt x="10273335" y="8816137"/>
                </a:lnTo>
                <a:lnTo>
                  <a:pt x="10929087" y="8816137"/>
                </a:lnTo>
                <a:lnTo>
                  <a:pt x="10929087" y="8743277"/>
                </a:lnTo>
                <a:lnTo>
                  <a:pt x="10273335" y="8743277"/>
                </a:lnTo>
                <a:lnTo>
                  <a:pt x="10273335" y="8087525"/>
                </a:lnTo>
                <a:lnTo>
                  <a:pt x="10929087" y="8087525"/>
                </a:lnTo>
                <a:lnTo>
                  <a:pt x="10929087" y="8014665"/>
                </a:lnTo>
                <a:lnTo>
                  <a:pt x="10273335" y="8014665"/>
                </a:lnTo>
                <a:lnTo>
                  <a:pt x="10273335" y="7358913"/>
                </a:lnTo>
                <a:lnTo>
                  <a:pt x="10929087" y="7358913"/>
                </a:lnTo>
                <a:lnTo>
                  <a:pt x="10929087" y="7286053"/>
                </a:lnTo>
                <a:lnTo>
                  <a:pt x="10273335" y="7286053"/>
                </a:lnTo>
                <a:lnTo>
                  <a:pt x="10273335" y="6630314"/>
                </a:lnTo>
                <a:lnTo>
                  <a:pt x="10929087" y="6630314"/>
                </a:lnTo>
                <a:lnTo>
                  <a:pt x="10929087" y="6557454"/>
                </a:lnTo>
                <a:lnTo>
                  <a:pt x="10273335" y="6557454"/>
                </a:lnTo>
                <a:lnTo>
                  <a:pt x="10273335" y="5901702"/>
                </a:lnTo>
                <a:lnTo>
                  <a:pt x="10929087" y="5901702"/>
                </a:lnTo>
                <a:lnTo>
                  <a:pt x="10929087" y="5828843"/>
                </a:lnTo>
                <a:lnTo>
                  <a:pt x="10273335" y="5828843"/>
                </a:lnTo>
                <a:lnTo>
                  <a:pt x="10273335" y="5173103"/>
                </a:lnTo>
                <a:lnTo>
                  <a:pt x="10929087" y="5173103"/>
                </a:lnTo>
                <a:lnTo>
                  <a:pt x="10929087" y="5100244"/>
                </a:lnTo>
                <a:lnTo>
                  <a:pt x="10273335" y="5100244"/>
                </a:lnTo>
                <a:lnTo>
                  <a:pt x="10273335" y="4444492"/>
                </a:lnTo>
                <a:lnTo>
                  <a:pt x="10929087" y="4444492"/>
                </a:lnTo>
                <a:lnTo>
                  <a:pt x="10929087" y="4371632"/>
                </a:lnTo>
                <a:lnTo>
                  <a:pt x="10273335" y="4371632"/>
                </a:lnTo>
                <a:lnTo>
                  <a:pt x="10273335" y="3715893"/>
                </a:lnTo>
                <a:lnTo>
                  <a:pt x="10929087" y="3715893"/>
                </a:lnTo>
                <a:lnTo>
                  <a:pt x="10929087" y="3643033"/>
                </a:lnTo>
                <a:lnTo>
                  <a:pt x="10273335" y="3643033"/>
                </a:lnTo>
                <a:lnTo>
                  <a:pt x="10273335" y="2987281"/>
                </a:lnTo>
                <a:lnTo>
                  <a:pt x="10929087" y="2987281"/>
                </a:lnTo>
                <a:lnTo>
                  <a:pt x="10929087" y="2914421"/>
                </a:lnTo>
                <a:lnTo>
                  <a:pt x="10273335" y="2914421"/>
                </a:lnTo>
                <a:lnTo>
                  <a:pt x="10273335" y="2258682"/>
                </a:lnTo>
                <a:lnTo>
                  <a:pt x="10929087" y="2258682"/>
                </a:lnTo>
                <a:lnTo>
                  <a:pt x="10929087" y="2185809"/>
                </a:lnTo>
                <a:lnTo>
                  <a:pt x="10273335" y="2185809"/>
                </a:lnTo>
                <a:lnTo>
                  <a:pt x="10273335" y="1530070"/>
                </a:lnTo>
                <a:lnTo>
                  <a:pt x="10929087" y="1530070"/>
                </a:lnTo>
                <a:lnTo>
                  <a:pt x="10929087" y="1457210"/>
                </a:lnTo>
                <a:lnTo>
                  <a:pt x="10273335" y="1457210"/>
                </a:lnTo>
                <a:lnTo>
                  <a:pt x="10273335" y="801458"/>
                </a:lnTo>
                <a:lnTo>
                  <a:pt x="10929087" y="801458"/>
                </a:lnTo>
                <a:lnTo>
                  <a:pt x="10929087" y="728599"/>
                </a:lnTo>
                <a:lnTo>
                  <a:pt x="10273335" y="728599"/>
                </a:lnTo>
                <a:lnTo>
                  <a:pt x="10273335" y="72390"/>
                </a:lnTo>
                <a:lnTo>
                  <a:pt x="10929087" y="72390"/>
                </a:lnTo>
                <a:lnTo>
                  <a:pt x="10929087" y="0"/>
                </a:lnTo>
                <a:lnTo>
                  <a:pt x="10200475" y="0"/>
                </a:lnTo>
                <a:lnTo>
                  <a:pt x="10200475" y="72390"/>
                </a:lnTo>
                <a:lnTo>
                  <a:pt x="10200475" y="728599"/>
                </a:lnTo>
                <a:lnTo>
                  <a:pt x="10200475" y="10200488"/>
                </a:lnTo>
                <a:lnTo>
                  <a:pt x="9544736" y="10200488"/>
                </a:lnTo>
                <a:lnTo>
                  <a:pt x="9544736" y="9544736"/>
                </a:lnTo>
                <a:lnTo>
                  <a:pt x="10200475" y="9544736"/>
                </a:lnTo>
                <a:lnTo>
                  <a:pt x="10200475" y="9471876"/>
                </a:lnTo>
                <a:lnTo>
                  <a:pt x="9544736" y="9471876"/>
                </a:lnTo>
                <a:lnTo>
                  <a:pt x="9544736" y="8816137"/>
                </a:lnTo>
                <a:lnTo>
                  <a:pt x="10200475" y="8816137"/>
                </a:lnTo>
                <a:lnTo>
                  <a:pt x="10200475" y="8743277"/>
                </a:lnTo>
                <a:lnTo>
                  <a:pt x="9544736" y="8743277"/>
                </a:lnTo>
                <a:lnTo>
                  <a:pt x="9544736" y="8087525"/>
                </a:lnTo>
                <a:lnTo>
                  <a:pt x="10200475" y="8087525"/>
                </a:lnTo>
                <a:lnTo>
                  <a:pt x="10200475" y="8014665"/>
                </a:lnTo>
                <a:lnTo>
                  <a:pt x="9544736" y="8014665"/>
                </a:lnTo>
                <a:lnTo>
                  <a:pt x="9544736" y="7358913"/>
                </a:lnTo>
                <a:lnTo>
                  <a:pt x="10200475" y="7358913"/>
                </a:lnTo>
                <a:lnTo>
                  <a:pt x="10200475" y="7286053"/>
                </a:lnTo>
                <a:lnTo>
                  <a:pt x="9544736" y="7286053"/>
                </a:lnTo>
                <a:lnTo>
                  <a:pt x="9544736" y="6630314"/>
                </a:lnTo>
                <a:lnTo>
                  <a:pt x="10200475" y="6630314"/>
                </a:lnTo>
                <a:lnTo>
                  <a:pt x="10200475" y="6557454"/>
                </a:lnTo>
                <a:lnTo>
                  <a:pt x="9544736" y="6557454"/>
                </a:lnTo>
                <a:lnTo>
                  <a:pt x="9544736" y="5901702"/>
                </a:lnTo>
                <a:lnTo>
                  <a:pt x="10200475" y="5901702"/>
                </a:lnTo>
                <a:lnTo>
                  <a:pt x="10200475" y="5828843"/>
                </a:lnTo>
                <a:lnTo>
                  <a:pt x="9544736" y="5828843"/>
                </a:lnTo>
                <a:lnTo>
                  <a:pt x="9544736" y="5173103"/>
                </a:lnTo>
                <a:lnTo>
                  <a:pt x="10200475" y="5173103"/>
                </a:lnTo>
                <a:lnTo>
                  <a:pt x="10200475" y="5100244"/>
                </a:lnTo>
                <a:lnTo>
                  <a:pt x="9544736" y="5100244"/>
                </a:lnTo>
                <a:lnTo>
                  <a:pt x="9544736" y="4444492"/>
                </a:lnTo>
                <a:lnTo>
                  <a:pt x="10200475" y="4444492"/>
                </a:lnTo>
                <a:lnTo>
                  <a:pt x="10200475" y="4371632"/>
                </a:lnTo>
                <a:lnTo>
                  <a:pt x="9544736" y="4371632"/>
                </a:lnTo>
                <a:lnTo>
                  <a:pt x="9544736" y="3715893"/>
                </a:lnTo>
                <a:lnTo>
                  <a:pt x="10200475" y="3715893"/>
                </a:lnTo>
                <a:lnTo>
                  <a:pt x="10200475" y="3643033"/>
                </a:lnTo>
                <a:lnTo>
                  <a:pt x="9544736" y="3643033"/>
                </a:lnTo>
                <a:lnTo>
                  <a:pt x="9544736" y="2987281"/>
                </a:lnTo>
                <a:lnTo>
                  <a:pt x="10200475" y="2987281"/>
                </a:lnTo>
                <a:lnTo>
                  <a:pt x="10200475" y="2914421"/>
                </a:lnTo>
                <a:lnTo>
                  <a:pt x="9544736" y="2914421"/>
                </a:lnTo>
                <a:lnTo>
                  <a:pt x="9544736" y="2258682"/>
                </a:lnTo>
                <a:lnTo>
                  <a:pt x="10200475" y="2258682"/>
                </a:lnTo>
                <a:lnTo>
                  <a:pt x="10200475" y="2185809"/>
                </a:lnTo>
                <a:lnTo>
                  <a:pt x="9544736" y="2185809"/>
                </a:lnTo>
                <a:lnTo>
                  <a:pt x="9544736" y="1530070"/>
                </a:lnTo>
                <a:lnTo>
                  <a:pt x="10200475" y="1530070"/>
                </a:lnTo>
                <a:lnTo>
                  <a:pt x="10200475" y="1457210"/>
                </a:lnTo>
                <a:lnTo>
                  <a:pt x="9544736" y="1457210"/>
                </a:lnTo>
                <a:lnTo>
                  <a:pt x="9544736" y="801458"/>
                </a:lnTo>
                <a:lnTo>
                  <a:pt x="10200475" y="801458"/>
                </a:lnTo>
                <a:lnTo>
                  <a:pt x="10200475" y="728599"/>
                </a:lnTo>
                <a:lnTo>
                  <a:pt x="9544736" y="728599"/>
                </a:lnTo>
                <a:lnTo>
                  <a:pt x="9544736" y="72390"/>
                </a:lnTo>
                <a:lnTo>
                  <a:pt x="10200475" y="72390"/>
                </a:lnTo>
                <a:lnTo>
                  <a:pt x="10200475" y="0"/>
                </a:lnTo>
                <a:lnTo>
                  <a:pt x="9471876" y="0"/>
                </a:lnTo>
                <a:lnTo>
                  <a:pt x="9471876" y="72390"/>
                </a:lnTo>
                <a:lnTo>
                  <a:pt x="9471876" y="728599"/>
                </a:lnTo>
                <a:lnTo>
                  <a:pt x="9471876" y="10200488"/>
                </a:lnTo>
                <a:lnTo>
                  <a:pt x="8816124" y="10200488"/>
                </a:lnTo>
                <a:lnTo>
                  <a:pt x="8816124" y="9544736"/>
                </a:lnTo>
                <a:lnTo>
                  <a:pt x="9471876" y="9544736"/>
                </a:lnTo>
                <a:lnTo>
                  <a:pt x="9471876" y="9471876"/>
                </a:lnTo>
                <a:lnTo>
                  <a:pt x="8816124" y="9471876"/>
                </a:lnTo>
                <a:lnTo>
                  <a:pt x="8816124" y="8816137"/>
                </a:lnTo>
                <a:lnTo>
                  <a:pt x="9471876" y="8816137"/>
                </a:lnTo>
                <a:lnTo>
                  <a:pt x="9471876" y="8743277"/>
                </a:lnTo>
                <a:lnTo>
                  <a:pt x="8816124" y="8743277"/>
                </a:lnTo>
                <a:lnTo>
                  <a:pt x="8816124" y="8087525"/>
                </a:lnTo>
                <a:lnTo>
                  <a:pt x="9471876" y="8087525"/>
                </a:lnTo>
                <a:lnTo>
                  <a:pt x="9471876" y="8014665"/>
                </a:lnTo>
                <a:lnTo>
                  <a:pt x="8816124" y="8014665"/>
                </a:lnTo>
                <a:lnTo>
                  <a:pt x="8816124" y="7358913"/>
                </a:lnTo>
                <a:lnTo>
                  <a:pt x="9471876" y="7358913"/>
                </a:lnTo>
                <a:lnTo>
                  <a:pt x="9471876" y="7286053"/>
                </a:lnTo>
                <a:lnTo>
                  <a:pt x="8816124" y="7286053"/>
                </a:lnTo>
                <a:lnTo>
                  <a:pt x="8816124" y="6630314"/>
                </a:lnTo>
                <a:lnTo>
                  <a:pt x="9471876" y="6630314"/>
                </a:lnTo>
                <a:lnTo>
                  <a:pt x="9471876" y="6557454"/>
                </a:lnTo>
                <a:lnTo>
                  <a:pt x="8816124" y="6557454"/>
                </a:lnTo>
                <a:lnTo>
                  <a:pt x="8816124" y="5901702"/>
                </a:lnTo>
                <a:lnTo>
                  <a:pt x="9471876" y="5901702"/>
                </a:lnTo>
                <a:lnTo>
                  <a:pt x="9471876" y="5828843"/>
                </a:lnTo>
                <a:lnTo>
                  <a:pt x="8816124" y="5828843"/>
                </a:lnTo>
                <a:lnTo>
                  <a:pt x="8816124" y="5173103"/>
                </a:lnTo>
                <a:lnTo>
                  <a:pt x="9471876" y="5173103"/>
                </a:lnTo>
                <a:lnTo>
                  <a:pt x="9471876" y="5100244"/>
                </a:lnTo>
                <a:lnTo>
                  <a:pt x="8816124" y="5100244"/>
                </a:lnTo>
                <a:lnTo>
                  <a:pt x="8816124" y="4444492"/>
                </a:lnTo>
                <a:lnTo>
                  <a:pt x="9471876" y="4444492"/>
                </a:lnTo>
                <a:lnTo>
                  <a:pt x="9471876" y="4371632"/>
                </a:lnTo>
                <a:lnTo>
                  <a:pt x="8816124" y="4371632"/>
                </a:lnTo>
                <a:lnTo>
                  <a:pt x="8816124" y="3715893"/>
                </a:lnTo>
                <a:lnTo>
                  <a:pt x="9471876" y="3715893"/>
                </a:lnTo>
                <a:lnTo>
                  <a:pt x="9471876" y="3643033"/>
                </a:lnTo>
                <a:lnTo>
                  <a:pt x="8816124" y="3643033"/>
                </a:lnTo>
                <a:lnTo>
                  <a:pt x="8816124" y="2987281"/>
                </a:lnTo>
                <a:lnTo>
                  <a:pt x="9471876" y="2987281"/>
                </a:lnTo>
                <a:lnTo>
                  <a:pt x="9471876" y="2914421"/>
                </a:lnTo>
                <a:lnTo>
                  <a:pt x="8816124" y="2914421"/>
                </a:lnTo>
                <a:lnTo>
                  <a:pt x="8816124" y="2258682"/>
                </a:lnTo>
                <a:lnTo>
                  <a:pt x="9471876" y="2258682"/>
                </a:lnTo>
                <a:lnTo>
                  <a:pt x="9471876" y="2185809"/>
                </a:lnTo>
                <a:lnTo>
                  <a:pt x="8816124" y="2185809"/>
                </a:lnTo>
                <a:lnTo>
                  <a:pt x="8816124" y="1530070"/>
                </a:lnTo>
                <a:lnTo>
                  <a:pt x="9471876" y="1530070"/>
                </a:lnTo>
                <a:lnTo>
                  <a:pt x="9471876" y="1457210"/>
                </a:lnTo>
                <a:lnTo>
                  <a:pt x="8816124" y="1457210"/>
                </a:lnTo>
                <a:lnTo>
                  <a:pt x="8816124" y="801458"/>
                </a:lnTo>
                <a:lnTo>
                  <a:pt x="9471876" y="801458"/>
                </a:lnTo>
                <a:lnTo>
                  <a:pt x="9471876" y="728599"/>
                </a:lnTo>
                <a:lnTo>
                  <a:pt x="8816124" y="728599"/>
                </a:lnTo>
                <a:lnTo>
                  <a:pt x="8816124" y="72390"/>
                </a:lnTo>
                <a:lnTo>
                  <a:pt x="9471876" y="72390"/>
                </a:lnTo>
                <a:lnTo>
                  <a:pt x="9471876" y="0"/>
                </a:lnTo>
                <a:lnTo>
                  <a:pt x="8743264" y="0"/>
                </a:lnTo>
                <a:lnTo>
                  <a:pt x="8743264" y="72390"/>
                </a:lnTo>
                <a:lnTo>
                  <a:pt x="8743264" y="728599"/>
                </a:lnTo>
                <a:lnTo>
                  <a:pt x="8743264" y="10200488"/>
                </a:lnTo>
                <a:lnTo>
                  <a:pt x="8087525" y="10200488"/>
                </a:lnTo>
                <a:lnTo>
                  <a:pt x="8087525" y="9544736"/>
                </a:lnTo>
                <a:lnTo>
                  <a:pt x="8743264" y="9544736"/>
                </a:lnTo>
                <a:lnTo>
                  <a:pt x="8743264" y="9471876"/>
                </a:lnTo>
                <a:lnTo>
                  <a:pt x="8087525" y="9471876"/>
                </a:lnTo>
                <a:lnTo>
                  <a:pt x="8087525" y="8816137"/>
                </a:lnTo>
                <a:lnTo>
                  <a:pt x="8743264" y="8816137"/>
                </a:lnTo>
                <a:lnTo>
                  <a:pt x="8743264" y="8743277"/>
                </a:lnTo>
                <a:lnTo>
                  <a:pt x="8087525" y="8743277"/>
                </a:lnTo>
                <a:lnTo>
                  <a:pt x="8087525" y="8087525"/>
                </a:lnTo>
                <a:lnTo>
                  <a:pt x="8743264" y="8087525"/>
                </a:lnTo>
                <a:lnTo>
                  <a:pt x="8743264" y="8014665"/>
                </a:lnTo>
                <a:lnTo>
                  <a:pt x="8087525" y="8014665"/>
                </a:lnTo>
                <a:lnTo>
                  <a:pt x="8087525" y="7358913"/>
                </a:lnTo>
                <a:lnTo>
                  <a:pt x="8743264" y="7358913"/>
                </a:lnTo>
                <a:lnTo>
                  <a:pt x="8743264" y="7286053"/>
                </a:lnTo>
                <a:lnTo>
                  <a:pt x="8087525" y="7286053"/>
                </a:lnTo>
                <a:lnTo>
                  <a:pt x="8087525" y="6630314"/>
                </a:lnTo>
                <a:lnTo>
                  <a:pt x="8743264" y="6630314"/>
                </a:lnTo>
                <a:lnTo>
                  <a:pt x="8743264" y="6557454"/>
                </a:lnTo>
                <a:lnTo>
                  <a:pt x="8087525" y="6557454"/>
                </a:lnTo>
                <a:lnTo>
                  <a:pt x="8087525" y="5901702"/>
                </a:lnTo>
                <a:lnTo>
                  <a:pt x="8743264" y="5901702"/>
                </a:lnTo>
                <a:lnTo>
                  <a:pt x="8743264" y="5828843"/>
                </a:lnTo>
                <a:lnTo>
                  <a:pt x="8087525" y="5828843"/>
                </a:lnTo>
                <a:lnTo>
                  <a:pt x="8087525" y="5173103"/>
                </a:lnTo>
                <a:lnTo>
                  <a:pt x="8743264" y="5173103"/>
                </a:lnTo>
                <a:lnTo>
                  <a:pt x="8743264" y="5100244"/>
                </a:lnTo>
                <a:lnTo>
                  <a:pt x="8087525" y="5100244"/>
                </a:lnTo>
                <a:lnTo>
                  <a:pt x="8087525" y="4444492"/>
                </a:lnTo>
                <a:lnTo>
                  <a:pt x="8743264" y="4444492"/>
                </a:lnTo>
                <a:lnTo>
                  <a:pt x="8743264" y="4371632"/>
                </a:lnTo>
                <a:lnTo>
                  <a:pt x="8087525" y="4371632"/>
                </a:lnTo>
                <a:lnTo>
                  <a:pt x="8087525" y="3715893"/>
                </a:lnTo>
                <a:lnTo>
                  <a:pt x="8743264" y="3715893"/>
                </a:lnTo>
                <a:lnTo>
                  <a:pt x="8743264" y="3643033"/>
                </a:lnTo>
                <a:lnTo>
                  <a:pt x="8087525" y="3643033"/>
                </a:lnTo>
                <a:lnTo>
                  <a:pt x="8087525" y="2987281"/>
                </a:lnTo>
                <a:lnTo>
                  <a:pt x="8743264" y="2987281"/>
                </a:lnTo>
                <a:lnTo>
                  <a:pt x="8743264" y="2914421"/>
                </a:lnTo>
                <a:lnTo>
                  <a:pt x="8087525" y="2914421"/>
                </a:lnTo>
                <a:lnTo>
                  <a:pt x="8087525" y="2258682"/>
                </a:lnTo>
                <a:lnTo>
                  <a:pt x="8743264" y="2258682"/>
                </a:lnTo>
                <a:lnTo>
                  <a:pt x="8743264" y="2185809"/>
                </a:lnTo>
                <a:lnTo>
                  <a:pt x="8087525" y="2185809"/>
                </a:lnTo>
                <a:lnTo>
                  <a:pt x="8087525" y="1530070"/>
                </a:lnTo>
                <a:lnTo>
                  <a:pt x="8743264" y="1530070"/>
                </a:lnTo>
                <a:lnTo>
                  <a:pt x="8743264" y="1457210"/>
                </a:lnTo>
                <a:lnTo>
                  <a:pt x="8087525" y="1457210"/>
                </a:lnTo>
                <a:lnTo>
                  <a:pt x="8087525" y="801458"/>
                </a:lnTo>
                <a:lnTo>
                  <a:pt x="8743264" y="801458"/>
                </a:lnTo>
                <a:lnTo>
                  <a:pt x="8743264" y="728599"/>
                </a:lnTo>
                <a:lnTo>
                  <a:pt x="8087525" y="728599"/>
                </a:lnTo>
                <a:lnTo>
                  <a:pt x="8087525" y="72390"/>
                </a:lnTo>
                <a:lnTo>
                  <a:pt x="8743264" y="72390"/>
                </a:lnTo>
                <a:lnTo>
                  <a:pt x="8743264" y="0"/>
                </a:lnTo>
                <a:lnTo>
                  <a:pt x="8014665" y="0"/>
                </a:lnTo>
                <a:lnTo>
                  <a:pt x="8014665" y="72390"/>
                </a:lnTo>
                <a:lnTo>
                  <a:pt x="8014665" y="728599"/>
                </a:lnTo>
                <a:lnTo>
                  <a:pt x="8014665" y="10200488"/>
                </a:lnTo>
                <a:lnTo>
                  <a:pt x="7358913" y="10200488"/>
                </a:lnTo>
                <a:lnTo>
                  <a:pt x="7358913" y="9544736"/>
                </a:lnTo>
                <a:lnTo>
                  <a:pt x="8014665" y="9544736"/>
                </a:lnTo>
                <a:lnTo>
                  <a:pt x="8014665" y="9471876"/>
                </a:lnTo>
                <a:lnTo>
                  <a:pt x="7358913" y="9471876"/>
                </a:lnTo>
                <a:lnTo>
                  <a:pt x="7358913" y="8816137"/>
                </a:lnTo>
                <a:lnTo>
                  <a:pt x="8014665" y="8816137"/>
                </a:lnTo>
                <a:lnTo>
                  <a:pt x="8014665" y="8743277"/>
                </a:lnTo>
                <a:lnTo>
                  <a:pt x="7358913" y="8743277"/>
                </a:lnTo>
                <a:lnTo>
                  <a:pt x="7358913" y="8087525"/>
                </a:lnTo>
                <a:lnTo>
                  <a:pt x="8014665" y="8087525"/>
                </a:lnTo>
                <a:lnTo>
                  <a:pt x="8014665" y="8014665"/>
                </a:lnTo>
                <a:lnTo>
                  <a:pt x="7358913" y="8014665"/>
                </a:lnTo>
                <a:lnTo>
                  <a:pt x="7358913" y="7358913"/>
                </a:lnTo>
                <a:lnTo>
                  <a:pt x="8014665" y="7358913"/>
                </a:lnTo>
                <a:lnTo>
                  <a:pt x="8014665" y="7286053"/>
                </a:lnTo>
                <a:lnTo>
                  <a:pt x="7358913" y="7286053"/>
                </a:lnTo>
                <a:lnTo>
                  <a:pt x="7358913" y="6630314"/>
                </a:lnTo>
                <a:lnTo>
                  <a:pt x="8014665" y="6630314"/>
                </a:lnTo>
                <a:lnTo>
                  <a:pt x="8014665" y="6557454"/>
                </a:lnTo>
                <a:lnTo>
                  <a:pt x="7358913" y="6557454"/>
                </a:lnTo>
                <a:lnTo>
                  <a:pt x="7358913" y="5901702"/>
                </a:lnTo>
                <a:lnTo>
                  <a:pt x="8014665" y="5901702"/>
                </a:lnTo>
                <a:lnTo>
                  <a:pt x="8014665" y="5828843"/>
                </a:lnTo>
                <a:lnTo>
                  <a:pt x="7358913" y="5828843"/>
                </a:lnTo>
                <a:lnTo>
                  <a:pt x="7358913" y="5173103"/>
                </a:lnTo>
                <a:lnTo>
                  <a:pt x="8014665" y="5173103"/>
                </a:lnTo>
                <a:lnTo>
                  <a:pt x="8014665" y="5100244"/>
                </a:lnTo>
                <a:lnTo>
                  <a:pt x="7358913" y="5100244"/>
                </a:lnTo>
                <a:lnTo>
                  <a:pt x="7358913" y="4444492"/>
                </a:lnTo>
                <a:lnTo>
                  <a:pt x="8014665" y="4444492"/>
                </a:lnTo>
                <a:lnTo>
                  <a:pt x="8014665" y="4371632"/>
                </a:lnTo>
                <a:lnTo>
                  <a:pt x="7358913" y="4371632"/>
                </a:lnTo>
                <a:lnTo>
                  <a:pt x="7358913" y="3715893"/>
                </a:lnTo>
                <a:lnTo>
                  <a:pt x="8014665" y="3715893"/>
                </a:lnTo>
                <a:lnTo>
                  <a:pt x="8014665" y="3643033"/>
                </a:lnTo>
                <a:lnTo>
                  <a:pt x="7358913" y="3643033"/>
                </a:lnTo>
                <a:lnTo>
                  <a:pt x="7358913" y="2987281"/>
                </a:lnTo>
                <a:lnTo>
                  <a:pt x="8014665" y="2987281"/>
                </a:lnTo>
                <a:lnTo>
                  <a:pt x="8014665" y="2914421"/>
                </a:lnTo>
                <a:lnTo>
                  <a:pt x="7358913" y="2914421"/>
                </a:lnTo>
                <a:lnTo>
                  <a:pt x="7358913" y="2258682"/>
                </a:lnTo>
                <a:lnTo>
                  <a:pt x="8014665" y="2258682"/>
                </a:lnTo>
                <a:lnTo>
                  <a:pt x="8014665" y="2185809"/>
                </a:lnTo>
                <a:lnTo>
                  <a:pt x="7358913" y="2185809"/>
                </a:lnTo>
                <a:lnTo>
                  <a:pt x="7358913" y="1530070"/>
                </a:lnTo>
                <a:lnTo>
                  <a:pt x="8014665" y="1530070"/>
                </a:lnTo>
                <a:lnTo>
                  <a:pt x="8014665" y="1457210"/>
                </a:lnTo>
                <a:lnTo>
                  <a:pt x="7358913" y="1457210"/>
                </a:lnTo>
                <a:lnTo>
                  <a:pt x="7358913" y="801458"/>
                </a:lnTo>
                <a:lnTo>
                  <a:pt x="8014665" y="801458"/>
                </a:lnTo>
                <a:lnTo>
                  <a:pt x="8014665" y="728599"/>
                </a:lnTo>
                <a:lnTo>
                  <a:pt x="7358913" y="728599"/>
                </a:lnTo>
                <a:lnTo>
                  <a:pt x="7358913" y="72390"/>
                </a:lnTo>
                <a:lnTo>
                  <a:pt x="8014665" y="72390"/>
                </a:lnTo>
                <a:lnTo>
                  <a:pt x="8014665" y="0"/>
                </a:lnTo>
                <a:lnTo>
                  <a:pt x="7286053" y="0"/>
                </a:lnTo>
                <a:lnTo>
                  <a:pt x="7286053" y="72390"/>
                </a:lnTo>
                <a:lnTo>
                  <a:pt x="7286053" y="728599"/>
                </a:lnTo>
                <a:lnTo>
                  <a:pt x="7286053" y="10200488"/>
                </a:lnTo>
                <a:lnTo>
                  <a:pt x="6630314" y="10200488"/>
                </a:lnTo>
                <a:lnTo>
                  <a:pt x="6630314" y="9544736"/>
                </a:lnTo>
                <a:lnTo>
                  <a:pt x="7286053" y="9544736"/>
                </a:lnTo>
                <a:lnTo>
                  <a:pt x="7286053" y="9471876"/>
                </a:lnTo>
                <a:lnTo>
                  <a:pt x="6630314" y="9471876"/>
                </a:lnTo>
                <a:lnTo>
                  <a:pt x="6630314" y="8816137"/>
                </a:lnTo>
                <a:lnTo>
                  <a:pt x="7286053" y="8816137"/>
                </a:lnTo>
                <a:lnTo>
                  <a:pt x="7286053" y="8743277"/>
                </a:lnTo>
                <a:lnTo>
                  <a:pt x="6630314" y="8743277"/>
                </a:lnTo>
                <a:lnTo>
                  <a:pt x="6630314" y="8087525"/>
                </a:lnTo>
                <a:lnTo>
                  <a:pt x="7286053" y="8087525"/>
                </a:lnTo>
                <a:lnTo>
                  <a:pt x="7286053" y="8014665"/>
                </a:lnTo>
                <a:lnTo>
                  <a:pt x="6630314" y="8014665"/>
                </a:lnTo>
                <a:lnTo>
                  <a:pt x="6630314" y="7358913"/>
                </a:lnTo>
                <a:lnTo>
                  <a:pt x="7286053" y="7358913"/>
                </a:lnTo>
                <a:lnTo>
                  <a:pt x="7286053" y="7286053"/>
                </a:lnTo>
                <a:lnTo>
                  <a:pt x="6630314" y="7286053"/>
                </a:lnTo>
                <a:lnTo>
                  <a:pt x="6630314" y="6630314"/>
                </a:lnTo>
                <a:lnTo>
                  <a:pt x="7286053" y="6630314"/>
                </a:lnTo>
                <a:lnTo>
                  <a:pt x="7286053" y="6557454"/>
                </a:lnTo>
                <a:lnTo>
                  <a:pt x="6630314" y="6557454"/>
                </a:lnTo>
                <a:lnTo>
                  <a:pt x="6630314" y="5901702"/>
                </a:lnTo>
                <a:lnTo>
                  <a:pt x="7286053" y="5901702"/>
                </a:lnTo>
                <a:lnTo>
                  <a:pt x="7286053" y="5828843"/>
                </a:lnTo>
                <a:lnTo>
                  <a:pt x="6630314" y="5828843"/>
                </a:lnTo>
                <a:lnTo>
                  <a:pt x="6630314" y="5173103"/>
                </a:lnTo>
                <a:lnTo>
                  <a:pt x="7286053" y="5173103"/>
                </a:lnTo>
                <a:lnTo>
                  <a:pt x="7286053" y="5100244"/>
                </a:lnTo>
                <a:lnTo>
                  <a:pt x="6630314" y="5100244"/>
                </a:lnTo>
                <a:lnTo>
                  <a:pt x="6630314" y="4444492"/>
                </a:lnTo>
                <a:lnTo>
                  <a:pt x="7286053" y="4444492"/>
                </a:lnTo>
                <a:lnTo>
                  <a:pt x="7286053" y="4371632"/>
                </a:lnTo>
                <a:lnTo>
                  <a:pt x="6630314" y="4371632"/>
                </a:lnTo>
                <a:lnTo>
                  <a:pt x="6630314" y="3715893"/>
                </a:lnTo>
                <a:lnTo>
                  <a:pt x="7286053" y="3715893"/>
                </a:lnTo>
                <a:lnTo>
                  <a:pt x="7286053" y="3643033"/>
                </a:lnTo>
                <a:lnTo>
                  <a:pt x="6630314" y="3643033"/>
                </a:lnTo>
                <a:lnTo>
                  <a:pt x="6630314" y="2987281"/>
                </a:lnTo>
                <a:lnTo>
                  <a:pt x="7286053" y="2987281"/>
                </a:lnTo>
                <a:lnTo>
                  <a:pt x="7286053" y="2914421"/>
                </a:lnTo>
                <a:lnTo>
                  <a:pt x="6630314" y="2914421"/>
                </a:lnTo>
                <a:lnTo>
                  <a:pt x="6630314" y="2258682"/>
                </a:lnTo>
                <a:lnTo>
                  <a:pt x="7286053" y="2258682"/>
                </a:lnTo>
                <a:lnTo>
                  <a:pt x="7286053" y="2185809"/>
                </a:lnTo>
                <a:lnTo>
                  <a:pt x="6630314" y="2185809"/>
                </a:lnTo>
                <a:lnTo>
                  <a:pt x="6630314" y="1530070"/>
                </a:lnTo>
                <a:lnTo>
                  <a:pt x="7286053" y="1530070"/>
                </a:lnTo>
                <a:lnTo>
                  <a:pt x="7286053" y="1457210"/>
                </a:lnTo>
                <a:lnTo>
                  <a:pt x="6630314" y="1457210"/>
                </a:lnTo>
                <a:lnTo>
                  <a:pt x="6630314" y="801458"/>
                </a:lnTo>
                <a:lnTo>
                  <a:pt x="7286053" y="801458"/>
                </a:lnTo>
                <a:lnTo>
                  <a:pt x="7286053" y="728599"/>
                </a:lnTo>
                <a:lnTo>
                  <a:pt x="6630314" y="728599"/>
                </a:lnTo>
                <a:lnTo>
                  <a:pt x="6630314" y="72390"/>
                </a:lnTo>
                <a:lnTo>
                  <a:pt x="7286053" y="72390"/>
                </a:lnTo>
                <a:lnTo>
                  <a:pt x="7286053" y="0"/>
                </a:lnTo>
                <a:lnTo>
                  <a:pt x="6557454" y="0"/>
                </a:lnTo>
                <a:lnTo>
                  <a:pt x="6557454" y="72390"/>
                </a:lnTo>
                <a:lnTo>
                  <a:pt x="6557454" y="728599"/>
                </a:lnTo>
                <a:lnTo>
                  <a:pt x="6557454" y="10200488"/>
                </a:lnTo>
                <a:lnTo>
                  <a:pt x="5901702" y="10200488"/>
                </a:lnTo>
                <a:lnTo>
                  <a:pt x="5901702" y="9544736"/>
                </a:lnTo>
                <a:lnTo>
                  <a:pt x="6557454" y="9544736"/>
                </a:lnTo>
                <a:lnTo>
                  <a:pt x="6557454" y="9471876"/>
                </a:lnTo>
                <a:lnTo>
                  <a:pt x="5901702" y="9471876"/>
                </a:lnTo>
                <a:lnTo>
                  <a:pt x="5901702" y="8816137"/>
                </a:lnTo>
                <a:lnTo>
                  <a:pt x="6557454" y="8816137"/>
                </a:lnTo>
                <a:lnTo>
                  <a:pt x="6557454" y="8743277"/>
                </a:lnTo>
                <a:lnTo>
                  <a:pt x="5901702" y="8743277"/>
                </a:lnTo>
                <a:lnTo>
                  <a:pt x="5901702" y="8087525"/>
                </a:lnTo>
                <a:lnTo>
                  <a:pt x="6557454" y="8087525"/>
                </a:lnTo>
                <a:lnTo>
                  <a:pt x="6557454" y="8014665"/>
                </a:lnTo>
                <a:lnTo>
                  <a:pt x="5901702" y="8014665"/>
                </a:lnTo>
                <a:lnTo>
                  <a:pt x="5901702" y="7358913"/>
                </a:lnTo>
                <a:lnTo>
                  <a:pt x="6557454" y="7358913"/>
                </a:lnTo>
                <a:lnTo>
                  <a:pt x="6557454" y="7286053"/>
                </a:lnTo>
                <a:lnTo>
                  <a:pt x="5901702" y="7286053"/>
                </a:lnTo>
                <a:lnTo>
                  <a:pt x="5901702" y="6630314"/>
                </a:lnTo>
                <a:lnTo>
                  <a:pt x="6557454" y="6630314"/>
                </a:lnTo>
                <a:lnTo>
                  <a:pt x="6557454" y="6557454"/>
                </a:lnTo>
                <a:lnTo>
                  <a:pt x="5901702" y="6557454"/>
                </a:lnTo>
                <a:lnTo>
                  <a:pt x="5901702" y="5901702"/>
                </a:lnTo>
                <a:lnTo>
                  <a:pt x="6557454" y="5901702"/>
                </a:lnTo>
                <a:lnTo>
                  <a:pt x="6557454" y="5828843"/>
                </a:lnTo>
                <a:lnTo>
                  <a:pt x="5901702" y="5828843"/>
                </a:lnTo>
                <a:lnTo>
                  <a:pt x="5901702" y="5173103"/>
                </a:lnTo>
                <a:lnTo>
                  <a:pt x="6557454" y="5173103"/>
                </a:lnTo>
                <a:lnTo>
                  <a:pt x="6557454" y="5100244"/>
                </a:lnTo>
                <a:lnTo>
                  <a:pt x="5901702" y="5100244"/>
                </a:lnTo>
                <a:lnTo>
                  <a:pt x="5901702" y="4444492"/>
                </a:lnTo>
                <a:lnTo>
                  <a:pt x="6557454" y="4444492"/>
                </a:lnTo>
                <a:lnTo>
                  <a:pt x="6557454" y="4371632"/>
                </a:lnTo>
                <a:lnTo>
                  <a:pt x="5901702" y="4371632"/>
                </a:lnTo>
                <a:lnTo>
                  <a:pt x="5901702" y="3715893"/>
                </a:lnTo>
                <a:lnTo>
                  <a:pt x="6557454" y="3715893"/>
                </a:lnTo>
                <a:lnTo>
                  <a:pt x="6557454" y="3643033"/>
                </a:lnTo>
                <a:lnTo>
                  <a:pt x="5901702" y="3643033"/>
                </a:lnTo>
                <a:lnTo>
                  <a:pt x="5901702" y="2987281"/>
                </a:lnTo>
                <a:lnTo>
                  <a:pt x="6557454" y="2987281"/>
                </a:lnTo>
                <a:lnTo>
                  <a:pt x="6557454" y="2914421"/>
                </a:lnTo>
                <a:lnTo>
                  <a:pt x="5901702" y="2914421"/>
                </a:lnTo>
                <a:lnTo>
                  <a:pt x="5901702" y="2258682"/>
                </a:lnTo>
                <a:lnTo>
                  <a:pt x="6557454" y="2258682"/>
                </a:lnTo>
                <a:lnTo>
                  <a:pt x="6557454" y="2185809"/>
                </a:lnTo>
                <a:lnTo>
                  <a:pt x="5901702" y="2185809"/>
                </a:lnTo>
                <a:lnTo>
                  <a:pt x="5901702" y="1530070"/>
                </a:lnTo>
                <a:lnTo>
                  <a:pt x="6557454" y="1530070"/>
                </a:lnTo>
                <a:lnTo>
                  <a:pt x="6557454" y="1457210"/>
                </a:lnTo>
                <a:lnTo>
                  <a:pt x="5901702" y="1457210"/>
                </a:lnTo>
                <a:lnTo>
                  <a:pt x="5901702" y="801458"/>
                </a:lnTo>
                <a:lnTo>
                  <a:pt x="6557454" y="801458"/>
                </a:lnTo>
                <a:lnTo>
                  <a:pt x="6557454" y="728599"/>
                </a:lnTo>
                <a:lnTo>
                  <a:pt x="5901702" y="728599"/>
                </a:lnTo>
                <a:lnTo>
                  <a:pt x="5901702" y="72390"/>
                </a:lnTo>
                <a:lnTo>
                  <a:pt x="6557454" y="72390"/>
                </a:lnTo>
                <a:lnTo>
                  <a:pt x="6557454" y="0"/>
                </a:lnTo>
                <a:lnTo>
                  <a:pt x="5828843" y="0"/>
                </a:lnTo>
                <a:lnTo>
                  <a:pt x="5828843" y="72390"/>
                </a:lnTo>
                <a:lnTo>
                  <a:pt x="5828843" y="728599"/>
                </a:lnTo>
                <a:lnTo>
                  <a:pt x="5828843" y="10200488"/>
                </a:lnTo>
                <a:lnTo>
                  <a:pt x="5173091" y="10200488"/>
                </a:lnTo>
                <a:lnTo>
                  <a:pt x="5173091" y="9544736"/>
                </a:lnTo>
                <a:lnTo>
                  <a:pt x="5828843" y="9544736"/>
                </a:lnTo>
                <a:lnTo>
                  <a:pt x="5828843" y="9471876"/>
                </a:lnTo>
                <a:lnTo>
                  <a:pt x="5173091" y="9471876"/>
                </a:lnTo>
                <a:lnTo>
                  <a:pt x="5173091" y="8816137"/>
                </a:lnTo>
                <a:lnTo>
                  <a:pt x="5828843" y="8816137"/>
                </a:lnTo>
                <a:lnTo>
                  <a:pt x="5828843" y="8743277"/>
                </a:lnTo>
                <a:lnTo>
                  <a:pt x="5173091" y="8743277"/>
                </a:lnTo>
                <a:lnTo>
                  <a:pt x="5173091" y="8087525"/>
                </a:lnTo>
                <a:lnTo>
                  <a:pt x="5828843" y="8087525"/>
                </a:lnTo>
                <a:lnTo>
                  <a:pt x="5828843" y="8014665"/>
                </a:lnTo>
                <a:lnTo>
                  <a:pt x="5173091" y="8014665"/>
                </a:lnTo>
                <a:lnTo>
                  <a:pt x="5173091" y="7358913"/>
                </a:lnTo>
                <a:lnTo>
                  <a:pt x="5828843" y="7358913"/>
                </a:lnTo>
                <a:lnTo>
                  <a:pt x="5828843" y="7286053"/>
                </a:lnTo>
                <a:lnTo>
                  <a:pt x="5173091" y="7286053"/>
                </a:lnTo>
                <a:lnTo>
                  <a:pt x="5173091" y="6630314"/>
                </a:lnTo>
                <a:lnTo>
                  <a:pt x="5828843" y="6630314"/>
                </a:lnTo>
                <a:lnTo>
                  <a:pt x="5828843" y="6557454"/>
                </a:lnTo>
                <a:lnTo>
                  <a:pt x="5173091" y="6557454"/>
                </a:lnTo>
                <a:lnTo>
                  <a:pt x="5173091" y="5901702"/>
                </a:lnTo>
                <a:lnTo>
                  <a:pt x="5828843" y="5901702"/>
                </a:lnTo>
                <a:lnTo>
                  <a:pt x="5828843" y="5828843"/>
                </a:lnTo>
                <a:lnTo>
                  <a:pt x="5173091" y="5828843"/>
                </a:lnTo>
                <a:lnTo>
                  <a:pt x="5173091" y="5173103"/>
                </a:lnTo>
                <a:lnTo>
                  <a:pt x="5828843" y="5173103"/>
                </a:lnTo>
                <a:lnTo>
                  <a:pt x="5828843" y="5100244"/>
                </a:lnTo>
                <a:lnTo>
                  <a:pt x="5173091" y="5100244"/>
                </a:lnTo>
                <a:lnTo>
                  <a:pt x="5173091" y="4444492"/>
                </a:lnTo>
                <a:lnTo>
                  <a:pt x="5828843" y="4444492"/>
                </a:lnTo>
                <a:lnTo>
                  <a:pt x="5828843" y="4371632"/>
                </a:lnTo>
                <a:lnTo>
                  <a:pt x="5173091" y="4371632"/>
                </a:lnTo>
                <a:lnTo>
                  <a:pt x="5173091" y="3715893"/>
                </a:lnTo>
                <a:lnTo>
                  <a:pt x="5828843" y="3715893"/>
                </a:lnTo>
                <a:lnTo>
                  <a:pt x="5828843" y="3643033"/>
                </a:lnTo>
                <a:lnTo>
                  <a:pt x="5173091" y="3643033"/>
                </a:lnTo>
                <a:lnTo>
                  <a:pt x="5173091" y="2987281"/>
                </a:lnTo>
                <a:lnTo>
                  <a:pt x="5828843" y="2987281"/>
                </a:lnTo>
                <a:lnTo>
                  <a:pt x="5828843" y="2914421"/>
                </a:lnTo>
                <a:lnTo>
                  <a:pt x="5173091" y="2914421"/>
                </a:lnTo>
                <a:lnTo>
                  <a:pt x="5173091" y="2258682"/>
                </a:lnTo>
                <a:lnTo>
                  <a:pt x="5828843" y="2258682"/>
                </a:lnTo>
                <a:lnTo>
                  <a:pt x="5828843" y="2185809"/>
                </a:lnTo>
                <a:lnTo>
                  <a:pt x="5173091" y="2185809"/>
                </a:lnTo>
                <a:lnTo>
                  <a:pt x="5173091" y="1530070"/>
                </a:lnTo>
                <a:lnTo>
                  <a:pt x="5828843" y="1530070"/>
                </a:lnTo>
                <a:lnTo>
                  <a:pt x="5828843" y="1457210"/>
                </a:lnTo>
                <a:lnTo>
                  <a:pt x="5173091" y="1457210"/>
                </a:lnTo>
                <a:lnTo>
                  <a:pt x="5173091" y="801458"/>
                </a:lnTo>
                <a:lnTo>
                  <a:pt x="5828843" y="801458"/>
                </a:lnTo>
                <a:lnTo>
                  <a:pt x="5828843" y="728599"/>
                </a:lnTo>
                <a:lnTo>
                  <a:pt x="5173091" y="728599"/>
                </a:lnTo>
                <a:lnTo>
                  <a:pt x="5173091" y="72390"/>
                </a:lnTo>
                <a:lnTo>
                  <a:pt x="5828843" y="72390"/>
                </a:lnTo>
                <a:lnTo>
                  <a:pt x="5828843" y="0"/>
                </a:lnTo>
                <a:lnTo>
                  <a:pt x="5100231" y="0"/>
                </a:lnTo>
                <a:lnTo>
                  <a:pt x="5100231" y="72390"/>
                </a:lnTo>
                <a:lnTo>
                  <a:pt x="5100231" y="728599"/>
                </a:lnTo>
                <a:lnTo>
                  <a:pt x="5100231" y="10200488"/>
                </a:lnTo>
                <a:lnTo>
                  <a:pt x="4444492" y="10200488"/>
                </a:lnTo>
                <a:lnTo>
                  <a:pt x="4444492" y="9544736"/>
                </a:lnTo>
                <a:lnTo>
                  <a:pt x="5100231" y="9544736"/>
                </a:lnTo>
                <a:lnTo>
                  <a:pt x="5100231" y="9471876"/>
                </a:lnTo>
                <a:lnTo>
                  <a:pt x="4444492" y="9471876"/>
                </a:lnTo>
                <a:lnTo>
                  <a:pt x="4444492" y="8816137"/>
                </a:lnTo>
                <a:lnTo>
                  <a:pt x="5100231" y="8816137"/>
                </a:lnTo>
                <a:lnTo>
                  <a:pt x="5100231" y="8743277"/>
                </a:lnTo>
                <a:lnTo>
                  <a:pt x="4444492" y="8743277"/>
                </a:lnTo>
                <a:lnTo>
                  <a:pt x="4444492" y="8087525"/>
                </a:lnTo>
                <a:lnTo>
                  <a:pt x="5100231" y="8087525"/>
                </a:lnTo>
                <a:lnTo>
                  <a:pt x="5100231" y="8014665"/>
                </a:lnTo>
                <a:lnTo>
                  <a:pt x="4444492" y="8014665"/>
                </a:lnTo>
                <a:lnTo>
                  <a:pt x="4444492" y="7358913"/>
                </a:lnTo>
                <a:lnTo>
                  <a:pt x="5100231" y="7358913"/>
                </a:lnTo>
                <a:lnTo>
                  <a:pt x="5100231" y="7286053"/>
                </a:lnTo>
                <a:lnTo>
                  <a:pt x="4444492" y="7286053"/>
                </a:lnTo>
                <a:lnTo>
                  <a:pt x="4444492" y="6630314"/>
                </a:lnTo>
                <a:lnTo>
                  <a:pt x="5100231" y="6630314"/>
                </a:lnTo>
                <a:lnTo>
                  <a:pt x="5100231" y="6557454"/>
                </a:lnTo>
                <a:lnTo>
                  <a:pt x="4444492" y="6557454"/>
                </a:lnTo>
                <a:lnTo>
                  <a:pt x="4444492" y="5901702"/>
                </a:lnTo>
                <a:lnTo>
                  <a:pt x="5100231" y="5901702"/>
                </a:lnTo>
                <a:lnTo>
                  <a:pt x="5100231" y="5828843"/>
                </a:lnTo>
                <a:lnTo>
                  <a:pt x="4444492" y="5828843"/>
                </a:lnTo>
                <a:lnTo>
                  <a:pt x="4444492" y="5173103"/>
                </a:lnTo>
                <a:lnTo>
                  <a:pt x="5100231" y="5173103"/>
                </a:lnTo>
                <a:lnTo>
                  <a:pt x="5100231" y="5100244"/>
                </a:lnTo>
                <a:lnTo>
                  <a:pt x="4444492" y="5100244"/>
                </a:lnTo>
                <a:lnTo>
                  <a:pt x="4444492" y="4444492"/>
                </a:lnTo>
                <a:lnTo>
                  <a:pt x="5100231" y="4444492"/>
                </a:lnTo>
                <a:lnTo>
                  <a:pt x="5100231" y="4371632"/>
                </a:lnTo>
                <a:lnTo>
                  <a:pt x="4444492" y="4371632"/>
                </a:lnTo>
                <a:lnTo>
                  <a:pt x="4444492" y="3715893"/>
                </a:lnTo>
                <a:lnTo>
                  <a:pt x="5100231" y="3715893"/>
                </a:lnTo>
                <a:lnTo>
                  <a:pt x="5100231" y="3643033"/>
                </a:lnTo>
                <a:lnTo>
                  <a:pt x="4444492" y="3643033"/>
                </a:lnTo>
                <a:lnTo>
                  <a:pt x="4444492" y="2987281"/>
                </a:lnTo>
                <a:lnTo>
                  <a:pt x="5100231" y="2987281"/>
                </a:lnTo>
                <a:lnTo>
                  <a:pt x="5100231" y="2914421"/>
                </a:lnTo>
                <a:lnTo>
                  <a:pt x="4444492" y="2914421"/>
                </a:lnTo>
                <a:lnTo>
                  <a:pt x="4444492" y="2258682"/>
                </a:lnTo>
                <a:lnTo>
                  <a:pt x="5100231" y="2258682"/>
                </a:lnTo>
                <a:lnTo>
                  <a:pt x="5100231" y="2185809"/>
                </a:lnTo>
                <a:lnTo>
                  <a:pt x="4444492" y="2185809"/>
                </a:lnTo>
                <a:lnTo>
                  <a:pt x="4444492" y="1530070"/>
                </a:lnTo>
                <a:lnTo>
                  <a:pt x="5100231" y="1530070"/>
                </a:lnTo>
                <a:lnTo>
                  <a:pt x="5100231" y="1457210"/>
                </a:lnTo>
                <a:lnTo>
                  <a:pt x="4444492" y="1457210"/>
                </a:lnTo>
                <a:lnTo>
                  <a:pt x="4444492" y="801458"/>
                </a:lnTo>
                <a:lnTo>
                  <a:pt x="5100231" y="801458"/>
                </a:lnTo>
                <a:lnTo>
                  <a:pt x="5100231" y="728599"/>
                </a:lnTo>
                <a:lnTo>
                  <a:pt x="4444492" y="728599"/>
                </a:lnTo>
                <a:lnTo>
                  <a:pt x="4444492" y="72390"/>
                </a:lnTo>
                <a:lnTo>
                  <a:pt x="5100231" y="72390"/>
                </a:lnTo>
                <a:lnTo>
                  <a:pt x="5100231" y="0"/>
                </a:lnTo>
                <a:lnTo>
                  <a:pt x="4371632" y="0"/>
                </a:lnTo>
                <a:lnTo>
                  <a:pt x="4371632" y="72390"/>
                </a:lnTo>
                <a:lnTo>
                  <a:pt x="4371632" y="728599"/>
                </a:lnTo>
                <a:lnTo>
                  <a:pt x="4371632" y="10200488"/>
                </a:lnTo>
                <a:lnTo>
                  <a:pt x="3715880" y="10200488"/>
                </a:lnTo>
                <a:lnTo>
                  <a:pt x="3715880" y="9544736"/>
                </a:lnTo>
                <a:lnTo>
                  <a:pt x="4371632" y="9544736"/>
                </a:lnTo>
                <a:lnTo>
                  <a:pt x="4371632" y="9471876"/>
                </a:lnTo>
                <a:lnTo>
                  <a:pt x="3715880" y="9471876"/>
                </a:lnTo>
                <a:lnTo>
                  <a:pt x="3715880" y="8816137"/>
                </a:lnTo>
                <a:lnTo>
                  <a:pt x="4371632" y="8816137"/>
                </a:lnTo>
                <a:lnTo>
                  <a:pt x="4371632" y="8743277"/>
                </a:lnTo>
                <a:lnTo>
                  <a:pt x="3715880" y="8743277"/>
                </a:lnTo>
                <a:lnTo>
                  <a:pt x="3715880" y="8087525"/>
                </a:lnTo>
                <a:lnTo>
                  <a:pt x="4371632" y="8087525"/>
                </a:lnTo>
                <a:lnTo>
                  <a:pt x="4371632" y="8014665"/>
                </a:lnTo>
                <a:lnTo>
                  <a:pt x="3715880" y="8014665"/>
                </a:lnTo>
                <a:lnTo>
                  <a:pt x="3715880" y="7358913"/>
                </a:lnTo>
                <a:lnTo>
                  <a:pt x="4371632" y="7358913"/>
                </a:lnTo>
                <a:lnTo>
                  <a:pt x="4371632" y="7286053"/>
                </a:lnTo>
                <a:lnTo>
                  <a:pt x="3715880" y="7286053"/>
                </a:lnTo>
                <a:lnTo>
                  <a:pt x="3715880" y="6630314"/>
                </a:lnTo>
                <a:lnTo>
                  <a:pt x="4371632" y="6630314"/>
                </a:lnTo>
                <a:lnTo>
                  <a:pt x="4371632" y="6557454"/>
                </a:lnTo>
                <a:lnTo>
                  <a:pt x="3715880" y="6557454"/>
                </a:lnTo>
                <a:lnTo>
                  <a:pt x="3715880" y="5901702"/>
                </a:lnTo>
                <a:lnTo>
                  <a:pt x="4371632" y="5901702"/>
                </a:lnTo>
                <a:lnTo>
                  <a:pt x="4371632" y="5828843"/>
                </a:lnTo>
                <a:lnTo>
                  <a:pt x="3715880" y="5828843"/>
                </a:lnTo>
                <a:lnTo>
                  <a:pt x="3715880" y="5173103"/>
                </a:lnTo>
                <a:lnTo>
                  <a:pt x="4371632" y="5173103"/>
                </a:lnTo>
                <a:lnTo>
                  <a:pt x="4371632" y="5100244"/>
                </a:lnTo>
                <a:lnTo>
                  <a:pt x="3715880" y="5100244"/>
                </a:lnTo>
                <a:lnTo>
                  <a:pt x="3715880" y="4444492"/>
                </a:lnTo>
                <a:lnTo>
                  <a:pt x="4371632" y="4444492"/>
                </a:lnTo>
                <a:lnTo>
                  <a:pt x="4371632" y="4371632"/>
                </a:lnTo>
                <a:lnTo>
                  <a:pt x="3715880" y="4371632"/>
                </a:lnTo>
                <a:lnTo>
                  <a:pt x="3715880" y="3715893"/>
                </a:lnTo>
                <a:lnTo>
                  <a:pt x="4371632" y="3715893"/>
                </a:lnTo>
                <a:lnTo>
                  <a:pt x="4371632" y="3643033"/>
                </a:lnTo>
                <a:lnTo>
                  <a:pt x="3715880" y="3643033"/>
                </a:lnTo>
                <a:lnTo>
                  <a:pt x="3715880" y="2987281"/>
                </a:lnTo>
                <a:lnTo>
                  <a:pt x="4371632" y="2987281"/>
                </a:lnTo>
                <a:lnTo>
                  <a:pt x="4371632" y="2914421"/>
                </a:lnTo>
                <a:lnTo>
                  <a:pt x="3715880" y="2914421"/>
                </a:lnTo>
                <a:lnTo>
                  <a:pt x="3715880" y="2258682"/>
                </a:lnTo>
                <a:lnTo>
                  <a:pt x="4371632" y="2258682"/>
                </a:lnTo>
                <a:lnTo>
                  <a:pt x="4371632" y="2185809"/>
                </a:lnTo>
                <a:lnTo>
                  <a:pt x="3715880" y="2185809"/>
                </a:lnTo>
                <a:lnTo>
                  <a:pt x="3715880" y="1530070"/>
                </a:lnTo>
                <a:lnTo>
                  <a:pt x="4371632" y="1530070"/>
                </a:lnTo>
                <a:lnTo>
                  <a:pt x="4371632" y="1457210"/>
                </a:lnTo>
                <a:lnTo>
                  <a:pt x="3715880" y="1457210"/>
                </a:lnTo>
                <a:lnTo>
                  <a:pt x="3715880" y="801458"/>
                </a:lnTo>
                <a:lnTo>
                  <a:pt x="4371632" y="801458"/>
                </a:lnTo>
                <a:lnTo>
                  <a:pt x="4371632" y="728599"/>
                </a:lnTo>
                <a:lnTo>
                  <a:pt x="3715880" y="728599"/>
                </a:lnTo>
                <a:lnTo>
                  <a:pt x="3715880" y="72390"/>
                </a:lnTo>
                <a:lnTo>
                  <a:pt x="4371632" y="72390"/>
                </a:lnTo>
                <a:lnTo>
                  <a:pt x="4371632" y="0"/>
                </a:lnTo>
                <a:lnTo>
                  <a:pt x="3643020" y="0"/>
                </a:lnTo>
                <a:lnTo>
                  <a:pt x="3643020" y="72390"/>
                </a:lnTo>
                <a:lnTo>
                  <a:pt x="3643020" y="728599"/>
                </a:lnTo>
                <a:lnTo>
                  <a:pt x="3643020" y="10200488"/>
                </a:lnTo>
                <a:lnTo>
                  <a:pt x="2987281" y="10200488"/>
                </a:lnTo>
                <a:lnTo>
                  <a:pt x="2987281" y="9544736"/>
                </a:lnTo>
                <a:lnTo>
                  <a:pt x="3643020" y="9544736"/>
                </a:lnTo>
                <a:lnTo>
                  <a:pt x="3643020" y="9471876"/>
                </a:lnTo>
                <a:lnTo>
                  <a:pt x="2987281" y="9471876"/>
                </a:lnTo>
                <a:lnTo>
                  <a:pt x="2987281" y="8816137"/>
                </a:lnTo>
                <a:lnTo>
                  <a:pt x="3643020" y="8816137"/>
                </a:lnTo>
                <a:lnTo>
                  <a:pt x="3643020" y="8743277"/>
                </a:lnTo>
                <a:lnTo>
                  <a:pt x="2987281" y="8743277"/>
                </a:lnTo>
                <a:lnTo>
                  <a:pt x="2987281" y="8087525"/>
                </a:lnTo>
                <a:lnTo>
                  <a:pt x="3643020" y="8087525"/>
                </a:lnTo>
                <a:lnTo>
                  <a:pt x="3643020" y="8014665"/>
                </a:lnTo>
                <a:lnTo>
                  <a:pt x="2987281" y="8014665"/>
                </a:lnTo>
                <a:lnTo>
                  <a:pt x="2987281" y="7358913"/>
                </a:lnTo>
                <a:lnTo>
                  <a:pt x="3643020" y="7358913"/>
                </a:lnTo>
                <a:lnTo>
                  <a:pt x="3643020" y="7286053"/>
                </a:lnTo>
                <a:lnTo>
                  <a:pt x="2987281" y="7286053"/>
                </a:lnTo>
                <a:lnTo>
                  <a:pt x="2987281" y="6630314"/>
                </a:lnTo>
                <a:lnTo>
                  <a:pt x="3643020" y="6630314"/>
                </a:lnTo>
                <a:lnTo>
                  <a:pt x="3643020" y="6557454"/>
                </a:lnTo>
                <a:lnTo>
                  <a:pt x="2987281" y="6557454"/>
                </a:lnTo>
                <a:lnTo>
                  <a:pt x="2987281" y="5901702"/>
                </a:lnTo>
                <a:lnTo>
                  <a:pt x="3643020" y="5901702"/>
                </a:lnTo>
                <a:lnTo>
                  <a:pt x="3643020" y="5828843"/>
                </a:lnTo>
                <a:lnTo>
                  <a:pt x="2987281" y="5828843"/>
                </a:lnTo>
                <a:lnTo>
                  <a:pt x="2987281" y="5173103"/>
                </a:lnTo>
                <a:lnTo>
                  <a:pt x="3643020" y="5173103"/>
                </a:lnTo>
                <a:lnTo>
                  <a:pt x="3643020" y="5100244"/>
                </a:lnTo>
                <a:lnTo>
                  <a:pt x="2987281" y="5100244"/>
                </a:lnTo>
                <a:lnTo>
                  <a:pt x="2987281" y="4444492"/>
                </a:lnTo>
                <a:lnTo>
                  <a:pt x="3643020" y="4444492"/>
                </a:lnTo>
                <a:lnTo>
                  <a:pt x="3643020" y="4371632"/>
                </a:lnTo>
                <a:lnTo>
                  <a:pt x="2987281" y="4371632"/>
                </a:lnTo>
                <a:lnTo>
                  <a:pt x="2987281" y="3715893"/>
                </a:lnTo>
                <a:lnTo>
                  <a:pt x="3643020" y="3715893"/>
                </a:lnTo>
                <a:lnTo>
                  <a:pt x="3643020" y="3643033"/>
                </a:lnTo>
                <a:lnTo>
                  <a:pt x="2987281" y="3643033"/>
                </a:lnTo>
                <a:lnTo>
                  <a:pt x="2987281" y="2987281"/>
                </a:lnTo>
                <a:lnTo>
                  <a:pt x="3643020" y="2987281"/>
                </a:lnTo>
                <a:lnTo>
                  <a:pt x="3643020" y="2914421"/>
                </a:lnTo>
                <a:lnTo>
                  <a:pt x="2987281" y="2914421"/>
                </a:lnTo>
                <a:lnTo>
                  <a:pt x="2987281" y="2258682"/>
                </a:lnTo>
                <a:lnTo>
                  <a:pt x="3643020" y="2258682"/>
                </a:lnTo>
                <a:lnTo>
                  <a:pt x="3643020" y="2185809"/>
                </a:lnTo>
                <a:lnTo>
                  <a:pt x="2987281" y="2185809"/>
                </a:lnTo>
                <a:lnTo>
                  <a:pt x="2987281" y="1530070"/>
                </a:lnTo>
                <a:lnTo>
                  <a:pt x="3643020" y="1530070"/>
                </a:lnTo>
                <a:lnTo>
                  <a:pt x="3643020" y="1457210"/>
                </a:lnTo>
                <a:lnTo>
                  <a:pt x="2987281" y="1457210"/>
                </a:lnTo>
                <a:lnTo>
                  <a:pt x="2987281" y="801458"/>
                </a:lnTo>
                <a:lnTo>
                  <a:pt x="3643020" y="801458"/>
                </a:lnTo>
                <a:lnTo>
                  <a:pt x="3643020" y="728599"/>
                </a:lnTo>
                <a:lnTo>
                  <a:pt x="2987281" y="728599"/>
                </a:lnTo>
                <a:lnTo>
                  <a:pt x="2987281" y="72390"/>
                </a:lnTo>
                <a:lnTo>
                  <a:pt x="3643020" y="72390"/>
                </a:lnTo>
                <a:lnTo>
                  <a:pt x="3643020" y="0"/>
                </a:lnTo>
                <a:lnTo>
                  <a:pt x="2914421" y="0"/>
                </a:lnTo>
                <a:lnTo>
                  <a:pt x="2914421" y="72390"/>
                </a:lnTo>
                <a:lnTo>
                  <a:pt x="2914421" y="728599"/>
                </a:lnTo>
                <a:lnTo>
                  <a:pt x="2914421" y="10200488"/>
                </a:lnTo>
                <a:lnTo>
                  <a:pt x="2258669" y="10200488"/>
                </a:lnTo>
                <a:lnTo>
                  <a:pt x="2258669" y="9544736"/>
                </a:lnTo>
                <a:lnTo>
                  <a:pt x="2914421" y="9544736"/>
                </a:lnTo>
                <a:lnTo>
                  <a:pt x="2914421" y="9471876"/>
                </a:lnTo>
                <a:lnTo>
                  <a:pt x="2258669" y="9471876"/>
                </a:lnTo>
                <a:lnTo>
                  <a:pt x="2258669" y="8816137"/>
                </a:lnTo>
                <a:lnTo>
                  <a:pt x="2914421" y="8816137"/>
                </a:lnTo>
                <a:lnTo>
                  <a:pt x="2914421" y="8743277"/>
                </a:lnTo>
                <a:lnTo>
                  <a:pt x="2258669" y="8743277"/>
                </a:lnTo>
                <a:lnTo>
                  <a:pt x="2258669" y="8087525"/>
                </a:lnTo>
                <a:lnTo>
                  <a:pt x="2914421" y="8087525"/>
                </a:lnTo>
                <a:lnTo>
                  <a:pt x="2914421" y="8014665"/>
                </a:lnTo>
                <a:lnTo>
                  <a:pt x="2258669" y="8014665"/>
                </a:lnTo>
                <a:lnTo>
                  <a:pt x="2258669" y="7358913"/>
                </a:lnTo>
                <a:lnTo>
                  <a:pt x="2914421" y="7358913"/>
                </a:lnTo>
                <a:lnTo>
                  <a:pt x="2914421" y="7286053"/>
                </a:lnTo>
                <a:lnTo>
                  <a:pt x="2258669" y="7286053"/>
                </a:lnTo>
                <a:lnTo>
                  <a:pt x="2258669" y="6630314"/>
                </a:lnTo>
                <a:lnTo>
                  <a:pt x="2914421" y="6630314"/>
                </a:lnTo>
                <a:lnTo>
                  <a:pt x="2914421" y="6557454"/>
                </a:lnTo>
                <a:lnTo>
                  <a:pt x="2258669" y="6557454"/>
                </a:lnTo>
                <a:lnTo>
                  <a:pt x="2258669" y="5901702"/>
                </a:lnTo>
                <a:lnTo>
                  <a:pt x="2914421" y="5901702"/>
                </a:lnTo>
                <a:lnTo>
                  <a:pt x="2914421" y="5828843"/>
                </a:lnTo>
                <a:lnTo>
                  <a:pt x="2258669" y="5828843"/>
                </a:lnTo>
                <a:lnTo>
                  <a:pt x="2258669" y="5173103"/>
                </a:lnTo>
                <a:lnTo>
                  <a:pt x="2914421" y="5173103"/>
                </a:lnTo>
                <a:lnTo>
                  <a:pt x="2914421" y="5100244"/>
                </a:lnTo>
                <a:lnTo>
                  <a:pt x="2258669" y="5100244"/>
                </a:lnTo>
                <a:lnTo>
                  <a:pt x="2258669" y="4444492"/>
                </a:lnTo>
                <a:lnTo>
                  <a:pt x="2914421" y="4444492"/>
                </a:lnTo>
                <a:lnTo>
                  <a:pt x="2914421" y="4371632"/>
                </a:lnTo>
                <a:lnTo>
                  <a:pt x="2258669" y="4371632"/>
                </a:lnTo>
                <a:lnTo>
                  <a:pt x="2258669" y="3715893"/>
                </a:lnTo>
                <a:lnTo>
                  <a:pt x="2914421" y="3715893"/>
                </a:lnTo>
                <a:lnTo>
                  <a:pt x="2914421" y="3643033"/>
                </a:lnTo>
                <a:lnTo>
                  <a:pt x="2258669" y="3643033"/>
                </a:lnTo>
                <a:lnTo>
                  <a:pt x="2258669" y="2987281"/>
                </a:lnTo>
                <a:lnTo>
                  <a:pt x="2914421" y="2987281"/>
                </a:lnTo>
                <a:lnTo>
                  <a:pt x="2914421" y="2914421"/>
                </a:lnTo>
                <a:lnTo>
                  <a:pt x="2258669" y="2914421"/>
                </a:lnTo>
                <a:lnTo>
                  <a:pt x="2258669" y="2258682"/>
                </a:lnTo>
                <a:lnTo>
                  <a:pt x="2914421" y="2258682"/>
                </a:lnTo>
                <a:lnTo>
                  <a:pt x="2914421" y="2185809"/>
                </a:lnTo>
                <a:lnTo>
                  <a:pt x="2258669" y="2185809"/>
                </a:lnTo>
                <a:lnTo>
                  <a:pt x="2258669" y="1530070"/>
                </a:lnTo>
                <a:lnTo>
                  <a:pt x="2914421" y="1530070"/>
                </a:lnTo>
                <a:lnTo>
                  <a:pt x="2914421" y="1457210"/>
                </a:lnTo>
                <a:lnTo>
                  <a:pt x="2258669" y="1457210"/>
                </a:lnTo>
                <a:lnTo>
                  <a:pt x="2258669" y="801458"/>
                </a:lnTo>
                <a:lnTo>
                  <a:pt x="2914421" y="801458"/>
                </a:lnTo>
                <a:lnTo>
                  <a:pt x="2914421" y="728599"/>
                </a:lnTo>
                <a:lnTo>
                  <a:pt x="2258669" y="728599"/>
                </a:lnTo>
                <a:lnTo>
                  <a:pt x="2258669" y="72390"/>
                </a:lnTo>
                <a:lnTo>
                  <a:pt x="2914421" y="72390"/>
                </a:lnTo>
                <a:lnTo>
                  <a:pt x="2914421" y="0"/>
                </a:lnTo>
                <a:lnTo>
                  <a:pt x="2185809" y="0"/>
                </a:lnTo>
                <a:lnTo>
                  <a:pt x="2185809" y="72390"/>
                </a:lnTo>
                <a:lnTo>
                  <a:pt x="2185809" y="728599"/>
                </a:lnTo>
                <a:lnTo>
                  <a:pt x="2185809" y="10200488"/>
                </a:lnTo>
                <a:lnTo>
                  <a:pt x="1530070" y="10200488"/>
                </a:lnTo>
                <a:lnTo>
                  <a:pt x="1530070" y="9544736"/>
                </a:lnTo>
                <a:lnTo>
                  <a:pt x="2185809" y="9544736"/>
                </a:lnTo>
                <a:lnTo>
                  <a:pt x="2185809" y="9471876"/>
                </a:lnTo>
                <a:lnTo>
                  <a:pt x="1530070" y="9471876"/>
                </a:lnTo>
                <a:lnTo>
                  <a:pt x="1530070" y="8816137"/>
                </a:lnTo>
                <a:lnTo>
                  <a:pt x="2185809" y="8816137"/>
                </a:lnTo>
                <a:lnTo>
                  <a:pt x="2185809" y="8743277"/>
                </a:lnTo>
                <a:lnTo>
                  <a:pt x="1530070" y="8743277"/>
                </a:lnTo>
                <a:lnTo>
                  <a:pt x="1530070" y="8087525"/>
                </a:lnTo>
                <a:lnTo>
                  <a:pt x="2185809" y="8087525"/>
                </a:lnTo>
                <a:lnTo>
                  <a:pt x="2185809" y="8014665"/>
                </a:lnTo>
                <a:lnTo>
                  <a:pt x="1530070" y="8014665"/>
                </a:lnTo>
                <a:lnTo>
                  <a:pt x="1530070" y="7358913"/>
                </a:lnTo>
                <a:lnTo>
                  <a:pt x="2185809" y="7358913"/>
                </a:lnTo>
                <a:lnTo>
                  <a:pt x="2185809" y="7286053"/>
                </a:lnTo>
                <a:lnTo>
                  <a:pt x="1530070" y="7286053"/>
                </a:lnTo>
                <a:lnTo>
                  <a:pt x="1530070" y="6630314"/>
                </a:lnTo>
                <a:lnTo>
                  <a:pt x="2185809" y="6630314"/>
                </a:lnTo>
                <a:lnTo>
                  <a:pt x="2185809" y="6557454"/>
                </a:lnTo>
                <a:lnTo>
                  <a:pt x="1530070" y="6557454"/>
                </a:lnTo>
                <a:lnTo>
                  <a:pt x="1530070" y="5901702"/>
                </a:lnTo>
                <a:lnTo>
                  <a:pt x="2185809" y="5901702"/>
                </a:lnTo>
                <a:lnTo>
                  <a:pt x="2185809" y="5828843"/>
                </a:lnTo>
                <a:lnTo>
                  <a:pt x="1530070" y="5828843"/>
                </a:lnTo>
                <a:lnTo>
                  <a:pt x="1530070" y="5173103"/>
                </a:lnTo>
                <a:lnTo>
                  <a:pt x="2185809" y="5173103"/>
                </a:lnTo>
                <a:lnTo>
                  <a:pt x="2185809" y="5100244"/>
                </a:lnTo>
                <a:lnTo>
                  <a:pt x="1530070" y="5100244"/>
                </a:lnTo>
                <a:lnTo>
                  <a:pt x="1530070" y="4444492"/>
                </a:lnTo>
                <a:lnTo>
                  <a:pt x="2185809" y="4444492"/>
                </a:lnTo>
                <a:lnTo>
                  <a:pt x="2185809" y="4371632"/>
                </a:lnTo>
                <a:lnTo>
                  <a:pt x="1530070" y="4371632"/>
                </a:lnTo>
                <a:lnTo>
                  <a:pt x="1530070" y="3715893"/>
                </a:lnTo>
                <a:lnTo>
                  <a:pt x="2185809" y="3715893"/>
                </a:lnTo>
                <a:lnTo>
                  <a:pt x="2185809" y="3643033"/>
                </a:lnTo>
                <a:lnTo>
                  <a:pt x="1530070" y="3643033"/>
                </a:lnTo>
                <a:lnTo>
                  <a:pt x="1530070" y="2987281"/>
                </a:lnTo>
                <a:lnTo>
                  <a:pt x="2185809" y="2987281"/>
                </a:lnTo>
                <a:lnTo>
                  <a:pt x="2185809" y="2914421"/>
                </a:lnTo>
                <a:lnTo>
                  <a:pt x="1530070" y="2914421"/>
                </a:lnTo>
                <a:lnTo>
                  <a:pt x="1530070" y="2258682"/>
                </a:lnTo>
                <a:lnTo>
                  <a:pt x="2185809" y="2258682"/>
                </a:lnTo>
                <a:lnTo>
                  <a:pt x="2185809" y="2185809"/>
                </a:lnTo>
                <a:lnTo>
                  <a:pt x="1530070" y="2185809"/>
                </a:lnTo>
                <a:lnTo>
                  <a:pt x="1530070" y="1530070"/>
                </a:lnTo>
                <a:lnTo>
                  <a:pt x="2185809" y="1530070"/>
                </a:lnTo>
                <a:lnTo>
                  <a:pt x="2185809" y="1457210"/>
                </a:lnTo>
                <a:lnTo>
                  <a:pt x="1530070" y="1457210"/>
                </a:lnTo>
                <a:lnTo>
                  <a:pt x="1530070" y="801458"/>
                </a:lnTo>
                <a:lnTo>
                  <a:pt x="2185809" y="801458"/>
                </a:lnTo>
                <a:lnTo>
                  <a:pt x="2185809" y="728599"/>
                </a:lnTo>
                <a:lnTo>
                  <a:pt x="1530070" y="728599"/>
                </a:lnTo>
                <a:lnTo>
                  <a:pt x="1530070" y="72390"/>
                </a:lnTo>
                <a:lnTo>
                  <a:pt x="2185809" y="72390"/>
                </a:lnTo>
                <a:lnTo>
                  <a:pt x="2185809" y="0"/>
                </a:lnTo>
                <a:lnTo>
                  <a:pt x="1457210" y="0"/>
                </a:lnTo>
                <a:lnTo>
                  <a:pt x="1457210" y="72390"/>
                </a:lnTo>
                <a:lnTo>
                  <a:pt x="1457210" y="728599"/>
                </a:lnTo>
                <a:lnTo>
                  <a:pt x="1457210" y="10200488"/>
                </a:lnTo>
                <a:lnTo>
                  <a:pt x="801458" y="10200488"/>
                </a:lnTo>
                <a:lnTo>
                  <a:pt x="801458" y="9544736"/>
                </a:lnTo>
                <a:lnTo>
                  <a:pt x="1457210" y="9544736"/>
                </a:lnTo>
                <a:lnTo>
                  <a:pt x="1457210" y="9471876"/>
                </a:lnTo>
                <a:lnTo>
                  <a:pt x="801458" y="9471876"/>
                </a:lnTo>
                <a:lnTo>
                  <a:pt x="801458" y="8816137"/>
                </a:lnTo>
                <a:lnTo>
                  <a:pt x="1457210" y="8816137"/>
                </a:lnTo>
                <a:lnTo>
                  <a:pt x="1457210" y="8743277"/>
                </a:lnTo>
                <a:lnTo>
                  <a:pt x="801458" y="8743277"/>
                </a:lnTo>
                <a:lnTo>
                  <a:pt x="801458" y="8087525"/>
                </a:lnTo>
                <a:lnTo>
                  <a:pt x="1457210" y="8087525"/>
                </a:lnTo>
                <a:lnTo>
                  <a:pt x="1457210" y="8014665"/>
                </a:lnTo>
                <a:lnTo>
                  <a:pt x="801458" y="8014665"/>
                </a:lnTo>
                <a:lnTo>
                  <a:pt x="801458" y="7358913"/>
                </a:lnTo>
                <a:lnTo>
                  <a:pt x="1457210" y="7358913"/>
                </a:lnTo>
                <a:lnTo>
                  <a:pt x="1457210" y="7286053"/>
                </a:lnTo>
                <a:lnTo>
                  <a:pt x="801458" y="7286053"/>
                </a:lnTo>
                <a:lnTo>
                  <a:pt x="801458" y="6630314"/>
                </a:lnTo>
                <a:lnTo>
                  <a:pt x="1457210" y="6630314"/>
                </a:lnTo>
                <a:lnTo>
                  <a:pt x="1457210" y="6557454"/>
                </a:lnTo>
                <a:lnTo>
                  <a:pt x="801458" y="6557454"/>
                </a:lnTo>
                <a:lnTo>
                  <a:pt x="801458" y="5901702"/>
                </a:lnTo>
                <a:lnTo>
                  <a:pt x="1457210" y="5901702"/>
                </a:lnTo>
                <a:lnTo>
                  <a:pt x="1457210" y="5828843"/>
                </a:lnTo>
                <a:lnTo>
                  <a:pt x="801458" y="5828843"/>
                </a:lnTo>
                <a:lnTo>
                  <a:pt x="801458" y="5173103"/>
                </a:lnTo>
                <a:lnTo>
                  <a:pt x="1457210" y="5173103"/>
                </a:lnTo>
                <a:lnTo>
                  <a:pt x="1457210" y="5100244"/>
                </a:lnTo>
                <a:lnTo>
                  <a:pt x="801458" y="5100244"/>
                </a:lnTo>
                <a:lnTo>
                  <a:pt x="801458" y="4444492"/>
                </a:lnTo>
                <a:lnTo>
                  <a:pt x="1457210" y="4444492"/>
                </a:lnTo>
                <a:lnTo>
                  <a:pt x="1457210" y="4371632"/>
                </a:lnTo>
                <a:lnTo>
                  <a:pt x="801458" y="4371632"/>
                </a:lnTo>
                <a:lnTo>
                  <a:pt x="801458" y="3715893"/>
                </a:lnTo>
                <a:lnTo>
                  <a:pt x="1457210" y="3715893"/>
                </a:lnTo>
                <a:lnTo>
                  <a:pt x="1457210" y="3643033"/>
                </a:lnTo>
                <a:lnTo>
                  <a:pt x="801458" y="3643033"/>
                </a:lnTo>
                <a:lnTo>
                  <a:pt x="801458" y="2987281"/>
                </a:lnTo>
                <a:lnTo>
                  <a:pt x="1457210" y="2987281"/>
                </a:lnTo>
                <a:lnTo>
                  <a:pt x="1457210" y="2914421"/>
                </a:lnTo>
                <a:lnTo>
                  <a:pt x="801458" y="2914421"/>
                </a:lnTo>
                <a:lnTo>
                  <a:pt x="801458" y="2258682"/>
                </a:lnTo>
                <a:lnTo>
                  <a:pt x="1457210" y="2258682"/>
                </a:lnTo>
                <a:lnTo>
                  <a:pt x="1457210" y="2185809"/>
                </a:lnTo>
                <a:lnTo>
                  <a:pt x="801458" y="2185809"/>
                </a:lnTo>
                <a:lnTo>
                  <a:pt x="801458" y="1530070"/>
                </a:lnTo>
                <a:lnTo>
                  <a:pt x="1457210" y="1530070"/>
                </a:lnTo>
                <a:lnTo>
                  <a:pt x="1457210" y="1457210"/>
                </a:lnTo>
                <a:lnTo>
                  <a:pt x="801458" y="1457210"/>
                </a:lnTo>
                <a:lnTo>
                  <a:pt x="801458" y="801458"/>
                </a:lnTo>
                <a:lnTo>
                  <a:pt x="1457210" y="801458"/>
                </a:lnTo>
                <a:lnTo>
                  <a:pt x="1457210" y="728599"/>
                </a:lnTo>
                <a:lnTo>
                  <a:pt x="801458" y="728599"/>
                </a:lnTo>
                <a:lnTo>
                  <a:pt x="801458" y="72390"/>
                </a:lnTo>
                <a:lnTo>
                  <a:pt x="1457210" y="72390"/>
                </a:lnTo>
                <a:lnTo>
                  <a:pt x="1457210" y="0"/>
                </a:lnTo>
                <a:lnTo>
                  <a:pt x="728599" y="0"/>
                </a:lnTo>
                <a:lnTo>
                  <a:pt x="728599" y="72390"/>
                </a:lnTo>
                <a:lnTo>
                  <a:pt x="728599" y="728599"/>
                </a:lnTo>
                <a:lnTo>
                  <a:pt x="728599" y="10200488"/>
                </a:lnTo>
                <a:lnTo>
                  <a:pt x="72859" y="10200488"/>
                </a:lnTo>
                <a:lnTo>
                  <a:pt x="72859" y="9544736"/>
                </a:lnTo>
                <a:lnTo>
                  <a:pt x="728599" y="9544736"/>
                </a:lnTo>
                <a:lnTo>
                  <a:pt x="728599" y="9471876"/>
                </a:lnTo>
                <a:lnTo>
                  <a:pt x="72859" y="9471876"/>
                </a:lnTo>
                <a:lnTo>
                  <a:pt x="72859" y="8816137"/>
                </a:lnTo>
                <a:lnTo>
                  <a:pt x="728599" y="8816137"/>
                </a:lnTo>
                <a:lnTo>
                  <a:pt x="728599" y="8743277"/>
                </a:lnTo>
                <a:lnTo>
                  <a:pt x="72859" y="8743277"/>
                </a:lnTo>
                <a:lnTo>
                  <a:pt x="72859" y="8087525"/>
                </a:lnTo>
                <a:lnTo>
                  <a:pt x="728599" y="8087525"/>
                </a:lnTo>
                <a:lnTo>
                  <a:pt x="728599" y="8014665"/>
                </a:lnTo>
                <a:lnTo>
                  <a:pt x="72859" y="8014665"/>
                </a:lnTo>
                <a:lnTo>
                  <a:pt x="72859" y="7358913"/>
                </a:lnTo>
                <a:lnTo>
                  <a:pt x="728599" y="7358913"/>
                </a:lnTo>
                <a:lnTo>
                  <a:pt x="728599" y="7286053"/>
                </a:lnTo>
                <a:lnTo>
                  <a:pt x="72859" y="7286053"/>
                </a:lnTo>
                <a:lnTo>
                  <a:pt x="72859" y="6630314"/>
                </a:lnTo>
                <a:lnTo>
                  <a:pt x="728599" y="6630314"/>
                </a:lnTo>
                <a:lnTo>
                  <a:pt x="728599" y="6557454"/>
                </a:lnTo>
                <a:lnTo>
                  <a:pt x="72859" y="6557454"/>
                </a:lnTo>
                <a:lnTo>
                  <a:pt x="72859" y="5901702"/>
                </a:lnTo>
                <a:lnTo>
                  <a:pt x="728599" y="5901702"/>
                </a:lnTo>
                <a:lnTo>
                  <a:pt x="728599" y="5828843"/>
                </a:lnTo>
                <a:lnTo>
                  <a:pt x="72859" y="5828843"/>
                </a:lnTo>
                <a:lnTo>
                  <a:pt x="72859" y="5173103"/>
                </a:lnTo>
                <a:lnTo>
                  <a:pt x="728599" y="5173103"/>
                </a:lnTo>
                <a:lnTo>
                  <a:pt x="728599" y="5100244"/>
                </a:lnTo>
                <a:lnTo>
                  <a:pt x="72859" y="5100244"/>
                </a:lnTo>
                <a:lnTo>
                  <a:pt x="72859" y="4444492"/>
                </a:lnTo>
                <a:lnTo>
                  <a:pt x="728599" y="4444492"/>
                </a:lnTo>
                <a:lnTo>
                  <a:pt x="728599" y="4371632"/>
                </a:lnTo>
                <a:lnTo>
                  <a:pt x="72859" y="4371632"/>
                </a:lnTo>
                <a:lnTo>
                  <a:pt x="72859" y="3715893"/>
                </a:lnTo>
                <a:lnTo>
                  <a:pt x="728599" y="3715893"/>
                </a:lnTo>
                <a:lnTo>
                  <a:pt x="728599" y="3643033"/>
                </a:lnTo>
                <a:lnTo>
                  <a:pt x="72859" y="3643033"/>
                </a:lnTo>
                <a:lnTo>
                  <a:pt x="72859" y="2987281"/>
                </a:lnTo>
                <a:lnTo>
                  <a:pt x="728599" y="2987281"/>
                </a:lnTo>
                <a:lnTo>
                  <a:pt x="728599" y="2914421"/>
                </a:lnTo>
                <a:lnTo>
                  <a:pt x="72859" y="2914421"/>
                </a:lnTo>
                <a:lnTo>
                  <a:pt x="72859" y="2258682"/>
                </a:lnTo>
                <a:lnTo>
                  <a:pt x="728599" y="2258682"/>
                </a:lnTo>
                <a:lnTo>
                  <a:pt x="728599" y="2185809"/>
                </a:lnTo>
                <a:lnTo>
                  <a:pt x="72859" y="2185809"/>
                </a:lnTo>
                <a:lnTo>
                  <a:pt x="72859" y="1530070"/>
                </a:lnTo>
                <a:lnTo>
                  <a:pt x="728599" y="1530070"/>
                </a:lnTo>
                <a:lnTo>
                  <a:pt x="728599" y="1457210"/>
                </a:lnTo>
                <a:lnTo>
                  <a:pt x="72859" y="1457210"/>
                </a:lnTo>
                <a:lnTo>
                  <a:pt x="72859" y="801458"/>
                </a:lnTo>
                <a:lnTo>
                  <a:pt x="728599" y="801458"/>
                </a:lnTo>
                <a:lnTo>
                  <a:pt x="728599" y="728599"/>
                </a:lnTo>
                <a:lnTo>
                  <a:pt x="72859" y="728599"/>
                </a:lnTo>
                <a:lnTo>
                  <a:pt x="72859" y="72390"/>
                </a:lnTo>
                <a:lnTo>
                  <a:pt x="728599" y="72390"/>
                </a:lnTo>
                <a:lnTo>
                  <a:pt x="728599" y="0"/>
                </a:lnTo>
                <a:lnTo>
                  <a:pt x="0" y="0"/>
                </a:lnTo>
                <a:lnTo>
                  <a:pt x="0" y="72390"/>
                </a:lnTo>
                <a:lnTo>
                  <a:pt x="0" y="10278110"/>
                </a:lnTo>
                <a:lnTo>
                  <a:pt x="72859" y="10278110"/>
                </a:lnTo>
                <a:lnTo>
                  <a:pt x="72859" y="10273347"/>
                </a:lnTo>
                <a:lnTo>
                  <a:pt x="728599" y="10273347"/>
                </a:lnTo>
                <a:lnTo>
                  <a:pt x="728599" y="10277488"/>
                </a:lnTo>
                <a:lnTo>
                  <a:pt x="801458" y="10277488"/>
                </a:lnTo>
                <a:lnTo>
                  <a:pt x="801458" y="10273347"/>
                </a:lnTo>
                <a:lnTo>
                  <a:pt x="1457210" y="10273347"/>
                </a:lnTo>
                <a:lnTo>
                  <a:pt x="1457210" y="10277488"/>
                </a:lnTo>
                <a:lnTo>
                  <a:pt x="1530070" y="10277488"/>
                </a:lnTo>
                <a:lnTo>
                  <a:pt x="1530070" y="10273347"/>
                </a:lnTo>
                <a:lnTo>
                  <a:pt x="2185809" y="10273347"/>
                </a:lnTo>
                <a:lnTo>
                  <a:pt x="2185809" y="10277488"/>
                </a:lnTo>
                <a:lnTo>
                  <a:pt x="2258669" y="10277488"/>
                </a:lnTo>
                <a:lnTo>
                  <a:pt x="2258669" y="10273347"/>
                </a:lnTo>
                <a:lnTo>
                  <a:pt x="2914421" y="10273347"/>
                </a:lnTo>
                <a:lnTo>
                  <a:pt x="2914421" y="10277488"/>
                </a:lnTo>
                <a:lnTo>
                  <a:pt x="2987281" y="10277488"/>
                </a:lnTo>
                <a:lnTo>
                  <a:pt x="2987281" y="10273347"/>
                </a:lnTo>
                <a:lnTo>
                  <a:pt x="3643020" y="10273347"/>
                </a:lnTo>
                <a:lnTo>
                  <a:pt x="3643020" y="10277488"/>
                </a:lnTo>
                <a:lnTo>
                  <a:pt x="3715880" y="10277488"/>
                </a:lnTo>
                <a:lnTo>
                  <a:pt x="3715880" y="10273347"/>
                </a:lnTo>
                <a:lnTo>
                  <a:pt x="4371632" y="10273347"/>
                </a:lnTo>
                <a:lnTo>
                  <a:pt x="4371632" y="10277488"/>
                </a:lnTo>
                <a:lnTo>
                  <a:pt x="4444492" y="10277488"/>
                </a:lnTo>
                <a:lnTo>
                  <a:pt x="4444492" y="10273347"/>
                </a:lnTo>
                <a:lnTo>
                  <a:pt x="5100231" y="10273347"/>
                </a:lnTo>
                <a:lnTo>
                  <a:pt x="5100231" y="10277488"/>
                </a:lnTo>
                <a:lnTo>
                  <a:pt x="5173091" y="10277488"/>
                </a:lnTo>
                <a:lnTo>
                  <a:pt x="5173091" y="10273347"/>
                </a:lnTo>
                <a:lnTo>
                  <a:pt x="5828843" y="10273347"/>
                </a:lnTo>
                <a:lnTo>
                  <a:pt x="5828843" y="10277488"/>
                </a:lnTo>
                <a:lnTo>
                  <a:pt x="5901702" y="10277488"/>
                </a:lnTo>
                <a:lnTo>
                  <a:pt x="5901702" y="10273347"/>
                </a:lnTo>
                <a:lnTo>
                  <a:pt x="6557454" y="10273347"/>
                </a:lnTo>
                <a:lnTo>
                  <a:pt x="6557454" y="10277488"/>
                </a:lnTo>
                <a:lnTo>
                  <a:pt x="6630314" y="10277488"/>
                </a:lnTo>
                <a:lnTo>
                  <a:pt x="6630314" y="10273347"/>
                </a:lnTo>
                <a:lnTo>
                  <a:pt x="7286053" y="10273347"/>
                </a:lnTo>
                <a:lnTo>
                  <a:pt x="7286053" y="10277488"/>
                </a:lnTo>
                <a:lnTo>
                  <a:pt x="7358913" y="10277488"/>
                </a:lnTo>
                <a:lnTo>
                  <a:pt x="7358913" y="10273347"/>
                </a:lnTo>
                <a:lnTo>
                  <a:pt x="8014665" y="10273347"/>
                </a:lnTo>
                <a:lnTo>
                  <a:pt x="8014665" y="10277488"/>
                </a:lnTo>
                <a:lnTo>
                  <a:pt x="8087525" y="10277488"/>
                </a:lnTo>
                <a:lnTo>
                  <a:pt x="8087525" y="10273347"/>
                </a:lnTo>
                <a:lnTo>
                  <a:pt x="8743264" y="10273347"/>
                </a:lnTo>
                <a:lnTo>
                  <a:pt x="8743264" y="10277488"/>
                </a:lnTo>
                <a:lnTo>
                  <a:pt x="8816124" y="10277488"/>
                </a:lnTo>
                <a:lnTo>
                  <a:pt x="8816124" y="10273347"/>
                </a:lnTo>
                <a:lnTo>
                  <a:pt x="9471876" y="10273347"/>
                </a:lnTo>
                <a:lnTo>
                  <a:pt x="9471876" y="10277488"/>
                </a:lnTo>
                <a:lnTo>
                  <a:pt x="9544736" y="10277488"/>
                </a:lnTo>
                <a:lnTo>
                  <a:pt x="9544736" y="10273347"/>
                </a:lnTo>
                <a:lnTo>
                  <a:pt x="10200475" y="10273347"/>
                </a:lnTo>
                <a:lnTo>
                  <a:pt x="10200475" y="10277488"/>
                </a:lnTo>
                <a:lnTo>
                  <a:pt x="10273335" y="10277488"/>
                </a:lnTo>
                <a:lnTo>
                  <a:pt x="10273335" y="10273347"/>
                </a:lnTo>
                <a:lnTo>
                  <a:pt x="10929087" y="10273347"/>
                </a:lnTo>
                <a:lnTo>
                  <a:pt x="10929087" y="10277488"/>
                </a:lnTo>
                <a:lnTo>
                  <a:pt x="11001947" y="10277488"/>
                </a:lnTo>
                <a:lnTo>
                  <a:pt x="11001947" y="10273347"/>
                </a:lnTo>
                <a:lnTo>
                  <a:pt x="11657698" y="10273347"/>
                </a:lnTo>
                <a:lnTo>
                  <a:pt x="11657698" y="10277488"/>
                </a:lnTo>
                <a:lnTo>
                  <a:pt x="11730558" y="10277488"/>
                </a:lnTo>
                <a:lnTo>
                  <a:pt x="11730558" y="10273347"/>
                </a:lnTo>
                <a:lnTo>
                  <a:pt x="12386297" y="10273347"/>
                </a:lnTo>
                <a:lnTo>
                  <a:pt x="12386297" y="10277488"/>
                </a:lnTo>
                <a:lnTo>
                  <a:pt x="12459157" y="10277488"/>
                </a:lnTo>
                <a:lnTo>
                  <a:pt x="12459157" y="10273347"/>
                </a:lnTo>
                <a:lnTo>
                  <a:pt x="13114909" y="10273347"/>
                </a:lnTo>
                <a:lnTo>
                  <a:pt x="13114909" y="10277488"/>
                </a:lnTo>
                <a:lnTo>
                  <a:pt x="13187769" y="10277488"/>
                </a:lnTo>
                <a:lnTo>
                  <a:pt x="13187769" y="10273347"/>
                </a:lnTo>
                <a:lnTo>
                  <a:pt x="13843508" y="10273347"/>
                </a:lnTo>
                <a:lnTo>
                  <a:pt x="13843508" y="10277488"/>
                </a:lnTo>
                <a:lnTo>
                  <a:pt x="13916368" y="10277488"/>
                </a:lnTo>
                <a:lnTo>
                  <a:pt x="13916368" y="10273347"/>
                </a:lnTo>
                <a:lnTo>
                  <a:pt x="14572120" y="10273347"/>
                </a:lnTo>
                <a:lnTo>
                  <a:pt x="14572120" y="10277488"/>
                </a:lnTo>
                <a:lnTo>
                  <a:pt x="14644980" y="10277488"/>
                </a:lnTo>
                <a:lnTo>
                  <a:pt x="14644980" y="10273347"/>
                </a:lnTo>
                <a:lnTo>
                  <a:pt x="15300719" y="10273347"/>
                </a:lnTo>
                <a:lnTo>
                  <a:pt x="15300719" y="10277488"/>
                </a:lnTo>
                <a:lnTo>
                  <a:pt x="15373579" y="10277488"/>
                </a:lnTo>
                <a:lnTo>
                  <a:pt x="15373579" y="10273347"/>
                </a:lnTo>
                <a:lnTo>
                  <a:pt x="16029331" y="10273347"/>
                </a:lnTo>
                <a:lnTo>
                  <a:pt x="16029331" y="10277488"/>
                </a:lnTo>
                <a:lnTo>
                  <a:pt x="16102191" y="10277488"/>
                </a:lnTo>
                <a:lnTo>
                  <a:pt x="16102191" y="10273347"/>
                </a:lnTo>
                <a:lnTo>
                  <a:pt x="16757930" y="10273347"/>
                </a:lnTo>
                <a:lnTo>
                  <a:pt x="16757930" y="10277488"/>
                </a:lnTo>
                <a:lnTo>
                  <a:pt x="16830802" y="10277488"/>
                </a:lnTo>
                <a:lnTo>
                  <a:pt x="16830802" y="10273347"/>
                </a:lnTo>
                <a:lnTo>
                  <a:pt x="17486541" y="10273347"/>
                </a:lnTo>
                <a:lnTo>
                  <a:pt x="17486541" y="10277488"/>
                </a:lnTo>
                <a:lnTo>
                  <a:pt x="17559401" y="10277488"/>
                </a:lnTo>
                <a:lnTo>
                  <a:pt x="17559401" y="10273347"/>
                </a:lnTo>
                <a:lnTo>
                  <a:pt x="18215153" y="10273347"/>
                </a:lnTo>
                <a:lnTo>
                  <a:pt x="18215153" y="10277488"/>
                </a:lnTo>
                <a:lnTo>
                  <a:pt x="18288000" y="10277488"/>
                </a:lnTo>
                <a:lnTo>
                  <a:pt x="18288000" y="72859"/>
                </a:lnTo>
                <a:lnTo>
                  <a:pt x="18215153" y="72859"/>
                </a:lnTo>
                <a:lnTo>
                  <a:pt x="18215153" y="728599"/>
                </a:lnTo>
                <a:lnTo>
                  <a:pt x="18215153" y="801458"/>
                </a:lnTo>
                <a:lnTo>
                  <a:pt x="18215153" y="10200488"/>
                </a:lnTo>
                <a:lnTo>
                  <a:pt x="17559401" y="10200488"/>
                </a:lnTo>
                <a:lnTo>
                  <a:pt x="17559401" y="9544736"/>
                </a:lnTo>
                <a:lnTo>
                  <a:pt x="18215153" y="9544736"/>
                </a:lnTo>
                <a:lnTo>
                  <a:pt x="18215153" y="9471876"/>
                </a:lnTo>
                <a:lnTo>
                  <a:pt x="17559401" y="9471876"/>
                </a:lnTo>
                <a:lnTo>
                  <a:pt x="17559401" y="8816137"/>
                </a:lnTo>
                <a:lnTo>
                  <a:pt x="18215153" y="8816137"/>
                </a:lnTo>
                <a:lnTo>
                  <a:pt x="18215153" y="8743277"/>
                </a:lnTo>
                <a:lnTo>
                  <a:pt x="17559401" y="8743277"/>
                </a:lnTo>
                <a:lnTo>
                  <a:pt x="17559401" y="8087525"/>
                </a:lnTo>
                <a:lnTo>
                  <a:pt x="18215153" y="8087525"/>
                </a:lnTo>
                <a:lnTo>
                  <a:pt x="18215153" y="8014665"/>
                </a:lnTo>
                <a:lnTo>
                  <a:pt x="17559401" y="8014665"/>
                </a:lnTo>
                <a:lnTo>
                  <a:pt x="17559401" y="7358913"/>
                </a:lnTo>
                <a:lnTo>
                  <a:pt x="18215153" y="7358913"/>
                </a:lnTo>
                <a:lnTo>
                  <a:pt x="18215153" y="7286053"/>
                </a:lnTo>
                <a:lnTo>
                  <a:pt x="17559401" y="7286053"/>
                </a:lnTo>
                <a:lnTo>
                  <a:pt x="17559401" y="6630314"/>
                </a:lnTo>
                <a:lnTo>
                  <a:pt x="18215153" y="6630314"/>
                </a:lnTo>
                <a:lnTo>
                  <a:pt x="18215153" y="6557454"/>
                </a:lnTo>
                <a:lnTo>
                  <a:pt x="17559401" y="6557454"/>
                </a:lnTo>
                <a:lnTo>
                  <a:pt x="17559401" y="5901702"/>
                </a:lnTo>
                <a:lnTo>
                  <a:pt x="18215153" y="5901702"/>
                </a:lnTo>
                <a:lnTo>
                  <a:pt x="18215153" y="5828843"/>
                </a:lnTo>
                <a:lnTo>
                  <a:pt x="17559401" y="5828843"/>
                </a:lnTo>
                <a:lnTo>
                  <a:pt x="17559401" y="5173103"/>
                </a:lnTo>
                <a:lnTo>
                  <a:pt x="18215153" y="5173103"/>
                </a:lnTo>
                <a:lnTo>
                  <a:pt x="18215153" y="5100244"/>
                </a:lnTo>
                <a:lnTo>
                  <a:pt x="17559401" y="5100244"/>
                </a:lnTo>
                <a:lnTo>
                  <a:pt x="17559401" y="4444492"/>
                </a:lnTo>
                <a:lnTo>
                  <a:pt x="18215153" y="4444492"/>
                </a:lnTo>
                <a:lnTo>
                  <a:pt x="18215153" y="4371632"/>
                </a:lnTo>
                <a:lnTo>
                  <a:pt x="17559401" y="4371632"/>
                </a:lnTo>
                <a:lnTo>
                  <a:pt x="17559401" y="3715893"/>
                </a:lnTo>
                <a:lnTo>
                  <a:pt x="18215153" y="3715893"/>
                </a:lnTo>
                <a:lnTo>
                  <a:pt x="18215153" y="3643033"/>
                </a:lnTo>
                <a:lnTo>
                  <a:pt x="17559401" y="3643033"/>
                </a:lnTo>
                <a:lnTo>
                  <a:pt x="17559401" y="2987281"/>
                </a:lnTo>
                <a:lnTo>
                  <a:pt x="18215153" y="2987281"/>
                </a:lnTo>
                <a:lnTo>
                  <a:pt x="18215153" y="2914421"/>
                </a:lnTo>
                <a:lnTo>
                  <a:pt x="17559401" y="2914421"/>
                </a:lnTo>
                <a:lnTo>
                  <a:pt x="17559401" y="2258682"/>
                </a:lnTo>
                <a:lnTo>
                  <a:pt x="18215153" y="2258682"/>
                </a:lnTo>
                <a:lnTo>
                  <a:pt x="18215153" y="2185809"/>
                </a:lnTo>
                <a:lnTo>
                  <a:pt x="17559401" y="2185809"/>
                </a:lnTo>
                <a:lnTo>
                  <a:pt x="17559401" y="1530070"/>
                </a:lnTo>
                <a:lnTo>
                  <a:pt x="18215153" y="1530070"/>
                </a:lnTo>
                <a:lnTo>
                  <a:pt x="18215153" y="1457210"/>
                </a:lnTo>
                <a:lnTo>
                  <a:pt x="17559401" y="1457210"/>
                </a:lnTo>
                <a:lnTo>
                  <a:pt x="17559401" y="801458"/>
                </a:lnTo>
                <a:lnTo>
                  <a:pt x="18215153" y="801458"/>
                </a:lnTo>
                <a:lnTo>
                  <a:pt x="18215153" y="728599"/>
                </a:lnTo>
                <a:lnTo>
                  <a:pt x="17559401" y="728599"/>
                </a:lnTo>
                <a:lnTo>
                  <a:pt x="17559401" y="72390"/>
                </a:lnTo>
                <a:lnTo>
                  <a:pt x="18288000" y="72390"/>
                </a:lnTo>
                <a:lnTo>
                  <a:pt x="18288000" y="0"/>
                </a:lnTo>
                <a:close/>
              </a:path>
            </a:pathLst>
          </a:custGeom>
          <a:solidFill>
            <a:srgbClr val="FFFFFF">
              <a:alpha val="19999"/>
            </a:srgbClr>
          </a:solidFill>
        </p:spPr>
        <p:txBody>
          <a:bodyPr wrap="square" lIns="0" tIns="0" rIns="0" bIns="0" rtlCol="0"/>
          <a:lstStyle/>
          <a:p>
            <a:endParaRPr dirty="0"/>
          </a:p>
        </p:txBody>
      </p:sp>
      <p:sp>
        <p:nvSpPr>
          <p:cNvPr id="4" name="object 4"/>
          <p:cNvSpPr/>
          <p:nvPr/>
        </p:nvSpPr>
        <p:spPr>
          <a:xfrm>
            <a:off x="1853449" y="1339789"/>
            <a:ext cx="13440504" cy="7854731"/>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6340679" y="2993629"/>
            <a:ext cx="5259070" cy="5583580"/>
          </a:xfrm>
          <a:prstGeom prst="rect">
            <a:avLst/>
          </a:prstGeom>
        </p:spPr>
        <p:txBody>
          <a:bodyPr vert="horz" wrap="square" lIns="0" tIns="165100" rIns="0" bIns="0" rtlCol="0">
            <a:spAutoFit/>
          </a:bodyPr>
          <a:lstStyle/>
          <a:p>
            <a:pPr marL="34290" marR="5080" indent="535940">
              <a:spcBef>
                <a:spcPts val="115"/>
              </a:spcBef>
            </a:pPr>
            <a:r>
              <a:rPr sz="3200" spc="-150" dirty="0">
                <a:latin typeface="Comic Sans MS" pitchFamily="66" charset="0"/>
                <a:cs typeface="Arial"/>
              </a:rPr>
              <a:t>Şiddet, Dünya Sağlık Örgütü  tarafından, “fiziksel güç veya  iktidarın kasıtlı </a:t>
            </a:r>
            <a:r>
              <a:rPr sz="3200" spc="-150" dirty="0" err="1">
                <a:latin typeface="Comic Sans MS" pitchFamily="66" charset="0"/>
                <a:cs typeface="Arial"/>
              </a:rPr>
              <a:t>bir</a:t>
            </a:r>
            <a:r>
              <a:rPr sz="3200" spc="-150" dirty="0">
                <a:latin typeface="Comic Sans MS" pitchFamily="66" charset="0"/>
                <a:cs typeface="Arial"/>
              </a:rPr>
              <a:t> </a:t>
            </a:r>
            <a:r>
              <a:rPr lang="tr-TR" sz="3200" spc="-150" dirty="0">
                <a:latin typeface="Comic Sans MS" pitchFamily="66" charset="0"/>
                <a:cs typeface="Arial"/>
              </a:rPr>
              <a:t>tehdit</a:t>
            </a:r>
            <a:r>
              <a:rPr sz="3200" spc="-150" dirty="0">
                <a:latin typeface="Comic Sans MS" pitchFamily="66" charset="0"/>
                <a:cs typeface="Arial"/>
              </a:rPr>
              <a:t> </a:t>
            </a:r>
            <a:r>
              <a:rPr lang="tr-TR" sz="3200" spc="-150" dirty="0">
                <a:latin typeface="Comic Sans MS" pitchFamily="66" charset="0"/>
                <a:cs typeface="Arial"/>
              </a:rPr>
              <a:t>veya </a:t>
            </a:r>
            <a:r>
              <a:rPr sz="3200" spc="-150" dirty="0" err="1">
                <a:latin typeface="Comic Sans MS" pitchFamily="66" charset="0"/>
                <a:cs typeface="Arial"/>
              </a:rPr>
              <a:t>gerçeklik</a:t>
            </a:r>
            <a:r>
              <a:rPr sz="3200" spc="-150" dirty="0">
                <a:latin typeface="Comic Sans MS" pitchFamily="66" charset="0"/>
                <a:cs typeface="Arial"/>
              </a:rPr>
              <a:t> biçiminde </a:t>
            </a:r>
            <a:r>
              <a:rPr sz="3200" spc="-150" dirty="0" err="1">
                <a:latin typeface="Comic Sans MS" pitchFamily="66" charset="0"/>
                <a:cs typeface="Arial"/>
              </a:rPr>
              <a:t>bir</a:t>
            </a:r>
            <a:r>
              <a:rPr sz="3200" spc="-150" dirty="0">
                <a:latin typeface="Comic Sans MS" pitchFamily="66" charset="0"/>
                <a:cs typeface="Arial"/>
              </a:rPr>
              <a:t>  </a:t>
            </a:r>
            <a:r>
              <a:rPr sz="3200" spc="-150" dirty="0" err="1">
                <a:latin typeface="Comic Sans MS" pitchFamily="66" charset="0"/>
                <a:cs typeface="Arial"/>
              </a:rPr>
              <a:t>başkasına</a:t>
            </a:r>
            <a:r>
              <a:rPr lang="tr-TR" sz="3200" spc="-150" dirty="0">
                <a:latin typeface="Comic Sans MS" pitchFamily="66" charset="0"/>
                <a:cs typeface="Arial"/>
              </a:rPr>
              <a:t> </a:t>
            </a:r>
            <a:r>
              <a:rPr sz="3200" spc="-150" dirty="0" err="1">
                <a:latin typeface="Comic Sans MS" pitchFamily="66" charset="0"/>
                <a:cs typeface="Arial"/>
              </a:rPr>
              <a:t>uygulanması</a:t>
            </a:r>
            <a:r>
              <a:rPr sz="3200" spc="-150" dirty="0">
                <a:latin typeface="Comic Sans MS" pitchFamily="66" charset="0"/>
                <a:cs typeface="Arial"/>
              </a:rPr>
              <a:t>  sonucunda maruz kalan kişide  yaralanma, ölüm ve psikolojik  zarara yol açması ya da açma  olasılığı bulunması” durumu  olarak tanımlanmaktadır.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6556856" y="1638300"/>
            <a:ext cx="5839459" cy="5091137"/>
          </a:xfrm>
          <a:prstGeom prst="rect">
            <a:avLst/>
          </a:prstGeom>
        </p:spPr>
        <p:txBody>
          <a:bodyPr vert="horz" wrap="square" lIns="0" tIns="12700" rIns="0" bIns="0" rtlCol="0">
            <a:spAutoFit/>
          </a:bodyPr>
          <a:lstStyle/>
          <a:p>
            <a:pPr marL="470534" algn="ctr">
              <a:lnSpc>
                <a:spcPct val="100000"/>
              </a:lnSpc>
              <a:spcBef>
                <a:spcPts val="4130"/>
              </a:spcBef>
            </a:pPr>
            <a:r>
              <a:rPr sz="6600" b="1" spc="-300" dirty="0" err="1"/>
              <a:t>Dinlediğiniz</a:t>
            </a:r>
            <a:r>
              <a:rPr sz="6600" b="1" spc="-300" dirty="0"/>
              <a:t> </a:t>
            </a:r>
            <a:r>
              <a:rPr sz="6600" b="1" spc="-300" dirty="0" err="1" smtClean="0"/>
              <a:t>için</a:t>
            </a:r>
            <a:r>
              <a:rPr lang="tr-TR" sz="6600" b="1" spc="-300" dirty="0"/>
              <a:t> teşekkürler</a:t>
            </a:r>
            <a:r>
              <a:rPr lang="tr-TR" sz="6600" b="1" spc="-300" dirty="0" smtClean="0"/>
              <a:t>!</a:t>
            </a:r>
            <a:br>
              <a:rPr lang="tr-TR" sz="6600" b="1" spc="-300" dirty="0" smtClean="0"/>
            </a:br>
            <a:r>
              <a:rPr lang="tr-TR" sz="7200" b="1" spc="-300" dirty="0"/>
              <a:t/>
            </a:r>
            <a:br>
              <a:rPr lang="tr-TR" sz="7200" b="1" spc="-300" dirty="0"/>
            </a:br>
            <a:endParaRPr sz="6000" spc="-300" dirty="0"/>
          </a:p>
        </p:txBody>
      </p:sp>
      <p:sp>
        <p:nvSpPr>
          <p:cNvPr id="4" name="Dikdörtgen 3"/>
          <p:cNvSpPr/>
          <p:nvPr/>
        </p:nvSpPr>
        <p:spPr>
          <a:xfrm>
            <a:off x="6400800" y="6210300"/>
            <a:ext cx="9144000" cy="1938992"/>
          </a:xfrm>
          <a:prstGeom prst="rect">
            <a:avLst/>
          </a:prstGeom>
        </p:spPr>
        <p:txBody>
          <a:bodyPr>
            <a:spAutoFit/>
          </a:bodyPr>
          <a:lstStyle/>
          <a:p>
            <a:r>
              <a:rPr lang="tr-TR" sz="6000" spc="-300" dirty="0" smtClean="0"/>
              <a:t>Bana sorunuz var mı?</a:t>
            </a:r>
            <a:br>
              <a:rPr lang="tr-TR" sz="6000" spc="-300" dirty="0" smtClean="0"/>
            </a:br>
            <a:endParaRPr lang="tr-TR"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CDC3"/>
          </a:solidFill>
        </p:spPr>
        <p:txBody>
          <a:bodyPr wrap="square" lIns="0" tIns="0" rIns="0" bIns="0" rtlCol="0"/>
          <a:lstStyle/>
          <a:p>
            <a:endParaRPr/>
          </a:p>
        </p:txBody>
      </p:sp>
      <p:grpSp>
        <p:nvGrpSpPr>
          <p:cNvPr id="3" name="object 3"/>
          <p:cNvGrpSpPr/>
          <p:nvPr/>
        </p:nvGrpSpPr>
        <p:grpSpPr>
          <a:xfrm>
            <a:off x="1758315" y="15986"/>
            <a:ext cx="16137255" cy="9878695"/>
            <a:chOff x="1758315" y="15986"/>
            <a:chExt cx="16137255" cy="9878695"/>
          </a:xfrm>
        </p:grpSpPr>
        <p:sp>
          <p:nvSpPr>
            <p:cNvPr id="4" name="object 4"/>
            <p:cNvSpPr/>
            <p:nvPr/>
          </p:nvSpPr>
          <p:spPr>
            <a:xfrm>
              <a:off x="1758315" y="15986"/>
              <a:ext cx="15974266" cy="98782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3127443" y="704330"/>
              <a:ext cx="3856354" cy="3945890"/>
            </a:xfrm>
            <a:custGeom>
              <a:avLst/>
              <a:gdLst/>
              <a:ahLst/>
              <a:cxnLst/>
              <a:rect l="l" t="t" r="r" b="b"/>
              <a:pathLst>
                <a:path w="3856355" h="3945890">
                  <a:moveTo>
                    <a:pt x="2499318" y="192112"/>
                  </a:moveTo>
                  <a:lnTo>
                    <a:pt x="471689" y="460847"/>
                  </a:lnTo>
                  <a:lnTo>
                    <a:pt x="622806" y="440514"/>
                  </a:lnTo>
                  <a:lnTo>
                    <a:pt x="1427540" y="322838"/>
                  </a:lnTo>
                  <a:lnTo>
                    <a:pt x="3384307" y="0"/>
                  </a:lnTo>
                  <a:lnTo>
                    <a:pt x="3400517" y="3980"/>
                  </a:lnTo>
                  <a:lnTo>
                    <a:pt x="3407546" y="17576"/>
                  </a:lnTo>
                  <a:lnTo>
                    <a:pt x="3404350" y="32901"/>
                  </a:lnTo>
                  <a:lnTo>
                    <a:pt x="3389882" y="42067"/>
                  </a:lnTo>
                  <a:lnTo>
                    <a:pt x="2499318" y="192112"/>
                  </a:lnTo>
                  <a:close/>
                </a:path>
                <a:path w="3856355" h="3945890">
                  <a:moveTo>
                    <a:pt x="477310" y="502908"/>
                  </a:moveTo>
                  <a:lnTo>
                    <a:pt x="23384" y="559926"/>
                  </a:lnTo>
                  <a:lnTo>
                    <a:pt x="7084" y="555258"/>
                  </a:lnTo>
                  <a:lnTo>
                    <a:pt x="0" y="541249"/>
                  </a:lnTo>
                  <a:lnTo>
                    <a:pt x="3214" y="526062"/>
                  </a:lnTo>
                  <a:lnTo>
                    <a:pt x="17809" y="517859"/>
                  </a:lnTo>
                  <a:lnTo>
                    <a:pt x="2499318" y="192112"/>
                  </a:lnTo>
                  <a:lnTo>
                    <a:pt x="1232344" y="395581"/>
                  </a:lnTo>
                  <a:lnTo>
                    <a:pt x="477310" y="502908"/>
                  </a:lnTo>
                  <a:close/>
                </a:path>
                <a:path w="3856355" h="3945890">
                  <a:moveTo>
                    <a:pt x="2574210" y="756583"/>
                  </a:moveTo>
                  <a:lnTo>
                    <a:pt x="546549" y="1025323"/>
                  </a:lnTo>
                  <a:lnTo>
                    <a:pt x="697697" y="1004985"/>
                  </a:lnTo>
                  <a:lnTo>
                    <a:pt x="1502652" y="887280"/>
                  </a:lnTo>
                  <a:lnTo>
                    <a:pt x="3459121" y="564481"/>
                  </a:lnTo>
                  <a:lnTo>
                    <a:pt x="3475331" y="568461"/>
                  </a:lnTo>
                  <a:lnTo>
                    <a:pt x="3482360" y="582058"/>
                  </a:lnTo>
                  <a:lnTo>
                    <a:pt x="3479164" y="597382"/>
                  </a:lnTo>
                  <a:lnTo>
                    <a:pt x="3464697" y="606548"/>
                  </a:lnTo>
                  <a:lnTo>
                    <a:pt x="2574210" y="756583"/>
                  </a:lnTo>
                  <a:close/>
                </a:path>
                <a:path w="3856355" h="3945890">
                  <a:moveTo>
                    <a:pt x="552124" y="1067390"/>
                  </a:moveTo>
                  <a:lnTo>
                    <a:pt x="98199" y="1124408"/>
                  </a:lnTo>
                  <a:lnTo>
                    <a:pt x="81916" y="1119878"/>
                  </a:lnTo>
                  <a:lnTo>
                    <a:pt x="74863" y="1106098"/>
                  </a:lnTo>
                  <a:lnTo>
                    <a:pt x="78083" y="1090957"/>
                  </a:lnTo>
                  <a:lnTo>
                    <a:pt x="92623" y="1082341"/>
                  </a:lnTo>
                  <a:lnTo>
                    <a:pt x="2574210" y="756583"/>
                  </a:lnTo>
                  <a:lnTo>
                    <a:pt x="1307158" y="960062"/>
                  </a:lnTo>
                  <a:lnTo>
                    <a:pt x="552124" y="1067390"/>
                  </a:lnTo>
                  <a:close/>
                </a:path>
                <a:path w="3856355" h="3945890">
                  <a:moveTo>
                    <a:pt x="2649024" y="1321065"/>
                  </a:moveTo>
                  <a:lnTo>
                    <a:pt x="621363" y="1589804"/>
                  </a:lnTo>
                  <a:lnTo>
                    <a:pt x="772512" y="1569467"/>
                  </a:lnTo>
                  <a:lnTo>
                    <a:pt x="1577467" y="1451761"/>
                  </a:lnTo>
                  <a:lnTo>
                    <a:pt x="3533936" y="1128963"/>
                  </a:lnTo>
                  <a:lnTo>
                    <a:pt x="3550145" y="1132943"/>
                  </a:lnTo>
                  <a:lnTo>
                    <a:pt x="3557175" y="1146539"/>
                  </a:lnTo>
                  <a:lnTo>
                    <a:pt x="3553978" y="1161864"/>
                  </a:lnTo>
                  <a:lnTo>
                    <a:pt x="3539511" y="1171030"/>
                  </a:lnTo>
                  <a:lnTo>
                    <a:pt x="2649024" y="1321065"/>
                  </a:lnTo>
                  <a:close/>
                </a:path>
                <a:path w="3856355" h="3945890">
                  <a:moveTo>
                    <a:pt x="626939" y="1631871"/>
                  </a:moveTo>
                  <a:lnTo>
                    <a:pt x="173013" y="1688890"/>
                  </a:lnTo>
                  <a:lnTo>
                    <a:pt x="156731" y="1684359"/>
                  </a:lnTo>
                  <a:lnTo>
                    <a:pt x="149677" y="1670580"/>
                  </a:lnTo>
                  <a:lnTo>
                    <a:pt x="152898" y="1655438"/>
                  </a:lnTo>
                  <a:lnTo>
                    <a:pt x="167438" y="1646823"/>
                  </a:lnTo>
                  <a:lnTo>
                    <a:pt x="2649024" y="1321065"/>
                  </a:lnTo>
                  <a:lnTo>
                    <a:pt x="1381973" y="1524544"/>
                  </a:lnTo>
                  <a:lnTo>
                    <a:pt x="626939" y="1631871"/>
                  </a:lnTo>
                  <a:close/>
                </a:path>
                <a:path w="3856355" h="3945890">
                  <a:moveTo>
                    <a:pt x="2723838" y="1885546"/>
                  </a:moveTo>
                  <a:lnTo>
                    <a:pt x="696178" y="2154286"/>
                  </a:lnTo>
                  <a:lnTo>
                    <a:pt x="847326" y="2133949"/>
                  </a:lnTo>
                  <a:lnTo>
                    <a:pt x="1652281" y="2016243"/>
                  </a:lnTo>
                  <a:lnTo>
                    <a:pt x="3608750" y="1693444"/>
                  </a:lnTo>
                  <a:lnTo>
                    <a:pt x="3624960" y="1697425"/>
                  </a:lnTo>
                  <a:lnTo>
                    <a:pt x="3631989" y="1711021"/>
                  </a:lnTo>
                  <a:lnTo>
                    <a:pt x="3628793" y="1726346"/>
                  </a:lnTo>
                  <a:lnTo>
                    <a:pt x="3614326" y="1735511"/>
                  </a:lnTo>
                  <a:lnTo>
                    <a:pt x="2723838" y="1885546"/>
                  </a:lnTo>
                  <a:close/>
                </a:path>
                <a:path w="3856355" h="3945890">
                  <a:moveTo>
                    <a:pt x="701753" y="2196353"/>
                  </a:moveTo>
                  <a:lnTo>
                    <a:pt x="247828" y="2253371"/>
                  </a:lnTo>
                  <a:lnTo>
                    <a:pt x="231545" y="2248841"/>
                  </a:lnTo>
                  <a:lnTo>
                    <a:pt x="224491" y="2235061"/>
                  </a:lnTo>
                  <a:lnTo>
                    <a:pt x="227712" y="2219920"/>
                  </a:lnTo>
                  <a:lnTo>
                    <a:pt x="242252" y="2211304"/>
                  </a:lnTo>
                  <a:lnTo>
                    <a:pt x="2723838" y="1885546"/>
                  </a:lnTo>
                  <a:lnTo>
                    <a:pt x="1456787" y="2089026"/>
                  </a:lnTo>
                  <a:lnTo>
                    <a:pt x="701753" y="2196353"/>
                  </a:lnTo>
                  <a:close/>
                </a:path>
                <a:path w="3856355" h="3945890">
                  <a:moveTo>
                    <a:pt x="2798653" y="2450028"/>
                  </a:moveTo>
                  <a:lnTo>
                    <a:pt x="770992" y="2718768"/>
                  </a:lnTo>
                  <a:lnTo>
                    <a:pt x="922141" y="2698430"/>
                  </a:lnTo>
                  <a:lnTo>
                    <a:pt x="1727096" y="2580725"/>
                  </a:lnTo>
                  <a:lnTo>
                    <a:pt x="3683564" y="2257926"/>
                  </a:lnTo>
                  <a:lnTo>
                    <a:pt x="3699774" y="2261906"/>
                  </a:lnTo>
                  <a:lnTo>
                    <a:pt x="3706804" y="2275502"/>
                  </a:lnTo>
                  <a:lnTo>
                    <a:pt x="3703607" y="2290827"/>
                  </a:lnTo>
                  <a:lnTo>
                    <a:pt x="3689140" y="2299993"/>
                  </a:lnTo>
                  <a:lnTo>
                    <a:pt x="2798653" y="2450028"/>
                  </a:lnTo>
                  <a:close/>
                </a:path>
                <a:path w="3856355" h="3945890">
                  <a:moveTo>
                    <a:pt x="776567" y="2760835"/>
                  </a:moveTo>
                  <a:lnTo>
                    <a:pt x="322642" y="2817853"/>
                  </a:lnTo>
                  <a:lnTo>
                    <a:pt x="306359" y="2813323"/>
                  </a:lnTo>
                  <a:lnTo>
                    <a:pt x="299306" y="2799543"/>
                  </a:lnTo>
                  <a:lnTo>
                    <a:pt x="302526" y="2784401"/>
                  </a:lnTo>
                  <a:lnTo>
                    <a:pt x="317067" y="2775786"/>
                  </a:lnTo>
                  <a:lnTo>
                    <a:pt x="2798653" y="2450028"/>
                  </a:lnTo>
                  <a:lnTo>
                    <a:pt x="1531602" y="2653507"/>
                  </a:lnTo>
                  <a:lnTo>
                    <a:pt x="776567" y="2760835"/>
                  </a:lnTo>
                  <a:close/>
                </a:path>
                <a:path w="3856355" h="3945890">
                  <a:moveTo>
                    <a:pt x="2873338" y="3013531"/>
                  </a:moveTo>
                  <a:lnTo>
                    <a:pt x="845677" y="3282271"/>
                  </a:lnTo>
                  <a:lnTo>
                    <a:pt x="996825" y="3261933"/>
                  </a:lnTo>
                  <a:lnTo>
                    <a:pt x="1801780" y="3144228"/>
                  </a:lnTo>
                  <a:lnTo>
                    <a:pt x="3758249" y="2821429"/>
                  </a:lnTo>
                  <a:lnTo>
                    <a:pt x="3774477" y="2825547"/>
                  </a:lnTo>
                  <a:lnTo>
                    <a:pt x="3781537" y="2839373"/>
                  </a:lnTo>
                  <a:lnTo>
                    <a:pt x="3778347" y="2854743"/>
                  </a:lnTo>
                  <a:lnTo>
                    <a:pt x="3763825" y="2863496"/>
                  </a:lnTo>
                  <a:lnTo>
                    <a:pt x="2873338" y="3013531"/>
                  </a:lnTo>
                  <a:close/>
                </a:path>
                <a:path w="3856355" h="3945890">
                  <a:moveTo>
                    <a:pt x="851252" y="3324338"/>
                  </a:moveTo>
                  <a:lnTo>
                    <a:pt x="397327" y="3381356"/>
                  </a:lnTo>
                  <a:lnTo>
                    <a:pt x="381044" y="3376826"/>
                  </a:lnTo>
                  <a:lnTo>
                    <a:pt x="373990" y="3363046"/>
                  </a:lnTo>
                  <a:lnTo>
                    <a:pt x="377211" y="3347905"/>
                  </a:lnTo>
                  <a:lnTo>
                    <a:pt x="391751" y="3339289"/>
                  </a:lnTo>
                  <a:lnTo>
                    <a:pt x="2873338" y="3013531"/>
                  </a:lnTo>
                  <a:lnTo>
                    <a:pt x="1606286" y="3217011"/>
                  </a:lnTo>
                  <a:lnTo>
                    <a:pt x="851252" y="3324338"/>
                  </a:lnTo>
                  <a:close/>
                </a:path>
                <a:path w="3856355" h="3945890">
                  <a:moveTo>
                    <a:pt x="2948152" y="3578013"/>
                  </a:moveTo>
                  <a:lnTo>
                    <a:pt x="920491" y="3846753"/>
                  </a:lnTo>
                  <a:lnTo>
                    <a:pt x="1071640" y="3826415"/>
                  </a:lnTo>
                  <a:lnTo>
                    <a:pt x="1876595" y="3708709"/>
                  </a:lnTo>
                  <a:lnTo>
                    <a:pt x="3833064" y="3385911"/>
                  </a:lnTo>
                  <a:lnTo>
                    <a:pt x="3849292" y="3390029"/>
                  </a:lnTo>
                  <a:lnTo>
                    <a:pt x="3856351" y="3403854"/>
                  </a:lnTo>
                  <a:lnTo>
                    <a:pt x="3853161" y="3419225"/>
                  </a:lnTo>
                  <a:lnTo>
                    <a:pt x="3838639" y="3427978"/>
                  </a:lnTo>
                  <a:lnTo>
                    <a:pt x="2948152" y="3578013"/>
                  </a:lnTo>
                  <a:close/>
                </a:path>
                <a:path w="3856355" h="3945890">
                  <a:moveTo>
                    <a:pt x="926067" y="3888820"/>
                  </a:moveTo>
                  <a:lnTo>
                    <a:pt x="472141" y="3945838"/>
                  </a:lnTo>
                  <a:lnTo>
                    <a:pt x="455859" y="3941308"/>
                  </a:lnTo>
                  <a:lnTo>
                    <a:pt x="448805" y="3927528"/>
                  </a:lnTo>
                  <a:lnTo>
                    <a:pt x="452025" y="3912386"/>
                  </a:lnTo>
                  <a:lnTo>
                    <a:pt x="466566" y="3903771"/>
                  </a:lnTo>
                  <a:lnTo>
                    <a:pt x="2948152" y="3578013"/>
                  </a:lnTo>
                  <a:lnTo>
                    <a:pt x="1681101" y="3781492"/>
                  </a:lnTo>
                  <a:lnTo>
                    <a:pt x="926067" y="3888820"/>
                  </a:lnTo>
                  <a:close/>
                </a:path>
              </a:pathLst>
            </a:custGeom>
            <a:solidFill>
              <a:srgbClr val="9CCDE8"/>
            </a:solidFill>
          </p:spPr>
          <p:txBody>
            <a:bodyPr wrap="square" lIns="0" tIns="0" rIns="0" bIns="0" rtlCol="0"/>
            <a:lstStyle/>
            <a:p>
              <a:endParaRPr/>
            </a:p>
          </p:txBody>
        </p:sp>
        <p:sp>
          <p:nvSpPr>
            <p:cNvPr id="6" name="object 6"/>
            <p:cNvSpPr/>
            <p:nvPr/>
          </p:nvSpPr>
          <p:spPr>
            <a:xfrm>
              <a:off x="15108381" y="4556356"/>
              <a:ext cx="2787001" cy="1971110"/>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3894775" y="3170396"/>
            <a:ext cx="8041005" cy="4405052"/>
          </a:xfrm>
          <a:prstGeom prst="rect">
            <a:avLst/>
          </a:prstGeom>
        </p:spPr>
        <p:txBody>
          <a:bodyPr vert="horz" wrap="square" lIns="0" tIns="95250" rIns="0" bIns="0" rtlCol="0">
            <a:spAutoFit/>
          </a:bodyPr>
          <a:lstStyle/>
          <a:p>
            <a:pPr marL="12700" marR="5080" indent="667385">
              <a:lnSpc>
                <a:spcPts val="4830"/>
              </a:lnSpc>
              <a:spcBef>
                <a:spcPts val="750"/>
              </a:spcBef>
            </a:pPr>
            <a:r>
              <a:rPr sz="4500" spc="-150" dirty="0">
                <a:solidFill>
                  <a:srgbClr val="262525"/>
                </a:solidFill>
                <a:latin typeface="+mj-lt"/>
                <a:cs typeface="Arial"/>
              </a:rPr>
              <a:t>Aile içi şiddet çocuk, yaşlı ve özellikle  partnerin kadına uyguladığı şiddeti  kapsayan bir terimdir. Şiddet hem gelişmiş  hem de gelişmekte olan ülkelerde önemli  bir halk sağlığı problemidir.</a:t>
            </a:r>
          </a:p>
        </p:txBody>
      </p:sp>
      <p:grpSp>
        <p:nvGrpSpPr>
          <p:cNvPr id="8" name="object 8"/>
          <p:cNvGrpSpPr/>
          <p:nvPr/>
        </p:nvGrpSpPr>
        <p:grpSpPr>
          <a:xfrm>
            <a:off x="2003870" y="1393100"/>
            <a:ext cx="14036040" cy="8115934"/>
            <a:chOff x="2003870" y="1393100"/>
            <a:chExt cx="14036040" cy="8115934"/>
          </a:xfrm>
        </p:grpSpPr>
        <p:sp>
          <p:nvSpPr>
            <p:cNvPr id="9" name="object 9"/>
            <p:cNvSpPr/>
            <p:nvPr/>
          </p:nvSpPr>
          <p:spPr>
            <a:xfrm>
              <a:off x="2003870" y="1393100"/>
              <a:ext cx="1466215" cy="1437005"/>
            </a:xfrm>
            <a:custGeom>
              <a:avLst/>
              <a:gdLst/>
              <a:ahLst/>
              <a:cxnLst/>
              <a:rect l="l" t="t" r="r" b="b"/>
              <a:pathLst>
                <a:path w="1466214" h="1437005">
                  <a:moveTo>
                    <a:pt x="718970" y="1436873"/>
                  </a:moveTo>
                  <a:lnTo>
                    <a:pt x="657007" y="1403447"/>
                  </a:lnTo>
                  <a:lnTo>
                    <a:pt x="629816" y="1366175"/>
                  </a:lnTo>
                  <a:lnTo>
                    <a:pt x="608224" y="1326402"/>
                  </a:lnTo>
                  <a:lnTo>
                    <a:pt x="592119" y="1284353"/>
                  </a:lnTo>
                  <a:lnTo>
                    <a:pt x="581387" y="1240254"/>
                  </a:lnTo>
                  <a:lnTo>
                    <a:pt x="575917" y="1194330"/>
                  </a:lnTo>
                  <a:lnTo>
                    <a:pt x="574808" y="1133227"/>
                  </a:lnTo>
                  <a:lnTo>
                    <a:pt x="575229" y="1098179"/>
                  </a:lnTo>
                  <a:lnTo>
                    <a:pt x="575502" y="1057820"/>
                  </a:lnTo>
                  <a:lnTo>
                    <a:pt x="533169" y="1090086"/>
                  </a:lnTo>
                  <a:lnTo>
                    <a:pt x="494720" y="1119701"/>
                  </a:lnTo>
                  <a:lnTo>
                    <a:pt x="458391" y="1146834"/>
                  </a:lnTo>
                  <a:lnTo>
                    <a:pt x="422423" y="1171654"/>
                  </a:lnTo>
                  <a:lnTo>
                    <a:pt x="379606" y="1199078"/>
                  </a:lnTo>
                  <a:lnTo>
                    <a:pt x="336091" y="1225494"/>
                  </a:lnTo>
                  <a:lnTo>
                    <a:pt x="291716" y="1250272"/>
                  </a:lnTo>
                  <a:lnTo>
                    <a:pt x="246322" y="1272780"/>
                  </a:lnTo>
                  <a:lnTo>
                    <a:pt x="201403" y="1281173"/>
                  </a:lnTo>
                  <a:lnTo>
                    <a:pt x="178031" y="1278486"/>
                  </a:lnTo>
                  <a:lnTo>
                    <a:pt x="158599" y="1270833"/>
                  </a:lnTo>
                  <a:lnTo>
                    <a:pt x="137407" y="1250671"/>
                  </a:lnTo>
                  <a:lnTo>
                    <a:pt x="126856" y="1225072"/>
                  </a:lnTo>
                  <a:lnTo>
                    <a:pt x="125374" y="1195517"/>
                  </a:lnTo>
                  <a:lnTo>
                    <a:pt x="131384" y="1163483"/>
                  </a:lnTo>
                  <a:lnTo>
                    <a:pt x="149438" y="1112548"/>
                  </a:lnTo>
                  <a:lnTo>
                    <a:pt x="173431" y="1065909"/>
                  </a:lnTo>
                  <a:lnTo>
                    <a:pt x="203019" y="1023254"/>
                  </a:lnTo>
                  <a:lnTo>
                    <a:pt x="237858" y="984272"/>
                  </a:lnTo>
                  <a:lnTo>
                    <a:pt x="277603" y="948651"/>
                  </a:lnTo>
                  <a:lnTo>
                    <a:pt x="337033" y="903440"/>
                  </a:lnTo>
                  <a:lnTo>
                    <a:pt x="371998" y="877966"/>
                  </a:lnTo>
                  <a:lnTo>
                    <a:pt x="412569" y="848191"/>
                  </a:lnTo>
                  <a:lnTo>
                    <a:pt x="370095" y="845153"/>
                  </a:lnTo>
                  <a:lnTo>
                    <a:pt x="333302" y="842934"/>
                  </a:lnTo>
                  <a:lnTo>
                    <a:pt x="300566" y="840053"/>
                  </a:lnTo>
                  <a:lnTo>
                    <a:pt x="223761" y="824716"/>
                  </a:lnTo>
                  <a:lnTo>
                    <a:pt x="177267" y="813971"/>
                  </a:lnTo>
                  <a:lnTo>
                    <a:pt x="131096" y="802158"/>
                  </a:lnTo>
                  <a:lnTo>
                    <a:pt x="85562" y="788641"/>
                  </a:lnTo>
                  <a:lnTo>
                    <a:pt x="40980" y="772782"/>
                  </a:lnTo>
                  <a:lnTo>
                    <a:pt x="0" y="724466"/>
                  </a:lnTo>
                  <a:lnTo>
                    <a:pt x="6068" y="694500"/>
                  </a:lnTo>
                  <a:lnTo>
                    <a:pt x="62715" y="647670"/>
                  </a:lnTo>
                  <a:lnTo>
                    <a:pt x="97467" y="630396"/>
                  </a:lnTo>
                  <a:lnTo>
                    <a:pt x="133598" y="615780"/>
                  </a:lnTo>
                  <a:lnTo>
                    <a:pt x="170293" y="603551"/>
                  </a:lnTo>
                  <a:lnTo>
                    <a:pt x="207753" y="594326"/>
                  </a:lnTo>
                  <a:lnTo>
                    <a:pt x="246909" y="587759"/>
                  </a:lnTo>
                  <a:lnTo>
                    <a:pt x="288125" y="582144"/>
                  </a:lnTo>
                  <a:lnTo>
                    <a:pt x="331766" y="575774"/>
                  </a:lnTo>
                  <a:lnTo>
                    <a:pt x="292981" y="540127"/>
                  </a:lnTo>
                  <a:lnTo>
                    <a:pt x="255774" y="506430"/>
                  </a:lnTo>
                  <a:lnTo>
                    <a:pt x="220820" y="473025"/>
                  </a:lnTo>
                  <a:lnTo>
                    <a:pt x="188797" y="438256"/>
                  </a:lnTo>
                  <a:lnTo>
                    <a:pt x="147121" y="379772"/>
                  </a:lnTo>
                  <a:lnTo>
                    <a:pt x="120597" y="314744"/>
                  </a:lnTo>
                  <a:lnTo>
                    <a:pt x="118287" y="272386"/>
                  </a:lnTo>
                  <a:lnTo>
                    <a:pt x="129611" y="237141"/>
                  </a:lnTo>
                  <a:lnTo>
                    <a:pt x="152019" y="211018"/>
                  </a:lnTo>
                  <a:lnTo>
                    <a:pt x="182964" y="196024"/>
                  </a:lnTo>
                  <a:lnTo>
                    <a:pt x="219897" y="194169"/>
                  </a:lnTo>
                  <a:lnTo>
                    <a:pt x="260269" y="207459"/>
                  </a:lnTo>
                  <a:lnTo>
                    <a:pt x="305978" y="234908"/>
                  </a:lnTo>
                  <a:lnTo>
                    <a:pt x="349492" y="266565"/>
                  </a:lnTo>
                  <a:lnTo>
                    <a:pt x="434230" y="333864"/>
                  </a:lnTo>
                  <a:lnTo>
                    <a:pt x="475462" y="368910"/>
                  </a:lnTo>
                  <a:lnTo>
                    <a:pt x="499043" y="390341"/>
                  </a:lnTo>
                  <a:lnTo>
                    <a:pt x="526975" y="415428"/>
                  </a:lnTo>
                  <a:lnTo>
                    <a:pt x="526524" y="364071"/>
                  </a:lnTo>
                  <a:lnTo>
                    <a:pt x="525689" y="316364"/>
                  </a:lnTo>
                  <a:lnTo>
                    <a:pt x="525250" y="271457"/>
                  </a:lnTo>
                  <a:lnTo>
                    <a:pt x="525986" y="228504"/>
                  </a:lnTo>
                  <a:lnTo>
                    <a:pt x="528676" y="186655"/>
                  </a:lnTo>
                  <a:lnTo>
                    <a:pt x="541236" y="116357"/>
                  </a:lnTo>
                  <a:lnTo>
                    <a:pt x="569005" y="52169"/>
                  </a:lnTo>
                  <a:lnTo>
                    <a:pt x="603270" y="16417"/>
                  </a:lnTo>
                  <a:lnTo>
                    <a:pt x="643577" y="0"/>
                  </a:lnTo>
                  <a:lnTo>
                    <a:pt x="684975" y="2667"/>
                  </a:lnTo>
                  <a:lnTo>
                    <a:pt x="722508" y="24170"/>
                  </a:lnTo>
                  <a:lnTo>
                    <a:pt x="751224" y="64261"/>
                  </a:lnTo>
                  <a:lnTo>
                    <a:pt x="768027" y="108073"/>
                  </a:lnTo>
                  <a:lnTo>
                    <a:pt x="780290" y="154067"/>
                  </a:lnTo>
                  <a:lnTo>
                    <a:pt x="789259" y="201184"/>
                  </a:lnTo>
                  <a:lnTo>
                    <a:pt x="796177" y="248362"/>
                  </a:lnTo>
                  <a:lnTo>
                    <a:pt x="799435" y="289055"/>
                  </a:lnTo>
                  <a:lnTo>
                    <a:pt x="799609" y="332373"/>
                  </a:lnTo>
                  <a:lnTo>
                    <a:pt x="798437" y="380292"/>
                  </a:lnTo>
                  <a:lnTo>
                    <a:pt x="797660" y="434787"/>
                  </a:lnTo>
                  <a:lnTo>
                    <a:pt x="830702" y="388160"/>
                  </a:lnTo>
                  <a:lnTo>
                    <a:pt x="859729" y="346640"/>
                  </a:lnTo>
                  <a:lnTo>
                    <a:pt x="886903" y="309230"/>
                  </a:lnTo>
                  <a:lnTo>
                    <a:pt x="914386" y="274935"/>
                  </a:lnTo>
                  <a:lnTo>
                    <a:pt x="947708" y="236465"/>
                  </a:lnTo>
                  <a:lnTo>
                    <a:pt x="982095" y="198765"/>
                  </a:lnTo>
                  <a:lnTo>
                    <a:pt x="1018191" y="163005"/>
                  </a:lnTo>
                  <a:lnTo>
                    <a:pt x="1056641" y="130354"/>
                  </a:lnTo>
                  <a:lnTo>
                    <a:pt x="1103347" y="103491"/>
                  </a:lnTo>
                  <a:lnTo>
                    <a:pt x="1147420" y="95020"/>
                  </a:lnTo>
                  <a:lnTo>
                    <a:pt x="1187186" y="103387"/>
                  </a:lnTo>
                  <a:lnTo>
                    <a:pt x="1220972" y="127036"/>
                  </a:lnTo>
                  <a:lnTo>
                    <a:pt x="1244273" y="160854"/>
                  </a:lnTo>
                  <a:lnTo>
                    <a:pt x="1251930" y="199516"/>
                  </a:lnTo>
                  <a:lnTo>
                    <a:pt x="1242810" y="242678"/>
                  </a:lnTo>
                  <a:lnTo>
                    <a:pt x="1215784" y="289994"/>
                  </a:lnTo>
                  <a:lnTo>
                    <a:pt x="1180658" y="334596"/>
                  </a:lnTo>
                  <a:lnTo>
                    <a:pt x="1143407" y="377640"/>
                  </a:lnTo>
                  <a:lnTo>
                    <a:pt x="1105202" y="419979"/>
                  </a:lnTo>
                  <a:lnTo>
                    <a:pt x="1067213" y="462468"/>
                  </a:lnTo>
                  <a:lnTo>
                    <a:pt x="1049794" y="482217"/>
                  </a:lnTo>
                  <a:lnTo>
                    <a:pt x="985344" y="554404"/>
                  </a:lnTo>
                  <a:lnTo>
                    <a:pt x="1046561" y="547206"/>
                  </a:lnTo>
                  <a:lnTo>
                    <a:pt x="1102282" y="540214"/>
                  </a:lnTo>
                  <a:lnTo>
                    <a:pt x="1154331" y="534970"/>
                  </a:lnTo>
                  <a:lnTo>
                    <a:pt x="1204531" y="533011"/>
                  </a:lnTo>
                  <a:lnTo>
                    <a:pt x="1252013" y="534842"/>
                  </a:lnTo>
                  <a:lnTo>
                    <a:pt x="1299537" y="539645"/>
                  </a:lnTo>
                  <a:lnTo>
                    <a:pt x="1346815" y="546955"/>
                  </a:lnTo>
                  <a:lnTo>
                    <a:pt x="1393559" y="556303"/>
                  </a:lnTo>
                  <a:lnTo>
                    <a:pt x="1443132" y="586498"/>
                  </a:lnTo>
                  <a:lnTo>
                    <a:pt x="1465903" y="643225"/>
                  </a:lnTo>
                  <a:lnTo>
                    <a:pt x="1464508" y="676116"/>
                  </a:lnTo>
                  <a:lnTo>
                    <a:pt x="1433757" y="725394"/>
                  </a:lnTo>
                  <a:lnTo>
                    <a:pt x="1357558" y="756827"/>
                  </a:lnTo>
                  <a:lnTo>
                    <a:pt x="1305970" y="771293"/>
                  </a:lnTo>
                  <a:lnTo>
                    <a:pt x="1253677" y="782969"/>
                  </a:lnTo>
                  <a:lnTo>
                    <a:pt x="1200793" y="791826"/>
                  </a:lnTo>
                  <a:lnTo>
                    <a:pt x="1153051" y="795703"/>
                  </a:lnTo>
                  <a:lnTo>
                    <a:pt x="1103900" y="795922"/>
                  </a:lnTo>
                  <a:lnTo>
                    <a:pt x="1052700" y="794542"/>
                  </a:lnTo>
                  <a:lnTo>
                    <a:pt x="998811" y="793625"/>
                  </a:lnTo>
                  <a:lnTo>
                    <a:pt x="1021854" y="823272"/>
                  </a:lnTo>
                  <a:lnTo>
                    <a:pt x="1049685" y="841855"/>
                  </a:lnTo>
                  <a:lnTo>
                    <a:pt x="1079215" y="854877"/>
                  </a:lnTo>
                  <a:lnTo>
                    <a:pt x="1107355" y="867836"/>
                  </a:lnTo>
                  <a:lnTo>
                    <a:pt x="1149212" y="893769"/>
                  </a:lnTo>
                  <a:lnTo>
                    <a:pt x="1186874" y="922922"/>
                  </a:lnTo>
                  <a:lnTo>
                    <a:pt x="1219951" y="955793"/>
                  </a:lnTo>
                  <a:lnTo>
                    <a:pt x="1248051" y="992877"/>
                  </a:lnTo>
                  <a:lnTo>
                    <a:pt x="1270785" y="1034670"/>
                  </a:lnTo>
                  <a:lnTo>
                    <a:pt x="1287760" y="1081668"/>
                  </a:lnTo>
                  <a:lnTo>
                    <a:pt x="1295883" y="1140955"/>
                  </a:lnTo>
                  <a:lnTo>
                    <a:pt x="1289050" y="1168093"/>
                  </a:lnTo>
                  <a:lnTo>
                    <a:pt x="1271548" y="1193465"/>
                  </a:lnTo>
                  <a:lnTo>
                    <a:pt x="1242858" y="1214393"/>
                  </a:lnTo>
                  <a:lnTo>
                    <a:pt x="1212165" y="1222108"/>
                  </a:lnTo>
                  <a:lnTo>
                    <a:pt x="1180686" y="1218516"/>
                  </a:lnTo>
                  <a:lnTo>
                    <a:pt x="1111154" y="1182829"/>
                  </a:lnTo>
                  <a:lnTo>
                    <a:pt x="1073503" y="1158817"/>
                  </a:lnTo>
                  <a:lnTo>
                    <a:pt x="1036715" y="1133506"/>
                  </a:lnTo>
                  <a:lnTo>
                    <a:pt x="1000825" y="1106919"/>
                  </a:lnTo>
                  <a:lnTo>
                    <a:pt x="965968" y="1078906"/>
                  </a:lnTo>
                  <a:lnTo>
                    <a:pt x="930906" y="1048524"/>
                  </a:lnTo>
                  <a:lnTo>
                    <a:pt x="893858" y="1015452"/>
                  </a:lnTo>
                  <a:lnTo>
                    <a:pt x="853047" y="979370"/>
                  </a:lnTo>
                  <a:lnTo>
                    <a:pt x="847543" y="1029973"/>
                  </a:lnTo>
                  <a:lnTo>
                    <a:pt x="837634" y="1125201"/>
                  </a:lnTo>
                  <a:lnTo>
                    <a:pt x="832489" y="1170581"/>
                  </a:lnTo>
                  <a:lnTo>
                    <a:pt x="826723" y="1214977"/>
                  </a:lnTo>
                  <a:lnTo>
                    <a:pt x="819965" y="1258766"/>
                  </a:lnTo>
                  <a:lnTo>
                    <a:pt x="802031" y="1328076"/>
                  </a:lnTo>
                  <a:lnTo>
                    <a:pt x="773192" y="1393617"/>
                  </a:lnTo>
                  <a:lnTo>
                    <a:pt x="748188" y="1424877"/>
                  </a:lnTo>
                  <a:lnTo>
                    <a:pt x="718970" y="1436873"/>
                  </a:lnTo>
                  <a:close/>
                </a:path>
              </a:pathLst>
            </a:custGeom>
            <a:solidFill>
              <a:srgbClr val="FFBD6F"/>
            </a:solidFill>
          </p:spPr>
          <p:txBody>
            <a:bodyPr wrap="square" lIns="0" tIns="0" rIns="0" bIns="0" rtlCol="0"/>
            <a:lstStyle/>
            <a:p>
              <a:endParaRPr/>
            </a:p>
          </p:txBody>
        </p:sp>
        <p:sp>
          <p:nvSpPr>
            <p:cNvPr id="10" name="object 10"/>
            <p:cNvSpPr/>
            <p:nvPr/>
          </p:nvSpPr>
          <p:spPr>
            <a:xfrm>
              <a:off x="14624043" y="7966424"/>
              <a:ext cx="1416050" cy="1542415"/>
            </a:xfrm>
            <a:custGeom>
              <a:avLst/>
              <a:gdLst/>
              <a:ahLst/>
              <a:cxnLst/>
              <a:rect l="l" t="t" r="r" b="b"/>
              <a:pathLst>
                <a:path w="1416050" h="1542415">
                  <a:moveTo>
                    <a:pt x="332446" y="1212880"/>
                  </a:moveTo>
                  <a:lnTo>
                    <a:pt x="419810" y="1120354"/>
                  </a:lnTo>
                  <a:lnTo>
                    <a:pt x="409640" y="1171821"/>
                  </a:lnTo>
                  <a:lnTo>
                    <a:pt x="393266" y="1220611"/>
                  </a:lnTo>
                  <a:lnTo>
                    <a:pt x="371904" y="1267285"/>
                  </a:lnTo>
                  <a:lnTo>
                    <a:pt x="347691" y="1313276"/>
                  </a:lnTo>
                  <a:lnTo>
                    <a:pt x="319075" y="1356533"/>
                  </a:lnTo>
                  <a:lnTo>
                    <a:pt x="290190" y="1398224"/>
                  </a:lnTo>
                  <a:lnTo>
                    <a:pt x="257557" y="1436486"/>
                  </a:lnTo>
                  <a:lnTo>
                    <a:pt x="223077" y="1473003"/>
                  </a:lnTo>
                  <a:lnTo>
                    <a:pt x="184034" y="1505104"/>
                  </a:lnTo>
                  <a:lnTo>
                    <a:pt x="146805" y="1527884"/>
                  </a:lnTo>
                  <a:lnTo>
                    <a:pt x="108089" y="1541140"/>
                  </a:lnTo>
                  <a:lnTo>
                    <a:pt x="77591" y="1541992"/>
                  </a:lnTo>
                  <a:lnTo>
                    <a:pt x="220796" y="1390324"/>
                  </a:lnTo>
                  <a:lnTo>
                    <a:pt x="251608" y="1353991"/>
                  </a:lnTo>
                  <a:lnTo>
                    <a:pt x="279226" y="1315492"/>
                  </a:lnTo>
                  <a:lnTo>
                    <a:pt x="303624" y="1274853"/>
                  </a:lnTo>
                  <a:lnTo>
                    <a:pt x="324779" y="1232099"/>
                  </a:lnTo>
                  <a:lnTo>
                    <a:pt x="332446" y="1212880"/>
                  </a:lnTo>
                  <a:close/>
                </a:path>
                <a:path w="1416050" h="1542415">
                  <a:moveTo>
                    <a:pt x="1368846" y="6091"/>
                  </a:moveTo>
                  <a:lnTo>
                    <a:pt x="1376826" y="1339"/>
                  </a:lnTo>
                  <a:lnTo>
                    <a:pt x="1386824" y="0"/>
                  </a:lnTo>
                  <a:lnTo>
                    <a:pt x="1396139" y="3083"/>
                  </a:lnTo>
                  <a:lnTo>
                    <a:pt x="1414008" y="47054"/>
                  </a:lnTo>
                  <a:lnTo>
                    <a:pt x="1415548" y="60222"/>
                  </a:lnTo>
                  <a:lnTo>
                    <a:pt x="1414533" y="72396"/>
                  </a:lnTo>
                  <a:lnTo>
                    <a:pt x="1404932" y="119563"/>
                  </a:lnTo>
                  <a:lnTo>
                    <a:pt x="1390621" y="164317"/>
                  </a:lnTo>
                  <a:lnTo>
                    <a:pt x="1370678" y="205788"/>
                  </a:lnTo>
                  <a:lnTo>
                    <a:pt x="1346025" y="244847"/>
                  </a:lnTo>
                  <a:lnTo>
                    <a:pt x="1315740" y="280621"/>
                  </a:lnTo>
                  <a:lnTo>
                    <a:pt x="1278899" y="312240"/>
                  </a:lnTo>
                  <a:lnTo>
                    <a:pt x="1239088" y="335905"/>
                  </a:lnTo>
                  <a:lnTo>
                    <a:pt x="1196485" y="349577"/>
                  </a:lnTo>
                  <a:lnTo>
                    <a:pt x="1169001" y="352787"/>
                  </a:lnTo>
                  <a:lnTo>
                    <a:pt x="1294318" y="220064"/>
                  </a:lnTo>
                  <a:lnTo>
                    <a:pt x="1324624" y="175018"/>
                  </a:lnTo>
                  <a:lnTo>
                    <a:pt x="1345964" y="124669"/>
                  </a:lnTo>
                  <a:lnTo>
                    <a:pt x="1361246" y="71486"/>
                  </a:lnTo>
                  <a:lnTo>
                    <a:pt x="1362566" y="62688"/>
                  </a:lnTo>
                  <a:lnTo>
                    <a:pt x="1362582" y="53422"/>
                  </a:lnTo>
                  <a:lnTo>
                    <a:pt x="1362272" y="44502"/>
                  </a:lnTo>
                  <a:lnTo>
                    <a:pt x="1360766" y="34997"/>
                  </a:lnTo>
                  <a:lnTo>
                    <a:pt x="1361196" y="23443"/>
                  </a:lnTo>
                  <a:lnTo>
                    <a:pt x="1363608" y="13488"/>
                  </a:lnTo>
                  <a:lnTo>
                    <a:pt x="1368846" y="6091"/>
                  </a:lnTo>
                  <a:close/>
                </a:path>
                <a:path w="1416050" h="1542415">
                  <a:moveTo>
                    <a:pt x="644904" y="798712"/>
                  </a:moveTo>
                  <a:lnTo>
                    <a:pt x="715096" y="724372"/>
                  </a:lnTo>
                  <a:lnTo>
                    <a:pt x="714438" y="732469"/>
                  </a:lnTo>
                  <a:lnTo>
                    <a:pt x="714070" y="740258"/>
                  </a:lnTo>
                  <a:lnTo>
                    <a:pt x="704187" y="795122"/>
                  </a:lnTo>
                  <a:lnTo>
                    <a:pt x="693161" y="841947"/>
                  </a:lnTo>
                  <a:lnTo>
                    <a:pt x="679354" y="888019"/>
                  </a:lnTo>
                  <a:lnTo>
                    <a:pt x="660861" y="931653"/>
                  </a:lnTo>
                  <a:lnTo>
                    <a:pt x="639474" y="974653"/>
                  </a:lnTo>
                  <a:lnTo>
                    <a:pt x="614212" y="1016207"/>
                  </a:lnTo>
                  <a:lnTo>
                    <a:pt x="586945" y="1052484"/>
                  </a:lnTo>
                  <a:lnTo>
                    <a:pt x="553837" y="1080149"/>
                  </a:lnTo>
                  <a:lnTo>
                    <a:pt x="517811" y="1101656"/>
                  </a:lnTo>
                  <a:lnTo>
                    <a:pt x="476249" y="1114225"/>
                  </a:lnTo>
                  <a:lnTo>
                    <a:pt x="444878" y="1117853"/>
                  </a:lnTo>
                  <a:lnTo>
                    <a:pt x="534475" y="1022961"/>
                  </a:lnTo>
                  <a:lnTo>
                    <a:pt x="561739" y="992235"/>
                  </a:lnTo>
                  <a:lnTo>
                    <a:pt x="589890" y="945773"/>
                  </a:lnTo>
                  <a:lnTo>
                    <a:pt x="612687" y="897579"/>
                  </a:lnTo>
                  <a:lnTo>
                    <a:pt x="630540" y="847224"/>
                  </a:lnTo>
                  <a:lnTo>
                    <a:pt x="644904" y="798712"/>
                  </a:lnTo>
                  <a:close/>
                </a:path>
                <a:path w="1416050" h="1542415">
                  <a:moveTo>
                    <a:pt x="3146" y="1489495"/>
                  </a:moveTo>
                  <a:lnTo>
                    <a:pt x="9243" y="1483037"/>
                  </a:lnTo>
                  <a:lnTo>
                    <a:pt x="16344" y="1479216"/>
                  </a:lnTo>
                  <a:lnTo>
                    <a:pt x="24476" y="1478004"/>
                  </a:lnTo>
                  <a:lnTo>
                    <a:pt x="32742" y="1478498"/>
                  </a:lnTo>
                  <a:lnTo>
                    <a:pt x="39971" y="1480092"/>
                  </a:lnTo>
                  <a:lnTo>
                    <a:pt x="47905" y="1482788"/>
                  </a:lnTo>
                  <a:lnTo>
                    <a:pt x="55024" y="1484498"/>
                  </a:lnTo>
                  <a:lnTo>
                    <a:pt x="62579" y="1485746"/>
                  </a:lnTo>
                  <a:lnTo>
                    <a:pt x="87026" y="1485753"/>
                  </a:lnTo>
                  <a:lnTo>
                    <a:pt x="110362" y="1481386"/>
                  </a:lnTo>
                  <a:lnTo>
                    <a:pt x="131582" y="1471862"/>
                  </a:lnTo>
                  <a:lnTo>
                    <a:pt x="151527" y="1458137"/>
                  </a:lnTo>
                  <a:lnTo>
                    <a:pt x="187735" y="1425339"/>
                  </a:lnTo>
                  <a:lnTo>
                    <a:pt x="77591" y="1541992"/>
                  </a:lnTo>
                  <a:lnTo>
                    <a:pt x="23808" y="1530508"/>
                  </a:lnTo>
                  <a:lnTo>
                    <a:pt x="0" y="1505776"/>
                  </a:lnTo>
                  <a:lnTo>
                    <a:pt x="445" y="1497905"/>
                  </a:lnTo>
                  <a:lnTo>
                    <a:pt x="3146" y="1489495"/>
                  </a:lnTo>
                  <a:close/>
                </a:path>
                <a:path w="1416050" h="1542415">
                  <a:moveTo>
                    <a:pt x="935984" y="512630"/>
                  </a:moveTo>
                  <a:lnTo>
                    <a:pt x="1083835" y="356042"/>
                  </a:lnTo>
                  <a:lnTo>
                    <a:pt x="1079164" y="362838"/>
                  </a:lnTo>
                  <a:lnTo>
                    <a:pt x="1072804" y="375124"/>
                  </a:lnTo>
                  <a:lnTo>
                    <a:pt x="1052005" y="419351"/>
                  </a:lnTo>
                  <a:lnTo>
                    <a:pt x="1030130" y="462867"/>
                  </a:lnTo>
                  <a:lnTo>
                    <a:pt x="1007098" y="505759"/>
                  </a:lnTo>
                  <a:lnTo>
                    <a:pt x="980981" y="546368"/>
                  </a:lnTo>
                  <a:lnTo>
                    <a:pt x="952621" y="585653"/>
                  </a:lnTo>
                  <a:lnTo>
                    <a:pt x="921015" y="622828"/>
                  </a:lnTo>
                  <a:lnTo>
                    <a:pt x="886079" y="657978"/>
                  </a:lnTo>
                  <a:lnTo>
                    <a:pt x="851574" y="685272"/>
                  </a:lnTo>
                  <a:lnTo>
                    <a:pt x="813895" y="704830"/>
                  </a:lnTo>
                  <a:lnTo>
                    <a:pt x="773829" y="717665"/>
                  </a:lnTo>
                  <a:lnTo>
                    <a:pt x="752073" y="720358"/>
                  </a:lnTo>
                  <a:lnTo>
                    <a:pt x="869791" y="595684"/>
                  </a:lnTo>
                  <a:lnTo>
                    <a:pt x="901299" y="560464"/>
                  </a:lnTo>
                  <a:lnTo>
                    <a:pt x="929818" y="522860"/>
                  </a:lnTo>
                  <a:lnTo>
                    <a:pt x="935984" y="512630"/>
                  </a:lnTo>
                  <a:close/>
                </a:path>
                <a:path w="1416050" h="1542415">
                  <a:moveTo>
                    <a:pt x="881956" y="83332"/>
                  </a:moveTo>
                  <a:lnTo>
                    <a:pt x="923102" y="49003"/>
                  </a:lnTo>
                  <a:lnTo>
                    <a:pt x="962928" y="36422"/>
                  </a:lnTo>
                  <a:lnTo>
                    <a:pt x="1003769" y="46814"/>
                  </a:lnTo>
                  <a:lnTo>
                    <a:pt x="1046116" y="79660"/>
                  </a:lnTo>
                  <a:lnTo>
                    <a:pt x="1085335" y="139866"/>
                  </a:lnTo>
                  <a:lnTo>
                    <a:pt x="1099924" y="209510"/>
                  </a:lnTo>
                  <a:lnTo>
                    <a:pt x="1102302" y="253239"/>
                  </a:lnTo>
                  <a:lnTo>
                    <a:pt x="1103802" y="275698"/>
                  </a:lnTo>
                  <a:lnTo>
                    <a:pt x="1105873" y="299403"/>
                  </a:lnTo>
                  <a:lnTo>
                    <a:pt x="1142174" y="299805"/>
                  </a:lnTo>
                  <a:lnTo>
                    <a:pt x="1180652" y="296050"/>
                  </a:lnTo>
                  <a:lnTo>
                    <a:pt x="1219462" y="284545"/>
                  </a:lnTo>
                  <a:lnTo>
                    <a:pt x="1255835" y="260821"/>
                  </a:lnTo>
                  <a:lnTo>
                    <a:pt x="1169001" y="352787"/>
                  </a:lnTo>
                  <a:lnTo>
                    <a:pt x="1151333" y="354850"/>
                  </a:lnTo>
                  <a:lnTo>
                    <a:pt x="1105723" y="355059"/>
                  </a:lnTo>
                  <a:lnTo>
                    <a:pt x="1092143" y="354642"/>
                  </a:lnTo>
                  <a:lnTo>
                    <a:pt x="1083835" y="356042"/>
                  </a:lnTo>
                  <a:lnTo>
                    <a:pt x="935984" y="512630"/>
                  </a:lnTo>
                  <a:lnTo>
                    <a:pt x="954481" y="481940"/>
                  </a:lnTo>
                  <a:lnTo>
                    <a:pt x="984456" y="424295"/>
                  </a:lnTo>
                  <a:lnTo>
                    <a:pt x="1000272" y="396446"/>
                  </a:lnTo>
                  <a:lnTo>
                    <a:pt x="1015137" y="367753"/>
                  </a:lnTo>
                  <a:lnTo>
                    <a:pt x="1019093" y="359864"/>
                  </a:lnTo>
                  <a:lnTo>
                    <a:pt x="1023180" y="346286"/>
                  </a:lnTo>
                  <a:lnTo>
                    <a:pt x="1001685" y="335753"/>
                  </a:lnTo>
                  <a:lnTo>
                    <a:pt x="994396" y="332374"/>
                  </a:lnTo>
                  <a:lnTo>
                    <a:pt x="1038154" y="286029"/>
                  </a:lnTo>
                  <a:lnTo>
                    <a:pt x="1041392" y="262251"/>
                  </a:lnTo>
                  <a:lnTo>
                    <a:pt x="1042701" y="238667"/>
                  </a:lnTo>
                  <a:lnTo>
                    <a:pt x="1042161" y="215190"/>
                  </a:lnTo>
                  <a:lnTo>
                    <a:pt x="1033442" y="165228"/>
                  </a:lnTo>
                  <a:lnTo>
                    <a:pt x="1006314" y="121814"/>
                  </a:lnTo>
                  <a:lnTo>
                    <a:pt x="970494" y="95005"/>
                  </a:lnTo>
                  <a:lnTo>
                    <a:pt x="961960" y="94793"/>
                  </a:lnTo>
                  <a:lnTo>
                    <a:pt x="952392" y="97528"/>
                  </a:lnTo>
                  <a:lnTo>
                    <a:pt x="925858" y="120080"/>
                  </a:lnTo>
                  <a:lnTo>
                    <a:pt x="853958" y="196229"/>
                  </a:lnTo>
                  <a:lnTo>
                    <a:pt x="849866" y="158015"/>
                  </a:lnTo>
                  <a:lnTo>
                    <a:pt x="859240" y="118489"/>
                  </a:lnTo>
                  <a:lnTo>
                    <a:pt x="881956" y="83332"/>
                  </a:lnTo>
                  <a:close/>
                </a:path>
                <a:path w="1416050" h="1542415">
                  <a:moveTo>
                    <a:pt x="129837" y="896547"/>
                  </a:moveTo>
                  <a:lnTo>
                    <a:pt x="157053" y="869572"/>
                  </a:lnTo>
                  <a:lnTo>
                    <a:pt x="231909" y="827290"/>
                  </a:lnTo>
                  <a:lnTo>
                    <a:pt x="275581" y="821735"/>
                  </a:lnTo>
                  <a:lnTo>
                    <a:pt x="317706" y="830767"/>
                  </a:lnTo>
                  <a:lnTo>
                    <a:pt x="353970" y="851556"/>
                  </a:lnTo>
                  <a:lnTo>
                    <a:pt x="383752" y="884759"/>
                  </a:lnTo>
                  <a:lnTo>
                    <a:pt x="403662" y="928418"/>
                  </a:lnTo>
                  <a:lnTo>
                    <a:pt x="414189" y="978316"/>
                  </a:lnTo>
                  <a:lnTo>
                    <a:pt x="421616" y="1029646"/>
                  </a:lnTo>
                  <a:lnTo>
                    <a:pt x="422829" y="1037611"/>
                  </a:lnTo>
                  <a:lnTo>
                    <a:pt x="422927" y="1044906"/>
                  </a:lnTo>
                  <a:lnTo>
                    <a:pt x="422972" y="1052259"/>
                  </a:lnTo>
                  <a:lnTo>
                    <a:pt x="424021" y="1060397"/>
                  </a:lnTo>
                  <a:lnTo>
                    <a:pt x="466267" y="1058202"/>
                  </a:lnTo>
                  <a:lnTo>
                    <a:pt x="502868" y="1045336"/>
                  </a:lnTo>
                  <a:lnTo>
                    <a:pt x="534475" y="1022961"/>
                  </a:lnTo>
                  <a:lnTo>
                    <a:pt x="444878" y="1117853"/>
                  </a:lnTo>
                  <a:lnTo>
                    <a:pt x="431153" y="1119440"/>
                  </a:lnTo>
                  <a:lnTo>
                    <a:pt x="427855" y="1119232"/>
                  </a:lnTo>
                  <a:lnTo>
                    <a:pt x="423978" y="1119639"/>
                  </a:lnTo>
                  <a:lnTo>
                    <a:pt x="419810" y="1120354"/>
                  </a:lnTo>
                  <a:lnTo>
                    <a:pt x="332446" y="1212880"/>
                  </a:lnTo>
                  <a:lnTo>
                    <a:pt x="342668" y="1187255"/>
                  </a:lnTo>
                  <a:lnTo>
                    <a:pt x="357266" y="1140346"/>
                  </a:lnTo>
                  <a:lnTo>
                    <a:pt x="359481" y="1134300"/>
                  </a:lnTo>
                  <a:lnTo>
                    <a:pt x="360483" y="1127690"/>
                  </a:lnTo>
                  <a:lnTo>
                    <a:pt x="361721" y="1118979"/>
                  </a:lnTo>
                  <a:lnTo>
                    <a:pt x="355417" y="1118257"/>
                  </a:lnTo>
                  <a:lnTo>
                    <a:pt x="344311" y="1117070"/>
                  </a:lnTo>
                  <a:lnTo>
                    <a:pt x="317292" y="1112387"/>
                  </a:lnTo>
                  <a:lnTo>
                    <a:pt x="365986" y="1060815"/>
                  </a:lnTo>
                  <a:lnTo>
                    <a:pt x="363909" y="1027868"/>
                  </a:lnTo>
                  <a:lnTo>
                    <a:pt x="361558" y="997060"/>
                  </a:lnTo>
                  <a:lnTo>
                    <a:pt x="345549" y="936319"/>
                  </a:lnTo>
                  <a:lnTo>
                    <a:pt x="309073" y="891707"/>
                  </a:lnTo>
                  <a:lnTo>
                    <a:pt x="258330" y="880703"/>
                  </a:lnTo>
                  <a:lnTo>
                    <a:pt x="231503" y="888766"/>
                  </a:lnTo>
                  <a:lnTo>
                    <a:pt x="208287" y="902254"/>
                  </a:lnTo>
                  <a:lnTo>
                    <a:pt x="187949" y="920095"/>
                  </a:lnTo>
                  <a:lnTo>
                    <a:pt x="120160" y="991890"/>
                  </a:lnTo>
                  <a:lnTo>
                    <a:pt x="113575" y="982215"/>
                  </a:lnTo>
                  <a:lnTo>
                    <a:pt x="106077" y="953158"/>
                  </a:lnTo>
                  <a:lnTo>
                    <a:pt x="111842" y="924854"/>
                  </a:lnTo>
                  <a:lnTo>
                    <a:pt x="129837" y="896547"/>
                  </a:lnTo>
                  <a:close/>
                </a:path>
                <a:path w="1416050" h="1542415">
                  <a:moveTo>
                    <a:pt x="501709" y="491599"/>
                  </a:moveTo>
                  <a:lnTo>
                    <a:pt x="541531" y="460524"/>
                  </a:lnTo>
                  <a:lnTo>
                    <a:pt x="562862" y="452730"/>
                  </a:lnTo>
                  <a:lnTo>
                    <a:pt x="585438" y="452869"/>
                  </a:lnTo>
                  <a:lnTo>
                    <a:pt x="626448" y="468632"/>
                  </a:lnTo>
                  <a:lnTo>
                    <a:pt x="676095" y="515944"/>
                  </a:lnTo>
                  <a:lnTo>
                    <a:pt x="703282" y="577795"/>
                  </a:lnTo>
                  <a:lnTo>
                    <a:pt x="710860" y="621566"/>
                  </a:lnTo>
                  <a:lnTo>
                    <a:pt x="717567" y="666259"/>
                  </a:lnTo>
                  <a:lnTo>
                    <a:pt x="749277" y="664123"/>
                  </a:lnTo>
                  <a:lnTo>
                    <a:pt x="779631" y="657874"/>
                  </a:lnTo>
                  <a:lnTo>
                    <a:pt x="808140" y="646179"/>
                  </a:lnTo>
                  <a:lnTo>
                    <a:pt x="834318" y="627704"/>
                  </a:lnTo>
                  <a:lnTo>
                    <a:pt x="869791" y="595684"/>
                  </a:lnTo>
                  <a:lnTo>
                    <a:pt x="752073" y="720358"/>
                  </a:lnTo>
                  <a:lnTo>
                    <a:pt x="730317" y="723051"/>
                  </a:lnTo>
                  <a:lnTo>
                    <a:pt x="726149" y="723766"/>
                  </a:lnTo>
                  <a:lnTo>
                    <a:pt x="720768" y="723915"/>
                  </a:lnTo>
                  <a:lnTo>
                    <a:pt x="715096" y="724372"/>
                  </a:lnTo>
                  <a:lnTo>
                    <a:pt x="644904" y="798712"/>
                  </a:lnTo>
                  <a:lnTo>
                    <a:pt x="645702" y="796017"/>
                  </a:lnTo>
                  <a:lnTo>
                    <a:pt x="649644" y="777044"/>
                  </a:lnTo>
                  <a:lnTo>
                    <a:pt x="652308" y="757573"/>
                  </a:lnTo>
                  <a:lnTo>
                    <a:pt x="655623" y="739263"/>
                  </a:lnTo>
                  <a:lnTo>
                    <a:pt x="658749" y="721154"/>
                  </a:lnTo>
                  <a:lnTo>
                    <a:pt x="638171" y="713349"/>
                  </a:lnTo>
                  <a:lnTo>
                    <a:pt x="614838" y="704763"/>
                  </a:lnTo>
                  <a:lnTo>
                    <a:pt x="658686" y="658324"/>
                  </a:lnTo>
                  <a:lnTo>
                    <a:pt x="654874" y="638313"/>
                  </a:lnTo>
                  <a:lnTo>
                    <a:pt x="652663" y="620306"/>
                  </a:lnTo>
                  <a:lnTo>
                    <a:pt x="649148" y="601830"/>
                  </a:lnTo>
                  <a:lnTo>
                    <a:pt x="638028" y="563660"/>
                  </a:lnTo>
                  <a:lnTo>
                    <a:pt x="612976" y="530997"/>
                  </a:lnTo>
                  <a:lnTo>
                    <a:pt x="579706" y="510736"/>
                  </a:lnTo>
                  <a:lnTo>
                    <a:pt x="570896" y="510818"/>
                  </a:lnTo>
                  <a:lnTo>
                    <a:pt x="562273" y="514400"/>
                  </a:lnTo>
                  <a:lnTo>
                    <a:pt x="545710" y="530092"/>
                  </a:lnTo>
                  <a:lnTo>
                    <a:pt x="485780" y="593564"/>
                  </a:lnTo>
                  <a:lnTo>
                    <a:pt x="481076" y="583747"/>
                  </a:lnTo>
                  <a:lnTo>
                    <a:pt x="481284" y="535430"/>
                  </a:lnTo>
                  <a:lnTo>
                    <a:pt x="501709" y="491599"/>
                  </a:lnTo>
                  <a:close/>
                </a:path>
                <a:path w="1416050" h="1542415">
                  <a:moveTo>
                    <a:pt x="120160" y="991890"/>
                  </a:moveTo>
                  <a:lnTo>
                    <a:pt x="187949" y="920095"/>
                  </a:lnTo>
                  <a:lnTo>
                    <a:pt x="169756" y="941213"/>
                  </a:lnTo>
                  <a:lnTo>
                    <a:pt x="165625" y="947438"/>
                  </a:lnTo>
                  <a:lnTo>
                    <a:pt x="211531" y="1006112"/>
                  </a:lnTo>
                  <a:lnTo>
                    <a:pt x="257690" y="1034920"/>
                  </a:lnTo>
                  <a:lnTo>
                    <a:pt x="308750" y="1052989"/>
                  </a:lnTo>
                  <a:lnTo>
                    <a:pt x="365986" y="1060815"/>
                  </a:lnTo>
                  <a:lnTo>
                    <a:pt x="317292" y="1112387"/>
                  </a:lnTo>
                  <a:lnTo>
                    <a:pt x="249306" y="1093746"/>
                  </a:lnTo>
                  <a:lnTo>
                    <a:pt x="206876" y="1072088"/>
                  </a:lnTo>
                  <a:lnTo>
                    <a:pt x="168314" y="1044484"/>
                  </a:lnTo>
                  <a:lnTo>
                    <a:pt x="132597" y="1010165"/>
                  </a:lnTo>
                  <a:lnTo>
                    <a:pt x="120160" y="991890"/>
                  </a:lnTo>
                  <a:close/>
                </a:path>
                <a:path w="1416050" h="1542415">
                  <a:moveTo>
                    <a:pt x="853958" y="196229"/>
                  </a:moveTo>
                  <a:lnTo>
                    <a:pt x="925858" y="120080"/>
                  </a:lnTo>
                  <a:lnTo>
                    <a:pt x="909704" y="146439"/>
                  </a:lnTo>
                  <a:lnTo>
                    <a:pt x="908712" y="177087"/>
                  </a:lnTo>
                  <a:lnTo>
                    <a:pt x="926742" y="211638"/>
                  </a:lnTo>
                  <a:lnTo>
                    <a:pt x="953654" y="240482"/>
                  </a:lnTo>
                  <a:lnTo>
                    <a:pt x="997867" y="273201"/>
                  </a:lnTo>
                  <a:lnTo>
                    <a:pt x="1038154" y="286029"/>
                  </a:lnTo>
                  <a:lnTo>
                    <a:pt x="994396" y="332374"/>
                  </a:lnTo>
                  <a:lnTo>
                    <a:pt x="941713" y="303076"/>
                  </a:lnTo>
                  <a:lnTo>
                    <a:pt x="910866" y="276549"/>
                  </a:lnTo>
                  <a:lnTo>
                    <a:pt x="873273" y="234968"/>
                  </a:lnTo>
                  <a:lnTo>
                    <a:pt x="854136" y="197891"/>
                  </a:lnTo>
                  <a:lnTo>
                    <a:pt x="853958" y="196229"/>
                  </a:lnTo>
                  <a:close/>
                </a:path>
                <a:path w="1416050" h="1542415">
                  <a:moveTo>
                    <a:pt x="485780" y="593564"/>
                  </a:moveTo>
                  <a:lnTo>
                    <a:pt x="545710" y="530092"/>
                  </a:lnTo>
                  <a:lnTo>
                    <a:pt x="536809" y="548769"/>
                  </a:lnTo>
                  <a:lnTo>
                    <a:pt x="536712" y="569220"/>
                  </a:lnTo>
                  <a:lnTo>
                    <a:pt x="568622" y="614969"/>
                  </a:lnTo>
                  <a:lnTo>
                    <a:pt x="624821" y="647944"/>
                  </a:lnTo>
                  <a:lnTo>
                    <a:pt x="658686" y="658324"/>
                  </a:lnTo>
                  <a:lnTo>
                    <a:pt x="614838" y="704763"/>
                  </a:lnTo>
                  <a:lnTo>
                    <a:pt x="559501" y="680126"/>
                  </a:lnTo>
                  <a:lnTo>
                    <a:pt x="519763" y="648218"/>
                  </a:lnTo>
                  <a:lnTo>
                    <a:pt x="502831" y="629152"/>
                  </a:lnTo>
                  <a:lnTo>
                    <a:pt x="485780" y="593564"/>
                  </a:lnTo>
                  <a:close/>
                </a:path>
              </a:pathLst>
            </a:custGeom>
            <a:solidFill>
              <a:srgbClr val="FD86B0"/>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56310" y="2225996"/>
            <a:ext cx="6372225" cy="4553585"/>
          </a:xfrm>
          <a:custGeom>
            <a:avLst/>
            <a:gdLst/>
            <a:ahLst/>
            <a:cxnLst/>
            <a:rect l="l" t="t" r="r" b="b"/>
            <a:pathLst>
              <a:path w="6372225" h="4553584">
                <a:moveTo>
                  <a:pt x="4956645" y="4553404"/>
                </a:moveTo>
                <a:lnTo>
                  <a:pt x="4463950" y="4552880"/>
                </a:lnTo>
                <a:lnTo>
                  <a:pt x="3050966" y="4550919"/>
                </a:lnTo>
                <a:lnTo>
                  <a:pt x="1898468" y="4548275"/>
                </a:lnTo>
                <a:lnTo>
                  <a:pt x="1122138" y="4545952"/>
                </a:lnTo>
                <a:lnTo>
                  <a:pt x="837654" y="4544955"/>
                </a:lnTo>
                <a:lnTo>
                  <a:pt x="787457" y="4542989"/>
                </a:lnTo>
                <a:lnTo>
                  <a:pt x="734180" y="4540546"/>
                </a:lnTo>
                <a:lnTo>
                  <a:pt x="678695" y="4537557"/>
                </a:lnTo>
                <a:lnTo>
                  <a:pt x="621873" y="4533957"/>
                </a:lnTo>
                <a:lnTo>
                  <a:pt x="564586" y="4529676"/>
                </a:lnTo>
                <a:lnTo>
                  <a:pt x="507705" y="4524647"/>
                </a:lnTo>
                <a:lnTo>
                  <a:pt x="452102" y="4518803"/>
                </a:lnTo>
                <a:lnTo>
                  <a:pt x="398648" y="4512076"/>
                </a:lnTo>
                <a:lnTo>
                  <a:pt x="348215" y="4504399"/>
                </a:lnTo>
                <a:lnTo>
                  <a:pt x="301674" y="4495705"/>
                </a:lnTo>
                <a:lnTo>
                  <a:pt x="259898" y="4485924"/>
                </a:lnTo>
                <a:lnTo>
                  <a:pt x="196245" y="4464571"/>
                </a:lnTo>
                <a:lnTo>
                  <a:pt x="148172" y="4440497"/>
                </a:lnTo>
                <a:lnTo>
                  <a:pt x="108668" y="4410153"/>
                </a:lnTo>
                <a:lnTo>
                  <a:pt x="76892" y="4371189"/>
                </a:lnTo>
                <a:lnTo>
                  <a:pt x="52004" y="4321256"/>
                </a:lnTo>
                <a:lnTo>
                  <a:pt x="33162" y="4258004"/>
                </a:lnTo>
                <a:lnTo>
                  <a:pt x="19525" y="4179083"/>
                </a:lnTo>
                <a:lnTo>
                  <a:pt x="14396" y="4133012"/>
                </a:lnTo>
                <a:lnTo>
                  <a:pt x="10254" y="4082143"/>
                </a:lnTo>
                <a:lnTo>
                  <a:pt x="6992" y="4026182"/>
                </a:lnTo>
                <a:lnTo>
                  <a:pt x="4506" y="3964835"/>
                </a:lnTo>
                <a:lnTo>
                  <a:pt x="2691" y="3897808"/>
                </a:lnTo>
                <a:lnTo>
                  <a:pt x="1442" y="3824808"/>
                </a:lnTo>
                <a:lnTo>
                  <a:pt x="653" y="3745541"/>
                </a:lnTo>
                <a:lnTo>
                  <a:pt x="220" y="3659713"/>
                </a:lnTo>
                <a:lnTo>
                  <a:pt x="0" y="3467160"/>
                </a:lnTo>
                <a:lnTo>
                  <a:pt x="4506" y="1451992"/>
                </a:lnTo>
                <a:lnTo>
                  <a:pt x="6454" y="1060657"/>
                </a:lnTo>
                <a:lnTo>
                  <a:pt x="8237" y="852664"/>
                </a:lnTo>
                <a:lnTo>
                  <a:pt x="10543" y="682182"/>
                </a:lnTo>
                <a:lnTo>
                  <a:pt x="12683" y="576458"/>
                </a:lnTo>
                <a:lnTo>
                  <a:pt x="15229" y="487779"/>
                </a:lnTo>
                <a:lnTo>
                  <a:pt x="17176" y="437270"/>
                </a:lnTo>
                <a:lnTo>
                  <a:pt x="19339" y="393049"/>
                </a:lnTo>
                <a:lnTo>
                  <a:pt x="21733" y="354601"/>
                </a:lnTo>
                <a:lnTo>
                  <a:pt x="27269" y="292962"/>
                </a:lnTo>
                <a:lnTo>
                  <a:pt x="33898" y="248235"/>
                </a:lnTo>
                <a:lnTo>
                  <a:pt x="43896" y="209831"/>
                </a:lnTo>
                <a:lnTo>
                  <a:pt x="61489" y="174321"/>
                </a:lnTo>
                <a:lnTo>
                  <a:pt x="85344" y="141824"/>
                </a:lnTo>
                <a:lnTo>
                  <a:pt x="112560" y="113640"/>
                </a:lnTo>
                <a:lnTo>
                  <a:pt x="143074" y="89461"/>
                </a:lnTo>
                <a:lnTo>
                  <a:pt x="176822" y="68981"/>
                </a:lnTo>
                <a:lnTo>
                  <a:pt x="213740" y="51892"/>
                </a:lnTo>
                <a:lnTo>
                  <a:pt x="253764" y="37888"/>
                </a:lnTo>
                <a:lnTo>
                  <a:pt x="296831" y="26661"/>
                </a:lnTo>
                <a:lnTo>
                  <a:pt x="342876" y="17905"/>
                </a:lnTo>
                <a:lnTo>
                  <a:pt x="391835" y="11313"/>
                </a:lnTo>
                <a:lnTo>
                  <a:pt x="443646" y="6577"/>
                </a:lnTo>
                <a:lnTo>
                  <a:pt x="498243" y="3390"/>
                </a:lnTo>
                <a:lnTo>
                  <a:pt x="555564" y="1446"/>
                </a:lnTo>
                <a:lnTo>
                  <a:pt x="615543" y="438"/>
                </a:lnTo>
                <a:lnTo>
                  <a:pt x="678118" y="58"/>
                </a:lnTo>
                <a:lnTo>
                  <a:pt x="743224" y="0"/>
                </a:lnTo>
                <a:lnTo>
                  <a:pt x="1280703" y="5221"/>
                </a:lnTo>
                <a:lnTo>
                  <a:pt x="1770380" y="7259"/>
                </a:lnTo>
                <a:lnTo>
                  <a:pt x="2491720" y="6381"/>
                </a:lnTo>
                <a:lnTo>
                  <a:pt x="4623953" y="201"/>
                </a:lnTo>
                <a:lnTo>
                  <a:pt x="5235661" y="297"/>
                </a:lnTo>
                <a:lnTo>
                  <a:pt x="5584334" y="1534"/>
                </a:lnTo>
                <a:lnTo>
                  <a:pt x="5694997" y="2303"/>
                </a:lnTo>
                <a:lnTo>
                  <a:pt x="5764295" y="4162"/>
                </a:lnTo>
                <a:lnTo>
                  <a:pt x="5826794" y="6907"/>
                </a:lnTo>
                <a:lnTo>
                  <a:pt x="5883292" y="10742"/>
                </a:lnTo>
                <a:lnTo>
                  <a:pt x="5934583" y="15869"/>
                </a:lnTo>
                <a:lnTo>
                  <a:pt x="5981466" y="22492"/>
                </a:lnTo>
                <a:lnTo>
                  <a:pt x="6024736" y="30813"/>
                </a:lnTo>
                <a:lnTo>
                  <a:pt x="6065191" y="41036"/>
                </a:lnTo>
                <a:lnTo>
                  <a:pt x="6103626" y="53363"/>
                </a:lnTo>
                <a:lnTo>
                  <a:pt x="6140839" y="67997"/>
                </a:lnTo>
                <a:lnTo>
                  <a:pt x="6177625" y="85141"/>
                </a:lnTo>
                <a:lnTo>
                  <a:pt x="6214783" y="104997"/>
                </a:lnTo>
                <a:lnTo>
                  <a:pt x="6253107" y="127770"/>
                </a:lnTo>
                <a:lnTo>
                  <a:pt x="6282558" y="152099"/>
                </a:lnTo>
                <a:lnTo>
                  <a:pt x="6303184" y="184752"/>
                </a:lnTo>
                <a:lnTo>
                  <a:pt x="6317309" y="224045"/>
                </a:lnTo>
                <a:lnTo>
                  <a:pt x="6326603" y="263563"/>
                </a:lnTo>
                <a:lnTo>
                  <a:pt x="6334845" y="313382"/>
                </a:lnTo>
                <a:lnTo>
                  <a:pt x="6339783" y="353068"/>
                </a:lnTo>
                <a:lnTo>
                  <a:pt x="6344295" y="398459"/>
                </a:lnTo>
                <a:lnTo>
                  <a:pt x="6348397" y="450005"/>
                </a:lnTo>
                <a:lnTo>
                  <a:pt x="6353818" y="539850"/>
                </a:lnTo>
                <a:lnTo>
                  <a:pt x="6356969" y="608754"/>
                </a:lnTo>
                <a:lnTo>
                  <a:pt x="6359768" y="685389"/>
                </a:lnTo>
                <a:lnTo>
                  <a:pt x="6362232" y="770207"/>
                </a:lnTo>
                <a:lnTo>
                  <a:pt x="6364377" y="863657"/>
                </a:lnTo>
                <a:lnTo>
                  <a:pt x="6366220" y="966190"/>
                </a:lnTo>
                <a:lnTo>
                  <a:pt x="6368455" y="1138006"/>
                </a:lnTo>
                <a:lnTo>
                  <a:pt x="6370103" y="1332791"/>
                </a:lnTo>
                <a:lnTo>
                  <a:pt x="6371221" y="1552067"/>
                </a:lnTo>
                <a:lnTo>
                  <a:pt x="6371982" y="1885160"/>
                </a:lnTo>
                <a:lnTo>
                  <a:pt x="6371830" y="2479383"/>
                </a:lnTo>
                <a:lnTo>
                  <a:pt x="6369771" y="3556249"/>
                </a:lnTo>
                <a:lnTo>
                  <a:pt x="6369297" y="3639980"/>
                </a:lnTo>
                <a:lnTo>
                  <a:pt x="6368389" y="3718563"/>
                </a:lnTo>
                <a:lnTo>
                  <a:pt x="6366953" y="3792167"/>
                </a:lnTo>
                <a:lnTo>
                  <a:pt x="6364893" y="3860964"/>
                </a:lnTo>
                <a:lnTo>
                  <a:pt x="6362113" y="3925123"/>
                </a:lnTo>
                <a:lnTo>
                  <a:pt x="6358518" y="3984814"/>
                </a:lnTo>
                <a:lnTo>
                  <a:pt x="6354011" y="4040207"/>
                </a:lnTo>
                <a:lnTo>
                  <a:pt x="6348499" y="4091472"/>
                </a:lnTo>
                <a:lnTo>
                  <a:pt x="6341884" y="4138779"/>
                </a:lnTo>
                <a:lnTo>
                  <a:pt x="6334071" y="4182299"/>
                </a:lnTo>
                <a:lnTo>
                  <a:pt x="6324965" y="4222201"/>
                </a:lnTo>
                <a:lnTo>
                  <a:pt x="6302492" y="4291831"/>
                </a:lnTo>
                <a:lnTo>
                  <a:pt x="6273699" y="4349031"/>
                </a:lnTo>
                <a:lnTo>
                  <a:pt x="6237821" y="4395160"/>
                </a:lnTo>
                <a:lnTo>
                  <a:pt x="6194094" y="4431578"/>
                </a:lnTo>
                <a:lnTo>
                  <a:pt x="6141753" y="4459646"/>
                </a:lnTo>
                <a:lnTo>
                  <a:pt x="6080034" y="4480725"/>
                </a:lnTo>
                <a:lnTo>
                  <a:pt x="6008172" y="4496173"/>
                </a:lnTo>
                <a:lnTo>
                  <a:pt x="5968199" y="4502211"/>
                </a:lnTo>
                <a:lnTo>
                  <a:pt x="5925403" y="4507352"/>
                </a:lnTo>
                <a:lnTo>
                  <a:pt x="5879689" y="4511765"/>
                </a:lnTo>
                <a:lnTo>
                  <a:pt x="5531789" y="4536701"/>
                </a:lnTo>
                <a:lnTo>
                  <a:pt x="5268349" y="4549296"/>
                </a:lnTo>
                <a:lnTo>
                  <a:pt x="4956645" y="4553404"/>
                </a:lnTo>
                <a:close/>
              </a:path>
            </a:pathLst>
          </a:custGeom>
          <a:solidFill>
            <a:srgbClr val="FFF2E3"/>
          </a:solidFill>
        </p:spPr>
        <p:txBody>
          <a:bodyPr wrap="square" lIns="0" tIns="0" rIns="0" bIns="0" rtlCol="0"/>
          <a:lstStyle/>
          <a:p>
            <a:endParaRPr/>
          </a:p>
        </p:txBody>
      </p:sp>
      <p:sp>
        <p:nvSpPr>
          <p:cNvPr id="3" name="object 3"/>
          <p:cNvSpPr txBox="1"/>
          <p:nvPr/>
        </p:nvSpPr>
        <p:spPr>
          <a:xfrm>
            <a:off x="6562784" y="2800573"/>
            <a:ext cx="5162550" cy="2829749"/>
          </a:xfrm>
          <a:prstGeom prst="rect">
            <a:avLst/>
          </a:prstGeom>
        </p:spPr>
        <p:txBody>
          <a:bodyPr vert="horz" wrap="square" lIns="0" tIns="241300" rIns="0" bIns="0" rtlCol="0">
            <a:spAutoFit/>
          </a:bodyPr>
          <a:lstStyle/>
          <a:p>
            <a:pPr marL="12700" marR="5080" indent="667385">
              <a:lnSpc>
                <a:spcPts val="4830"/>
              </a:lnSpc>
              <a:spcBef>
                <a:spcPts val="750"/>
              </a:spcBef>
            </a:pPr>
            <a:r>
              <a:rPr sz="4500" spc="-150" dirty="0">
                <a:solidFill>
                  <a:srgbClr val="262525"/>
                </a:solidFill>
                <a:latin typeface="+mj-lt"/>
                <a:cs typeface="Arial"/>
              </a:rPr>
              <a:t>Şiddeti en çok  yaşayan gruplar:</a:t>
            </a:r>
          </a:p>
          <a:p>
            <a:pPr marL="12700" marR="5080" indent="667385">
              <a:lnSpc>
                <a:spcPts val="4830"/>
              </a:lnSpc>
              <a:spcBef>
                <a:spcPts val="750"/>
              </a:spcBef>
            </a:pPr>
            <a:r>
              <a:rPr sz="4500" spc="-150" dirty="0">
                <a:solidFill>
                  <a:srgbClr val="262525"/>
                </a:solidFill>
                <a:latin typeface="+mj-lt"/>
                <a:cs typeface="Arial"/>
              </a:rPr>
              <a:t>çocuklar, kadınlar ve  yaşlılardır.</a:t>
            </a:r>
          </a:p>
        </p:txBody>
      </p:sp>
      <p:sp>
        <p:nvSpPr>
          <p:cNvPr id="4" name="object 4"/>
          <p:cNvSpPr/>
          <p:nvPr/>
        </p:nvSpPr>
        <p:spPr>
          <a:xfrm>
            <a:off x="2512356" y="2448090"/>
            <a:ext cx="1877695" cy="1675130"/>
          </a:xfrm>
          <a:custGeom>
            <a:avLst/>
            <a:gdLst/>
            <a:ahLst/>
            <a:cxnLst/>
            <a:rect l="l" t="t" r="r" b="b"/>
            <a:pathLst>
              <a:path w="1877695" h="1675129">
                <a:moveTo>
                  <a:pt x="492993" y="656598"/>
                </a:moveTo>
                <a:lnTo>
                  <a:pt x="325780" y="790186"/>
                </a:lnTo>
                <a:lnTo>
                  <a:pt x="332946" y="763329"/>
                </a:lnTo>
                <a:lnTo>
                  <a:pt x="341537" y="736960"/>
                </a:lnTo>
                <a:lnTo>
                  <a:pt x="362034" y="684823"/>
                </a:lnTo>
                <a:lnTo>
                  <a:pt x="385619" y="639973"/>
                </a:lnTo>
                <a:lnTo>
                  <a:pt x="414295" y="599182"/>
                </a:lnTo>
                <a:lnTo>
                  <a:pt x="446166" y="560716"/>
                </a:lnTo>
                <a:lnTo>
                  <a:pt x="482501" y="526811"/>
                </a:lnTo>
                <a:lnTo>
                  <a:pt x="521403" y="495732"/>
                </a:lnTo>
                <a:lnTo>
                  <a:pt x="564143" y="469714"/>
                </a:lnTo>
                <a:lnTo>
                  <a:pt x="610409" y="449007"/>
                </a:lnTo>
                <a:lnTo>
                  <a:pt x="656258" y="433510"/>
                </a:lnTo>
                <a:lnTo>
                  <a:pt x="704001" y="423001"/>
                </a:lnTo>
                <a:lnTo>
                  <a:pt x="751690" y="415787"/>
                </a:lnTo>
                <a:lnTo>
                  <a:pt x="779305" y="414857"/>
                </a:lnTo>
                <a:lnTo>
                  <a:pt x="567854" y="583787"/>
                </a:lnTo>
                <a:lnTo>
                  <a:pt x="527840" y="617380"/>
                </a:lnTo>
                <a:lnTo>
                  <a:pt x="492993" y="656598"/>
                </a:lnTo>
                <a:close/>
              </a:path>
              <a:path w="1877695" h="1675129">
                <a:moveTo>
                  <a:pt x="170831" y="1616205"/>
                </a:moveTo>
                <a:lnTo>
                  <a:pt x="97782" y="1674565"/>
                </a:lnTo>
                <a:lnTo>
                  <a:pt x="95449" y="1673177"/>
                </a:lnTo>
                <a:lnTo>
                  <a:pt x="93864" y="1671193"/>
                </a:lnTo>
                <a:lnTo>
                  <a:pt x="67797" y="1623745"/>
                </a:lnTo>
                <a:lnTo>
                  <a:pt x="46444" y="1575783"/>
                </a:lnTo>
                <a:lnTo>
                  <a:pt x="28385" y="1525190"/>
                </a:lnTo>
                <a:lnTo>
                  <a:pt x="14537" y="1472857"/>
                </a:lnTo>
                <a:lnTo>
                  <a:pt x="5323" y="1420074"/>
                </a:lnTo>
                <a:lnTo>
                  <a:pt x="541" y="1367001"/>
                </a:lnTo>
                <a:lnTo>
                  <a:pt x="0" y="1313791"/>
                </a:lnTo>
                <a:lnTo>
                  <a:pt x="2716" y="1259604"/>
                </a:lnTo>
                <a:lnTo>
                  <a:pt x="10878" y="1207568"/>
                </a:lnTo>
                <a:lnTo>
                  <a:pt x="21917" y="1154860"/>
                </a:lnTo>
                <a:lnTo>
                  <a:pt x="37229" y="1103614"/>
                </a:lnTo>
                <a:lnTo>
                  <a:pt x="56645" y="1055592"/>
                </a:lnTo>
                <a:lnTo>
                  <a:pt x="79632" y="1007968"/>
                </a:lnTo>
                <a:lnTo>
                  <a:pt x="107345" y="963071"/>
                </a:lnTo>
                <a:lnTo>
                  <a:pt x="138562" y="920251"/>
                </a:lnTo>
                <a:lnTo>
                  <a:pt x="174438" y="881835"/>
                </a:lnTo>
                <a:lnTo>
                  <a:pt x="214544" y="848169"/>
                </a:lnTo>
                <a:lnTo>
                  <a:pt x="257658" y="818602"/>
                </a:lnTo>
                <a:lnTo>
                  <a:pt x="308317" y="796010"/>
                </a:lnTo>
                <a:lnTo>
                  <a:pt x="325780" y="790186"/>
                </a:lnTo>
                <a:lnTo>
                  <a:pt x="492993" y="656598"/>
                </a:lnTo>
                <a:lnTo>
                  <a:pt x="472349" y="684470"/>
                </a:lnTo>
                <a:lnTo>
                  <a:pt x="454938" y="714635"/>
                </a:lnTo>
                <a:lnTo>
                  <a:pt x="440874" y="747003"/>
                </a:lnTo>
                <a:lnTo>
                  <a:pt x="428686" y="779497"/>
                </a:lnTo>
                <a:lnTo>
                  <a:pt x="448609" y="783087"/>
                </a:lnTo>
                <a:lnTo>
                  <a:pt x="272843" y="923508"/>
                </a:lnTo>
                <a:lnTo>
                  <a:pt x="238466" y="954223"/>
                </a:lnTo>
                <a:lnTo>
                  <a:pt x="207529" y="988692"/>
                </a:lnTo>
                <a:lnTo>
                  <a:pt x="181337" y="1027498"/>
                </a:lnTo>
                <a:lnTo>
                  <a:pt x="158820" y="1068244"/>
                </a:lnTo>
                <a:lnTo>
                  <a:pt x="139700" y="1109528"/>
                </a:lnTo>
                <a:lnTo>
                  <a:pt x="124044" y="1154546"/>
                </a:lnTo>
                <a:lnTo>
                  <a:pt x="111565" y="1200277"/>
                </a:lnTo>
                <a:lnTo>
                  <a:pt x="102460" y="1246564"/>
                </a:lnTo>
                <a:lnTo>
                  <a:pt x="97716" y="1294243"/>
                </a:lnTo>
                <a:lnTo>
                  <a:pt x="95943" y="1341174"/>
                </a:lnTo>
                <a:lnTo>
                  <a:pt x="98130" y="1388193"/>
                </a:lnTo>
                <a:lnTo>
                  <a:pt x="104471" y="1435144"/>
                </a:lnTo>
                <a:lnTo>
                  <a:pt x="115162" y="1481871"/>
                </a:lnTo>
                <a:lnTo>
                  <a:pt x="129606" y="1527225"/>
                </a:lnTo>
                <a:lnTo>
                  <a:pt x="147999" y="1571050"/>
                </a:lnTo>
                <a:lnTo>
                  <a:pt x="170535" y="1613190"/>
                </a:lnTo>
                <a:lnTo>
                  <a:pt x="171120" y="1614348"/>
                </a:lnTo>
                <a:lnTo>
                  <a:pt x="170831" y="1616205"/>
                </a:lnTo>
                <a:close/>
              </a:path>
              <a:path w="1877695" h="1675129">
                <a:moveTo>
                  <a:pt x="1154542" y="173596"/>
                </a:moveTo>
                <a:lnTo>
                  <a:pt x="849420" y="417361"/>
                </a:lnTo>
                <a:lnTo>
                  <a:pt x="861353" y="393197"/>
                </a:lnTo>
                <a:lnTo>
                  <a:pt x="866204" y="386071"/>
                </a:lnTo>
                <a:lnTo>
                  <a:pt x="894741" y="340515"/>
                </a:lnTo>
                <a:lnTo>
                  <a:pt x="929367" y="299848"/>
                </a:lnTo>
                <a:lnTo>
                  <a:pt x="967073" y="261597"/>
                </a:lnTo>
                <a:lnTo>
                  <a:pt x="1009606" y="229242"/>
                </a:lnTo>
                <a:lnTo>
                  <a:pt x="1056335" y="203288"/>
                </a:lnTo>
                <a:lnTo>
                  <a:pt x="1106630" y="184239"/>
                </a:lnTo>
                <a:lnTo>
                  <a:pt x="1145121" y="174620"/>
                </a:lnTo>
                <a:lnTo>
                  <a:pt x="1154542" y="173596"/>
                </a:lnTo>
                <a:close/>
              </a:path>
              <a:path w="1877695" h="1675129">
                <a:moveTo>
                  <a:pt x="1122628" y="880188"/>
                </a:moveTo>
                <a:lnTo>
                  <a:pt x="1087104" y="900442"/>
                </a:lnTo>
                <a:lnTo>
                  <a:pt x="1047758" y="912369"/>
                </a:lnTo>
                <a:lnTo>
                  <a:pt x="1000643" y="914248"/>
                </a:lnTo>
                <a:lnTo>
                  <a:pt x="954691" y="905444"/>
                </a:lnTo>
                <a:lnTo>
                  <a:pt x="912485" y="887146"/>
                </a:lnTo>
                <a:lnTo>
                  <a:pt x="875022" y="858557"/>
                </a:lnTo>
                <a:lnTo>
                  <a:pt x="845857" y="823338"/>
                </a:lnTo>
                <a:lnTo>
                  <a:pt x="824527" y="783485"/>
                </a:lnTo>
                <a:lnTo>
                  <a:pt x="809722" y="740045"/>
                </a:lnTo>
                <a:lnTo>
                  <a:pt x="800131" y="694065"/>
                </a:lnTo>
                <a:lnTo>
                  <a:pt x="796586" y="648131"/>
                </a:lnTo>
                <a:lnTo>
                  <a:pt x="797688" y="601736"/>
                </a:lnTo>
                <a:lnTo>
                  <a:pt x="803859" y="556168"/>
                </a:lnTo>
                <a:lnTo>
                  <a:pt x="813939" y="510728"/>
                </a:lnTo>
                <a:lnTo>
                  <a:pt x="761701" y="511823"/>
                </a:lnTo>
                <a:lnTo>
                  <a:pt x="710357" y="520332"/>
                </a:lnTo>
                <a:lnTo>
                  <a:pt x="659809" y="534706"/>
                </a:lnTo>
                <a:lnTo>
                  <a:pt x="612341" y="556374"/>
                </a:lnTo>
                <a:lnTo>
                  <a:pt x="567854" y="583787"/>
                </a:lnTo>
                <a:lnTo>
                  <a:pt x="779305" y="414857"/>
                </a:lnTo>
                <a:lnTo>
                  <a:pt x="800548" y="414141"/>
                </a:lnTo>
                <a:lnTo>
                  <a:pt x="849420" y="417361"/>
                </a:lnTo>
                <a:lnTo>
                  <a:pt x="1154542" y="173596"/>
                </a:lnTo>
                <a:lnTo>
                  <a:pt x="1185161" y="170266"/>
                </a:lnTo>
                <a:lnTo>
                  <a:pt x="1225599" y="170470"/>
                </a:lnTo>
                <a:lnTo>
                  <a:pt x="1234618" y="171392"/>
                </a:lnTo>
                <a:lnTo>
                  <a:pt x="1029661" y="335134"/>
                </a:lnTo>
                <a:lnTo>
                  <a:pt x="1006304" y="358671"/>
                </a:lnTo>
                <a:lnTo>
                  <a:pt x="984040" y="382960"/>
                </a:lnTo>
                <a:lnTo>
                  <a:pt x="964606" y="409865"/>
                </a:lnTo>
                <a:lnTo>
                  <a:pt x="947360" y="438273"/>
                </a:lnTo>
                <a:lnTo>
                  <a:pt x="948602" y="438906"/>
                </a:lnTo>
                <a:lnTo>
                  <a:pt x="949886" y="439506"/>
                </a:lnTo>
                <a:lnTo>
                  <a:pt x="951123" y="440143"/>
                </a:lnTo>
                <a:lnTo>
                  <a:pt x="995347" y="458454"/>
                </a:lnTo>
                <a:lnTo>
                  <a:pt x="996538" y="459128"/>
                </a:lnTo>
                <a:lnTo>
                  <a:pt x="910432" y="527919"/>
                </a:lnTo>
                <a:lnTo>
                  <a:pt x="907735" y="541453"/>
                </a:lnTo>
                <a:lnTo>
                  <a:pt x="904445" y="553834"/>
                </a:lnTo>
                <a:lnTo>
                  <a:pt x="901365" y="566048"/>
                </a:lnTo>
                <a:lnTo>
                  <a:pt x="899295" y="579080"/>
                </a:lnTo>
                <a:lnTo>
                  <a:pt x="894504" y="633300"/>
                </a:lnTo>
                <a:lnTo>
                  <a:pt x="897851" y="689145"/>
                </a:lnTo>
                <a:lnTo>
                  <a:pt x="911754" y="741433"/>
                </a:lnTo>
                <a:lnTo>
                  <a:pt x="941012" y="787956"/>
                </a:lnTo>
                <a:lnTo>
                  <a:pt x="985474" y="815830"/>
                </a:lnTo>
                <a:lnTo>
                  <a:pt x="1011372" y="819523"/>
                </a:lnTo>
                <a:lnTo>
                  <a:pt x="1038076" y="816071"/>
                </a:lnTo>
                <a:lnTo>
                  <a:pt x="1061296" y="805647"/>
                </a:lnTo>
                <a:lnTo>
                  <a:pt x="1186979" y="705238"/>
                </a:lnTo>
                <a:lnTo>
                  <a:pt x="1189782" y="743636"/>
                </a:lnTo>
                <a:lnTo>
                  <a:pt x="1185621" y="781097"/>
                </a:lnTo>
                <a:lnTo>
                  <a:pt x="1173644" y="816674"/>
                </a:lnTo>
                <a:lnTo>
                  <a:pt x="1151991" y="851854"/>
                </a:lnTo>
                <a:lnTo>
                  <a:pt x="1122628" y="880188"/>
                </a:lnTo>
                <a:close/>
              </a:path>
              <a:path w="1877695" h="1675129">
                <a:moveTo>
                  <a:pt x="731203" y="1285556"/>
                </a:moveTo>
                <a:lnTo>
                  <a:pt x="700342" y="1308586"/>
                </a:lnTo>
                <a:lnTo>
                  <a:pt x="661901" y="1324668"/>
                </a:lnTo>
                <a:lnTo>
                  <a:pt x="622361" y="1331873"/>
                </a:lnTo>
                <a:lnTo>
                  <a:pt x="581288" y="1328925"/>
                </a:lnTo>
                <a:lnTo>
                  <a:pt x="540625" y="1317522"/>
                </a:lnTo>
                <a:lnTo>
                  <a:pt x="499373" y="1298461"/>
                </a:lnTo>
                <a:lnTo>
                  <a:pt x="461421" y="1271888"/>
                </a:lnTo>
                <a:lnTo>
                  <a:pt x="428664" y="1241165"/>
                </a:lnTo>
                <a:lnTo>
                  <a:pt x="399828" y="1205683"/>
                </a:lnTo>
                <a:lnTo>
                  <a:pt x="374432" y="1165828"/>
                </a:lnTo>
                <a:lnTo>
                  <a:pt x="353577" y="1123970"/>
                </a:lnTo>
                <a:lnTo>
                  <a:pt x="337576" y="1081485"/>
                </a:lnTo>
                <a:lnTo>
                  <a:pt x="325153" y="1037768"/>
                </a:lnTo>
                <a:lnTo>
                  <a:pt x="313844" y="968777"/>
                </a:lnTo>
                <a:lnTo>
                  <a:pt x="311288" y="933432"/>
                </a:lnTo>
                <a:lnTo>
                  <a:pt x="311729" y="898943"/>
                </a:lnTo>
                <a:lnTo>
                  <a:pt x="272843" y="923508"/>
                </a:lnTo>
                <a:lnTo>
                  <a:pt x="448609" y="783087"/>
                </a:lnTo>
                <a:lnTo>
                  <a:pt x="473512" y="787574"/>
                </a:lnTo>
                <a:lnTo>
                  <a:pt x="503846" y="799102"/>
                </a:lnTo>
                <a:lnTo>
                  <a:pt x="409815" y="874224"/>
                </a:lnTo>
                <a:lnTo>
                  <a:pt x="409019" y="882988"/>
                </a:lnTo>
                <a:lnTo>
                  <a:pt x="408321" y="891673"/>
                </a:lnTo>
                <a:lnTo>
                  <a:pt x="407726" y="900276"/>
                </a:lnTo>
                <a:lnTo>
                  <a:pt x="408030" y="909787"/>
                </a:lnTo>
                <a:lnTo>
                  <a:pt x="409381" y="957473"/>
                </a:lnTo>
                <a:lnTo>
                  <a:pt x="416028" y="1005805"/>
                </a:lnTo>
                <a:lnTo>
                  <a:pt x="428823" y="1054102"/>
                </a:lnTo>
                <a:lnTo>
                  <a:pt x="447030" y="1099701"/>
                </a:lnTo>
                <a:lnTo>
                  <a:pt x="471501" y="1141921"/>
                </a:lnTo>
                <a:lnTo>
                  <a:pt x="502293" y="1179090"/>
                </a:lnTo>
                <a:lnTo>
                  <a:pt x="555163" y="1218129"/>
                </a:lnTo>
                <a:lnTo>
                  <a:pt x="617410" y="1233420"/>
                </a:lnTo>
                <a:lnTo>
                  <a:pt x="649268" y="1227475"/>
                </a:lnTo>
                <a:lnTo>
                  <a:pt x="787249" y="1117241"/>
                </a:lnTo>
                <a:lnTo>
                  <a:pt x="790140" y="1139314"/>
                </a:lnTo>
                <a:lnTo>
                  <a:pt x="785497" y="1185287"/>
                </a:lnTo>
                <a:lnTo>
                  <a:pt x="773951" y="1222146"/>
                </a:lnTo>
                <a:lnTo>
                  <a:pt x="755796" y="1256156"/>
                </a:lnTo>
                <a:lnTo>
                  <a:pt x="731203" y="1285556"/>
                </a:lnTo>
                <a:close/>
              </a:path>
              <a:path w="1877695" h="1675129">
                <a:moveTo>
                  <a:pt x="1470568" y="559952"/>
                </a:moveTo>
                <a:lnTo>
                  <a:pt x="1435463" y="583122"/>
                </a:lnTo>
                <a:lnTo>
                  <a:pt x="1395030" y="595917"/>
                </a:lnTo>
                <a:lnTo>
                  <a:pt x="1352575" y="598950"/>
                </a:lnTo>
                <a:lnTo>
                  <a:pt x="1304652" y="588470"/>
                </a:lnTo>
                <a:lnTo>
                  <a:pt x="1263259" y="566272"/>
                </a:lnTo>
                <a:lnTo>
                  <a:pt x="1229379" y="533195"/>
                </a:lnTo>
                <a:lnTo>
                  <a:pt x="1204785" y="491072"/>
                </a:lnTo>
                <a:lnTo>
                  <a:pt x="1191204" y="446655"/>
                </a:lnTo>
                <a:lnTo>
                  <a:pt x="1186632" y="401542"/>
                </a:lnTo>
                <a:lnTo>
                  <a:pt x="1189316" y="355508"/>
                </a:lnTo>
                <a:lnTo>
                  <a:pt x="1199088" y="310314"/>
                </a:lnTo>
                <a:lnTo>
                  <a:pt x="1214194" y="265735"/>
                </a:lnTo>
                <a:lnTo>
                  <a:pt x="1199226" y="266314"/>
                </a:lnTo>
                <a:lnTo>
                  <a:pt x="1152473" y="271155"/>
                </a:lnTo>
                <a:lnTo>
                  <a:pt x="1087219" y="295653"/>
                </a:lnTo>
                <a:lnTo>
                  <a:pt x="1029661" y="335134"/>
                </a:lnTo>
                <a:lnTo>
                  <a:pt x="1234618" y="171392"/>
                </a:lnTo>
                <a:lnTo>
                  <a:pt x="1265285" y="174527"/>
                </a:lnTo>
                <a:lnTo>
                  <a:pt x="1452766" y="24746"/>
                </a:lnTo>
                <a:lnTo>
                  <a:pt x="1465507" y="19444"/>
                </a:lnTo>
                <a:lnTo>
                  <a:pt x="1509644" y="6940"/>
                </a:lnTo>
                <a:lnTo>
                  <a:pt x="1554956" y="0"/>
                </a:lnTo>
                <a:lnTo>
                  <a:pt x="1601741" y="9"/>
                </a:lnTo>
                <a:lnTo>
                  <a:pt x="1612025" y="1546"/>
                </a:lnTo>
                <a:lnTo>
                  <a:pt x="1396881" y="173427"/>
                </a:lnTo>
                <a:lnTo>
                  <a:pt x="1362883" y="207090"/>
                </a:lnTo>
                <a:lnTo>
                  <a:pt x="1383466" y="218280"/>
                </a:lnTo>
                <a:lnTo>
                  <a:pt x="1392212" y="224297"/>
                </a:lnTo>
                <a:lnTo>
                  <a:pt x="1310765" y="289366"/>
                </a:lnTo>
                <a:lnTo>
                  <a:pt x="1299143" y="316532"/>
                </a:lnTo>
                <a:lnTo>
                  <a:pt x="1291179" y="345652"/>
                </a:lnTo>
                <a:lnTo>
                  <a:pt x="1286355" y="375514"/>
                </a:lnTo>
                <a:lnTo>
                  <a:pt x="1284152" y="404908"/>
                </a:lnTo>
                <a:lnTo>
                  <a:pt x="1286428" y="432350"/>
                </a:lnTo>
                <a:lnTo>
                  <a:pt x="1309073" y="480904"/>
                </a:lnTo>
                <a:lnTo>
                  <a:pt x="1345810" y="500321"/>
                </a:lnTo>
                <a:lnTo>
                  <a:pt x="1361142" y="502702"/>
                </a:lnTo>
                <a:lnTo>
                  <a:pt x="1376287" y="501981"/>
                </a:lnTo>
                <a:lnTo>
                  <a:pt x="1390916" y="498422"/>
                </a:lnTo>
                <a:lnTo>
                  <a:pt x="1400948" y="492033"/>
                </a:lnTo>
                <a:lnTo>
                  <a:pt x="1514038" y="401684"/>
                </a:lnTo>
                <a:lnTo>
                  <a:pt x="1518968" y="435133"/>
                </a:lnTo>
                <a:lnTo>
                  <a:pt x="1515079" y="482128"/>
                </a:lnTo>
                <a:lnTo>
                  <a:pt x="1497834" y="526791"/>
                </a:lnTo>
                <a:lnTo>
                  <a:pt x="1470568" y="559952"/>
                </a:lnTo>
                <a:close/>
              </a:path>
              <a:path w="1877695" h="1675129">
                <a:moveTo>
                  <a:pt x="1452766" y="24746"/>
                </a:moveTo>
                <a:lnTo>
                  <a:pt x="1265285" y="174527"/>
                </a:lnTo>
                <a:lnTo>
                  <a:pt x="1269502" y="169532"/>
                </a:lnTo>
                <a:lnTo>
                  <a:pt x="1272919" y="163551"/>
                </a:lnTo>
                <a:lnTo>
                  <a:pt x="1312164" y="119194"/>
                </a:lnTo>
                <a:lnTo>
                  <a:pt x="1345873" y="87387"/>
                </a:lnTo>
                <a:lnTo>
                  <a:pt x="1383524" y="60558"/>
                </a:lnTo>
                <a:lnTo>
                  <a:pt x="1423038" y="37118"/>
                </a:lnTo>
                <a:lnTo>
                  <a:pt x="1452766" y="24746"/>
                </a:lnTo>
                <a:close/>
              </a:path>
              <a:path w="1877695" h="1675129">
                <a:moveTo>
                  <a:pt x="787249" y="1117241"/>
                </a:moveTo>
                <a:lnTo>
                  <a:pt x="672233" y="1209128"/>
                </a:lnTo>
                <a:lnTo>
                  <a:pt x="687876" y="1183627"/>
                </a:lnTo>
                <a:lnTo>
                  <a:pt x="694598" y="1152248"/>
                </a:lnTo>
                <a:lnTo>
                  <a:pt x="689645" y="1107439"/>
                </a:lnTo>
                <a:lnTo>
                  <a:pt x="671713" y="1066497"/>
                </a:lnTo>
                <a:lnTo>
                  <a:pt x="644837" y="1029450"/>
                </a:lnTo>
                <a:lnTo>
                  <a:pt x="612257" y="995334"/>
                </a:lnTo>
                <a:lnTo>
                  <a:pt x="579595" y="966160"/>
                </a:lnTo>
                <a:lnTo>
                  <a:pt x="530979" y="925348"/>
                </a:lnTo>
                <a:lnTo>
                  <a:pt x="478970" y="892125"/>
                </a:lnTo>
                <a:lnTo>
                  <a:pt x="426886" y="875216"/>
                </a:lnTo>
                <a:lnTo>
                  <a:pt x="409815" y="874224"/>
                </a:lnTo>
                <a:lnTo>
                  <a:pt x="503846" y="799102"/>
                </a:lnTo>
                <a:lnTo>
                  <a:pt x="556068" y="825654"/>
                </a:lnTo>
                <a:lnTo>
                  <a:pt x="594482" y="853483"/>
                </a:lnTo>
                <a:lnTo>
                  <a:pt x="637725" y="890459"/>
                </a:lnTo>
                <a:lnTo>
                  <a:pt x="679412" y="930304"/>
                </a:lnTo>
                <a:lnTo>
                  <a:pt x="715503" y="968117"/>
                </a:lnTo>
                <a:lnTo>
                  <a:pt x="747976" y="1010447"/>
                </a:lnTo>
                <a:lnTo>
                  <a:pt x="770269" y="1051156"/>
                </a:lnTo>
                <a:lnTo>
                  <a:pt x="784165" y="1093696"/>
                </a:lnTo>
                <a:lnTo>
                  <a:pt x="787249" y="1117241"/>
                </a:lnTo>
                <a:close/>
              </a:path>
              <a:path w="1877695" h="1675129">
                <a:moveTo>
                  <a:pt x="1186979" y="705238"/>
                </a:moveTo>
                <a:lnTo>
                  <a:pt x="1061296" y="805647"/>
                </a:lnTo>
                <a:lnTo>
                  <a:pt x="1078141" y="788939"/>
                </a:lnTo>
                <a:lnTo>
                  <a:pt x="1088741" y="767466"/>
                </a:lnTo>
                <a:lnTo>
                  <a:pt x="1087524" y="695289"/>
                </a:lnTo>
                <a:lnTo>
                  <a:pt x="1070051" y="652355"/>
                </a:lnTo>
                <a:lnTo>
                  <a:pt x="1041976" y="613015"/>
                </a:lnTo>
                <a:lnTo>
                  <a:pt x="1007636" y="580305"/>
                </a:lnTo>
                <a:lnTo>
                  <a:pt x="968990" y="554285"/>
                </a:lnTo>
                <a:lnTo>
                  <a:pt x="925605" y="533678"/>
                </a:lnTo>
                <a:lnTo>
                  <a:pt x="910432" y="527919"/>
                </a:lnTo>
                <a:lnTo>
                  <a:pt x="996538" y="459128"/>
                </a:lnTo>
                <a:lnTo>
                  <a:pt x="1037046" y="482034"/>
                </a:lnTo>
                <a:lnTo>
                  <a:pt x="1075080" y="510168"/>
                </a:lnTo>
                <a:lnTo>
                  <a:pt x="1109893" y="544125"/>
                </a:lnTo>
                <a:lnTo>
                  <a:pt x="1138761" y="581207"/>
                </a:lnTo>
                <a:lnTo>
                  <a:pt x="1162128" y="622683"/>
                </a:lnTo>
                <a:lnTo>
                  <a:pt x="1178855" y="667839"/>
                </a:lnTo>
                <a:lnTo>
                  <a:pt x="1186979" y="705238"/>
                </a:lnTo>
                <a:close/>
              </a:path>
              <a:path w="1877695" h="1675129">
                <a:moveTo>
                  <a:pt x="1876488" y="235660"/>
                </a:moveTo>
                <a:lnTo>
                  <a:pt x="1784466" y="249032"/>
                </a:lnTo>
                <a:lnTo>
                  <a:pt x="1782561" y="247303"/>
                </a:lnTo>
                <a:lnTo>
                  <a:pt x="1782468" y="245752"/>
                </a:lnTo>
                <a:lnTo>
                  <a:pt x="1770772" y="211206"/>
                </a:lnTo>
                <a:lnTo>
                  <a:pt x="1731117" y="155109"/>
                </a:lnTo>
                <a:lnTo>
                  <a:pt x="1659959" y="109550"/>
                </a:lnTo>
                <a:lnTo>
                  <a:pt x="1614002" y="97499"/>
                </a:lnTo>
                <a:lnTo>
                  <a:pt x="1568067" y="96809"/>
                </a:lnTo>
                <a:lnTo>
                  <a:pt x="1521780" y="104529"/>
                </a:lnTo>
                <a:lnTo>
                  <a:pt x="1477144" y="120683"/>
                </a:lnTo>
                <a:lnTo>
                  <a:pt x="1435372" y="144302"/>
                </a:lnTo>
                <a:lnTo>
                  <a:pt x="1396881" y="173427"/>
                </a:lnTo>
                <a:lnTo>
                  <a:pt x="1612025" y="1546"/>
                </a:lnTo>
                <a:lnTo>
                  <a:pt x="1649733" y="7183"/>
                </a:lnTo>
                <a:lnTo>
                  <a:pt x="1696140" y="22125"/>
                </a:lnTo>
                <a:lnTo>
                  <a:pt x="1739060" y="43104"/>
                </a:lnTo>
                <a:lnTo>
                  <a:pt x="1778176" y="70373"/>
                </a:lnTo>
                <a:lnTo>
                  <a:pt x="1812378" y="103193"/>
                </a:lnTo>
                <a:lnTo>
                  <a:pt x="1841349" y="141818"/>
                </a:lnTo>
                <a:lnTo>
                  <a:pt x="1863187" y="184516"/>
                </a:lnTo>
                <a:lnTo>
                  <a:pt x="1877575" y="231540"/>
                </a:lnTo>
                <a:lnTo>
                  <a:pt x="1877659" y="233099"/>
                </a:lnTo>
                <a:lnTo>
                  <a:pt x="1876488" y="235660"/>
                </a:lnTo>
                <a:close/>
              </a:path>
              <a:path w="1877695" h="1675129">
                <a:moveTo>
                  <a:pt x="1514038" y="401684"/>
                </a:moveTo>
                <a:lnTo>
                  <a:pt x="1400948" y="492033"/>
                </a:lnTo>
                <a:lnTo>
                  <a:pt x="1409078" y="483912"/>
                </a:lnTo>
                <a:lnTo>
                  <a:pt x="1414309" y="473230"/>
                </a:lnTo>
                <a:lnTo>
                  <a:pt x="1418025" y="462135"/>
                </a:lnTo>
                <a:lnTo>
                  <a:pt x="1420148" y="436055"/>
                </a:lnTo>
                <a:lnTo>
                  <a:pt x="1415871" y="408587"/>
                </a:lnTo>
                <a:lnTo>
                  <a:pt x="1395724" y="359662"/>
                </a:lnTo>
                <a:lnTo>
                  <a:pt x="1358273" y="318059"/>
                </a:lnTo>
                <a:lnTo>
                  <a:pt x="1310765" y="289366"/>
                </a:lnTo>
                <a:lnTo>
                  <a:pt x="1392212" y="224297"/>
                </a:lnTo>
                <a:lnTo>
                  <a:pt x="1440460" y="263777"/>
                </a:lnTo>
                <a:lnTo>
                  <a:pt x="1470245" y="300126"/>
                </a:lnTo>
                <a:lnTo>
                  <a:pt x="1494734" y="342332"/>
                </a:lnTo>
                <a:lnTo>
                  <a:pt x="1512109" y="388596"/>
                </a:lnTo>
                <a:lnTo>
                  <a:pt x="1514038" y="401684"/>
                </a:lnTo>
                <a:close/>
              </a:path>
            </a:pathLst>
          </a:custGeom>
          <a:solidFill>
            <a:srgbClr val="FDF5B5"/>
          </a:solidFill>
        </p:spPr>
        <p:txBody>
          <a:bodyPr wrap="square" lIns="0" tIns="0" rIns="0" bIns="0" rtlCol="0"/>
          <a:lstStyle/>
          <a:p>
            <a:endParaRPr/>
          </a:p>
        </p:txBody>
      </p:sp>
      <p:sp>
        <p:nvSpPr>
          <p:cNvPr id="5" name="object 5"/>
          <p:cNvSpPr/>
          <p:nvPr/>
        </p:nvSpPr>
        <p:spPr>
          <a:xfrm>
            <a:off x="13510516" y="3444822"/>
            <a:ext cx="1057275" cy="1050925"/>
          </a:xfrm>
          <a:custGeom>
            <a:avLst/>
            <a:gdLst/>
            <a:ahLst/>
            <a:cxnLst/>
            <a:rect l="l" t="t" r="r" b="b"/>
            <a:pathLst>
              <a:path w="1057275" h="1050925">
                <a:moveTo>
                  <a:pt x="602417" y="1050730"/>
                </a:moveTo>
                <a:lnTo>
                  <a:pt x="599479" y="1049165"/>
                </a:lnTo>
                <a:lnTo>
                  <a:pt x="598255" y="1044678"/>
                </a:lnTo>
                <a:lnTo>
                  <a:pt x="595179" y="1035018"/>
                </a:lnTo>
                <a:lnTo>
                  <a:pt x="592539" y="1025145"/>
                </a:lnTo>
                <a:lnTo>
                  <a:pt x="587555" y="1005392"/>
                </a:lnTo>
                <a:lnTo>
                  <a:pt x="511086" y="724685"/>
                </a:lnTo>
                <a:lnTo>
                  <a:pt x="348485" y="1023072"/>
                </a:lnTo>
                <a:lnTo>
                  <a:pt x="345040" y="1023909"/>
                </a:lnTo>
                <a:lnTo>
                  <a:pt x="212057" y="944140"/>
                </a:lnTo>
                <a:lnTo>
                  <a:pt x="211212" y="940926"/>
                </a:lnTo>
                <a:lnTo>
                  <a:pt x="213511" y="936899"/>
                </a:lnTo>
                <a:lnTo>
                  <a:pt x="218174" y="927901"/>
                </a:lnTo>
                <a:lnTo>
                  <a:pt x="223286" y="919056"/>
                </a:lnTo>
                <a:lnTo>
                  <a:pt x="233719" y="901565"/>
                </a:lnTo>
                <a:lnTo>
                  <a:pt x="389964" y="628320"/>
                </a:lnTo>
                <a:lnTo>
                  <a:pt x="31228" y="704528"/>
                </a:lnTo>
                <a:lnTo>
                  <a:pt x="30263" y="704428"/>
                </a:lnTo>
                <a:lnTo>
                  <a:pt x="28066" y="704608"/>
                </a:lnTo>
                <a:lnTo>
                  <a:pt x="25896" y="703585"/>
                </a:lnTo>
                <a:lnTo>
                  <a:pt x="0" y="572491"/>
                </a:lnTo>
                <a:lnTo>
                  <a:pt x="1289" y="569419"/>
                </a:lnTo>
                <a:lnTo>
                  <a:pt x="5915" y="568337"/>
                </a:lnTo>
                <a:lnTo>
                  <a:pt x="15638" y="565562"/>
                </a:lnTo>
                <a:lnTo>
                  <a:pt x="25602" y="563286"/>
                </a:lnTo>
                <a:lnTo>
                  <a:pt x="45511" y="559074"/>
                </a:lnTo>
                <a:lnTo>
                  <a:pt x="349375" y="487985"/>
                </a:lnTo>
                <a:lnTo>
                  <a:pt x="52926" y="295419"/>
                </a:lnTo>
                <a:lnTo>
                  <a:pt x="52236" y="294568"/>
                </a:lnTo>
                <a:lnTo>
                  <a:pt x="50705" y="293112"/>
                </a:lnTo>
                <a:lnTo>
                  <a:pt x="50031" y="290912"/>
                </a:lnTo>
                <a:lnTo>
                  <a:pt x="124378" y="179966"/>
                </a:lnTo>
                <a:lnTo>
                  <a:pt x="127487" y="178831"/>
                </a:lnTo>
                <a:lnTo>
                  <a:pt x="131505" y="181326"/>
                </a:lnTo>
                <a:lnTo>
                  <a:pt x="140340" y="186250"/>
                </a:lnTo>
                <a:lnTo>
                  <a:pt x="148992" y="191684"/>
                </a:lnTo>
                <a:lnTo>
                  <a:pt x="166054" y="202775"/>
                </a:lnTo>
                <a:lnTo>
                  <a:pt x="410198" y="354343"/>
                </a:lnTo>
                <a:lnTo>
                  <a:pt x="323954" y="37747"/>
                </a:lnTo>
                <a:lnTo>
                  <a:pt x="324154" y="36672"/>
                </a:lnTo>
                <a:lnTo>
                  <a:pt x="325023" y="34305"/>
                </a:lnTo>
                <a:lnTo>
                  <a:pt x="326055" y="33078"/>
                </a:lnTo>
                <a:lnTo>
                  <a:pt x="454714" y="0"/>
                </a:lnTo>
                <a:lnTo>
                  <a:pt x="457556" y="1624"/>
                </a:lnTo>
                <a:lnTo>
                  <a:pt x="458867" y="6074"/>
                </a:lnTo>
                <a:lnTo>
                  <a:pt x="462108" y="15672"/>
                </a:lnTo>
                <a:lnTo>
                  <a:pt x="464949" y="25470"/>
                </a:lnTo>
                <a:lnTo>
                  <a:pt x="470358" y="45082"/>
                </a:lnTo>
                <a:lnTo>
                  <a:pt x="556411" y="337229"/>
                </a:lnTo>
                <a:lnTo>
                  <a:pt x="731640" y="30788"/>
                </a:lnTo>
                <a:lnTo>
                  <a:pt x="732681" y="30110"/>
                </a:lnTo>
                <a:lnTo>
                  <a:pt x="735640" y="29404"/>
                </a:lnTo>
                <a:lnTo>
                  <a:pt x="736822" y="29483"/>
                </a:lnTo>
                <a:lnTo>
                  <a:pt x="850754" y="96808"/>
                </a:lnTo>
                <a:lnTo>
                  <a:pt x="851491" y="100002"/>
                </a:lnTo>
                <a:lnTo>
                  <a:pt x="849281" y="104054"/>
                </a:lnTo>
                <a:lnTo>
                  <a:pt x="844775" y="113129"/>
                </a:lnTo>
                <a:lnTo>
                  <a:pt x="839858" y="122065"/>
                </a:lnTo>
                <a:lnTo>
                  <a:pt x="829824" y="139762"/>
                </a:lnTo>
                <a:lnTo>
                  <a:pt x="682542" y="410038"/>
                </a:lnTo>
                <a:lnTo>
                  <a:pt x="1024841" y="329957"/>
                </a:lnTo>
                <a:lnTo>
                  <a:pt x="1028164" y="331361"/>
                </a:lnTo>
                <a:lnTo>
                  <a:pt x="1057212" y="483664"/>
                </a:lnTo>
                <a:lnTo>
                  <a:pt x="1055973" y="486839"/>
                </a:lnTo>
                <a:lnTo>
                  <a:pt x="1053060" y="487459"/>
                </a:lnTo>
                <a:lnTo>
                  <a:pt x="1041545" y="490437"/>
                </a:lnTo>
                <a:lnTo>
                  <a:pt x="1031518" y="492508"/>
                </a:lnTo>
                <a:lnTo>
                  <a:pt x="1011497" y="496288"/>
                </a:lnTo>
                <a:lnTo>
                  <a:pt x="733850" y="555268"/>
                </a:lnTo>
                <a:lnTo>
                  <a:pt x="1020588" y="733278"/>
                </a:lnTo>
                <a:lnTo>
                  <a:pt x="1021810" y="736643"/>
                </a:lnTo>
                <a:lnTo>
                  <a:pt x="934650" y="864882"/>
                </a:lnTo>
                <a:lnTo>
                  <a:pt x="931511" y="866130"/>
                </a:lnTo>
                <a:lnTo>
                  <a:pt x="927535" y="863543"/>
                </a:lnTo>
                <a:lnTo>
                  <a:pt x="918783" y="858464"/>
                </a:lnTo>
                <a:lnTo>
                  <a:pt x="910229" y="852841"/>
                </a:lnTo>
                <a:lnTo>
                  <a:pt x="893389" y="841368"/>
                </a:lnTo>
                <a:lnTo>
                  <a:pt x="660314" y="689964"/>
                </a:lnTo>
                <a:lnTo>
                  <a:pt x="754587" y="1010013"/>
                </a:lnTo>
                <a:lnTo>
                  <a:pt x="752855" y="1013102"/>
                </a:lnTo>
                <a:lnTo>
                  <a:pt x="602417" y="1050730"/>
                </a:lnTo>
                <a:close/>
              </a:path>
            </a:pathLst>
          </a:custGeom>
          <a:solidFill>
            <a:srgbClr val="F78A70"/>
          </a:solidFill>
        </p:spPr>
        <p:txBody>
          <a:bodyPr wrap="square" lIns="0" tIns="0" rIns="0" bIns="0" rtlCol="0"/>
          <a:lstStyle/>
          <a:p>
            <a:endParaRPr/>
          </a:p>
        </p:txBody>
      </p:sp>
      <p:sp>
        <p:nvSpPr>
          <p:cNvPr id="6" name="object 6"/>
          <p:cNvSpPr/>
          <p:nvPr/>
        </p:nvSpPr>
        <p:spPr>
          <a:xfrm>
            <a:off x="15550895" y="7292384"/>
            <a:ext cx="2727556" cy="250343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280399" y="4644332"/>
            <a:ext cx="1859159" cy="311317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6894972" y="2225993"/>
            <a:ext cx="6372225" cy="4553585"/>
          </a:xfrm>
          <a:custGeom>
            <a:avLst/>
            <a:gdLst/>
            <a:ahLst/>
            <a:cxnLst/>
            <a:rect l="l" t="t" r="r" b="b"/>
            <a:pathLst>
              <a:path w="6372225" h="4553584">
                <a:moveTo>
                  <a:pt x="4956645" y="4553404"/>
                </a:moveTo>
                <a:lnTo>
                  <a:pt x="4463950" y="4552880"/>
                </a:lnTo>
                <a:lnTo>
                  <a:pt x="3050966" y="4550919"/>
                </a:lnTo>
                <a:lnTo>
                  <a:pt x="1898468" y="4548275"/>
                </a:lnTo>
                <a:lnTo>
                  <a:pt x="1122138" y="4545952"/>
                </a:lnTo>
                <a:lnTo>
                  <a:pt x="837654" y="4544955"/>
                </a:lnTo>
                <a:lnTo>
                  <a:pt x="787457" y="4542989"/>
                </a:lnTo>
                <a:lnTo>
                  <a:pt x="734180" y="4540546"/>
                </a:lnTo>
                <a:lnTo>
                  <a:pt x="678695" y="4537557"/>
                </a:lnTo>
                <a:lnTo>
                  <a:pt x="621873" y="4533957"/>
                </a:lnTo>
                <a:lnTo>
                  <a:pt x="564586" y="4529676"/>
                </a:lnTo>
                <a:lnTo>
                  <a:pt x="507705" y="4524647"/>
                </a:lnTo>
                <a:lnTo>
                  <a:pt x="452102" y="4518803"/>
                </a:lnTo>
                <a:lnTo>
                  <a:pt x="398648" y="4512076"/>
                </a:lnTo>
                <a:lnTo>
                  <a:pt x="348215" y="4504399"/>
                </a:lnTo>
                <a:lnTo>
                  <a:pt x="301674" y="4495705"/>
                </a:lnTo>
                <a:lnTo>
                  <a:pt x="259898" y="4485924"/>
                </a:lnTo>
                <a:lnTo>
                  <a:pt x="196245" y="4464571"/>
                </a:lnTo>
                <a:lnTo>
                  <a:pt x="148172" y="4440497"/>
                </a:lnTo>
                <a:lnTo>
                  <a:pt x="108668" y="4410153"/>
                </a:lnTo>
                <a:lnTo>
                  <a:pt x="76892" y="4371189"/>
                </a:lnTo>
                <a:lnTo>
                  <a:pt x="52004" y="4321256"/>
                </a:lnTo>
                <a:lnTo>
                  <a:pt x="33162" y="4258004"/>
                </a:lnTo>
                <a:lnTo>
                  <a:pt x="19525" y="4179083"/>
                </a:lnTo>
                <a:lnTo>
                  <a:pt x="14396" y="4133012"/>
                </a:lnTo>
                <a:lnTo>
                  <a:pt x="10254" y="4082143"/>
                </a:lnTo>
                <a:lnTo>
                  <a:pt x="6992" y="4026182"/>
                </a:lnTo>
                <a:lnTo>
                  <a:pt x="4506" y="3964835"/>
                </a:lnTo>
                <a:lnTo>
                  <a:pt x="2691" y="3897808"/>
                </a:lnTo>
                <a:lnTo>
                  <a:pt x="1442" y="3824808"/>
                </a:lnTo>
                <a:lnTo>
                  <a:pt x="653" y="3745541"/>
                </a:lnTo>
                <a:lnTo>
                  <a:pt x="220" y="3659713"/>
                </a:lnTo>
                <a:lnTo>
                  <a:pt x="0" y="3467160"/>
                </a:lnTo>
                <a:lnTo>
                  <a:pt x="4506" y="1451992"/>
                </a:lnTo>
                <a:lnTo>
                  <a:pt x="6454" y="1060657"/>
                </a:lnTo>
                <a:lnTo>
                  <a:pt x="8237" y="852664"/>
                </a:lnTo>
                <a:lnTo>
                  <a:pt x="10543" y="682182"/>
                </a:lnTo>
                <a:lnTo>
                  <a:pt x="12683" y="576458"/>
                </a:lnTo>
                <a:lnTo>
                  <a:pt x="15229" y="487779"/>
                </a:lnTo>
                <a:lnTo>
                  <a:pt x="17176" y="437270"/>
                </a:lnTo>
                <a:lnTo>
                  <a:pt x="19339" y="393049"/>
                </a:lnTo>
                <a:lnTo>
                  <a:pt x="21733" y="354601"/>
                </a:lnTo>
                <a:lnTo>
                  <a:pt x="27269" y="292962"/>
                </a:lnTo>
                <a:lnTo>
                  <a:pt x="33898" y="248235"/>
                </a:lnTo>
                <a:lnTo>
                  <a:pt x="43896" y="209831"/>
                </a:lnTo>
                <a:lnTo>
                  <a:pt x="61489" y="174321"/>
                </a:lnTo>
                <a:lnTo>
                  <a:pt x="85344" y="141824"/>
                </a:lnTo>
                <a:lnTo>
                  <a:pt x="112560" y="113640"/>
                </a:lnTo>
                <a:lnTo>
                  <a:pt x="143074" y="89461"/>
                </a:lnTo>
                <a:lnTo>
                  <a:pt x="176822" y="68981"/>
                </a:lnTo>
                <a:lnTo>
                  <a:pt x="213740" y="51892"/>
                </a:lnTo>
                <a:lnTo>
                  <a:pt x="253764" y="37888"/>
                </a:lnTo>
                <a:lnTo>
                  <a:pt x="296831" y="26661"/>
                </a:lnTo>
                <a:lnTo>
                  <a:pt x="342876" y="17905"/>
                </a:lnTo>
                <a:lnTo>
                  <a:pt x="391835" y="11313"/>
                </a:lnTo>
                <a:lnTo>
                  <a:pt x="443646" y="6577"/>
                </a:lnTo>
                <a:lnTo>
                  <a:pt x="498243" y="3390"/>
                </a:lnTo>
                <a:lnTo>
                  <a:pt x="555564" y="1446"/>
                </a:lnTo>
                <a:lnTo>
                  <a:pt x="615543" y="438"/>
                </a:lnTo>
                <a:lnTo>
                  <a:pt x="678118" y="58"/>
                </a:lnTo>
                <a:lnTo>
                  <a:pt x="743224" y="0"/>
                </a:lnTo>
                <a:lnTo>
                  <a:pt x="1280703" y="5221"/>
                </a:lnTo>
                <a:lnTo>
                  <a:pt x="1770380" y="7259"/>
                </a:lnTo>
                <a:lnTo>
                  <a:pt x="2491720" y="6381"/>
                </a:lnTo>
                <a:lnTo>
                  <a:pt x="4623953" y="201"/>
                </a:lnTo>
                <a:lnTo>
                  <a:pt x="5235661" y="297"/>
                </a:lnTo>
                <a:lnTo>
                  <a:pt x="5584334" y="1534"/>
                </a:lnTo>
                <a:lnTo>
                  <a:pt x="5694997" y="2303"/>
                </a:lnTo>
                <a:lnTo>
                  <a:pt x="5764295" y="4162"/>
                </a:lnTo>
                <a:lnTo>
                  <a:pt x="5826794" y="6907"/>
                </a:lnTo>
                <a:lnTo>
                  <a:pt x="5883292" y="10742"/>
                </a:lnTo>
                <a:lnTo>
                  <a:pt x="5934583" y="15869"/>
                </a:lnTo>
                <a:lnTo>
                  <a:pt x="5981466" y="22492"/>
                </a:lnTo>
                <a:lnTo>
                  <a:pt x="6024736" y="30813"/>
                </a:lnTo>
                <a:lnTo>
                  <a:pt x="6065191" y="41036"/>
                </a:lnTo>
                <a:lnTo>
                  <a:pt x="6103626" y="53363"/>
                </a:lnTo>
                <a:lnTo>
                  <a:pt x="6140839" y="67997"/>
                </a:lnTo>
                <a:lnTo>
                  <a:pt x="6177625" y="85141"/>
                </a:lnTo>
                <a:lnTo>
                  <a:pt x="6214783" y="104997"/>
                </a:lnTo>
                <a:lnTo>
                  <a:pt x="6253107" y="127770"/>
                </a:lnTo>
                <a:lnTo>
                  <a:pt x="6282558" y="152099"/>
                </a:lnTo>
                <a:lnTo>
                  <a:pt x="6303184" y="184752"/>
                </a:lnTo>
                <a:lnTo>
                  <a:pt x="6317309" y="224045"/>
                </a:lnTo>
                <a:lnTo>
                  <a:pt x="6326603" y="263563"/>
                </a:lnTo>
                <a:lnTo>
                  <a:pt x="6334845" y="313382"/>
                </a:lnTo>
                <a:lnTo>
                  <a:pt x="6339783" y="353068"/>
                </a:lnTo>
                <a:lnTo>
                  <a:pt x="6344295" y="398459"/>
                </a:lnTo>
                <a:lnTo>
                  <a:pt x="6348397" y="450005"/>
                </a:lnTo>
                <a:lnTo>
                  <a:pt x="6353818" y="539850"/>
                </a:lnTo>
                <a:lnTo>
                  <a:pt x="6356969" y="608754"/>
                </a:lnTo>
                <a:lnTo>
                  <a:pt x="6359768" y="685389"/>
                </a:lnTo>
                <a:lnTo>
                  <a:pt x="6362232" y="770207"/>
                </a:lnTo>
                <a:lnTo>
                  <a:pt x="6364377" y="863657"/>
                </a:lnTo>
                <a:lnTo>
                  <a:pt x="6366220" y="966190"/>
                </a:lnTo>
                <a:lnTo>
                  <a:pt x="6368455" y="1138006"/>
                </a:lnTo>
                <a:lnTo>
                  <a:pt x="6370103" y="1332791"/>
                </a:lnTo>
                <a:lnTo>
                  <a:pt x="6371221" y="1552067"/>
                </a:lnTo>
                <a:lnTo>
                  <a:pt x="6371982" y="1885160"/>
                </a:lnTo>
                <a:lnTo>
                  <a:pt x="6371830" y="2479383"/>
                </a:lnTo>
                <a:lnTo>
                  <a:pt x="6369771" y="3556249"/>
                </a:lnTo>
                <a:lnTo>
                  <a:pt x="6369297" y="3639980"/>
                </a:lnTo>
                <a:lnTo>
                  <a:pt x="6368389" y="3718563"/>
                </a:lnTo>
                <a:lnTo>
                  <a:pt x="6366953" y="3792167"/>
                </a:lnTo>
                <a:lnTo>
                  <a:pt x="6364893" y="3860964"/>
                </a:lnTo>
                <a:lnTo>
                  <a:pt x="6362113" y="3925123"/>
                </a:lnTo>
                <a:lnTo>
                  <a:pt x="6358518" y="3984814"/>
                </a:lnTo>
                <a:lnTo>
                  <a:pt x="6354011" y="4040207"/>
                </a:lnTo>
                <a:lnTo>
                  <a:pt x="6348499" y="4091472"/>
                </a:lnTo>
                <a:lnTo>
                  <a:pt x="6341884" y="4138779"/>
                </a:lnTo>
                <a:lnTo>
                  <a:pt x="6334071" y="4182299"/>
                </a:lnTo>
                <a:lnTo>
                  <a:pt x="6324965" y="4222201"/>
                </a:lnTo>
                <a:lnTo>
                  <a:pt x="6302492" y="4291831"/>
                </a:lnTo>
                <a:lnTo>
                  <a:pt x="6273699" y="4349031"/>
                </a:lnTo>
                <a:lnTo>
                  <a:pt x="6237821" y="4395160"/>
                </a:lnTo>
                <a:lnTo>
                  <a:pt x="6194094" y="4431578"/>
                </a:lnTo>
                <a:lnTo>
                  <a:pt x="6141753" y="4459646"/>
                </a:lnTo>
                <a:lnTo>
                  <a:pt x="6080034" y="4480725"/>
                </a:lnTo>
                <a:lnTo>
                  <a:pt x="6008172" y="4496173"/>
                </a:lnTo>
                <a:lnTo>
                  <a:pt x="5968199" y="4502211"/>
                </a:lnTo>
                <a:lnTo>
                  <a:pt x="5925403" y="4507352"/>
                </a:lnTo>
                <a:lnTo>
                  <a:pt x="5879689" y="4511765"/>
                </a:lnTo>
                <a:lnTo>
                  <a:pt x="5531789" y="4536701"/>
                </a:lnTo>
                <a:lnTo>
                  <a:pt x="5268349" y="4549296"/>
                </a:lnTo>
                <a:lnTo>
                  <a:pt x="4956645" y="4553404"/>
                </a:lnTo>
                <a:close/>
              </a:path>
            </a:pathLst>
          </a:custGeom>
          <a:solidFill>
            <a:srgbClr val="FFF2E3"/>
          </a:solidFill>
        </p:spPr>
        <p:txBody>
          <a:bodyPr wrap="square" lIns="0" tIns="0" rIns="0" bIns="0" rtlCol="0"/>
          <a:lstStyle/>
          <a:p>
            <a:endParaRPr/>
          </a:p>
        </p:txBody>
      </p:sp>
      <p:sp>
        <p:nvSpPr>
          <p:cNvPr id="3" name="object 3"/>
          <p:cNvSpPr txBox="1"/>
          <p:nvPr/>
        </p:nvSpPr>
        <p:spPr>
          <a:xfrm>
            <a:off x="7632415" y="3531056"/>
            <a:ext cx="4900295" cy="1496051"/>
          </a:xfrm>
          <a:prstGeom prst="rect">
            <a:avLst/>
          </a:prstGeom>
        </p:spPr>
        <p:txBody>
          <a:bodyPr vert="horz" wrap="square" lIns="0" tIns="241300" rIns="0" bIns="0" rtlCol="0">
            <a:spAutoFit/>
          </a:bodyPr>
          <a:lstStyle/>
          <a:p>
            <a:pPr marL="12700" marR="5080" indent="667385">
              <a:lnSpc>
                <a:spcPts val="4830"/>
              </a:lnSpc>
              <a:spcBef>
                <a:spcPts val="750"/>
              </a:spcBef>
            </a:pPr>
            <a:r>
              <a:rPr sz="4500" spc="-150" dirty="0">
                <a:solidFill>
                  <a:srgbClr val="262525"/>
                </a:solidFill>
                <a:latin typeface="+mj-lt"/>
                <a:cs typeface="Arial"/>
              </a:rPr>
              <a:t>Sizce Şiddet türleri  nelerdir?</a:t>
            </a:r>
          </a:p>
        </p:txBody>
      </p:sp>
      <p:sp>
        <p:nvSpPr>
          <p:cNvPr id="4" name="object 4"/>
          <p:cNvSpPr/>
          <p:nvPr/>
        </p:nvSpPr>
        <p:spPr>
          <a:xfrm>
            <a:off x="2512356" y="2448090"/>
            <a:ext cx="1877695" cy="1675130"/>
          </a:xfrm>
          <a:custGeom>
            <a:avLst/>
            <a:gdLst/>
            <a:ahLst/>
            <a:cxnLst/>
            <a:rect l="l" t="t" r="r" b="b"/>
            <a:pathLst>
              <a:path w="1877695" h="1675129">
                <a:moveTo>
                  <a:pt x="492993" y="656598"/>
                </a:moveTo>
                <a:lnTo>
                  <a:pt x="325780" y="790186"/>
                </a:lnTo>
                <a:lnTo>
                  <a:pt x="332946" y="763329"/>
                </a:lnTo>
                <a:lnTo>
                  <a:pt x="341537" y="736960"/>
                </a:lnTo>
                <a:lnTo>
                  <a:pt x="362034" y="684823"/>
                </a:lnTo>
                <a:lnTo>
                  <a:pt x="385619" y="639973"/>
                </a:lnTo>
                <a:lnTo>
                  <a:pt x="414295" y="599182"/>
                </a:lnTo>
                <a:lnTo>
                  <a:pt x="446166" y="560716"/>
                </a:lnTo>
                <a:lnTo>
                  <a:pt x="482501" y="526811"/>
                </a:lnTo>
                <a:lnTo>
                  <a:pt x="521403" y="495732"/>
                </a:lnTo>
                <a:lnTo>
                  <a:pt x="564143" y="469714"/>
                </a:lnTo>
                <a:lnTo>
                  <a:pt x="610409" y="449007"/>
                </a:lnTo>
                <a:lnTo>
                  <a:pt x="656258" y="433510"/>
                </a:lnTo>
                <a:lnTo>
                  <a:pt x="704001" y="423001"/>
                </a:lnTo>
                <a:lnTo>
                  <a:pt x="751690" y="415787"/>
                </a:lnTo>
                <a:lnTo>
                  <a:pt x="779305" y="414857"/>
                </a:lnTo>
                <a:lnTo>
                  <a:pt x="567854" y="583787"/>
                </a:lnTo>
                <a:lnTo>
                  <a:pt x="527840" y="617380"/>
                </a:lnTo>
                <a:lnTo>
                  <a:pt x="492993" y="656598"/>
                </a:lnTo>
                <a:close/>
              </a:path>
              <a:path w="1877695" h="1675129">
                <a:moveTo>
                  <a:pt x="170831" y="1616205"/>
                </a:moveTo>
                <a:lnTo>
                  <a:pt x="97782" y="1674565"/>
                </a:lnTo>
                <a:lnTo>
                  <a:pt x="95449" y="1673177"/>
                </a:lnTo>
                <a:lnTo>
                  <a:pt x="93864" y="1671193"/>
                </a:lnTo>
                <a:lnTo>
                  <a:pt x="67797" y="1623745"/>
                </a:lnTo>
                <a:lnTo>
                  <a:pt x="46444" y="1575783"/>
                </a:lnTo>
                <a:lnTo>
                  <a:pt x="28385" y="1525190"/>
                </a:lnTo>
                <a:lnTo>
                  <a:pt x="14537" y="1472857"/>
                </a:lnTo>
                <a:lnTo>
                  <a:pt x="5323" y="1420074"/>
                </a:lnTo>
                <a:lnTo>
                  <a:pt x="541" y="1367001"/>
                </a:lnTo>
                <a:lnTo>
                  <a:pt x="0" y="1313791"/>
                </a:lnTo>
                <a:lnTo>
                  <a:pt x="2716" y="1259604"/>
                </a:lnTo>
                <a:lnTo>
                  <a:pt x="10878" y="1207568"/>
                </a:lnTo>
                <a:lnTo>
                  <a:pt x="21917" y="1154860"/>
                </a:lnTo>
                <a:lnTo>
                  <a:pt x="37229" y="1103614"/>
                </a:lnTo>
                <a:lnTo>
                  <a:pt x="56645" y="1055592"/>
                </a:lnTo>
                <a:lnTo>
                  <a:pt x="79632" y="1007968"/>
                </a:lnTo>
                <a:lnTo>
                  <a:pt x="107345" y="963071"/>
                </a:lnTo>
                <a:lnTo>
                  <a:pt x="138562" y="920251"/>
                </a:lnTo>
                <a:lnTo>
                  <a:pt x="174438" y="881835"/>
                </a:lnTo>
                <a:lnTo>
                  <a:pt x="214544" y="848169"/>
                </a:lnTo>
                <a:lnTo>
                  <a:pt x="257658" y="818602"/>
                </a:lnTo>
                <a:lnTo>
                  <a:pt x="308317" y="796010"/>
                </a:lnTo>
                <a:lnTo>
                  <a:pt x="325780" y="790186"/>
                </a:lnTo>
                <a:lnTo>
                  <a:pt x="492993" y="656598"/>
                </a:lnTo>
                <a:lnTo>
                  <a:pt x="472349" y="684470"/>
                </a:lnTo>
                <a:lnTo>
                  <a:pt x="454938" y="714635"/>
                </a:lnTo>
                <a:lnTo>
                  <a:pt x="440874" y="747003"/>
                </a:lnTo>
                <a:lnTo>
                  <a:pt x="428686" y="779497"/>
                </a:lnTo>
                <a:lnTo>
                  <a:pt x="448609" y="783087"/>
                </a:lnTo>
                <a:lnTo>
                  <a:pt x="272843" y="923508"/>
                </a:lnTo>
                <a:lnTo>
                  <a:pt x="238466" y="954223"/>
                </a:lnTo>
                <a:lnTo>
                  <a:pt x="207529" y="988692"/>
                </a:lnTo>
                <a:lnTo>
                  <a:pt x="181337" y="1027498"/>
                </a:lnTo>
                <a:lnTo>
                  <a:pt x="158820" y="1068244"/>
                </a:lnTo>
                <a:lnTo>
                  <a:pt x="139700" y="1109528"/>
                </a:lnTo>
                <a:lnTo>
                  <a:pt x="124044" y="1154546"/>
                </a:lnTo>
                <a:lnTo>
                  <a:pt x="111565" y="1200277"/>
                </a:lnTo>
                <a:lnTo>
                  <a:pt x="102460" y="1246564"/>
                </a:lnTo>
                <a:lnTo>
                  <a:pt x="97716" y="1294243"/>
                </a:lnTo>
                <a:lnTo>
                  <a:pt x="95943" y="1341174"/>
                </a:lnTo>
                <a:lnTo>
                  <a:pt x="98130" y="1388193"/>
                </a:lnTo>
                <a:lnTo>
                  <a:pt x="104471" y="1435144"/>
                </a:lnTo>
                <a:lnTo>
                  <a:pt x="115162" y="1481871"/>
                </a:lnTo>
                <a:lnTo>
                  <a:pt x="129606" y="1527225"/>
                </a:lnTo>
                <a:lnTo>
                  <a:pt x="147999" y="1571050"/>
                </a:lnTo>
                <a:lnTo>
                  <a:pt x="170535" y="1613190"/>
                </a:lnTo>
                <a:lnTo>
                  <a:pt x="171120" y="1614348"/>
                </a:lnTo>
                <a:lnTo>
                  <a:pt x="170831" y="1616205"/>
                </a:lnTo>
                <a:close/>
              </a:path>
              <a:path w="1877695" h="1675129">
                <a:moveTo>
                  <a:pt x="1154542" y="173596"/>
                </a:moveTo>
                <a:lnTo>
                  <a:pt x="849420" y="417361"/>
                </a:lnTo>
                <a:lnTo>
                  <a:pt x="861353" y="393197"/>
                </a:lnTo>
                <a:lnTo>
                  <a:pt x="866204" y="386071"/>
                </a:lnTo>
                <a:lnTo>
                  <a:pt x="894741" y="340515"/>
                </a:lnTo>
                <a:lnTo>
                  <a:pt x="929367" y="299848"/>
                </a:lnTo>
                <a:lnTo>
                  <a:pt x="967073" y="261597"/>
                </a:lnTo>
                <a:lnTo>
                  <a:pt x="1009606" y="229242"/>
                </a:lnTo>
                <a:lnTo>
                  <a:pt x="1056335" y="203288"/>
                </a:lnTo>
                <a:lnTo>
                  <a:pt x="1106630" y="184239"/>
                </a:lnTo>
                <a:lnTo>
                  <a:pt x="1145121" y="174620"/>
                </a:lnTo>
                <a:lnTo>
                  <a:pt x="1154542" y="173596"/>
                </a:lnTo>
                <a:close/>
              </a:path>
              <a:path w="1877695" h="1675129">
                <a:moveTo>
                  <a:pt x="1122628" y="880188"/>
                </a:moveTo>
                <a:lnTo>
                  <a:pt x="1087104" y="900442"/>
                </a:lnTo>
                <a:lnTo>
                  <a:pt x="1047758" y="912369"/>
                </a:lnTo>
                <a:lnTo>
                  <a:pt x="1000643" y="914248"/>
                </a:lnTo>
                <a:lnTo>
                  <a:pt x="954691" y="905444"/>
                </a:lnTo>
                <a:lnTo>
                  <a:pt x="912485" y="887146"/>
                </a:lnTo>
                <a:lnTo>
                  <a:pt x="875022" y="858557"/>
                </a:lnTo>
                <a:lnTo>
                  <a:pt x="845857" y="823338"/>
                </a:lnTo>
                <a:lnTo>
                  <a:pt x="824527" y="783485"/>
                </a:lnTo>
                <a:lnTo>
                  <a:pt x="809722" y="740045"/>
                </a:lnTo>
                <a:lnTo>
                  <a:pt x="800131" y="694065"/>
                </a:lnTo>
                <a:lnTo>
                  <a:pt x="796586" y="648131"/>
                </a:lnTo>
                <a:lnTo>
                  <a:pt x="797688" y="601736"/>
                </a:lnTo>
                <a:lnTo>
                  <a:pt x="803859" y="556168"/>
                </a:lnTo>
                <a:lnTo>
                  <a:pt x="813939" y="510728"/>
                </a:lnTo>
                <a:lnTo>
                  <a:pt x="761701" y="511823"/>
                </a:lnTo>
                <a:lnTo>
                  <a:pt x="710357" y="520332"/>
                </a:lnTo>
                <a:lnTo>
                  <a:pt x="659809" y="534706"/>
                </a:lnTo>
                <a:lnTo>
                  <a:pt x="612341" y="556374"/>
                </a:lnTo>
                <a:lnTo>
                  <a:pt x="567854" y="583787"/>
                </a:lnTo>
                <a:lnTo>
                  <a:pt x="779305" y="414857"/>
                </a:lnTo>
                <a:lnTo>
                  <a:pt x="800548" y="414141"/>
                </a:lnTo>
                <a:lnTo>
                  <a:pt x="849420" y="417361"/>
                </a:lnTo>
                <a:lnTo>
                  <a:pt x="1154542" y="173596"/>
                </a:lnTo>
                <a:lnTo>
                  <a:pt x="1185161" y="170266"/>
                </a:lnTo>
                <a:lnTo>
                  <a:pt x="1225599" y="170470"/>
                </a:lnTo>
                <a:lnTo>
                  <a:pt x="1234618" y="171392"/>
                </a:lnTo>
                <a:lnTo>
                  <a:pt x="1029661" y="335134"/>
                </a:lnTo>
                <a:lnTo>
                  <a:pt x="1006304" y="358671"/>
                </a:lnTo>
                <a:lnTo>
                  <a:pt x="984040" y="382960"/>
                </a:lnTo>
                <a:lnTo>
                  <a:pt x="964606" y="409865"/>
                </a:lnTo>
                <a:lnTo>
                  <a:pt x="947360" y="438273"/>
                </a:lnTo>
                <a:lnTo>
                  <a:pt x="948602" y="438906"/>
                </a:lnTo>
                <a:lnTo>
                  <a:pt x="949886" y="439506"/>
                </a:lnTo>
                <a:lnTo>
                  <a:pt x="951123" y="440143"/>
                </a:lnTo>
                <a:lnTo>
                  <a:pt x="995347" y="458454"/>
                </a:lnTo>
                <a:lnTo>
                  <a:pt x="996538" y="459128"/>
                </a:lnTo>
                <a:lnTo>
                  <a:pt x="910432" y="527919"/>
                </a:lnTo>
                <a:lnTo>
                  <a:pt x="907735" y="541453"/>
                </a:lnTo>
                <a:lnTo>
                  <a:pt x="904445" y="553834"/>
                </a:lnTo>
                <a:lnTo>
                  <a:pt x="901365" y="566048"/>
                </a:lnTo>
                <a:lnTo>
                  <a:pt x="899295" y="579080"/>
                </a:lnTo>
                <a:lnTo>
                  <a:pt x="894504" y="633300"/>
                </a:lnTo>
                <a:lnTo>
                  <a:pt x="897851" y="689145"/>
                </a:lnTo>
                <a:lnTo>
                  <a:pt x="911754" y="741433"/>
                </a:lnTo>
                <a:lnTo>
                  <a:pt x="941012" y="787956"/>
                </a:lnTo>
                <a:lnTo>
                  <a:pt x="985474" y="815830"/>
                </a:lnTo>
                <a:lnTo>
                  <a:pt x="1011372" y="819523"/>
                </a:lnTo>
                <a:lnTo>
                  <a:pt x="1038076" y="816071"/>
                </a:lnTo>
                <a:lnTo>
                  <a:pt x="1061296" y="805647"/>
                </a:lnTo>
                <a:lnTo>
                  <a:pt x="1186979" y="705238"/>
                </a:lnTo>
                <a:lnTo>
                  <a:pt x="1189782" y="743636"/>
                </a:lnTo>
                <a:lnTo>
                  <a:pt x="1185621" y="781097"/>
                </a:lnTo>
                <a:lnTo>
                  <a:pt x="1173644" y="816674"/>
                </a:lnTo>
                <a:lnTo>
                  <a:pt x="1151991" y="851854"/>
                </a:lnTo>
                <a:lnTo>
                  <a:pt x="1122628" y="880188"/>
                </a:lnTo>
                <a:close/>
              </a:path>
              <a:path w="1877695" h="1675129">
                <a:moveTo>
                  <a:pt x="731203" y="1285556"/>
                </a:moveTo>
                <a:lnTo>
                  <a:pt x="700342" y="1308586"/>
                </a:lnTo>
                <a:lnTo>
                  <a:pt x="661901" y="1324668"/>
                </a:lnTo>
                <a:lnTo>
                  <a:pt x="622361" y="1331873"/>
                </a:lnTo>
                <a:lnTo>
                  <a:pt x="581288" y="1328925"/>
                </a:lnTo>
                <a:lnTo>
                  <a:pt x="540625" y="1317522"/>
                </a:lnTo>
                <a:lnTo>
                  <a:pt x="499373" y="1298461"/>
                </a:lnTo>
                <a:lnTo>
                  <a:pt x="461421" y="1271888"/>
                </a:lnTo>
                <a:lnTo>
                  <a:pt x="428664" y="1241165"/>
                </a:lnTo>
                <a:lnTo>
                  <a:pt x="399828" y="1205683"/>
                </a:lnTo>
                <a:lnTo>
                  <a:pt x="374432" y="1165828"/>
                </a:lnTo>
                <a:lnTo>
                  <a:pt x="353577" y="1123970"/>
                </a:lnTo>
                <a:lnTo>
                  <a:pt x="337576" y="1081485"/>
                </a:lnTo>
                <a:lnTo>
                  <a:pt x="325153" y="1037768"/>
                </a:lnTo>
                <a:lnTo>
                  <a:pt x="313844" y="968777"/>
                </a:lnTo>
                <a:lnTo>
                  <a:pt x="311288" y="933432"/>
                </a:lnTo>
                <a:lnTo>
                  <a:pt x="311729" y="898943"/>
                </a:lnTo>
                <a:lnTo>
                  <a:pt x="272843" y="923508"/>
                </a:lnTo>
                <a:lnTo>
                  <a:pt x="448609" y="783087"/>
                </a:lnTo>
                <a:lnTo>
                  <a:pt x="473512" y="787574"/>
                </a:lnTo>
                <a:lnTo>
                  <a:pt x="503846" y="799102"/>
                </a:lnTo>
                <a:lnTo>
                  <a:pt x="409815" y="874224"/>
                </a:lnTo>
                <a:lnTo>
                  <a:pt x="409019" y="882988"/>
                </a:lnTo>
                <a:lnTo>
                  <a:pt x="408321" y="891673"/>
                </a:lnTo>
                <a:lnTo>
                  <a:pt x="407726" y="900276"/>
                </a:lnTo>
                <a:lnTo>
                  <a:pt x="408030" y="909787"/>
                </a:lnTo>
                <a:lnTo>
                  <a:pt x="409381" y="957473"/>
                </a:lnTo>
                <a:lnTo>
                  <a:pt x="416028" y="1005805"/>
                </a:lnTo>
                <a:lnTo>
                  <a:pt x="428823" y="1054102"/>
                </a:lnTo>
                <a:lnTo>
                  <a:pt x="447030" y="1099701"/>
                </a:lnTo>
                <a:lnTo>
                  <a:pt x="471501" y="1141921"/>
                </a:lnTo>
                <a:lnTo>
                  <a:pt x="502293" y="1179090"/>
                </a:lnTo>
                <a:lnTo>
                  <a:pt x="555163" y="1218129"/>
                </a:lnTo>
                <a:lnTo>
                  <a:pt x="617410" y="1233420"/>
                </a:lnTo>
                <a:lnTo>
                  <a:pt x="649268" y="1227475"/>
                </a:lnTo>
                <a:lnTo>
                  <a:pt x="787249" y="1117241"/>
                </a:lnTo>
                <a:lnTo>
                  <a:pt x="790140" y="1139314"/>
                </a:lnTo>
                <a:lnTo>
                  <a:pt x="785497" y="1185287"/>
                </a:lnTo>
                <a:lnTo>
                  <a:pt x="773951" y="1222146"/>
                </a:lnTo>
                <a:lnTo>
                  <a:pt x="755796" y="1256156"/>
                </a:lnTo>
                <a:lnTo>
                  <a:pt x="731203" y="1285556"/>
                </a:lnTo>
                <a:close/>
              </a:path>
              <a:path w="1877695" h="1675129">
                <a:moveTo>
                  <a:pt x="1470568" y="559952"/>
                </a:moveTo>
                <a:lnTo>
                  <a:pt x="1435463" y="583122"/>
                </a:lnTo>
                <a:lnTo>
                  <a:pt x="1395030" y="595917"/>
                </a:lnTo>
                <a:lnTo>
                  <a:pt x="1352575" y="598950"/>
                </a:lnTo>
                <a:lnTo>
                  <a:pt x="1304652" y="588470"/>
                </a:lnTo>
                <a:lnTo>
                  <a:pt x="1263259" y="566272"/>
                </a:lnTo>
                <a:lnTo>
                  <a:pt x="1229379" y="533195"/>
                </a:lnTo>
                <a:lnTo>
                  <a:pt x="1204785" y="491072"/>
                </a:lnTo>
                <a:lnTo>
                  <a:pt x="1191204" y="446655"/>
                </a:lnTo>
                <a:lnTo>
                  <a:pt x="1186632" y="401542"/>
                </a:lnTo>
                <a:lnTo>
                  <a:pt x="1189316" y="355508"/>
                </a:lnTo>
                <a:lnTo>
                  <a:pt x="1199088" y="310314"/>
                </a:lnTo>
                <a:lnTo>
                  <a:pt x="1214194" y="265735"/>
                </a:lnTo>
                <a:lnTo>
                  <a:pt x="1199226" y="266314"/>
                </a:lnTo>
                <a:lnTo>
                  <a:pt x="1152473" y="271155"/>
                </a:lnTo>
                <a:lnTo>
                  <a:pt x="1087219" y="295653"/>
                </a:lnTo>
                <a:lnTo>
                  <a:pt x="1029661" y="335134"/>
                </a:lnTo>
                <a:lnTo>
                  <a:pt x="1234618" y="171392"/>
                </a:lnTo>
                <a:lnTo>
                  <a:pt x="1265285" y="174527"/>
                </a:lnTo>
                <a:lnTo>
                  <a:pt x="1452766" y="24746"/>
                </a:lnTo>
                <a:lnTo>
                  <a:pt x="1465507" y="19444"/>
                </a:lnTo>
                <a:lnTo>
                  <a:pt x="1509644" y="6940"/>
                </a:lnTo>
                <a:lnTo>
                  <a:pt x="1554956" y="0"/>
                </a:lnTo>
                <a:lnTo>
                  <a:pt x="1601741" y="9"/>
                </a:lnTo>
                <a:lnTo>
                  <a:pt x="1612025" y="1546"/>
                </a:lnTo>
                <a:lnTo>
                  <a:pt x="1396881" y="173427"/>
                </a:lnTo>
                <a:lnTo>
                  <a:pt x="1362883" y="207090"/>
                </a:lnTo>
                <a:lnTo>
                  <a:pt x="1383466" y="218280"/>
                </a:lnTo>
                <a:lnTo>
                  <a:pt x="1392212" y="224297"/>
                </a:lnTo>
                <a:lnTo>
                  <a:pt x="1310765" y="289366"/>
                </a:lnTo>
                <a:lnTo>
                  <a:pt x="1299143" y="316532"/>
                </a:lnTo>
                <a:lnTo>
                  <a:pt x="1291179" y="345652"/>
                </a:lnTo>
                <a:lnTo>
                  <a:pt x="1286355" y="375514"/>
                </a:lnTo>
                <a:lnTo>
                  <a:pt x="1284152" y="404908"/>
                </a:lnTo>
                <a:lnTo>
                  <a:pt x="1286428" y="432350"/>
                </a:lnTo>
                <a:lnTo>
                  <a:pt x="1309073" y="480904"/>
                </a:lnTo>
                <a:lnTo>
                  <a:pt x="1345810" y="500321"/>
                </a:lnTo>
                <a:lnTo>
                  <a:pt x="1361142" y="502702"/>
                </a:lnTo>
                <a:lnTo>
                  <a:pt x="1376287" y="501981"/>
                </a:lnTo>
                <a:lnTo>
                  <a:pt x="1390916" y="498422"/>
                </a:lnTo>
                <a:lnTo>
                  <a:pt x="1400948" y="492033"/>
                </a:lnTo>
                <a:lnTo>
                  <a:pt x="1514038" y="401684"/>
                </a:lnTo>
                <a:lnTo>
                  <a:pt x="1518968" y="435133"/>
                </a:lnTo>
                <a:lnTo>
                  <a:pt x="1515079" y="482128"/>
                </a:lnTo>
                <a:lnTo>
                  <a:pt x="1497834" y="526791"/>
                </a:lnTo>
                <a:lnTo>
                  <a:pt x="1470568" y="559952"/>
                </a:lnTo>
                <a:close/>
              </a:path>
              <a:path w="1877695" h="1675129">
                <a:moveTo>
                  <a:pt x="1452766" y="24746"/>
                </a:moveTo>
                <a:lnTo>
                  <a:pt x="1265285" y="174527"/>
                </a:lnTo>
                <a:lnTo>
                  <a:pt x="1269502" y="169532"/>
                </a:lnTo>
                <a:lnTo>
                  <a:pt x="1272919" y="163551"/>
                </a:lnTo>
                <a:lnTo>
                  <a:pt x="1312164" y="119194"/>
                </a:lnTo>
                <a:lnTo>
                  <a:pt x="1345873" y="87387"/>
                </a:lnTo>
                <a:lnTo>
                  <a:pt x="1383524" y="60558"/>
                </a:lnTo>
                <a:lnTo>
                  <a:pt x="1423038" y="37118"/>
                </a:lnTo>
                <a:lnTo>
                  <a:pt x="1452766" y="24746"/>
                </a:lnTo>
                <a:close/>
              </a:path>
              <a:path w="1877695" h="1675129">
                <a:moveTo>
                  <a:pt x="787249" y="1117241"/>
                </a:moveTo>
                <a:lnTo>
                  <a:pt x="672233" y="1209128"/>
                </a:lnTo>
                <a:lnTo>
                  <a:pt x="687876" y="1183627"/>
                </a:lnTo>
                <a:lnTo>
                  <a:pt x="694598" y="1152248"/>
                </a:lnTo>
                <a:lnTo>
                  <a:pt x="689645" y="1107439"/>
                </a:lnTo>
                <a:lnTo>
                  <a:pt x="671713" y="1066497"/>
                </a:lnTo>
                <a:lnTo>
                  <a:pt x="644837" y="1029450"/>
                </a:lnTo>
                <a:lnTo>
                  <a:pt x="612257" y="995334"/>
                </a:lnTo>
                <a:lnTo>
                  <a:pt x="579595" y="966160"/>
                </a:lnTo>
                <a:lnTo>
                  <a:pt x="530979" y="925348"/>
                </a:lnTo>
                <a:lnTo>
                  <a:pt x="478970" y="892125"/>
                </a:lnTo>
                <a:lnTo>
                  <a:pt x="426886" y="875216"/>
                </a:lnTo>
                <a:lnTo>
                  <a:pt x="409815" y="874224"/>
                </a:lnTo>
                <a:lnTo>
                  <a:pt x="503846" y="799102"/>
                </a:lnTo>
                <a:lnTo>
                  <a:pt x="556068" y="825654"/>
                </a:lnTo>
                <a:lnTo>
                  <a:pt x="594482" y="853483"/>
                </a:lnTo>
                <a:lnTo>
                  <a:pt x="637725" y="890459"/>
                </a:lnTo>
                <a:lnTo>
                  <a:pt x="679412" y="930304"/>
                </a:lnTo>
                <a:lnTo>
                  <a:pt x="715503" y="968117"/>
                </a:lnTo>
                <a:lnTo>
                  <a:pt x="747976" y="1010447"/>
                </a:lnTo>
                <a:lnTo>
                  <a:pt x="770269" y="1051156"/>
                </a:lnTo>
                <a:lnTo>
                  <a:pt x="784165" y="1093696"/>
                </a:lnTo>
                <a:lnTo>
                  <a:pt x="787249" y="1117241"/>
                </a:lnTo>
                <a:close/>
              </a:path>
              <a:path w="1877695" h="1675129">
                <a:moveTo>
                  <a:pt x="1186979" y="705238"/>
                </a:moveTo>
                <a:lnTo>
                  <a:pt x="1061296" y="805647"/>
                </a:lnTo>
                <a:lnTo>
                  <a:pt x="1078141" y="788939"/>
                </a:lnTo>
                <a:lnTo>
                  <a:pt x="1088741" y="767466"/>
                </a:lnTo>
                <a:lnTo>
                  <a:pt x="1087524" y="695289"/>
                </a:lnTo>
                <a:lnTo>
                  <a:pt x="1070051" y="652355"/>
                </a:lnTo>
                <a:lnTo>
                  <a:pt x="1041976" y="613015"/>
                </a:lnTo>
                <a:lnTo>
                  <a:pt x="1007636" y="580305"/>
                </a:lnTo>
                <a:lnTo>
                  <a:pt x="968990" y="554285"/>
                </a:lnTo>
                <a:lnTo>
                  <a:pt x="925605" y="533678"/>
                </a:lnTo>
                <a:lnTo>
                  <a:pt x="910432" y="527919"/>
                </a:lnTo>
                <a:lnTo>
                  <a:pt x="996538" y="459128"/>
                </a:lnTo>
                <a:lnTo>
                  <a:pt x="1037046" y="482034"/>
                </a:lnTo>
                <a:lnTo>
                  <a:pt x="1075080" y="510168"/>
                </a:lnTo>
                <a:lnTo>
                  <a:pt x="1109893" y="544125"/>
                </a:lnTo>
                <a:lnTo>
                  <a:pt x="1138761" y="581207"/>
                </a:lnTo>
                <a:lnTo>
                  <a:pt x="1162128" y="622683"/>
                </a:lnTo>
                <a:lnTo>
                  <a:pt x="1178855" y="667839"/>
                </a:lnTo>
                <a:lnTo>
                  <a:pt x="1186979" y="705238"/>
                </a:lnTo>
                <a:close/>
              </a:path>
              <a:path w="1877695" h="1675129">
                <a:moveTo>
                  <a:pt x="1876488" y="235660"/>
                </a:moveTo>
                <a:lnTo>
                  <a:pt x="1784466" y="249032"/>
                </a:lnTo>
                <a:lnTo>
                  <a:pt x="1782561" y="247303"/>
                </a:lnTo>
                <a:lnTo>
                  <a:pt x="1782468" y="245752"/>
                </a:lnTo>
                <a:lnTo>
                  <a:pt x="1770772" y="211206"/>
                </a:lnTo>
                <a:lnTo>
                  <a:pt x="1731117" y="155109"/>
                </a:lnTo>
                <a:lnTo>
                  <a:pt x="1659959" y="109550"/>
                </a:lnTo>
                <a:lnTo>
                  <a:pt x="1614002" y="97499"/>
                </a:lnTo>
                <a:lnTo>
                  <a:pt x="1568067" y="96809"/>
                </a:lnTo>
                <a:lnTo>
                  <a:pt x="1521780" y="104529"/>
                </a:lnTo>
                <a:lnTo>
                  <a:pt x="1477144" y="120683"/>
                </a:lnTo>
                <a:lnTo>
                  <a:pt x="1435372" y="144302"/>
                </a:lnTo>
                <a:lnTo>
                  <a:pt x="1396881" y="173427"/>
                </a:lnTo>
                <a:lnTo>
                  <a:pt x="1612025" y="1546"/>
                </a:lnTo>
                <a:lnTo>
                  <a:pt x="1649733" y="7183"/>
                </a:lnTo>
                <a:lnTo>
                  <a:pt x="1696140" y="22125"/>
                </a:lnTo>
                <a:lnTo>
                  <a:pt x="1739060" y="43104"/>
                </a:lnTo>
                <a:lnTo>
                  <a:pt x="1778176" y="70373"/>
                </a:lnTo>
                <a:lnTo>
                  <a:pt x="1812378" y="103193"/>
                </a:lnTo>
                <a:lnTo>
                  <a:pt x="1841349" y="141818"/>
                </a:lnTo>
                <a:lnTo>
                  <a:pt x="1863187" y="184516"/>
                </a:lnTo>
                <a:lnTo>
                  <a:pt x="1877575" y="231540"/>
                </a:lnTo>
                <a:lnTo>
                  <a:pt x="1877659" y="233099"/>
                </a:lnTo>
                <a:lnTo>
                  <a:pt x="1876488" y="235660"/>
                </a:lnTo>
                <a:close/>
              </a:path>
              <a:path w="1877695" h="1675129">
                <a:moveTo>
                  <a:pt x="1514038" y="401684"/>
                </a:moveTo>
                <a:lnTo>
                  <a:pt x="1400948" y="492033"/>
                </a:lnTo>
                <a:lnTo>
                  <a:pt x="1409078" y="483912"/>
                </a:lnTo>
                <a:lnTo>
                  <a:pt x="1414309" y="473230"/>
                </a:lnTo>
                <a:lnTo>
                  <a:pt x="1418025" y="462135"/>
                </a:lnTo>
                <a:lnTo>
                  <a:pt x="1420148" y="436055"/>
                </a:lnTo>
                <a:lnTo>
                  <a:pt x="1415871" y="408587"/>
                </a:lnTo>
                <a:lnTo>
                  <a:pt x="1395724" y="359662"/>
                </a:lnTo>
                <a:lnTo>
                  <a:pt x="1358273" y="318059"/>
                </a:lnTo>
                <a:lnTo>
                  <a:pt x="1310765" y="289366"/>
                </a:lnTo>
                <a:lnTo>
                  <a:pt x="1392212" y="224297"/>
                </a:lnTo>
                <a:lnTo>
                  <a:pt x="1440460" y="263777"/>
                </a:lnTo>
                <a:lnTo>
                  <a:pt x="1470245" y="300126"/>
                </a:lnTo>
                <a:lnTo>
                  <a:pt x="1494734" y="342332"/>
                </a:lnTo>
                <a:lnTo>
                  <a:pt x="1512109" y="388596"/>
                </a:lnTo>
                <a:lnTo>
                  <a:pt x="1514038" y="401684"/>
                </a:lnTo>
                <a:close/>
              </a:path>
            </a:pathLst>
          </a:custGeom>
          <a:solidFill>
            <a:srgbClr val="FDF5B5"/>
          </a:solidFill>
        </p:spPr>
        <p:txBody>
          <a:bodyPr wrap="square" lIns="0" tIns="0" rIns="0" bIns="0" rtlCol="0"/>
          <a:lstStyle/>
          <a:p>
            <a:endParaRPr/>
          </a:p>
        </p:txBody>
      </p:sp>
      <p:sp>
        <p:nvSpPr>
          <p:cNvPr id="5" name="object 5"/>
          <p:cNvSpPr/>
          <p:nvPr/>
        </p:nvSpPr>
        <p:spPr>
          <a:xfrm>
            <a:off x="13510516" y="3444822"/>
            <a:ext cx="1057275" cy="1050925"/>
          </a:xfrm>
          <a:custGeom>
            <a:avLst/>
            <a:gdLst/>
            <a:ahLst/>
            <a:cxnLst/>
            <a:rect l="l" t="t" r="r" b="b"/>
            <a:pathLst>
              <a:path w="1057275" h="1050925">
                <a:moveTo>
                  <a:pt x="602417" y="1050730"/>
                </a:moveTo>
                <a:lnTo>
                  <a:pt x="599479" y="1049165"/>
                </a:lnTo>
                <a:lnTo>
                  <a:pt x="598255" y="1044678"/>
                </a:lnTo>
                <a:lnTo>
                  <a:pt x="595179" y="1035018"/>
                </a:lnTo>
                <a:lnTo>
                  <a:pt x="592539" y="1025145"/>
                </a:lnTo>
                <a:lnTo>
                  <a:pt x="587555" y="1005392"/>
                </a:lnTo>
                <a:lnTo>
                  <a:pt x="511086" y="724685"/>
                </a:lnTo>
                <a:lnTo>
                  <a:pt x="348485" y="1023072"/>
                </a:lnTo>
                <a:lnTo>
                  <a:pt x="345040" y="1023909"/>
                </a:lnTo>
                <a:lnTo>
                  <a:pt x="212057" y="944140"/>
                </a:lnTo>
                <a:lnTo>
                  <a:pt x="211212" y="940926"/>
                </a:lnTo>
                <a:lnTo>
                  <a:pt x="213511" y="936899"/>
                </a:lnTo>
                <a:lnTo>
                  <a:pt x="218174" y="927901"/>
                </a:lnTo>
                <a:lnTo>
                  <a:pt x="223286" y="919056"/>
                </a:lnTo>
                <a:lnTo>
                  <a:pt x="233719" y="901565"/>
                </a:lnTo>
                <a:lnTo>
                  <a:pt x="389964" y="628320"/>
                </a:lnTo>
                <a:lnTo>
                  <a:pt x="31228" y="704528"/>
                </a:lnTo>
                <a:lnTo>
                  <a:pt x="30263" y="704428"/>
                </a:lnTo>
                <a:lnTo>
                  <a:pt x="28066" y="704608"/>
                </a:lnTo>
                <a:lnTo>
                  <a:pt x="25896" y="703585"/>
                </a:lnTo>
                <a:lnTo>
                  <a:pt x="0" y="572491"/>
                </a:lnTo>
                <a:lnTo>
                  <a:pt x="1289" y="569419"/>
                </a:lnTo>
                <a:lnTo>
                  <a:pt x="5915" y="568337"/>
                </a:lnTo>
                <a:lnTo>
                  <a:pt x="15638" y="565562"/>
                </a:lnTo>
                <a:lnTo>
                  <a:pt x="25602" y="563286"/>
                </a:lnTo>
                <a:lnTo>
                  <a:pt x="45511" y="559074"/>
                </a:lnTo>
                <a:lnTo>
                  <a:pt x="349375" y="487985"/>
                </a:lnTo>
                <a:lnTo>
                  <a:pt x="52926" y="295419"/>
                </a:lnTo>
                <a:lnTo>
                  <a:pt x="52236" y="294568"/>
                </a:lnTo>
                <a:lnTo>
                  <a:pt x="50705" y="293112"/>
                </a:lnTo>
                <a:lnTo>
                  <a:pt x="50031" y="290912"/>
                </a:lnTo>
                <a:lnTo>
                  <a:pt x="124378" y="179966"/>
                </a:lnTo>
                <a:lnTo>
                  <a:pt x="127487" y="178831"/>
                </a:lnTo>
                <a:lnTo>
                  <a:pt x="131505" y="181326"/>
                </a:lnTo>
                <a:lnTo>
                  <a:pt x="140340" y="186250"/>
                </a:lnTo>
                <a:lnTo>
                  <a:pt x="148992" y="191684"/>
                </a:lnTo>
                <a:lnTo>
                  <a:pt x="166054" y="202775"/>
                </a:lnTo>
                <a:lnTo>
                  <a:pt x="410198" y="354343"/>
                </a:lnTo>
                <a:lnTo>
                  <a:pt x="323954" y="37747"/>
                </a:lnTo>
                <a:lnTo>
                  <a:pt x="324154" y="36672"/>
                </a:lnTo>
                <a:lnTo>
                  <a:pt x="325023" y="34305"/>
                </a:lnTo>
                <a:lnTo>
                  <a:pt x="326055" y="33078"/>
                </a:lnTo>
                <a:lnTo>
                  <a:pt x="454714" y="0"/>
                </a:lnTo>
                <a:lnTo>
                  <a:pt x="457556" y="1624"/>
                </a:lnTo>
                <a:lnTo>
                  <a:pt x="458867" y="6074"/>
                </a:lnTo>
                <a:lnTo>
                  <a:pt x="462108" y="15672"/>
                </a:lnTo>
                <a:lnTo>
                  <a:pt x="464949" y="25470"/>
                </a:lnTo>
                <a:lnTo>
                  <a:pt x="470358" y="45082"/>
                </a:lnTo>
                <a:lnTo>
                  <a:pt x="556411" y="337229"/>
                </a:lnTo>
                <a:lnTo>
                  <a:pt x="731640" y="30788"/>
                </a:lnTo>
                <a:lnTo>
                  <a:pt x="732681" y="30110"/>
                </a:lnTo>
                <a:lnTo>
                  <a:pt x="735640" y="29404"/>
                </a:lnTo>
                <a:lnTo>
                  <a:pt x="736822" y="29483"/>
                </a:lnTo>
                <a:lnTo>
                  <a:pt x="850754" y="96808"/>
                </a:lnTo>
                <a:lnTo>
                  <a:pt x="851491" y="100002"/>
                </a:lnTo>
                <a:lnTo>
                  <a:pt x="849281" y="104054"/>
                </a:lnTo>
                <a:lnTo>
                  <a:pt x="844775" y="113129"/>
                </a:lnTo>
                <a:lnTo>
                  <a:pt x="839858" y="122065"/>
                </a:lnTo>
                <a:lnTo>
                  <a:pt x="829824" y="139762"/>
                </a:lnTo>
                <a:lnTo>
                  <a:pt x="682542" y="410038"/>
                </a:lnTo>
                <a:lnTo>
                  <a:pt x="1024841" y="329957"/>
                </a:lnTo>
                <a:lnTo>
                  <a:pt x="1028164" y="331361"/>
                </a:lnTo>
                <a:lnTo>
                  <a:pt x="1057212" y="483664"/>
                </a:lnTo>
                <a:lnTo>
                  <a:pt x="1055973" y="486839"/>
                </a:lnTo>
                <a:lnTo>
                  <a:pt x="1053060" y="487459"/>
                </a:lnTo>
                <a:lnTo>
                  <a:pt x="1041545" y="490437"/>
                </a:lnTo>
                <a:lnTo>
                  <a:pt x="1031518" y="492508"/>
                </a:lnTo>
                <a:lnTo>
                  <a:pt x="1011497" y="496288"/>
                </a:lnTo>
                <a:lnTo>
                  <a:pt x="733850" y="555268"/>
                </a:lnTo>
                <a:lnTo>
                  <a:pt x="1020588" y="733278"/>
                </a:lnTo>
                <a:lnTo>
                  <a:pt x="1021810" y="736643"/>
                </a:lnTo>
                <a:lnTo>
                  <a:pt x="934650" y="864882"/>
                </a:lnTo>
                <a:lnTo>
                  <a:pt x="931511" y="866130"/>
                </a:lnTo>
                <a:lnTo>
                  <a:pt x="927535" y="863543"/>
                </a:lnTo>
                <a:lnTo>
                  <a:pt x="918783" y="858464"/>
                </a:lnTo>
                <a:lnTo>
                  <a:pt x="910229" y="852841"/>
                </a:lnTo>
                <a:lnTo>
                  <a:pt x="893389" y="841368"/>
                </a:lnTo>
                <a:lnTo>
                  <a:pt x="660314" y="689964"/>
                </a:lnTo>
                <a:lnTo>
                  <a:pt x="754587" y="1010013"/>
                </a:lnTo>
                <a:lnTo>
                  <a:pt x="752855" y="1013102"/>
                </a:lnTo>
                <a:lnTo>
                  <a:pt x="602417" y="1050730"/>
                </a:lnTo>
                <a:close/>
              </a:path>
            </a:pathLst>
          </a:custGeom>
          <a:solidFill>
            <a:srgbClr val="F78A70"/>
          </a:solidFill>
        </p:spPr>
        <p:txBody>
          <a:bodyPr wrap="square" lIns="0" tIns="0" rIns="0" bIns="0" rtlCol="0"/>
          <a:lstStyle/>
          <a:p>
            <a:endParaRPr/>
          </a:p>
        </p:txBody>
      </p:sp>
      <p:sp>
        <p:nvSpPr>
          <p:cNvPr id="6" name="object 6"/>
          <p:cNvSpPr/>
          <p:nvPr/>
        </p:nvSpPr>
        <p:spPr>
          <a:xfrm>
            <a:off x="15550895" y="7292384"/>
            <a:ext cx="2727556" cy="250343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80399" y="4644332"/>
            <a:ext cx="1859159" cy="3113172"/>
          </a:xfrm>
          <a:prstGeom prst="rect">
            <a:avLst/>
          </a:prstGeom>
          <a:blipFill>
            <a:blip r:embed="rId4" cstate="print"/>
            <a:stretch>
              <a:fillRect/>
            </a:stretch>
          </a:blipFill>
        </p:spPr>
        <p:txBody>
          <a:bodyPr wrap="square" lIns="0" tIns="0" rIns="0" bIns="0" rtlCol="0"/>
          <a:lstStyle/>
          <a:p>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2265" y="725579"/>
            <a:ext cx="17351695" cy="906948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38400" y="2141867"/>
            <a:ext cx="3488054" cy="2241639"/>
          </a:xfrm>
          <a:prstGeom prst="rect">
            <a:avLst/>
          </a:prstGeom>
        </p:spPr>
        <p:txBody>
          <a:bodyPr vert="horz" wrap="square" lIns="0" tIns="12700" rIns="0" bIns="0" rtlCol="0">
            <a:spAutoFit/>
          </a:bodyPr>
          <a:lstStyle/>
          <a:p>
            <a:pPr marL="12700">
              <a:spcBef>
                <a:spcPts val="100"/>
              </a:spcBef>
            </a:pPr>
            <a:r>
              <a:rPr lang="tr-TR" sz="7200" spc="-2745" dirty="0" smtClean="0">
                <a:cs typeface="Arial"/>
              </a:rPr>
              <a:t>.</a:t>
            </a:r>
            <a:r>
              <a:rPr lang="tr-TR" sz="6000" b="1" spc="-2745" dirty="0" smtClean="0">
                <a:cs typeface="Arial"/>
              </a:rPr>
              <a:t>1</a:t>
            </a:r>
            <a:r>
              <a:rPr lang="tr-TR" sz="6000" b="1" spc="-150" dirty="0" smtClean="0">
                <a:cs typeface="Arial"/>
              </a:rPr>
              <a:t> .Fiziksel</a:t>
            </a:r>
            <a:endParaRPr lang="tr-TR" sz="6000" b="1" spc="-150" dirty="0">
              <a:cs typeface="Arial"/>
            </a:endParaRPr>
          </a:p>
          <a:p>
            <a:pPr marL="12700">
              <a:lnSpc>
                <a:spcPct val="100000"/>
              </a:lnSpc>
              <a:spcBef>
                <a:spcPts val="100"/>
              </a:spcBef>
            </a:pPr>
            <a:endParaRPr sz="7200" b="1" dirty="0">
              <a:latin typeface="+mj-lt"/>
              <a:cs typeface="Arial"/>
            </a:endParaRPr>
          </a:p>
        </p:txBody>
      </p:sp>
      <p:sp>
        <p:nvSpPr>
          <p:cNvPr id="4" name="object 4"/>
          <p:cNvSpPr txBox="1"/>
          <p:nvPr/>
        </p:nvSpPr>
        <p:spPr>
          <a:xfrm>
            <a:off x="3276600" y="3131671"/>
            <a:ext cx="2489200" cy="936154"/>
          </a:xfrm>
          <a:prstGeom prst="rect">
            <a:avLst/>
          </a:prstGeom>
        </p:spPr>
        <p:txBody>
          <a:bodyPr vert="horz" wrap="square" lIns="0" tIns="12700" rIns="0" bIns="0" rtlCol="0">
            <a:spAutoFit/>
          </a:bodyPr>
          <a:lstStyle/>
          <a:p>
            <a:pPr marL="12700">
              <a:lnSpc>
                <a:spcPct val="100000"/>
              </a:lnSpc>
              <a:spcBef>
                <a:spcPts val="100"/>
              </a:spcBef>
            </a:pPr>
            <a:r>
              <a:rPr sz="6000" b="1" spc="-150" dirty="0">
                <a:cs typeface="Arial"/>
              </a:rPr>
              <a:t>şiddet</a:t>
            </a:r>
          </a:p>
        </p:txBody>
      </p:sp>
      <p:sp>
        <p:nvSpPr>
          <p:cNvPr id="5" name="object 5"/>
          <p:cNvSpPr txBox="1">
            <a:spLocks noGrp="1"/>
          </p:cNvSpPr>
          <p:nvPr>
            <p:ph type="title"/>
          </p:nvPr>
        </p:nvSpPr>
        <p:spPr>
          <a:xfrm>
            <a:off x="8255497" y="1257300"/>
            <a:ext cx="6803957" cy="9987991"/>
          </a:xfrm>
          <a:prstGeom prst="rect">
            <a:avLst/>
          </a:prstGeom>
        </p:spPr>
        <p:txBody>
          <a:bodyPr vert="horz" wrap="square" lIns="0" tIns="15875" rIns="0" bIns="0" rtlCol="0">
            <a:spAutoFit/>
          </a:bodyPr>
          <a:lstStyle/>
          <a:p>
            <a:pPr marL="12700" algn="l">
              <a:spcBef>
                <a:spcPts val="125"/>
              </a:spcBef>
            </a:pPr>
            <a:r>
              <a:rPr sz="4800" spc="-150" dirty="0">
                <a:latin typeface="+mj-lt"/>
              </a:rPr>
              <a:t>Fiziksel şiddet en </a:t>
            </a:r>
            <a:r>
              <a:rPr sz="4800" spc="-150" dirty="0" err="1" smtClean="0">
                <a:latin typeface="+mj-lt"/>
              </a:rPr>
              <a:t>çok</a:t>
            </a:r>
            <a:r>
              <a:rPr lang="tr-TR" sz="4800" spc="-150" dirty="0" smtClean="0">
                <a:latin typeface="+mj-lt"/>
              </a:rPr>
              <a:t/>
            </a:r>
            <a:br>
              <a:rPr lang="tr-TR" sz="4800" spc="-150" dirty="0" smtClean="0">
                <a:latin typeface="+mj-lt"/>
              </a:rPr>
            </a:br>
            <a:r>
              <a:rPr lang="tr-TR" sz="4800" spc="-150" dirty="0">
                <a:latin typeface="+mj-lt"/>
              </a:rPr>
              <a:t>saptanan ve </a:t>
            </a:r>
            <a:r>
              <a:rPr lang="tr-TR" sz="4800" spc="-150" dirty="0" smtClean="0">
                <a:latin typeface="+mj-lt"/>
              </a:rPr>
              <a:t>gözlenen şiddettir</a:t>
            </a:r>
            <a:r>
              <a:rPr lang="tr-TR" sz="4800" spc="-150" dirty="0">
                <a:latin typeface="+mj-lt"/>
              </a:rPr>
              <a:t>. Fiziksel güç  kullanarak </a:t>
            </a:r>
            <a:r>
              <a:rPr lang="tr-TR" sz="4800" spc="-150" dirty="0" smtClean="0">
                <a:latin typeface="+mj-lt"/>
              </a:rPr>
              <a:t>karşısındakini </a:t>
            </a:r>
            <a:r>
              <a:rPr lang="tr-TR" sz="4800" spc="-150" dirty="0">
                <a:latin typeface="+mj-lt"/>
              </a:rPr>
              <a:t>hırpalamak, </a:t>
            </a:r>
            <a:r>
              <a:rPr lang="tr-TR" sz="4800" spc="-150" dirty="0" smtClean="0">
                <a:latin typeface="+mj-lt"/>
              </a:rPr>
              <a:t>dövmek </a:t>
            </a:r>
            <a:r>
              <a:rPr lang="tr-TR" sz="4800" spc="-150" dirty="0">
                <a:latin typeface="+mj-lt"/>
              </a:rPr>
              <a:t>eylemleriyle başlayan fiziksel  şiddet ölümle sonuçlanan olaylara da neden olabilir.</a:t>
            </a:r>
            <a:r>
              <a:rPr lang="tr-TR" sz="5400" dirty="0"/>
              <a:t/>
            </a:r>
            <a:br>
              <a:rPr lang="tr-TR" sz="5400" dirty="0"/>
            </a:br>
            <a:r>
              <a:rPr lang="tr-TR" sz="5400" dirty="0"/>
              <a:t/>
            </a:r>
            <a:br>
              <a:rPr lang="tr-TR" sz="5400" dirty="0"/>
            </a:br>
            <a:r>
              <a:rPr lang="tr-TR" sz="5400" dirty="0"/>
              <a:t/>
            </a:r>
            <a:br>
              <a:rPr lang="tr-TR" sz="5400" dirty="0"/>
            </a:br>
            <a:r>
              <a:rPr lang="tr-TR" sz="5400" dirty="0"/>
              <a:t/>
            </a:r>
            <a:br>
              <a:rPr lang="tr-TR" sz="5400" dirty="0"/>
            </a:br>
            <a:endParaRPr sz="5400" spc="-15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2265" y="725579"/>
            <a:ext cx="17351695" cy="906948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22144" y="2036299"/>
            <a:ext cx="3228340" cy="936154"/>
          </a:xfrm>
          <a:prstGeom prst="rect">
            <a:avLst/>
          </a:prstGeom>
        </p:spPr>
        <p:txBody>
          <a:bodyPr vert="horz" wrap="square" lIns="0" tIns="12700" rIns="0" bIns="0" rtlCol="0">
            <a:spAutoFit/>
          </a:bodyPr>
          <a:lstStyle/>
          <a:p>
            <a:pPr marL="12700">
              <a:lnSpc>
                <a:spcPct val="100000"/>
              </a:lnSpc>
              <a:spcBef>
                <a:spcPts val="100"/>
              </a:spcBef>
            </a:pPr>
            <a:r>
              <a:rPr sz="6000" b="1" spc="-150" dirty="0">
                <a:cs typeface="Arial"/>
              </a:rPr>
              <a:t>2. Cinsel</a:t>
            </a:r>
          </a:p>
        </p:txBody>
      </p:sp>
      <p:sp>
        <p:nvSpPr>
          <p:cNvPr id="4" name="object 4"/>
          <p:cNvSpPr txBox="1"/>
          <p:nvPr/>
        </p:nvSpPr>
        <p:spPr>
          <a:xfrm>
            <a:off x="2791838" y="3131674"/>
            <a:ext cx="2489200" cy="936154"/>
          </a:xfrm>
          <a:prstGeom prst="rect">
            <a:avLst/>
          </a:prstGeom>
        </p:spPr>
        <p:txBody>
          <a:bodyPr vert="horz" wrap="square" lIns="0" tIns="12700" rIns="0" bIns="0" rtlCol="0">
            <a:spAutoFit/>
          </a:bodyPr>
          <a:lstStyle/>
          <a:p>
            <a:pPr marL="12700">
              <a:spcBef>
                <a:spcPts val="100"/>
              </a:spcBef>
            </a:pPr>
            <a:r>
              <a:rPr sz="6000" b="1" spc="-150" dirty="0">
                <a:cs typeface="Arial"/>
              </a:rPr>
              <a:t>şiddet</a:t>
            </a:r>
          </a:p>
        </p:txBody>
      </p:sp>
      <p:sp>
        <p:nvSpPr>
          <p:cNvPr id="5" name="object 5"/>
          <p:cNvSpPr txBox="1">
            <a:spLocks noGrp="1"/>
          </p:cNvSpPr>
          <p:nvPr>
            <p:ph type="title"/>
          </p:nvPr>
        </p:nvSpPr>
        <p:spPr>
          <a:xfrm>
            <a:off x="8534400" y="1333500"/>
            <a:ext cx="6201410" cy="10172657"/>
          </a:xfrm>
          <a:prstGeom prst="rect">
            <a:avLst/>
          </a:prstGeom>
        </p:spPr>
        <p:txBody>
          <a:bodyPr vert="horz" wrap="square" lIns="0" tIns="15875" rIns="0" bIns="0" rtlCol="0">
            <a:spAutoFit/>
          </a:bodyPr>
          <a:lstStyle/>
          <a:p>
            <a:pPr marL="12700" algn="l">
              <a:spcBef>
                <a:spcPts val="125"/>
              </a:spcBef>
            </a:pPr>
            <a:r>
              <a:rPr sz="4400" spc="-150" dirty="0">
                <a:latin typeface="+mj-lt"/>
              </a:rPr>
              <a:t>Cinsel şiddet, </a:t>
            </a:r>
            <a:r>
              <a:rPr sz="4400" spc="-150" dirty="0" err="1">
                <a:latin typeface="+mj-lt"/>
              </a:rPr>
              <a:t>zorlayıcı</a:t>
            </a:r>
            <a:r>
              <a:rPr sz="4400" spc="-150" dirty="0">
                <a:latin typeface="+mj-lt"/>
              </a:rPr>
              <a:t> </a:t>
            </a:r>
            <a:r>
              <a:rPr sz="4400" spc="-150" dirty="0" err="1" smtClean="0">
                <a:latin typeface="+mj-lt"/>
              </a:rPr>
              <a:t>ve</a:t>
            </a:r>
            <a:r>
              <a:rPr lang="tr-TR" sz="4400" spc="-150" dirty="0" smtClean="0">
                <a:latin typeface="+mj-lt"/>
              </a:rPr>
              <a:t> </a:t>
            </a:r>
            <a:r>
              <a:rPr lang="tr-TR" sz="4400" spc="-150" dirty="0">
                <a:latin typeface="+mj-lt"/>
              </a:rPr>
              <a:t>yıkıcı cinsel </a:t>
            </a:r>
            <a:r>
              <a:rPr lang="tr-TR" sz="4400" spc="-150" dirty="0" smtClean="0">
                <a:latin typeface="+mj-lt"/>
              </a:rPr>
              <a:t>davranışlar </a:t>
            </a:r>
            <a:r>
              <a:rPr lang="tr-TR" sz="4400" spc="-150" dirty="0">
                <a:latin typeface="+mj-lt"/>
              </a:rPr>
              <a:t>yoluyla işlenen, bir </a:t>
            </a:r>
            <a:r>
              <a:rPr lang="tr-TR" sz="4400" spc="-150" dirty="0" smtClean="0">
                <a:latin typeface="+mj-lt"/>
              </a:rPr>
              <a:t>şiddet </a:t>
            </a:r>
            <a:r>
              <a:rPr lang="tr-TR" sz="4400" spc="-150" dirty="0">
                <a:latin typeface="+mj-lt"/>
              </a:rPr>
              <a:t>suçudur. </a:t>
            </a:r>
            <a:r>
              <a:rPr lang="tr-TR" sz="4400" spc="-150" dirty="0" smtClean="0">
                <a:latin typeface="+mj-lt"/>
              </a:rPr>
              <a:t>Saldırganın amacı </a:t>
            </a:r>
            <a:r>
              <a:rPr lang="tr-TR" sz="4400" spc="-150" dirty="0" smtClean="0">
                <a:solidFill>
                  <a:prstClr val="black"/>
                </a:solidFill>
                <a:latin typeface="+mj-lt"/>
              </a:rPr>
              <a:t>sadece mağdurun </a:t>
            </a:r>
            <a:r>
              <a:rPr lang="tr-TR" sz="4400" spc="-150" dirty="0" smtClean="0">
                <a:latin typeface="+mj-lt"/>
              </a:rPr>
              <a:t>cinselliğinden </a:t>
            </a:r>
            <a:r>
              <a:rPr lang="tr-TR" sz="4400" spc="-150" dirty="0">
                <a:latin typeface="+mj-lt"/>
              </a:rPr>
              <a:t>yararlanmak  değil mağduru kontrol etmek,  utandırmak, zorlamak, zarar  vermek ve boyun  eğdirmektir.</a:t>
            </a:r>
            <a:br>
              <a:rPr lang="tr-TR" sz="4400" spc="-150" dirty="0">
                <a:latin typeface="+mj-lt"/>
              </a:rPr>
            </a:br>
            <a:r>
              <a:rPr lang="tr-TR" sz="4400" spc="-150" dirty="0">
                <a:latin typeface="+mj-lt"/>
              </a:rPr>
              <a:t/>
            </a:r>
            <a:br>
              <a:rPr lang="tr-TR" sz="4400" spc="-150" dirty="0">
                <a:latin typeface="+mj-lt"/>
              </a:rPr>
            </a:br>
            <a:r>
              <a:rPr lang="tr-TR" sz="4400" spc="-150" dirty="0">
                <a:latin typeface="+mj-lt"/>
              </a:rPr>
              <a:t/>
            </a:r>
            <a:br>
              <a:rPr lang="tr-TR" sz="4400" spc="-150" dirty="0">
                <a:latin typeface="+mj-lt"/>
              </a:rPr>
            </a:br>
            <a:r>
              <a:rPr lang="tr-TR" sz="4400" spc="-150" dirty="0">
                <a:latin typeface="+mj-lt"/>
              </a:rPr>
              <a:t/>
            </a:r>
            <a:br>
              <a:rPr lang="tr-TR" sz="4400" spc="-150" dirty="0">
                <a:latin typeface="+mj-lt"/>
              </a:rPr>
            </a:br>
            <a:endParaRPr sz="4400" spc="-15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2265" y="725579"/>
            <a:ext cx="17351695" cy="906948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81200" y="2438348"/>
            <a:ext cx="4483100" cy="936154"/>
          </a:xfrm>
          <a:prstGeom prst="rect">
            <a:avLst/>
          </a:prstGeom>
        </p:spPr>
        <p:txBody>
          <a:bodyPr vert="horz" wrap="square" lIns="0" tIns="12700" rIns="0" bIns="0" rtlCol="0">
            <a:spAutoFit/>
          </a:bodyPr>
          <a:lstStyle/>
          <a:p>
            <a:pPr marL="12700">
              <a:spcBef>
                <a:spcPts val="100"/>
              </a:spcBef>
            </a:pPr>
            <a:r>
              <a:rPr sz="6000" b="1" spc="-150" dirty="0">
                <a:cs typeface="Arial"/>
              </a:rPr>
              <a:t>3. Duygusal</a:t>
            </a:r>
          </a:p>
        </p:txBody>
      </p:sp>
      <p:sp>
        <p:nvSpPr>
          <p:cNvPr id="4" name="object 4"/>
          <p:cNvSpPr txBox="1"/>
          <p:nvPr/>
        </p:nvSpPr>
        <p:spPr>
          <a:xfrm>
            <a:off x="3581400" y="3374502"/>
            <a:ext cx="2489200" cy="936154"/>
          </a:xfrm>
          <a:prstGeom prst="rect">
            <a:avLst/>
          </a:prstGeom>
        </p:spPr>
        <p:txBody>
          <a:bodyPr vert="horz" wrap="square" lIns="0" tIns="12700" rIns="0" bIns="0" rtlCol="0">
            <a:spAutoFit/>
          </a:bodyPr>
          <a:lstStyle/>
          <a:p>
            <a:pPr marL="12700">
              <a:lnSpc>
                <a:spcPct val="100000"/>
              </a:lnSpc>
              <a:spcBef>
                <a:spcPts val="100"/>
              </a:spcBef>
            </a:pPr>
            <a:r>
              <a:rPr sz="6000" b="1" spc="-150" dirty="0">
                <a:cs typeface="Arial"/>
              </a:rPr>
              <a:t>şiddet</a:t>
            </a:r>
          </a:p>
        </p:txBody>
      </p:sp>
      <p:sp>
        <p:nvSpPr>
          <p:cNvPr id="5" name="object 5"/>
          <p:cNvSpPr txBox="1">
            <a:spLocks noGrp="1"/>
          </p:cNvSpPr>
          <p:nvPr>
            <p:ph type="title"/>
          </p:nvPr>
        </p:nvSpPr>
        <p:spPr>
          <a:xfrm>
            <a:off x="8720301" y="1686037"/>
            <a:ext cx="5784215" cy="9804544"/>
          </a:xfrm>
          <a:prstGeom prst="rect">
            <a:avLst/>
          </a:prstGeom>
        </p:spPr>
        <p:txBody>
          <a:bodyPr vert="horz" wrap="square" lIns="0" tIns="15875" rIns="0" bIns="0" rtlCol="0">
            <a:spAutoFit/>
          </a:bodyPr>
          <a:lstStyle/>
          <a:p>
            <a:pPr marL="12065" marR="5080" lvl="0" indent="0" defTabSz="914400" rtl="0" eaLnBrk="1" fontAlgn="auto" latinLnBrk="0" hangingPunct="1">
              <a:lnSpc>
                <a:spcPts val="5930"/>
              </a:lnSpc>
              <a:spcBef>
                <a:spcPts val="1330"/>
              </a:spcBef>
              <a:spcAft>
                <a:spcPts val="0"/>
              </a:spcAft>
              <a:tabLst/>
              <a:defRPr/>
            </a:pPr>
            <a:r>
              <a:rPr sz="4400" spc="-150" dirty="0" err="1" smtClean="0">
                <a:latin typeface="+mj-lt"/>
              </a:rPr>
              <a:t>Şiddet</a:t>
            </a:r>
            <a:r>
              <a:rPr sz="4400" spc="-150" dirty="0" smtClean="0">
                <a:latin typeface="+mj-lt"/>
              </a:rPr>
              <a:t> </a:t>
            </a:r>
            <a:r>
              <a:rPr sz="4400" spc="-150" dirty="0" err="1" smtClean="0">
                <a:latin typeface="+mj-lt"/>
              </a:rPr>
              <a:t>tipleri</a:t>
            </a:r>
            <a:r>
              <a:rPr sz="4400" spc="-150" dirty="0" smtClean="0">
                <a:latin typeface="+mj-lt"/>
              </a:rPr>
              <a:t> </a:t>
            </a:r>
            <a:r>
              <a:rPr sz="4400" spc="-150" dirty="0" err="1" smtClean="0">
                <a:latin typeface="+mj-lt"/>
              </a:rPr>
              <a:t>içerisinde</a:t>
            </a:r>
            <a:r>
              <a:rPr lang="tr-TR" sz="4400" spc="-150" dirty="0" smtClean="0">
                <a:latin typeface="+mj-lt"/>
              </a:rPr>
              <a:t> </a:t>
            </a:r>
            <a:r>
              <a:rPr lang="tr-TR" sz="4400" kern="1200" spc="-150" dirty="0" smtClean="0">
                <a:solidFill>
                  <a:prstClr val="black"/>
                </a:solidFill>
                <a:latin typeface="Comic Sans MS"/>
                <a:ea typeface="+mn-ea"/>
              </a:rPr>
              <a:t>gündelik yaşamda en sık rastlanan tiplerden birisi de duygusal şiddettir. Duygusal </a:t>
            </a:r>
            <a:r>
              <a:rPr lang="tr-TR" sz="4400" kern="1200" spc="-150" dirty="0">
                <a:solidFill>
                  <a:prstClr val="black"/>
                </a:solidFill>
                <a:latin typeface="Comic Sans MS"/>
                <a:ea typeface="+mn-ea"/>
              </a:rPr>
              <a:t>şiddetin temelinde insanın  yaşadığı psikolojik hasar  bulunmaktadır.</a:t>
            </a:r>
            <a:br>
              <a:rPr lang="tr-TR" sz="4400" kern="1200" spc="-150" dirty="0">
                <a:solidFill>
                  <a:prstClr val="black"/>
                </a:solidFill>
                <a:latin typeface="Comic Sans MS"/>
                <a:ea typeface="+mn-ea"/>
              </a:rPr>
            </a:br>
            <a:r>
              <a:rPr lang="tr-TR" sz="4400" kern="1200" spc="-150" dirty="0" smtClean="0">
                <a:solidFill>
                  <a:prstClr val="black"/>
                </a:solidFill>
                <a:latin typeface="Comic Sans MS"/>
                <a:ea typeface="+mn-ea"/>
              </a:rPr>
              <a:t/>
            </a:r>
            <a:br>
              <a:rPr lang="tr-TR" sz="4400" kern="1200" spc="-150" dirty="0" smtClean="0">
                <a:solidFill>
                  <a:prstClr val="black"/>
                </a:solidFill>
                <a:latin typeface="Comic Sans MS"/>
                <a:ea typeface="+mn-ea"/>
              </a:rPr>
            </a:br>
            <a:r>
              <a:rPr lang="tr-TR" sz="4400" kern="1200" spc="-150" dirty="0" smtClean="0">
                <a:solidFill>
                  <a:prstClr val="black"/>
                </a:solidFill>
                <a:latin typeface="Comic Sans MS"/>
                <a:ea typeface="+mn-ea"/>
              </a:rPr>
              <a:t/>
            </a:r>
            <a:br>
              <a:rPr lang="tr-TR" sz="4400" kern="1200" spc="-150" dirty="0" smtClean="0">
                <a:solidFill>
                  <a:prstClr val="black"/>
                </a:solidFill>
                <a:latin typeface="Comic Sans MS"/>
                <a:ea typeface="+mn-ea"/>
              </a:rPr>
            </a:br>
            <a:r>
              <a:rPr lang="tr-TR" sz="4400" kern="1200" spc="-150" dirty="0" smtClean="0">
                <a:solidFill>
                  <a:prstClr val="black"/>
                </a:solidFill>
                <a:latin typeface="Comic Sans MS"/>
                <a:ea typeface="+mn-ea"/>
              </a:rPr>
              <a:t/>
            </a:r>
            <a:br>
              <a:rPr lang="tr-TR" sz="4400" kern="1200" spc="-150" dirty="0" smtClean="0">
                <a:solidFill>
                  <a:prstClr val="black"/>
                </a:solidFill>
                <a:latin typeface="Comic Sans MS"/>
                <a:ea typeface="+mn-ea"/>
              </a:rPr>
            </a:br>
            <a:endParaRPr sz="4400" spc="-15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89</TotalTime>
  <Words>801</Words>
  <Application>Microsoft Office PowerPoint</Application>
  <PresentationFormat>Özel</PresentationFormat>
  <Paragraphs>107</Paragraphs>
  <Slides>30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30</vt:i4>
      </vt:variant>
    </vt:vector>
  </HeadingPairs>
  <TitlesOfParts>
    <vt:vector size="33" baseType="lpstr">
      <vt:lpstr>Arial</vt:lpstr>
      <vt:lpstr>Comic Sans MS</vt:lpstr>
      <vt:lpstr>Office Theme</vt:lpstr>
      <vt:lpstr>PowerPoint Sunusu</vt:lpstr>
      <vt:lpstr>PowerPoint Sunusu</vt:lpstr>
      <vt:lpstr>PowerPoint Sunusu</vt:lpstr>
      <vt:lpstr>PowerPoint Sunusu</vt:lpstr>
      <vt:lpstr>PowerPoint Sunusu</vt:lpstr>
      <vt:lpstr>PowerPoint Sunusu</vt:lpstr>
      <vt:lpstr>Fiziksel şiddet en çok saptanan ve gözlenen şiddettir. Fiziksel güç  kullanarak karşısındakini hırpalamak, dövmek eylemleriyle başlayan fiziksel  şiddet ölümle sonuçlanan olaylara da neden olabilir.    </vt:lpstr>
      <vt:lpstr>Cinsel şiddet, zorlayıcı ve yıkıcı cinsel davranışlar yoluyla işlenen, bir şiddet suçudur. Saldırganın amacı sadece mağdurun cinselliğinden yararlanmak  değil mağduru kontrol etmek,  utandırmak, zorlamak, zarar  vermek ve boyun  eğdirmektir.    </vt:lpstr>
      <vt:lpstr>Şiddet tipleri içerisinde gündelik yaşamda en sık rastlanan tiplerden birisi de duygusal şiddettir. Duygusal şiddetin temelinde insanın  yaşadığı psikolojik hasar  bulunmaktadır.    </vt:lpstr>
      <vt:lpstr>4. Ekonomik</vt:lpstr>
      <vt:lpstr>Siber şiddet eylemleri iki temel bilişim teknolojisi aracıyla  yapılmaktadır. Bunlardan ilki kişisel bilgisayar yoluyla saldırganın tekrarlı olarak anında mesaj, müstehcen taciz mesajı, iftira  içeren mesaj göndermesi ya da  internet sitesi hazırlayarak bunları  yayınlamasıdır. İkincisi ise kurbana  rahatsız edici mesajların cep  telefonu yoluyla iletilmesidir.    </vt:lpstr>
      <vt:lpstr>PowerPoint Sunusu</vt:lpstr>
      <vt:lpstr>PowerPoint Sunusu</vt:lpstr>
      <vt:lpstr>Çocuğunuz eve bedenini herhangi bir yerinde veya çeşitli yerlerinde morluk, kesik, şişlik, yanık, sıyrık, kırık, çıkık veya yara ile geliyorsa,   </vt:lpstr>
      <vt:lpstr>PowerPoint Sunusu</vt:lpstr>
      <vt:lpstr>Sizlerle veya çevresindekilerle iletişim kurmaktan kaçınıyorsa,  </vt:lpstr>
      <vt:lpstr>Evde odaya kapanma davranışında artma varsa, </vt:lpstr>
      <vt:lpstr>Okula gitmek istemiyor veya okuldan kaçıyor, devamsızlık yapıyorsa,  </vt:lpstr>
      <vt:lpstr>PowerPoint Sunusu</vt:lpstr>
      <vt:lpstr>1.Fiziksel istismar </vt:lpstr>
      <vt:lpstr>2.Cinsel istismar </vt:lpstr>
      <vt:lpstr>Duygusal istismar, çocuk ve gençlerin, kendilerini olumsuz etkileyen tutum ve davranışlara maruz kalarak ya da gereksindikleri ilgi,  sevgi ve bakımdan mahrum  bırakılarak toplumsal ve  bilimsel standartlara göre  psikolojik hasara  uğratılmaları durumudur.   </vt:lpstr>
      <vt:lpstr>İhmal, çocuğa bakmakla yükümlü kişinin bu  yükümlülüğünü yerine getirmemesi, çocuğu fiziksel  ya da duygusal olarak ihmal  etmesidir.  </vt:lpstr>
      <vt:lpstr>Çocuklarınızı gözetim altında yönlendirin </vt:lpstr>
      <vt:lpstr>PowerPoint Sunusu</vt:lpstr>
      <vt:lpstr>Çocuklarınızın ateşli silahlara ulaşamayacaklarından emin olun </vt:lpstr>
      <vt:lpstr>Televizyon izlemeyi günde bir ya da iki saat ile sınırlandırın. </vt:lpstr>
      <vt:lpstr>Çocuklarınıza yönelik sevgi ve ilginiz sürekli ve tutarlı olsun. </vt:lpstr>
      <vt:lpstr>Bu tür davranışların gerçek hayatta ne kadar acı verici olduğunu ve ciddi sorunlara yol açabildiğini anlamalarını sağlayın. </vt:lpstr>
      <vt:lpstr>Dinlediğiniz için teşekkürler!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ŞİDDETİ ÖNLEME OKULÖNCESİ VELİ SUNUMU</dc:title>
  <dc:creator>BİLECİK RAM</dc:creator>
  <cp:keywords>DAFLu3fJCMI,BAEaTmOE268</cp:keywords>
  <cp:lastModifiedBy>USER</cp:lastModifiedBy>
  <cp:revision>8</cp:revision>
  <dcterms:created xsi:type="dcterms:W3CDTF">2022-09-09T12:16:27Z</dcterms:created>
  <dcterms:modified xsi:type="dcterms:W3CDTF">2024-01-22T08:33:29Z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2022-09-09T00:00:00Z</vt:filetime>
  </property>
  <property fmtid="{D5CDD505-2E9C-101B-9397-08002B2CF9AE}" pid="3" name="Creator">
    <vt:lpwstr>Canva</vt:lpwstr>
  </property>
  <property fmtid="{D5CDD505-2E9C-101B-9397-08002B2CF9AE}" pid="4" name="LastSaved">
    <vt:filetime>2022-09-09T00:00:00Z</vt:filetime>
  </property>
</Properties>
</file>