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5143500" type="screen16x9"/>
  <p:notesSz cx="9144000" cy="51435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8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7.png"/><Relationship Id="rId5" Type="http://schemas.openxmlformats.org/officeDocument/2006/relationships/image" Target="../media/image17.png"/><Relationship Id="rId1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7.png"/><Relationship Id="rId5" Type="http://schemas.openxmlformats.org/officeDocument/2006/relationships/image" Target="../media/image17.png"/><Relationship Id="rId1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BDE4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19354" y="531888"/>
            <a:ext cx="965200" cy="1118870"/>
          </a:xfrm>
          <a:custGeom>
            <a:avLst/>
            <a:gdLst/>
            <a:ahLst/>
            <a:cxnLst/>
            <a:rect l="l" t="t" r="r" b="b"/>
            <a:pathLst>
              <a:path w="965200" h="1118870">
                <a:moveTo>
                  <a:pt x="965111" y="565162"/>
                </a:moveTo>
                <a:lnTo>
                  <a:pt x="963764" y="520001"/>
                </a:lnTo>
                <a:lnTo>
                  <a:pt x="958786" y="475056"/>
                </a:lnTo>
                <a:lnTo>
                  <a:pt x="950214" y="430580"/>
                </a:lnTo>
                <a:lnTo>
                  <a:pt x="938022" y="386803"/>
                </a:lnTo>
                <a:lnTo>
                  <a:pt x="922223" y="343954"/>
                </a:lnTo>
                <a:lnTo>
                  <a:pt x="902843" y="302298"/>
                </a:lnTo>
                <a:lnTo>
                  <a:pt x="879881" y="262039"/>
                </a:lnTo>
                <a:lnTo>
                  <a:pt x="853338" y="223443"/>
                </a:lnTo>
                <a:lnTo>
                  <a:pt x="823226" y="186728"/>
                </a:lnTo>
                <a:lnTo>
                  <a:pt x="789559" y="152133"/>
                </a:lnTo>
                <a:lnTo>
                  <a:pt x="753059" y="120535"/>
                </a:lnTo>
                <a:lnTo>
                  <a:pt x="714667" y="92633"/>
                </a:lnTo>
                <a:lnTo>
                  <a:pt x="674598" y="68402"/>
                </a:lnTo>
                <a:lnTo>
                  <a:pt x="633107" y="47853"/>
                </a:lnTo>
                <a:lnTo>
                  <a:pt x="590423" y="30975"/>
                </a:lnTo>
                <a:lnTo>
                  <a:pt x="546773" y="17754"/>
                </a:lnTo>
                <a:lnTo>
                  <a:pt x="502399" y="8191"/>
                </a:lnTo>
                <a:lnTo>
                  <a:pt x="457542" y="2286"/>
                </a:lnTo>
                <a:lnTo>
                  <a:pt x="412445" y="0"/>
                </a:lnTo>
                <a:lnTo>
                  <a:pt x="367334" y="1358"/>
                </a:lnTo>
                <a:lnTo>
                  <a:pt x="322453" y="6350"/>
                </a:lnTo>
                <a:lnTo>
                  <a:pt x="278028" y="14947"/>
                </a:lnTo>
                <a:lnTo>
                  <a:pt x="234315" y="27165"/>
                </a:lnTo>
                <a:lnTo>
                  <a:pt x="191528" y="42989"/>
                </a:lnTo>
                <a:lnTo>
                  <a:pt x="149923" y="62395"/>
                </a:lnTo>
                <a:lnTo>
                  <a:pt x="109740" y="85407"/>
                </a:lnTo>
                <a:lnTo>
                  <a:pt x="71196" y="111988"/>
                </a:lnTo>
                <a:lnTo>
                  <a:pt x="34531" y="142151"/>
                </a:lnTo>
                <a:lnTo>
                  <a:pt x="0" y="175882"/>
                </a:lnTo>
                <a:lnTo>
                  <a:pt x="1765" y="944613"/>
                </a:lnTo>
                <a:lnTo>
                  <a:pt x="60134" y="998067"/>
                </a:lnTo>
                <a:lnTo>
                  <a:pt x="98526" y="1025969"/>
                </a:lnTo>
                <a:lnTo>
                  <a:pt x="138595" y="1050201"/>
                </a:lnTo>
                <a:lnTo>
                  <a:pt x="180086" y="1070749"/>
                </a:lnTo>
                <a:lnTo>
                  <a:pt x="222783" y="1087628"/>
                </a:lnTo>
                <a:lnTo>
                  <a:pt x="266420" y="1100848"/>
                </a:lnTo>
                <a:lnTo>
                  <a:pt x="310794" y="1110411"/>
                </a:lnTo>
                <a:lnTo>
                  <a:pt x="355650" y="1116317"/>
                </a:lnTo>
                <a:lnTo>
                  <a:pt x="400748" y="1118603"/>
                </a:lnTo>
                <a:lnTo>
                  <a:pt x="445858" y="1117244"/>
                </a:lnTo>
                <a:lnTo>
                  <a:pt x="490740" y="1112253"/>
                </a:lnTo>
                <a:lnTo>
                  <a:pt x="535165" y="1103655"/>
                </a:lnTo>
                <a:lnTo>
                  <a:pt x="578878" y="1091438"/>
                </a:lnTo>
                <a:lnTo>
                  <a:pt x="621665" y="1075613"/>
                </a:lnTo>
                <a:lnTo>
                  <a:pt x="663270" y="1056208"/>
                </a:lnTo>
                <a:lnTo>
                  <a:pt x="703465" y="1033195"/>
                </a:lnTo>
                <a:lnTo>
                  <a:pt x="742010" y="1006614"/>
                </a:lnTo>
                <a:lnTo>
                  <a:pt x="778662" y="976452"/>
                </a:lnTo>
                <a:lnTo>
                  <a:pt x="813206" y="942708"/>
                </a:lnTo>
                <a:lnTo>
                  <a:pt x="844753" y="906183"/>
                </a:lnTo>
                <a:lnTo>
                  <a:pt x="872617" y="867752"/>
                </a:lnTo>
                <a:lnTo>
                  <a:pt x="896797" y="827646"/>
                </a:lnTo>
                <a:lnTo>
                  <a:pt x="917321" y="786104"/>
                </a:lnTo>
                <a:lnTo>
                  <a:pt x="934173" y="743356"/>
                </a:lnTo>
                <a:lnTo>
                  <a:pt x="947381" y="699655"/>
                </a:lnTo>
                <a:lnTo>
                  <a:pt x="956932" y="655231"/>
                </a:lnTo>
                <a:lnTo>
                  <a:pt x="962837" y="610323"/>
                </a:lnTo>
                <a:lnTo>
                  <a:pt x="965111" y="565162"/>
                </a:lnTo>
                <a:close/>
              </a:path>
            </a:pathLst>
          </a:custGeom>
          <a:solidFill>
            <a:srgbClr val="FFFFFF">
              <a:alpha val="13331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6999948" y="0"/>
            <a:ext cx="1475105" cy="4610100"/>
          </a:xfrm>
          <a:custGeom>
            <a:avLst/>
            <a:gdLst/>
            <a:ahLst/>
            <a:cxnLst/>
            <a:rect l="l" t="t" r="r" b="b"/>
            <a:pathLst>
              <a:path w="1475104" h="4610100">
                <a:moveTo>
                  <a:pt x="270992" y="2868130"/>
                </a:moveTo>
                <a:lnTo>
                  <a:pt x="269659" y="2819387"/>
                </a:lnTo>
                <a:lnTo>
                  <a:pt x="265887" y="2777579"/>
                </a:lnTo>
                <a:lnTo>
                  <a:pt x="248373" y="2718358"/>
                </a:lnTo>
                <a:lnTo>
                  <a:pt x="213144" y="2697734"/>
                </a:lnTo>
                <a:lnTo>
                  <a:pt x="215049" y="2659202"/>
                </a:lnTo>
                <a:lnTo>
                  <a:pt x="219633" y="2606764"/>
                </a:lnTo>
                <a:lnTo>
                  <a:pt x="216331" y="2560917"/>
                </a:lnTo>
                <a:lnTo>
                  <a:pt x="194602" y="2542159"/>
                </a:lnTo>
                <a:lnTo>
                  <a:pt x="175463" y="2516340"/>
                </a:lnTo>
                <a:lnTo>
                  <a:pt x="149136" y="2509520"/>
                </a:lnTo>
                <a:lnTo>
                  <a:pt x="149136" y="0"/>
                </a:lnTo>
                <a:lnTo>
                  <a:pt x="132372" y="0"/>
                </a:lnTo>
                <a:lnTo>
                  <a:pt x="132372" y="2508707"/>
                </a:lnTo>
                <a:lnTo>
                  <a:pt x="104927" y="2515451"/>
                </a:lnTo>
                <a:lnTo>
                  <a:pt x="90589" y="2543048"/>
                </a:lnTo>
                <a:lnTo>
                  <a:pt x="71564" y="2553297"/>
                </a:lnTo>
                <a:lnTo>
                  <a:pt x="67056" y="2589568"/>
                </a:lnTo>
                <a:lnTo>
                  <a:pt x="68541" y="2635758"/>
                </a:lnTo>
                <a:lnTo>
                  <a:pt x="67538" y="2675750"/>
                </a:lnTo>
                <a:lnTo>
                  <a:pt x="55537" y="2693416"/>
                </a:lnTo>
                <a:lnTo>
                  <a:pt x="36652" y="2700502"/>
                </a:lnTo>
                <a:lnTo>
                  <a:pt x="22428" y="2718549"/>
                </a:lnTo>
                <a:lnTo>
                  <a:pt x="12242" y="2746387"/>
                </a:lnTo>
                <a:lnTo>
                  <a:pt x="5511" y="2782811"/>
                </a:lnTo>
                <a:lnTo>
                  <a:pt x="1638" y="2826651"/>
                </a:lnTo>
                <a:lnTo>
                  <a:pt x="0" y="2876727"/>
                </a:lnTo>
                <a:lnTo>
                  <a:pt x="12" y="2931858"/>
                </a:lnTo>
                <a:lnTo>
                  <a:pt x="1066" y="2990862"/>
                </a:lnTo>
                <a:lnTo>
                  <a:pt x="3898" y="3115780"/>
                </a:lnTo>
                <a:lnTo>
                  <a:pt x="4483" y="3179318"/>
                </a:lnTo>
                <a:lnTo>
                  <a:pt x="21932" y="3251276"/>
                </a:lnTo>
                <a:lnTo>
                  <a:pt x="82423" y="3299536"/>
                </a:lnTo>
                <a:lnTo>
                  <a:pt x="132626" y="3308350"/>
                </a:lnTo>
                <a:lnTo>
                  <a:pt x="181406" y="3304184"/>
                </a:lnTo>
                <a:lnTo>
                  <a:pt x="218401" y="3288042"/>
                </a:lnTo>
                <a:lnTo>
                  <a:pt x="259308" y="3226282"/>
                </a:lnTo>
                <a:lnTo>
                  <a:pt x="264325" y="3183890"/>
                </a:lnTo>
                <a:lnTo>
                  <a:pt x="265226" y="3114167"/>
                </a:lnTo>
                <a:lnTo>
                  <a:pt x="267004" y="3046806"/>
                </a:lnTo>
                <a:lnTo>
                  <a:pt x="268998" y="2982747"/>
                </a:lnTo>
                <a:lnTo>
                  <a:pt x="270548" y="2922879"/>
                </a:lnTo>
                <a:lnTo>
                  <a:pt x="270992" y="2868130"/>
                </a:lnTo>
                <a:close/>
              </a:path>
              <a:path w="1475104" h="4610100">
                <a:moveTo>
                  <a:pt x="1187005" y="4367669"/>
                </a:moveTo>
                <a:lnTo>
                  <a:pt x="1178864" y="4309783"/>
                </a:lnTo>
                <a:lnTo>
                  <a:pt x="1152867" y="4255363"/>
                </a:lnTo>
                <a:lnTo>
                  <a:pt x="1107071" y="4207599"/>
                </a:lnTo>
                <a:lnTo>
                  <a:pt x="1039533" y="4169676"/>
                </a:lnTo>
                <a:lnTo>
                  <a:pt x="1042835" y="4135971"/>
                </a:lnTo>
                <a:lnTo>
                  <a:pt x="1046429" y="4094302"/>
                </a:lnTo>
                <a:lnTo>
                  <a:pt x="1040866" y="4058526"/>
                </a:lnTo>
                <a:lnTo>
                  <a:pt x="1016673" y="4042460"/>
                </a:lnTo>
                <a:lnTo>
                  <a:pt x="998270" y="4024617"/>
                </a:lnTo>
                <a:lnTo>
                  <a:pt x="969048" y="4019486"/>
                </a:lnTo>
                <a:lnTo>
                  <a:pt x="969048" y="0"/>
                </a:lnTo>
                <a:lnTo>
                  <a:pt x="952284" y="0"/>
                </a:lnTo>
                <a:lnTo>
                  <a:pt x="952284" y="4017949"/>
                </a:lnTo>
                <a:lnTo>
                  <a:pt x="917994" y="4021899"/>
                </a:lnTo>
                <a:lnTo>
                  <a:pt x="905675" y="4039349"/>
                </a:lnTo>
                <a:lnTo>
                  <a:pt x="879652" y="4041063"/>
                </a:lnTo>
                <a:lnTo>
                  <a:pt x="869505" y="4045381"/>
                </a:lnTo>
                <a:lnTo>
                  <a:pt x="869734" y="4056265"/>
                </a:lnTo>
                <a:lnTo>
                  <a:pt x="867486" y="4117670"/>
                </a:lnTo>
                <a:lnTo>
                  <a:pt x="865543" y="4179062"/>
                </a:lnTo>
                <a:lnTo>
                  <a:pt x="825766" y="4201972"/>
                </a:lnTo>
                <a:lnTo>
                  <a:pt x="793153" y="4231970"/>
                </a:lnTo>
                <a:lnTo>
                  <a:pt x="767842" y="4267593"/>
                </a:lnTo>
                <a:lnTo>
                  <a:pt x="750036" y="4307357"/>
                </a:lnTo>
                <a:lnTo>
                  <a:pt x="739889" y="4349801"/>
                </a:lnTo>
                <a:lnTo>
                  <a:pt x="737577" y="4393438"/>
                </a:lnTo>
                <a:lnTo>
                  <a:pt x="743280" y="4436808"/>
                </a:lnTo>
                <a:lnTo>
                  <a:pt x="757161" y="4478413"/>
                </a:lnTo>
                <a:lnTo>
                  <a:pt x="779399" y="4516806"/>
                </a:lnTo>
                <a:lnTo>
                  <a:pt x="810171" y="4550486"/>
                </a:lnTo>
                <a:lnTo>
                  <a:pt x="842759" y="4574146"/>
                </a:lnTo>
                <a:lnTo>
                  <a:pt x="907427" y="4603000"/>
                </a:lnTo>
                <a:lnTo>
                  <a:pt x="969810" y="4609858"/>
                </a:lnTo>
                <a:lnTo>
                  <a:pt x="999540" y="4606048"/>
                </a:lnTo>
                <a:lnTo>
                  <a:pt x="1054836" y="4585906"/>
                </a:lnTo>
                <a:lnTo>
                  <a:pt x="1102969" y="4551743"/>
                </a:lnTo>
                <a:lnTo>
                  <a:pt x="1142009" y="4506734"/>
                </a:lnTo>
                <a:lnTo>
                  <a:pt x="1169987" y="4454068"/>
                </a:lnTo>
                <a:lnTo>
                  <a:pt x="1184986" y="4396930"/>
                </a:lnTo>
                <a:lnTo>
                  <a:pt x="1187005" y="4367669"/>
                </a:lnTo>
                <a:close/>
              </a:path>
              <a:path w="1475104" h="4610100">
                <a:moveTo>
                  <a:pt x="1474724" y="2504287"/>
                </a:moveTo>
                <a:lnTo>
                  <a:pt x="1473187" y="2462060"/>
                </a:lnTo>
                <a:lnTo>
                  <a:pt x="1464322" y="2418130"/>
                </a:lnTo>
                <a:lnTo>
                  <a:pt x="1448257" y="2373312"/>
                </a:lnTo>
                <a:lnTo>
                  <a:pt x="1425105" y="2328418"/>
                </a:lnTo>
                <a:lnTo>
                  <a:pt x="1401394" y="2277148"/>
                </a:lnTo>
                <a:lnTo>
                  <a:pt x="1390078" y="2225344"/>
                </a:lnTo>
                <a:lnTo>
                  <a:pt x="1382966" y="2177643"/>
                </a:lnTo>
                <a:lnTo>
                  <a:pt x="1371930" y="2138705"/>
                </a:lnTo>
                <a:lnTo>
                  <a:pt x="1348778" y="2113153"/>
                </a:lnTo>
                <a:lnTo>
                  <a:pt x="1353845" y="2076132"/>
                </a:lnTo>
                <a:lnTo>
                  <a:pt x="1356093" y="2038896"/>
                </a:lnTo>
                <a:lnTo>
                  <a:pt x="1355509" y="2001608"/>
                </a:lnTo>
                <a:lnTo>
                  <a:pt x="1352080" y="1964436"/>
                </a:lnTo>
                <a:lnTo>
                  <a:pt x="1347724" y="1958721"/>
                </a:lnTo>
                <a:lnTo>
                  <a:pt x="1340472" y="1957641"/>
                </a:lnTo>
                <a:lnTo>
                  <a:pt x="1332090" y="1958479"/>
                </a:lnTo>
                <a:lnTo>
                  <a:pt x="1324394" y="1958467"/>
                </a:lnTo>
                <a:lnTo>
                  <a:pt x="1310513" y="1928787"/>
                </a:lnTo>
                <a:lnTo>
                  <a:pt x="1276870" y="1914309"/>
                </a:lnTo>
                <a:lnTo>
                  <a:pt x="1263180" y="1914436"/>
                </a:lnTo>
                <a:lnTo>
                  <a:pt x="1263180" y="0"/>
                </a:lnTo>
                <a:lnTo>
                  <a:pt x="1246416" y="0"/>
                </a:lnTo>
                <a:lnTo>
                  <a:pt x="1246416" y="1914588"/>
                </a:lnTo>
                <a:lnTo>
                  <a:pt x="1236395" y="1914677"/>
                </a:lnTo>
                <a:lnTo>
                  <a:pt x="1201991" y="1929523"/>
                </a:lnTo>
                <a:lnTo>
                  <a:pt x="1186599" y="1958467"/>
                </a:lnTo>
                <a:lnTo>
                  <a:pt x="1159408" y="1978774"/>
                </a:lnTo>
                <a:lnTo>
                  <a:pt x="1155915" y="2022944"/>
                </a:lnTo>
                <a:lnTo>
                  <a:pt x="1163193" y="2073617"/>
                </a:lnTo>
                <a:lnTo>
                  <a:pt x="1168311" y="2113407"/>
                </a:lnTo>
                <a:lnTo>
                  <a:pt x="1148778" y="2130196"/>
                </a:lnTo>
                <a:lnTo>
                  <a:pt x="1138301" y="2152929"/>
                </a:lnTo>
                <a:lnTo>
                  <a:pt x="1133868" y="2178723"/>
                </a:lnTo>
                <a:lnTo>
                  <a:pt x="1132497" y="2204720"/>
                </a:lnTo>
                <a:lnTo>
                  <a:pt x="1127099" y="2237168"/>
                </a:lnTo>
                <a:lnTo>
                  <a:pt x="1118400" y="2268766"/>
                </a:lnTo>
                <a:lnTo>
                  <a:pt x="1106449" y="2299271"/>
                </a:lnTo>
                <a:lnTo>
                  <a:pt x="1091349" y="2328418"/>
                </a:lnTo>
                <a:lnTo>
                  <a:pt x="1061123" y="2389962"/>
                </a:lnTo>
                <a:lnTo>
                  <a:pt x="1043241" y="2444254"/>
                </a:lnTo>
                <a:lnTo>
                  <a:pt x="1036281" y="2491752"/>
                </a:lnTo>
                <a:lnTo>
                  <a:pt x="1038809" y="2532837"/>
                </a:lnTo>
                <a:lnTo>
                  <a:pt x="1066609" y="2597493"/>
                </a:lnTo>
                <a:lnTo>
                  <a:pt x="1115199" y="2641549"/>
                </a:lnTo>
                <a:lnTo>
                  <a:pt x="1173137" y="2668359"/>
                </a:lnTo>
                <a:lnTo>
                  <a:pt x="1228991" y="2681236"/>
                </a:lnTo>
                <a:lnTo>
                  <a:pt x="1271308" y="2683510"/>
                </a:lnTo>
                <a:lnTo>
                  <a:pt x="1324089" y="2676106"/>
                </a:lnTo>
                <a:lnTo>
                  <a:pt x="1368780" y="2661259"/>
                </a:lnTo>
                <a:lnTo>
                  <a:pt x="1405496" y="2639809"/>
                </a:lnTo>
                <a:lnTo>
                  <a:pt x="1434338" y="2612567"/>
                </a:lnTo>
                <a:lnTo>
                  <a:pt x="1455407" y="2580360"/>
                </a:lnTo>
                <a:lnTo>
                  <a:pt x="1468831" y="2543987"/>
                </a:lnTo>
                <a:lnTo>
                  <a:pt x="1474724" y="2504287"/>
                </a:lnTo>
                <a:close/>
              </a:path>
            </a:pathLst>
          </a:custGeom>
          <a:solidFill>
            <a:srgbClr val="001F6D">
              <a:alpha val="1294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6986651" y="637031"/>
            <a:ext cx="65785" cy="77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g object 20"/>
          <p:cNvSpPr/>
          <p:nvPr/>
        </p:nvSpPr>
        <p:spPr>
          <a:xfrm>
            <a:off x="6984492" y="803529"/>
            <a:ext cx="74675" cy="6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g object 21"/>
          <p:cNvSpPr/>
          <p:nvPr/>
        </p:nvSpPr>
        <p:spPr>
          <a:xfrm>
            <a:off x="6834251" y="801623"/>
            <a:ext cx="65785" cy="77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g object 22"/>
          <p:cNvSpPr/>
          <p:nvPr/>
        </p:nvSpPr>
        <p:spPr>
          <a:xfrm>
            <a:off x="6827520" y="641984"/>
            <a:ext cx="74675" cy="69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bg object 23"/>
          <p:cNvSpPr/>
          <p:nvPr/>
        </p:nvSpPr>
        <p:spPr>
          <a:xfrm>
            <a:off x="6800088" y="679703"/>
            <a:ext cx="986155" cy="986155"/>
          </a:xfrm>
          <a:custGeom>
            <a:avLst/>
            <a:gdLst/>
            <a:ahLst/>
            <a:cxnLst/>
            <a:rect l="l" t="t" r="r" b="b"/>
            <a:pathLst>
              <a:path w="986154" h="986155">
                <a:moveTo>
                  <a:pt x="986028" y="493014"/>
                </a:moveTo>
                <a:lnTo>
                  <a:pt x="983767" y="445541"/>
                </a:lnTo>
                <a:lnTo>
                  <a:pt x="977138" y="399338"/>
                </a:lnTo>
                <a:lnTo>
                  <a:pt x="966330" y="354609"/>
                </a:lnTo>
                <a:lnTo>
                  <a:pt x="951560" y="311581"/>
                </a:lnTo>
                <a:lnTo>
                  <a:pt x="933043" y="270446"/>
                </a:lnTo>
                <a:lnTo>
                  <a:pt x="910971" y="231419"/>
                </a:lnTo>
                <a:lnTo>
                  <a:pt x="885558" y="194703"/>
                </a:lnTo>
                <a:lnTo>
                  <a:pt x="857008" y="160502"/>
                </a:lnTo>
                <a:lnTo>
                  <a:pt x="825525" y="129019"/>
                </a:lnTo>
                <a:lnTo>
                  <a:pt x="791324" y="100469"/>
                </a:lnTo>
                <a:lnTo>
                  <a:pt x="754608" y="75057"/>
                </a:lnTo>
                <a:lnTo>
                  <a:pt x="715581" y="52984"/>
                </a:lnTo>
                <a:lnTo>
                  <a:pt x="674446" y="34467"/>
                </a:lnTo>
                <a:lnTo>
                  <a:pt x="631418" y="19697"/>
                </a:lnTo>
                <a:lnTo>
                  <a:pt x="586689" y="8890"/>
                </a:lnTo>
                <a:lnTo>
                  <a:pt x="540486" y="2260"/>
                </a:lnTo>
                <a:lnTo>
                  <a:pt x="493014" y="0"/>
                </a:lnTo>
                <a:lnTo>
                  <a:pt x="445528" y="2260"/>
                </a:lnTo>
                <a:lnTo>
                  <a:pt x="399326" y="8890"/>
                </a:lnTo>
                <a:lnTo>
                  <a:pt x="354596" y="19697"/>
                </a:lnTo>
                <a:lnTo>
                  <a:pt x="311569" y="34467"/>
                </a:lnTo>
                <a:lnTo>
                  <a:pt x="270433" y="52984"/>
                </a:lnTo>
                <a:lnTo>
                  <a:pt x="231406" y="75057"/>
                </a:lnTo>
                <a:lnTo>
                  <a:pt x="194691" y="100469"/>
                </a:lnTo>
                <a:lnTo>
                  <a:pt x="160489" y="129019"/>
                </a:lnTo>
                <a:lnTo>
                  <a:pt x="129006" y="160502"/>
                </a:lnTo>
                <a:lnTo>
                  <a:pt x="100457" y="194703"/>
                </a:lnTo>
                <a:lnTo>
                  <a:pt x="75044" y="231419"/>
                </a:lnTo>
                <a:lnTo>
                  <a:pt x="52971" y="270446"/>
                </a:lnTo>
                <a:lnTo>
                  <a:pt x="34455" y="311581"/>
                </a:lnTo>
                <a:lnTo>
                  <a:pt x="19685" y="354609"/>
                </a:lnTo>
                <a:lnTo>
                  <a:pt x="8877" y="399338"/>
                </a:lnTo>
                <a:lnTo>
                  <a:pt x="2247" y="445541"/>
                </a:lnTo>
                <a:lnTo>
                  <a:pt x="0" y="493014"/>
                </a:lnTo>
                <a:lnTo>
                  <a:pt x="2247" y="540499"/>
                </a:lnTo>
                <a:lnTo>
                  <a:pt x="8877" y="586701"/>
                </a:lnTo>
                <a:lnTo>
                  <a:pt x="19685" y="631431"/>
                </a:lnTo>
                <a:lnTo>
                  <a:pt x="34455" y="674458"/>
                </a:lnTo>
                <a:lnTo>
                  <a:pt x="52971" y="715594"/>
                </a:lnTo>
                <a:lnTo>
                  <a:pt x="75044" y="754621"/>
                </a:lnTo>
                <a:lnTo>
                  <a:pt x="100457" y="791337"/>
                </a:lnTo>
                <a:lnTo>
                  <a:pt x="129006" y="825538"/>
                </a:lnTo>
                <a:lnTo>
                  <a:pt x="160489" y="857021"/>
                </a:lnTo>
                <a:lnTo>
                  <a:pt x="194691" y="885571"/>
                </a:lnTo>
                <a:lnTo>
                  <a:pt x="231406" y="910983"/>
                </a:lnTo>
                <a:lnTo>
                  <a:pt x="270433" y="933056"/>
                </a:lnTo>
                <a:lnTo>
                  <a:pt x="311569" y="951572"/>
                </a:lnTo>
                <a:lnTo>
                  <a:pt x="354596" y="966343"/>
                </a:lnTo>
                <a:lnTo>
                  <a:pt x="399326" y="977150"/>
                </a:lnTo>
                <a:lnTo>
                  <a:pt x="445528" y="983780"/>
                </a:lnTo>
                <a:lnTo>
                  <a:pt x="493014" y="986028"/>
                </a:lnTo>
                <a:lnTo>
                  <a:pt x="540486" y="983780"/>
                </a:lnTo>
                <a:lnTo>
                  <a:pt x="586689" y="977150"/>
                </a:lnTo>
                <a:lnTo>
                  <a:pt x="631418" y="966343"/>
                </a:lnTo>
                <a:lnTo>
                  <a:pt x="674446" y="951572"/>
                </a:lnTo>
                <a:lnTo>
                  <a:pt x="715581" y="933056"/>
                </a:lnTo>
                <a:lnTo>
                  <a:pt x="754608" y="910983"/>
                </a:lnTo>
                <a:lnTo>
                  <a:pt x="791324" y="885571"/>
                </a:lnTo>
                <a:lnTo>
                  <a:pt x="825525" y="857021"/>
                </a:lnTo>
                <a:lnTo>
                  <a:pt x="857008" y="825538"/>
                </a:lnTo>
                <a:lnTo>
                  <a:pt x="885558" y="791337"/>
                </a:lnTo>
                <a:lnTo>
                  <a:pt x="910971" y="754621"/>
                </a:lnTo>
                <a:lnTo>
                  <a:pt x="933043" y="715594"/>
                </a:lnTo>
                <a:lnTo>
                  <a:pt x="951560" y="674458"/>
                </a:lnTo>
                <a:lnTo>
                  <a:pt x="966330" y="631431"/>
                </a:lnTo>
                <a:lnTo>
                  <a:pt x="977138" y="586701"/>
                </a:lnTo>
                <a:lnTo>
                  <a:pt x="983767" y="540499"/>
                </a:lnTo>
                <a:lnTo>
                  <a:pt x="986028" y="493014"/>
                </a:lnTo>
                <a:close/>
              </a:path>
            </a:pathLst>
          </a:custGeom>
          <a:solidFill>
            <a:srgbClr val="FFFFFF">
              <a:alpha val="13331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bg object 24"/>
          <p:cNvSpPr/>
          <p:nvPr/>
        </p:nvSpPr>
        <p:spPr>
          <a:xfrm>
            <a:off x="7205589" y="562182"/>
            <a:ext cx="207654" cy="2120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bg object 25"/>
          <p:cNvSpPr/>
          <p:nvPr/>
        </p:nvSpPr>
        <p:spPr>
          <a:xfrm>
            <a:off x="7083585" y="774358"/>
            <a:ext cx="457200" cy="609600"/>
          </a:xfrm>
          <a:custGeom>
            <a:avLst/>
            <a:gdLst/>
            <a:ahLst/>
            <a:cxnLst/>
            <a:rect l="l" t="t" r="r" b="b"/>
            <a:pathLst>
              <a:path w="457200" h="609600">
                <a:moveTo>
                  <a:pt x="262208" y="0"/>
                </a:moveTo>
                <a:lnTo>
                  <a:pt x="213120" y="105"/>
                </a:lnTo>
                <a:lnTo>
                  <a:pt x="147827" y="5499"/>
                </a:lnTo>
                <a:lnTo>
                  <a:pt x="107409" y="32377"/>
                </a:lnTo>
                <a:lnTo>
                  <a:pt x="96522" y="91130"/>
                </a:lnTo>
                <a:lnTo>
                  <a:pt x="91776" y="119613"/>
                </a:lnTo>
                <a:lnTo>
                  <a:pt x="83728" y="153192"/>
                </a:lnTo>
                <a:lnTo>
                  <a:pt x="70734" y="192257"/>
                </a:lnTo>
                <a:lnTo>
                  <a:pt x="51148" y="237196"/>
                </a:lnTo>
                <a:lnTo>
                  <a:pt x="28375" y="285569"/>
                </a:lnTo>
                <a:lnTo>
                  <a:pt x="12258" y="332388"/>
                </a:lnTo>
                <a:lnTo>
                  <a:pt x="2798" y="377172"/>
                </a:lnTo>
                <a:lnTo>
                  <a:pt x="0" y="419441"/>
                </a:lnTo>
                <a:lnTo>
                  <a:pt x="3865" y="458715"/>
                </a:lnTo>
                <a:lnTo>
                  <a:pt x="31599" y="526357"/>
                </a:lnTo>
                <a:lnTo>
                  <a:pt x="86027" y="576256"/>
                </a:lnTo>
                <a:lnTo>
                  <a:pt x="123258" y="593352"/>
                </a:lnTo>
                <a:lnTo>
                  <a:pt x="167172" y="604571"/>
                </a:lnTo>
                <a:lnTo>
                  <a:pt x="217772" y="609433"/>
                </a:lnTo>
                <a:lnTo>
                  <a:pt x="264261" y="603713"/>
                </a:lnTo>
                <a:lnTo>
                  <a:pt x="306557" y="593622"/>
                </a:lnTo>
                <a:lnTo>
                  <a:pt x="344327" y="579306"/>
                </a:lnTo>
                <a:lnTo>
                  <a:pt x="404950" y="538569"/>
                </a:lnTo>
                <a:lnTo>
                  <a:pt x="443462" y="482650"/>
                </a:lnTo>
                <a:lnTo>
                  <a:pt x="457193" y="412699"/>
                </a:lnTo>
                <a:lnTo>
                  <a:pt x="453931" y="372819"/>
                </a:lnTo>
                <a:lnTo>
                  <a:pt x="443474" y="329863"/>
                </a:lnTo>
                <a:lnTo>
                  <a:pt x="425486" y="283972"/>
                </a:lnTo>
                <a:lnTo>
                  <a:pt x="399636" y="235291"/>
                </a:lnTo>
                <a:lnTo>
                  <a:pt x="379771" y="187527"/>
                </a:lnTo>
                <a:lnTo>
                  <a:pt x="369038" y="136123"/>
                </a:lnTo>
                <a:lnTo>
                  <a:pt x="360719" y="85183"/>
                </a:lnTo>
                <a:lnTo>
                  <a:pt x="348096" y="38809"/>
                </a:lnTo>
                <a:lnTo>
                  <a:pt x="324452" y="1103"/>
                </a:lnTo>
                <a:lnTo>
                  <a:pt x="262208" y="0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bg object 26"/>
          <p:cNvSpPr/>
          <p:nvPr/>
        </p:nvSpPr>
        <p:spPr>
          <a:xfrm>
            <a:off x="7069163" y="0"/>
            <a:ext cx="479425" cy="1396365"/>
          </a:xfrm>
          <a:custGeom>
            <a:avLst/>
            <a:gdLst/>
            <a:ahLst/>
            <a:cxnLst/>
            <a:rect l="l" t="t" r="r" b="b"/>
            <a:pathLst>
              <a:path w="479425" h="1396365">
                <a:moveTo>
                  <a:pt x="478802" y="1171587"/>
                </a:moveTo>
                <a:lnTo>
                  <a:pt x="473735" y="1131658"/>
                </a:lnTo>
                <a:lnTo>
                  <a:pt x="462991" y="1090701"/>
                </a:lnTo>
                <a:lnTo>
                  <a:pt x="461873" y="1087882"/>
                </a:lnTo>
                <a:lnTo>
                  <a:pt x="461873" y="1190371"/>
                </a:lnTo>
                <a:lnTo>
                  <a:pt x="459435" y="1224813"/>
                </a:lnTo>
                <a:lnTo>
                  <a:pt x="449351" y="1257871"/>
                </a:lnTo>
                <a:lnTo>
                  <a:pt x="430314" y="1289278"/>
                </a:lnTo>
                <a:lnTo>
                  <a:pt x="400989" y="1318768"/>
                </a:lnTo>
                <a:lnTo>
                  <a:pt x="360083" y="1346073"/>
                </a:lnTo>
                <a:lnTo>
                  <a:pt x="359829" y="1346327"/>
                </a:lnTo>
                <a:lnTo>
                  <a:pt x="319951" y="1362964"/>
                </a:lnTo>
                <a:lnTo>
                  <a:pt x="279958" y="1372641"/>
                </a:lnTo>
                <a:lnTo>
                  <a:pt x="240499" y="1375803"/>
                </a:lnTo>
                <a:lnTo>
                  <a:pt x="202260" y="1372870"/>
                </a:lnTo>
                <a:lnTo>
                  <a:pt x="132118" y="1350403"/>
                </a:lnTo>
                <a:lnTo>
                  <a:pt x="74942" y="1308620"/>
                </a:lnTo>
                <a:lnTo>
                  <a:pt x="36131" y="1250937"/>
                </a:lnTo>
                <a:lnTo>
                  <a:pt x="21094" y="1180719"/>
                </a:lnTo>
                <a:lnTo>
                  <a:pt x="24168" y="1141971"/>
                </a:lnTo>
                <a:lnTo>
                  <a:pt x="35204" y="1101356"/>
                </a:lnTo>
                <a:lnTo>
                  <a:pt x="54902" y="1059307"/>
                </a:lnTo>
                <a:lnTo>
                  <a:pt x="73469" y="1019302"/>
                </a:lnTo>
                <a:lnTo>
                  <a:pt x="91897" y="979170"/>
                </a:lnTo>
                <a:lnTo>
                  <a:pt x="107924" y="938187"/>
                </a:lnTo>
                <a:lnTo>
                  <a:pt x="119291" y="895604"/>
                </a:lnTo>
                <a:lnTo>
                  <a:pt x="123621" y="845985"/>
                </a:lnTo>
                <a:lnTo>
                  <a:pt x="134988" y="806475"/>
                </a:lnTo>
                <a:lnTo>
                  <a:pt x="162661" y="783653"/>
                </a:lnTo>
                <a:lnTo>
                  <a:pt x="215938" y="784098"/>
                </a:lnTo>
                <a:lnTo>
                  <a:pt x="223113" y="832878"/>
                </a:lnTo>
                <a:lnTo>
                  <a:pt x="224447" y="882218"/>
                </a:lnTo>
                <a:lnTo>
                  <a:pt x="219113" y="931164"/>
                </a:lnTo>
                <a:lnTo>
                  <a:pt x="206298" y="978700"/>
                </a:lnTo>
                <a:lnTo>
                  <a:pt x="185204" y="1023874"/>
                </a:lnTo>
                <a:lnTo>
                  <a:pt x="169786" y="1047623"/>
                </a:lnTo>
                <a:lnTo>
                  <a:pt x="153708" y="1073556"/>
                </a:lnTo>
                <a:lnTo>
                  <a:pt x="144589" y="1100874"/>
                </a:lnTo>
                <a:lnTo>
                  <a:pt x="150406" y="1128268"/>
                </a:lnTo>
                <a:lnTo>
                  <a:pt x="168732" y="1144600"/>
                </a:lnTo>
                <a:lnTo>
                  <a:pt x="192252" y="1149032"/>
                </a:lnTo>
                <a:lnTo>
                  <a:pt x="216623" y="1143673"/>
                </a:lnTo>
                <a:lnTo>
                  <a:pt x="237528" y="1130554"/>
                </a:lnTo>
                <a:lnTo>
                  <a:pt x="269684" y="1151178"/>
                </a:lnTo>
                <a:lnTo>
                  <a:pt x="304139" y="1150378"/>
                </a:lnTo>
                <a:lnTo>
                  <a:pt x="329196" y="1135011"/>
                </a:lnTo>
                <a:lnTo>
                  <a:pt x="333082" y="1132636"/>
                </a:lnTo>
                <a:lnTo>
                  <a:pt x="348691" y="1102474"/>
                </a:lnTo>
                <a:lnTo>
                  <a:pt x="343192" y="1064387"/>
                </a:lnTo>
                <a:lnTo>
                  <a:pt x="330644" y="1034656"/>
                </a:lnTo>
                <a:lnTo>
                  <a:pt x="330644" y="1089279"/>
                </a:lnTo>
                <a:lnTo>
                  <a:pt x="320675" y="1121968"/>
                </a:lnTo>
                <a:lnTo>
                  <a:pt x="292658" y="1135011"/>
                </a:lnTo>
                <a:lnTo>
                  <a:pt x="282333" y="1130554"/>
                </a:lnTo>
                <a:lnTo>
                  <a:pt x="278142" y="1128750"/>
                </a:lnTo>
                <a:lnTo>
                  <a:pt x="252641" y="1117727"/>
                </a:lnTo>
                <a:lnTo>
                  <a:pt x="259892" y="1110005"/>
                </a:lnTo>
                <a:lnTo>
                  <a:pt x="264477" y="1104138"/>
                </a:lnTo>
                <a:lnTo>
                  <a:pt x="266395" y="1101699"/>
                </a:lnTo>
                <a:lnTo>
                  <a:pt x="272122" y="1092873"/>
                </a:lnTo>
                <a:lnTo>
                  <a:pt x="277025" y="1083564"/>
                </a:lnTo>
                <a:lnTo>
                  <a:pt x="277406" y="1083818"/>
                </a:lnTo>
                <a:lnTo>
                  <a:pt x="277393" y="1083564"/>
                </a:lnTo>
                <a:lnTo>
                  <a:pt x="277342" y="1057922"/>
                </a:lnTo>
                <a:lnTo>
                  <a:pt x="277329" y="1051979"/>
                </a:lnTo>
                <a:lnTo>
                  <a:pt x="262458" y="1039202"/>
                </a:lnTo>
                <a:lnTo>
                  <a:pt x="262458" y="1073797"/>
                </a:lnTo>
                <a:lnTo>
                  <a:pt x="257352" y="1084605"/>
                </a:lnTo>
                <a:lnTo>
                  <a:pt x="249313" y="1094663"/>
                </a:lnTo>
                <a:lnTo>
                  <a:pt x="241503" y="1103680"/>
                </a:lnTo>
                <a:lnTo>
                  <a:pt x="241719" y="1104138"/>
                </a:lnTo>
                <a:lnTo>
                  <a:pt x="241338" y="1103884"/>
                </a:lnTo>
                <a:lnTo>
                  <a:pt x="241503" y="1103680"/>
                </a:lnTo>
                <a:lnTo>
                  <a:pt x="234340" y="1087716"/>
                </a:lnTo>
                <a:lnTo>
                  <a:pt x="235635" y="1069352"/>
                </a:lnTo>
                <a:lnTo>
                  <a:pt x="244944" y="1057922"/>
                </a:lnTo>
                <a:lnTo>
                  <a:pt x="261658" y="1062355"/>
                </a:lnTo>
                <a:lnTo>
                  <a:pt x="262458" y="1073797"/>
                </a:lnTo>
                <a:lnTo>
                  <a:pt x="262458" y="1039202"/>
                </a:lnTo>
                <a:lnTo>
                  <a:pt x="262102" y="1038885"/>
                </a:lnTo>
                <a:lnTo>
                  <a:pt x="240601" y="1041704"/>
                </a:lnTo>
                <a:lnTo>
                  <a:pt x="221703" y="1057592"/>
                </a:lnTo>
                <a:lnTo>
                  <a:pt x="214325" y="1083564"/>
                </a:lnTo>
                <a:lnTo>
                  <a:pt x="214325" y="1083818"/>
                </a:lnTo>
                <a:lnTo>
                  <a:pt x="227241" y="1117219"/>
                </a:lnTo>
                <a:lnTo>
                  <a:pt x="206984" y="1128623"/>
                </a:lnTo>
                <a:lnTo>
                  <a:pt x="184035" y="1128750"/>
                </a:lnTo>
                <a:lnTo>
                  <a:pt x="167068" y="1117409"/>
                </a:lnTo>
                <a:lnTo>
                  <a:pt x="164757" y="1094359"/>
                </a:lnTo>
                <a:lnTo>
                  <a:pt x="175717" y="1071638"/>
                </a:lnTo>
                <a:lnTo>
                  <a:pt x="191096" y="1047496"/>
                </a:lnTo>
                <a:lnTo>
                  <a:pt x="203098" y="1028712"/>
                </a:lnTo>
                <a:lnTo>
                  <a:pt x="214287" y="1005840"/>
                </a:lnTo>
                <a:lnTo>
                  <a:pt x="232829" y="953312"/>
                </a:lnTo>
                <a:lnTo>
                  <a:pt x="242493" y="898779"/>
                </a:lnTo>
                <a:lnTo>
                  <a:pt x="243128" y="843394"/>
                </a:lnTo>
                <a:lnTo>
                  <a:pt x="234607" y="788289"/>
                </a:lnTo>
                <a:lnTo>
                  <a:pt x="240957" y="790448"/>
                </a:lnTo>
                <a:lnTo>
                  <a:pt x="247942" y="790067"/>
                </a:lnTo>
                <a:lnTo>
                  <a:pt x="252285" y="788289"/>
                </a:lnTo>
                <a:lnTo>
                  <a:pt x="254165" y="787527"/>
                </a:lnTo>
                <a:lnTo>
                  <a:pt x="252476" y="841654"/>
                </a:lnTo>
                <a:lnTo>
                  <a:pt x="260286" y="894905"/>
                </a:lnTo>
                <a:lnTo>
                  <a:pt x="275183" y="947115"/>
                </a:lnTo>
                <a:lnTo>
                  <a:pt x="294728" y="998080"/>
                </a:lnTo>
                <a:lnTo>
                  <a:pt x="316522" y="1047623"/>
                </a:lnTo>
                <a:lnTo>
                  <a:pt x="330644" y="1089279"/>
                </a:lnTo>
                <a:lnTo>
                  <a:pt x="330644" y="1034656"/>
                </a:lnTo>
                <a:lnTo>
                  <a:pt x="324167" y="1019302"/>
                </a:lnTo>
                <a:lnTo>
                  <a:pt x="305130" y="974013"/>
                </a:lnTo>
                <a:lnTo>
                  <a:pt x="288086" y="927823"/>
                </a:lnTo>
                <a:lnTo>
                  <a:pt x="275374" y="880783"/>
                </a:lnTo>
                <a:lnTo>
                  <a:pt x="269240" y="832802"/>
                </a:lnTo>
                <a:lnTo>
                  <a:pt x="271729" y="787527"/>
                </a:lnTo>
                <a:lnTo>
                  <a:pt x="271945" y="783717"/>
                </a:lnTo>
                <a:lnTo>
                  <a:pt x="323088" y="784402"/>
                </a:lnTo>
                <a:lnTo>
                  <a:pt x="349694" y="808240"/>
                </a:lnTo>
                <a:lnTo>
                  <a:pt x="360629" y="847877"/>
                </a:lnTo>
                <a:lnTo>
                  <a:pt x="364782" y="895985"/>
                </a:lnTo>
                <a:lnTo>
                  <a:pt x="375932" y="932180"/>
                </a:lnTo>
                <a:lnTo>
                  <a:pt x="390017" y="969060"/>
                </a:lnTo>
                <a:lnTo>
                  <a:pt x="405688" y="1006386"/>
                </a:lnTo>
                <a:lnTo>
                  <a:pt x="421652" y="1043876"/>
                </a:lnTo>
                <a:lnTo>
                  <a:pt x="436562" y="1081278"/>
                </a:lnTo>
                <a:lnTo>
                  <a:pt x="449122" y="1118336"/>
                </a:lnTo>
                <a:lnTo>
                  <a:pt x="458000" y="1154785"/>
                </a:lnTo>
                <a:lnTo>
                  <a:pt x="461873" y="1190371"/>
                </a:lnTo>
                <a:lnTo>
                  <a:pt x="461873" y="1087882"/>
                </a:lnTo>
                <a:lnTo>
                  <a:pt x="446620" y="1049261"/>
                </a:lnTo>
                <a:lnTo>
                  <a:pt x="424726" y="1007872"/>
                </a:lnTo>
                <a:lnTo>
                  <a:pt x="401777" y="961656"/>
                </a:lnTo>
                <a:lnTo>
                  <a:pt x="389331" y="914361"/>
                </a:lnTo>
                <a:lnTo>
                  <a:pt x="382193" y="868946"/>
                </a:lnTo>
                <a:lnTo>
                  <a:pt x="375196" y="828344"/>
                </a:lnTo>
                <a:lnTo>
                  <a:pt x="363156" y="795528"/>
                </a:lnTo>
                <a:lnTo>
                  <a:pt x="351256" y="783717"/>
                </a:lnTo>
                <a:lnTo>
                  <a:pt x="340906" y="773430"/>
                </a:lnTo>
                <a:lnTo>
                  <a:pt x="341922" y="766064"/>
                </a:lnTo>
                <a:lnTo>
                  <a:pt x="346481" y="733082"/>
                </a:lnTo>
                <a:lnTo>
                  <a:pt x="347243" y="720344"/>
                </a:lnTo>
                <a:lnTo>
                  <a:pt x="348907" y="692823"/>
                </a:lnTo>
                <a:lnTo>
                  <a:pt x="348500" y="665099"/>
                </a:lnTo>
                <a:lnTo>
                  <a:pt x="348297" y="651827"/>
                </a:lnTo>
                <a:lnTo>
                  <a:pt x="345668" y="623062"/>
                </a:lnTo>
                <a:lnTo>
                  <a:pt x="345554" y="621817"/>
                </a:lnTo>
                <a:lnTo>
                  <a:pt x="344589" y="611251"/>
                </a:lnTo>
                <a:lnTo>
                  <a:pt x="339839" y="604989"/>
                </a:lnTo>
                <a:lnTo>
                  <a:pt x="337896" y="604697"/>
                </a:lnTo>
                <a:lnTo>
                  <a:pt x="331901" y="603808"/>
                </a:lnTo>
                <a:lnTo>
                  <a:pt x="331038" y="603897"/>
                </a:lnTo>
                <a:lnTo>
                  <a:pt x="331038" y="691870"/>
                </a:lnTo>
                <a:lnTo>
                  <a:pt x="330746" y="702056"/>
                </a:lnTo>
                <a:lnTo>
                  <a:pt x="329349" y="702348"/>
                </a:lnTo>
                <a:lnTo>
                  <a:pt x="329349" y="720344"/>
                </a:lnTo>
                <a:lnTo>
                  <a:pt x="328434" y="731850"/>
                </a:lnTo>
                <a:lnTo>
                  <a:pt x="327266" y="743305"/>
                </a:lnTo>
                <a:lnTo>
                  <a:pt x="325818" y="754710"/>
                </a:lnTo>
                <a:lnTo>
                  <a:pt x="324142" y="766064"/>
                </a:lnTo>
                <a:lnTo>
                  <a:pt x="294309" y="763028"/>
                </a:lnTo>
                <a:lnTo>
                  <a:pt x="244259" y="761784"/>
                </a:lnTo>
                <a:lnTo>
                  <a:pt x="193332" y="762673"/>
                </a:lnTo>
                <a:lnTo>
                  <a:pt x="160947" y="766064"/>
                </a:lnTo>
                <a:lnTo>
                  <a:pt x="160947" y="763905"/>
                </a:lnTo>
                <a:lnTo>
                  <a:pt x="202565" y="751027"/>
                </a:lnTo>
                <a:lnTo>
                  <a:pt x="244525" y="739457"/>
                </a:lnTo>
                <a:lnTo>
                  <a:pt x="286791" y="729234"/>
                </a:lnTo>
                <a:lnTo>
                  <a:pt x="329349" y="720344"/>
                </a:lnTo>
                <a:lnTo>
                  <a:pt x="329349" y="702348"/>
                </a:lnTo>
                <a:lnTo>
                  <a:pt x="287248" y="710895"/>
                </a:lnTo>
                <a:lnTo>
                  <a:pt x="244043" y="721169"/>
                </a:lnTo>
                <a:lnTo>
                  <a:pt x="201206" y="732891"/>
                </a:lnTo>
                <a:lnTo>
                  <a:pt x="158788" y="745998"/>
                </a:lnTo>
                <a:lnTo>
                  <a:pt x="157759" y="737997"/>
                </a:lnTo>
                <a:lnTo>
                  <a:pt x="156679" y="729234"/>
                </a:lnTo>
                <a:lnTo>
                  <a:pt x="154851" y="713867"/>
                </a:lnTo>
                <a:lnTo>
                  <a:pt x="199301" y="703465"/>
                </a:lnTo>
                <a:lnTo>
                  <a:pt x="230276" y="695325"/>
                </a:lnTo>
                <a:lnTo>
                  <a:pt x="243459" y="691870"/>
                </a:lnTo>
                <a:lnTo>
                  <a:pt x="287286" y="679081"/>
                </a:lnTo>
                <a:lnTo>
                  <a:pt x="330746" y="665099"/>
                </a:lnTo>
                <a:lnTo>
                  <a:pt x="330962" y="672338"/>
                </a:lnTo>
                <a:lnTo>
                  <a:pt x="331038" y="691870"/>
                </a:lnTo>
                <a:lnTo>
                  <a:pt x="331038" y="603897"/>
                </a:lnTo>
                <a:lnTo>
                  <a:pt x="329222" y="604075"/>
                </a:lnTo>
                <a:lnTo>
                  <a:pt x="329222" y="646557"/>
                </a:lnTo>
                <a:lnTo>
                  <a:pt x="285496" y="660463"/>
                </a:lnTo>
                <a:lnTo>
                  <a:pt x="241439" y="673227"/>
                </a:lnTo>
                <a:lnTo>
                  <a:pt x="197078" y="684847"/>
                </a:lnTo>
                <a:lnTo>
                  <a:pt x="152438" y="695325"/>
                </a:lnTo>
                <a:lnTo>
                  <a:pt x="151549" y="687705"/>
                </a:lnTo>
                <a:lnTo>
                  <a:pt x="150850" y="679081"/>
                </a:lnTo>
                <a:lnTo>
                  <a:pt x="150406" y="672338"/>
                </a:lnTo>
                <a:lnTo>
                  <a:pt x="190385" y="665657"/>
                </a:lnTo>
                <a:lnTo>
                  <a:pt x="229412" y="655180"/>
                </a:lnTo>
                <a:lnTo>
                  <a:pt x="232740" y="653923"/>
                </a:lnTo>
                <a:lnTo>
                  <a:pt x="267220" y="640969"/>
                </a:lnTo>
                <a:lnTo>
                  <a:pt x="303568" y="623062"/>
                </a:lnTo>
                <a:lnTo>
                  <a:pt x="327190" y="623062"/>
                </a:lnTo>
                <a:lnTo>
                  <a:pt x="328079" y="630936"/>
                </a:lnTo>
                <a:lnTo>
                  <a:pt x="328714" y="638683"/>
                </a:lnTo>
                <a:lnTo>
                  <a:pt x="329222" y="646557"/>
                </a:lnTo>
                <a:lnTo>
                  <a:pt x="329222" y="604075"/>
                </a:lnTo>
                <a:lnTo>
                  <a:pt x="322745" y="604697"/>
                </a:lnTo>
                <a:lnTo>
                  <a:pt x="314363" y="604647"/>
                </a:lnTo>
                <a:lnTo>
                  <a:pt x="303530" y="576541"/>
                </a:lnTo>
                <a:lnTo>
                  <a:pt x="298843" y="573709"/>
                </a:lnTo>
                <a:lnTo>
                  <a:pt x="296075" y="572046"/>
                </a:lnTo>
                <a:lnTo>
                  <a:pt x="296075" y="604393"/>
                </a:lnTo>
                <a:lnTo>
                  <a:pt x="263436" y="604456"/>
                </a:lnTo>
                <a:lnTo>
                  <a:pt x="263436" y="623062"/>
                </a:lnTo>
                <a:lnTo>
                  <a:pt x="235800" y="633945"/>
                </a:lnTo>
                <a:lnTo>
                  <a:pt x="207492" y="642734"/>
                </a:lnTo>
                <a:lnTo>
                  <a:pt x="178600" y="649414"/>
                </a:lnTo>
                <a:lnTo>
                  <a:pt x="149263" y="653923"/>
                </a:lnTo>
                <a:lnTo>
                  <a:pt x="149072" y="647547"/>
                </a:lnTo>
                <a:lnTo>
                  <a:pt x="148767" y="642734"/>
                </a:lnTo>
                <a:lnTo>
                  <a:pt x="148805" y="634746"/>
                </a:lnTo>
                <a:lnTo>
                  <a:pt x="150279" y="628650"/>
                </a:lnTo>
                <a:lnTo>
                  <a:pt x="150025" y="628650"/>
                </a:lnTo>
                <a:lnTo>
                  <a:pt x="175933" y="622084"/>
                </a:lnTo>
                <a:lnTo>
                  <a:pt x="208826" y="622033"/>
                </a:lnTo>
                <a:lnTo>
                  <a:pt x="235153" y="623570"/>
                </a:lnTo>
                <a:lnTo>
                  <a:pt x="263436" y="623062"/>
                </a:lnTo>
                <a:lnTo>
                  <a:pt x="263436" y="604456"/>
                </a:lnTo>
                <a:lnTo>
                  <a:pt x="209880" y="604558"/>
                </a:lnTo>
                <a:lnTo>
                  <a:pt x="181140" y="604393"/>
                </a:lnTo>
                <a:lnTo>
                  <a:pt x="181521" y="604012"/>
                </a:lnTo>
                <a:lnTo>
                  <a:pt x="181521" y="603885"/>
                </a:lnTo>
                <a:lnTo>
                  <a:pt x="181267" y="603885"/>
                </a:lnTo>
                <a:lnTo>
                  <a:pt x="199390" y="581202"/>
                </a:lnTo>
                <a:lnTo>
                  <a:pt x="238620" y="573709"/>
                </a:lnTo>
                <a:lnTo>
                  <a:pt x="277863" y="581444"/>
                </a:lnTo>
                <a:lnTo>
                  <a:pt x="296075" y="604393"/>
                </a:lnTo>
                <a:lnTo>
                  <a:pt x="296075" y="572046"/>
                </a:lnTo>
                <a:lnTo>
                  <a:pt x="276098" y="559981"/>
                </a:lnTo>
                <a:lnTo>
                  <a:pt x="252133" y="556488"/>
                </a:lnTo>
                <a:lnTo>
                  <a:pt x="252133" y="0"/>
                </a:lnTo>
                <a:lnTo>
                  <a:pt x="233845" y="0"/>
                </a:lnTo>
                <a:lnTo>
                  <a:pt x="233845" y="555777"/>
                </a:lnTo>
                <a:lnTo>
                  <a:pt x="204076" y="560603"/>
                </a:lnTo>
                <a:lnTo>
                  <a:pt x="175818" y="577316"/>
                </a:lnTo>
                <a:lnTo>
                  <a:pt x="163614" y="604647"/>
                </a:lnTo>
                <a:lnTo>
                  <a:pt x="137375" y="619709"/>
                </a:lnTo>
                <a:lnTo>
                  <a:pt x="129540" y="653846"/>
                </a:lnTo>
                <a:lnTo>
                  <a:pt x="132842" y="697369"/>
                </a:lnTo>
                <a:lnTo>
                  <a:pt x="139979" y="740587"/>
                </a:lnTo>
                <a:lnTo>
                  <a:pt x="143675" y="773811"/>
                </a:lnTo>
                <a:lnTo>
                  <a:pt x="122364" y="792124"/>
                </a:lnTo>
                <a:lnTo>
                  <a:pt x="110921" y="816927"/>
                </a:lnTo>
                <a:lnTo>
                  <a:pt x="106070" y="845070"/>
                </a:lnTo>
                <a:lnTo>
                  <a:pt x="104559" y="873379"/>
                </a:lnTo>
                <a:lnTo>
                  <a:pt x="98640" y="908748"/>
                </a:lnTo>
                <a:lnTo>
                  <a:pt x="89128" y="943216"/>
                </a:lnTo>
                <a:lnTo>
                  <a:pt x="76085" y="976528"/>
                </a:lnTo>
                <a:lnTo>
                  <a:pt x="59601" y="1008380"/>
                </a:lnTo>
                <a:lnTo>
                  <a:pt x="28295" y="1071257"/>
                </a:lnTo>
                <a:lnTo>
                  <a:pt x="8864" y="1127252"/>
                </a:lnTo>
                <a:lnTo>
                  <a:pt x="0" y="1176705"/>
                </a:lnTo>
                <a:lnTo>
                  <a:pt x="457" y="1220012"/>
                </a:lnTo>
                <a:lnTo>
                  <a:pt x="8940" y="1257541"/>
                </a:lnTo>
                <a:lnTo>
                  <a:pt x="44945" y="1316710"/>
                </a:lnTo>
                <a:lnTo>
                  <a:pt x="97866" y="1357160"/>
                </a:lnTo>
                <a:lnTo>
                  <a:pt x="157505" y="1381848"/>
                </a:lnTo>
                <a:lnTo>
                  <a:pt x="213715" y="1393723"/>
                </a:lnTo>
                <a:lnTo>
                  <a:pt x="237350" y="1395780"/>
                </a:lnTo>
                <a:lnTo>
                  <a:pt x="256324" y="1395730"/>
                </a:lnTo>
                <a:lnTo>
                  <a:pt x="305752" y="1389329"/>
                </a:lnTo>
                <a:lnTo>
                  <a:pt x="348843" y="1377035"/>
                </a:lnTo>
                <a:lnTo>
                  <a:pt x="351409" y="1375803"/>
                </a:lnTo>
                <a:lnTo>
                  <a:pt x="385648" y="1359408"/>
                </a:lnTo>
                <a:lnTo>
                  <a:pt x="440728" y="1310259"/>
                </a:lnTo>
                <a:lnTo>
                  <a:pt x="471576" y="1246212"/>
                </a:lnTo>
                <a:lnTo>
                  <a:pt x="478104" y="1209954"/>
                </a:lnTo>
                <a:lnTo>
                  <a:pt x="478802" y="1171587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bg object 27"/>
          <p:cNvSpPr/>
          <p:nvPr/>
        </p:nvSpPr>
        <p:spPr>
          <a:xfrm>
            <a:off x="7143750" y="1163574"/>
            <a:ext cx="123825" cy="149860"/>
          </a:xfrm>
          <a:custGeom>
            <a:avLst/>
            <a:gdLst/>
            <a:ahLst/>
            <a:cxnLst/>
            <a:rect l="l" t="t" r="r" b="b"/>
            <a:pathLst>
              <a:path w="123825" h="149859">
                <a:moveTo>
                  <a:pt x="0" y="0"/>
                </a:moveTo>
                <a:lnTo>
                  <a:pt x="10554" y="48053"/>
                </a:lnTo>
                <a:lnTo>
                  <a:pt x="38433" y="92201"/>
                </a:lnTo>
                <a:lnTo>
                  <a:pt x="77956" y="127587"/>
                </a:lnTo>
                <a:lnTo>
                  <a:pt x="123444" y="149351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bg object 28"/>
          <p:cNvSpPr/>
          <p:nvPr/>
        </p:nvSpPr>
        <p:spPr>
          <a:xfrm>
            <a:off x="8922131" y="2642616"/>
            <a:ext cx="65786" cy="77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bg object 29"/>
          <p:cNvSpPr/>
          <p:nvPr/>
        </p:nvSpPr>
        <p:spPr>
          <a:xfrm>
            <a:off x="8763000" y="2647569"/>
            <a:ext cx="74675" cy="693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bg object 30"/>
          <p:cNvSpPr/>
          <p:nvPr/>
        </p:nvSpPr>
        <p:spPr>
          <a:xfrm>
            <a:off x="8330184" y="1789175"/>
            <a:ext cx="814069" cy="852169"/>
          </a:xfrm>
          <a:custGeom>
            <a:avLst/>
            <a:gdLst/>
            <a:ahLst/>
            <a:cxnLst/>
            <a:rect l="l" t="t" r="r" b="b"/>
            <a:pathLst>
              <a:path w="814070" h="852169">
                <a:moveTo>
                  <a:pt x="813816" y="249707"/>
                </a:moveTo>
                <a:lnTo>
                  <a:pt x="793750" y="210997"/>
                </a:lnTo>
                <a:lnTo>
                  <a:pt x="769708" y="174421"/>
                </a:lnTo>
                <a:lnTo>
                  <a:pt x="742149" y="140589"/>
                </a:lnTo>
                <a:lnTo>
                  <a:pt x="711327" y="109766"/>
                </a:lnTo>
                <a:lnTo>
                  <a:pt x="677494" y="82207"/>
                </a:lnTo>
                <a:lnTo>
                  <a:pt x="640918" y="58178"/>
                </a:lnTo>
                <a:lnTo>
                  <a:pt x="601853" y="37922"/>
                </a:lnTo>
                <a:lnTo>
                  <a:pt x="560565" y="21729"/>
                </a:lnTo>
                <a:lnTo>
                  <a:pt x="517321" y="9829"/>
                </a:lnTo>
                <a:lnTo>
                  <a:pt x="472351" y="2501"/>
                </a:lnTo>
                <a:lnTo>
                  <a:pt x="425958" y="0"/>
                </a:lnTo>
                <a:lnTo>
                  <a:pt x="379552" y="2501"/>
                </a:lnTo>
                <a:lnTo>
                  <a:pt x="334581" y="9829"/>
                </a:lnTo>
                <a:lnTo>
                  <a:pt x="291338" y="21729"/>
                </a:lnTo>
                <a:lnTo>
                  <a:pt x="250050" y="37922"/>
                </a:lnTo>
                <a:lnTo>
                  <a:pt x="210985" y="58178"/>
                </a:lnTo>
                <a:lnTo>
                  <a:pt x="174409" y="82207"/>
                </a:lnTo>
                <a:lnTo>
                  <a:pt x="140576" y="109766"/>
                </a:lnTo>
                <a:lnTo>
                  <a:pt x="109753" y="140589"/>
                </a:lnTo>
                <a:lnTo>
                  <a:pt x="82194" y="174421"/>
                </a:lnTo>
                <a:lnTo>
                  <a:pt x="58166" y="210997"/>
                </a:lnTo>
                <a:lnTo>
                  <a:pt x="37909" y="250063"/>
                </a:lnTo>
                <a:lnTo>
                  <a:pt x="21717" y="291350"/>
                </a:lnTo>
                <a:lnTo>
                  <a:pt x="9817" y="334594"/>
                </a:lnTo>
                <a:lnTo>
                  <a:pt x="2489" y="379564"/>
                </a:lnTo>
                <a:lnTo>
                  <a:pt x="0" y="425958"/>
                </a:lnTo>
                <a:lnTo>
                  <a:pt x="2489" y="472363"/>
                </a:lnTo>
                <a:lnTo>
                  <a:pt x="9817" y="517334"/>
                </a:lnTo>
                <a:lnTo>
                  <a:pt x="21717" y="560578"/>
                </a:lnTo>
                <a:lnTo>
                  <a:pt x="37909" y="601865"/>
                </a:lnTo>
                <a:lnTo>
                  <a:pt x="58166" y="640930"/>
                </a:lnTo>
                <a:lnTo>
                  <a:pt x="82194" y="677506"/>
                </a:lnTo>
                <a:lnTo>
                  <a:pt x="109753" y="711339"/>
                </a:lnTo>
                <a:lnTo>
                  <a:pt x="140576" y="742162"/>
                </a:lnTo>
                <a:lnTo>
                  <a:pt x="174409" y="769721"/>
                </a:lnTo>
                <a:lnTo>
                  <a:pt x="210985" y="793750"/>
                </a:lnTo>
                <a:lnTo>
                  <a:pt x="250050" y="814006"/>
                </a:lnTo>
                <a:lnTo>
                  <a:pt x="291338" y="830199"/>
                </a:lnTo>
                <a:lnTo>
                  <a:pt x="334581" y="842098"/>
                </a:lnTo>
                <a:lnTo>
                  <a:pt x="379552" y="849426"/>
                </a:lnTo>
                <a:lnTo>
                  <a:pt x="425958" y="851916"/>
                </a:lnTo>
                <a:lnTo>
                  <a:pt x="472351" y="849426"/>
                </a:lnTo>
                <a:lnTo>
                  <a:pt x="517321" y="842098"/>
                </a:lnTo>
                <a:lnTo>
                  <a:pt x="560565" y="830199"/>
                </a:lnTo>
                <a:lnTo>
                  <a:pt x="601853" y="814006"/>
                </a:lnTo>
                <a:lnTo>
                  <a:pt x="640918" y="793750"/>
                </a:lnTo>
                <a:lnTo>
                  <a:pt x="677494" y="769721"/>
                </a:lnTo>
                <a:lnTo>
                  <a:pt x="711327" y="742162"/>
                </a:lnTo>
                <a:lnTo>
                  <a:pt x="742149" y="711339"/>
                </a:lnTo>
                <a:lnTo>
                  <a:pt x="769708" y="677506"/>
                </a:lnTo>
                <a:lnTo>
                  <a:pt x="793750" y="640930"/>
                </a:lnTo>
                <a:lnTo>
                  <a:pt x="813816" y="602221"/>
                </a:lnTo>
                <a:lnTo>
                  <a:pt x="813816" y="249707"/>
                </a:lnTo>
                <a:close/>
              </a:path>
            </a:pathLst>
          </a:custGeom>
          <a:solidFill>
            <a:srgbClr val="FFFFFF">
              <a:alpha val="13331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bg object 31"/>
          <p:cNvSpPr/>
          <p:nvPr/>
        </p:nvSpPr>
        <p:spPr>
          <a:xfrm>
            <a:off x="8659368" y="1820554"/>
            <a:ext cx="185753" cy="1728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bg object 32"/>
          <p:cNvSpPr/>
          <p:nvPr/>
        </p:nvSpPr>
        <p:spPr>
          <a:xfrm>
            <a:off x="8523970" y="1977184"/>
            <a:ext cx="466090" cy="474980"/>
          </a:xfrm>
          <a:custGeom>
            <a:avLst/>
            <a:gdLst/>
            <a:ahLst/>
            <a:cxnLst/>
            <a:rect l="l" t="t" r="r" b="b"/>
            <a:pathLst>
              <a:path w="466090" h="474980">
                <a:moveTo>
                  <a:pt x="252771" y="0"/>
                </a:moveTo>
                <a:lnTo>
                  <a:pt x="212105" y="332"/>
                </a:lnTo>
                <a:lnTo>
                  <a:pt x="169878" y="6754"/>
                </a:lnTo>
                <a:lnTo>
                  <a:pt x="132435" y="18953"/>
                </a:lnTo>
                <a:lnTo>
                  <a:pt x="71731" y="58042"/>
                </a:lnTo>
                <a:lnTo>
                  <a:pt x="29652" y="112326"/>
                </a:lnTo>
                <a:lnTo>
                  <a:pt x="5855" y="176535"/>
                </a:lnTo>
                <a:lnTo>
                  <a:pt x="0" y="245394"/>
                </a:lnTo>
                <a:lnTo>
                  <a:pt x="3692" y="279921"/>
                </a:lnTo>
                <a:lnTo>
                  <a:pt x="24106" y="345871"/>
                </a:lnTo>
                <a:lnTo>
                  <a:pt x="61604" y="403293"/>
                </a:lnTo>
                <a:lnTo>
                  <a:pt x="115846" y="446913"/>
                </a:lnTo>
                <a:lnTo>
                  <a:pt x="186489" y="471458"/>
                </a:lnTo>
                <a:lnTo>
                  <a:pt x="227853" y="474931"/>
                </a:lnTo>
                <a:lnTo>
                  <a:pt x="269011" y="471064"/>
                </a:lnTo>
                <a:lnTo>
                  <a:pt x="306196" y="462243"/>
                </a:lnTo>
                <a:lnTo>
                  <a:pt x="368743" y="431696"/>
                </a:lnTo>
                <a:lnTo>
                  <a:pt x="415687" y="387210"/>
                </a:lnTo>
                <a:lnTo>
                  <a:pt x="447223" y="332706"/>
                </a:lnTo>
                <a:lnTo>
                  <a:pt x="463543" y="272105"/>
                </a:lnTo>
                <a:lnTo>
                  <a:pt x="466058" y="240743"/>
                </a:lnTo>
                <a:lnTo>
                  <a:pt x="464842" y="209326"/>
                </a:lnTo>
                <a:lnTo>
                  <a:pt x="451311" y="148292"/>
                </a:lnTo>
                <a:lnTo>
                  <a:pt x="423146" y="92921"/>
                </a:lnTo>
                <a:lnTo>
                  <a:pt x="380538" y="47135"/>
                </a:lnTo>
                <a:lnTo>
                  <a:pt x="323682" y="14855"/>
                </a:lnTo>
                <a:lnTo>
                  <a:pt x="252771" y="0"/>
                </a:lnTo>
                <a:close/>
              </a:path>
            </a:pathLst>
          </a:custGeom>
          <a:solidFill>
            <a:srgbClr val="D9D2E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bg object 33"/>
          <p:cNvSpPr/>
          <p:nvPr/>
        </p:nvSpPr>
        <p:spPr>
          <a:xfrm>
            <a:off x="8513534" y="1802915"/>
            <a:ext cx="490220" cy="657225"/>
          </a:xfrm>
          <a:custGeom>
            <a:avLst/>
            <a:gdLst/>
            <a:ahLst/>
            <a:cxnLst/>
            <a:rect l="l" t="t" r="r" b="b"/>
            <a:pathLst>
              <a:path w="490220" h="657225">
                <a:moveTo>
                  <a:pt x="218951" y="0"/>
                </a:moveTo>
                <a:lnTo>
                  <a:pt x="197188" y="3214"/>
                </a:lnTo>
                <a:lnTo>
                  <a:pt x="182450" y="14620"/>
                </a:lnTo>
                <a:lnTo>
                  <a:pt x="182536" y="35790"/>
                </a:lnTo>
                <a:lnTo>
                  <a:pt x="154262" y="37615"/>
                </a:lnTo>
                <a:lnTo>
                  <a:pt x="143227" y="42308"/>
                </a:lnTo>
                <a:lnTo>
                  <a:pt x="143323" y="56642"/>
                </a:lnTo>
                <a:lnTo>
                  <a:pt x="142080" y="87753"/>
                </a:lnTo>
                <a:lnTo>
                  <a:pt x="138848" y="188444"/>
                </a:lnTo>
                <a:lnTo>
                  <a:pt x="99226" y="210882"/>
                </a:lnTo>
                <a:lnTo>
                  <a:pt x="66006" y="239843"/>
                </a:lnTo>
                <a:lnTo>
                  <a:pt x="39330" y="274119"/>
                </a:lnTo>
                <a:lnTo>
                  <a:pt x="19343" y="312499"/>
                </a:lnTo>
                <a:lnTo>
                  <a:pt x="6185" y="353773"/>
                </a:lnTo>
                <a:lnTo>
                  <a:pt x="0" y="396732"/>
                </a:lnTo>
                <a:lnTo>
                  <a:pt x="929" y="440167"/>
                </a:lnTo>
                <a:lnTo>
                  <a:pt x="9117" y="482867"/>
                </a:lnTo>
                <a:lnTo>
                  <a:pt x="24704" y="523623"/>
                </a:lnTo>
                <a:lnTo>
                  <a:pt x="47834" y="561224"/>
                </a:lnTo>
                <a:lnTo>
                  <a:pt x="78650" y="594463"/>
                </a:lnTo>
                <a:lnTo>
                  <a:pt x="113558" y="621339"/>
                </a:lnTo>
                <a:lnTo>
                  <a:pt x="150667" y="640380"/>
                </a:lnTo>
                <a:lnTo>
                  <a:pt x="189215" y="652013"/>
                </a:lnTo>
                <a:lnTo>
                  <a:pt x="228440" y="656665"/>
                </a:lnTo>
                <a:lnTo>
                  <a:pt x="267579" y="654764"/>
                </a:lnTo>
                <a:lnTo>
                  <a:pt x="305870" y="646738"/>
                </a:lnTo>
                <a:lnTo>
                  <a:pt x="324253" y="639860"/>
                </a:lnTo>
                <a:lnTo>
                  <a:pt x="250931" y="639860"/>
                </a:lnTo>
                <a:lnTo>
                  <a:pt x="219308" y="639000"/>
                </a:lnTo>
                <a:lnTo>
                  <a:pt x="160745" y="623633"/>
                </a:lnTo>
                <a:lnTo>
                  <a:pt x="109857" y="592840"/>
                </a:lnTo>
                <a:lnTo>
                  <a:pt x="68363" y="549946"/>
                </a:lnTo>
                <a:lnTo>
                  <a:pt x="37979" y="498274"/>
                </a:lnTo>
                <a:lnTo>
                  <a:pt x="20428" y="441168"/>
                </a:lnTo>
                <a:lnTo>
                  <a:pt x="17134" y="412786"/>
                </a:lnTo>
                <a:lnTo>
                  <a:pt x="17205" y="396732"/>
                </a:lnTo>
                <a:lnTo>
                  <a:pt x="21903" y="352513"/>
                </a:lnTo>
                <a:lnTo>
                  <a:pt x="43935" y="296301"/>
                </a:lnTo>
                <a:lnTo>
                  <a:pt x="84808" y="246273"/>
                </a:lnTo>
                <a:lnTo>
                  <a:pt x="146240" y="205751"/>
                </a:lnTo>
                <a:lnTo>
                  <a:pt x="185203" y="190095"/>
                </a:lnTo>
                <a:lnTo>
                  <a:pt x="203061" y="190095"/>
                </a:lnTo>
                <a:lnTo>
                  <a:pt x="203237" y="185650"/>
                </a:lnTo>
                <a:lnTo>
                  <a:pt x="220570" y="183542"/>
                </a:lnTo>
                <a:lnTo>
                  <a:pt x="244655" y="183078"/>
                </a:lnTo>
                <a:lnTo>
                  <a:pt x="337828" y="183078"/>
                </a:lnTo>
                <a:lnTo>
                  <a:pt x="332355" y="180316"/>
                </a:lnTo>
                <a:lnTo>
                  <a:pt x="157009" y="180316"/>
                </a:lnTo>
                <a:lnTo>
                  <a:pt x="157009" y="171172"/>
                </a:lnTo>
                <a:lnTo>
                  <a:pt x="157517" y="166600"/>
                </a:lnTo>
                <a:lnTo>
                  <a:pt x="197764" y="158839"/>
                </a:lnTo>
                <a:lnTo>
                  <a:pt x="237463" y="148709"/>
                </a:lnTo>
                <a:lnTo>
                  <a:pt x="239498" y="148058"/>
                </a:lnTo>
                <a:lnTo>
                  <a:pt x="158025" y="148058"/>
                </a:lnTo>
                <a:lnTo>
                  <a:pt x="159295" y="112244"/>
                </a:lnTo>
                <a:lnTo>
                  <a:pt x="261049" y="93067"/>
                </a:lnTo>
                <a:lnTo>
                  <a:pt x="159930" y="93067"/>
                </a:lnTo>
                <a:lnTo>
                  <a:pt x="161073" y="55983"/>
                </a:lnTo>
                <a:lnTo>
                  <a:pt x="199375" y="53955"/>
                </a:lnTo>
                <a:lnTo>
                  <a:pt x="238797" y="52331"/>
                </a:lnTo>
                <a:lnTo>
                  <a:pt x="323056" y="52331"/>
                </a:lnTo>
                <a:lnTo>
                  <a:pt x="303186" y="39092"/>
                </a:lnTo>
                <a:lnTo>
                  <a:pt x="302362" y="36425"/>
                </a:lnTo>
                <a:lnTo>
                  <a:pt x="285025" y="36425"/>
                </a:lnTo>
                <a:lnTo>
                  <a:pt x="263572" y="35115"/>
                </a:lnTo>
                <a:lnTo>
                  <a:pt x="256903" y="34901"/>
                </a:lnTo>
                <a:lnTo>
                  <a:pt x="199046" y="34901"/>
                </a:lnTo>
                <a:lnTo>
                  <a:pt x="199955" y="28789"/>
                </a:lnTo>
                <a:lnTo>
                  <a:pt x="198792" y="23820"/>
                </a:lnTo>
                <a:lnTo>
                  <a:pt x="200010" y="20327"/>
                </a:lnTo>
                <a:lnTo>
                  <a:pt x="208063" y="18645"/>
                </a:lnTo>
                <a:lnTo>
                  <a:pt x="294875" y="18645"/>
                </a:lnTo>
                <a:lnTo>
                  <a:pt x="280945" y="10342"/>
                </a:lnTo>
                <a:lnTo>
                  <a:pt x="259877" y="6034"/>
                </a:lnTo>
                <a:lnTo>
                  <a:pt x="239940" y="3405"/>
                </a:lnTo>
                <a:lnTo>
                  <a:pt x="218951" y="0"/>
                </a:lnTo>
                <a:close/>
              </a:path>
              <a:path w="490220" h="657225">
                <a:moveTo>
                  <a:pt x="351226" y="189841"/>
                </a:moveTo>
                <a:lnTo>
                  <a:pt x="300646" y="189841"/>
                </a:lnTo>
                <a:lnTo>
                  <a:pt x="342092" y="204386"/>
                </a:lnTo>
                <a:lnTo>
                  <a:pt x="378185" y="226169"/>
                </a:lnTo>
                <a:lnTo>
                  <a:pt x="408667" y="254035"/>
                </a:lnTo>
                <a:lnTo>
                  <a:pt x="433281" y="286831"/>
                </a:lnTo>
                <a:lnTo>
                  <a:pt x="451768" y="323402"/>
                </a:lnTo>
                <a:lnTo>
                  <a:pt x="463873" y="362592"/>
                </a:lnTo>
                <a:lnTo>
                  <a:pt x="469336" y="403249"/>
                </a:lnTo>
                <a:lnTo>
                  <a:pt x="467909" y="443960"/>
                </a:lnTo>
                <a:lnTo>
                  <a:pt x="459308" y="484342"/>
                </a:lnTo>
                <a:lnTo>
                  <a:pt x="443303" y="522469"/>
                </a:lnTo>
                <a:lnTo>
                  <a:pt x="419627" y="557444"/>
                </a:lnTo>
                <a:lnTo>
                  <a:pt x="388022" y="588113"/>
                </a:lnTo>
                <a:lnTo>
                  <a:pt x="352589" y="610159"/>
                </a:lnTo>
                <a:lnTo>
                  <a:pt x="317786" y="625855"/>
                </a:lnTo>
                <a:lnTo>
                  <a:pt x="250931" y="639860"/>
                </a:lnTo>
                <a:lnTo>
                  <a:pt x="324253" y="639860"/>
                </a:lnTo>
                <a:lnTo>
                  <a:pt x="376860" y="614020"/>
                </a:lnTo>
                <a:lnTo>
                  <a:pt x="408035" y="590183"/>
                </a:lnTo>
                <a:lnTo>
                  <a:pt x="435313" y="561932"/>
                </a:lnTo>
                <a:lnTo>
                  <a:pt x="457932" y="529693"/>
                </a:lnTo>
                <a:lnTo>
                  <a:pt x="475130" y="493895"/>
                </a:lnTo>
                <a:lnTo>
                  <a:pt x="486144" y="454965"/>
                </a:lnTo>
                <a:lnTo>
                  <a:pt x="490213" y="413330"/>
                </a:lnTo>
                <a:lnTo>
                  <a:pt x="486574" y="369419"/>
                </a:lnTo>
                <a:lnTo>
                  <a:pt x="472748" y="319218"/>
                </a:lnTo>
                <a:lnTo>
                  <a:pt x="448358" y="273529"/>
                </a:lnTo>
                <a:lnTo>
                  <a:pt x="415031" y="233813"/>
                </a:lnTo>
                <a:lnTo>
                  <a:pt x="374395" y="201535"/>
                </a:lnTo>
                <a:lnTo>
                  <a:pt x="351226" y="189841"/>
                </a:lnTo>
                <a:close/>
              </a:path>
              <a:path w="490220" h="657225">
                <a:moveTo>
                  <a:pt x="203061" y="190095"/>
                </a:moveTo>
                <a:lnTo>
                  <a:pt x="185203" y="190095"/>
                </a:lnTo>
                <a:lnTo>
                  <a:pt x="183433" y="234864"/>
                </a:lnTo>
                <a:lnTo>
                  <a:pt x="181615" y="279646"/>
                </a:lnTo>
                <a:lnTo>
                  <a:pt x="179845" y="324451"/>
                </a:lnTo>
                <a:lnTo>
                  <a:pt x="178218" y="369292"/>
                </a:lnTo>
                <a:lnTo>
                  <a:pt x="153077" y="390139"/>
                </a:lnTo>
                <a:lnTo>
                  <a:pt x="139564" y="413239"/>
                </a:lnTo>
                <a:lnTo>
                  <a:pt x="135561" y="436117"/>
                </a:lnTo>
                <a:lnTo>
                  <a:pt x="138949" y="456302"/>
                </a:lnTo>
                <a:lnTo>
                  <a:pt x="147619" y="471326"/>
                </a:lnTo>
                <a:lnTo>
                  <a:pt x="159427" y="478700"/>
                </a:lnTo>
                <a:lnTo>
                  <a:pt x="172279" y="475967"/>
                </a:lnTo>
                <a:lnTo>
                  <a:pt x="184050" y="460650"/>
                </a:lnTo>
                <a:lnTo>
                  <a:pt x="184242" y="459970"/>
                </a:lnTo>
                <a:lnTo>
                  <a:pt x="162470" y="459970"/>
                </a:lnTo>
                <a:lnTo>
                  <a:pt x="155810" y="441168"/>
                </a:lnTo>
                <a:lnTo>
                  <a:pt x="155961" y="421187"/>
                </a:lnTo>
                <a:lnTo>
                  <a:pt x="163113" y="402945"/>
                </a:lnTo>
                <a:lnTo>
                  <a:pt x="177456" y="389358"/>
                </a:lnTo>
                <a:lnTo>
                  <a:pt x="195397" y="389358"/>
                </a:lnTo>
                <a:lnTo>
                  <a:pt x="195871" y="382373"/>
                </a:lnTo>
                <a:lnTo>
                  <a:pt x="203935" y="381462"/>
                </a:lnTo>
                <a:lnTo>
                  <a:pt x="253330" y="381462"/>
                </a:lnTo>
                <a:lnTo>
                  <a:pt x="259113" y="377326"/>
                </a:lnTo>
                <a:lnTo>
                  <a:pt x="266292" y="374610"/>
                </a:lnTo>
                <a:lnTo>
                  <a:pt x="273948" y="373774"/>
                </a:lnTo>
                <a:lnTo>
                  <a:pt x="309357" y="373774"/>
                </a:lnTo>
                <a:lnTo>
                  <a:pt x="307038" y="370943"/>
                </a:lnTo>
                <a:lnTo>
                  <a:pt x="239178" y="370943"/>
                </a:lnTo>
                <a:lnTo>
                  <a:pt x="229024" y="366236"/>
                </a:lnTo>
                <a:lnTo>
                  <a:pt x="218572" y="363450"/>
                </a:lnTo>
                <a:lnTo>
                  <a:pt x="196252" y="363450"/>
                </a:lnTo>
                <a:lnTo>
                  <a:pt x="198193" y="312499"/>
                </a:lnTo>
                <a:lnTo>
                  <a:pt x="203061" y="190095"/>
                </a:lnTo>
                <a:close/>
              </a:path>
              <a:path w="490220" h="657225">
                <a:moveTo>
                  <a:pt x="253330" y="381462"/>
                </a:moveTo>
                <a:lnTo>
                  <a:pt x="203935" y="381462"/>
                </a:lnTo>
                <a:lnTo>
                  <a:pt x="212000" y="381944"/>
                </a:lnTo>
                <a:lnTo>
                  <a:pt x="219874" y="383784"/>
                </a:lnTo>
                <a:lnTo>
                  <a:pt x="227367" y="386945"/>
                </a:lnTo>
                <a:lnTo>
                  <a:pt x="213709" y="427293"/>
                </a:lnTo>
                <a:lnTo>
                  <a:pt x="213091" y="448538"/>
                </a:lnTo>
                <a:lnTo>
                  <a:pt x="213010" y="454965"/>
                </a:lnTo>
                <a:lnTo>
                  <a:pt x="221224" y="470520"/>
                </a:lnTo>
                <a:lnTo>
                  <a:pt x="234907" y="475660"/>
                </a:lnTo>
                <a:lnTo>
                  <a:pt x="250218" y="471320"/>
                </a:lnTo>
                <a:lnTo>
                  <a:pt x="263397" y="458648"/>
                </a:lnTo>
                <a:lnTo>
                  <a:pt x="263548" y="458239"/>
                </a:lnTo>
                <a:lnTo>
                  <a:pt x="237479" y="458239"/>
                </a:lnTo>
                <a:lnTo>
                  <a:pt x="230210" y="442200"/>
                </a:lnTo>
                <a:lnTo>
                  <a:pt x="240956" y="398121"/>
                </a:lnTo>
                <a:lnTo>
                  <a:pt x="260996" y="398121"/>
                </a:lnTo>
                <a:lnTo>
                  <a:pt x="252767" y="381865"/>
                </a:lnTo>
                <a:lnTo>
                  <a:pt x="253330" y="381462"/>
                </a:lnTo>
                <a:close/>
              </a:path>
              <a:path w="490220" h="657225">
                <a:moveTo>
                  <a:pt x="309357" y="373774"/>
                </a:moveTo>
                <a:lnTo>
                  <a:pt x="273948" y="373774"/>
                </a:lnTo>
                <a:lnTo>
                  <a:pt x="281723" y="374880"/>
                </a:lnTo>
                <a:lnTo>
                  <a:pt x="281911" y="386445"/>
                </a:lnTo>
                <a:lnTo>
                  <a:pt x="282005" y="398121"/>
                </a:lnTo>
                <a:lnTo>
                  <a:pt x="280057" y="421187"/>
                </a:lnTo>
                <a:lnTo>
                  <a:pt x="281241" y="443960"/>
                </a:lnTo>
                <a:lnTo>
                  <a:pt x="291248" y="462383"/>
                </a:lnTo>
                <a:lnTo>
                  <a:pt x="319206" y="453421"/>
                </a:lnTo>
                <a:lnTo>
                  <a:pt x="321526" y="444730"/>
                </a:lnTo>
                <a:lnTo>
                  <a:pt x="304329" y="444730"/>
                </a:lnTo>
                <a:lnTo>
                  <a:pt x="299290" y="438610"/>
                </a:lnTo>
                <a:lnTo>
                  <a:pt x="298816" y="422505"/>
                </a:lnTo>
                <a:lnTo>
                  <a:pt x="298811" y="421187"/>
                </a:lnTo>
                <a:lnTo>
                  <a:pt x="299824" y="403249"/>
                </a:lnTo>
                <a:lnTo>
                  <a:pt x="299776" y="396732"/>
                </a:lnTo>
                <a:lnTo>
                  <a:pt x="299630" y="389104"/>
                </a:lnTo>
                <a:lnTo>
                  <a:pt x="320303" y="389104"/>
                </a:lnTo>
                <a:lnTo>
                  <a:pt x="319734" y="386445"/>
                </a:lnTo>
                <a:lnTo>
                  <a:pt x="309357" y="373774"/>
                </a:lnTo>
                <a:close/>
              </a:path>
              <a:path w="490220" h="657225">
                <a:moveTo>
                  <a:pt x="195397" y="389358"/>
                </a:moveTo>
                <a:lnTo>
                  <a:pt x="177456" y="389358"/>
                </a:lnTo>
                <a:lnTo>
                  <a:pt x="176597" y="407731"/>
                </a:lnTo>
                <a:lnTo>
                  <a:pt x="175916" y="426839"/>
                </a:lnTo>
                <a:lnTo>
                  <a:pt x="172259" y="444922"/>
                </a:lnTo>
                <a:lnTo>
                  <a:pt x="162470" y="459970"/>
                </a:lnTo>
                <a:lnTo>
                  <a:pt x="184242" y="459970"/>
                </a:lnTo>
                <a:lnTo>
                  <a:pt x="192620" y="430276"/>
                </a:lnTo>
                <a:lnTo>
                  <a:pt x="195397" y="389358"/>
                </a:lnTo>
                <a:close/>
              </a:path>
              <a:path w="490220" h="657225">
                <a:moveTo>
                  <a:pt x="260996" y="398121"/>
                </a:moveTo>
                <a:lnTo>
                  <a:pt x="240956" y="398121"/>
                </a:lnTo>
                <a:lnTo>
                  <a:pt x="245301" y="403249"/>
                </a:lnTo>
                <a:lnTo>
                  <a:pt x="248576" y="409043"/>
                </a:lnTo>
                <a:lnTo>
                  <a:pt x="250481" y="415393"/>
                </a:lnTo>
                <a:lnTo>
                  <a:pt x="248868" y="448538"/>
                </a:lnTo>
                <a:lnTo>
                  <a:pt x="237479" y="458239"/>
                </a:lnTo>
                <a:lnTo>
                  <a:pt x="263548" y="458239"/>
                </a:lnTo>
                <a:lnTo>
                  <a:pt x="270714" y="438758"/>
                </a:lnTo>
                <a:lnTo>
                  <a:pt x="268419" y="412786"/>
                </a:lnTo>
                <a:lnTo>
                  <a:pt x="260996" y="398121"/>
                </a:lnTo>
                <a:close/>
              </a:path>
              <a:path w="490220" h="657225">
                <a:moveTo>
                  <a:pt x="320303" y="389104"/>
                </a:moveTo>
                <a:lnTo>
                  <a:pt x="299630" y="389104"/>
                </a:lnTo>
                <a:lnTo>
                  <a:pt x="305347" y="402046"/>
                </a:lnTo>
                <a:lnTo>
                  <a:pt x="308504" y="416726"/>
                </a:lnTo>
                <a:lnTo>
                  <a:pt x="308399" y="431502"/>
                </a:lnTo>
                <a:lnTo>
                  <a:pt x="304329" y="444730"/>
                </a:lnTo>
                <a:lnTo>
                  <a:pt x="321526" y="444730"/>
                </a:lnTo>
                <a:lnTo>
                  <a:pt x="327459" y="422505"/>
                </a:lnTo>
                <a:lnTo>
                  <a:pt x="320303" y="389104"/>
                </a:lnTo>
                <a:close/>
              </a:path>
              <a:path w="490220" h="657225">
                <a:moveTo>
                  <a:pt x="337828" y="183078"/>
                </a:moveTo>
                <a:lnTo>
                  <a:pt x="244655" y="183078"/>
                </a:lnTo>
                <a:lnTo>
                  <a:pt x="267906" y="183899"/>
                </a:lnTo>
                <a:lnTo>
                  <a:pt x="282739" y="185650"/>
                </a:lnTo>
                <a:lnTo>
                  <a:pt x="282465" y="230076"/>
                </a:lnTo>
                <a:lnTo>
                  <a:pt x="281850" y="355576"/>
                </a:lnTo>
                <a:lnTo>
                  <a:pt x="270039" y="355601"/>
                </a:lnTo>
                <a:lnTo>
                  <a:pt x="258704" y="358259"/>
                </a:lnTo>
                <a:lnTo>
                  <a:pt x="248233" y="363450"/>
                </a:lnTo>
                <a:lnTo>
                  <a:pt x="239178" y="370943"/>
                </a:lnTo>
                <a:lnTo>
                  <a:pt x="307038" y="370943"/>
                </a:lnTo>
                <a:lnTo>
                  <a:pt x="299757" y="362053"/>
                </a:lnTo>
                <a:lnTo>
                  <a:pt x="300646" y="189841"/>
                </a:lnTo>
                <a:lnTo>
                  <a:pt x="351226" y="189841"/>
                </a:lnTo>
                <a:lnTo>
                  <a:pt x="337828" y="183078"/>
                </a:lnTo>
                <a:close/>
              </a:path>
              <a:path w="490220" h="657225">
                <a:moveTo>
                  <a:pt x="207335" y="362442"/>
                </a:moveTo>
                <a:lnTo>
                  <a:pt x="196252" y="363450"/>
                </a:lnTo>
                <a:lnTo>
                  <a:pt x="218572" y="363450"/>
                </a:lnTo>
                <a:lnTo>
                  <a:pt x="218334" y="363386"/>
                </a:lnTo>
                <a:lnTo>
                  <a:pt x="207335" y="362442"/>
                </a:lnTo>
                <a:close/>
              </a:path>
              <a:path w="490220" h="657225">
                <a:moveTo>
                  <a:pt x="228393" y="163403"/>
                </a:moveTo>
                <a:lnTo>
                  <a:pt x="203982" y="166600"/>
                </a:lnTo>
                <a:lnTo>
                  <a:pt x="180153" y="172503"/>
                </a:lnTo>
                <a:lnTo>
                  <a:pt x="157009" y="180316"/>
                </a:lnTo>
                <a:lnTo>
                  <a:pt x="332355" y="180316"/>
                </a:lnTo>
                <a:lnTo>
                  <a:pt x="328078" y="178157"/>
                </a:lnTo>
                <a:lnTo>
                  <a:pt x="328598" y="172823"/>
                </a:lnTo>
                <a:lnTo>
                  <a:pt x="312203" y="172823"/>
                </a:lnTo>
                <a:lnTo>
                  <a:pt x="297685" y="169110"/>
                </a:lnTo>
                <a:lnTo>
                  <a:pt x="282834" y="165885"/>
                </a:lnTo>
                <a:lnTo>
                  <a:pt x="267840" y="163875"/>
                </a:lnTo>
                <a:lnTo>
                  <a:pt x="252894" y="163806"/>
                </a:lnTo>
                <a:lnTo>
                  <a:pt x="228393" y="163403"/>
                </a:lnTo>
                <a:close/>
              </a:path>
              <a:path w="490220" h="657225">
                <a:moveTo>
                  <a:pt x="333385" y="121388"/>
                </a:moveTo>
                <a:lnTo>
                  <a:pt x="314743" y="121388"/>
                </a:lnTo>
                <a:lnTo>
                  <a:pt x="313298" y="148709"/>
                </a:lnTo>
                <a:lnTo>
                  <a:pt x="312743" y="159964"/>
                </a:lnTo>
                <a:lnTo>
                  <a:pt x="312203" y="172823"/>
                </a:lnTo>
                <a:lnTo>
                  <a:pt x="328598" y="172823"/>
                </a:lnTo>
                <a:lnTo>
                  <a:pt x="331765" y="140229"/>
                </a:lnTo>
                <a:lnTo>
                  <a:pt x="333385" y="121388"/>
                </a:lnTo>
                <a:close/>
              </a:path>
              <a:path w="490220" h="657225">
                <a:moveTo>
                  <a:pt x="333516" y="82399"/>
                </a:moveTo>
                <a:lnTo>
                  <a:pt x="317410" y="82399"/>
                </a:lnTo>
                <a:lnTo>
                  <a:pt x="316902" y="89638"/>
                </a:lnTo>
                <a:lnTo>
                  <a:pt x="315759" y="95353"/>
                </a:lnTo>
                <a:lnTo>
                  <a:pt x="277361" y="117143"/>
                </a:lnTo>
                <a:lnTo>
                  <a:pt x="238257" y="129913"/>
                </a:lnTo>
                <a:lnTo>
                  <a:pt x="198439" y="140229"/>
                </a:lnTo>
                <a:lnTo>
                  <a:pt x="158025" y="148058"/>
                </a:lnTo>
                <a:lnTo>
                  <a:pt x="239498" y="148058"/>
                </a:lnTo>
                <a:lnTo>
                  <a:pt x="276496" y="136221"/>
                </a:lnTo>
                <a:lnTo>
                  <a:pt x="314743" y="121388"/>
                </a:lnTo>
                <a:lnTo>
                  <a:pt x="333385" y="121388"/>
                </a:lnTo>
                <a:lnTo>
                  <a:pt x="335587" y="95765"/>
                </a:lnTo>
                <a:lnTo>
                  <a:pt x="333516" y="82399"/>
                </a:lnTo>
                <a:close/>
              </a:path>
              <a:path w="490220" h="657225">
                <a:moveTo>
                  <a:pt x="323056" y="52331"/>
                </a:moveTo>
                <a:lnTo>
                  <a:pt x="238797" y="52331"/>
                </a:lnTo>
                <a:lnTo>
                  <a:pt x="277552" y="54661"/>
                </a:lnTo>
                <a:lnTo>
                  <a:pt x="313854" y="64492"/>
                </a:lnTo>
                <a:lnTo>
                  <a:pt x="159930" y="93067"/>
                </a:lnTo>
                <a:lnTo>
                  <a:pt x="261049" y="93067"/>
                </a:lnTo>
                <a:lnTo>
                  <a:pt x="316267" y="82653"/>
                </a:lnTo>
                <a:lnTo>
                  <a:pt x="316775" y="82526"/>
                </a:lnTo>
                <a:lnTo>
                  <a:pt x="317410" y="82399"/>
                </a:lnTo>
                <a:lnTo>
                  <a:pt x="333516" y="82399"/>
                </a:lnTo>
                <a:lnTo>
                  <a:pt x="329524" y="56642"/>
                </a:lnTo>
                <a:lnTo>
                  <a:pt x="323056" y="52331"/>
                </a:lnTo>
                <a:close/>
              </a:path>
              <a:path w="490220" h="657225">
                <a:moveTo>
                  <a:pt x="294875" y="18645"/>
                </a:moveTo>
                <a:lnTo>
                  <a:pt x="208063" y="18645"/>
                </a:lnTo>
                <a:lnTo>
                  <a:pt x="227750" y="21119"/>
                </a:lnTo>
                <a:lnTo>
                  <a:pt x="248782" y="22820"/>
                </a:lnTo>
                <a:lnTo>
                  <a:pt x="268695" y="26878"/>
                </a:lnTo>
                <a:lnTo>
                  <a:pt x="285025" y="36425"/>
                </a:lnTo>
                <a:lnTo>
                  <a:pt x="302362" y="36425"/>
                </a:lnTo>
                <a:lnTo>
                  <a:pt x="297322" y="20103"/>
                </a:lnTo>
                <a:lnTo>
                  <a:pt x="294875" y="18645"/>
                </a:lnTo>
                <a:close/>
              </a:path>
              <a:path w="490220" h="657225">
                <a:moveTo>
                  <a:pt x="220570" y="34353"/>
                </a:moveTo>
                <a:lnTo>
                  <a:pt x="199046" y="34901"/>
                </a:lnTo>
                <a:lnTo>
                  <a:pt x="256903" y="34901"/>
                </a:lnTo>
                <a:lnTo>
                  <a:pt x="242083" y="34424"/>
                </a:lnTo>
                <a:lnTo>
                  <a:pt x="220570" y="34353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bg object 34"/>
          <p:cNvSpPr/>
          <p:nvPr/>
        </p:nvSpPr>
        <p:spPr>
          <a:xfrm>
            <a:off x="8636661" y="0"/>
            <a:ext cx="381000" cy="1450975"/>
          </a:xfrm>
          <a:custGeom>
            <a:avLst/>
            <a:gdLst/>
            <a:ahLst/>
            <a:cxnLst/>
            <a:rect l="l" t="t" r="r" b="b"/>
            <a:pathLst>
              <a:path w="381000" h="1450975">
                <a:moveTo>
                  <a:pt x="380873" y="1105509"/>
                </a:moveTo>
                <a:lnTo>
                  <a:pt x="375132" y="1067308"/>
                </a:lnTo>
                <a:lnTo>
                  <a:pt x="348437" y="1041958"/>
                </a:lnTo>
                <a:lnTo>
                  <a:pt x="322440" y="1016444"/>
                </a:lnTo>
                <a:lnTo>
                  <a:pt x="309029" y="984084"/>
                </a:lnTo>
                <a:lnTo>
                  <a:pt x="320141" y="938149"/>
                </a:lnTo>
                <a:lnTo>
                  <a:pt x="325450" y="936891"/>
                </a:lnTo>
                <a:lnTo>
                  <a:pt x="335699" y="935202"/>
                </a:lnTo>
                <a:lnTo>
                  <a:pt x="345173" y="930224"/>
                </a:lnTo>
                <a:lnTo>
                  <a:pt x="348208" y="919099"/>
                </a:lnTo>
                <a:lnTo>
                  <a:pt x="352171" y="866775"/>
                </a:lnTo>
                <a:lnTo>
                  <a:pt x="348284" y="813371"/>
                </a:lnTo>
                <a:lnTo>
                  <a:pt x="331355" y="764552"/>
                </a:lnTo>
                <a:lnTo>
                  <a:pt x="296265" y="725932"/>
                </a:lnTo>
                <a:lnTo>
                  <a:pt x="297967" y="692658"/>
                </a:lnTo>
                <a:lnTo>
                  <a:pt x="298843" y="646226"/>
                </a:lnTo>
                <a:lnTo>
                  <a:pt x="295249" y="598817"/>
                </a:lnTo>
                <a:lnTo>
                  <a:pt x="283527" y="562648"/>
                </a:lnTo>
                <a:lnTo>
                  <a:pt x="260070" y="549910"/>
                </a:lnTo>
                <a:lnTo>
                  <a:pt x="237959" y="527088"/>
                </a:lnTo>
                <a:lnTo>
                  <a:pt x="201015" y="517156"/>
                </a:lnTo>
                <a:lnTo>
                  <a:pt x="201015" y="0"/>
                </a:lnTo>
                <a:lnTo>
                  <a:pt x="184251" y="0"/>
                </a:lnTo>
                <a:lnTo>
                  <a:pt x="184251" y="518261"/>
                </a:lnTo>
                <a:lnTo>
                  <a:pt x="159702" y="520001"/>
                </a:lnTo>
                <a:lnTo>
                  <a:pt x="125996" y="535978"/>
                </a:lnTo>
                <a:lnTo>
                  <a:pt x="110845" y="565150"/>
                </a:lnTo>
                <a:lnTo>
                  <a:pt x="87718" y="588810"/>
                </a:lnTo>
                <a:lnTo>
                  <a:pt x="82499" y="638898"/>
                </a:lnTo>
                <a:lnTo>
                  <a:pt x="86207" y="694728"/>
                </a:lnTo>
                <a:lnTo>
                  <a:pt x="89890" y="735584"/>
                </a:lnTo>
                <a:lnTo>
                  <a:pt x="55511" y="774420"/>
                </a:lnTo>
                <a:lnTo>
                  <a:pt x="36766" y="822439"/>
                </a:lnTo>
                <a:lnTo>
                  <a:pt x="29298" y="874915"/>
                </a:lnTo>
                <a:lnTo>
                  <a:pt x="28803" y="927100"/>
                </a:lnTo>
                <a:lnTo>
                  <a:pt x="33413" y="939241"/>
                </a:lnTo>
                <a:lnTo>
                  <a:pt x="44119" y="942682"/>
                </a:lnTo>
                <a:lnTo>
                  <a:pt x="57035" y="941946"/>
                </a:lnTo>
                <a:lnTo>
                  <a:pt x="68300" y="941578"/>
                </a:lnTo>
                <a:lnTo>
                  <a:pt x="68173" y="989241"/>
                </a:lnTo>
                <a:lnTo>
                  <a:pt x="45948" y="1029843"/>
                </a:lnTo>
                <a:lnTo>
                  <a:pt x="29540" y="1045933"/>
                </a:lnTo>
                <a:lnTo>
                  <a:pt x="20459" y="1067612"/>
                </a:lnTo>
                <a:lnTo>
                  <a:pt x="23456" y="1087666"/>
                </a:lnTo>
                <a:lnTo>
                  <a:pt x="43281" y="1098804"/>
                </a:lnTo>
                <a:lnTo>
                  <a:pt x="17589" y="1118501"/>
                </a:lnTo>
                <a:lnTo>
                  <a:pt x="4711" y="1151470"/>
                </a:lnTo>
                <a:lnTo>
                  <a:pt x="9144" y="1185405"/>
                </a:lnTo>
                <a:lnTo>
                  <a:pt x="35407" y="1208024"/>
                </a:lnTo>
                <a:lnTo>
                  <a:pt x="7467" y="1223073"/>
                </a:lnTo>
                <a:lnTo>
                  <a:pt x="0" y="1247775"/>
                </a:lnTo>
                <a:lnTo>
                  <a:pt x="11544" y="1271536"/>
                </a:lnTo>
                <a:lnTo>
                  <a:pt x="40614" y="1283716"/>
                </a:lnTo>
                <a:lnTo>
                  <a:pt x="16319" y="1308112"/>
                </a:lnTo>
                <a:lnTo>
                  <a:pt x="8572" y="1338072"/>
                </a:lnTo>
                <a:lnTo>
                  <a:pt x="19646" y="1364234"/>
                </a:lnTo>
                <a:lnTo>
                  <a:pt x="51790" y="1377188"/>
                </a:lnTo>
                <a:lnTo>
                  <a:pt x="76885" y="1375892"/>
                </a:lnTo>
                <a:lnTo>
                  <a:pt x="101904" y="1372311"/>
                </a:lnTo>
                <a:lnTo>
                  <a:pt x="126847" y="1367764"/>
                </a:lnTo>
                <a:lnTo>
                  <a:pt x="151739" y="1363599"/>
                </a:lnTo>
                <a:lnTo>
                  <a:pt x="138049" y="1377213"/>
                </a:lnTo>
                <a:lnTo>
                  <a:pt x="129540" y="1394688"/>
                </a:lnTo>
                <a:lnTo>
                  <a:pt x="128117" y="1413535"/>
                </a:lnTo>
                <a:lnTo>
                  <a:pt x="135737" y="1431290"/>
                </a:lnTo>
                <a:lnTo>
                  <a:pt x="159423" y="1448003"/>
                </a:lnTo>
                <a:lnTo>
                  <a:pt x="187820" y="1450428"/>
                </a:lnTo>
                <a:lnTo>
                  <a:pt x="217474" y="1444498"/>
                </a:lnTo>
                <a:lnTo>
                  <a:pt x="273875" y="1427492"/>
                </a:lnTo>
                <a:lnTo>
                  <a:pt x="303453" y="1418958"/>
                </a:lnTo>
                <a:lnTo>
                  <a:pt x="331050" y="1406880"/>
                </a:lnTo>
                <a:lnTo>
                  <a:pt x="354050" y="1387602"/>
                </a:lnTo>
                <a:lnTo>
                  <a:pt x="364439" y="1365580"/>
                </a:lnTo>
                <a:lnTo>
                  <a:pt x="363042" y="1342351"/>
                </a:lnTo>
                <a:lnTo>
                  <a:pt x="350672" y="1323327"/>
                </a:lnTo>
                <a:lnTo>
                  <a:pt x="328142" y="1313942"/>
                </a:lnTo>
                <a:lnTo>
                  <a:pt x="343014" y="1303223"/>
                </a:lnTo>
                <a:lnTo>
                  <a:pt x="352298" y="1288161"/>
                </a:lnTo>
                <a:lnTo>
                  <a:pt x="355244" y="1270723"/>
                </a:lnTo>
                <a:lnTo>
                  <a:pt x="351129" y="1252855"/>
                </a:lnTo>
                <a:lnTo>
                  <a:pt x="343154" y="1240701"/>
                </a:lnTo>
                <a:lnTo>
                  <a:pt x="332079" y="1231823"/>
                </a:lnTo>
                <a:lnTo>
                  <a:pt x="318795" y="1226731"/>
                </a:lnTo>
                <a:lnTo>
                  <a:pt x="304266" y="1225931"/>
                </a:lnTo>
                <a:lnTo>
                  <a:pt x="344335" y="1214158"/>
                </a:lnTo>
                <a:lnTo>
                  <a:pt x="368109" y="1190015"/>
                </a:lnTo>
                <a:lnTo>
                  <a:pt x="366877" y="1161986"/>
                </a:lnTo>
                <a:lnTo>
                  <a:pt x="331952" y="1138555"/>
                </a:lnTo>
                <a:lnTo>
                  <a:pt x="322719" y="1137615"/>
                </a:lnTo>
                <a:lnTo>
                  <a:pt x="338556" y="1135341"/>
                </a:lnTo>
                <a:lnTo>
                  <a:pt x="363308" y="1126413"/>
                </a:lnTo>
                <a:lnTo>
                  <a:pt x="380873" y="1105509"/>
                </a:lnTo>
                <a:close/>
              </a:path>
            </a:pathLst>
          </a:custGeom>
          <a:solidFill>
            <a:srgbClr val="001F6D">
              <a:alpha val="1294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bg object 35"/>
          <p:cNvSpPr/>
          <p:nvPr/>
        </p:nvSpPr>
        <p:spPr>
          <a:xfrm>
            <a:off x="8747760" y="0"/>
            <a:ext cx="17145" cy="1809114"/>
          </a:xfrm>
          <a:custGeom>
            <a:avLst/>
            <a:gdLst/>
            <a:ahLst/>
            <a:cxnLst/>
            <a:rect l="l" t="t" r="r" b="b"/>
            <a:pathLst>
              <a:path w="17145" h="1809114">
                <a:moveTo>
                  <a:pt x="16764" y="0"/>
                </a:moveTo>
                <a:lnTo>
                  <a:pt x="0" y="0"/>
                </a:lnTo>
                <a:lnTo>
                  <a:pt x="0" y="1808988"/>
                </a:lnTo>
                <a:lnTo>
                  <a:pt x="16764" y="1808988"/>
                </a:lnTo>
                <a:lnTo>
                  <a:pt x="16764" y="0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bg object 36"/>
          <p:cNvSpPr/>
          <p:nvPr/>
        </p:nvSpPr>
        <p:spPr>
          <a:xfrm>
            <a:off x="8582406" y="2237994"/>
            <a:ext cx="132715" cy="144780"/>
          </a:xfrm>
          <a:custGeom>
            <a:avLst/>
            <a:gdLst/>
            <a:ahLst/>
            <a:cxnLst/>
            <a:rect l="l" t="t" r="r" b="b"/>
            <a:pathLst>
              <a:path w="132715" h="144780">
                <a:moveTo>
                  <a:pt x="32003" y="80772"/>
                </a:moveTo>
                <a:lnTo>
                  <a:pt x="52524" y="102846"/>
                </a:lnTo>
                <a:lnTo>
                  <a:pt x="76914" y="121253"/>
                </a:lnTo>
                <a:lnTo>
                  <a:pt x="103995" y="135421"/>
                </a:lnTo>
                <a:lnTo>
                  <a:pt x="132588" y="144780"/>
                </a:lnTo>
              </a:path>
              <a:path w="132715" h="144780">
                <a:moveTo>
                  <a:pt x="0" y="0"/>
                </a:moveTo>
                <a:lnTo>
                  <a:pt x="5334" y="9906"/>
                </a:lnTo>
                <a:lnTo>
                  <a:pt x="10668" y="19812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bg object 37"/>
          <p:cNvSpPr/>
          <p:nvPr/>
        </p:nvSpPr>
        <p:spPr>
          <a:xfrm>
            <a:off x="7812024" y="1345691"/>
            <a:ext cx="492759" cy="492759"/>
          </a:xfrm>
          <a:custGeom>
            <a:avLst/>
            <a:gdLst/>
            <a:ahLst/>
            <a:cxnLst/>
            <a:rect l="l" t="t" r="r" b="b"/>
            <a:pathLst>
              <a:path w="492759" h="492760">
                <a:moveTo>
                  <a:pt x="492252" y="246126"/>
                </a:moveTo>
                <a:lnTo>
                  <a:pt x="487248" y="196545"/>
                </a:lnTo>
                <a:lnTo>
                  <a:pt x="472897" y="150342"/>
                </a:lnTo>
                <a:lnTo>
                  <a:pt x="450202" y="108534"/>
                </a:lnTo>
                <a:lnTo>
                  <a:pt x="420141" y="72110"/>
                </a:lnTo>
                <a:lnTo>
                  <a:pt x="383717" y="42049"/>
                </a:lnTo>
                <a:lnTo>
                  <a:pt x="341909" y="19354"/>
                </a:lnTo>
                <a:lnTo>
                  <a:pt x="295706" y="5003"/>
                </a:lnTo>
                <a:lnTo>
                  <a:pt x="246126" y="0"/>
                </a:lnTo>
                <a:lnTo>
                  <a:pt x="196532" y="5003"/>
                </a:lnTo>
                <a:lnTo>
                  <a:pt x="150329" y="19354"/>
                </a:lnTo>
                <a:lnTo>
                  <a:pt x="108521" y="42049"/>
                </a:lnTo>
                <a:lnTo>
                  <a:pt x="72097" y="72110"/>
                </a:lnTo>
                <a:lnTo>
                  <a:pt x="42037" y="108534"/>
                </a:lnTo>
                <a:lnTo>
                  <a:pt x="19342" y="150342"/>
                </a:lnTo>
                <a:lnTo>
                  <a:pt x="4991" y="196545"/>
                </a:lnTo>
                <a:lnTo>
                  <a:pt x="0" y="246126"/>
                </a:lnTo>
                <a:lnTo>
                  <a:pt x="4991" y="295719"/>
                </a:lnTo>
                <a:lnTo>
                  <a:pt x="19342" y="341922"/>
                </a:lnTo>
                <a:lnTo>
                  <a:pt x="42037" y="383730"/>
                </a:lnTo>
                <a:lnTo>
                  <a:pt x="72097" y="420154"/>
                </a:lnTo>
                <a:lnTo>
                  <a:pt x="108521" y="450215"/>
                </a:lnTo>
                <a:lnTo>
                  <a:pt x="150329" y="472909"/>
                </a:lnTo>
                <a:lnTo>
                  <a:pt x="196532" y="487260"/>
                </a:lnTo>
                <a:lnTo>
                  <a:pt x="246126" y="492264"/>
                </a:lnTo>
                <a:lnTo>
                  <a:pt x="295706" y="487260"/>
                </a:lnTo>
                <a:lnTo>
                  <a:pt x="341909" y="472909"/>
                </a:lnTo>
                <a:lnTo>
                  <a:pt x="383717" y="450215"/>
                </a:lnTo>
                <a:lnTo>
                  <a:pt x="420141" y="420154"/>
                </a:lnTo>
                <a:lnTo>
                  <a:pt x="450202" y="383730"/>
                </a:lnTo>
                <a:lnTo>
                  <a:pt x="472897" y="341922"/>
                </a:lnTo>
                <a:lnTo>
                  <a:pt x="487248" y="295719"/>
                </a:lnTo>
                <a:lnTo>
                  <a:pt x="492252" y="246126"/>
                </a:lnTo>
                <a:close/>
              </a:path>
            </a:pathLst>
          </a:custGeom>
          <a:solidFill>
            <a:srgbClr val="FFFFFF">
              <a:alpha val="13331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bg object 38"/>
          <p:cNvSpPr/>
          <p:nvPr/>
        </p:nvSpPr>
        <p:spPr>
          <a:xfrm>
            <a:off x="7987274" y="1353391"/>
            <a:ext cx="153143" cy="347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bg object 39"/>
          <p:cNvSpPr/>
          <p:nvPr/>
        </p:nvSpPr>
        <p:spPr>
          <a:xfrm>
            <a:off x="7980172" y="0"/>
            <a:ext cx="170815" cy="1708150"/>
          </a:xfrm>
          <a:custGeom>
            <a:avLst/>
            <a:gdLst/>
            <a:ahLst/>
            <a:cxnLst/>
            <a:rect l="l" t="t" r="r" b="b"/>
            <a:pathLst>
              <a:path w="170815" h="1708150">
                <a:moveTo>
                  <a:pt x="170192" y="1586522"/>
                </a:moveTo>
                <a:lnTo>
                  <a:pt x="167297" y="1553121"/>
                </a:lnTo>
                <a:lnTo>
                  <a:pt x="158762" y="1516075"/>
                </a:lnTo>
                <a:lnTo>
                  <a:pt x="152844" y="1499946"/>
                </a:lnTo>
                <a:lnTo>
                  <a:pt x="152844" y="1574228"/>
                </a:lnTo>
                <a:lnTo>
                  <a:pt x="147383" y="1621891"/>
                </a:lnTo>
                <a:lnTo>
                  <a:pt x="127762" y="1665351"/>
                </a:lnTo>
                <a:lnTo>
                  <a:pt x="128016" y="1665351"/>
                </a:lnTo>
                <a:lnTo>
                  <a:pt x="95897" y="1687512"/>
                </a:lnTo>
                <a:lnTo>
                  <a:pt x="48983" y="1676882"/>
                </a:lnTo>
                <a:lnTo>
                  <a:pt x="24003" y="1618678"/>
                </a:lnTo>
                <a:lnTo>
                  <a:pt x="19354" y="1581912"/>
                </a:lnTo>
                <a:lnTo>
                  <a:pt x="19469" y="1553121"/>
                </a:lnTo>
                <a:lnTo>
                  <a:pt x="19532" y="1543697"/>
                </a:lnTo>
                <a:lnTo>
                  <a:pt x="24549" y="1509534"/>
                </a:lnTo>
                <a:lnTo>
                  <a:pt x="34163" y="1482725"/>
                </a:lnTo>
                <a:lnTo>
                  <a:pt x="41529" y="1483233"/>
                </a:lnTo>
                <a:lnTo>
                  <a:pt x="56642" y="1483741"/>
                </a:lnTo>
                <a:lnTo>
                  <a:pt x="54533" y="1512112"/>
                </a:lnTo>
                <a:lnTo>
                  <a:pt x="47371" y="1556562"/>
                </a:lnTo>
                <a:lnTo>
                  <a:pt x="45529" y="1592999"/>
                </a:lnTo>
                <a:lnTo>
                  <a:pt x="59436" y="1597279"/>
                </a:lnTo>
                <a:lnTo>
                  <a:pt x="63246" y="1591564"/>
                </a:lnTo>
                <a:lnTo>
                  <a:pt x="68834" y="1581912"/>
                </a:lnTo>
                <a:lnTo>
                  <a:pt x="76708" y="1581912"/>
                </a:lnTo>
                <a:lnTo>
                  <a:pt x="83400" y="1583778"/>
                </a:lnTo>
                <a:lnTo>
                  <a:pt x="88925" y="1588389"/>
                </a:lnTo>
                <a:lnTo>
                  <a:pt x="93459" y="1594345"/>
                </a:lnTo>
                <a:lnTo>
                  <a:pt x="97155" y="1600200"/>
                </a:lnTo>
                <a:lnTo>
                  <a:pt x="111353" y="1594637"/>
                </a:lnTo>
                <a:lnTo>
                  <a:pt x="110807" y="1581912"/>
                </a:lnTo>
                <a:lnTo>
                  <a:pt x="110159" y="1566799"/>
                </a:lnTo>
                <a:lnTo>
                  <a:pt x="110121" y="1566037"/>
                </a:lnTo>
                <a:lnTo>
                  <a:pt x="109766" y="1557832"/>
                </a:lnTo>
                <a:lnTo>
                  <a:pt x="103492" y="1513103"/>
                </a:lnTo>
                <a:lnTo>
                  <a:pt x="103619" y="1483995"/>
                </a:lnTo>
                <a:lnTo>
                  <a:pt x="103632" y="1483741"/>
                </a:lnTo>
                <a:lnTo>
                  <a:pt x="111252" y="1483741"/>
                </a:lnTo>
                <a:lnTo>
                  <a:pt x="118872" y="1483106"/>
                </a:lnTo>
                <a:lnTo>
                  <a:pt x="126492" y="1482725"/>
                </a:lnTo>
                <a:lnTo>
                  <a:pt x="145440" y="1526476"/>
                </a:lnTo>
                <a:lnTo>
                  <a:pt x="152844" y="1574228"/>
                </a:lnTo>
                <a:lnTo>
                  <a:pt x="152844" y="1499946"/>
                </a:lnTo>
                <a:lnTo>
                  <a:pt x="146532" y="1482725"/>
                </a:lnTo>
                <a:lnTo>
                  <a:pt x="143891" y="1475486"/>
                </a:lnTo>
                <a:lnTo>
                  <a:pt x="146646" y="1465262"/>
                </a:lnTo>
                <a:lnTo>
                  <a:pt x="147015" y="1463929"/>
                </a:lnTo>
                <a:lnTo>
                  <a:pt x="147612" y="1442085"/>
                </a:lnTo>
                <a:lnTo>
                  <a:pt x="147599" y="1436243"/>
                </a:lnTo>
                <a:lnTo>
                  <a:pt x="147370" y="1419847"/>
                </a:lnTo>
                <a:lnTo>
                  <a:pt x="147485" y="1391780"/>
                </a:lnTo>
                <a:lnTo>
                  <a:pt x="145605" y="1386840"/>
                </a:lnTo>
                <a:lnTo>
                  <a:pt x="143865" y="1382255"/>
                </a:lnTo>
                <a:lnTo>
                  <a:pt x="136423" y="1375956"/>
                </a:lnTo>
                <a:lnTo>
                  <a:pt x="129667" y="1375041"/>
                </a:lnTo>
                <a:lnTo>
                  <a:pt x="129667" y="1442085"/>
                </a:lnTo>
                <a:lnTo>
                  <a:pt x="129667" y="1463929"/>
                </a:lnTo>
                <a:lnTo>
                  <a:pt x="109918" y="1464843"/>
                </a:lnTo>
                <a:lnTo>
                  <a:pt x="90678" y="1465262"/>
                </a:lnTo>
                <a:lnTo>
                  <a:pt x="90678" y="1566037"/>
                </a:lnTo>
                <a:lnTo>
                  <a:pt x="84366" y="1563878"/>
                </a:lnTo>
                <a:lnTo>
                  <a:pt x="77812" y="1563281"/>
                </a:lnTo>
                <a:lnTo>
                  <a:pt x="71310" y="1564259"/>
                </a:lnTo>
                <a:lnTo>
                  <a:pt x="65151" y="1566799"/>
                </a:lnTo>
                <a:lnTo>
                  <a:pt x="67995" y="1545691"/>
                </a:lnTo>
                <a:lnTo>
                  <a:pt x="70396" y="1525206"/>
                </a:lnTo>
                <a:lnTo>
                  <a:pt x="72466" y="1504645"/>
                </a:lnTo>
                <a:lnTo>
                  <a:pt x="74168" y="1483995"/>
                </a:lnTo>
                <a:lnTo>
                  <a:pt x="85471" y="1483995"/>
                </a:lnTo>
                <a:lnTo>
                  <a:pt x="85280" y="1504810"/>
                </a:lnTo>
                <a:lnTo>
                  <a:pt x="86067" y="1525206"/>
                </a:lnTo>
                <a:lnTo>
                  <a:pt x="87858" y="1545691"/>
                </a:lnTo>
                <a:lnTo>
                  <a:pt x="90678" y="1566037"/>
                </a:lnTo>
                <a:lnTo>
                  <a:pt x="90678" y="1465262"/>
                </a:lnTo>
                <a:lnTo>
                  <a:pt x="90297" y="1465262"/>
                </a:lnTo>
                <a:lnTo>
                  <a:pt x="70764" y="1465224"/>
                </a:lnTo>
                <a:lnTo>
                  <a:pt x="51308" y="1464691"/>
                </a:lnTo>
                <a:lnTo>
                  <a:pt x="51689" y="1464691"/>
                </a:lnTo>
                <a:lnTo>
                  <a:pt x="95923" y="1451864"/>
                </a:lnTo>
                <a:lnTo>
                  <a:pt x="129667" y="1442085"/>
                </a:lnTo>
                <a:lnTo>
                  <a:pt x="129667" y="1375041"/>
                </a:lnTo>
                <a:lnTo>
                  <a:pt x="129413" y="1375016"/>
                </a:lnTo>
                <a:lnTo>
                  <a:pt x="129413" y="1423543"/>
                </a:lnTo>
                <a:lnTo>
                  <a:pt x="31496" y="1451864"/>
                </a:lnTo>
                <a:lnTo>
                  <a:pt x="31496" y="1436243"/>
                </a:lnTo>
                <a:lnTo>
                  <a:pt x="52539" y="1425778"/>
                </a:lnTo>
                <a:lnTo>
                  <a:pt x="70396" y="1416431"/>
                </a:lnTo>
                <a:lnTo>
                  <a:pt x="74066" y="1414513"/>
                </a:lnTo>
                <a:lnTo>
                  <a:pt x="95072" y="1402372"/>
                </a:lnTo>
                <a:lnTo>
                  <a:pt x="114554" y="1389253"/>
                </a:lnTo>
                <a:lnTo>
                  <a:pt x="119126" y="1390142"/>
                </a:lnTo>
                <a:lnTo>
                  <a:pt x="121031" y="1389253"/>
                </a:lnTo>
                <a:lnTo>
                  <a:pt x="124320" y="1387729"/>
                </a:lnTo>
                <a:lnTo>
                  <a:pt x="126238" y="1386840"/>
                </a:lnTo>
                <a:lnTo>
                  <a:pt x="128765" y="1390904"/>
                </a:lnTo>
                <a:lnTo>
                  <a:pt x="129070" y="1398460"/>
                </a:lnTo>
                <a:lnTo>
                  <a:pt x="129235" y="1406994"/>
                </a:lnTo>
                <a:lnTo>
                  <a:pt x="129413" y="1423543"/>
                </a:lnTo>
                <a:lnTo>
                  <a:pt x="129413" y="1375016"/>
                </a:lnTo>
                <a:lnTo>
                  <a:pt x="127889" y="1374800"/>
                </a:lnTo>
                <a:lnTo>
                  <a:pt x="126834" y="1374648"/>
                </a:lnTo>
                <a:lnTo>
                  <a:pt x="124968" y="1374394"/>
                </a:lnTo>
                <a:lnTo>
                  <a:pt x="115392" y="1358049"/>
                </a:lnTo>
                <a:lnTo>
                  <a:pt x="113538" y="1354886"/>
                </a:lnTo>
                <a:lnTo>
                  <a:pt x="113538" y="1374648"/>
                </a:lnTo>
                <a:lnTo>
                  <a:pt x="97269" y="1374368"/>
                </a:lnTo>
                <a:lnTo>
                  <a:pt x="92329" y="1374432"/>
                </a:lnTo>
                <a:lnTo>
                  <a:pt x="92329" y="1388364"/>
                </a:lnTo>
                <a:lnTo>
                  <a:pt x="78295" y="1395272"/>
                </a:lnTo>
                <a:lnTo>
                  <a:pt x="62166" y="1402740"/>
                </a:lnTo>
                <a:lnTo>
                  <a:pt x="31623" y="1416431"/>
                </a:lnTo>
                <a:lnTo>
                  <a:pt x="31699" y="1406994"/>
                </a:lnTo>
                <a:lnTo>
                  <a:pt x="31623" y="1387729"/>
                </a:lnTo>
                <a:lnTo>
                  <a:pt x="76530" y="1388059"/>
                </a:lnTo>
                <a:lnTo>
                  <a:pt x="92075" y="1388364"/>
                </a:lnTo>
                <a:lnTo>
                  <a:pt x="92329" y="1388364"/>
                </a:lnTo>
                <a:lnTo>
                  <a:pt x="92329" y="1374432"/>
                </a:lnTo>
                <a:lnTo>
                  <a:pt x="61341" y="1374800"/>
                </a:lnTo>
                <a:lnTo>
                  <a:pt x="45085" y="1374648"/>
                </a:lnTo>
                <a:lnTo>
                  <a:pt x="44831" y="1374140"/>
                </a:lnTo>
                <a:lnTo>
                  <a:pt x="45720" y="1370584"/>
                </a:lnTo>
                <a:lnTo>
                  <a:pt x="45974" y="1370203"/>
                </a:lnTo>
                <a:lnTo>
                  <a:pt x="46355" y="1370203"/>
                </a:lnTo>
                <a:lnTo>
                  <a:pt x="63271" y="1359217"/>
                </a:lnTo>
                <a:lnTo>
                  <a:pt x="86029" y="1358049"/>
                </a:lnTo>
                <a:lnTo>
                  <a:pt x="105752" y="1364068"/>
                </a:lnTo>
                <a:lnTo>
                  <a:pt x="113538" y="1374648"/>
                </a:lnTo>
                <a:lnTo>
                  <a:pt x="113538" y="1354886"/>
                </a:lnTo>
                <a:lnTo>
                  <a:pt x="113169" y="1354251"/>
                </a:lnTo>
                <a:lnTo>
                  <a:pt x="89408" y="1349222"/>
                </a:lnTo>
                <a:lnTo>
                  <a:pt x="89408" y="0"/>
                </a:lnTo>
                <a:lnTo>
                  <a:pt x="71120" y="0"/>
                </a:lnTo>
                <a:lnTo>
                  <a:pt x="71120" y="1348803"/>
                </a:lnTo>
                <a:lnTo>
                  <a:pt x="45732" y="1353197"/>
                </a:lnTo>
                <a:lnTo>
                  <a:pt x="30099" y="1371981"/>
                </a:lnTo>
                <a:lnTo>
                  <a:pt x="21259" y="1375321"/>
                </a:lnTo>
                <a:lnTo>
                  <a:pt x="15900" y="1382102"/>
                </a:lnTo>
                <a:lnTo>
                  <a:pt x="13449" y="1390904"/>
                </a:lnTo>
                <a:lnTo>
                  <a:pt x="13373" y="1402080"/>
                </a:lnTo>
                <a:lnTo>
                  <a:pt x="13754" y="1419847"/>
                </a:lnTo>
                <a:lnTo>
                  <a:pt x="12966" y="1436243"/>
                </a:lnTo>
                <a:lnTo>
                  <a:pt x="12877" y="1451864"/>
                </a:lnTo>
                <a:lnTo>
                  <a:pt x="12954" y="1459979"/>
                </a:lnTo>
                <a:lnTo>
                  <a:pt x="16891" y="1478153"/>
                </a:lnTo>
                <a:lnTo>
                  <a:pt x="16891" y="1478788"/>
                </a:lnTo>
                <a:lnTo>
                  <a:pt x="5524" y="1525892"/>
                </a:lnTo>
                <a:lnTo>
                  <a:pt x="114" y="1567294"/>
                </a:lnTo>
                <a:lnTo>
                  <a:pt x="0" y="1603121"/>
                </a:lnTo>
                <a:lnTo>
                  <a:pt x="4483" y="1633499"/>
                </a:lnTo>
                <a:lnTo>
                  <a:pt x="24485" y="1678355"/>
                </a:lnTo>
                <a:lnTo>
                  <a:pt x="54698" y="1702828"/>
                </a:lnTo>
                <a:lnTo>
                  <a:pt x="89623" y="1707883"/>
                </a:lnTo>
                <a:lnTo>
                  <a:pt x="107149" y="1703438"/>
                </a:lnTo>
                <a:lnTo>
                  <a:pt x="138925" y="1681162"/>
                </a:lnTo>
                <a:lnTo>
                  <a:pt x="161759" y="1641868"/>
                </a:lnTo>
                <a:lnTo>
                  <a:pt x="168122" y="1616138"/>
                </a:lnTo>
                <a:lnTo>
                  <a:pt x="170192" y="1586522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bg object 40"/>
          <p:cNvSpPr/>
          <p:nvPr/>
        </p:nvSpPr>
        <p:spPr>
          <a:xfrm>
            <a:off x="8029194" y="1628394"/>
            <a:ext cx="27940" cy="29209"/>
          </a:xfrm>
          <a:custGeom>
            <a:avLst/>
            <a:gdLst/>
            <a:ahLst/>
            <a:cxnLst/>
            <a:rect l="l" t="t" r="r" b="b"/>
            <a:pathLst>
              <a:path w="27940" h="29210">
                <a:moveTo>
                  <a:pt x="0" y="0"/>
                </a:moveTo>
                <a:lnTo>
                  <a:pt x="5911" y="8042"/>
                </a:lnTo>
                <a:lnTo>
                  <a:pt x="12525" y="15573"/>
                </a:lnTo>
                <a:lnTo>
                  <a:pt x="19734" y="22556"/>
                </a:lnTo>
                <a:lnTo>
                  <a:pt x="27431" y="28955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bg object 41"/>
          <p:cNvSpPr/>
          <p:nvPr/>
        </p:nvSpPr>
        <p:spPr>
          <a:xfrm>
            <a:off x="8641207" y="4270641"/>
            <a:ext cx="229870" cy="198120"/>
          </a:xfrm>
          <a:custGeom>
            <a:avLst/>
            <a:gdLst/>
            <a:ahLst/>
            <a:cxnLst/>
            <a:rect l="l" t="t" r="r" b="b"/>
            <a:pathLst>
              <a:path w="229870" h="198120">
                <a:moveTo>
                  <a:pt x="68326" y="94729"/>
                </a:moveTo>
                <a:lnTo>
                  <a:pt x="55930" y="85356"/>
                </a:lnTo>
                <a:lnTo>
                  <a:pt x="31965" y="81915"/>
                </a:lnTo>
                <a:lnTo>
                  <a:pt x="9093" y="85318"/>
                </a:lnTo>
                <a:lnTo>
                  <a:pt x="0" y="96481"/>
                </a:lnTo>
                <a:lnTo>
                  <a:pt x="12382" y="105879"/>
                </a:lnTo>
                <a:lnTo>
                  <a:pt x="36347" y="109347"/>
                </a:lnTo>
                <a:lnTo>
                  <a:pt x="59220" y="105943"/>
                </a:lnTo>
                <a:lnTo>
                  <a:pt x="68326" y="94729"/>
                </a:lnTo>
                <a:close/>
              </a:path>
              <a:path w="229870" h="198120">
                <a:moveTo>
                  <a:pt x="92544" y="38544"/>
                </a:moveTo>
                <a:lnTo>
                  <a:pt x="80645" y="16814"/>
                </a:lnTo>
                <a:lnTo>
                  <a:pt x="64350" y="3225"/>
                </a:lnTo>
                <a:lnTo>
                  <a:pt x="51689" y="11150"/>
                </a:lnTo>
                <a:lnTo>
                  <a:pt x="58369" y="25082"/>
                </a:lnTo>
                <a:lnTo>
                  <a:pt x="67068" y="41249"/>
                </a:lnTo>
                <a:lnTo>
                  <a:pt x="78168" y="53327"/>
                </a:lnTo>
                <a:lnTo>
                  <a:pt x="92075" y="55016"/>
                </a:lnTo>
                <a:lnTo>
                  <a:pt x="92544" y="38544"/>
                </a:lnTo>
                <a:close/>
              </a:path>
              <a:path w="229870" h="198120">
                <a:moveTo>
                  <a:pt x="97116" y="152412"/>
                </a:moveTo>
                <a:lnTo>
                  <a:pt x="93345" y="138633"/>
                </a:lnTo>
                <a:lnTo>
                  <a:pt x="74434" y="143802"/>
                </a:lnTo>
                <a:lnTo>
                  <a:pt x="57988" y="169367"/>
                </a:lnTo>
                <a:lnTo>
                  <a:pt x="53848" y="193916"/>
                </a:lnTo>
                <a:lnTo>
                  <a:pt x="71882" y="196037"/>
                </a:lnTo>
                <a:lnTo>
                  <a:pt x="79743" y="182003"/>
                </a:lnTo>
                <a:lnTo>
                  <a:pt x="90373" y="167157"/>
                </a:lnTo>
                <a:lnTo>
                  <a:pt x="97116" y="152412"/>
                </a:lnTo>
                <a:close/>
              </a:path>
              <a:path w="229870" h="198120">
                <a:moveTo>
                  <a:pt x="178003" y="183946"/>
                </a:moveTo>
                <a:lnTo>
                  <a:pt x="171196" y="167043"/>
                </a:lnTo>
                <a:lnTo>
                  <a:pt x="159321" y="150304"/>
                </a:lnTo>
                <a:lnTo>
                  <a:pt x="148971" y="137160"/>
                </a:lnTo>
                <a:lnTo>
                  <a:pt x="135597" y="144564"/>
                </a:lnTo>
                <a:lnTo>
                  <a:pt x="141427" y="166624"/>
                </a:lnTo>
                <a:lnTo>
                  <a:pt x="157086" y="189052"/>
                </a:lnTo>
                <a:lnTo>
                  <a:pt x="173228" y="197535"/>
                </a:lnTo>
                <a:lnTo>
                  <a:pt x="178003" y="183946"/>
                </a:lnTo>
                <a:close/>
              </a:path>
              <a:path w="229870" h="198120">
                <a:moveTo>
                  <a:pt x="178015" y="11696"/>
                </a:moveTo>
                <a:lnTo>
                  <a:pt x="173609" y="0"/>
                </a:lnTo>
                <a:lnTo>
                  <a:pt x="155003" y="3670"/>
                </a:lnTo>
                <a:lnTo>
                  <a:pt x="139534" y="25146"/>
                </a:lnTo>
                <a:lnTo>
                  <a:pt x="136309" y="45732"/>
                </a:lnTo>
                <a:lnTo>
                  <a:pt x="154432" y="46723"/>
                </a:lnTo>
                <a:lnTo>
                  <a:pt x="162229" y="35572"/>
                </a:lnTo>
                <a:lnTo>
                  <a:pt x="172161" y="23723"/>
                </a:lnTo>
                <a:lnTo>
                  <a:pt x="178015" y="11696"/>
                </a:lnTo>
                <a:close/>
              </a:path>
              <a:path w="229870" h="198120">
                <a:moveTo>
                  <a:pt x="229870" y="94729"/>
                </a:moveTo>
                <a:lnTo>
                  <a:pt x="217474" y="85356"/>
                </a:lnTo>
                <a:lnTo>
                  <a:pt x="193509" y="81915"/>
                </a:lnTo>
                <a:lnTo>
                  <a:pt x="170637" y="85318"/>
                </a:lnTo>
                <a:lnTo>
                  <a:pt x="161544" y="96481"/>
                </a:lnTo>
                <a:lnTo>
                  <a:pt x="173926" y="105879"/>
                </a:lnTo>
                <a:lnTo>
                  <a:pt x="197891" y="109347"/>
                </a:lnTo>
                <a:lnTo>
                  <a:pt x="220764" y="105943"/>
                </a:lnTo>
                <a:lnTo>
                  <a:pt x="229870" y="947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bg object 42"/>
          <p:cNvSpPr/>
          <p:nvPr/>
        </p:nvSpPr>
        <p:spPr>
          <a:xfrm>
            <a:off x="8019288" y="3404615"/>
            <a:ext cx="809625" cy="1065530"/>
          </a:xfrm>
          <a:custGeom>
            <a:avLst/>
            <a:gdLst/>
            <a:ahLst/>
            <a:cxnLst/>
            <a:rect l="l" t="t" r="r" b="b"/>
            <a:pathLst>
              <a:path w="809625" h="1065529">
                <a:moveTo>
                  <a:pt x="809244" y="532638"/>
                </a:moveTo>
                <a:lnTo>
                  <a:pt x="807148" y="478193"/>
                </a:lnTo>
                <a:lnTo>
                  <a:pt x="801014" y="425310"/>
                </a:lnTo>
                <a:lnTo>
                  <a:pt x="791044" y="374269"/>
                </a:lnTo>
                <a:lnTo>
                  <a:pt x="777443" y="325335"/>
                </a:lnTo>
                <a:lnTo>
                  <a:pt x="760412" y="278777"/>
                </a:lnTo>
                <a:lnTo>
                  <a:pt x="740143" y="234861"/>
                </a:lnTo>
                <a:lnTo>
                  <a:pt x="716864" y="193852"/>
                </a:lnTo>
                <a:lnTo>
                  <a:pt x="690740" y="156019"/>
                </a:lnTo>
                <a:lnTo>
                  <a:pt x="662012" y="121640"/>
                </a:lnTo>
                <a:lnTo>
                  <a:pt x="630872" y="90982"/>
                </a:lnTo>
                <a:lnTo>
                  <a:pt x="597509" y="64300"/>
                </a:lnTo>
                <a:lnTo>
                  <a:pt x="562140" y="41871"/>
                </a:lnTo>
                <a:lnTo>
                  <a:pt x="524954" y="23952"/>
                </a:lnTo>
                <a:lnTo>
                  <a:pt x="486181" y="10833"/>
                </a:lnTo>
                <a:lnTo>
                  <a:pt x="445998" y="2755"/>
                </a:lnTo>
                <a:lnTo>
                  <a:pt x="404622" y="0"/>
                </a:lnTo>
                <a:lnTo>
                  <a:pt x="363232" y="2755"/>
                </a:lnTo>
                <a:lnTo>
                  <a:pt x="323049" y="10833"/>
                </a:lnTo>
                <a:lnTo>
                  <a:pt x="284276" y="23952"/>
                </a:lnTo>
                <a:lnTo>
                  <a:pt x="247091" y="41871"/>
                </a:lnTo>
                <a:lnTo>
                  <a:pt x="211721" y="64300"/>
                </a:lnTo>
                <a:lnTo>
                  <a:pt x="178358" y="90982"/>
                </a:lnTo>
                <a:lnTo>
                  <a:pt x="147218" y="121640"/>
                </a:lnTo>
                <a:lnTo>
                  <a:pt x="118491" y="156032"/>
                </a:lnTo>
                <a:lnTo>
                  <a:pt x="92367" y="193852"/>
                </a:lnTo>
                <a:lnTo>
                  <a:pt x="69088" y="234861"/>
                </a:lnTo>
                <a:lnTo>
                  <a:pt x="48818" y="278777"/>
                </a:lnTo>
                <a:lnTo>
                  <a:pt x="31788" y="325335"/>
                </a:lnTo>
                <a:lnTo>
                  <a:pt x="18186" y="374269"/>
                </a:lnTo>
                <a:lnTo>
                  <a:pt x="8216" y="425310"/>
                </a:lnTo>
                <a:lnTo>
                  <a:pt x="2082" y="478193"/>
                </a:lnTo>
                <a:lnTo>
                  <a:pt x="0" y="532638"/>
                </a:lnTo>
                <a:lnTo>
                  <a:pt x="2082" y="587108"/>
                </a:lnTo>
                <a:lnTo>
                  <a:pt x="8216" y="639991"/>
                </a:lnTo>
                <a:lnTo>
                  <a:pt x="18186" y="691032"/>
                </a:lnTo>
                <a:lnTo>
                  <a:pt x="31788" y="739978"/>
                </a:lnTo>
                <a:lnTo>
                  <a:pt x="48818" y="786536"/>
                </a:lnTo>
                <a:lnTo>
                  <a:pt x="69088" y="830453"/>
                </a:lnTo>
                <a:lnTo>
                  <a:pt x="92367" y="871448"/>
                </a:lnTo>
                <a:lnTo>
                  <a:pt x="118491" y="909281"/>
                </a:lnTo>
                <a:lnTo>
                  <a:pt x="147218" y="943660"/>
                </a:lnTo>
                <a:lnTo>
                  <a:pt x="178358" y="974318"/>
                </a:lnTo>
                <a:lnTo>
                  <a:pt x="211721" y="1001001"/>
                </a:lnTo>
                <a:lnTo>
                  <a:pt x="247091" y="1023429"/>
                </a:lnTo>
                <a:lnTo>
                  <a:pt x="284276" y="1041336"/>
                </a:lnTo>
                <a:lnTo>
                  <a:pt x="323049" y="1054455"/>
                </a:lnTo>
                <a:lnTo>
                  <a:pt x="363232" y="1062532"/>
                </a:lnTo>
                <a:lnTo>
                  <a:pt x="404622" y="1065276"/>
                </a:lnTo>
                <a:lnTo>
                  <a:pt x="445998" y="1062532"/>
                </a:lnTo>
                <a:lnTo>
                  <a:pt x="486181" y="1054455"/>
                </a:lnTo>
                <a:lnTo>
                  <a:pt x="524954" y="1041336"/>
                </a:lnTo>
                <a:lnTo>
                  <a:pt x="562140" y="1023429"/>
                </a:lnTo>
                <a:lnTo>
                  <a:pt x="597509" y="1001001"/>
                </a:lnTo>
                <a:lnTo>
                  <a:pt x="630872" y="974318"/>
                </a:lnTo>
                <a:lnTo>
                  <a:pt x="662012" y="943660"/>
                </a:lnTo>
                <a:lnTo>
                  <a:pt x="690740" y="909281"/>
                </a:lnTo>
                <a:lnTo>
                  <a:pt x="716864" y="871448"/>
                </a:lnTo>
                <a:lnTo>
                  <a:pt x="740143" y="830453"/>
                </a:lnTo>
                <a:lnTo>
                  <a:pt x="760412" y="786536"/>
                </a:lnTo>
                <a:lnTo>
                  <a:pt x="777443" y="739978"/>
                </a:lnTo>
                <a:lnTo>
                  <a:pt x="791044" y="691032"/>
                </a:lnTo>
                <a:lnTo>
                  <a:pt x="801014" y="639991"/>
                </a:lnTo>
                <a:lnTo>
                  <a:pt x="807148" y="587108"/>
                </a:lnTo>
                <a:lnTo>
                  <a:pt x="809244" y="532638"/>
                </a:lnTo>
                <a:close/>
              </a:path>
            </a:pathLst>
          </a:custGeom>
          <a:solidFill>
            <a:srgbClr val="FFFFFF">
              <a:alpha val="13331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bg object 43"/>
          <p:cNvSpPr/>
          <p:nvPr/>
        </p:nvSpPr>
        <p:spPr>
          <a:xfrm>
            <a:off x="8284564" y="3601420"/>
            <a:ext cx="267970" cy="657225"/>
          </a:xfrm>
          <a:custGeom>
            <a:avLst/>
            <a:gdLst/>
            <a:ahLst/>
            <a:cxnLst/>
            <a:rect l="l" t="t" r="r" b="b"/>
            <a:pathLst>
              <a:path w="267970" h="657225">
                <a:moveTo>
                  <a:pt x="142510" y="0"/>
                </a:moveTo>
                <a:lnTo>
                  <a:pt x="93135" y="2729"/>
                </a:lnTo>
                <a:lnTo>
                  <a:pt x="32539" y="8047"/>
                </a:lnTo>
                <a:lnTo>
                  <a:pt x="7755" y="82137"/>
                </a:lnTo>
                <a:lnTo>
                  <a:pt x="5424" y="132181"/>
                </a:lnTo>
                <a:lnTo>
                  <a:pt x="6226" y="184379"/>
                </a:lnTo>
                <a:lnTo>
                  <a:pt x="7480" y="233846"/>
                </a:lnTo>
                <a:lnTo>
                  <a:pt x="6504" y="275699"/>
                </a:lnTo>
                <a:lnTo>
                  <a:pt x="7884" y="313940"/>
                </a:lnTo>
                <a:lnTo>
                  <a:pt x="6271" y="356158"/>
                </a:lnTo>
                <a:lnTo>
                  <a:pt x="3317" y="400785"/>
                </a:lnTo>
                <a:lnTo>
                  <a:pt x="675" y="446257"/>
                </a:lnTo>
                <a:lnTo>
                  <a:pt x="0" y="491006"/>
                </a:lnTo>
                <a:lnTo>
                  <a:pt x="2943" y="533467"/>
                </a:lnTo>
                <a:lnTo>
                  <a:pt x="11160" y="572074"/>
                </a:lnTo>
                <a:lnTo>
                  <a:pt x="50024" y="631461"/>
                </a:lnTo>
                <a:lnTo>
                  <a:pt x="83979" y="649108"/>
                </a:lnTo>
                <a:lnTo>
                  <a:pt x="129821" y="656636"/>
                </a:lnTo>
                <a:lnTo>
                  <a:pt x="175504" y="647788"/>
                </a:lnTo>
                <a:lnTo>
                  <a:pt x="210006" y="628840"/>
                </a:lnTo>
                <a:lnTo>
                  <a:pt x="251531" y="567131"/>
                </a:lnTo>
                <a:lnTo>
                  <a:pt x="261583" y="527612"/>
                </a:lnTo>
                <a:lnTo>
                  <a:pt x="266514" y="484478"/>
                </a:lnTo>
                <a:lnTo>
                  <a:pt x="267840" y="439351"/>
                </a:lnTo>
                <a:lnTo>
                  <a:pt x="267074" y="393852"/>
                </a:lnTo>
                <a:lnTo>
                  <a:pt x="265732" y="349603"/>
                </a:lnTo>
                <a:lnTo>
                  <a:pt x="265330" y="308224"/>
                </a:lnTo>
                <a:lnTo>
                  <a:pt x="267859" y="176698"/>
                </a:lnTo>
                <a:lnTo>
                  <a:pt x="267961" y="127111"/>
                </a:lnTo>
                <a:lnTo>
                  <a:pt x="265795" y="87138"/>
                </a:lnTo>
                <a:lnTo>
                  <a:pt x="250185" y="32519"/>
                </a:lnTo>
                <a:lnTo>
                  <a:pt x="212074" y="5815"/>
                </a:lnTo>
                <a:lnTo>
                  <a:pt x="181783" y="735"/>
                </a:lnTo>
                <a:lnTo>
                  <a:pt x="142510" y="0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bg object 44"/>
          <p:cNvSpPr/>
          <p:nvPr/>
        </p:nvSpPr>
        <p:spPr>
          <a:xfrm>
            <a:off x="8337804" y="3398313"/>
            <a:ext cx="164326" cy="2013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bg object 45"/>
          <p:cNvSpPr/>
          <p:nvPr/>
        </p:nvSpPr>
        <p:spPr>
          <a:xfrm>
            <a:off x="8278330" y="0"/>
            <a:ext cx="283845" cy="4264660"/>
          </a:xfrm>
          <a:custGeom>
            <a:avLst/>
            <a:gdLst/>
            <a:ahLst/>
            <a:cxnLst/>
            <a:rect l="l" t="t" r="r" b="b"/>
            <a:pathLst>
              <a:path w="283845" h="4264660">
                <a:moveTo>
                  <a:pt x="283438" y="3765550"/>
                </a:moveTo>
                <a:lnTo>
                  <a:pt x="283375" y="3708781"/>
                </a:lnTo>
                <a:lnTo>
                  <a:pt x="281406" y="3674999"/>
                </a:lnTo>
                <a:lnTo>
                  <a:pt x="272097" y="3641890"/>
                </a:lnTo>
                <a:lnTo>
                  <a:pt x="266712" y="3633876"/>
                </a:lnTo>
                <a:lnTo>
                  <a:pt x="266712" y="3732923"/>
                </a:lnTo>
                <a:lnTo>
                  <a:pt x="265531" y="3779545"/>
                </a:lnTo>
                <a:lnTo>
                  <a:pt x="263359" y="3826230"/>
                </a:lnTo>
                <a:lnTo>
                  <a:pt x="263817" y="3872103"/>
                </a:lnTo>
                <a:lnTo>
                  <a:pt x="261467" y="3906609"/>
                </a:lnTo>
                <a:lnTo>
                  <a:pt x="261835" y="3946588"/>
                </a:lnTo>
                <a:lnTo>
                  <a:pt x="263410" y="3989590"/>
                </a:lnTo>
                <a:lnTo>
                  <a:pt x="264541" y="4028516"/>
                </a:lnTo>
                <a:lnTo>
                  <a:pt x="264299" y="4080929"/>
                </a:lnTo>
                <a:lnTo>
                  <a:pt x="260604" y="4124363"/>
                </a:lnTo>
                <a:lnTo>
                  <a:pt x="252158" y="4164063"/>
                </a:lnTo>
                <a:lnTo>
                  <a:pt x="215074" y="4224833"/>
                </a:lnTo>
                <a:lnTo>
                  <a:pt x="141135" y="4248480"/>
                </a:lnTo>
                <a:lnTo>
                  <a:pt x="95288" y="4243349"/>
                </a:lnTo>
                <a:lnTo>
                  <a:pt x="61264" y="4221467"/>
                </a:lnTo>
                <a:lnTo>
                  <a:pt x="37884" y="4187329"/>
                </a:lnTo>
                <a:lnTo>
                  <a:pt x="23977" y="4145432"/>
                </a:lnTo>
                <a:lnTo>
                  <a:pt x="18402" y="4100284"/>
                </a:lnTo>
                <a:lnTo>
                  <a:pt x="19862" y="4059504"/>
                </a:lnTo>
                <a:lnTo>
                  <a:pt x="19939" y="4052659"/>
                </a:lnTo>
                <a:lnTo>
                  <a:pt x="21145" y="4006786"/>
                </a:lnTo>
                <a:lnTo>
                  <a:pt x="22085" y="3957637"/>
                </a:lnTo>
                <a:lnTo>
                  <a:pt x="23571" y="3858120"/>
                </a:lnTo>
                <a:lnTo>
                  <a:pt x="24409" y="3808565"/>
                </a:lnTo>
                <a:lnTo>
                  <a:pt x="25514" y="3758869"/>
                </a:lnTo>
                <a:lnTo>
                  <a:pt x="27051" y="3708781"/>
                </a:lnTo>
                <a:lnTo>
                  <a:pt x="29121" y="3660140"/>
                </a:lnTo>
                <a:lnTo>
                  <a:pt x="40309" y="3623602"/>
                </a:lnTo>
                <a:lnTo>
                  <a:pt x="91122" y="3605530"/>
                </a:lnTo>
                <a:lnTo>
                  <a:pt x="125895" y="3606419"/>
                </a:lnTo>
                <a:lnTo>
                  <a:pt x="127012" y="3613416"/>
                </a:lnTo>
                <a:lnTo>
                  <a:pt x="127673" y="3620770"/>
                </a:lnTo>
                <a:lnTo>
                  <a:pt x="127673" y="3627882"/>
                </a:lnTo>
                <a:lnTo>
                  <a:pt x="96329" y="3657003"/>
                </a:lnTo>
                <a:lnTo>
                  <a:pt x="83489" y="3697643"/>
                </a:lnTo>
                <a:lnTo>
                  <a:pt x="92862" y="3736619"/>
                </a:lnTo>
                <a:lnTo>
                  <a:pt x="128181" y="3760724"/>
                </a:lnTo>
                <a:lnTo>
                  <a:pt x="128562" y="3831082"/>
                </a:lnTo>
                <a:lnTo>
                  <a:pt x="95097" y="3841445"/>
                </a:lnTo>
                <a:lnTo>
                  <a:pt x="74930" y="3864622"/>
                </a:lnTo>
                <a:lnTo>
                  <a:pt x="68135" y="3894074"/>
                </a:lnTo>
                <a:lnTo>
                  <a:pt x="74828" y="3923271"/>
                </a:lnTo>
                <a:lnTo>
                  <a:pt x="95110" y="3945699"/>
                </a:lnTo>
                <a:lnTo>
                  <a:pt x="129070" y="3954818"/>
                </a:lnTo>
                <a:lnTo>
                  <a:pt x="129451" y="4034675"/>
                </a:lnTo>
                <a:lnTo>
                  <a:pt x="98907" y="4052659"/>
                </a:lnTo>
                <a:lnTo>
                  <a:pt x="83083" y="4072178"/>
                </a:lnTo>
                <a:lnTo>
                  <a:pt x="79146" y="4091267"/>
                </a:lnTo>
                <a:lnTo>
                  <a:pt x="84277" y="4107929"/>
                </a:lnTo>
                <a:lnTo>
                  <a:pt x="95681" y="4120184"/>
                </a:lnTo>
                <a:lnTo>
                  <a:pt x="110528" y="4126065"/>
                </a:lnTo>
                <a:lnTo>
                  <a:pt x="126009" y="4123563"/>
                </a:lnTo>
                <a:lnTo>
                  <a:pt x="139306" y="4110698"/>
                </a:lnTo>
                <a:lnTo>
                  <a:pt x="140055" y="4108412"/>
                </a:lnTo>
                <a:lnTo>
                  <a:pt x="147027" y="4087279"/>
                </a:lnTo>
                <a:lnTo>
                  <a:pt x="129070" y="4087279"/>
                </a:lnTo>
                <a:lnTo>
                  <a:pt x="128892" y="4087279"/>
                </a:lnTo>
                <a:lnTo>
                  <a:pt x="116039" y="4108412"/>
                </a:lnTo>
                <a:lnTo>
                  <a:pt x="101549" y="4099725"/>
                </a:lnTo>
                <a:lnTo>
                  <a:pt x="100952" y="4076357"/>
                </a:lnTo>
                <a:lnTo>
                  <a:pt x="129705" y="4053560"/>
                </a:lnTo>
                <a:lnTo>
                  <a:pt x="129921" y="4059504"/>
                </a:lnTo>
                <a:lnTo>
                  <a:pt x="129933" y="4072178"/>
                </a:lnTo>
                <a:lnTo>
                  <a:pt x="129679" y="4078871"/>
                </a:lnTo>
                <a:lnTo>
                  <a:pt x="129070" y="4087215"/>
                </a:lnTo>
                <a:lnTo>
                  <a:pt x="147053" y="4087215"/>
                </a:lnTo>
                <a:lnTo>
                  <a:pt x="147612" y="4085501"/>
                </a:lnTo>
                <a:lnTo>
                  <a:pt x="148018" y="4053560"/>
                </a:lnTo>
                <a:lnTo>
                  <a:pt x="148120" y="4045978"/>
                </a:lnTo>
                <a:lnTo>
                  <a:pt x="182003" y="4028516"/>
                </a:lnTo>
                <a:lnTo>
                  <a:pt x="182956" y="4027157"/>
                </a:lnTo>
                <a:lnTo>
                  <a:pt x="200456" y="4002354"/>
                </a:lnTo>
                <a:lnTo>
                  <a:pt x="201866" y="3974185"/>
                </a:lnTo>
                <a:lnTo>
                  <a:pt x="189509" y="3957307"/>
                </a:lnTo>
                <a:lnTo>
                  <a:pt x="185305" y="3951579"/>
                </a:lnTo>
                <a:lnTo>
                  <a:pt x="185305" y="3989590"/>
                </a:lnTo>
                <a:lnTo>
                  <a:pt x="174929" y="4011180"/>
                </a:lnTo>
                <a:lnTo>
                  <a:pt x="147866" y="4027157"/>
                </a:lnTo>
                <a:lnTo>
                  <a:pt x="147751" y="4016438"/>
                </a:lnTo>
                <a:lnTo>
                  <a:pt x="147637" y="4002354"/>
                </a:lnTo>
                <a:lnTo>
                  <a:pt x="147561" y="3989590"/>
                </a:lnTo>
                <a:lnTo>
                  <a:pt x="147485" y="3957637"/>
                </a:lnTo>
                <a:lnTo>
                  <a:pt x="147231" y="3957307"/>
                </a:lnTo>
                <a:lnTo>
                  <a:pt x="176809" y="3969321"/>
                </a:lnTo>
                <a:lnTo>
                  <a:pt x="185305" y="3989590"/>
                </a:lnTo>
                <a:lnTo>
                  <a:pt x="185305" y="3951579"/>
                </a:lnTo>
                <a:lnTo>
                  <a:pt x="184658" y="3950690"/>
                </a:lnTo>
                <a:lnTo>
                  <a:pt x="147231" y="3938549"/>
                </a:lnTo>
                <a:lnTo>
                  <a:pt x="147218" y="3935996"/>
                </a:lnTo>
                <a:lnTo>
                  <a:pt x="146862" y="3849624"/>
                </a:lnTo>
                <a:lnTo>
                  <a:pt x="146850" y="3846449"/>
                </a:lnTo>
                <a:lnTo>
                  <a:pt x="183464" y="3833114"/>
                </a:lnTo>
                <a:lnTo>
                  <a:pt x="187528" y="3827907"/>
                </a:lnTo>
                <a:lnTo>
                  <a:pt x="201726" y="3809746"/>
                </a:lnTo>
                <a:lnTo>
                  <a:pt x="201637" y="3782987"/>
                </a:lnTo>
                <a:lnTo>
                  <a:pt x="187921" y="3765550"/>
                </a:lnTo>
                <a:lnTo>
                  <a:pt x="185483" y="3762464"/>
                </a:lnTo>
                <a:lnTo>
                  <a:pt x="185483" y="3797541"/>
                </a:lnTo>
                <a:lnTo>
                  <a:pt x="176199" y="3816400"/>
                </a:lnTo>
                <a:lnTo>
                  <a:pt x="146342" y="3827907"/>
                </a:lnTo>
                <a:lnTo>
                  <a:pt x="146342" y="3765550"/>
                </a:lnTo>
                <a:lnTo>
                  <a:pt x="175196" y="3778288"/>
                </a:lnTo>
                <a:lnTo>
                  <a:pt x="185483" y="3797541"/>
                </a:lnTo>
                <a:lnTo>
                  <a:pt x="185483" y="3762464"/>
                </a:lnTo>
                <a:lnTo>
                  <a:pt x="183172" y="3759517"/>
                </a:lnTo>
                <a:lnTo>
                  <a:pt x="146342" y="3745992"/>
                </a:lnTo>
                <a:lnTo>
                  <a:pt x="146329" y="3740277"/>
                </a:lnTo>
                <a:lnTo>
                  <a:pt x="146215" y="3674999"/>
                </a:lnTo>
                <a:lnTo>
                  <a:pt x="145796" y="3625710"/>
                </a:lnTo>
                <a:lnTo>
                  <a:pt x="145072" y="3607943"/>
                </a:lnTo>
                <a:lnTo>
                  <a:pt x="193979" y="3609124"/>
                </a:lnTo>
                <a:lnTo>
                  <a:pt x="201371" y="3609162"/>
                </a:lnTo>
                <a:lnTo>
                  <a:pt x="204889" y="3608959"/>
                </a:lnTo>
                <a:lnTo>
                  <a:pt x="219468" y="3611232"/>
                </a:lnTo>
                <a:lnTo>
                  <a:pt x="251625" y="3643376"/>
                </a:lnTo>
                <a:lnTo>
                  <a:pt x="263283" y="3687254"/>
                </a:lnTo>
                <a:lnTo>
                  <a:pt x="266712" y="3732923"/>
                </a:lnTo>
                <a:lnTo>
                  <a:pt x="266712" y="3633876"/>
                </a:lnTo>
                <a:lnTo>
                  <a:pt x="253682" y="3614458"/>
                </a:lnTo>
                <a:lnTo>
                  <a:pt x="244132" y="3608959"/>
                </a:lnTo>
                <a:lnTo>
                  <a:pt x="242354" y="3607943"/>
                </a:lnTo>
                <a:lnTo>
                  <a:pt x="238150" y="3605530"/>
                </a:lnTo>
                <a:lnTo>
                  <a:pt x="224447" y="3597656"/>
                </a:lnTo>
                <a:lnTo>
                  <a:pt x="224828" y="3589909"/>
                </a:lnTo>
                <a:lnTo>
                  <a:pt x="226517" y="3555568"/>
                </a:lnTo>
                <a:lnTo>
                  <a:pt x="227368" y="3545840"/>
                </a:lnTo>
                <a:lnTo>
                  <a:pt x="231508" y="3498316"/>
                </a:lnTo>
                <a:lnTo>
                  <a:pt x="230644" y="3486531"/>
                </a:lnTo>
                <a:lnTo>
                  <a:pt x="227850" y="3448253"/>
                </a:lnTo>
                <a:lnTo>
                  <a:pt x="224663" y="3445510"/>
                </a:lnTo>
                <a:lnTo>
                  <a:pt x="213271" y="3435718"/>
                </a:lnTo>
                <a:lnTo>
                  <a:pt x="213271" y="3466973"/>
                </a:lnTo>
                <a:lnTo>
                  <a:pt x="211874" y="3467366"/>
                </a:lnTo>
                <a:lnTo>
                  <a:pt x="211874" y="3486531"/>
                </a:lnTo>
                <a:lnTo>
                  <a:pt x="210096" y="3527298"/>
                </a:lnTo>
                <a:lnTo>
                  <a:pt x="208953" y="3527526"/>
                </a:lnTo>
                <a:lnTo>
                  <a:pt x="208953" y="3545840"/>
                </a:lnTo>
                <a:lnTo>
                  <a:pt x="207048" y="3589909"/>
                </a:lnTo>
                <a:lnTo>
                  <a:pt x="128943" y="3589045"/>
                </a:lnTo>
                <a:lnTo>
                  <a:pt x="128943" y="3935996"/>
                </a:lnTo>
                <a:lnTo>
                  <a:pt x="96799" y="3921937"/>
                </a:lnTo>
                <a:lnTo>
                  <a:pt x="85788" y="3892753"/>
                </a:lnTo>
                <a:lnTo>
                  <a:pt x="96253" y="3863606"/>
                </a:lnTo>
                <a:lnTo>
                  <a:pt x="128562" y="3849624"/>
                </a:lnTo>
                <a:lnTo>
                  <a:pt x="128943" y="3935996"/>
                </a:lnTo>
                <a:lnTo>
                  <a:pt x="128943" y="3589045"/>
                </a:lnTo>
                <a:lnTo>
                  <a:pt x="128308" y="3589045"/>
                </a:lnTo>
                <a:lnTo>
                  <a:pt x="128308" y="3740277"/>
                </a:lnTo>
                <a:lnTo>
                  <a:pt x="128054" y="3740023"/>
                </a:lnTo>
                <a:lnTo>
                  <a:pt x="106591" y="3722217"/>
                </a:lnTo>
                <a:lnTo>
                  <a:pt x="100901" y="3696055"/>
                </a:lnTo>
                <a:lnTo>
                  <a:pt x="108686" y="3668979"/>
                </a:lnTo>
                <a:lnTo>
                  <a:pt x="127673" y="3648456"/>
                </a:lnTo>
                <a:lnTo>
                  <a:pt x="128028" y="3693630"/>
                </a:lnTo>
                <a:lnTo>
                  <a:pt x="128181" y="3717404"/>
                </a:lnTo>
                <a:lnTo>
                  <a:pt x="128308" y="3740277"/>
                </a:lnTo>
                <a:lnTo>
                  <a:pt x="128308" y="3589045"/>
                </a:lnTo>
                <a:lnTo>
                  <a:pt x="69507" y="3588385"/>
                </a:lnTo>
                <a:lnTo>
                  <a:pt x="70396" y="3583178"/>
                </a:lnTo>
                <a:lnTo>
                  <a:pt x="71158" y="3577971"/>
                </a:lnTo>
                <a:lnTo>
                  <a:pt x="71539" y="3572510"/>
                </a:lnTo>
                <a:lnTo>
                  <a:pt x="71412" y="3572383"/>
                </a:lnTo>
                <a:lnTo>
                  <a:pt x="169456" y="3553460"/>
                </a:lnTo>
                <a:lnTo>
                  <a:pt x="208953" y="3545840"/>
                </a:lnTo>
                <a:lnTo>
                  <a:pt x="208953" y="3527526"/>
                </a:lnTo>
                <a:lnTo>
                  <a:pt x="73825" y="3553460"/>
                </a:lnTo>
                <a:lnTo>
                  <a:pt x="74460" y="3545840"/>
                </a:lnTo>
                <a:lnTo>
                  <a:pt x="75653" y="3530714"/>
                </a:lnTo>
                <a:lnTo>
                  <a:pt x="76238" y="3523107"/>
                </a:lnTo>
                <a:lnTo>
                  <a:pt x="76111" y="3522980"/>
                </a:lnTo>
                <a:lnTo>
                  <a:pt x="146583" y="3504057"/>
                </a:lnTo>
                <a:lnTo>
                  <a:pt x="211874" y="3486531"/>
                </a:lnTo>
                <a:lnTo>
                  <a:pt x="211874" y="3467366"/>
                </a:lnTo>
                <a:lnTo>
                  <a:pt x="77762" y="3504057"/>
                </a:lnTo>
                <a:lnTo>
                  <a:pt x="78181" y="3489972"/>
                </a:lnTo>
                <a:lnTo>
                  <a:pt x="78498" y="3475888"/>
                </a:lnTo>
                <a:lnTo>
                  <a:pt x="78625" y="3466973"/>
                </a:lnTo>
                <a:lnTo>
                  <a:pt x="78740" y="3453866"/>
                </a:lnTo>
                <a:lnTo>
                  <a:pt x="78651" y="3447669"/>
                </a:lnTo>
                <a:lnTo>
                  <a:pt x="180505" y="3446399"/>
                </a:lnTo>
                <a:lnTo>
                  <a:pt x="192925" y="3445510"/>
                </a:lnTo>
                <a:lnTo>
                  <a:pt x="204546" y="3447351"/>
                </a:lnTo>
                <a:lnTo>
                  <a:pt x="212344" y="3453866"/>
                </a:lnTo>
                <a:lnTo>
                  <a:pt x="213271" y="3466973"/>
                </a:lnTo>
                <a:lnTo>
                  <a:pt x="213271" y="3435718"/>
                </a:lnTo>
                <a:lnTo>
                  <a:pt x="205905" y="3429381"/>
                </a:lnTo>
                <a:lnTo>
                  <a:pt x="204000" y="3427730"/>
                </a:lnTo>
                <a:lnTo>
                  <a:pt x="189839" y="3408743"/>
                </a:lnTo>
                <a:lnTo>
                  <a:pt x="184696" y="3401860"/>
                </a:lnTo>
                <a:lnTo>
                  <a:pt x="184696" y="3427603"/>
                </a:lnTo>
                <a:lnTo>
                  <a:pt x="135877" y="3428987"/>
                </a:lnTo>
                <a:lnTo>
                  <a:pt x="114769" y="3429381"/>
                </a:lnTo>
                <a:lnTo>
                  <a:pt x="105829" y="3428746"/>
                </a:lnTo>
                <a:lnTo>
                  <a:pt x="105702" y="3428746"/>
                </a:lnTo>
                <a:lnTo>
                  <a:pt x="118859" y="3412502"/>
                </a:lnTo>
                <a:lnTo>
                  <a:pt x="144526" y="3408743"/>
                </a:lnTo>
                <a:lnTo>
                  <a:pt x="170522" y="3414712"/>
                </a:lnTo>
                <a:lnTo>
                  <a:pt x="184696" y="3427603"/>
                </a:lnTo>
                <a:lnTo>
                  <a:pt x="184696" y="3401860"/>
                </a:lnTo>
                <a:lnTo>
                  <a:pt x="182994" y="3399574"/>
                </a:lnTo>
                <a:lnTo>
                  <a:pt x="152438" y="3391700"/>
                </a:lnTo>
                <a:lnTo>
                  <a:pt x="152438" y="0"/>
                </a:lnTo>
                <a:lnTo>
                  <a:pt x="134150" y="0"/>
                </a:lnTo>
                <a:lnTo>
                  <a:pt x="134150" y="3391649"/>
                </a:lnTo>
                <a:lnTo>
                  <a:pt x="105600" y="3398621"/>
                </a:lnTo>
                <a:lnTo>
                  <a:pt x="89827" y="3428746"/>
                </a:lnTo>
                <a:lnTo>
                  <a:pt x="80416" y="3428314"/>
                </a:lnTo>
                <a:lnTo>
                  <a:pt x="71259" y="3430016"/>
                </a:lnTo>
                <a:lnTo>
                  <a:pt x="64084" y="3435540"/>
                </a:lnTo>
                <a:lnTo>
                  <a:pt x="60617" y="3446526"/>
                </a:lnTo>
                <a:lnTo>
                  <a:pt x="58623" y="3483229"/>
                </a:lnTo>
                <a:lnTo>
                  <a:pt x="56946" y="3519919"/>
                </a:lnTo>
                <a:lnTo>
                  <a:pt x="54800" y="3556495"/>
                </a:lnTo>
                <a:lnTo>
                  <a:pt x="51473" y="3592830"/>
                </a:lnTo>
                <a:lnTo>
                  <a:pt x="26962" y="3613416"/>
                </a:lnTo>
                <a:lnTo>
                  <a:pt x="12623" y="3648595"/>
                </a:lnTo>
                <a:lnTo>
                  <a:pt x="5930" y="3693630"/>
                </a:lnTo>
                <a:lnTo>
                  <a:pt x="4521" y="3740023"/>
                </a:lnTo>
                <a:lnTo>
                  <a:pt x="4457" y="3745992"/>
                </a:lnTo>
                <a:lnTo>
                  <a:pt x="5511" y="3794214"/>
                </a:lnTo>
                <a:lnTo>
                  <a:pt x="6756" y="3840289"/>
                </a:lnTo>
                <a:lnTo>
                  <a:pt x="5778" y="3872103"/>
                </a:lnTo>
                <a:lnTo>
                  <a:pt x="5740" y="3892753"/>
                </a:lnTo>
                <a:lnTo>
                  <a:pt x="5969" y="3923271"/>
                </a:lnTo>
                <a:lnTo>
                  <a:pt x="3975" y="3969677"/>
                </a:lnTo>
                <a:lnTo>
                  <a:pt x="1397" y="4016438"/>
                </a:lnTo>
                <a:lnTo>
                  <a:pt x="0" y="4063073"/>
                </a:lnTo>
                <a:lnTo>
                  <a:pt x="1562" y="4109237"/>
                </a:lnTo>
                <a:lnTo>
                  <a:pt x="7835" y="4154589"/>
                </a:lnTo>
                <a:lnTo>
                  <a:pt x="20612" y="4198747"/>
                </a:lnTo>
                <a:lnTo>
                  <a:pt x="61188" y="4246677"/>
                </a:lnTo>
                <a:lnTo>
                  <a:pt x="136055" y="4264101"/>
                </a:lnTo>
                <a:lnTo>
                  <a:pt x="184734" y="4258284"/>
                </a:lnTo>
                <a:lnTo>
                  <a:pt x="204762" y="4248480"/>
                </a:lnTo>
                <a:lnTo>
                  <a:pt x="221983" y="4240073"/>
                </a:lnTo>
                <a:lnTo>
                  <a:pt x="249059" y="4212221"/>
                </a:lnTo>
                <a:lnTo>
                  <a:pt x="267208" y="4177487"/>
                </a:lnTo>
                <a:lnTo>
                  <a:pt x="277685" y="4138625"/>
                </a:lnTo>
                <a:lnTo>
                  <a:pt x="281724" y="4098379"/>
                </a:lnTo>
                <a:lnTo>
                  <a:pt x="280682" y="4063073"/>
                </a:lnTo>
                <a:lnTo>
                  <a:pt x="280708" y="4045978"/>
                </a:lnTo>
                <a:lnTo>
                  <a:pt x="281165" y="4002354"/>
                </a:lnTo>
                <a:lnTo>
                  <a:pt x="282867" y="3858120"/>
                </a:lnTo>
                <a:lnTo>
                  <a:pt x="283210" y="3816400"/>
                </a:lnTo>
                <a:lnTo>
                  <a:pt x="283324" y="3794214"/>
                </a:lnTo>
                <a:lnTo>
                  <a:pt x="283438" y="3765550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bg object 46"/>
          <p:cNvSpPr/>
          <p:nvPr/>
        </p:nvSpPr>
        <p:spPr>
          <a:xfrm>
            <a:off x="8323326" y="3987546"/>
            <a:ext cx="78105" cy="227329"/>
          </a:xfrm>
          <a:custGeom>
            <a:avLst/>
            <a:gdLst/>
            <a:ahLst/>
            <a:cxnLst/>
            <a:rect l="l" t="t" r="r" b="b"/>
            <a:pathLst>
              <a:path w="78104" h="227329">
                <a:moveTo>
                  <a:pt x="0" y="88391"/>
                </a:moveTo>
                <a:lnTo>
                  <a:pt x="9233" y="129278"/>
                </a:lnTo>
                <a:lnTo>
                  <a:pt x="23955" y="169897"/>
                </a:lnTo>
                <a:lnTo>
                  <a:pt x="46130" y="204435"/>
                </a:lnTo>
                <a:lnTo>
                  <a:pt x="77724" y="227075"/>
                </a:lnTo>
              </a:path>
              <a:path w="78104" h="227329">
                <a:moveTo>
                  <a:pt x="0" y="0"/>
                </a:moveTo>
                <a:lnTo>
                  <a:pt x="762" y="11429"/>
                </a:lnTo>
                <a:lnTo>
                  <a:pt x="1524" y="22859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bg object 47"/>
          <p:cNvSpPr/>
          <p:nvPr/>
        </p:nvSpPr>
        <p:spPr>
          <a:xfrm>
            <a:off x="7184136" y="2919983"/>
            <a:ext cx="986155" cy="986155"/>
          </a:xfrm>
          <a:custGeom>
            <a:avLst/>
            <a:gdLst/>
            <a:ahLst/>
            <a:cxnLst/>
            <a:rect l="l" t="t" r="r" b="b"/>
            <a:pathLst>
              <a:path w="986154" h="986154">
                <a:moveTo>
                  <a:pt x="986028" y="493014"/>
                </a:moveTo>
                <a:lnTo>
                  <a:pt x="983767" y="445541"/>
                </a:lnTo>
                <a:lnTo>
                  <a:pt x="977138" y="399338"/>
                </a:lnTo>
                <a:lnTo>
                  <a:pt x="966330" y="354609"/>
                </a:lnTo>
                <a:lnTo>
                  <a:pt x="951560" y="311581"/>
                </a:lnTo>
                <a:lnTo>
                  <a:pt x="933043" y="270446"/>
                </a:lnTo>
                <a:lnTo>
                  <a:pt x="910971" y="231419"/>
                </a:lnTo>
                <a:lnTo>
                  <a:pt x="885558" y="194703"/>
                </a:lnTo>
                <a:lnTo>
                  <a:pt x="857008" y="160502"/>
                </a:lnTo>
                <a:lnTo>
                  <a:pt x="825525" y="129019"/>
                </a:lnTo>
                <a:lnTo>
                  <a:pt x="791324" y="100469"/>
                </a:lnTo>
                <a:lnTo>
                  <a:pt x="754608" y="75057"/>
                </a:lnTo>
                <a:lnTo>
                  <a:pt x="715581" y="52984"/>
                </a:lnTo>
                <a:lnTo>
                  <a:pt x="674446" y="34467"/>
                </a:lnTo>
                <a:lnTo>
                  <a:pt x="631418" y="19697"/>
                </a:lnTo>
                <a:lnTo>
                  <a:pt x="586689" y="8890"/>
                </a:lnTo>
                <a:lnTo>
                  <a:pt x="540486" y="2260"/>
                </a:lnTo>
                <a:lnTo>
                  <a:pt x="493014" y="0"/>
                </a:lnTo>
                <a:lnTo>
                  <a:pt x="445528" y="2260"/>
                </a:lnTo>
                <a:lnTo>
                  <a:pt x="399326" y="8890"/>
                </a:lnTo>
                <a:lnTo>
                  <a:pt x="354596" y="19697"/>
                </a:lnTo>
                <a:lnTo>
                  <a:pt x="311569" y="34467"/>
                </a:lnTo>
                <a:lnTo>
                  <a:pt x="270433" y="52984"/>
                </a:lnTo>
                <a:lnTo>
                  <a:pt x="231406" y="75057"/>
                </a:lnTo>
                <a:lnTo>
                  <a:pt x="194691" y="100469"/>
                </a:lnTo>
                <a:lnTo>
                  <a:pt x="160489" y="129019"/>
                </a:lnTo>
                <a:lnTo>
                  <a:pt x="129006" y="160502"/>
                </a:lnTo>
                <a:lnTo>
                  <a:pt x="100457" y="194703"/>
                </a:lnTo>
                <a:lnTo>
                  <a:pt x="75044" y="231419"/>
                </a:lnTo>
                <a:lnTo>
                  <a:pt x="52971" y="270446"/>
                </a:lnTo>
                <a:lnTo>
                  <a:pt x="34455" y="311581"/>
                </a:lnTo>
                <a:lnTo>
                  <a:pt x="19685" y="354609"/>
                </a:lnTo>
                <a:lnTo>
                  <a:pt x="8877" y="399338"/>
                </a:lnTo>
                <a:lnTo>
                  <a:pt x="2247" y="445541"/>
                </a:lnTo>
                <a:lnTo>
                  <a:pt x="0" y="493014"/>
                </a:lnTo>
                <a:lnTo>
                  <a:pt x="2247" y="540499"/>
                </a:lnTo>
                <a:lnTo>
                  <a:pt x="8877" y="586701"/>
                </a:lnTo>
                <a:lnTo>
                  <a:pt x="19685" y="631431"/>
                </a:lnTo>
                <a:lnTo>
                  <a:pt x="34455" y="674458"/>
                </a:lnTo>
                <a:lnTo>
                  <a:pt x="52971" y="715594"/>
                </a:lnTo>
                <a:lnTo>
                  <a:pt x="75044" y="754621"/>
                </a:lnTo>
                <a:lnTo>
                  <a:pt x="100457" y="791337"/>
                </a:lnTo>
                <a:lnTo>
                  <a:pt x="129006" y="825538"/>
                </a:lnTo>
                <a:lnTo>
                  <a:pt x="160489" y="857021"/>
                </a:lnTo>
                <a:lnTo>
                  <a:pt x="194691" y="885571"/>
                </a:lnTo>
                <a:lnTo>
                  <a:pt x="231406" y="910983"/>
                </a:lnTo>
                <a:lnTo>
                  <a:pt x="270433" y="933056"/>
                </a:lnTo>
                <a:lnTo>
                  <a:pt x="311569" y="951572"/>
                </a:lnTo>
                <a:lnTo>
                  <a:pt x="354596" y="966343"/>
                </a:lnTo>
                <a:lnTo>
                  <a:pt x="399326" y="977150"/>
                </a:lnTo>
                <a:lnTo>
                  <a:pt x="445528" y="983780"/>
                </a:lnTo>
                <a:lnTo>
                  <a:pt x="493014" y="986028"/>
                </a:lnTo>
                <a:lnTo>
                  <a:pt x="540486" y="983780"/>
                </a:lnTo>
                <a:lnTo>
                  <a:pt x="586689" y="977150"/>
                </a:lnTo>
                <a:lnTo>
                  <a:pt x="631418" y="966343"/>
                </a:lnTo>
                <a:lnTo>
                  <a:pt x="674446" y="951572"/>
                </a:lnTo>
                <a:lnTo>
                  <a:pt x="715581" y="933056"/>
                </a:lnTo>
                <a:lnTo>
                  <a:pt x="754608" y="910983"/>
                </a:lnTo>
                <a:lnTo>
                  <a:pt x="791324" y="885571"/>
                </a:lnTo>
                <a:lnTo>
                  <a:pt x="825525" y="857021"/>
                </a:lnTo>
                <a:lnTo>
                  <a:pt x="857008" y="825538"/>
                </a:lnTo>
                <a:lnTo>
                  <a:pt x="885558" y="791337"/>
                </a:lnTo>
                <a:lnTo>
                  <a:pt x="910971" y="754621"/>
                </a:lnTo>
                <a:lnTo>
                  <a:pt x="933043" y="715594"/>
                </a:lnTo>
                <a:lnTo>
                  <a:pt x="951560" y="674458"/>
                </a:lnTo>
                <a:lnTo>
                  <a:pt x="966330" y="631431"/>
                </a:lnTo>
                <a:lnTo>
                  <a:pt x="977138" y="586701"/>
                </a:lnTo>
                <a:lnTo>
                  <a:pt x="983767" y="540499"/>
                </a:lnTo>
                <a:lnTo>
                  <a:pt x="986028" y="493014"/>
                </a:lnTo>
                <a:close/>
              </a:path>
            </a:pathLst>
          </a:custGeom>
          <a:solidFill>
            <a:srgbClr val="FFFFFF">
              <a:alpha val="13331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bg object 48"/>
          <p:cNvSpPr/>
          <p:nvPr/>
        </p:nvSpPr>
        <p:spPr>
          <a:xfrm>
            <a:off x="7406661" y="2903220"/>
            <a:ext cx="525145" cy="515620"/>
          </a:xfrm>
          <a:custGeom>
            <a:avLst/>
            <a:gdLst/>
            <a:ahLst/>
            <a:cxnLst/>
            <a:rect l="l" t="t" r="r" b="b"/>
            <a:pathLst>
              <a:path w="525145" h="515620">
                <a:moveTo>
                  <a:pt x="268710" y="0"/>
                </a:moveTo>
                <a:lnTo>
                  <a:pt x="229147" y="6232"/>
                </a:lnTo>
                <a:lnTo>
                  <a:pt x="183953" y="17668"/>
                </a:lnTo>
                <a:lnTo>
                  <a:pt x="146498" y="37986"/>
                </a:lnTo>
                <a:lnTo>
                  <a:pt x="130153" y="70866"/>
                </a:lnTo>
                <a:lnTo>
                  <a:pt x="138760" y="102046"/>
                </a:lnTo>
                <a:lnTo>
                  <a:pt x="133893" y="136891"/>
                </a:lnTo>
                <a:lnTo>
                  <a:pt x="119047" y="174606"/>
                </a:lnTo>
                <a:lnTo>
                  <a:pt x="97720" y="214397"/>
                </a:lnTo>
                <a:lnTo>
                  <a:pt x="73408" y="255469"/>
                </a:lnTo>
                <a:lnTo>
                  <a:pt x="49606" y="297029"/>
                </a:lnTo>
                <a:lnTo>
                  <a:pt x="29813" y="338281"/>
                </a:lnTo>
                <a:lnTo>
                  <a:pt x="17523" y="378432"/>
                </a:lnTo>
                <a:lnTo>
                  <a:pt x="16234" y="416687"/>
                </a:lnTo>
                <a:lnTo>
                  <a:pt x="8092" y="430655"/>
                </a:lnTo>
                <a:lnTo>
                  <a:pt x="2248" y="449945"/>
                </a:lnTo>
                <a:lnTo>
                  <a:pt x="0" y="471783"/>
                </a:lnTo>
                <a:lnTo>
                  <a:pt x="2645" y="493394"/>
                </a:lnTo>
                <a:lnTo>
                  <a:pt x="49118" y="501335"/>
                </a:lnTo>
                <a:lnTo>
                  <a:pt x="95840" y="507476"/>
                </a:lnTo>
                <a:lnTo>
                  <a:pt x="142758" y="511820"/>
                </a:lnTo>
                <a:lnTo>
                  <a:pt x="189816" y="514365"/>
                </a:lnTo>
                <a:lnTo>
                  <a:pt x="236960" y="515112"/>
                </a:lnTo>
                <a:lnTo>
                  <a:pt x="285256" y="514380"/>
                </a:lnTo>
                <a:lnTo>
                  <a:pt x="333470" y="512054"/>
                </a:lnTo>
                <a:lnTo>
                  <a:pt x="381565" y="508126"/>
                </a:lnTo>
                <a:lnTo>
                  <a:pt x="429501" y="502590"/>
                </a:lnTo>
                <a:lnTo>
                  <a:pt x="477240" y="495438"/>
                </a:lnTo>
                <a:lnTo>
                  <a:pt x="524742" y="486663"/>
                </a:lnTo>
                <a:lnTo>
                  <a:pt x="524288" y="445839"/>
                </a:lnTo>
                <a:lnTo>
                  <a:pt x="515319" y="404043"/>
                </a:lnTo>
                <a:lnTo>
                  <a:pt x="500028" y="361594"/>
                </a:lnTo>
                <a:lnTo>
                  <a:pt x="480605" y="318808"/>
                </a:lnTo>
                <a:lnTo>
                  <a:pt x="438130" y="233494"/>
                </a:lnTo>
                <a:lnTo>
                  <a:pt x="419461" y="191599"/>
                </a:lnTo>
                <a:lnTo>
                  <a:pt x="405427" y="150636"/>
                </a:lnTo>
                <a:lnTo>
                  <a:pt x="398218" y="110921"/>
                </a:lnTo>
                <a:lnTo>
                  <a:pt x="400028" y="72771"/>
                </a:lnTo>
                <a:lnTo>
                  <a:pt x="384403" y="36611"/>
                </a:lnTo>
                <a:lnTo>
                  <a:pt x="351514" y="15621"/>
                </a:lnTo>
                <a:lnTo>
                  <a:pt x="310052" y="5012"/>
                </a:lnTo>
                <a:lnTo>
                  <a:pt x="268710" y="0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bg object 49"/>
          <p:cNvSpPr/>
          <p:nvPr/>
        </p:nvSpPr>
        <p:spPr>
          <a:xfrm>
            <a:off x="7426452" y="3395471"/>
            <a:ext cx="504825" cy="220979"/>
          </a:xfrm>
          <a:custGeom>
            <a:avLst/>
            <a:gdLst/>
            <a:ahLst/>
            <a:cxnLst/>
            <a:rect l="l" t="t" r="r" b="b"/>
            <a:pathLst>
              <a:path w="504825" h="220979">
                <a:moveTo>
                  <a:pt x="504444" y="0"/>
                </a:moveTo>
                <a:lnTo>
                  <a:pt x="454421" y="8488"/>
                </a:lnTo>
                <a:lnTo>
                  <a:pt x="404384" y="15647"/>
                </a:lnTo>
                <a:lnTo>
                  <a:pt x="354302" y="21337"/>
                </a:lnTo>
                <a:lnTo>
                  <a:pt x="304147" y="25418"/>
                </a:lnTo>
                <a:lnTo>
                  <a:pt x="253888" y="27749"/>
                </a:lnTo>
                <a:lnTo>
                  <a:pt x="203496" y="28190"/>
                </a:lnTo>
                <a:lnTo>
                  <a:pt x="152941" y="26602"/>
                </a:lnTo>
                <a:lnTo>
                  <a:pt x="102193" y="22843"/>
                </a:lnTo>
                <a:lnTo>
                  <a:pt x="51222" y="16774"/>
                </a:lnTo>
                <a:lnTo>
                  <a:pt x="0" y="8254"/>
                </a:lnTo>
                <a:lnTo>
                  <a:pt x="14523" y="62427"/>
                </a:lnTo>
                <a:lnTo>
                  <a:pt x="36748" y="107662"/>
                </a:lnTo>
                <a:lnTo>
                  <a:pt x="65233" y="144488"/>
                </a:lnTo>
                <a:lnTo>
                  <a:pt x="98536" y="173434"/>
                </a:lnTo>
                <a:lnTo>
                  <a:pt x="135214" y="195028"/>
                </a:lnTo>
                <a:lnTo>
                  <a:pt x="173825" y="209798"/>
                </a:lnTo>
                <a:lnTo>
                  <a:pt x="212927" y="218272"/>
                </a:lnTo>
                <a:lnTo>
                  <a:pt x="251078" y="220979"/>
                </a:lnTo>
                <a:lnTo>
                  <a:pt x="292860" y="217709"/>
                </a:lnTo>
                <a:lnTo>
                  <a:pt x="334583" y="207793"/>
                </a:lnTo>
                <a:lnTo>
                  <a:pt x="374833" y="191076"/>
                </a:lnTo>
                <a:lnTo>
                  <a:pt x="412194" y="167401"/>
                </a:lnTo>
                <a:lnTo>
                  <a:pt x="445251" y="136613"/>
                </a:lnTo>
                <a:lnTo>
                  <a:pt x="472588" y="98553"/>
                </a:lnTo>
                <a:lnTo>
                  <a:pt x="492791" y="53068"/>
                </a:lnTo>
                <a:lnTo>
                  <a:pt x="504444" y="0"/>
                </a:lnTo>
                <a:close/>
              </a:path>
            </a:pathLst>
          </a:custGeom>
          <a:solidFill>
            <a:srgbClr val="C7F3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bg object 50"/>
          <p:cNvSpPr/>
          <p:nvPr/>
        </p:nvSpPr>
        <p:spPr>
          <a:xfrm>
            <a:off x="7565133" y="2680785"/>
            <a:ext cx="227058" cy="2407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bg object 51"/>
          <p:cNvSpPr/>
          <p:nvPr/>
        </p:nvSpPr>
        <p:spPr>
          <a:xfrm>
            <a:off x="7397636" y="0"/>
            <a:ext cx="545465" cy="3630295"/>
          </a:xfrm>
          <a:custGeom>
            <a:avLst/>
            <a:gdLst/>
            <a:ahLst/>
            <a:cxnLst/>
            <a:rect l="l" t="t" r="r" b="b"/>
            <a:pathLst>
              <a:path w="545465" h="3630295">
                <a:moveTo>
                  <a:pt x="545096" y="3369767"/>
                </a:moveTo>
                <a:lnTo>
                  <a:pt x="544639" y="3346907"/>
                </a:lnTo>
                <a:lnTo>
                  <a:pt x="540943" y="3331667"/>
                </a:lnTo>
                <a:lnTo>
                  <a:pt x="539711" y="3326587"/>
                </a:lnTo>
                <a:lnTo>
                  <a:pt x="538861" y="3325317"/>
                </a:lnTo>
                <a:lnTo>
                  <a:pt x="538010" y="3324047"/>
                </a:lnTo>
                <a:lnTo>
                  <a:pt x="536308" y="3321507"/>
                </a:lnTo>
                <a:lnTo>
                  <a:pt x="533742" y="3317697"/>
                </a:lnTo>
                <a:lnTo>
                  <a:pt x="530339" y="3312617"/>
                </a:lnTo>
                <a:lnTo>
                  <a:pt x="528459" y="3304502"/>
                </a:lnTo>
                <a:lnTo>
                  <a:pt x="528459" y="3365957"/>
                </a:lnTo>
                <a:lnTo>
                  <a:pt x="523100" y="3383902"/>
                </a:lnTo>
                <a:lnTo>
                  <a:pt x="523100" y="3404057"/>
                </a:lnTo>
                <a:lnTo>
                  <a:pt x="509651" y="3454857"/>
                </a:lnTo>
                <a:lnTo>
                  <a:pt x="486194" y="3501847"/>
                </a:lnTo>
                <a:lnTo>
                  <a:pt x="453796" y="3542487"/>
                </a:lnTo>
                <a:lnTo>
                  <a:pt x="413537" y="3575507"/>
                </a:lnTo>
                <a:lnTo>
                  <a:pt x="366509" y="3599637"/>
                </a:lnTo>
                <a:lnTo>
                  <a:pt x="324040" y="3611067"/>
                </a:lnTo>
                <a:lnTo>
                  <a:pt x="280949" y="3614877"/>
                </a:lnTo>
                <a:lnTo>
                  <a:pt x="238213" y="3611067"/>
                </a:lnTo>
                <a:lnTo>
                  <a:pt x="196862" y="3599637"/>
                </a:lnTo>
                <a:lnTo>
                  <a:pt x="157924" y="3581857"/>
                </a:lnTo>
                <a:lnTo>
                  <a:pt x="122389" y="3557727"/>
                </a:lnTo>
                <a:lnTo>
                  <a:pt x="91300" y="3528517"/>
                </a:lnTo>
                <a:lnTo>
                  <a:pt x="65659" y="3494227"/>
                </a:lnTo>
                <a:lnTo>
                  <a:pt x="46482" y="3454857"/>
                </a:lnTo>
                <a:lnTo>
                  <a:pt x="34785" y="3412947"/>
                </a:lnTo>
                <a:lnTo>
                  <a:pt x="83375" y="3420567"/>
                </a:lnTo>
                <a:lnTo>
                  <a:pt x="132143" y="3425647"/>
                </a:lnTo>
                <a:lnTo>
                  <a:pt x="181025" y="3429457"/>
                </a:lnTo>
                <a:lnTo>
                  <a:pt x="229958" y="3430727"/>
                </a:lnTo>
                <a:lnTo>
                  <a:pt x="278917" y="3430727"/>
                </a:lnTo>
                <a:lnTo>
                  <a:pt x="327850" y="3429457"/>
                </a:lnTo>
                <a:lnTo>
                  <a:pt x="376682" y="3425647"/>
                </a:lnTo>
                <a:lnTo>
                  <a:pt x="473913" y="3412947"/>
                </a:lnTo>
                <a:lnTo>
                  <a:pt x="479945" y="3411677"/>
                </a:lnTo>
                <a:lnTo>
                  <a:pt x="522211" y="3402787"/>
                </a:lnTo>
                <a:lnTo>
                  <a:pt x="523100" y="3404057"/>
                </a:lnTo>
                <a:lnTo>
                  <a:pt x="523100" y="3383902"/>
                </a:lnTo>
                <a:lnTo>
                  <a:pt x="474065" y="3393897"/>
                </a:lnTo>
                <a:lnTo>
                  <a:pt x="424014" y="3401517"/>
                </a:lnTo>
                <a:lnTo>
                  <a:pt x="373773" y="3406597"/>
                </a:lnTo>
                <a:lnTo>
                  <a:pt x="323392" y="3410407"/>
                </a:lnTo>
                <a:lnTo>
                  <a:pt x="272935" y="3411677"/>
                </a:lnTo>
                <a:lnTo>
                  <a:pt x="222453" y="3411677"/>
                </a:lnTo>
                <a:lnTo>
                  <a:pt x="171996" y="3409137"/>
                </a:lnTo>
                <a:lnTo>
                  <a:pt x="121640" y="3405327"/>
                </a:lnTo>
                <a:lnTo>
                  <a:pt x="71437" y="3398977"/>
                </a:lnTo>
                <a:lnTo>
                  <a:pt x="21450" y="3391357"/>
                </a:lnTo>
                <a:lnTo>
                  <a:pt x="16764" y="3365957"/>
                </a:lnTo>
                <a:lnTo>
                  <a:pt x="18605" y="3353257"/>
                </a:lnTo>
                <a:lnTo>
                  <a:pt x="23228" y="3340557"/>
                </a:lnTo>
                <a:lnTo>
                  <a:pt x="122605" y="3343097"/>
                </a:lnTo>
                <a:lnTo>
                  <a:pt x="271716" y="3343097"/>
                </a:lnTo>
                <a:lnTo>
                  <a:pt x="371068" y="3340557"/>
                </a:lnTo>
                <a:lnTo>
                  <a:pt x="470331" y="3335477"/>
                </a:lnTo>
                <a:lnTo>
                  <a:pt x="519925" y="3331667"/>
                </a:lnTo>
                <a:lnTo>
                  <a:pt x="525132" y="3343097"/>
                </a:lnTo>
                <a:lnTo>
                  <a:pt x="527977" y="3353257"/>
                </a:lnTo>
                <a:lnTo>
                  <a:pt x="528459" y="3365957"/>
                </a:lnTo>
                <a:lnTo>
                  <a:pt x="528459" y="3304502"/>
                </a:lnTo>
                <a:lnTo>
                  <a:pt x="518883" y="3263087"/>
                </a:lnTo>
                <a:lnTo>
                  <a:pt x="512051" y="3246793"/>
                </a:lnTo>
                <a:lnTo>
                  <a:pt x="512051" y="3313887"/>
                </a:lnTo>
                <a:lnTo>
                  <a:pt x="477062" y="3316427"/>
                </a:lnTo>
                <a:lnTo>
                  <a:pt x="459574" y="3316427"/>
                </a:lnTo>
                <a:lnTo>
                  <a:pt x="442074" y="3317697"/>
                </a:lnTo>
                <a:lnTo>
                  <a:pt x="431469" y="3270707"/>
                </a:lnTo>
                <a:lnTo>
                  <a:pt x="423532" y="3233915"/>
                </a:lnTo>
                <a:lnTo>
                  <a:pt x="423532" y="3318967"/>
                </a:lnTo>
                <a:lnTo>
                  <a:pt x="410857" y="3318967"/>
                </a:lnTo>
                <a:lnTo>
                  <a:pt x="398183" y="3320237"/>
                </a:lnTo>
                <a:lnTo>
                  <a:pt x="385521" y="3320237"/>
                </a:lnTo>
                <a:lnTo>
                  <a:pt x="372859" y="3321507"/>
                </a:lnTo>
                <a:lnTo>
                  <a:pt x="365760" y="3266897"/>
                </a:lnTo>
                <a:lnTo>
                  <a:pt x="358711" y="3212287"/>
                </a:lnTo>
                <a:lnTo>
                  <a:pt x="354317" y="3177997"/>
                </a:lnTo>
                <a:lnTo>
                  <a:pt x="354317" y="3321507"/>
                </a:lnTo>
                <a:lnTo>
                  <a:pt x="337070" y="3322777"/>
                </a:lnTo>
                <a:lnTo>
                  <a:pt x="302590" y="3322777"/>
                </a:lnTo>
                <a:lnTo>
                  <a:pt x="285356" y="3324047"/>
                </a:lnTo>
                <a:lnTo>
                  <a:pt x="282790" y="3269437"/>
                </a:lnTo>
                <a:lnTo>
                  <a:pt x="281381" y="3217367"/>
                </a:lnTo>
                <a:lnTo>
                  <a:pt x="281038" y="3174187"/>
                </a:lnTo>
                <a:lnTo>
                  <a:pt x="280974" y="3157677"/>
                </a:lnTo>
                <a:lnTo>
                  <a:pt x="281622" y="3106877"/>
                </a:lnTo>
                <a:lnTo>
                  <a:pt x="283400" y="3050997"/>
                </a:lnTo>
                <a:lnTo>
                  <a:pt x="286245" y="2997657"/>
                </a:lnTo>
                <a:lnTo>
                  <a:pt x="312915" y="2995117"/>
                </a:lnTo>
                <a:lnTo>
                  <a:pt x="326656" y="3104337"/>
                </a:lnTo>
                <a:lnTo>
                  <a:pt x="354317" y="3321507"/>
                </a:lnTo>
                <a:lnTo>
                  <a:pt x="354317" y="3177997"/>
                </a:lnTo>
                <a:lnTo>
                  <a:pt x="351713" y="3157677"/>
                </a:lnTo>
                <a:lnTo>
                  <a:pt x="344741" y="3103067"/>
                </a:lnTo>
                <a:lnTo>
                  <a:pt x="337820" y="3048457"/>
                </a:lnTo>
                <a:lnTo>
                  <a:pt x="330949" y="2993847"/>
                </a:lnTo>
                <a:lnTo>
                  <a:pt x="331203" y="2993847"/>
                </a:lnTo>
                <a:lnTo>
                  <a:pt x="338340" y="2992577"/>
                </a:lnTo>
                <a:lnTo>
                  <a:pt x="345490" y="2992577"/>
                </a:lnTo>
                <a:lnTo>
                  <a:pt x="352628" y="2991307"/>
                </a:lnTo>
                <a:lnTo>
                  <a:pt x="359778" y="2991307"/>
                </a:lnTo>
                <a:lnTo>
                  <a:pt x="367474" y="3038297"/>
                </a:lnTo>
                <a:lnTo>
                  <a:pt x="375640" y="3085287"/>
                </a:lnTo>
                <a:lnTo>
                  <a:pt x="384289" y="3132277"/>
                </a:lnTo>
                <a:lnTo>
                  <a:pt x="393407" y="3179267"/>
                </a:lnTo>
                <a:lnTo>
                  <a:pt x="402983" y="3224987"/>
                </a:lnTo>
                <a:lnTo>
                  <a:pt x="413029" y="3271977"/>
                </a:lnTo>
                <a:lnTo>
                  <a:pt x="423532" y="3318967"/>
                </a:lnTo>
                <a:lnTo>
                  <a:pt x="423532" y="3233915"/>
                </a:lnTo>
                <a:lnTo>
                  <a:pt x="421335" y="3223717"/>
                </a:lnTo>
                <a:lnTo>
                  <a:pt x="411683" y="3176727"/>
                </a:lnTo>
                <a:lnTo>
                  <a:pt x="402501" y="3129737"/>
                </a:lnTo>
                <a:lnTo>
                  <a:pt x="393788" y="3082747"/>
                </a:lnTo>
                <a:lnTo>
                  <a:pt x="385559" y="3035757"/>
                </a:lnTo>
                <a:lnTo>
                  <a:pt x="378218" y="2991307"/>
                </a:lnTo>
                <a:lnTo>
                  <a:pt x="377812" y="2988767"/>
                </a:lnTo>
                <a:lnTo>
                  <a:pt x="382765" y="2987497"/>
                </a:lnTo>
                <a:lnTo>
                  <a:pt x="392544" y="2986227"/>
                </a:lnTo>
                <a:lnTo>
                  <a:pt x="397103" y="3037027"/>
                </a:lnTo>
                <a:lnTo>
                  <a:pt x="411645" y="3084017"/>
                </a:lnTo>
                <a:lnTo>
                  <a:pt x="432663" y="3129737"/>
                </a:lnTo>
                <a:lnTo>
                  <a:pt x="456704" y="3174187"/>
                </a:lnTo>
                <a:lnTo>
                  <a:pt x="480263" y="3218637"/>
                </a:lnTo>
                <a:lnTo>
                  <a:pt x="499872" y="3265627"/>
                </a:lnTo>
                <a:lnTo>
                  <a:pt x="512051" y="3313887"/>
                </a:lnTo>
                <a:lnTo>
                  <a:pt x="512051" y="3246793"/>
                </a:lnTo>
                <a:lnTo>
                  <a:pt x="499719" y="3217367"/>
                </a:lnTo>
                <a:lnTo>
                  <a:pt x="476338" y="3171647"/>
                </a:lnTo>
                <a:lnTo>
                  <a:pt x="452221" y="3127197"/>
                </a:lnTo>
                <a:lnTo>
                  <a:pt x="430872" y="3081477"/>
                </a:lnTo>
                <a:lnTo>
                  <a:pt x="415785" y="3033217"/>
                </a:lnTo>
                <a:lnTo>
                  <a:pt x="410845" y="2986227"/>
                </a:lnTo>
                <a:lnTo>
                  <a:pt x="410451" y="2982417"/>
                </a:lnTo>
                <a:lnTo>
                  <a:pt x="412178" y="2979877"/>
                </a:lnTo>
                <a:lnTo>
                  <a:pt x="414769" y="2976067"/>
                </a:lnTo>
                <a:lnTo>
                  <a:pt x="409943" y="2959557"/>
                </a:lnTo>
                <a:lnTo>
                  <a:pt x="400621" y="2940507"/>
                </a:lnTo>
                <a:lnTo>
                  <a:pt x="394449" y="2931033"/>
                </a:lnTo>
                <a:lnTo>
                  <a:pt x="394449" y="2967177"/>
                </a:lnTo>
                <a:lnTo>
                  <a:pt x="344893" y="2973527"/>
                </a:lnTo>
                <a:lnTo>
                  <a:pt x="295071" y="2978607"/>
                </a:lnTo>
                <a:lnTo>
                  <a:pt x="267703" y="2979305"/>
                </a:lnTo>
                <a:lnTo>
                  <a:pt x="267703" y="2997657"/>
                </a:lnTo>
                <a:lnTo>
                  <a:pt x="264909" y="3052267"/>
                </a:lnTo>
                <a:lnTo>
                  <a:pt x="263169" y="3106877"/>
                </a:lnTo>
                <a:lnTo>
                  <a:pt x="262521" y="3157677"/>
                </a:lnTo>
                <a:lnTo>
                  <a:pt x="262534" y="3171647"/>
                </a:lnTo>
                <a:lnTo>
                  <a:pt x="262801" y="3212287"/>
                </a:lnTo>
                <a:lnTo>
                  <a:pt x="262890" y="3217367"/>
                </a:lnTo>
                <a:lnTo>
                  <a:pt x="264223" y="3269437"/>
                </a:lnTo>
                <a:lnTo>
                  <a:pt x="266687" y="3324047"/>
                </a:lnTo>
                <a:lnTo>
                  <a:pt x="199758" y="3324047"/>
                </a:lnTo>
                <a:lnTo>
                  <a:pt x="213652" y="3231337"/>
                </a:lnTo>
                <a:lnTo>
                  <a:pt x="227495" y="3137357"/>
                </a:lnTo>
                <a:lnTo>
                  <a:pt x="241274" y="3044647"/>
                </a:lnTo>
                <a:lnTo>
                  <a:pt x="248145" y="2997657"/>
                </a:lnTo>
                <a:lnTo>
                  <a:pt x="267703" y="2997657"/>
                </a:lnTo>
                <a:lnTo>
                  <a:pt x="267703" y="2979305"/>
                </a:lnTo>
                <a:lnTo>
                  <a:pt x="245097" y="2979877"/>
                </a:lnTo>
                <a:lnTo>
                  <a:pt x="230238" y="2979128"/>
                </a:lnTo>
                <a:lnTo>
                  <a:pt x="230238" y="2997657"/>
                </a:lnTo>
                <a:lnTo>
                  <a:pt x="216484" y="3091637"/>
                </a:lnTo>
                <a:lnTo>
                  <a:pt x="202679" y="3184347"/>
                </a:lnTo>
                <a:lnTo>
                  <a:pt x="188798" y="3278327"/>
                </a:lnTo>
                <a:lnTo>
                  <a:pt x="181851" y="3325317"/>
                </a:lnTo>
                <a:lnTo>
                  <a:pt x="165061" y="3325317"/>
                </a:lnTo>
                <a:lnTo>
                  <a:pt x="148259" y="3324047"/>
                </a:lnTo>
                <a:lnTo>
                  <a:pt x="114668" y="3324047"/>
                </a:lnTo>
                <a:lnTo>
                  <a:pt x="156591" y="3184347"/>
                </a:lnTo>
                <a:lnTo>
                  <a:pt x="184416" y="3090367"/>
                </a:lnTo>
                <a:lnTo>
                  <a:pt x="198272" y="3044647"/>
                </a:lnTo>
                <a:lnTo>
                  <a:pt x="212077" y="2997657"/>
                </a:lnTo>
                <a:lnTo>
                  <a:pt x="230238" y="2997657"/>
                </a:lnTo>
                <a:lnTo>
                  <a:pt x="230238" y="2979128"/>
                </a:lnTo>
                <a:lnTo>
                  <a:pt x="195122" y="2977337"/>
                </a:lnTo>
                <a:lnTo>
                  <a:pt x="194297" y="2977286"/>
                </a:lnTo>
                <a:lnTo>
                  <a:pt x="194297" y="2996387"/>
                </a:lnTo>
                <a:lnTo>
                  <a:pt x="152488" y="3136087"/>
                </a:lnTo>
                <a:lnTo>
                  <a:pt x="96761" y="3324047"/>
                </a:lnTo>
                <a:lnTo>
                  <a:pt x="66789" y="3322777"/>
                </a:lnTo>
                <a:lnTo>
                  <a:pt x="36817" y="3322777"/>
                </a:lnTo>
                <a:lnTo>
                  <a:pt x="39217" y="3287217"/>
                </a:lnTo>
                <a:lnTo>
                  <a:pt x="48260" y="3254197"/>
                </a:lnTo>
                <a:lnTo>
                  <a:pt x="62077" y="3221177"/>
                </a:lnTo>
                <a:lnTo>
                  <a:pt x="78854" y="3190697"/>
                </a:lnTo>
                <a:lnTo>
                  <a:pt x="78727" y="3190697"/>
                </a:lnTo>
                <a:lnTo>
                  <a:pt x="107061" y="3144977"/>
                </a:lnTo>
                <a:lnTo>
                  <a:pt x="133946" y="3097987"/>
                </a:lnTo>
                <a:lnTo>
                  <a:pt x="153962" y="3047187"/>
                </a:lnTo>
                <a:lnTo>
                  <a:pt x="161658" y="2993847"/>
                </a:lnTo>
                <a:lnTo>
                  <a:pt x="169773" y="2995117"/>
                </a:lnTo>
                <a:lnTo>
                  <a:pt x="177927" y="2995117"/>
                </a:lnTo>
                <a:lnTo>
                  <a:pt x="186105" y="2996387"/>
                </a:lnTo>
                <a:lnTo>
                  <a:pt x="194297" y="2996387"/>
                </a:lnTo>
                <a:lnTo>
                  <a:pt x="194297" y="2977286"/>
                </a:lnTo>
                <a:lnTo>
                  <a:pt x="145275" y="2973527"/>
                </a:lnTo>
                <a:lnTo>
                  <a:pt x="165176" y="2944317"/>
                </a:lnTo>
                <a:lnTo>
                  <a:pt x="196291" y="2926537"/>
                </a:lnTo>
                <a:lnTo>
                  <a:pt x="232600" y="2916377"/>
                </a:lnTo>
                <a:lnTo>
                  <a:pt x="256247" y="2913837"/>
                </a:lnTo>
                <a:lnTo>
                  <a:pt x="268084" y="2912567"/>
                </a:lnTo>
                <a:lnTo>
                  <a:pt x="305015" y="2912567"/>
                </a:lnTo>
                <a:lnTo>
                  <a:pt x="342163" y="2918917"/>
                </a:lnTo>
                <a:lnTo>
                  <a:pt x="373862" y="2936697"/>
                </a:lnTo>
                <a:lnTo>
                  <a:pt x="394449" y="2967177"/>
                </a:lnTo>
                <a:lnTo>
                  <a:pt x="394449" y="2931033"/>
                </a:lnTo>
                <a:lnTo>
                  <a:pt x="394779" y="2840177"/>
                </a:lnTo>
                <a:lnTo>
                  <a:pt x="397179" y="2777947"/>
                </a:lnTo>
                <a:lnTo>
                  <a:pt x="398894" y="2737307"/>
                </a:lnTo>
                <a:lnTo>
                  <a:pt x="397865" y="2734767"/>
                </a:lnTo>
                <a:lnTo>
                  <a:pt x="393725" y="2724607"/>
                </a:lnTo>
                <a:lnTo>
                  <a:pt x="388277" y="2720797"/>
                </a:lnTo>
                <a:lnTo>
                  <a:pt x="382816" y="2716987"/>
                </a:lnTo>
                <a:lnTo>
                  <a:pt x="380949" y="2716987"/>
                </a:lnTo>
                <a:lnTo>
                  <a:pt x="380949" y="2744927"/>
                </a:lnTo>
                <a:lnTo>
                  <a:pt x="380072" y="2752547"/>
                </a:lnTo>
                <a:lnTo>
                  <a:pt x="379971" y="2758897"/>
                </a:lnTo>
                <a:lnTo>
                  <a:pt x="378828" y="2759240"/>
                </a:lnTo>
                <a:lnTo>
                  <a:pt x="378828" y="2777947"/>
                </a:lnTo>
                <a:lnTo>
                  <a:pt x="377304" y="2821127"/>
                </a:lnTo>
                <a:lnTo>
                  <a:pt x="376796" y="2821254"/>
                </a:lnTo>
                <a:lnTo>
                  <a:pt x="376796" y="2840177"/>
                </a:lnTo>
                <a:lnTo>
                  <a:pt x="374129" y="2912567"/>
                </a:lnTo>
                <a:lnTo>
                  <a:pt x="327799" y="2896057"/>
                </a:lnTo>
                <a:lnTo>
                  <a:pt x="277647" y="2892247"/>
                </a:lnTo>
                <a:lnTo>
                  <a:pt x="227190" y="2898597"/>
                </a:lnTo>
                <a:lnTo>
                  <a:pt x="179946" y="2913837"/>
                </a:lnTo>
                <a:lnTo>
                  <a:pt x="180073" y="2887167"/>
                </a:lnTo>
                <a:lnTo>
                  <a:pt x="259816" y="2868117"/>
                </a:lnTo>
                <a:lnTo>
                  <a:pt x="376796" y="2840177"/>
                </a:lnTo>
                <a:lnTo>
                  <a:pt x="376796" y="2821254"/>
                </a:lnTo>
                <a:lnTo>
                  <a:pt x="180073" y="2868117"/>
                </a:lnTo>
                <a:lnTo>
                  <a:pt x="180073" y="2835097"/>
                </a:lnTo>
                <a:lnTo>
                  <a:pt x="241896" y="2817317"/>
                </a:lnTo>
                <a:lnTo>
                  <a:pt x="378828" y="2777947"/>
                </a:lnTo>
                <a:lnTo>
                  <a:pt x="378828" y="2759240"/>
                </a:lnTo>
                <a:lnTo>
                  <a:pt x="180708" y="2817317"/>
                </a:lnTo>
                <a:lnTo>
                  <a:pt x="180708" y="2788107"/>
                </a:lnTo>
                <a:lnTo>
                  <a:pt x="210324" y="2776677"/>
                </a:lnTo>
                <a:lnTo>
                  <a:pt x="233286" y="2769057"/>
                </a:lnTo>
                <a:lnTo>
                  <a:pt x="240944" y="2766517"/>
                </a:lnTo>
                <a:lnTo>
                  <a:pt x="270129" y="2753817"/>
                </a:lnTo>
                <a:lnTo>
                  <a:pt x="295389" y="2737307"/>
                </a:lnTo>
                <a:lnTo>
                  <a:pt x="315290" y="2737307"/>
                </a:lnTo>
                <a:lnTo>
                  <a:pt x="335356" y="2736037"/>
                </a:lnTo>
                <a:lnTo>
                  <a:pt x="355409" y="2734767"/>
                </a:lnTo>
                <a:lnTo>
                  <a:pt x="375399" y="2736037"/>
                </a:lnTo>
                <a:lnTo>
                  <a:pt x="375653" y="2736037"/>
                </a:lnTo>
                <a:lnTo>
                  <a:pt x="380250" y="2738577"/>
                </a:lnTo>
                <a:lnTo>
                  <a:pt x="380949" y="2744927"/>
                </a:lnTo>
                <a:lnTo>
                  <a:pt x="380949" y="2716987"/>
                </a:lnTo>
                <a:lnTo>
                  <a:pt x="366382" y="2716987"/>
                </a:lnTo>
                <a:lnTo>
                  <a:pt x="359994" y="2692857"/>
                </a:lnTo>
                <a:lnTo>
                  <a:pt x="358648" y="2687777"/>
                </a:lnTo>
                <a:lnTo>
                  <a:pt x="347967" y="2682036"/>
                </a:lnTo>
                <a:lnTo>
                  <a:pt x="347967" y="2716987"/>
                </a:lnTo>
                <a:lnTo>
                  <a:pt x="271005" y="2719070"/>
                </a:lnTo>
                <a:lnTo>
                  <a:pt x="271005" y="2736037"/>
                </a:lnTo>
                <a:lnTo>
                  <a:pt x="226148" y="2753817"/>
                </a:lnTo>
                <a:lnTo>
                  <a:pt x="180454" y="2769057"/>
                </a:lnTo>
                <a:lnTo>
                  <a:pt x="180454" y="2741117"/>
                </a:lnTo>
                <a:lnTo>
                  <a:pt x="271005" y="2736037"/>
                </a:lnTo>
                <a:lnTo>
                  <a:pt x="271005" y="2719070"/>
                </a:lnTo>
                <a:lnTo>
                  <a:pt x="206997" y="2720797"/>
                </a:lnTo>
                <a:lnTo>
                  <a:pt x="207848" y="2710637"/>
                </a:lnTo>
                <a:lnTo>
                  <a:pt x="215061" y="2704287"/>
                </a:lnTo>
                <a:lnTo>
                  <a:pt x="225310" y="2699207"/>
                </a:lnTo>
                <a:lnTo>
                  <a:pt x="235318" y="2697937"/>
                </a:lnTo>
                <a:lnTo>
                  <a:pt x="265252" y="2696667"/>
                </a:lnTo>
                <a:lnTo>
                  <a:pt x="303618" y="2692857"/>
                </a:lnTo>
                <a:lnTo>
                  <a:pt x="335965" y="2696667"/>
                </a:lnTo>
                <a:lnTo>
                  <a:pt x="347967" y="2716987"/>
                </a:lnTo>
                <a:lnTo>
                  <a:pt x="347967" y="2682036"/>
                </a:lnTo>
                <a:lnTo>
                  <a:pt x="337426" y="2676347"/>
                </a:lnTo>
                <a:lnTo>
                  <a:pt x="309333" y="2675077"/>
                </a:lnTo>
                <a:lnTo>
                  <a:pt x="289420" y="2676868"/>
                </a:lnTo>
                <a:lnTo>
                  <a:pt x="289420" y="0"/>
                </a:lnTo>
                <a:lnTo>
                  <a:pt x="271132" y="0"/>
                </a:lnTo>
                <a:lnTo>
                  <a:pt x="271132" y="2677617"/>
                </a:lnTo>
                <a:lnTo>
                  <a:pt x="252399" y="2677617"/>
                </a:lnTo>
                <a:lnTo>
                  <a:pt x="222364" y="2681427"/>
                </a:lnTo>
                <a:lnTo>
                  <a:pt x="198704" y="2695397"/>
                </a:lnTo>
                <a:lnTo>
                  <a:pt x="189217" y="2722067"/>
                </a:lnTo>
                <a:lnTo>
                  <a:pt x="172529" y="2722067"/>
                </a:lnTo>
                <a:lnTo>
                  <a:pt x="165874" y="2725877"/>
                </a:lnTo>
                <a:lnTo>
                  <a:pt x="163182" y="2733497"/>
                </a:lnTo>
                <a:lnTo>
                  <a:pt x="163080" y="2769057"/>
                </a:lnTo>
                <a:lnTo>
                  <a:pt x="162953" y="2796997"/>
                </a:lnTo>
                <a:lnTo>
                  <a:pt x="162712" y="2840177"/>
                </a:lnTo>
                <a:lnTo>
                  <a:pt x="162572" y="2868117"/>
                </a:lnTo>
                <a:lnTo>
                  <a:pt x="162547" y="2925267"/>
                </a:lnTo>
                <a:lnTo>
                  <a:pt x="149504" y="2935427"/>
                </a:lnTo>
                <a:lnTo>
                  <a:pt x="137109" y="2955747"/>
                </a:lnTo>
                <a:lnTo>
                  <a:pt x="132854" y="2976067"/>
                </a:lnTo>
                <a:lnTo>
                  <a:pt x="144259" y="2992577"/>
                </a:lnTo>
                <a:lnTo>
                  <a:pt x="141554" y="3024327"/>
                </a:lnTo>
                <a:lnTo>
                  <a:pt x="128384" y="3059887"/>
                </a:lnTo>
                <a:lnTo>
                  <a:pt x="108127" y="3097987"/>
                </a:lnTo>
                <a:lnTo>
                  <a:pt x="84188" y="3139897"/>
                </a:lnTo>
                <a:lnTo>
                  <a:pt x="59918" y="3183077"/>
                </a:lnTo>
                <a:lnTo>
                  <a:pt x="38735" y="3228797"/>
                </a:lnTo>
                <a:lnTo>
                  <a:pt x="24028" y="3274517"/>
                </a:lnTo>
                <a:lnTo>
                  <a:pt x="19164" y="3320237"/>
                </a:lnTo>
                <a:lnTo>
                  <a:pt x="5753" y="3339287"/>
                </a:lnTo>
                <a:lnTo>
                  <a:pt x="0" y="3367227"/>
                </a:lnTo>
                <a:lnTo>
                  <a:pt x="3035" y="3393897"/>
                </a:lnTo>
                <a:lnTo>
                  <a:pt x="15989" y="3409137"/>
                </a:lnTo>
                <a:lnTo>
                  <a:pt x="25882" y="3451047"/>
                </a:lnTo>
                <a:lnTo>
                  <a:pt x="40716" y="3487877"/>
                </a:lnTo>
                <a:lnTo>
                  <a:pt x="59931" y="3520897"/>
                </a:lnTo>
                <a:lnTo>
                  <a:pt x="109372" y="3574237"/>
                </a:lnTo>
                <a:lnTo>
                  <a:pt x="169887" y="3609797"/>
                </a:lnTo>
                <a:lnTo>
                  <a:pt x="237159" y="3627577"/>
                </a:lnTo>
                <a:lnTo>
                  <a:pt x="271983" y="3630117"/>
                </a:lnTo>
                <a:lnTo>
                  <a:pt x="306882" y="3628847"/>
                </a:lnTo>
                <a:lnTo>
                  <a:pt x="341312" y="3623767"/>
                </a:lnTo>
                <a:lnTo>
                  <a:pt x="370560" y="3614877"/>
                </a:lnTo>
                <a:lnTo>
                  <a:pt x="374738" y="3613607"/>
                </a:lnTo>
                <a:lnTo>
                  <a:pt x="436410" y="3581857"/>
                </a:lnTo>
                <a:lnTo>
                  <a:pt x="487565" y="3533597"/>
                </a:lnTo>
                <a:lnTo>
                  <a:pt x="523913" y="3468827"/>
                </a:lnTo>
                <a:lnTo>
                  <a:pt x="535178" y="3430727"/>
                </a:lnTo>
                <a:lnTo>
                  <a:pt x="539140" y="3402787"/>
                </a:lnTo>
                <a:lnTo>
                  <a:pt x="541134" y="3388817"/>
                </a:lnTo>
                <a:lnTo>
                  <a:pt x="545096" y="3369767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bg object 52"/>
          <p:cNvSpPr/>
          <p:nvPr/>
        </p:nvSpPr>
        <p:spPr>
          <a:xfrm>
            <a:off x="7515606" y="3492246"/>
            <a:ext cx="125095" cy="76200"/>
          </a:xfrm>
          <a:custGeom>
            <a:avLst/>
            <a:gdLst/>
            <a:ahLst/>
            <a:cxnLst/>
            <a:rect l="l" t="t" r="r" b="b"/>
            <a:pathLst>
              <a:path w="125095" h="76200">
                <a:moveTo>
                  <a:pt x="0" y="0"/>
                </a:moveTo>
                <a:lnTo>
                  <a:pt x="25955" y="25532"/>
                </a:lnTo>
                <a:lnTo>
                  <a:pt x="56769" y="45958"/>
                </a:lnTo>
                <a:lnTo>
                  <a:pt x="90439" y="62454"/>
                </a:lnTo>
                <a:lnTo>
                  <a:pt x="124968" y="76199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bg object 53"/>
          <p:cNvSpPr/>
          <p:nvPr/>
        </p:nvSpPr>
        <p:spPr>
          <a:xfrm>
            <a:off x="6196584" y="1644395"/>
            <a:ext cx="986155" cy="986155"/>
          </a:xfrm>
          <a:custGeom>
            <a:avLst/>
            <a:gdLst/>
            <a:ahLst/>
            <a:cxnLst/>
            <a:rect l="l" t="t" r="r" b="b"/>
            <a:pathLst>
              <a:path w="986154" h="986155">
                <a:moveTo>
                  <a:pt x="986028" y="493014"/>
                </a:moveTo>
                <a:lnTo>
                  <a:pt x="983767" y="445541"/>
                </a:lnTo>
                <a:lnTo>
                  <a:pt x="977138" y="399338"/>
                </a:lnTo>
                <a:lnTo>
                  <a:pt x="966330" y="354609"/>
                </a:lnTo>
                <a:lnTo>
                  <a:pt x="951560" y="311581"/>
                </a:lnTo>
                <a:lnTo>
                  <a:pt x="933043" y="270446"/>
                </a:lnTo>
                <a:lnTo>
                  <a:pt x="910971" y="231419"/>
                </a:lnTo>
                <a:lnTo>
                  <a:pt x="885558" y="194703"/>
                </a:lnTo>
                <a:lnTo>
                  <a:pt x="857008" y="160502"/>
                </a:lnTo>
                <a:lnTo>
                  <a:pt x="825525" y="129019"/>
                </a:lnTo>
                <a:lnTo>
                  <a:pt x="791324" y="100469"/>
                </a:lnTo>
                <a:lnTo>
                  <a:pt x="754608" y="75057"/>
                </a:lnTo>
                <a:lnTo>
                  <a:pt x="715581" y="52984"/>
                </a:lnTo>
                <a:lnTo>
                  <a:pt x="674446" y="34467"/>
                </a:lnTo>
                <a:lnTo>
                  <a:pt x="631418" y="19697"/>
                </a:lnTo>
                <a:lnTo>
                  <a:pt x="586689" y="8890"/>
                </a:lnTo>
                <a:lnTo>
                  <a:pt x="540486" y="2260"/>
                </a:lnTo>
                <a:lnTo>
                  <a:pt x="493014" y="0"/>
                </a:lnTo>
                <a:lnTo>
                  <a:pt x="445528" y="2260"/>
                </a:lnTo>
                <a:lnTo>
                  <a:pt x="399326" y="8890"/>
                </a:lnTo>
                <a:lnTo>
                  <a:pt x="354596" y="19697"/>
                </a:lnTo>
                <a:lnTo>
                  <a:pt x="311569" y="34467"/>
                </a:lnTo>
                <a:lnTo>
                  <a:pt x="270433" y="52984"/>
                </a:lnTo>
                <a:lnTo>
                  <a:pt x="231406" y="75057"/>
                </a:lnTo>
                <a:lnTo>
                  <a:pt x="194691" y="100469"/>
                </a:lnTo>
                <a:lnTo>
                  <a:pt x="160489" y="129019"/>
                </a:lnTo>
                <a:lnTo>
                  <a:pt x="129006" y="160502"/>
                </a:lnTo>
                <a:lnTo>
                  <a:pt x="100457" y="194703"/>
                </a:lnTo>
                <a:lnTo>
                  <a:pt x="75044" y="231419"/>
                </a:lnTo>
                <a:lnTo>
                  <a:pt x="52971" y="270446"/>
                </a:lnTo>
                <a:lnTo>
                  <a:pt x="34455" y="311581"/>
                </a:lnTo>
                <a:lnTo>
                  <a:pt x="19685" y="354609"/>
                </a:lnTo>
                <a:lnTo>
                  <a:pt x="8877" y="399338"/>
                </a:lnTo>
                <a:lnTo>
                  <a:pt x="2247" y="445541"/>
                </a:lnTo>
                <a:lnTo>
                  <a:pt x="0" y="493014"/>
                </a:lnTo>
                <a:lnTo>
                  <a:pt x="2247" y="540499"/>
                </a:lnTo>
                <a:lnTo>
                  <a:pt x="8877" y="586701"/>
                </a:lnTo>
                <a:lnTo>
                  <a:pt x="19685" y="631431"/>
                </a:lnTo>
                <a:lnTo>
                  <a:pt x="34455" y="674458"/>
                </a:lnTo>
                <a:lnTo>
                  <a:pt x="52971" y="715594"/>
                </a:lnTo>
                <a:lnTo>
                  <a:pt x="75044" y="754621"/>
                </a:lnTo>
                <a:lnTo>
                  <a:pt x="100457" y="791337"/>
                </a:lnTo>
                <a:lnTo>
                  <a:pt x="129006" y="825538"/>
                </a:lnTo>
                <a:lnTo>
                  <a:pt x="160489" y="857021"/>
                </a:lnTo>
                <a:lnTo>
                  <a:pt x="194691" y="885571"/>
                </a:lnTo>
                <a:lnTo>
                  <a:pt x="231406" y="910983"/>
                </a:lnTo>
                <a:lnTo>
                  <a:pt x="270433" y="933056"/>
                </a:lnTo>
                <a:lnTo>
                  <a:pt x="311569" y="951572"/>
                </a:lnTo>
                <a:lnTo>
                  <a:pt x="354596" y="966343"/>
                </a:lnTo>
                <a:lnTo>
                  <a:pt x="399326" y="977150"/>
                </a:lnTo>
                <a:lnTo>
                  <a:pt x="445528" y="983780"/>
                </a:lnTo>
                <a:lnTo>
                  <a:pt x="493014" y="986028"/>
                </a:lnTo>
                <a:lnTo>
                  <a:pt x="540486" y="983780"/>
                </a:lnTo>
                <a:lnTo>
                  <a:pt x="586689" y="977150"/>
                </a:lnTo>
                <a:lnTo>
                  <a:pt x="631418" y="966343"/>
                </a:lnTo>
                <a:lnTo>
                  <a:pt x="674446" y="951572"/>
                </a:lnTo>
                <a:lnTo>
                  <a:pt x="715581" y="933056"/>
                </a:lnTo>
                <a:lnTo>
                  <a:pt x="754608" y="910983"/>
                </a:lnTo>
                <a:lnTo>
                  <a:pt x="791324" y="885571"/>
                </a:lnTo>
                <a:lnTo>
                  <a:pt x="825525" y="857021"/>
                </a:lnTo>
                <a:lnTo>
                  <a:pt x="857008" y="825538"/>
                </a:lnTo>
                <a:lnTo>
                  <a:pt x="885558" y="791337"/>
                </a:lnTo>
                <a:lnTo>
                  <a:pt x="910971" y="754621"/>
                </a:lnTo>
                <a:lnTo>
                  <a:pt x="933043" y="715594"/>
                </a:lnTo>
                <a:lnTo>
                  <a:pt x="951560" y="674458"/>
                </a:lnTo>
                <a:lnTo>
                  <a:pt x="966330" y="631431"/>
                </a:lnTo>
                <a:lnTo>
                  <a:pt x="977138" y="586701"/>
                </a:lnTo>
                <a:lnTo>
                  <a:pt x="983767" y="540499"/>
                </a:lnTo>
                <a:lnTo>
                  <a:pt x="986028" y="493014"/>
                </a:lnTo>
                <a:close/>
              </a:path>
            </a:pathLst>
          </a:custGeom>
          <a:solidFill>
            <a:srgbClr val="FFFFFF">
              <a:alpha val="13331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bg object 54"/>
          <p:cNvSpPr/>
          <p:nvPr/>
        </p:nvSpPr>
        <p:spPr>
          <a:xfrm>
            <a:off x="6569821" y="1408557"/>
            <a:ext cx="220907" cy="22974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bg object 55"/>
          <p:cNvSpPr/>
          <p:nvPr/>
        </p:nvSpPr>
        <p:spPr>
          <a:xfrm>
            <a:off x="6516643" y="1619377"/>
            <a:ext cx="334010" cy="235585"/>
          </a:xfrm>
          <a:custGeom>
            <a:avLst/>
            <a:gdLst/>
            <a:ahLst/>
            <a:cxnLst/>
            <a:rect l="l" t="t" r="r" b="b"/>
            <a:pathLst>
              <a:path w="334009" h="235585">
                <a:moveTo>
                  <a:pt x="174098" y="0"/>
                </a:moveTo>
                <a:lnTo>
                  <a:pt x="123390" y="2230"/>
                </a:lnTo>
                <a:lnTo>
                  <a:pt x="82713" y="15178"/>
                </a:lnTo>
                <a:lnTo>
                  <a:pt x="51216" y="37368"/>
                </a:lnTo>
                <a:lnTo>
                  <a:pt x="12356" y="103575"/>
                </a:lnTo>
                <a:lnTo>
                  <a:pt x="3291" y="144643"/>
                </a:lnTo>
                <a:lnTo>
                  <a:pt x="0" y="189053"/>
                </a:lnTo>
                <a:lnTo>
                  <a:pt x="1632" y="235331"/>
                </a:lnTo>
                <a:lnTo>
                  <a:pt x="56717" y="234952"/>
                </a:lnTo>
                <a:lnTo>
                  <a:pt x="164970" y="234823"/>
                </a:lnTo>
                <a:lnTo>
                  <a:pt x="219018" y="233957"/>
                </a:lnTo>
                <a:lnTo>
                  <a:pt x="273603" y="231814"/>
                </a:lnTo>
                <a:lnTo>
                  <a:pt x="329165" y="227837"/>
                </a:lnTo>
                <a:lnTo>
                  <a:pt x="333425" y="179491"/>
                </a:lnTo>
                <a:lnTo>
                  <a:pt x="332385" y="134623"/>
                </a:lnTo>
                <a:lnTo>
                  <a:pt x="325318" y="94334"/>
                </a:lnTo>
                <a:lnTo>
                  <a:pt x="290190" y="31883"/>
                </a:lnTo>
                <a:lnTo>
                  <a:pt x="222219" y="924"/>
                </a:lnTo>
                <a:lnTo>
                  <a:pt x="174098" y="0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bg object 56"/>
          <p:cNvSpPr/>
          <p:nvPr/>
        </p:nvSpPr>
        <p:spPr>
          <a:xfrm>
            <a:off x="6485572" y="1856263"/>
            <a:ext cx="398145" cy="556260"/>
          </a:xfrm>
          <a:custGeom>
            <a:avLst/>
            <a:gdLst/>
            <a:ahLst/>
            <a:cxnLst/>
            <a:rect l="l" t="t" r="r" b="b"/>
            <a:pathLst>
              <a:path w="398145" h="556260">
                <a:moveTo>
                  <a:pt x="259246" y="0"/>
                </a:moveTo>
                <a:lnTo>
                  <a:pt x="243522" y="1365"/>
                </a:lnTo>
                <a:lnTo>
                  <a:pt x="245218" y="45788"/>
                </a:lnTo>
                <a:lnTo>
                  <a:pt x="250689" y="78469"/>
                </a:lnTo>
                <a:lnTo>
                  <a:pt x="257423" y="101457"/>
                </a:lnTo>
                <a:lnTo>
                  <a:pt x="262909" y="116803"/>
                </a:lnTo>
                <a:lnTo>
                  <a:pt x="264636" y="126555"/>
                </a:lnTo>
                <a:lnTo>
                  <a:pt x="260091" y="132764"/>
                </a:lnTo>
                <a:lnTo>
                  <a:pt x="246763" y="137480"/>
                </a:lnTo>
                <a:lnTo>
                  <a:pt x="222141" y="142751"/>
                </a:lnTo>
                <a:lnTo>
                  <a:pt x="183713" y="150629"/>
                </a:lnTo>
                <a:lnTo>
                  <a:pt x="128968" y="163163"/>
                </a:lnTo>
                <a:lnTo>
                  <a:pt x="119518" y="136022"/>
                </a:lnTo>
                <a:lnTo>
                  <a:pt x="135858" y="95869"/>
                </a:lnTo>
                <a:lnTo>
                  <a:pt x="155293" y="49738"/>
                </a:lnTo>
                <a:lnTo>
                  <a:pt x="155130" y="4667"/>
                </a:lnTo>
                <a:lnTo>
                  <a:pt x="111458" y="5048"/>
                </a:lnTo>
                <a:lnTo>
                  <a:pt x="70167" y="5810"/>
                </a:lnTo>
                <a:lnTo>
                  <a:pt x="71538" y="29993"/>
                </a:lnTo>
                <a:lnTo>
                  <a:pt x="69802" y="58689"/>
                </a:lnTo>
                <a:lnTo>
                  <a:pt x="61612" y="86981"/>
                </a:lnTo>
                <a:lnTo>
                  <a:pt x="43624" y="109950"/>
                </a:lnTo>
                <a:lnTo>
                  <a:pt x="28396" y="124652"/>
                </a:lnTo>
                <a:lnTo>
                  <a:pt x="19145" y="144510"/>
                </a:lnTo>
                <a:lnTo>
                  <a:pt x="20800" y="162867"/>
                </a:lnTo>
                <a:lnTo>
                  <a:pt x="38290" y="173069"/>
                </a:lnTo>
                <a:lnTo>
                  <a:pt x="41846" y="172815"/>
                </a:lnTo>
                <a:lnTo>
                  <a:pt x="45021" y="175482"/>
                </a:lnTo>
                <a:lnTo>
                  <a:pt x="45529" y="182721"/>
                </a:lnTo>
                <a:lnTo>
                  <a:pt x="42735" y="185769"/>
                </a:lnTo>
                <a:lnTo>
                  <a:pt x="39179" y="186023"/>
                </a:lnTo>
                <a:lnTo>
                  <a:pt x="13469" y="203340"/>
                </a:lnTo>
                <a:lnTo>
                  <a:pt x="0" y="231028"/>
                </a:lnTo>
                <a:lnTo>
                  <a:pt x="3389" y="259264"/>
                </a:lnTo>
                <a:lnTo>
                  <a:pt x="28257" y="278225"/>
                </a:lnTo>
                <a:lnTo>
                  <a:pt x="30035" y="284702"/>
                </a:lnTo>
                <a:lnTo>
                  <a:pt x="33718" y="293592"/>
                </a:lnTo>
                <a:lnTo>
                  <a:pt x="35242" y="300196"/>
                </a:lnTo>
                <a:lnTo>
                  <a:pt x="21482" y="310524"/>
                </a:lnTo>
                <a:lnTo>
                  <a:pt x="9175" y="321865"/>
                </a:lnTo>
                <a:lnTo>
                  <a:pt x="1202" y="334468"/>
                </a:lnTo>
                <a:lnTo>
                  <a:pt x="444" y="348583"/>
                </a:lnTo>
                <a:lnTo>
                  <a:pt x="3823" y="358892"/>
                </a:lnTo>
                <a:lnTo>
                  <a:pt x="11001" y="366950"/>
                </a:lnTo>
                <a:lnTo>
                  <a:pt x="21536" y="372461"/>
                </a:lnTo>
                <a:lnTo>
                  <a:pt x="34988" y="375126"/>
                </a:lnTo>
                <a:lnTo>
                  <a:pt x="38568" y="384036"/>
                </a:lnTo>
                <a:lnTo>
                  <a:pt x="24479" y="399732"/>
                </a:lnTo>
                <a:lnTo>
                  <a:pt x="8628" y="421382"/>
                </a:lnTo>
                <a:lnTo>
                  <a:pt x="6921" y="448151"/>
                </a:lnTo>
                <a:lnTo>
                  <a:pt x="24840" y="471257"/>
                </a:lnTo>
                <a:lnTo>
                  <a:pt x="54737" y="477265"/>
                </a:lnTo>
                <a:lnTo>
                  <a:pt x="88824" y="473797"/>
                </a:lnTo>
                <a:lnTo>
                  <a:pt x="119316" y="468471"/>
                </a:lnTo>
                <a:lnTo>
                  <a:pt x="146315" y="463024"/>
                </a:lnTo>
                <a:lnTo>
                  <a:pt x="158419" y="464369"/>
                </a:lnTo>
                <a:lnTo>
                  <a:pt x="159614" y="471144"/>
                </a:lnTo>
                <a:lnTo>
                  <a:pt x="153886" y="481988"/>
                </a:lnTo>
                <a:lnTo>
                  <a:pt x="145224" y="495538"/>
                </a:lnTo>
                <a:lnTo>
                  <a:pt x="137613" y="510433"/>
                </a:lnTo>
                <a:lnTo>
                  <a:pt x="135041" y="525311"/>
                </a:lnTo>
                <a:lnTo>
                  <a:pt x="141493" y="538810"/>
                </a:lnTo>
                <a:lnTo>
                  <a:pt x="160958" y="549570"/>
                </a:lnTo>
                <a:lnTo>
                  <a:pt x="197421" y="556228"/>
                </a:lnTo>
                <a:lnTo>
                  <a:pt x="243206" y="546606"/>
                </a:lnTo>
                <a:lnTo>
                  <a:pt x="289861" y="534114"/>
                </a:lnTo>
                <a:lnTo>
                  <a:pt x="333920" y="516169"/>
                </a:lnTo>
                <a:lnTo>
                  <a:pt x="371919" y="490188"/>
                </a:lnTo>
                <a:lnTo>
                  <a:pt x="383045" y="464726"/>
                </a:lnTo>
                <a:lnTo>
                  <a:pt x="379396" y="444039"/>
                </a:lnTo>
                <a:lnTo>
                  <a:pt x="364579" y="427662"/>
                </a:lnTo>
                <a:lnTo>
                  <a:pt x="342201" y="415131"/>
                </a:lnTo>
                <a:lnTo>
                  <a:pt x="365506" y="389461"/>
                </a:lnTo>
                <a:lnTo>
                  <a:pt x="371526" y="376465"/>
                </a:lnTo>
                <a:lnTo>
                  <a:pt x="370522" y="358362"/>
                </a:lnTo>
                <a:lnTo>
                  <a:pt x="356445" y="335145"/>
                </a:lnTo>
                <a:lnTo>
                  <a:pt x="333533" y="325691"/>
                </a:lnTo>
                <a:lnTo>
                  <a:pt x="317051" y="320857"/>
                </a:lnTo>
                <a:lnTo>
                  <a:pt x="322262" y="311499"/>
                </a:lnTo>
                <a:lnTo>
                  <a:pt x="364638" y="299059"/>
                </a:lnTo>
                <a:lnTo>
                  <a:pt x="386667" y="274177"/>
                </a:lnTo>
                <a:lnTo>
                  <a:pt x="382430" y="247223"/>
                </a:lnTo>
                <a:lnTo>
                  <a:pt x="346011" y="228568"/>
                </a:lnTo>
                <a:lnTo>
                  <a:pt x="340931" y="228568"/>
                </a:lnTo>
                <a:lnTo>
                  <a:pt x="335597" y="228060"/>
                </a:lnTo>
                <a:lnTo>
                  <a:pt x="335597" y="221964"/>
                </a:lnTo>
                <a:lnTo>
                  <a:pt x="347033" y="214280"/>
                </a:lnTo>
                <a:lnTo>
                  <a:pt x="365077" y="210407"/>
                </a:lnTo>
                <a:lnTo>
                  <a:pt x="383907" y="204533"/>
                </a:lnTo>
                <a:lnTo>
                  <a:pt x="397700" y="190849"/>
                </a:lnTo>
                <a:lnTo>
                  <a:pt x="397808" y="161137"/>
                </a:lnTo>
                <a:lnTo>
                  <a:pt x="383981" y="137509"/>
                </a:lnTo>
                <a:lnTo>
                  <a:pt x="362747" y="116830"/>
                </a:lnTo>
                <a:lnTo>
                  <a:pt x="340635" y="95962"/>
                </a:lnTo>
                <a:lnTo>
                  <a:pt x="324175" y="71769"/>
                </a:lnTo>
                <a:lnTo>
                  <a:pt x="319896" y="41112"/>
                </a:lnTo>
                <a:lnTo>
                  <a:pt x="334327" y="857"/>
                </a:lnTo>
                <a:lnTo>
                  <a:pt x="310459" y="1079"/>
                </a:lnTo>
                <a:lnTo>
                  <a:pt x="283495" y="349"/>
                </a:lnTo>
                <a:lnTo>
                  <a:pt x="259246" y="0"/>
                </a:lnTo>
                <a:close/>
              </a:path>
            </a:pathLst>
          </a:custGeom>
          <a:solidFill>
            <a:srgbClr val="CFE4B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bg object 57"/>
          <p:cNvSpPr/>
          <p:nvPr/>
        </p:nvSpPr>
        <p:spPr>
          <a:xfrm>
            <a:off x="6478346" y="0"/>
            <a:ext cx="414655" cy="2421255"/>
          </a:xfrm>
          <a:custGeom>
            <a:avLst/>
            <a:gdLst/>
            <a:ahLst/>
            <a:cxnLst/>
            <a:rect l="l" t="t" r="r" b="b"/>
            <a:pathLst>
              <a:path w="414654" h="2421255">
                <a:moveTo>
                  <a:pt x="414261" y="2040216"/>
                </a:moveTo>
                <a:lnTo>
                  <a:pt x="406831" y="2003386"/>
                </a:lnTo>
                <a:lnTo>
                  <a:pt x="392315" y="1989543"/>
                </a:lnTo>
                <a:lnTo>
                  <a:pt x="392315" y="2027516"/>
                </a:lnTo>
                <a:lnTo>
                  <a:pt x="388010" y="2047836"/>
                </a:lnTo>
                <a:lnTo>
                  <a:pt x="363524" y="2060536"/>
                </a:lnTo>
                <a:lnTo>
                  <a:pt x="363778" y="2060536"/>
                </a:lnTo>
                <a:lnTo>
                  <a:pt x="318122" y="2070696"/>
                </a:lnTo>
                <a:lnTo>
                  <a:pt x="229082" y="2088476"/>
                </a:lnTo>
                <a:lnTo>
                  <a:pt x="47294" y="2127847"/>
                </a:lnTo>
                <a:lnTo>
                  <a:pt x="39001" y="2126577"/>
                </a:lnTo>
                <a:lnTo>
                  <a:pt x="30683" y="2121497"/>
                </a:lnTo>
                <a:lnTo>
                  <a:pt x="23469" y="2115147"/>
                </a:lnTo>
                <a:lnTo>
                  <a:pt x="18465" y="2107527"/>
                </a:lnTo>
                <a:lnTo>
                  <a:pt x="17716" y="2084666"/>
                </a:lnTo>
                <a:lnTo>
                  <a:pt x="36385" y="2064346"/>
                </a:lnTo>
                <a:lnTo>
                  <a:pt x="113550" y="2035136"/>
                </a:lnTo>
                <a:lnTo>
                  <a:pt x="162864" y="2024976"/>
                </a:lnTo>
                <a:lnTo>
                  <a:pt x="213182" y="2016086"/>
                </a:lnTo>
                <a:lnTo>
                  <a:pt x="220980" y="2014816"/>
                </a:lnTo>
                <a:lnTo>
                  <a:pt x="259930" y="2008466"/>
                </a:lnTo>
                <a:lnTo>
                  <a:pt x="298488" y="2000846"/>
                </a:lnTo>
                <a:lnTo>
                  <a:pt x="324281" y="1993226"/>
                </a:lnTo>
                <a:lnTo>
                  <a:pt x="330377" y="1989416"/>
                </a:lnTo>
                <a:lnTo>
                  <a:pt x="332244" y="1981796"/>
                </a:lnTo>
                <a:lnTo>
                  <a:pt x="329780" y="1976716"/>
                </a:lnTo>
                <a:lnTo>
                  <a:pt x="322884" y="1974176"/>
                </a:lnTo>
                <a:lnTo>
                  <a:pt x="288594" y="1981796"/>
                </a:lnTo>
                <a:lnTo>
                  <a:pt x="273634" y="1955126"/>
                </a:lnTo>
                <a:lnTo>
                  <a:pt x="268655" y="1939137"/>
                </a:lnTo>
                <a:lnTo>
                  <a:pt x="268655" y="1986876"/>
                </a:lnTo>
                <a:lnTo>
                  <a:pt x="134150" y="2014816"/>
                </a:lnTo>
                <a:lnTo>
                  <a:pt x="134429" y="1990686"/>
                </a:lnTo>
                <a:lnTo>
                  <a:pt x="151828" y="1958936"/>
                </a:lnTo>
                <a:lnTo>
                  <a:pt x="168960" y="1917026"/>
                </a:lnTo>
                <a:lnTo>
                  <a:pt x="168452" y="1864956"/>
                </a:lnTo>
                <a:lnTo>
                  <a:pt x="168452" y="1863686"/>
                </a:lnTo>
                <a:lnTo>
                  <a:pt x="244144" y="1862416"/>
                </a:lnTo>
                <a:lnTo>
                  <a:pt x="242087" y="1895436"/>
                </a:lnTo>
                <a:lnTo>
                  <a:pt x="245567" y="1927186"/>
                </a:lnTo>
                <a:lnTo>
                  <a:pt x="254431" y="1957666"/>
                </a:lnTo>
                <a:lnTo>
                  <a:pt x="268528" y="1986876"/>
                </a:lnTo>
                <a:lnTo>
                  <a:pt x="268655" y="1986876"/>
                </a:lnTo>
                <a:lnTo>
                  <a:pt x="268655" y="1939137"/>
                </a:lnTo>
                <a:lnTo>
                  <a:pt x="264147" y="1924646"/>
                </a:lnTo>
                <a:lnTo>
                  <a:pt x="260261" y="1894166"/>
                </a:lnTo>
                <a:lnTo>
                  <a:pt x="262178" y="1862416"/>
                </a:lnTo>
                <a:lnTo>
                  <a:pt x="330123" y="1861146"/>
                </a:lnTo>
                <a:lnTo>
                  <a:pt x="317347" y="1895436"/>
                </a:lnTo>
                <a:lnTo>
                  <a:pt x="319659" y="1930996"/>
                </a:lnTo>
                <a:lnTo>
                  <a:pt x="335140" y="1962746"/>
                </a:lnTo>
                <a:lnTo>
                  <a:pt x="361873" y="1988146"/>
                </a:lnTo>
                <a:lnTo>
                  <a:pt x="381812" y="2004656"/>
                </a:lnTo>
                <a:lnTo>
                  <a:pt x="392315" y="2027516"/>
                </a:lnTo>
                <a:lnTo>
                  <a:pt x="392315" y="1989543"/>
                </a:lnTo>
                <a:lnTo>
                  <a:pt x="377545" y="1975446"/>
                </a:lnTo>
                <a:lnTo>
                  <a:pt x="349059" y="1948776"/>
                </a:lnTo>
                <a:lnTo>
                  <a:pt x="334403" y="1913216"/>
                </a:lnTo>
                <a:lnTo>
                  <a:pt x="346633" y="1862416"/>
                </a:lnTo>
                <a:lnTo>
                  <a:pt x="352501" y="1861146"/>
                </a:lnTo>
                <a:lnTo>
                  <a:pt x="363715" y="1859876"/>
                </a:lnTo>
                <a:lnTo>
                  <a:pt x="374065" y="1853526"/>
                </a:lnTo>
                <a:lnTo>
                  <a:pt x="375526" y="1848446"/>
                </a:lnTo>
                <a:lnTo>
                  <a:pt x="377367" y="1842096"/>
                </a:lnTo>
                <a:lnTo>
                  <a:pt x="381342" y="1796376"/>
                </a:lnTo>
                <a:lnTo>
                  <a:pt x="380555" y="1749386"/>
                </a:lnTo>
                <a:lnTo>
                  <a:pt x="372110" y="1704936"/>
                </a:lnTo>
                <a:lnTo>
                  <a:pt x="365213" y="1690179"/>
                </a:lnTo>
                <a:lnTo>
                  <a:pt x="365213" y="1791296"/>
                </a:lnTo>
                <a:lnTo>
                  <a:pt x="359460" y="1842096"/>
                </a:lnTo>
                <a:lnTo>
                  <a:pt x="151523" y="1846326"/>
                </a:lnTo>
                <a:lnTo>
                  <a:pt x="151523" y="1915756"/>
                </a:lnTo>
                <a:lnTo>
                  <a:pt x="135089" y="1953856"/>
                </a:lnTo>
                <a:lnTo>
                  <a:pt x="117208" y="1986876"/>
                </a:lnTo>
                <a:lnTo>
                  <a:pt x="114223" y="2019896"/>
                </a:lnTo>
                <a:lnTo>
                  <a:pt x="93268" y="2023706"/>
                </a:lnTo>
                <a:lnTo>
                  <a:pt x="67627" y="2027516"/>
                </a:lnTo>
                <a:lnTo>
                  <a:pt x="45618" y="2023706"/>
                </a:lnTo>
                <a:lnTo>
                  <a:pt x="35598" y="2007196"/>
                </a:lnTo>
                <a:lnTo>
                  <a:pt x="35725" y="2007196"/>
                </a:lnTo>
                <a:lnTo>
                  <a:pt x="59715" y="1971636"/>
                </a:lnTo>
                <a:lnTo>
                  <a:pt x="78955" y="1948776"/>
                </a:lnTo>
                <a:lnTo>
                  <a:pt x="90081" y="1919566"/>
                </a:lnTo>
                <a:lnTo>
                  <a:pt x="89700" y="1866226"/>
                </a:lnTo>
                <a:lnTo>
                  <a:pt x="150152" y="1864956"/>
                </a:lnTo>
                <a:lnTo>
                  <a:pt x="151523" y="1915756"/>
                </a:lnTo>
                <a:lnTo>
                  <a:pt x="151523" y="1846326"/>
                </a:lnTo>
                <a:lnTo>
                  <a:pt x="46405" y="1848446"/>
                </a:lnTo>
                <a:lnTo>
                  <a:pt x="46266" y="1798916"/>
                </a:lnTo>
                <a:lnTo>
                  <a:pt x="52578" y="1748116"/>
                </a:lnTo>
                <a:lnTo>
                  <a:pt x="68275" y="1701126"/>
                </a:lnTo>
                <a:lnTo>
                  <a:pt x="96354" y="1663026"/>
                </a:lnTo>
                <a:lnTo>
                  <a:pt x="139750" y="1636356"/>
                </a:lnTo>
                <a:lnTo>
                  <a:pt x="168071" y="1630006"/>
                </a:lnTo>
                <a:lnTo>
                  <a:pt x="190728" y="1624926"/>
                </a:lnTo>
                <a:lnTo>
                  <a:pt x="235966" y="1623656"/>
                </a:lnTo>
                <a:lnTo>
                  <a:pt x="275082" y="1631276"/>
                </a:lnTo>
                <a:lnTo>
                  <a:pt x="333387" y="1673186"/>
                </a:lnTo>
                <a:lnTo>
                  <a:pt x="362534" y="1745576"/>
                </a:lnTo>
                <a:lnTo>
                  <a:pt x="365213" y="1791296"/>
                </a:lnTo>
                <a:lnTo>
                  <a:pt x="365213" y="1690179"/>
                </a:lnTo>
                <a:lnTo>
                  <a:pt x="353123" y="1664296"/>
                </a:lnTo>
                <a:lnTo>
                  <a:pt x="320725" y="1631276"/>
                </a:lnTo>
                <a:lnTo>
                  <a:pt x="321094" y="1623656"/>
                </a:lnTo>
                <a:lnTo>
                  <a:pt x="321221" y="1621116"/>
                </a:lnTo>
                <a:lnTo>
                  <a:pt x="322529" y="1594446"/>
                </a:lnTo>
                <a:lnTo>
                  <a:pt x="323240" y="1555076"/>
                </a:lnTo>
                <a:lnTo>
                  <a:pt x="323443" y="1543646"/>
                </a:lnTo>
                <a:lnTo>
                  <a:pt x="319481" y="1492846"/>
                </a:lnTo>
                <a:lnTo>
                  <a:pt x="318249" y="1489036"/>
                </a:lnTo>
                <a:lnTo>
                  <a:pt x="308317" y="1458556"/>
                </a:lnTo>
                <a:lnTo>
                  <a:pt x="306654" y="1453476"/>
                </a:lnTo>
                <a:lnTo>
                  <a:pt x="303199" y="1451610"/>
                </a:lnTo>
                <a:lnTo>
                  <a:pt x="303199" y="1621116"/>
                </a:lnTo>
                <a:lnTo>
                  <a:pt x="255524" y="1608416"/>
                </a:lnTo>
                <a:lnTo>
                  <a:pt x="206743" y="1605876"/>
                </a:lnTo>
                <a:lnTo>
                  <a:pt x="158419" y="1613496"/>
                </a:lnTo>
                <a:lnTo>
                  <a:pt x="112191" y="1630006"/>
                </a:lnTo>
                <a:lnTo>
                  <a:pt x="111302" y="1623656"/>
                </a:lnTo>
                <a:lnTo>
                  <a:pt x="110515" y="1616036"/>
                </a:lnTo>
                <a:lnTo>
                  <a:pt x="109804" y="1609686"/>
                </a:lnTo>
                <a:lnTo>
                  <a:pt x="109143" y="1602066"/>
                </a:lnTo>
                <a:lnTo>
                  <a:pt x="181698" y="1584286"/>
                </a:lnTo>
                <a:lnTo>
                  <a:pt x="300913" y="1555076"/>
                </a:lnTo>
                <a:lnTo>
                  <a:pt x="303199" y="1621116"/>
                </a:lnTo>
                <a:lnTo>
                  <a:pt x="303199" y="1451610"/>
                </a:lnTo>
                <a:lnTo>
                  <a:pt x="300151" y="1449946"/>
                </a:lnTo>
                <a:lnTo>
                  <a:pt x="300151" y="1536026"/>
                </a:lnTo>
                <a:lnTo>
                  <a:pt x="107619" y="1584286"/>
                </a:lnTo>
                <a:lnTo>
                  <a:pt x="107061" y="1574126"/>
                </a:lnTo>
                <a:lnTo>
                  <a:pt x="106705" y="1565236"/>
                </a:lnTo>
                <a:lnTo>
                  <a:pt x="106514" y="1555076"/>
                </a:lnTo>
                <a:lnTo>
                  <a:pt x="106476" y="1546186"/>
                </a:lnTo>
                <a:lnTo>
                  <a:pt x="154228" y="1536026"/>
                </a:lnTo>
                <a:lnTo>
                  <a:pt x="165315" y="1532216"/>
                </a:lnTo>
                <a:lnTo>
                  <a:pt x="250342" y="1503006"/>
                </a:lnTo>
                <a:lnTo>
                  <a:pt x="298246" y="1489036"/>
                </a:lnTo>
                <a:lnTo>
                  <a:pt x="298627" y="1489036"/>
                </a:lnTo>
                <a:lnTo>
                  <a:pt x="300151" y="1536026"/>
                </a:lnTo>
                <a:lnTo>
                  <a:pt x="300151" y="1449946"/>
                </a:lnTo>
                <a:lnTo>
                  <a:pt x="297484" y="1448498"/>
                </a:lnTo>
                <a:lnTo>
                  <a:pt x="297484" y="1469986"/>
                </a:lnTo>
                <a:lnTo>
                  <a:pt x="153911" y="1515706"/>
                </a:lnTo>
                <a:lnTo>
                  <a:pt x="106857" y="1532216"/>
                </a:lnTo>
                <a:lnTo>
                  <a:pt x="107289" y="1518246"/>
                </a:lnTo>
                <a:lnTo>
                  <a:pt x="107289" y="1503006"/>
                </a:lnTo>
                <a:lnTo>
                  <a:pt x="108635" y="1487766"/>
                </a:lnTo>
                <a:lnTo>
                  <a:pt x="113080" y="1475066"/>
                </a:lnTo>
                <a:lnTo>
                  <a:pt x="113449" y="1475066"/>
                </a:lnTo>
                <a:lnTo>
                  <a:pt x="154228" y="1471256"/>
                </a:lnTo>
                <a:lnTo>
                  <a:pt x="217424" y="1462366"/>
                </a:lnTo>
                <a:lnTo>
                  <a:pt x="274637" y="1458556"/>
                </a:lnTo>
                <a:lnTo>
                  <a:pt x="297484" y="1469986"/>
                </a:lnTo>
                <a:lnTo>
                  <a:pt x="297484" y="1448498"/>
                </a:lnTo>
                <a:lnTo>
                  <a:pt x="280974" y="1439506"/>
                </a:lnTo>
                <a:lnTo>
                  <a:pt x="262305" y="1419834"/>
                </a:lnTo>
                <a:lnTo>
                  <a:pt x="262305" y="1440776"/>
                </a:lnTo>
                <a:lnTo>
                  <a:pt x="230682" y="1444586"/>
                </a:lnTo>
                <a:lnTo>
                  <a:pt x="167424" y="1450936"/>
                </a:lnTo>
                <a:lnTo>
                  <a:pt x="135801" y="1453476"/>
                </a:lnTo>
                <a:lnTo>
                  <a:pt x="143637" y="1436966"/>
                </a:lnTo>
                <a:lnTo>
                  <a:pt x="159600" y="1426806"/>
                </a:lnTo>
                <a:lnTo>
                  <a:pt x="179260" y="1421726"/>
                </a:lnTo>
                <a:lnTo>
                  <a:pt x="198170" y="1419186"/>
                </a:lnTo>
                <a:lnTo>
                  <a:pt x="198424" y="1419186"/>
                </a:lnTo>
                <a:lnTo>
                  <a:pt x="215988" y="1417916"/>
                </a:lnTo>
                <a:lnTo>
                  <a:pt x="235267" y="1420456"/>
                </a:lnTo>
                <a:lnTo>
                  <a:pt x="252082" y="1426806"/>
                </a:lnTo>
                <a:lnTo>
                  <a:pt x="262305" y="1440776"/>
                </a:lnTo>
                <a:lnTo>
                  <a:pt x="262305" y="1419834"/>
                </a:lnTo>
                <a:lnTo>
                  <a:pt x="260489" y="1417916"/>
                </a:lnTo>
                <a:lnTo>
                  <a:pt x="256882" y="1414106"/>
                </a:lnTo>
                <a:lnTo>
                  <a:pt x="216255" y="1402676"/>
                </a:lnTo>
                <a:lnTo>
                  <a:pt x="208965" y="1403299"/>
                </a:lnTo>
                <a:lnTo>
                  <a:pt x="208965" y="0"/>
                </a:lnTo>
                <a:lnTo>
                  <a:pt x="190677" y="0"/>
                </a:lnTo>
                <a:lnTo>
                  <a:pt x="190677" y="1404848"/>
                </a:lnTo>
                <a:lnTo>
                  <a:pt x="171373" y="1406486"/>
                </a:lnTo>
                <a:lnTo>
                  <a:pt x="134493" y="1424266"/>
                </a:lnTo>
                <a:lnTo>
                  <a:pt x="117906" y="1456016"/>
                </a:lnTo>
                <a:lnTo>
                  <a:pt x="95872" y="1473796"/>
                </a:lnTo>
                <a:lnTo>
                  <a:pt x="87566" y="1511896"/>
                </a:lnTo>
                <a:lnTo>
                  <a:pt x="87985" y="1561426"/>
                </a:lnTo>
                <a:lnTo>
                  <a:pt x="95046" y="1641436"/>
                </a:lnTo>
                <a:lnTo>
                  <a:pt x="63449" y="1674456"/>
                </a:lnTo>
                <a:lnTo>
                  <a:pt x="43421" y="1715096"/>
                </a:lnTo>
                <a:lnTo>
                  <a:pt x="32499" y="1759546"/>
                </a:lnTo>
                <a:lnTo>
                  <a:pt x="28244" y="1805266"/>
                </a:lnTo>
                <a:lnTo>
                  <a:pt x="28244" y="1850986"/>
                </a:lnTo>
                <a:lnTo>
                  <a:pt x="33337" y="1863686"/>
                </a:lnTo>
                <a:lnTo>
                  <a:pt x="45072" y="1867496"/>
                </a:lnTo>
                <a:lnTo>
                  <a:pt x="59169" y="1867496"/>
                </a:lnTo>
                <a:lnTo>
                  <a:pt x="71424" y="1866226"/>
                </a:lnTo>
                <a:lnTo>
                  <a:pt x="73050" y="1892896"/>
                </a:lnTo>
                <a:lnTo>
                  <a:pt x="71272" y="1918296"/>
                </a:lnTo>
                <a:lnTo>
                  <a:pt x="63474" y="1942426"/>
                </a:lnTo>
                <a:lnTo>
                  <a:pt x="47028" y="1962746"/>
                </a:lnTo>
                <a:lnTo>
                  <a:pt x="29095" y="1980526"/>
                </a:lnTo>
                <a:lnTo>
                  <a:pt x="19138" y="2004656"/>
                </a:lnTo>
                <a:lnTo>
                  <a:pt x="22402" y="2026246"/>
                </a:lnTo>
                <a:lnTo>
                  <a:pt x="44119" y="2037676"/>
                </a:lnTo>
                <a:lnTo>
                  <a:pt x="15494" y="2056726"/>
                </a:lnTo>
                <a:lnTo>
                  <a:pt x="0" y="2087206"/>
                </a:lnTo>
                <a:lnTo>
                  <a:pt x="2908" y="2118957"/>
                </a:lnTo>
                <a:lnTo>
                  <a:pt x="29502" y="2140547"/>
                </a:lnTo>
                <a:lnTo>
                  <a:pt x="30784" y="2141817"/>
                </a:lnTo>
                <a:lnTo>
                  <a:pt x="31673" y="2154517"/>
                </a:lnTo>
                <a:lnTo>
                  <a:pt x="35598" y="2157057"/>
                </a:lnTo>
                <a:lnTo>
                  <a:pt x="9042" y="2177377"/>
                </a:lnTo>
                <a:lnTo>
                  <a:pt x="393" y="2204047"/>
                </a:lnTo>
                <a:lnTo>
                  <a:pt x="10744" y="2228177"/>
                </a:lnTo>
                <a:lnTo>
                  <a:pt x="41198" y="2239607"/>
                </a:lnTo>
                <a:lnTo>
                  <a:pt x="14643" y="2266277"/>
                </a:lnTo>
                <a:lnTo>
                  <a:pt x="6184" y="2299297"/>
                </a:lnTo>
                <a:lnTo>
                  <a:pt x="18275" y="2327237"/>
                </a:lnTo>
                <a:lnTo>
                  <a:pt x="53378" y="2342477"/>
                </a:lnTo>
                <a:lnTo>
                  <a:pt x="80822" y="2339937"/>
                </a:lnTo>
                <a:lnTo>
                  <a:pt x="108140" y="2336127"/>
                </a:lnTo>
                <a:lnTo>
                  <a:pt x="135382" y="2331047"/>
                </a:lnTo>
                <a:lnTo>
                  <a:pt x="162598" y="2327237"/>
                </a:lnTo>
                <a:lnTo>
                  <a:pt x="147675" y="2342477"/>
                </a:lnTo>
                <a:lnTo>
                  <a:pt x="138379" y="2361527"/>
                </a:lnTo>
                <a:lnTo>
                  <a:pt x="136855" y="2381847"/>
                </a:lnTo>
                <a:lnTo>
                  <a:pt x="145199" y="2400897"/>
                </a:lnTo>
                <a:lnTo>
                  <a:pt x="171056" y="2418677"/>
                </a:lnTo>
                <a:lnTo>
                  <a:pt x="202082" y="2421217"/>
                </a:lnTo>
                <a:lnTo>
                  <a:pt x="234518" y="2414867"/>
                </a:lnTo>
                <a:lnTo>
                  <a:pt x="264591" y="2405977"/>
                </a:lnTo>
                <a:lnTo>
                  <a:pt x="278130" y="2402167"/>
                </a:lnTo>
                <a:lnTo>
                  <a:pt x="328485" y="2386927"/>
                </a:lnTo>
                <a:lnTo>
                  <a:pt x="383717" y="2352637"/>
                </a:lnTo>
                <a:lnTo>
                  <a:pt x="395147" y="2329777"/>
                </a:lnTo>
                <a:lnTo>
                  <a:pt x="393661" y="2304377"/>
                </a:lnTo>
                <a:lnTo>
                  <a:pt x="386511" y="2292947"/>
                </a:lnTo>
                <a:lnTo>
                  <a:pt x="380161" y="2282787"/>
                </a:lnTo>
                <a:lnTo>
                  <a:pt x="378269" y="2282012"/>
                </a:lnTo>
                <a:lnTo>
                  <a:pt x="378269" y="2325967"/>
                </a:lnTo>
                <a:lnTo>
                  <a:pt x="359283" y="2351367"/>
                </a:lnTo>
                <a:lnTo>
                  <a:pt x="324116" y="2370417"/>
                </a:lnTo>
                <a:lnTo>
                  <a:pt x="290245" y="2379307"/>
                </a:lnTo>
                <a:lnTo>
                  <a:pt x="262953" y="2386927"/>
                </a:lnTo>
                <a:lnTo>
                  <a:pt x="235394" y="2397087"/>
                </a:lnTo>
                <a:lnTo>
                  <a:pt x="207568" y="2402167"/>
                </a:lnTo>
                <a:lnTo>
                  <a:pt x="179501" y="2400897"/>
                </a:lnTo>
                <a:lnTo>
                  <a:pt x="167424" y="2394547"/>
                </a:lnTo>
                <a:lnTo>
                  <a:pt x="158648" y="2385657"/>
                </a:lnTo>
                <a:lnTo>
                  <a:pt x="154622" y="2374227"/>
                </a:lnTo>
                <a:lnTo>
                  <a:pt x="156768" y="2360257"/>
                </a:lnTo>
                <a:lnTo>
                  <a:pt x="175856" y="2342477"/>
                </a:lnTo>
                <a:lnTo>
                  <a:pt x="207149" y="2327237"/>
                </a:lnTo>
                <a:lnTo>
                  <a:pt x="217576" y="2322157"/>
                </a:lnTo>
                <a:lnTo>
                  <a:pt x="270395" y="2303107"/>
                </a:lnTo>
                <a:lnTo>
                  <a:pt x="322834" y="2292947"/>
                </a:lnTo>
                <a:lnTo>
                  <a:pt x="363397" y="2295487"/>
                </a:lnTo>
                <a:lnTo>
                  <a:pt x="363651" y="2295487"/>
                </a:lnTo>
                <a:lnTo>
                  <a:pt x="378269" y="2325967"/>
                </a:lnTo>
                <a:lnTo>
                  <a:pt x="378269" y="2282012"/>
                </a:lnTo>
                <a:lnTo>
                  <a:pt x="355523" y="2272627"/>
                </a:lnTo>
                <a:lnTo>
                  <a:pt x="371716" y="2261197"/>
                </a:lnTo>
                <a:lnTo>
                  <a:pt x="381850" y="2244687"/>
                </a:lnTo>
                <a:lnTo>
                  <a:pt x="385114" y="2225637"/>
                </a:lnTo>
                <a:lnTo>
                  <a:pt x="380669" y="2206587"/>
                </a:lnTo>
                <a:lnTo>
                  <a:pt x="375069" y="2197697"/>
                </a:lnTo>
                <a:lnTo>
                  <a:pt x="371881" y="2192617"/>
                </a:lnTo>
                <a:lnTo>
                  <a:pt x="365937" y="2188273"/>
                </a:lnTo>
                <a:lnTo>
                  <a:pt x="365937" y="2235797"/>
                </a:lnTo>
                <a:lnTo>
                  <a:pt x="346849" y="2256117"/>
                </a:lnTo>
                <a:lnTo>
                  <a:pt x="311912" y="2272627"/>
                </a:lnTo>
                <a:lnTo>
                  <a:pt x="267068" y="2286597"/>
                </a:lnTo>
                <a:lnTo>
                  <a:pt x="218211" y="2296757"/>
                </a:lnTo>
                <a:lnTo>
                  <a:pt x="171272" y="2305647"/>
                </a:lnTo>
                <a:lnTo>
                  <a:pt x="132181" y="2311997"/>
                </a:lnTo>
                <a:lnTo>
                  <a:pt x="106857" y="2317077"/>
                </a:lnTo>
                <a:lnTo>
                  <a:pt x="65608" y="2322157"/>
                </a:lnTo>
                <a:lnTo>
                  <a:pt x="34010" y="2310727"/>
                </a:lnTo>
                <a:lnTo>
                  <a:pt x="25666" y="2284057"/>
                </a:lnTo>
                <a:lnTo>
                  <a:pt x="54152" y="2248497"/>
                </a:lnTo>
                <a:lnTo>
                  <a:pt x="89115" y="2242147"/>
                </a:lnTo>
                <a:lnTo>
                  <a:pt x="175793" y="2221827"/>
                </a:lnTo>
                <a:lnTo>
                  <a:pt x="248551" y="2205317"/>
                </a:lnTo>
                <a:lnTo>
                  <a:pt x="299770" y="2197697"/>
                </a:lnTo>
                <a:lnTo>
                  <a:pt x="339979" y="2198967"/>
                </a:lnTo>
                <a:lnTo>
                  <a:pt x="363143" y="2211667"/>
                </a:lnTo>
                <a:lnTo>
                  <a:pt x="363270" y="2211667"/>
                </a:lnTo>
                <a:lnTo>
                  <a:pt x="365937" y="2235797"/>
                </a:lnTo>
                <a:lnTo>
                  <a:pt x="365937" y="2188273"/>
                </a:lnTo>
                <a:lnTo>
                  <a:pt x="359727" y="2183727"/>
                </a:lnTo>
                <a:lnTo>
                  <a:pt x="345211" y="2177377"/>
                </a:lnTo>
                <a:lnTo>
                  <a:pt x="329361" y="2177377"/>
                </a:lnTo>
                <a:lnTo>
                  <a:pt x="373138" y="2163407"/>
                </a:lnTo>
                <a:lnTo>
                  <a:pt x="399097" y="2138007"/>
                </a:lnTo>
                <a:lnTo>
                  <a:pt x="397738" y="2107527"/>
                </a:lnTo>
                <a:lnTo>
                  <a:pt x="382574" y="2096935"/>
                </a:lnTo>
                <a:lnTo>
                  <a:pt x="382574" y="2134197"/>
                </a:lnTo>
                <a:lnTo>
                  <a:pt x="361899" y="2150707"/>
                </a:lnTo>
                <a:lnTo>
                  <a:pt x="336181" y="2162137"/>
                </a:lnTo>
                <a:lnTo>
                  <a:pt x="308698" y="2169757"/>
                </a:lnTo>
                <a:lnTo>
                  <a:pt x="282752" y="2178647"/>
                </a:lnTo>
                <a:lnTo>
                  <a:pt x="242176" y="2186267"/>
                </a:lnTo>
                <a:lnTo>
                  <a:pt x="119176" y="2215477"/>
                </a:lnTo>
                <a:lnTo>
                  <a:pt x="62572" y="2221827"/>
                </a:lnTo>
                <a:lnTo>
                  <a:pt x="26466" y="2215477"/>
                </a:lnTo>
                <a:lnTo>
                  <a:pt x="16332" y="2195157"/>
                </a:lnTo>
                <a:lnTo>
                  <a:pt x="30353" y="2178647"/>
                </a:lnTo>
                <a:lnTo>
                  <a:pt x="49339" y="2162137"/>
                </a:lnTo>
                <a:lnTo>
                  <a:pt x="54152" y="2146897"/>
                </a:lnTo>
                <a:lnTo>
                  <a:pt x="103009" y="2138007"/>
                </a:lnTo>
                <a:lnTo>
                  <a:pt x="150418" y="2127847"/>
                </a:lnTo>
                <a:lnTo>
                  <a:pt x="300151" y="2096096"/>
                </a:lnTo>
                <a:lnTo>
                  <a:pt x="300278" y="2096096"/>
                </a:lnTo>
                <a:lnTo>
                  <a:pt x="325615" y="2092286"/>
                </a:lnTo>
                <a:lnTo>
                  <a:pt x="353847" y="2094826"/>
                </a:lnTo>
                <a:lnTo>
                  <a:pt x="375869" y="2107527"/>
                </a:lnTo>
                <a:lnTo>
                  <a:pt x="382574" y="2134197"/>
                </a:lnTo>
                <a:lnTo>
                  <a:pt x="382574" y="2096935"/>
                </a:lnTo>
                <a:lnTo>
                  <a:pt x="375932" y="2092286"/>
                </a:lnTo>
                <a:lnTo>
                  <a:pt x="359587" y="2080856"/>
                </a:lnTo>
                <a:lnTo>
                  <a:pt x="348754" y="2080856"/>
                </a:lnTo>
                <a:lnTo>
                  <a:pt x="359016" y="2079586"/>
                </a:lnTo>
                <a:lnTo>
                  <a:pt x="380161" y="2074506"/>
                </a:lnTo>
                <a:lnTo>
                  <a:pt x="401967" y="2061806"/>
                </a:lnTo>
                <a:lnTo>
                  <a:pt x="414261" y="2040216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bg object 58"/>
          <p:cNvSpPr/>
          <p:nvPr/>
        </p:nvSpPr>
        <p:spPr>
          <a:xfrm>
            <a:off x="6541770" y="2070354"/>
            <a:ext cx="140335" cy="306705"/>
          </a:xfrm>
          <a:custGeom>
            <a:avLst/>
            <a:gdLst/>
            <a:ahLst/>
            <a:cxnLst/>
            <a:rect l="l" t="t" r="r" b="b"/>
            <a:pathLst>
              <a:path w="140334" h="306705">
                <a:moveTo>
                  <a:pt x="0" y="18287"/>
                </a:moveTo>
                <a:lnTo>
                  <a:pt x="17764" y="13287"/>
                </a:lnTo>
                <a:lnTo>
                  <a:pt x="35718" y="8858"/>
                </a:lnTo>
                <a:lnTo>
                  <a:pt x="53720" y="4571"/>
                </a:lnTo>
                <a:lnTo>
                  <a:pt x="71627" y="0"/>
                </a:lnTo>
              </a:path>
              <a:path w="140334" h="306705">
                <a:moveTo>
                  <a:pt x="4572" y="117347"/>
                </a:moveTo>
                <a:lnTo>
                  <a:pt x="24133" y="111829"/>
                </a:lnTo>
                <a:lnTo>
                  <a:pt x="43910" y="107013"/>
                </a:lnTo>
                <a:lnTo>
                  <a:pt x="63829" y="102792"/>
                </a:lnTo>
                <a:lnTo>
                  <a:pt x="83820" y="99059"/>
                </a:lnTo>
              </a:path>
              <a:path w="140334" h="306705">
                <a:moveTo>
                  <a:pt x="1524" y="214883"/>
                </a:moveTo>
                <a:lnTo>
                  <a:pt x="11739" y="212294"/>
                </a:lnTo>
                <a:lnTo>
                  <a:pt x="22002" y="209883"/>
                </a:lnTo>
                <a:lnTo>
                  <a:pt x="32313" y="207686"/>
                </a:lnTo>
                <a:lnTo>
                  <a:pt x="42672" y="205739"/>
                </a:lnTo>
              </a:path>
              <a:path w="140334" h="306705">
                <a:moveTo>
                  <a:pt x="120396" y="306323"/>
                </a:moveTo>
                <a:lnTo>
                  <a:pt x="130301" y="302513"/>
                </a:lnTo>
                <a:lnTo>
                  <a:pt x="140207" y="298703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bg object 59"/>
          <p:cNvSpPr/>
          <p:nvPr/>
        </p:nvSpPr>
        <p:spPr>
          <a:xfrm>
            <a:off x="7194677" y="3730752"/>
            <a:ext cx="144780" cy="169545"/>
          </a:xfrm>
          <a:custGeom>
            <a:avLst/>
            <a:gdLst/>
            <a:ahLst/>
            <a:cxnLst/>
            <a:rect l="l" t="t" r="r" b="b"/>
            <a:pathLst>
              <a:path w="144779" h="169545">
                <a:moveTo>
                  <a:pt x="34417" y="55880"/>
                </a:moveTo>
                <a:lnTo>
                  <a:pt x="26212" y="50038"/>
                </a:lnTo>
                <a:lnTo>
                  <a:pt x="17487" y="42621"/>
                </a:lnTo>
                <a:lnTo>
                  <a:pt x="8623" y="38239"/>
                </a:lnTo>
                <a:lnTo>
                  <a:pt x="0" y="41529"/>
                </a:lnTo>
                <a:lnTo>
                  <a:pt x="2679" y="55473"/>
                </a:lnTo>
                <a:lnTo>
                  <a:pt x="18491" y="67043"/>
                </a:lnTo>
                <a:lnTo>
                  <a:pt x="33655" y="69443"/>
                </a:lnTo>
                <a:lnTo>
                  <a:pt x="34417" y="55880"/>
                </a:lnTo>
                <a:close/>
              </a:path>
              <a:path w="144779" h="169545">
                <a:moveTo>
                  <a:pt x="40513" y="102235"/>
                </a:moveTo>
                <a:lnTo>
                  <a:pt x="28282" y="101892"/>
                </a:lnTo>
                <a:lnTo>
                  <a:pt x="12153" y="110363"/>
                </a:lnTo>
                <a:lnTo>
                  <a:pt x="2070" y="121996"/>
                </a:lnTo>
                <a:lnTo>
                  <a:pt x="8001" y="131064"/>
                </a:lnTo>
                <a:lnTo>
                  <a:pt x="18313" y="126276"/>
                </a:lnTo>
                <a:lnTo>
                  <a:pt x="30302" y="120078"/>
                </a:lnTo>
                <a:lnTo>
                  <a:pt x="39268" y="112179"/>
                </a:lnTo>
                <a:lnTo>
                  <a:pt x="40513" y="102235"/>
                </a:lnTo>
                <a:close/>
              </a:path>
              <a:path w="144779" h="169545">
                <a:moveTo>
                  <a:pt x="79375" y="142392"/>
                </a:moveTo>
                <a:lnTo>
                  <a:pt x="76923" y="125590"/>
                </a:lnTo>
                <a:lnTo>
                  <a:pt x="68834" y="118872"/>
                </a:lnTo>
                <a:lnTo>
                  <a:pt x="62064" y="128016"/>
                </a:lnTo>
                <a:lnTo>
                  <a:pt x="59563" y="145618"/>
                </a:lnTo>
                <a:lnTo>
                  <a:pt x="62001" y="162407"/>
                </a:lnTo>
                <a:lnTo>
                  <a:pt x="70104" y="169113"/>
                </a:lnTo>
                <a:lnTo>
                  <a:pt x="76860" y="159994"/>
                </a:lnTo>
                <a:lnTo>
                  <a:pt x="79375" y="142392"/>
                </a:lnTo>
                <a:close/>
              </a:path>
              <a:path w="144779" h="169545">
                <a:moveTo>
                  <a:pt x="79375" y="23533"/>
                </a:moveTo>
                <a:lnTo>
                  <a:pt x="76923" y="6718"/>
                </a:lnTo>
                <a:lnTo>
                  <a:pt x="68834" y="0"/>
                </a:lnTo>
                <a:lnTo>
                  <a:pt x="62064" y="9144"/>
                </a:lnTo>
                <a:lnTo>
                  <a:pt x="59563" y="26771"/>
                </a:lnTo>
                <a:lnTo>
                  <a:pt x="62001" y="43586"/>
                </a:lnTo>
                <a:lnTo>
                  <a:pt x="70104" y="50292"/>
                </a:lnTo>
                <a:lnTo>
                  <a:pt x="76860" y="41148"/>
                </a:lnTo>
                <a:lnTo>
                  <a:pt x="79375" y="23533"/>
                </a:lnTo>
                <a:close/>
              </a:path>
              <a:path w="144779" h="169545">
                <a:moveTo>
                  <a:pt x="144018" y="116840"/>
                </a:moveTo>
                <a:lnTo>
                  <a:pt x="133769" y="110896"/>
                </a:lnTo>
                <a:lnTo>
                  <a:pt x="122910" y="102857"/>
                </a:lnTo>
                <a:lnTo>
                  <a:pt x="112128" y="97751"/>
                </a:lnTo>
                <a:lnTo>
                  <a:pt x="102108" y="100584"/>
                </a:lnTo>
                <a:lnTo>
                  <a:pt x="105841" y="114973"/>
                </a:lnTo>
                <a:lnTo>
                  <a:pt x="124536" y="127444"/>
                </a:lnTo>
                <a:lnTo>
                  <a:pt x="142481" y="130543"/>
                </a:lnTo>
                <a:lnTo>
                  <a:pt x="144018" y="116840"/>
                </a:lnTo>
                <a:close/>
              </a:path>
              <a:path w="144779" h="169545">
                <a:moveTo>
                  <a:pt x="144780" y="41783"/>
                </a:moveTo>
                <a:lnTo>
                  <a:pt x="134924" y="38227"/>
                </a:lnTo>
                <a:lnTo>
                  <a:pt x="122682" y="43345"/>
                </a:lnTo>
                <a:lnTo>
                  <a:pt x="110515" y="52222"/>
                </a:lnTo>
                <a:lnTo>
                  <a:pt x="100965" y="59944"/>
                </a:lnTo>
                <a:lnTo>
                  <a:pt x="106324" y="70002"/>
                </a:lnTo>
                <a:lnTo>
                  <a:pt x="122339" y="65633"/>
                </a:lnTo>
                <a:lnTo>
                  <a:pt x="138620" y="53873"/>
                </a:lnTo>
                <a:lnTo>
                  <a:pt x="144780" y="41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bg object 60"/>
          <p:cNvSpPr/>
          <p:nvPr/>
        </p:nvSpPr>
        <p:spPr>
          <a:xfrm>
            <a:off x="6362979" y="0"/>
            <a:ext cx="161290" cy="1242695"/>
          </a:xfrm>
          <a:custGeom>
            <a:avLst/>
            <a:gdLst/>
            <a:ahLst/>
            <a:cxnLst/>
            <a:rect l="l" t="t" r="r" b="b"/>
            <a:pathLst>
              <a:path w="161290" h="1242695">
                <a:moveTo>
                  <a:pt x="161124" y="1129906"/>
                </a:moveTo>
                <a:lnTo>
                  <a:pt x="159486" y="1097673"/>
                </a:lnTo>
                <a:lnTo>
                  <a:pt x="151955" y="1061897"/>
                </a:lnTo>
                <a:lnTo>
                  <a:pt x="137769" y="1022731"/>
                </a:lnTo>
                <a:lnTo>
                  <a:pt x="141693" y="1006094"/>
                </a:lnTo>
                <a:lnTo>
                  <a:pt x="142214" y="972350"/>
                </a:lnTo>
                <a:lnTo>
                  <a:pt x="136156" y="940650"/>
                </a:lnTo>
                <a:lnTo>
                  <a:pt x="120370" y="930148"/>
                </a:lnTo>
                <a:lnTo>
                  <a:pt x="109397" y="911669"/>
                </a:lnTo>
                <a:lnTo>
                  <a:pt x="88112" y="907224"/>
                </a:lnTo>
                <a:lnTo>
                  <a:pt x="88112" y="0"/>
                </a:lnTo>
                <a:lnTo>
                  <a:pt x="71348" y="0"/>
                </a:lnTo>
                <a:lnTo>
                  <a:pt x="71348" y="906551"/>
                </a:lnTo>
                <a:lnTo>
                  <a:pt x="46939" y="910755"/>
                </a:lnTo>
                <a:lnTo>
                  <a:pt x="32486" y="927989"/>
                </a:lnTo>
                <a:lnTo>
                  <a:pt x="20421" y="941590"/>
                </a:lnTo>
                <a:lnTo>
                  <a:pt x="18834" y="971080"/>
                </a:lnTo>
                <a:lnTo>
                  <a:pt x="21056" y="1003465"/>
                </a:lnTo>
                <a:lnTo>
                  <a:pt x="20421" y="1025779"/>
                </a:lnTo>
                <a:lnTo>
                  <a:pt x="7327" y="1073226"/>
                </a:lnTo>
                <a:lnTo>
                  <a:pt x="774" y="1114412"/>
                </a:lnTo>
                <a:lnTo>
                  <a:pt x="0" y="1149527"/>
                </a:lnTo>
                <a:lnTo>
                  <a:pt x="4203" y="1178737"/>
                </a:lnTo>
                <a:lnTo>
                  <a:pt x="24498" y="1220101"/>
                </a:lnTo>
                <a:lnTo>
                  <a:pt x="72923" y="1242085"/>
                </a:lnTo>
                <a:lnTo>
                  <a:pt x="90766" y="1239393"/>
                </a:lnTo>
                <a:lnTo>
                  <a:pt x="124307" y="1220000"/>
                </a:lnTo>
                <a:lnTo>
                  <a:pt x="149834" y="1183055"/>
                </a:lnTo>
                <a:lnTo>
                  <a:pt x="157645" y="1158417"/>
                </a:lnTo>
                <a:lnTo>
                  <a:pt x="161124" y="1129906"/>
                </a:lnTo>
                <a:close/>
              </a:path>
            </a:pathLst>
          </a:custGeom>
          <a:solidFill>
            <a:srgbClr val="001F6D">
              <a:alpha val="1294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bg object 61"/>
          <p:cNvSpPr/>
          <p:nvPr/>
        </p:nvSpPr>
        <p:spPr>
          <a:xfrm>
            <a:off x="8769731" y="2807207"/>
            <a:ext cx="65786" cy="777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bg object 62"/>
          <p:cNvSpPr/>
          <p:nvPr/>
        </p:nvSpPr>
        <p:spPr>
          <a:xfrm>
            <a:off x="8919971" y="2809113"/>
            <a:ext cx="74675" cy="6934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bg object 63"/>
          <p:cNvSpPr/>
          <p:nvPr/>
        </p:nvSpPr>
        <p:spPr>
          <a:xfrm>
            <a:off x="7340219" y="1833257"/>
            <a:ext cx="240029" cy="239395"/>
          </a:xfrm>
          <a:custGeom>
            <a:avLst/>
            <a:gdLst/>
            <a:ahLst/>
            <a:cxnLst/>
            <a:rect l="l" t="t" r="r" b="b"/>
            <a:pathLst>
              <a:path w="240029" h="239394">
                <a:moveTo>
                  <a:pt x="74676" y="116573"/>
                </a:moveTo>
                <a:lnTo>
                  <a:pt x="59270" y="109918"/>
                </a:lnTo>
                <a:lnTo>
                  <a:pt x="36334" y="108026"/>
                </a:lnTo>
                <a:lnTo>
                  <a:pt x="13893" y="111201"/>
                </a:lnTo>
                <a:lnTo>
                  <a:pt x="0" y="119748"/>
                </a:lnTo>
                <a:lnTo>
                  <a:pt x="15341" y="126453"/>
                </a:lnTo>
                <a:lnTo>
                  <a:pt x="38290" y="128308"/>
                </a:lnTo>
                <a:lnTo>
                  <a:pt x="60756" y="125095"/>
                </a:lnTo>
                <a:lnTo>
                  <a:pt x="74676" y="116573"/>
                </a:lnTo>
                <a:close/>
              </a:path>
              <a:path w="240029" h="239394">
                <a:moveTo>
                  <a:pt x="126784" y="35471"/>
                </a:moveTo>
                <a:lnTo>
                  <a:pt x="122351" y="13258"/>
                </a:lnTo>
                <a:lnTo>
                  <a:pt x="113157" y="0"/>
                </a:lnTo>
                <a:lnTo>
                  <a:pt x="107302" y="15671"/>
                </a:lnTo>
                <a:lnTo>
                  <a:pt x="106743" y="38671"/>
                </a:lnTo>
                <a:lnTo>
                  <a:pt x="111226" y="60896"/>
                </a:lnTo>
                <a:lnTo>
                  <a:pt x="120523" y="74282"/>
                </a:lnTo>
                <a:lnTo>
                  <a:pt x="126238" y="58521"/>
                </a:lnTo>
                <a:lnTo>
                  <a:pt x="126784" y="35471"/>
                </a:lnTo>
                <a:close/>
              </a:path>
              <a:path w="240029" h="239394">
                <a:moveTo>
                  <a:pt x="133273" y="200609"/>
                </a:moveTo>
                <a:lnTo>
                  <a:pt x="128790" y="178358"/>
                </a:lnTo>
                <a:lnTo>
                  <a:pt x="119507" y="164960"/>
                </a:lnTo>
                <a:lnTo>
                  <a:pt x="113652" y="180721"/>
                </a:lnTo>
                <a:lnTo>
                  <a:pt x="113093" y="203746"/>
                </a:lnTo>
                <a:lnTo>
                  <a:pt x="117576" y="225996"/>
                </a:lnTo>
                <a:lnTo>
                  <a:pt x="126873" y="239382"/>
                </a:lnTo>
                <a:lnTo>
                  <a:pt x="132715" y="223634"/>
                </a:lnTo>
                <a:lnTo>
                  <a:pt x="133273" y="200609"/>
                </a:lnTo>
                <a:close/>
              </a:path>
              <a:path w="240029" h="239394">
                <a:moveTo>
                  <a:pt x="239903" y="119494"/>
                </a:moveTo>
                <a:lnTo>
                  <a:pt x="224497" y="112776"/>
                </a:lnTo>
                <a:lnTo>
                  <a:pt x="201549" y="110883"/>
                </a:lnTo>
                <a:lnTo>
                  <a:pt x="179070" y="114058"/>
                </a:lnTo>
                <a:lnTo>
                  <a:pt x="165100" y="122542"/>
                </a:lnTo>
                <a:lnTo>
                  <a:pt x="180517" y="129324"/>
                </a:lnTo>
                <a:lnTo>
                  <a:pt x="203492" y="131216"/>
                </a:lnTo>
                <a:lnTo>
                  <a:pt x="225971" y="128016"/>
                </a:lnTo>
                <a:lnTo>
                  <a:pt x="239903" y="119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8671" y="645921"/>
            <a:ext cx="5757545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52F3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252F3C"/>
                </a:solidFill>
                <a:latin typeface="Verdana"/>
                <a:cs typeface="Verdana"/>
              </a:defRPr>
            </a:lvl1pPr>
          </a:lstStyle>
          <a:p>
            <a:pPr marL="4064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515" dirty="0"/>
              <a:t>‹#›</a:t>
            </a:fld>
            <a:endParaRPr spc="-51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99291" y="824611"/>
            <a:ext cx="38100" cy="97790"/>
          </a:xfrm>
          <a:custGeom>
            <a:avLst/>
            <a:gdLst/>
            <a:ahLst/>
            <a:cxnLst/>
            <a:rect l="l" t="t" r="r" b="b"/>
            <a:pathLst>
              <a:path w="38100" h="97790">
                <a:moveTo>
                  <a:pt x="17802" y="0"/>
                </a:moveTo>
                <a:lnTo>
                  <a:pt x="4781" y="17647"/>
                </a:lnTo>
                <a:lnTo>
                  <a:pt x="0" y="51736"/>
                </a:lnTo>
                <a:lnTo>
                  <a:pt x="4729" y="84278"/>
                </a:lnTo>
                <a:lnTo>
                  <a:pt x="20240" y="97281"/>
                </a:lnTo>
                <a:lnTo>
                  <a:pt x="33279" y="79617"/>
                </a:lnTo>
                <a:lnTo>
                  <a:pt x="38090" y="45497"/>
                </a:lnTo>
                <a:lnTo>
                  <a:pt x="33367" y="12950"/>
                </a:lnTo>
                <a:lnTo>
                  <a:pt x="17802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399291" y="1056258"/>
            <a:ext cx="38100" cy="97790"/>
          </a:xfrm>
          <a:custGeom>
            <a:avLst/>
            <a:gdLst/>
            <a:ahLst/>
            <a:cxnLst/>
            <a:rect l="l" t="t" r="r" b="b"/>
            <a:pathLst>
              <a:path w="38100" h="97790">
                <a:moveTo>
                  <a:pt x="17802" y="0"/>
                </a:moveTo>
                <a:lnTo>
                  <a:pt x="4781" y="17647"/>
                </a:lnTo>
                <a:lnTo>
                  <a:pt x="0" y="51736"/>
                </a:lnTo>
                <a:lnTo>
                  <a:pt x="4729" y="84278"/>
                </a:lnTo>
                <a:lnTo>
                  <a:pt x="20240" y="97281"/>
                </a:lnTo>
                <a:lnTo>
                  <a:pt x="33279" y="79617"/>
                </a:lnTo>
                <a:lnTo>
                  <a:pt x="38090" y="45497"/>
                </a:lnTo>
                <a:lnTo>
                  <a:pt x="33367" y="12950"/>
                </a:lnTo>
                <a:lnTo>
                  <a:pt x="17802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477570" y="899453"/>
            <a:ext cx="86360" cy="60960"/>
          </a:xfrm>
          <a:custGeom>
            <a:avLst/>
            <a:gdLst/>
            <a:ahLst/>
            <a:cxnLst/>
            <a:rect l="l" t="t" r="r" b="b"/>
            <a:pathLst>
              <a:path w="86359" h="60959">
                <a:moveTo>
                  <a:pt x="66663" y="0"/>
                </a:moveTo>
                <a:lnTo>
                  <a:pt x="42587" y="9707"/>
                </a:lnTo>
                <a:lnTo>
                  <a:pt x="18728" y="26606"/>
                </a:lnTo>
                <a:lnTo>
                  <a:pt x="0" y="41362"/>
                </a:lnTo>
                <a:lnTo>
                  <a:pt x="10541" y="60503"/>
                </a:lnTo>
                <a:lnTo>
                  <a:pt x="41978" y="52189"/>
                </a:lnTo>
                <a:lnTo>
                  <a:pt x="73936" y="29825"/>
                </a:lnTo>
                <a:lnTo>
                  <a:pt x="86042" y="6818"/>
                </a:lnTo>
                <a:lnTo>
                  <a:pt x="66663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481190" y="1015422"/>
            <a:ext cx="82550" cy="60960"/>
          </a:xfrm>
          <a:custGeom>
            <a:avLst/>
            <a:gdLst/>
            <a:ahLst/>
            <a:cxnLst/>
            <a:rect l="l" t="t" r="r" b="b"/>
            <a:pathLst>
              <a:path w="82550" h="60959">
                <a:moveTo>
                  <a:pt x="19470" y="0"/>
                </a:moveTo>
                <a:lnTo>
                  <a:pt x="0" y="5276"/>
                </a:lnTo>
                <a:lnTo>
                  <a:pt x="2561" y="26526"/>
                </a:lnTo>
                <a:lnTo>
                  <a:pt x="27472" y="47288"/>
                </a:lnTo>
                <a:lnTo>
                  <a:pt x="59222" y="60460"/>
                </a:lnTo>
                <a:lnTo>
                  <a:pt x="82299" y="58941"/>
                </a:lnTo>
                <a:lnTo>
                  <a:pt x="81191" y="35629"/>
                </a:lnTo>
                <a:lnTo>
                  <a:pt x="61327" y="24546"/>
                </a:lnTo>
                <a:lnTo>
                  <a:pt x="40333" y="9546"/>
                </a:lnTo>
                <a:lnTo>
                  <a:pt x="19470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g object 20"/>
          <p:cNvSpPr/>
          <p:nvPr/>
        </p:nvSpPr>
        <p:spPr>
          <a:xfrm>
            <a:off x="285817" y="1022151"/>
            <a:ext cx="75565" cy="58419"/>
          </a:xfrm>
          <a:custGeom>
            <a:avLst/>
            <a:gdLst/>
            <a:ahLst/>
            <a:cxnLst/>
            <a:rect l="l" t="t" r="r" b="b"/>
            <a:pathLst>
              <a:path w="75564" h="58419">
                <a:moveTo>
                  <a:pt x="51460" y="0"/>
                </a:moveTo>
                <a:lnTo>
                  <a:pt x="19806" y="16962"/>
                </a:lnTo>
                <a:lnTo>
                  <a:pt x="0" y="40211"/>
                </a:lnTo>
                <a:lnTo>
                  <a:pt x="11553" y="58364"/>
                </a:lnTo>
                <a:lnTo>
                  <a:pt x="31845" y="48819"/>
                </a:lnTo>
                <a:lnTo>
                  <a:pt x="55396" y="36393"/>
                </a:lnTo>
                <a:lnTo>
                  <a:pt x="73000" y="20538"/>
                </a:lnTo>
                <a:lnTo>
                  <a:pt x="75446" y="706"/>
                </a:lnTo>
                <a:lnTo>
                  <a:pt x="51460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g object 21"/>
          <p:cNvSpPr/>
          <p:nvPr/>
        </p:nvSpPr>
        <p:spPr>
          <a:xfrm>
            <a:off x="281647" y="899402"/>
            <a:ext cx="69850" cy="59690"/>
          </a:xfrm>
          <a:custGeom>
            <a:avLst/>
            <a:gdLst/>
            <a:ahLst/>
            <a:cxnLst/>
            <a:rect l="l" t="t" r="r" b="b"/>
            <a:pathLst>
              <a:path w="69850" h="59690">
                <a:moveTo>
                  <a:pt x="16859" y="0"/>
                </a:moveTo>
                <a:lnTo>
                  <a:pt x="0" y="6234"/>
                </a:lnTo>
                <a:lnTo>
                  <a:pt x="1308" y="27435"/>
                </a:lnTo>
                <a:lnTo>
                  <a:pt x="22501" y="47429"/>
                </a:lnTo>
                <a:lnTo>
                  <a:pt x="49775" y="59553"/>
                </a:lnTo>
                <a:lnTo>
                  <a:pt x="69325" y="57144"/>
                </a:lnTo>
                <a:lnTo>
                  <a:pt x="67348" y="33539"/>
                </a:lnTo>
                <a:lnTo>
                  <a:pt x="51274" y="22486"/>
                </a:lnTo>
                <a:lnTo>
                  <a:pt x="34197" y="8362"/>
                </a:lnTo>
                <a:lnTo>
                  <a:pt x="16859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g object 22"/>
          <p:cNvSpPr/>
          <p:nvPr/>
        </p:nvSpPr>
        <p:spPr>
          <a:xfrm>
            <a:off x="7737526" y="0"/>
            <a:ext cx="449580" cy="4610100"/>
          </a:xfrm>
          <a:custGeom>
            <a:avLst/>
            <a:gdLst/>
            <a:ahLst/>
            <a:cxnLst/>
            <a:rect l="l" t="t" r="r" b="b"/>
            <a:pathLst>
              <a:path w="449579" h="4610100">
                <a:moveTo>
                  <a:pt x="449427" y="4367669"/>
                </a:moveTo>
                <a:lnTo>
                  <a:pt x="441286" y="4309783"/>
                </a:lnTo>
                <a:lnTo>
                  <a:pt x="415290" y="4255363"/>
                </a:lnTo>
                <a:lnTo>
                  <a:pt x="369493" y="4207599"/>
                </a:lnTo>
                <a:lnTo>
                  <a:pt x="301955" y="4169676"/>
                </a:lnTo>
                <a:lnTo>
                  <a:pt x="305257" y="4135971"/>
                </a:lnTo>
                <a:lnTo>
                  <a:pt x="308851" y="4094302"/>
                </a:lnTo>
                <a:lnTo>
                  <a:pt x="303288" y="4058526"/>
                </a:lnTo>
                <a:lnTo>
                  <a:pt x="279095" y="4042460"/>
                </a:lnTo>
                <a:lnTo>
                  <a:pt x="260692" y="4024617"/>
                </a:lnTo>
                <a:lnTo>
                  <a:pt x="231470" y="4019486"/>
                </a:lnTo>
                <a:lnTo>
                  <a:pt x="231470" y="0"/>
                </a:lnTo>
                <a:lnTo>
                  <a:pt x="214706" y="0"/>
                </a:lnTo>
                <a:lnTo>
                  <a:pt x="214706" y="4017949"/>
                </a:lnTo>
                <a:lnTo>
                  <a:pt x="180416" y="4021899"/>
                </a:lnTo>
                <a:lnTo>
                  <a:pt x="168097" y="4039349"/>
                </a:lnTo>
                <a:lnTo>
                  <a:pt x="142074" y="4041063"/>
                </a:lnTo>
                <a:lnTo>
                  <a:pt x="131927" y="4045381"/>
                </a:lnTo>
                <a:lnTo>
                  <a:pt x="132156" y="4056265"/>
                </a:lnTo>
                <a:lnTo>
                  <a:pt x="129908" y="4117670"/>
                </a:lnTo>
                <a:lnTo>
                  <a:pt x="127965" y="4179062"/>
                </a:lnTo>
                <a:lnTo>
                  <a:pt x="88188" y="4201972"/>
                </a:lnTo>
                <a:lnTo>
                  <a:pt x="55575" y="4231970"/>
                </a:lnTo>
                <a:lnTo>
                  <a:pt x="30264" y="4267593"/>
                </a:lnTo>
                <a:lnTo>
                  <a:pt x="12458" y="4307357"/>
                </a:lnTo>
                <a:lnTo>
                  <a:pt x="2311" y="4349801"/>
                </a:lnTo>
                <a:lnTo>
                  <a:pt x="0" y="4393438"/>
                </a:lnTo>
                <a:lnTo>
                  <a:pt x="5702" y="4436808"/>
                </a:lnTo>
                <a:lnTo>
                  <a:pt x="19583" y="4478413"/>
                </a:lnTo>
                <a:lnTo>
                  <a:pt x="41821" y="4516806"/>
                </a:lnTo>
                <a:lnTo>
                  <a:pt x="72593" y="4550486"/>
                </a:lnTo>
                <a:lnTo>
                  <a:pt x="105181" y="4574146"/>
                </a:lnTo>
                <a:lnTo>
                  <a:pt x="169849" y="4603000"/>
                </a:lnTo>
                <a:lnTo>
                  <a:pt x="232232" y="4609858"/>
                </a:lnTo>
                <a:lnTo>
                  <a:pt x="261962" y="4606048"/>
                </a:lnTo>
                <a:lnTo>
                  <a:pt x="317258" y="4585906"/>
                </a:lnTo>
                <a:lnTo>
                  <a:pt x="365391" y="4551743"/>
                </a:lnTo>
                <a:lnTo>
                  <a:pt x="404431" y="4506734"/>
                </a:lnTo>
                <a:lnTo>
                  <a:pt x="432409" y="4454068"/>
                </a:lnTo>
                <a:lnTo>
                  <a:pt x="447408" y="4396930"/>
                </a:lnTo>
                <a:lnTo>
                  <a:pt x="449427" y="4367669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bg object 23"/>
          <p:cNvSpPr/>
          <p:nvPr/>
        </p:nvSpPr>
        <p:spPr>
          <a:xfrm>
            <a:off x="8636660" y="0"/>
            <a:ext cx="381000" cy="1450975"/>
          </a:xfrm>
          <a:custGeom>
            <a:avLst/>
            <a:gdLst/>
            <a:ahLst/>
            <a:cxnLst/>
            <a:rect l="l" t="t" r="r" b="b"/>
            <a:pathLst>
              <a:path w="381000" h="1450975">
                <a:moveTo>
                  <a:pt x="380873" y="1105509"/>
                </a:moveTo>
                <a:lnTo>
                  <a:pt x="375132" y="1067308"/>
                </a:lnTo>
                <a:lnTo>
                  <a:pt x="348437" y="1041958"/>
                </a:lnTo>
                <a:lnTo>
                  <a:pt x="322440" y="1016444"/>
                </a:lnTo>
                <a:lnTo>
                  <a:pt x="309029" y="984084"/>
                </a:lnTo>
                <a:lnTo>
                  <a:pt x="320141" y="938149"/>
                </a:lnTo>
                <a:lnTo>
                  <a:pt x="325450" y="936891"/>
                </a:lnTo>
                <a:lnTo>
                  <a:pt x="335699" y="935202"/>
                </a:lnTo>
                <a:lnTo>
                  <a:pt x="345173" y="930224"/>
                </a:lnTo>
                <a:lnTo>
                  <a:pt x="348208" y="919099"/>
                </a:lnTo>
                <a:lnTo>
                  <a:pt x="352171" y="866775"/>
                </a:lnTo>
                <a:lnTo>
                  <a:pt x="348284" y="813371"/>
                </a:lnTo>
                <a:lnTo>
                  <a:pt x="331355" y="764552"/>
                </a:lnTo>
                <a:lnTo>
                  <a:pt x="296265" y="725932"/>
                </a:lnTo>
                <a:lnTo>
                  <a:pt x="297967" y="692658"/>
                </a:lnTo>
                <a:lnTo>
                  <a:pt x="298843" y="646226"/>
                </a:lnTo>
                <a:lnTo>
                  <a:pt x="295249" y="598817"/>
                </a:lnTo>
                <a:lnTo>
                  <a:pt x="283527" y="562648"/>
                </a:lnTo>
                <a:lnTo>
                  <a:pt x="260070" y="549910"/>
                </a:lnTo>
                <a:lnTo>
                  <a:pt x="237959" y="527088"/>
                </a:lnTo>
                <a:lnTo>
                  <a:pt x="201015" y="517156"/>
                </a:lnTo>
                <a:lnTo>
                  <a:pt x="201015" y="0"/>
                </a:lnTo>
                <a:lnTo>
                  <a:pt x="184251" y="0"/>
                </a:lnTo>
                <a:lnTo>
                  <a:pt x="184251" y="518261"/>
                </a:lnTo>
                <a:lnTo>
                  <a:pt x="159702" y="520001"/>
                </a:lnTo>
                <a:lnTo>
                  <a:pt x="125996" y="535978"/>
                </a:lnTo>
                <a:lnTo>
                  <a:pt x="110845" y="565150"/>
                </a:lnTo>
                <a:lnTo>
                  <a:pt x="87718" y="588810"/>
                </a:lnTo>
                <a:lnTo>
                  <a:pt x="82499" y="638898"/>
                </a:lnTo>
                <a:lnTo>
                  <a:pt x="86207" y="694728"/>
                </a:lnTo>
                <a:lnTo>
                  <a:pt x="89890" y="735584"/>
                </a:lnTo>
                <a:lnTo>
                  <a:pt x="55511" y="774420"/>
                </a:lnTo>
                <a:lnTo>
                  <a:pt x="36766" y="822439"/>
                </a:lnTo>
                <a:lnTo>
                  <a:pt x="29298" y="874915"/>
                </a:lnTo>
                <a:lnTo>
                  <a:pt x="28803" y="927100"/>
                </a:lnTo>
                <a:lnTo>
                  <a:pt x="33413" y="939241"/>
                </a:lnTo>
                <a:lnTo>
                  <a:pt x="44119" y="942682"/>
                </a:lnTo>
                <a:lnTo>
                  <a:pt x="57035" y="941946"/>
                </a:lnTo>
                <a:lnTo>
                  <a:pt x="68300" y="941578"/>
                </a:lnTo>
                <a:lnTo>
                  <a:pt x="68173" y="989241"/>
                </a:lnTo>
                <a:lnTo>
                  <a:pt x="45948" y="1029843"/>
                </a:lnTo>
                <a:lnTo>
                  <a:pt x="29540" y="1045933"/>
                </a:lnTo>
                <a:lnTo>
                  <a:pt x="20459" y="1067612"/>
                </a:lnTo>
                <a:lnTo>
                  <a:pt x="23456" y="1087666"/>
                </a:lnTo>
                <a:lnTo>
                  <a:pt x="43281" y="1098804"/>
                </a:lnTo>
                <a:lnTo>
                  <a:pt x="17589" y="1118501"/>
                </a:lnTo>
                <a:lnTo>
                  <a:pt x="4711" y="1151470"/>
                </a:lnTo>
                <a:lnTo>
                  <a:pt x="9144" y="1185405"/>
                </a:lnTo>
                <a:lnTo>
                  <a:pt x="35407" y="1208024"/>
                </a:lnTo>
                <a:lnTo>
                  <a:pt x="7467" y="1223073"/>
                </a:lnTo>
                <a:lnTo>
                  <a:pt x="0" y="1247775"/>
                </a:lnTo>
                <a:lnTo>
                  <a:pt x="11544" y="1271536"/>
                </a:lnTo>
                <a:lnTo>
                  <a:pt x="40614" y="1283716"/>
                </a:lnTo>
                <a:lnTo>
                  <a:pt x="16319" y="1308112"/>
                </a:lnTo>
                <a:lnTo>
                  <a:pt x="8572" y="1338072"/>
                </a:lnTo>
                <a:lnTo>
                  <a:pt x="19646" y="1364234"/>
                </a:lnTo>
                <a:lnTo>
                  <a:pt x="51790" y="1377188"/>
                </a:lnTo>
                <a:lnTo>
                  <a:pt x="76885" y="1375892"/>
                </a:lnTo>
                <a:lnTo>
                  <a:pt x="101904" y="1372311"/>
                </a:lnTo>
                <a:lnTo>
                  <a:pt x="126847" y="1367764"/>
                </a:lnTo>
                <a:lnTo>
                  <a:pt x="151739" y="1363599"/>
                </a:lnTo>
                <a:lnTo>
                  <a:pt x="138049" y="1377213"/>
                </a:lnTo>
                <a:lnTo>
                  <a:pt x="129540" y="1394688"/>
                </a:lnTo>
                <a:lnTo>
                  <a:pt x="128117" y="1413535"/>
                </a:lnTo>
                <a:lnTo>
                  <a:pt x="135737" y="1431290"/>
                </a:lnTo>
                <a:lnTo>
                  <a:pt x="159423" y="1448003"/>
                </a:lnTo>
                <a:lnTo>
                  <a:pt x="187820" y="1450428"/>
                </a:lnTo>
                <a:lnTo>
                  <a:pt x="217474" y="1444498"/>
                </a:lnTo>
                <a:lnTo>
                  <a:pt x="273875" y="1427492"/>
                </a:lnTo>
                <a:lnTo>
                  <a:pt x="303453" y="1418958"/>
                </a:lnTo>
                <a:lnTo>
                  <a:pt x="331050" y="1406880"/>
                </a:lnTo>
                <a:lnTo>
                  <a:pt x="354050" y="1387602"/>
                </a:lnTo>
                <a:lnTo>
                  <a:pt x="364439" y="1365580"/>
                </a:lnTo>
                <a:lnTo>
                  <a:pt x="363042" y="1342351"/>
                </a:lnTo>
                <a:lnTo>
                  <a:pt x="350672" y="1323327"/>
                </a:lnTo>
                <a:lnTo>
                  <a:pt x="328142" y="1313942"/>
                </a:lnTo>
                <a:lnTo>
                  <a:pt x="343014" y="1303223"/>
                </a:lnTo>
                <a:lnTo>
                  <a:pt x="352298" y="1288161"/>
                </a:lnTo>
                <a:lnTo>
                  <a:pt x="355244" y="1270723"/>
                </a:lnTo>
                <a:lnTo>
                  <a:pt x="351129" y="1252855"/>
                </a:lnTo>
                <a:lnTo>
                  <a:pt x="343154" y="1240701"/>
                </a:lnTo>
                <a:lnTo>
                  <a:pt x="332079" y="1231823"/>
                </a:lnTo>
                <a:lnTo>
                  <a:pt x="318795" y="1226731"/>
                </a:lnTo>
                <a:lnTo>
                  <a:pt x="304266" y="1225931"/>
                </a:lnTo>
                <a:lnTo>
                  <a:pt x="344335" y="1214158"/>
                </a:lnTo>
                <a:lnTo>
                  <a:pt x="368109" y="1190015"/>
                </a:lnTo>
                <a:lnTo>
                  <a:pt x="366877" y="1161986"/>
                </a:lnTo>
                <a:lnTo>
                  <a:pt x="331952" y="1138555"/>
                </a:lnTo>
                <a:lnTo>
                  <a:pt x="322719" y="1137615"/>
                </a:lnTo>
                <a:lnTo>
                  <a:pt x="338556" y="1135341"/>
                </a:lnTo>
                <a:lnTo>
                  <a:pt x="363308" y="1126413"/>
                </a:lnTo>
                <a:lnTo>
                  <a:pt x="380873" y="1105509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bg object 24"/>
          <p:cNvSpPr/>
          <p:nvPr/>
        </p:nvSpPr>
        <p:spPr>
          <a:xfrm>
            <a:off x="8036230" y="0"/>
            <a:ext cx="438784" cy="2683510"/>
          </a:xfrm>
          <a:custGeom>
            <a:avLst/>
            <a:gdLst/>
            <a:ahLst/>
            <a:cxnLst/>
            <a:rect l="l" t="t" r="r" b="b"/>
            <a:pathLst>
              <a:path w="438784" h="2683510">
                <a:moveTo>
                  <a:pt x="438442" y="2504287"/>
                </a:moveTo>
                <a:lnTo>
                  <a:pt x="436905" y="2462060"/>
                </a:lnTo>
                <a:lnTo>
                  <a:pt x="428040" y="2418130"/>
                </a:lnTo>
                <a:lnTo>
                  <a:pt x="411975" y="2373312"/>
                </a:lnTo>
                <a:lnTo>
                  <a:pt x="388823" y="2328418"/>
                </a:lnTo>
                <a:lnTo>
                  <a:pt x="365112" y="2277148"/>
                </a:lnTo>
                <a:lnTo>
                  <a:pt x="353796" y="2225344"/>
                </a:lnTo>
                <a:lnTo>
                  <a:pt x="346684" y="2177643"/>
                </a:lnTo>
                <a:lnTo>
                  <a:pt x="335648" y="2138705"/>
                </a:lnTo>
                <a:lnTo>
                  <a:pt x="312496" y="2113153"/>
                </a:lnTo>
                <a:lnTo>
                  <a:pt x="317563" y="2076132"/>
                </a:lnTo>
                <a:lnTo>
                  <a:pt x="319811" y="2038896"/>
                </a:lnTo>
                <a:lnTo>
                  <a:pt x="319227" y="2001608"/>
                </a:lnTo>
                <a:lnTo>
                  <a:pt x="315798" y="1964436"/>
                </a:lnTo>
                <a:lnTo>
                  <a:pt x="311442" y="1958721"/>
                </a:lnTo>
                <a:lnTo>
                  <a:pt x="304190" y="1957641"/>
                </a:lnTo>
                <a:lnTo>
                  <a:pt x="295808" y="1958479"/>
                </a:lnTo>
                <a:lnTo>
                  <a:pt x="288112" y="1958467"/>
                </a:lnTo>
                <a:lnTo>
                  <a:pt x="274231" y="1928787"/>
                </a:lnTo>
                <a:lnTo>
                  <a:pt x="240588" y="1914309"/>
                </a:lnTo>
                <a:lnTo>
                  <a:pt x="226898" y="1914436"/>
                </a:lnTo>
                <a:lnTo>
                  <a:pt x="226898" y="0"/>
                </a:lnTo>
                <a:lnTo>
                  <a:pt x="210134" y="0"/>
                </a:lnTo>
                <a:lnTo>
                  <a:pt x="210134" y="1914588"/>
                </a:lnTo>
                <a:lnTo>
                  <a:pt x="200113" y="1914677"/>
                </a:lnTo>
                <a:lnTo>
                  <a:pt x="165709" y="1929523"/>
                </a:lnTo>
                <a:lnTo>
                  <a:pt x="150317" y="1958467"/>
                </a:lnTo>
                <a:lnTo>
                  <a:pt x="123126" y="1978774"/>
                </a:lnTo>
                <a:lnTo>
                  <a:pt x="119634" y="2022944"/>
                </a:lnTo>
                <a:lnTo>
                  <a:pt x="126911" y="2073617"/>
                </a:lnTo>
                <a:lnTo>
                  <a:pt x="132029" y="2113407"/>
                </a:lnTo>
                <a:lnTo>
                  <a:pt x="112496" y="2130196"/>
                </a:lnTo>
                <a:lnTo>
                  <a:pt x="102019" y="2152929"/>
                </a:lnTo>
                <a:lnTo>
                  <a:pt x="97586" y="2178723"/>
                </a:lnTo>
                <a:lnTo>
                  <a:pt x="96215" y="2204720"/>
                </a:lnTo>
                <a:lnTo>
                  <a:pt x="90817" y="2237168"/>
                </a:lnTo>
                <a:lnTo>
                  <a:pt x="82118" y="2268766"/>
                </a:lnTo>
                <a:lnTo>
                  <a:pt x="70167" y="2299271"/>
                </a:lnTo>
                <a:lnTo>
                  <a:pt x="55067" y="2328418"/>
                </a:lnTo>
                <a:lnTo>
                  <a:pt x="24841" y="2389962"/>
                </a:lnTo>
                <a:lnTo>
                  <a:pt x="6959" y="2444254"/>
                </a:lnTo>
                <a:lnTo>
                  <a:pt x="0" y="2491752"/>
                </a:lnTo>
                <a:lnTo>
                  <a:pt x="2527" y="2532837"/>
                </a:lnTo>
                <a:lnTo>
                  <a:pt x="30327" y="2597493"/>
                </a:lnTo>
                <a:lnTo>
                  <a:pt x="78917" y="2641549"/>
                </a:lnTo>
                <a:lnTo>
                  <a:pt x="136855" y="2668359"/>
                </a:lnTo>
                <a:lnTo>
                  <a:pt x="192709" y="2681236"/>
                </a:lnTo>
                <a:lnTo>
                  <a:pt x="235026" y="2683510"/>
                </a:lnTo>
                <a:lnTo>
                  <a:pt x="287807" y="2676106"/>
                </a:lnTo>
                <a:lnTo>
                  <a:pt x="332498" y="2661259"/>
                </a:lnTo>
                <a:lnTo>
                  <a:pt x="369214" y="2639809"/>
                </a:lnTo>
                <a:lnTo>
                  <a:pt x="398056" y="2612567"/>
                </a:lnTo>
                <a:lnTo>
                  <a:pt x="419125" y="2580360"/>
                </a:lnTo>
                <a:lnTo>
                  <a:pt x="432549" y="2543987"/>
                </a:lnTo>
                <a:lnTo>
                  <a:pt x="438442" y="2504287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bg object 25"/>
          <p:cNvSpPr/>
          <p:nvPr/>
        </p:nvSpPr>
        <p:spPr>
          <a:xfrm>
            <a:off x="6362979" y="0"/>
            <a:ext cx="161290" cy="1242695"/>
          </a:xfrm>
          <a:custGeom>
            <a:avLst/>
            <a:gdLst/>
            <a:ahLst/>
            <a:cxnLst/>
            <a:rect l="l" t="t" r="r" b="b"/>
            <a:pathLst>
              <a:path w="161290" h="1242695">
                <a:moveTo>
                  <a:pt x="161124" y="1129906"/>
                </a:moveTo>
                <a:lnTo>
                  <a:pt x="159486" y="1097673"/>
                </a:lnTo>
                <a:lnTo>
                  <a:pt x="151955" y="1061897"/>
                </a:lnTo>
                <a:lnTo>
                  <a:pt x="137769" y="1022731"/>
                </a:lnTo>
                <a:lnTo>
                  <a:pt x="141693" y="1006094"/>
                </a:lnTo>
                <a:lnTo>
                  <a:pt x="142214" y="972350"/>
                </a:lnTo>
                <a:lnTo>
                  <a:pt x="136156" y="940650"/>
                </a:lnTo>
                <a:lnTo>
                  <a:pt x="120370" y="930148"/>
                </a:lnTo>
                <a:lnTo>
                  <a:pt x="109397" y="911669"/>
                </a:lnTo>
                <a:lnTo>
                  <a:pt x="88112" y="907224"/>
                </a:lnTo>
                <a:lnTo>
                  <a:pt x="88112" y="0"/>
                </a:lnTo>
                <a:lnTo>
                  <a:pt x="71348" y="0"/>
                </a:lnTo>
                <a:lnTo>
                  <a:pt x="71348" y="906551"/>
                </a:lnTo>
                <a:lnTo>
                  <a:pt x="46939" y="910755"/>
                </a:lnTo>
                <a:lnTo>
                  <a:pt x="32486" y="927989"/>
                </a:lnTo>
                <a:lnTo>
                  <a:pt x="20421" y="941590"/>
                </a:lnTo>
                <a:lnTo>
                  <a:pt x="18834" y="971080"/>
                </a:lnTo>
                <a:lnTo>
                  <a:pt x="21056" y="1003465"/>
                </a:lnTo>
                <a:lnTo>
                  <a:pt x="20421" y="1025779"/>
                </a:lnTo>
                <a:lnTo>
                  <a:pt x="7327" y="1073226"/>
                </a:lnTo>
                <a:lnTo>
                  <a:pt x="774" y="1114412"/>
                </a:lnTo>
                <a:lnTo>
                  <a:pt x="0" y="1149527"/>
                </a:lnTo>
                <a:lnTo>
                  <a:pt x="4203" y="1178737"/>
                </a:lnTo>
                <a:lnTo>
                  <a:pt x="24498" y="1220101"/>
                </a:lnTo>
                <a:lnTo>
                  <a:pt x="72923" y="1242085"/>
                </a:lnTo>
                <a:lnTo>
                  <a:pt x="90766" y="1239393"/>
                </a:lnTo>
                <a:lnTo>
                  <a:pt x="124307" y="1220000"/>
                </a:lnTo>
                <a:lnTo>
                  <a:pt x="149834" y="1183055"/>
                </a:lnTo>
                <a:lnTo>
                  <a:pt x="157645" y="1158417"/>
                </a:lnTo>
                <a:lnTo>
                  <a:pt x="161124" y="1129906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bg object 26"/>
          <p:cNvSpPr/>
          <p:nvPr/>
        </p:nvSpPr>
        <p:spPr>
          <a:xfrm>
            <a:off x="6999947" y="0"/>
            <a:ext cx="271145" cy="3308350"/>
          </a:xfrm>
          <a:custGeom>
            <a:avLst/>
            <a:gdLst/>
            <a:ahLst/>
            <a:cxnLst/>
            <a:rect l="l" t="t" r="r" b="b"/>
            <a:pathLst>
              <a:path w="271145" h="3308350">
                <a:moveTo>
                  <a:pt x="270992" y="2868130"/>
                </a:moveTo>
                <a:lnTo>
                  <a:pt x="269659" y="2819387"/>
                </a:lnTo>
                <a:lnTo>
                  <a:pt x="265887" y="2777579"/>
                </a:lnTo>
                <a:lnTo>
                  <a:pt x="248373" y="2718358"/>
                </a:lnTo>
                <a:lnTo>
                  <a:pt x="213144" y="2697734"/>
                </a:lnTo>
                <a:lnTo>
                  <a:pt x="215049" y="2659202"/>
                </a:lnTo>
                <a:lnTo>
                  <a:pt x="219633" y="2606764"/>
                </a:lnTo>
                <a:lnTo>
                  <a:pt x="216331" y="2560917"/>
                </a:lnTo>
                <a:lnTo>
                  <a:pt x="194602" y="2542159"/>
                </a:lnTo>
                <a:lnTo>
                  <a:pt x="175463" y="2516340"/>
                </a:lnTo>
                <a:lnTo>
                  <a:pt x="149136" y="2509520"/>
                </a:lnTo>
                <a:lnTo>
                  <a:pt x="149136" y="0"/>
                </a:lnTo>
                <a:lnTo>
                  <a:pt x="132372" y="0"/>
                </a:lnTo>
                <a:lnTo>
                  <a:pt x="132372" y="2508707"/>
                </a:lnTo>
                <a:lnTo>
                  <a:pt x="104927" y="2515451"/>
                </a:lnTo>
                <a:lnTo>
                  <a:pt x="90589" y="2543048"/>
                </a:lnTo>
                <a:lnTo>
                  <a:pt x="71564" y="2553297"/>
                </a:lnTo>
                <a:lnTo>
                  <a:pt x="67056" y="2589568"/>
                </a:lnTo>
                <a:lnTo>
                  <a:pt x="68541" y="2635758"/>
                </a:lnTo>
                <a:lnTo>
                  <a:pt x="67538" y="2675750"/>
                </a:lnTo>
                <a:lnTo>
                  <a:pt x="55537" y="2693416"/>
                </a:lnTo>
                <a:lnTo>
                  <a:pt x="36652" y="2700502"/>
                </a:lnTo>
                <a:lnTo>
                  <a:pt x="22428" y="2718549"/>
                </a:lnTo>
                <a:lnTo>
                  <a:pt x="12242" y="2746387"/>
                </a:lnTo>
                <a:lnTo>
                  <a:pt x="5511" y="2782811"/>
                </a:lnTo>
                <a:lnTo>
                  <a:pt x="1638" y="2826651"/>
                </a:lnTo>
                <a:lnTo>
                  <a:pt x="0" y="2876727"/>
                </a:lnTo>
                <a:lnTo>
                  <a:pt x="12" y="2931858"/>
                </a:lnTo>
                <a:lnTo>
                  <a:pt x="1066" y="2990862"/>
                </a:lnTo>
                <a:lnTo>
                  <a:pt x="3898" y="3115780"/>
                </a:lnTo>
                <a:lnTo>
                  <a:pt x="4483" y="3179318"/>
                </a:lnTo>
                <a:lnTo>
                  <a:pt x="21932" y="3251276"/>
                </a:lnTo>
                <a:lnTo>
                  <a:pt x="82423" y="3299536"/>
                </a:lnTo>
                <a:lnTo>
                  <a:pt x="132626" y="3308350"/>
                </a:lnTo>
                <a:lnTo>
                  <a:pt x="181406" y="3304184"/>
                </a:lnTo>
                <a:lnTo>
                  <a:pt x="218401" y="3288042"/>
                </a:lnTo>
                <a:lnTo>
                  <a:pt x="259308" y="3226282"/>
                </a:lnTo>
                <a:lnTo>
                  <a:pt x="264325" y="3183890"/>
                </a:lnTo>
                <a:lnTo>
                  <a:pt x="265226" y="3114167"/>
                </a:lnTo>
                <a:lnTo>
                  <a:pt x="267004" y="3046806"/>
                </a:lnTo>
                <a:lnTo>
                  <a:pt x="268998" y="2982747"/>
                </a:lnTo>
                <a:lnTo>
                  <a:pt x="270548" y="2922879"/>
                </a:lnTo>
                <a:lnTo>
                  <a:pt x="270992" y="2868130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bg object 27"/>
          <p:cNvSpPr/>
          <p:nvPr/>
        </p:nvSpPr>
        <p:spPr>
          <a:xfrm>
            <a:off x="6834251" y="801623"/>
            <a:ext cx="65785" cy="77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bg object 28"/>
          <p:cNvSpPr/>
          <p:nvPr/>
        </p:nvSpPr>
        <p:spPr>
          <a:xfrm>
            <a:off x="6986651" y="637031"/>
            <a:ext cx="65785" cy="77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bg object 29"/>
          <p:cNvSpPr/>
          <p:nvPr/>
        </p:nvSpPr>
        <p:spPr>
          <a:xfrm>
            <a:off x="6827519" y="641984"/>
            <a:ext cx="74675" cy="69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bg object 30"/>
          <p:cNvSpPr/>
          <p:nvPr/>
        </p:nvSpPr>
        <p:spPr>
          <a:xfrm>
            <a:off x="6984492" y="803529"/>
            <a:ext cx="74675" cy="693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bg object 31"/>
          <p:cNvSpPr/>
          <p:nvPr/>
        </p:nvSpPr>
        <p:spPr>
          <a:xfrm>
            <a:off x="8769731" y="2807207"/>
            <a:ext cx="65786" cy="77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bg object 32"/>
          <p:cNvSpPr/>
          <p:nvPr/>
        </p:nvSpPr>
        <p:spPr>
          <a:xfrm>
            <a:off x="8922131" y="2642616"/>
            <a:ext cx="65786" cy="777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bg object 33"/>
          <p:cNvSpPr/>
          <p:nvPr/>
        </p:nvSpPr>
        <p:spPr>
          <a:xfrm>
            <a:off x="8763000" y="2647569"/>
            <a:ext cx="74675" cy="693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bg object 34"/>
          <p:cNvSpPr/>
          <p:nvPr/>
        </p:nvSpPr>
        <p:spPr>
          <a:xfrm>
            <a:off x="8919971" y="2809113"/>
            <a:ext cx="74675" cy="693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bg object 35"/>
          <p:cNvSpPr/>
          <p:nvPr/>
        </p:nvSpPr>
        <p:spPr>
          <a:xfrm>
            <a:off x="8802751" y="4352545"/>
            <a:ext cx="68580" cy="27940"/>
          </a:xfrm>
          <a:custGeom>
            <a:avLst/>
            <a:gdLst/>
            <a:ahLst/>
            <a:cxnLst/>
            <a:rect l="l" t="t" r="r" b="b"/>
            <a:pathLst>
              <a:path w="68579" h="27939">
                <a:moveTo>
                  <a:pt x="31972" y="0"/>
                </a:moveTo>
                <a:lnTo>
                  <a:pt x="9104" y="3404"/>
                </a:lnTo>
                <a:lnTo>
                  <a:pt x="0" y="14578"/>
                </a:lnTo>
                <a:lnTo>
                  <a:pt x="12390" y="23967"/>
                </a:lnTo>
                <a:lnTo>
                  <a:pt x="36353" y="27432"/>
                </a:lnTo>
                <a:lnTo>
                  <a:pt x="59221" y="24030"/>
                </a:lnTo>
                <a:lnTo>
                  <a:pt x="68325" y="12825"/>
                </a:lnTo>
                <a:lnTo>
                  <a:pt x="55935" y="3446"/>
                </a:lnTo>
                <a:lnTo>
                  <a:pt x="31972" y="0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bg object 36"/>
          <p:cNvSpPr/>
          <p:nvPr/>
        </p:nvSpPr>
        <p:spPr>
          <a:xfrm>
            <a:off x="8641206" y="4352545"/>
            <a:ext cx="68580" cy="27940"/>
          </a:xfrm>
          <a:custGeom>
            <a:avLst/>
            <a:gdLst/>
            <a:ahLst/>
            <a:cxnLst/>
            <a:rect l="l" t="t" r="r" b="b"/>
            <a:pathLst>
              <a:path w="68579" h="27939">
                <a:moveTo>
                  <a:pt x="31972" y="0"/>
                </a:moveTo>
                <a:lnTo>
                  <a:pt x="9104" y="3404"/>
                </a:lnTo>
                <a:lnTo>
                  <a:pt x="0" y="14578"/>
                </a:lnTo>
                <a:lnTo>
                  <a:pt x="12390" y="23967"/>
                </a:lnTo>
                <a:lnTo>
                  <a:pt x="36353" y="27432"/>
                </a:lnTo>
                <a:lnTo>
                  <a:pt x="59221" y="24030"/>
                </a:lnTo>
                <a:lnTo>
                  <a:pt x="68325" y="12825"/>
                </a:lnTo>
                <a:lnTo>
                  <a:pt x="55935" y="3446"/>
                </a:lnTo>
                <a:lnTo>
                  <a:pt x="31972" y="0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bg object 37"/>
          <p:cNvSpPr/>
          <p:nvPr/>
        </p:nvSpPr>
        <p:spPr>
          <a:xfrm>
            <a:off x="8695055" y="4407801"/>
            <a:ext cx="124460" cy="60960"/>
          </a:xfrm>
          <a:custGeom>
            <a:avLst/>
            <a:gdLst/>
            <a:ahLst/>
            <a:cxnLst/>
            <a:rect l="l" t="t" r="r" b="b"/>
            <a:pathLst>
              <a:path w="124459" h="60960">
                <a:moveTo>
                  <a:pt x="43268" y="15252"/>
                </a:moveTo>
                <a:lnTo>
                  <a:pt x="39497" y="1473"/>
                </a:lnTo>
                <a:lnTo>
                  <a:pt x="20586" y="6642"/>
                </a:lnTo>
                <a:lnTo>
                  <a:pt x="4140" y="32207"/>
                </a:lnTo>
                <a:lnTo>
                  <a:pt x="0" y="56756"/>
                </a:lnTo>
                <a:lnTo>
                  <a:pt x="18034" y="58877"/>
                </a:lnTo>
                <a:lnTo>
                  <a:pt x="25895" y="44843"/>
                </a:lnTo>
                <a:lnTo>
                  <a:pt x="36525" y="29997"/>
                </a:lnTo>
                <a:lnTo>
                  <a:pt x="43268" y="15252"/>
                </a:lnTo>
                <a:close/>
              </a:path>
              <a:path w="124459" h="60960">
                <a:moveTo>
                  <a:pt x="124155" y="46786"/>
                </a:moveTo>
                <a:lnTo>
                  <a:pt x="117348" y="29883"/>
                </a:lnTo>
                <a:lnTo>
                  <a:pt x="105473" y="13144"/>
                </a:lnTo>
                <a:lnTo>
                  <a:pt x="95123" y="0"/>
                </a:lnTo>
                <a:lnTo>
                  <a:pt x="81749" y="7404"/>
                </a:lnTo>
                <a:lnTo>
                  <a:pt x="87579" y="29464"/>
                </a:lnTo>
                <a:lnTo>
                  <a:pt x="103238" y="51892"/>
                </a:lnTo>
                <a:lnTo>
                  <a:pt x="119380" y="60375"/>
                </a:lnTo>
                <a:lnTo>
                  <a:pt x="124155" y="46786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bg object 38"/>
          <p:cNvSpPr/>
          <p:nvPr/>
        </p:nvSpPr>
        <p:spPr>
          <a:xfrm>
            <a:off x="8692896" y="4270641"/>
            <a:ext cx="126364" cy="55244"/>
          </a:xfrm>
          <a:custGeom>
            <a:avLst/>
            <a:gdLst/>
            <a:ahLst/>
            <a:cxnLst/>
            <a:rect l="l" t="t" r="r" b="b"/>
            <a:pathLst>
              <a:path w="126365" h="55245">
                <a:moveTo>
                  <a:pt x="40855" y="38544"/>
                </a:moveTo>
                <a:lnTo>
                  <a:pt x="28956" y="16814"/>
                </a:lnTo>
                <a:lnTo>
                  <a:pt x="12661" y="3225"/>
                </a:lnTo>
                <a:lnTo>
                  <a:pt x="0" y="11150"/>
                </a:lnTo>
                <a:lnTo>
                  <a:pt x="6680" y="25082"/>
                </a:lnTo>
                <a:lnTo>
                  <a:pt x="15379" y="41249"/>
                </a:lnTo>
                <a:lnTo>
                  <a:pt x="26479" y="53327"/>
                </a:lnTo>
                <a:lnTo>
                  <a:pt x="40386" y="55016"/>
                </a:lnTo>
                <a:lnTo>
                  <a:pt x="40855" y="38544"/>
                </a:lnTo>
                <a:close/>
              </a:path>
              <a:path w="126365" h="55245">
                <a:moveTo>
                  <a:pt x="126326" y="11696"/>
                </a:moveTo>
                <a:lnTo>
                  <a:pt x="121920" y="0"/>
                </a:lnTo>
                <a:lnTo>
                  <a:pt x="103314" y="3670"/>
                </a:lnTo>
                <a:lnTo>
                  <a:pt x="87845" y="25146"/>
                </a:lnTo>
                <a:lnTo>
                  <a:pt x="84620" y="45732"/>
                </a:lnTo>
                <a:lnTo>
                  <a:pt x="102743" y="46723"/>
                </a:lnTo>
                <a:lnTo>
                  <a:pt x="110540" y="35572"/>
                </a:lnTo>
                <a:lnTo>
                  <a:pt x="120472" y="23723"/>
                </a:lnTo>
                <a:lnTo>
                  <a:pt x="126326" y="11696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bg object 39"/>
          <p:cNvSpPr/>
          <p:nvPr/>
        </p:nvSpPr>
        <p:spPr>
          <a:xfrm>
            <a:off x="7453312" y="1998217"/>
            <a:ext cx="20320" cy="74930"/>
          </a:xfrm>
          <a:custGeom>
            <a:avLst/>
            <a:gdLst/>
            <a:ahLst/>
            <a:cxnLst/>
            <a:rect l="l" t="t" r="r" b="b"/>
            <a:pathLst>
              <a:path w="20320" h="74930">
                <a:moveTo>
                  <a:pt x="6413" y="0"/>
                </a:moveTo>
                <a:lnTo>
                  <a:pt x="563" y="15753"/>
                </a:lnTo>
                <a:lnTo>
                  <a:pt x="0" y="38782"/>
                </a:lnTo>
                <a:lnTo>
                  <a:pt x="4484" y="61025"/>
                </a:lnTo>
                <a:lnTo>
                  <a:pt x="13779" y="74421"/>
                </a:lnTo>
                <a:lnTo>
                  <a:pt x="19629" y="58668"/>
                </a:lnTo>
                <a:lnTo>
                  <a:pt x="20192" y="35639"/>
                </a:lnTo>
                <a:lnTo>
                  <a:pt x="15708" y="13396"/>
                </a:lnTo>
                <a:lnTo>
                  <a:pt x="6413" y="0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bg object 40"/>
          <p:cNvSpPr/>
          <p:nvPr/>
        </p:nvSpPr>
        <p:spPr>
          <a:xfrm>
            <a:off x="7340219" y="1833257"/>
            <a:ext cx="240029" cy="131445"/>
          </a:xfrm>
          <a:custGeom>
            <a:avLst/>
            <a:gdLst/>
            <a:ahLst/>
            <a:cxnLst/>
            <a:rect l="l" t="t" r="r" b="b"/>
            <a:pathLst>
              <a:path w="240029" h="131444">
                <a:moveTo>
                  <a:pt x="74676" y="116573"/>
                </a:moveTo>
                <a:lnTo>
                  <a:pt x="59270" y="109918"/>
                </a:lnTo>
                <a:lnTo>
                  <a:pt x="36334" y="108026"/>
                </a:lnTo>
                <a:lnTo>
                  <a:pt x="13893" y="111201"/>
                </a:lnTo>
                <a:lnTo>
                  <a:pt x="0" y="119748"/>
                </a:lnTo>
                <a:lnTo>
                  <a:pt x="15341" y="126453"/>
                </a:lnTo>
                <a:lnTo>
                  <a:pt x="38290" y="128308"/>
                </a:lnTo>
                <a:lnTo>
                  <a:pt x="60756" y="125095"/>
                </a:lnTo>
                <a:lnTo>
                  <a:pt x="74676" y="116573"/>
                </a:lnTo>
                <a:close/>
              </a:path>
              <a:path w="240029" h="131444">
                <a:moveTo>
                  <a:pt x="126784" y="35471"/>
                </a:moveTo>
                <a:lnTo>
                  <a:pt x="122351" y="13258"/>
                </a:lnTo>
                <a:lnTo>
                  <a:pt x="113157" y="0"/>
                </a:lnTo>
                <a:lnTo>
                  <a:pt x="107302" y="15671"/>
                </a:lnTo>
                <a:lnTo>
                  <a:pt x="106743" y="38671"/>
                </a:lnTo>
                <a:lnTo>
                  <a:pt x="111226" y="60896"/>
                </a:lnTo>
                <a:lnTo>
                  <a:pt x="120523" y="74282"/>
                </a:lnTo>
                <a:lnTo>
                  <a:pt x="126238" y="58521"/>
                </a:lnTo>
                <a:lnTo>
                  <a:pt x="126784" y="35471"/>
                </a:lnTo>
                <a:close/>
              </a:path>
              <a:path w="240029" h="131444">
                <a:moveTo>
                  <a:pt x="239903" y="119494"/>
                </a:moveTo>
                <a:lnTo>
                  <a:pt x="224497" y="112776"/>
                </a:lnTo>
                <a:lnTo>
                  <a:pt x="201549" y="110883"/>
                </a:lnTo>
                <a:lnTo>
                  <a:pt x="179070" y="114058"/>
                </a:lnTo>
                <a:lnTo>
                  <a:pt x="165100" y="122542"/>
                </a:lnTo>
                <a:lnTo>
                  <a:pt x="180517" y="129324"/>
                </a:lnTo>
                <a:lnTo>
                  <a:pt x="203492" y="131216"/>
                </a:lnTo>
                <a:lnTo>
                  <a:pt x="225971" y="128016"/>
                </a:lnTo>
                <a:lnTo>
                  <a:pt x="239903" y="119494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bg object 41"/>
          <p:cNvSpPr/>
          <p:nvPr/>
        </p:nvSpPr>
        <p:spPr>
          <a:xfrm>
            <a:off x="6800088" y="679703"/>
            <a:ext cx="986155" cy="986155"/>
          </a:xfrm>
          <a:custGeom>
            <a:avLst/>
            <a:gdLst/>
            <a:ahLst/>
            <a:cxnLst/>
            <a:rect l="l" t="t" r="r" b="b"/>
            <a:pathLst>
              <a:path w="986154" h="986155">
                <a:moveTo>
                  <a:pt x="986028" y="493014"/>
                </a:moveTo>
                <a:lnTo>
                  <a:pt x="983767" y="445541"/>
                </a:lnTo>
                <a:lnTo>
                  <a:pt x="977138" y="399338"/>
                </a:lnTo>
                <a:lnTo>
                  <a:pt x="966330" y="354609"/>
                </a:lnTo>
                <a:lnTo>
                  <a:pt x="951560" y="311581"/>
                </a:lnTo>
                <a:lnTo>
                  <a:pt x="933043" y="270446"/>
                </a:lnTo>
                <a:lnTo>
                  <a:pt x="910971" y="231419"/>
                </a:lnTo>
                <a:lnTo>
                  <a:pt x="885558" y="194703"/>
                </a:lnTo>
                <a:lnTo>
                  <a:pt x="857008" y="160502"/>
                </a:lnTo>
                <a:lnTo>
                  <a:pt x="825525" y="129019"/>
                </a:lnTo>
                <a:lnTo>
                  <a:pt x="791324" y="100469"/>
                </a:lnTo>
                <a:lnTo>
                  <a:pt x="754608" y="75057"/>
                </a:lnTo>
                <a:lnTo>
                  <a:pt x="715581" y="52984"/>
                </a:lnTo>
                <a:lnTo>
                  <a:pt x="674446" y="34467"/>
                </a:lnTo>
                <a:lnTo>
                  <a:pt x="631418" y="19697"/>
                </a:lnTo>
                <a:lnTo>
                  <a:pt x="586689" y="8890"/>
                </a:lnTo>
                <a:lnTo>
                  <a:pt x="540486" y="2260"/>
                </a:lnTo>
                <a:lnTo>
                  <a:pt x="493014" y="0"/>
                </a:lnTo>
                <a:lnTo>
                  <a:pt x="445528" y="2260"/>
                </a:lnTo>
                <a:lnTo>
                  <a:pt x="399326" y="8890"/>
                </a:lnTo>
                <a:lnTo>
                  <a:pt x="354596" y="19697"/>
                </a:lnTo>
                <a:lnTo>
                  <a:pt x="311569" y="34467"/>
                </a:lnTo>
                <a:lnTo>
                  <a:pt x="270433" y="52984"/>
                </a:lnTo>
                <a:lnTo>
                  <a:pt x="231406" y="75057"/>
                </a:lnTo>
                <a:lnTo>
                  <a:pt x="194691" y="100469"/>
                </a:lnTo>
                <a:lnTo>
                  <a:pt x="160489" y="129019"/>
                </a:lnTo>
                <a:lnTo>
                  <a:pt x="129006" y="160502"/>
                </a:lnTo>
                <a:lnTo>
                  <a:pt x="100457" y="194703"/>
                </a:lnTo>
                <a:lnTo>
                  <a:pt x="75044" y="231419"/>
                </a:lnTo>
                <a:lnTo>
                  <a:pt x="52971" y="270446"/>
                </a:lnTo>
                <a:lnTo>
                  <a:pt x="34455" y="311581"/>
                </a:lnTo>
                <a:lnTo>
                  <a:pt x="19685" y="354609"/>
                </a:lnTo>
                <a:lnTo>
                  <a:pt x="8877" y="399338"/>
                </a:lnTo>
                <a:lnTo>
                  <a:pt x="2247" y="445541"/>
                </a:lnTo>
                <a:lnTo>
                  <a:pt x="0" y="493014"/>
                </a:lnTo>
                <a:lnTo>
                  <a:pt x="2247" y="540499"/>
                </a:lnTo>
                <a:lnTo>
                  <a:pt x="8877" y="586701"/>
                </a:lnTo>
                <a:lnTo>
                  <a:pt x="19685" y="631431"/>
                </a:lnTo>
                <a:lnTo>
                  <a:pt x="34455" y="674458"/>
                </a:lnTo>
                <a:lnTo>
                  <a:pt x="52971" y="715594"/>
                </a:lnTo>
                <a:lnTo>
                  <a:pt x="75044" y="754621"/>
                </a:lnTo>
                <a:lnTo>
                  <a:pt x="100457" y="791337"/>
                </a:lnTo>
                <a:lnTo>
                  <a:pt x="129006" y="825538"/>
                </a:lnTo>
                <a:lnTo>
                  <a:pt x="160489" y="857021"/>
                </a:lnTo>
                <a:lnTo>
                  <a:pt x="194691" y="885571"/>
                </a:lnTo>
                <a:lnTo>
                  <a:pt x="231406" y="910983"/>
                </a:lnTo>
                <a:lnTo>
                  <a:pt x="270433" y="933056"/>
                </a:lnTo>
                <a:lnTo>
                  <a:pt x="311569" y="951572"/>
                </a:lnTo>
                <a:lnTo>
                  <a:pt x="354596" y="966343"/>
                </a:lnTo>
                <a:lnTo>
                  <a:pt x="399326" y="977150"/>
                </a:lnTo>
                <a:lnTo>
                  <a:pt x="445528" y="983780"/>
                </a:lnTo>
                <a:lnTo>
                  <a:pt x="493014" y="986028"/>
                </a:lnTo>
                <a:lnTo>
                  <a:pt x="540486" y="983780"/>
                </a:lnTo>
                <a:lnTo>
                  <a:pt x="586689" y="977150"/>
                </a:lnTo>
                <a:lnTo>
                  <a:pt x="631418" y="966343"/>
                </a:lnTo>
                <a:lnTo>
                  <a:pt x="674446" y="951572"/>
                </a:lnTo>
                <a:lnTo>
                  <a:pt x="715581" y="933056"/>
                </a:lnTo>
                <a:lnTo>
                  <a:pt x="754608" y="910983"/>
                </a:lnTo>
                <a:lnTo>
                  <a:pt x="791324" y="885571"/>
                </a:lnTo>
                <a:lnTo>
                  <a:pt x="825525" y="857021"/>
                </a:lnTo>
                <a:lnTo>
                  <a:pt x="857008" y="825538"/>
                </a:lnTo>
                <a:lnTo>
                  <a:pt x="885558" y="791337"/>
                </a:lnTo>
                <a:lnTo>
                  <a:pt x="910971" y="754621"/>
                </a:lnTo>
                <a:lnTo>
                  <a:pt x="933043" y="715594"/>
                </a:lnTo>
                <a:lnTo>
                  <a:pt x="951560" y="674458"/>
                </a:lnTo>
                <a:lnTo>
                  <a:pt x="966330" y="631431"/>
                </a:lnTo>
                <a:lnTo>
                  <a:pt x="977138" y="586701"/>
                </a:lnTo>
                <a:lnTo>
                  <a:pt x="983767" y="540499"/>
                </a:lnTo>
                <a:lnTo>
                  <a:pt x="986028" y="493014"/>
                </a:lnTo>
                <a:close/>
              </a:path>
            </a:pathLst>
          </a:custGeom>
          <a:solidFill>
            <a:srgbClr val="FFDE00">
              <a:alpha val="13331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bg object 42"/>
          <p:cNvSpPr/>
          <p:nvPr/>
        </p:nvSpPr>
        <p:spPr>
          <a:xfrm>
            <a:off x="7205589" y="562182"/>
            <a:ext cx="207654" cy="2120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bg object 43"/>
          <p:cNvSpPr/>
          <p:nvPr/>
        </p:nvSpPr>
        <p:spPr>
          <a:xfrm>
            <a:off x="7083584" y="774358"/>
            <a:ext cx="457200" cy="609600"/>
          </a:xfrm>
          <a:custGeom>
            <a:avLst/>
            <a:gdLst/>
            <a:ahLst/>
            <a:cxnLst/>
            <a:rect l="l" t="t" r="r" b="b"/>
            <a:pathLst>
              <a:path w="457200" h="609600">
                <a:moveTo>
                  <a:pt x="262208" y="0"/>
                </a:moveTo>
                <a:lnTo>
                  <a:pt x="213120" y="105"/>
                </a:lnTo>
                <a:lnTo>
                  <a:pt x="147827" y="5499"/>
                </a:lnTo>
                <a:lnTo>
                  <a:pt x="107409" y="32377"/>
                </a:lnTo>
                <a:lnTo>
                  <a:pt x="96522" y="91130"/>
                </a:lnTo>
                <a:lnTo>
                  <a:pt x="91776" y="119613"/>
                </a:lnTo>
                <a:lnTo>
                  <a:pt x="83728" y="153192"/>
                </a:lnTo>
                <a:lnTo>
                  <a:pt x="70734" y="192257"/>
                </a:lnTo>
                <a:lnTo>
                  <a:pt x="51148" y="237196"/>
                </a:lnTo>
                <a:lnTo>
                  <a:pt x="28375" y="285569"/>
                </a:lnTo>
                <a:lnTo>
                  <a:pt x="12258" y="332388"/>
                </a:lnTo>
                <a:lnTo>
                  <a:pt x="2798" y="377172"/>
                </a:lnTo>
                <a:lnTo>
                  <a:pt x="0" y="419441"/>
                </a:lnTo>
                <a:lnTo>
                  <a:pt x="3865" y="458715"/>
                </a:lnTo>
                <a:lnTo>
                  <a:pt x="31599" y="526357"/>
                </a:lnTo>
                <a:lnTo>
                  <a:pt x="86027" y="576256"/>
                </a:lnTo>
                <a:lnTo>
                  <a:pt x="123258" y="593352"/>
                </a:lnTo>
                <a:lnTo>
                  <a:pt x="167172" y="604571"/>
                </a:lnTo>
                <a:lnTo>
                  <a:pt x="217772" y="609433"/>
                </a:lnTo>
                <a:lnTo>
                  <a:pt x="264261" y="603713"/>
                </a:lnTo>
                <a:lnTo>
                  <a:pt x="306557" y="593622"/>
                </a:lnTo>
                <a:lnTo>
                  <a:pt x="344327" y="579306"/>
                </a:lnTo>
                <a:lnTo>
                  <a:pt x="404950" y="538569"/>
                </a:lnTo>
                <a:lnTo>
                  <a:pt x="443462" y="482650"/>
                </a:lnTo>
                <a:lnTo>
                  <a:pt x="457193" y="412699"/>
                </a:lnTo>
                <a:lnTo>
                  <a:pt x="453931" y="372819"/>
                </a:lnTo>
                <a:lnTo>
                  <a:pt x="443474" y="329863"/>
                </a:lnTo>
                <a:lnTo>
                  <a:pt x="425486" y="283972"/>
                </a:lnTo>
                <a:lnTo>
                  <a:pt x="399636" y="235291"/>
                </a:lnTo>
                <a:lnTo>
                  <a:pt x="379771" y="187527"/>
                </a:lnTo>
                <a:lnTo>
                  <a:pt x="369038" y="136123"/>
                </a:lnTo>
                <a:lnTo>
                  <a:pt x="360719" y="85183"/>
                </a:lnTo>
                <a:lnTo>
                  <a:pt x="348096" y="38809"/>
                </a:lnTo>
                <a:lnTo>
                  <a:pt x="324452" y="1103"/>
                </a:lnTo>
                <a:lnTo>
                  <a:pt x="262208" y="0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bg object 44"/>
          <p:cNvSpPr/>
          <p:nvPr/>
        </p:nvSpPr>
        <p:spPr>
          <a:xfrm>
            <a:off x="7069163" y="0"/>
            <a:ext cx="479425" cy="1396365"/>
          </a:xfrm>
          <a:custGeom>
            <a:avLst/>
            <a:gdLst/>
            <a:ahLst/>
            <a:cxnLst/>
            <a:rect l="l" t="t" r="r" b="b"/>
            <a:pathLst>
              <a:path w="479425" h="1396365">
                <a:moveTo>
                  <a:pt x="478802" y="1171587"/>
                </a:moveTo>
                <a:lnTo>
                  <a:pt x="473735" y="1131658"/>
                </a:lnTo>
                <a:lnTo>
                  <a:pt x="462991" y="1090701"/>
                </a:lnTo>
                <a:lnTo>
                  <a:pt x="461873" y="1087882"/>
                </a:lnTo>
                <a:lnTo>
                  <a:pt x="461873" y="1190371"/>
                </a:lnTo>
                <a:lnTo>
                  <a:pt x="459435" y="1224813"/>
                </a:lnTo>
                <a:lnTo>
                  <a:pt x="449351" y="1257871"/>
                </a:lnTo>
                <a:lnTo>
                  <a:pt x="430314" y="1289278"/>
                </a:lnTo>
                <a:lnTo>
                  <a:pt x="400989" y="1318768"/>
                </a:lnTo>
                <a:lnTo>
                  <a:pt x="360083" y="1346073"/>
                </a:lnTo>
                <a:lnTo>
                  <a:pt x="359829" y="1346327"/>
                </a:lnTo>
                <a:lnTo>
                  <a:pt x="319951" y="1362964"/>
                </a:lnTo>
                <a:lnTo>
                  <a:pt x="279958" y="1372641"/>
                </a:lnTo>
                <a:lnTo>
                  <a:pt x="240499" y="1375803"/>
                </a:lnTo>
                <a:lnTo>
                  <a:pt x="202260" y="1372870"/>
                </a:lnTo>
                <a:lnTo>
                  <a:pt x="132118" y="1350403"/>
                </a:lnTo>
                <a:lnTo>
                  <a:pt x="74942" y="1308620"/>
                </a:lnTo>
                <a:lnTo>
                  <a:pt x="36131" y="1250937"/>
                </a:lnTo>
                <a:lnTo>
                  <a:pt x="21094" y="1180719"/>
                </a:lnTo>
                <a:lnTo>
                  <a:pt x="24168" y="1141971"/>
                </a:lnTo>
                <a:lnTo>
                  <a:pt x="35204" y="1101356"/>
                </a:lnTo>
                <a:lnTo>
                  <a:pt x="54902" y="1059307"/>
                </a:lnTo>
                <a:lnTo>
                  <a:pt x="73469" y="1019302"/>
                </a:lnTo>
                <a:lnTo>
                  <a:pt x="91897" y="979170"/>
                </a:lnTo>
                <a:lnTo>
                  <a:pt x="107924" y="938187"/>
                </a:lnTo>
                <a:lnTo>
                  <a:pt x="119291" y="895604"/>
                </a:lnTo>
                <a:lnTo>
                  <a:pt x="123621" y="845985"/>
                </a:lnTo>
                <a:lnTo>
                  <a:pt x="134988" y="806475"/>
                </a:lnTo>
                <a:lnTo>
                  <a:pt x="162661" y="783653"/>
                </a:lnTo>
                <a:lnTo>
                  <a:pt x="215938" y="784098"/>
                </a:lnTo>
                <a:lnTo>
                  <a:pt x="223113" y="832878"/>
                </a:lnTo>
                <a:lnTo>
                  <a:pt x="224447" y="882218"/>
                </a:lnTo>
                <a:lnTo>
                  <a:pt x="219113" y="931164"/>
                </a:lnTo>
                <a:lnTo>
                  <a:pt x="206298" y="978700"/>
                </a:lnTo>
                <a:lnTo>
                  <a:pt x="185204" y="1023874"/>
                </a:lnTo>
                <a:lnTo>
                  <a:pt x="169786" y="1047623"/>
                </a:lnTo>
                <a:lnTo>
                  <a:pt x="153708" y="1073556"/>
                </a:lnTo>
                <a:lnTo>
                  <a:pt x="144589" y="1100874"/>
                </a:lnTo>
                <a:lnTo>
                  <a:pt x="150406" y="1128268"/>
                </a:lnTo>
                <a:lnTo>
                  <a:pt x="168732" y="1144600"/>
                </a:lnTo>
                <a:lnTo>
                  <a:pt x="192252" y="1149032"/>
                </a:lnTo>
                <a:lnTo>
                  <a:pt x="216623" y="1143673"/>
                </a:lnTo>
                <a:lnTo>
                  <a:pt x="237528" y="1130554"/>
                </a:lnTo>
                <a:lnTo>
                  <a:pt x="269684" y="1151178"/>
                </a:lnTo>
                <a:lnTo>
                  <a:pt x="304139" y="1150378"/>
                </a:lnTo>
                <a:lnTo>
                  <a:pt x="329196" y="1135011"/>
                </a:lnTo>
                <a:lnTo>
                  <a:pt x="333082" y="1132636"/>
                </a:lnTo>
                <a:lnTo>
                  <a:pt x="348691" y="1102474"/>
                </a:lnTo>
                <a:lnTo>
                  <a:pt x="343192" y="1064387"/>
                </a:lnTo>
                <a:lnTo>
                  <a:pt x="330644" y="1034656"/>
                </a:lnTo>
                <a:lnTo>
                  <a:pt x="330644" y="1089279"/>
                </a:lnTo>
                <a:lnTo>
                  <a:pt x="320675" y="1121968"/>
                </a:lnTo>
                <a:lnTo>
                  <a:pt x="292658" y="1135011"/>
                </a:lnTo>
                <a:lnTo>
                  <a:pt x="282333" y="1130554"/>
                </a:lnTo>
                <a:lnTo>
                  <a:pt x="278142" y="1128750"/>
                </a:lnTo>
                <a:lnTo>
                  <a:pt x="252641" y="1117727"/>
                </a:lnTo>
                <a:lnTo>
                  <a:pt x="259892" y="1110005"/>
                </a:lnTo>
                <a:lnTo>
                  <a:pt x="264477" y="1104138"/>
                </a:lnTo>
                <a:lnTo>
                  <a:pt x="266395" y="1101699"/>
                </a:lnTo>
                <a:lnTo>
                  <a:pt x="272122" y="1092873"/>
                </a:lnTo>
                <a:lnTo>
                  <a:pt x="277025" y="1083564"/>
                </a:lnTo>
                <a:lnTo>
                  <a:pt x="277406" y="1083818"/>
                </a:lnTo>
                <a:lnTo>
                  <a:pt x="277393" y="1083564"/>
                </a:lnTo>
                <a:lnTo>
                  <a:pt x="277342" y="1057922"/>
                </a:lnTo>
                <a:lnTo>
                  <a:pt x="277329" y="1051979"/>
                </a:lnTo>
                <a:lnTo>
                  <a:pt x="262458" y="1039202"/>
                </a:lnTo>
                <a:lnTo>
                  <a:pt x="262458" y="1073797"/>
                </a:lnTo>
                <a:lnTo>
                  <a:pt x="257352" y="1084605"/>
                </a:lnTo>
                <a:lnTo>
                  <a:pt x="249313" y="1094663"/>
                </a:lnTo>
                <a:lnTo>
                  <a:pt x="241503" y="1103680"/>
                </a:lnTo>
                <a:lnTo>
                  <a:pt x="241719" y="1104138"/>
                </a:lnTo>
                <a:lnTo>
                  <a:pt x="241338" y="1103884"/>
                </a:lnTo>
                <a:lnTo>
                  <a:pt x="241503" y="1103680"/>
                </a:lnTo>
                <a:lnTo>
                  <a:pt x="234340" y="1087716"/>
                </a:lnTo>
                <a:lnTo>
                  <a:pt x="235635" y="1069352"/>
                </a:lnTo>
                <a:lnTo>
                  <a:pt x="244944" y="1057922"/>
                </a:lnTo>
                <a:lnTo>
                  <a:pt x="261658" y="1062355"/>
                </a:lnTo>
                <a:lnTo>
                  <a:pt x="262458" y="1073797"/>
                </a:lnTo>
                <a:lnTo>
                  <a:pt x="262458" y="1039202"/>
                </a:lnTo>
                <a:lnTo>
                  <a:pt x="262102" y="1038885"/>
                </a:lnTo>
                <a:lnTo>
                  <a:pt x="240601" y="1041704"/>
                </a:lnTo>
                <a:lnTo>
                  <a:pt x="221703" y="1057592"/>
                </a:lnTo>
                <a:lnTo>
                  <a:pt x="214325" y="1083564"/>
                </a:lnTo>
                <a:lnTo>
                  <a:pt x="214325" y="1083818"/>
                </a:lnTo>
                <a:lnTo>
                  <a:pt x="227241" y="1117219"/>
                </a:lnTo>
                <a:lnTo>
                  <a:pt x="206984" y="1128623"/>
                </a:lnTo>
                <a:lnTo>
                  <a:pt x="184035" y="1128750"/>
                </a:lnTo>
                <a:lnTo>
                  <a:pt x="167068" y="1117409"/>
                </a:lnTo>
                <a:lnTo>
                  <a:pt x="164757" y="1094359"/>
                </a:lnTo>
                <a:lnTo>
                  <a:pt x="175717" y="1071638"/>
                </a:lnTo>
                <a:lnTo>
                  <a:pt x="191096" y="1047496"/>
                </a:lnTo>
                <a:lnTo>
                  <a:pt x="203098" y="1028712"/>
                </a:lnTo>
                <a:lnTo>
                  <a:pt x="214287" y="1005840"/>
                </a:lnTo>
                <a:lnTo>
                  <a:pt x="232829" y="953312"/>
                </a:lnTo>
                <a:lnTo>
                  <a:pt x="242493" y="898779"/>
                </a:lnTo>
                <a:lnTo>
                  <a:pt x="243128" y="843394"/>
                </a:lnTo>
                <a:lnTo>
                  <a:pt x="234607" y="788289"/>
                </a:lnTo>
                <a:lnTo>
                  <a:pt x="240957" y="790448"/>
                </a:lnTo>
                <a:lnTo>
                  <a:pt x="247942" y="790067"/>
                </a:lnTo>
                <a:lnTo>
                  <a:pt x="252285" y="788289"/>
                </a:lnTo>
                <a:lnTo>
                  <a:pt x="254165" y="787527"/>
                </a:lnTo>
                <a:lnTo>
                  <a:pt x="252476" y="841654"/>
                </a:lnTo>
                <a:lnTo>
                  <a:pt x="260286" y="894905"/>
                </a:lnTo>
                <a:lnTo>
                  <a:pt x="275183" y="947115"/>
                </a:lnTo>
                <a:lnTo>
                  <a:pt x="294728" y="998080"/>
                </a:lnTo>
                <a:lnTo>
                  <a:pt x="316522" y="1047623"/>
                </a:lnTo>
                <a:lnTo>
                  <a:pt x="330644" y="1089279"/>
                </a:lnTo>
                <a:lnTo>
                  <a:pt x="330644" y="1034656"/>
                </a:lnTo>
                <a:lnTo>
                  <a:pt x="324167" y="1019302"/>
                </a:lnTo>
                <a:lnTo>
                  <a:pt x="305130" y="974013"/>
                </a:lnTo>
                <a:lnTo>
                  <a:pt x="288086" y="927823"/>
                </a:lnTo>
                <a:lnTo>
                  <a:pt x="275374" y="880783"/>
                </a:lnTo>
                <a:lnTo>
                  <a:pt x="269240" y="832802"/>
                </a:lnTo>
                <a:lnTo>
                  <a:pt x="271729" y="787527"/>
                </a:lnTo>
                <a:lnTo>
                  <a:pt x="271945" y="783717"/>
                </a:lnTo>
                <a:lnTo>
                  <a:pt x="323088" y="784402"/>
                </a:lnTo>
                <a:lnTo>
                  <a:pt x="349694" y="808240"/>
                </a:lnTo>
                <a:lnTo>
                  <a:pt x="360629" y="847877"/>
                </a:lnTo>
                <a:lnTo>
                  <a:pt x="364782" y="895985"/>
                </a:lnTo>
                <a:lnTo>
                  <a:pt x="375932" y="932180"/>
                </a:lnTo>
                <a:lnTo>
                  <a:pt x="390017" y="969060"/>
                </a:lnTo>
                <a:lnTo>
                  <a:pt x="405688" y="1006386"/>
                </a:lnTo>
                <a:lnTo>
                  <a:pt x="421652" y="1043876"/>
                </a:lnTo>
                <a:lnTo>
                  <a:pt x="436562" y="1081278"/>
                </a:lnTo>
                <a:lnTo>
                  <a:pt x="449122" y="1118336"/>
                </a:lnTo>
                <a:lnTo>
                  <a:pt x="458000" y="1154785"/>
                </a:lnTo>
                <a:lnTo>
                  <a:pt x="461873" y="1190371"/>
                </a:lnTo>
                <a:lnTo>
                  <a:pt x="461873" y="1087882"/>
                </a:lnTo>
                <a:lnTo>
                  <a:pt x="446620" y="1049261"/>
                </a:lnTo>
                <a:lnTo>
                  <a:pt x="424726" y="1007872"/>
                </a:lnTo>
                <a:lnTo>
                  <a:pt x="401777" y="961656"/>
                </a:lnTo>
                <a:lnTo>
                  <a:pt x="389331" y="914361"/>
                </a:lnTo>
                <a:lnTo>
                  <a:pt x="382193" y="868946"/>
                </a:lnTo>
                <a:lnTo>
                  <a:pt x="375196" y="828344"/>
                </a:lnTo>
                <a:lnTo>
                  <a:pt x="363156" y="795528"/>
                </a:lnTo>
                <a:lnTo>
                  <a:pt x="351256" y="783717"/>
                </a:lnTo>
                <a:lnTo>
                  <a:pt x="340906" y="773430"/>
                </a:lnTo>
                <a:lnTo>
                  <a:pt x="341922" y="766064"/>
                </a:lnTo>
                <a:lnTo>
                  <a:pt x="346481" y="733082"/>
                </a:lnTo>
                <a:lnTo>
                  <a:pt x="347243" y="720344"/>
                </a:lnTo>
                <a:lnTo>
                  <a:pt x="348907" y="692823"/>
                </a:lnTo>
                <a:lnTo>
                  <a:pt x="348500" y="665099"/>
                </a:lnTo>
                <a:lnTo>
                  <a:pt x="348297" y="651827"/>
                </a:lnTo>
                <a:lnTo>
                  <a:pt x="345668" y="623062"/>
                </a:lnTo>
                <a:lnTo>
                  <a:pt x="345554" y="621817"/>
                </a:lnTo>
                <a:lnTo>
                  <a:pt x="344589" y="611251"/>
                </a:lnTo>
                <a:lnTo>
                  <a:pt x="339839" y="604989"/>
                </a:lnTo>
                <a:lnTo>
                  <a:pt x="337896" y="604697"/>
                </a:lnTo>
                <a:lnTo>
                  <a:pt x="331901" y="603808"/>
                </a:lnTo>
                <a:lnTo>
                  <a:pt x="331038" y="603897"/>
                </a:lnTo>
                <a:lnTo>
                  <a:pt x="331038" y="691870"/>
                </a:lnTo>
                <a:lnTo>
                  <a:pt x="330746" y="702056"/>
                </a:lnTo>
                <a:lnTo>
                  <a:pt x="329349" y="702348"/>
                </a:lnTo>
                <a:lnTo>
                  <a:pt x="329349" y="720344"/>
                </a:lnTo>
                <a:lnTo>
                  <a:pt x="328434" y="731850"/>
                </a:lnTo>
                <a:lnTo>
                  <a:pt x="327266" y="743305"/>
                </a:lnTo>
                <a:lnTo>
                  <a:pt x="325818" y="754710"/>
                </a:lnTo>
                <a:lnTo>
                  <a:pt x="324142" y="766064"/>
                </a:lnTo>
                <a:lnTo>
                  <a:pt x="294309" y="763028"/>
                </a:lnTo>
                <a:lnTo>
                  <a:pt x="244259" y="761784"/>
                </a:lnTo>
                <a:lnTo>
                  <a:pt x="193332" y="762673"/>
                </a:lnTo>
                <a:lnTo>
                  <a:pt x="160947" y="766064"/>
                </a:lnTo>
                <a:lnTo>
                  <a:pt x="160947" y="763905"/>
                </a:lnTo>
                <a:lnTo>
                  <a:pt x="202565" y="751027"/>
                </a:lnTo>
                <a:lnTo>
                  <a:pt x="244525" y="739457"/>
                </a:lnTo>
                <a:lnTo>
                  <a:pt x="286791" y="729234"/>
                </a:lnTo>
                <a:lnTo>
                  <a:pt x="329349" y="720344"/>
                </a:lnTo>
                <a:lnTo>
                  <a:pt x="329349" y="702348"/>
                </a:lnTo>
                <a:lnTo>
                  <a:pt x="287248" y="710895"/>
                </a:lnTo>
                <a:lnTo>
                  <a:pt x="244043" y="721169"/>
                </a:lnTo>
                <a:lnTo>
                  <a:pt x="201206" y="732891"/>
                </a:lnTo>
                <a:lnTo>
                  <a:pt x="158788" y="745998"/>
                </a:lnTo>
                <a:lnTo>
                  <a:pt x="157759" y="737997"/>
                </a:lnTo>
                <a:lnTo>
                  <a:pt x="156679" y="729234"/>
                </a:lnTo>
                <a:lnTo>
                  <a:pt x="154851" y="713867"/>
                </a:lnTo>
                <a:lnTo>
                  <a:pt x="199301" y="703465"/>
                </a:lnTo>
                <a:lnTo>
                  <a:pt x="230276" y="695325"/>
                </a:lnTo>
                <a:lnTo>
                  <a:pt x="243459" y="691870"/>
                </a:lnTo>
                <a:lnTo>
                  <a:pt x="287286" y="679081"/>
                </a:lnTo>
                <a:lnTo>
                  <a:pt x="330746" y="665099"/>
                </a:lnTo>
                <a:lnTo>
                  <a:pt x="330962" y="672338"/>
                </a:lnTo>
                <a:lnTo>
                  <a:pt x="331038" y="691870"/>
                </a:lnTo>
                <a:lnTo>
                  <a:pt x="331038" y="603897"/>
                </a:lnTo>
                <a:lnTo>
                  <a:pt x="329222" y="604075"/>
                </a:lnTo>
                <a:lnTo>
                  <a:pt x="329222" y="646557"/>
                </a:lnTo>
                <a:lnTo>
                  <a:pt x="285496" y="660463"/>
                </a:lnTo>
                <a:lnTo>
                  <a:pt x="241439" y="673227"/>
                </a:lnTo>
                <a:lnTo>
                  <a:pt x="197078" y="684847"/>
                </a:lnTo>
                <a:lnTo>
                  <a:pt x="152438" y="695325"/>
                </a:lnTo>
                <a:lnTo>
                  <a:pt x="151549" y="687705"/>
                </a:lnTo>
                <a:lnTo>
                  <a:pt x="150850" y="679081"/>
                </a:lnTo>
                <a:lnTo>
                  <a:pt x="150406" y="672338"/>
                </a:lnTo>
                <a:lnTo>
                  <a:pt x="190385" y="665657"/>
                </a:lnTo>
                <a:lnTo>
                  <a:pt x="229412" y="655180"/>
                </a:lnTo>
                <a:lnTo>
                  <a:pt x="232740" y="653923"/>
                </a:lnTo>
                <a:lnTo>
                  <a:pt x="267220" y="640969"/>
                </a:lnTo>
                <a:lnTo>
                  <a:pt x="303568" y="623062"/>
                </a:lnTo>
                <a:lnTo>
                  <a:pt x="327190" y="623062"/>
                </a:lnTo>
                <a:lnTo>
                  <a:pt x="328079" y="630936"/>
                </a:lnTo>
                <a:lnTo>
                  <a:pt x="328714" y="638683"/>
                </a:lnTo>
                <a:lnTo>
                  <a:pt x="329222" y="646557"/>
                </a:lnTo>
                <a:lnTo>
                  <a:pt x="329222" y="604075"/>
                </a:lnTo>
                <a:lnTo>
                  <a:pt x="322745" y="604697"/>
                </a:lnTo>
                <a:lnTo>
                  <a:pt x="314363" y="604647"/>
                </a:lnTo>
                <a:lnTo>
                  <a:pt x="303530" y="576541"/>
                </a:lnTo>
                <a:lnTo>
                  <a:pt x="298843" y="573709"/>
                </a:lnTo>
                <a:lnTo>
                  <a:pt x="296075" y="572046"/>
                </a:lnTo>
                <a:lnTo>
                  <a:pt x="296075" y="604393"/>
                </a:lnTo>
                <a:lnTo>
                  <a:pt x="263436" y="604456"/>
                </a:lnTo>
                <a:lnTo>
                  <a:pt x="263436" y="623062"/>
                </a:lnTo>
                <a:lnTo>
                  <a:pt x="235800" y="633945"/>
                </a:lnTo>
                <a:lnTo>
                  <a:pt x="207492" y="642734"/>
                </a:lnTo>
                <a:lnTo>
                  <a:pt x="178600" y="649414"/>
                </a:lnTo>
                <a:lnTo>
                  <a:pt x="149263" y="653923"/>
                </a:lnTo>
                <a:lnTo>
                  <a:pt x="149072" y="647547"/>
                </a:lnTo>
                <a:lnTo>
                  <a:pt x="148767" y="642734"/>
                </a:lnTo>
                <a:lnTo>
                  <a:pt x="148805" y="634746"/>
                </a:lnTo>
                <a:lnTo>
                  <a:pt x="150279" y="628650"/>
                </a:lnTo>
                <a:lnTo>
                  <a:pt x="150025" y="628650"/>
                </a:lnTo>
                <a:lnTo>
                  <a:pt x="175933" y="622084"/>
                </a:lnTo>
                <a:lnTo>
                  <a:pt x="208826" y="622033"/>
                </a:lnTo>
                <a:lnTo>
                  <a:pt x="235153" y="623570"/>
                </a:lnTo>
                <a:lnTo>
                  <a:pt x="263436" y="623062"/>
                </a:lnTo>
                <a:lnTo>
                  <a:pt x="263436" y="604456"/>
                </a:lnTo>
                <a:lnTo>
                  <a:pt x="209880" y="604558"/>
                </a:lnTo>
                <a:lnTo>
                  <a:pt x="181140" y="604393"/>
                </a:lnTo>
                <a:lnTo>
                  <a:pt x="181521" y="604012"/>
                </a:lnTo>
                <a:lnTo>
                  <a:pt x="181521" y="603885"/>
                </a:lnTo>
                <a:lnTo>
                  <a:pt x="181267" y="603885"/>
                </a:lnTo>
                <a:lnTo>
                  <a:pt x="199390" y="581202"/>
                </a:lnTo>
                <a:lnTo>
                  <a:pt x="238620" y="573709"/>
                </a:lnTo>
                <a:lnTo>
                  <a:pt x="277863" y="581444"/>
                </a:lnTo>
                <a:lnTo>
                  <a:pt x="296075" y="604393"/>
                </a:lnTo>
                <a:lnTo>
                  <a:pt x="296075" y="572046"/>
                </a:lnTo>
                <a:lnTo>
                  <a:pt x="276098" y="559981"/>
                </a:lnTo>
                <a:lnTo>
                  <a:pt x="252133" y="556488"/>
                </a:lnTo>
                <a:lnTo>
                  <a:pt x="252133" y="0"/>
                </a:lnTo>
                <a:lnTo>
                  <a:pt x="233845" y="0"/>
                </a:lnTo>
                <a:lnTo>
                  <a:pt x="233845" y="555777"/>
                </a:lnTo>
                <a:lnTo>
                  <a:pt x="204076" y="560603"/>
                </a:lnTo>
                <a:lnTo>
                  <a:pt x="175818" y="577316"/>
                </a:lnTo>
                <a:lnTo>
                  <a:pt x="163614" y="604647"/>
                </a:lnTo>
                <a:lnTo>
                  <a:pt x="137375" y="619709"/>
                </a:lnTo>
                <a:lnTo>
                  <a:pt x="129540" y="653846"/>
                </a:lnTo>
                <a:lnTo>
                  <a:pt x="132842" y="697369"/>
                </a:lnTo>
                <a:lnTo>
                  <a:pt x="139979" y="740587"/>
                </a:lnTo>
                <a:lnTo>
                  <a:pt x="143675" y="773811"/>
                </a:lnTo>
                <a:lnTo>
                  <a:pt x="122364" y="792124"/>
                </a:lnTo>
                <a:lnTo>
                  <a:pt x="110921" y="816927"/>
                </a:lnTo>
                <a:lnTo>
                  <a:pt x="106070" y="845070"/>
                </a:lnTo>
                <a:lnTo>
                  <a:pt x="104559" y="873379"/>
                </a:lnTo>
                <a:lnTo>
                  <a:pt x="98640" y="908748"/>
                </a:lnTo>
                <a:lnTo>
                  <a:pt x="89128" y="943216"/>
                </a:lnTo>
                <a:lnTo>
                  <a:pt x="76085" y="976528"/>
                </a:lnTo>
                <a:lnTo>
                  <a:pt x="59601" y="1008380"/>
                </a:lnTo>
                <a:lnTo>
                  <a:pt x="28295" y="1071257"/>
                </a:lnTo>
                <a:lnTo>
                  <a:pt x="8864" y="1127252"/>
                </a:lnTo>
                <a:lnTo>
                  <a:pt x="0" y="1176705"/>
                </a:lnTo>
                <a:lnTo>
                  <a:pt x="457" y="1220012"/>
                </a:lnTo>
                <a:lnTo>
                  <a:pt x="8940" y="1257541"/>
                </a:lnTo>
                <a:lnTo>
                  <a:pt x="44945" y="1316710"/>
                </a:lnTo>
                <a:lnTo>
                  <a:pt x="97866" y="1357160"/>
                </a:lnTo>
                <a:lnTo>
                  <a:pt x="157505" y="1381848"/>
                </a:lnTo>
                <a:lnTo>
                  <a:pt x="213715" y="1393723"/>
                </a:lnTo>
                <a:lnTo>
                  <a:pt x="237350" y="1395780"/>
                </a:lnTo>
                <a:lnTo>
                  <a:pt x="256324" y="1395730"/>
                </a:lnTo>
                <a:lnTo>
                  <a:pt x="305752" y="1389329"/>
                </a:lnTo>
                <a:lnTo>
                  <a:pt x="348843" y="1377035"/>
                </a:lnTo>
                <a:lnTo>
                  <a:pt x="351409" y="1375803"/>
                </a:lnTo>
                <a:lnTo>
                  <a:pt x="385648" y="1359408"/>
                </a:lnTo>
                <a:lnTo>
                  <a:pt x="440728" y="1310259"/>
                </a:lnTo>
                <a:lnTo>
                  <a:pt x="471576" y="1246212"/>
                </a:lnTo>
                <a:lnTo>
                  <a:pt x="478104" y="1209954"/>
                </a:lnTo>
                <a:lnTo>
                  <a:pt x="478802" y="1171587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bg object 45"/>
          <p:cNvSpPr/>
          <p:nvPr/>
        </p:nvSpPr>
        <p:spPr>
          <a:xfrm>
            <a:off x="7143750" y="1163574"/>
            <a:ext cx="123825" cy="149860"/>
          </a:xfrm>
          <a:custGeom>
            <a:avLst/>
            <a:gdLst/>
            <a:ahLst/>
            <a:cxnLst/>
            <a:rect l="l" t="t" r="r" b="b"/>
            <a:pathLst>
              <a:path w="123825" h="149859">
                <a:moveTo>
                  <a:pt x="0" y="0"/>
                </a:moveTo>
                <a:lnTo>
                  <a:pt x="10554" y="48053"/>
                </a:lnTo>
                <a:lnTo>
                  <a:pt x="38433" y="92201"/>
                </a:lnTo>
                <a:lnTo>
                  <a:pt x="77956" y="127587"/>
                </a:lnTo>
                <a:lnTo>
                  <a:pt x="123444" y="149351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bg object 46"/>
          <p:cNvSpPr/>
          <p:nvPr/>
        </p:nvSpPr>
        <p:spPr>
          <a:xfrm>
            <a:off x="8330184" y="1789175"/>
            <a:ext cx="814069" cy="852169"/>
          </a:xfrm>
          <a:custGeom>
            <a:avLst/>
            <a:gdLst/>
            <a:ahLst/>
            <a:cxnLst/>
            <a:rect l="l" t="t" r="r" b="b"/>
            <a:pathLst>
              <a:path w="814070" h="852169">
                <a:moveTo>
                  <a:pt x="813816" y="249707"/>
                </a:moveTo>
                <a:lnTo>
                  <a:pt x="793750" y="210997"/>
                </a:lnTo>
                <a:lnTo>
                  <a:pt x="769708" y="174421"/>
                </a:lnTo>
                <a:lnTo>
                  <a:pt x="742149" y="140589"/>
                </a:lnTo>
                <a:lnTo>
                  <a:pt x="711327" y="109766"/>
                </a:lnTo>
                <a:lnTo>
                  <a:pt x="677494" y="82207"/>
                </a:lnTo>
                <a:lnTo>
                  <a:pt x="640918" y="58178"/>
                </a:lnTo>
                <a:lnTo>
                  <a:pt x="601853" y="37922"/>
                </a:lnTo>
                <a:lnTo>
                  <a:pt x="560565" y="21729"/>
                </a:lnTo>
                <a:lnTo>
                  <a:pt x="517321" y="9829"/>
                </a:lnTo>
                <a:lnTo>
                  <a:pt x="472351" y="2501"/>
                </a:lnTo>
                <a:lnTo>
                  <a:pt x="425958" y="0"/>
                </a:lnTo>
                <a:lnTo>
                  <a:pt x="379552" y="2501"/>
                </a:lnTo>
                <a:lnTo>
                  <a:pt x="334581" y="9829"/>
                </a:lnTo>
                <a:lnTo>
                  <a:pt x="291338" y="21729"/>
                </a:lnTo>
                <a:lnTo>
                  <a:pt x="250050" y="37922"/>
                </a:lnTo>
                <a:lnTo>
                  <a:pt x="210985" y="58178"/>
                </a:lnTo>
                <a:lnTo>
                  <a:pt x="174409" y="82207"/>
                </a:lnTo>
                <a:lnTo>
                  <a:pt x="140576" y="109766"/>
                </a:lnTo>
                <a:lnTo>
                  <a:pt x="109753" y="140589"/>
                </a:lnTo>
                <a:lnTo>
                  <a:pt x="82194" y="174421"/>
                </a:lnTo>
                <a:lnTo>
                  <a:pt x="58166" y="210997"/>
                </a:lnTo>
                <a:lnTo>
                  <a:pt x="37909" y="250063"/>
                </a:lnTo>
                <a:lnTo>
                  <a:pt x="21717" y="291350"/>
                </a:lnTo>
                <a:lnTo>
                  <a:pt x="9817" y="334594"/>
                </a:lnTo>
                <a:lnTo>
                  <a:pt x="2489" y="379564"/>
                </a:lnTo>
                <a:lnTo>
                  <a:pt x="0" y="425958"/>
                </a:lnTo>
                <a:lnTo>
                  <a:pt x="2489" y="472363"/>
                </a:lnTo>
                <a:lnTo>
                  <a:pt x="9817" y="517334"/>
                </a:lnTo>
                <a:lnTo>
                  <a:pt x="21717" y="560578"/>
                </a:lnTo>
                <a:lnTo>
                  <a:pt x="37909" y="601865"/>
                </a:lnTo>
                <a:lnTo>
                  <a:pt x="58166" y="640930"/>
                </a:lnTo>
                <a:lnTo>
                  <a:pt x="82194" y="677506"/>
                </a:lnTo>
                <a:lnTo>
                  <a:pt x="109753" y="711339"/>
                </a:lnTo>
                <a:lnTo>
                  <a:pt x="140576" y="742162"/>
                </a:lnTo>
                <a:lnTo>
                  <a:pt x="174409" y="769721"/>
                </a:lnTo>
                <a:lnTo>
                  <a:pt x="210985" y="793750"/>
                </a:lnTo>
                <a:lnTo>
                  <a:pt x="250050" y="814006"/>
                </a:lnTo>
                <a:lnTo>
                  <a:pt x="291338" y="830199"/>
                </a:lnTo>
                <a:lnTo>
                  <a:pt x="334581" y="842098"/>
                </a:lnTo>
                <a:lnTo>
                  <a:pt x="379552" y="849426"/>
                </a:lnTo>
                <a:lnTo>
                  <a:pt x="425958" y="851916"/>
                </a:lnTo>
                <a:lnTo>
                  <a:pt x="472351" y="849426"/>
                </a:lnTo>
                <a:lnTo>
                  <a:pt x="517321" y="842098"/>
                </a:lnTo>
                <a:lnTo>
                  <a:pt x="560565" y="830199"/>
                </a:lnTo>
                <a:lnTo>
                  <a:pt x="601853" y="814006"/>
                </a:lnTo>
                <a:lnTo>
                  <a:pt x="640918" y="793750"/>
                </a:lnTo>
                <a:lnTo>
                  <a:pt x="677494" y="769721"/>
                </a:lnTo>
                <a:lnTo>
                  <a:pt x="711327" y="742162"/>
                </a:lnTo>
                <a:lnTo>
                  <a:pt x="742149" y="711339"/>
                </a:lnTo>
                <a:lnTo>
                  <a:pt x="769708" y="677506"/>
                </a:lnTo>
                <a:lnTo>
                  <a:pt x="793750" y="640930"/>
                </a:lnTo>
                <a:lnTo>
                  <a:pt x="813816" y="602221"/>
                </a:lnTo>
                <a:lnTo>
                  <a:pt x="813816" y="249707"/>
                </a:lnTo>
                <a:close/>
              </a:path>
            </a:pathLst>
          </a:custGeom>
          <a:solidFill>
            <a:srgbClr val="D7B8FF">
              <a:alpha val="16862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bg object 47"/>
          <p:cNvSpPr/>
          <p:nvPr/>
        </p:nvSpPr>
        <p:spPr>
          <a:xfrm>
            <a:off x="8659367" y="1820554"/>
            <a:ext cx="185753" cy="1728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bg object 48"/>
          <p:cNvSpPr/>
          <p:nvPr/>
        </p:nvSpPr>
        <p:spPr>
          <a:xfrm>
            <a:off x="8523970" y="1977184"/>
            <a:ext cx="466090" cy="474980"/>
          </a:xfrm>
          <a:custGeom>
            <a:avLst/>
            <a:gdLst/>
            <a:ahLst/>
            <a:cxnLst/>
            <a:rect l="l" t="t" r="r" b="b"/>
            <a:pathLst>
              <a:path w="466090" h="474980">
                <a:moveTo>
                  <a:pt x="252771" y="0"/>
                </a:moveTo>
                <a:lnTo>
                  <a:pt x="212105" y="332"/>
                </a:lnTo>
                <a:lnTo>
                  <a:pt x="169878" y="6754"/>
                </a:lnTo>
                <a:lnTo>
                  <a:pt x="132435" y="18953"/>
                </a:lnTo>
                <a:lnTo>
                  <a:pt x="71731" y="58042"/>
                </a:lnTo>
                <a:lnTo>
                  <a:pt x="29652" y="112326"/>
                </a:lnTo>
                <a:lnTo>
                  <a:pt x="5855" y="176535"/>
                </a:lnTo>
                <a:lnTo>
                  <a:pt x="0" y="245394"/>
                </a:lnTo>
                <a:lnTo>
                  <a:pt x="3692" y="279921"/>
                </a:lnTo>
                <a:lnTo>
                  <a:pt x="24106" y="345871"/>
                </a:lnTo>
                <a:lnTo>
                  <a:pt x="61604" y="403293"/>
                </a:lnTo>
                <a:lnTo>
                  <a:pt x="115846" y="446913"/>
                </a:lnTo>
                <a:lnTo>
                  <a:pt x="186489" y="471458"/>
                </a:lnTo>
                <a:lnTo>
                  <a:pt x="227853" y="474931"/>
                </a:lnTo>
                <a:lnTo>
                  <a:pt x="269011" y="471064"/>
                </a:lnTo>
                <a:lnTo>
                  <a:pt x="306196" y="462243"/>
                </a:lnTo>
                <a:lnTo>
                  <a:pt x="368743" y="431696"/>
                </a:lnTo>
                <a:lnTo>
                  <a:pt x="415687" y="387210"/>
                </a:lnTo>
                <a:lnTo>
                  <a:pt x="447223" y="332706"/>
                </a:lnTo>
                <a:lnTo>
                  <a:pt x="463543" y="272105"/>
                </a:lnTo>
                <a:lnTo>
                  <a:pt x="466058" y="240743"/>
                </a:lnTo>
                <a:lnTo>
                  <a:pt x="464842" y="209326"/>
                </a:lnTo>
                <a:lnTo>
                  <a:pt x="451311" y="148292"/>
                </a:lnTo>
                <a:lnTo>
                  <a:pt x="423146" y="92921"/>
                </a:lnTo>
                <a:lnTo>
                  <a:pt x="380538" y="47135"/>
                </a:lnTo>
                <a:lnTo>
                  <a:pt x="323682" y="14855"/>
                </a:lnTo>
                <a:lnTo>
                  <a:pt x="252771" y="0"/>
                </a:lnTo>
                <a:close/>
              </a:path>
            </a:pathLst>
          </a:custGeom>
          <a:solidFill>
            <a:srgbClr val="D9D2E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bg object 49"/>
          <p:cNvSpPr/>
          <p:nvPr/>
        </p:nvSpPr>
        <p:spPr>
          <a:xfrm>
            <a:off x="8513534" y="0"/>
            <a:ext cx="490220" cy="2459990"/>
          </a:xfrm>
          <a:custGeom>
            <a:avLst/>
            <a:gdLst/>
            <a:ahLst/>
            <a:cxnLst/>
            <a:rect l="l" t="t" r="r" b="b"/>
            <a:pathLst>
              <a:path w="490220" h="2459990">
                <a:moveTo>
                  <a:pt x="490207" y="2216251"/>
                </a:moveTo>
                <a:lnTo>
                  <a:pt x="486575" y="2172335"/>
                </a:lnTo>
                <a:lnTo>
                  <a:pt x="472744" y="2122144"/>
                </a:lnTo>
                <a:lnTo>
                  <a:pt x="469328" y="2115756"/>
                </a:lnTo>
                <a:lnTo>
                  <a:pt x="469328" y="2206167"/>
                </a:lnTo>
                <a:lnTo>
                  <a:pt x="467906" y="2246884"/>
                </a:lnTo>
                <a:lnTo>
                  <a:pt x="459308" y="2287270"/>
                </a:lnTo>
                <a:lnTo>
                  <a:pt x="443293" y="2325395"/>
                </a:lnTo>
                <a:lnTo>
                  <a:pt x="419620" y="2360371"/>
                </a:lnTo>
                <a:lnTo>
                  <a:pt x="388023" y="2391029"/>
                </a:lnTo>
                <a:lnTo>
                  <a:pt x="352577" y="2413076"/>
                </a:lnTo>
                <a:lnTo>
                  <a:pt x="317779" y="2428773"/>
                </a:lnTo>
                <a:lnTo>
                  <a:pt x="250926" y="2442781"/>
                </a:lnTo>
                <a:lnTo>
                  <a:pt x="219303" y="2441918"/>
                </a:lnTo>
                <a:lnTo>
                  <a:pt x="160743" y="2426551"/>
                </a:lnTo>
                <a:lnTo>
                  <a:pt x="109855" y="2395766"/>
                </a:lnTo>
                <a:lnTo>
                  <a:pt x="68351" y="2352865"/>
                </a:lnTo>
                <a:lnTo>
                  <a:pt x="37973" y="2301202"/>
                </a:lnTo>
                <a:lnTo>
                  <a:pt x="20421" y="2244090"/>
                </a:lnTo>
                <a:lnTo>
                  <a:pt x="17132" y="2215705"/>
                </a:lnTo>
                <a:lnTo>
                  <a:pt x="17195" y="2199652"/>
                </a:lnTo>
                <a:lnTo>
                  <a:pt x="21894" y="2155431"/>
                </a:lnTo>
                <a:lnTo>
                  <a:pt x="43929" y="2099221"/>
                </a:lnTo>
                <a:lnTo>
                  <a:pt x="84797" y="2049195"/>
                </a:lnTo>
                <a:lnTo>
                  <a:pt x="146240" y="2008670"/>
                </a:lnTo>
                <a:lnTo>
                  <a:pt x="185204" y="1993011"/>
                </a:lnTo>
                <a:lnTo>
                  <a:pt x="183426" y="2037791"/>
                </a:lnTo>
                <a:lnTo>
                  <a:pt x="181610" y="2082571"/>
                </a:lnTo>
                <a:lnTo>
                  <a:pt x="179844" y="2127377"/>
                </a:lnTo>
                <a:lnTo>
                  <a:pt x="178219" y="2172208"/>
                </a:lnTo>
                <a:lnTo>
                  <a:pt x="177457" y="2172843"/>
                </a:lnTo>
                <a:lnTo>
                  <a:pt x="177457" y="2192274"/>
                </a:lnTo>
                <a:lnTo>
                  <a:pt x="176593" y="2210651"/>
                </a:lnTo>
                <a:lnTo>
                  <a:pt x="175907" y="2229764"/>
                </a:lnTo>
                <a:lnTo>
                  <a:pt x="172250" y="2247849"/>
                </a:lnTo>
                <a:lnTo>
                  <a:pt x="162471" y="2262886"/>
                </a:lnTo>
                <a:lnTo>
                  <a:pt x="155803" y="2244090"/>
                </a:lnTo>
                <a:lnTo>
                  <a:pt x="155956" y="2224113"/>
                </a:lnTo>
                <a:lnTo>
                  <a:pt x="163106" y="2205863"/>
                </a:lnTo>
                <a:lnTo>
                  <a:pt x="177457" y="2192274"/>
                </a:lnTo>
                <a:lnTo>
                  <a:pt x="177457" y="2172843"/>
                </a:lnTo>
                <a:lnTo>
                  <a:pt x="153073" y="2193061"/>
                </a:lnTo>
                <a:lnTo>
                  <a:pt x="139560" y="2216162"/>
                </a:lnTo>
                <a:lnTo>
                  <a:pt x="135559" y="2239035"/>
                </a:lnTo>
                <a:lnTo>
                  <a:pt x="138950" y="2259228"/>
                </a:lnTo>
                <a:lnTo>
                  <a:pt x="147612" y="2274252"/>
                </a:lnTo>
                <a:lnTo>
                  <a:pt x="159423" y="2281618"/>
                </a:lnTo>
                <a:lnTo>
                  <a:pt x="172275" y="2278888"/>
                </a:lnTo>
                <a:lnTo>
                  <a:pt x="184048" y="2263571"/>
                </a:lnTo>
                <a:lnTo>
                  <a:pt x="184238" y="2262886"/>
                </a:lnTo>
                <a:lnTo>
                  <a:pt x="192608" y="2233193"/>
                </a:lnTo>
                <a:lnTo>
                  <a:pt x="195389" y="2192274"/>
                </a:lnTo>
                <a:lnTo>
                  <a:pt x="195872" y="2185289"/>
                </a:lnTo>
                <a:lnTo>
                  <a:pt x="203936" y="2184387"/>
                </a:lnTo>
                <a:lnTo>
                  <a:pt x="212001" y="2184870"/>
                </a:lnTo>
                <a:lnTo>
                  <a:pt x="219875" y="2186711"/>
                </a:lnTo>
                <a:lnTo>
                  <a:pt x="227368" y="2189861"/>
                </a:lnTo>
                <a:lnTo>
                  <a:pt x="213702" y="2230221"/>
                </a:lnTo>
                <a:lnTo>
                  <a:pt x="213080" y="2251456"/>
                </a:lnTo>
                <a:lnTo>
                  <a:pt x="213004" y="2257882"/>
                </a:lnTo>
                <a:lnTo>
                  <a:pt x="221221" y="2273439"/>
                </a:lnTo>
                <a:lnTo>
                  <a:pt x="234899" y="2278583"/>
                </a:lnTo>
                <a:lnTo>
                  <a:pt x="250215" y="2274239"/>
                </a:lnTo>
                <a:lnTo>
                  <a:pt x="263398" y="2261565"/>
                </a:lnTo>
                <a:lnTo>
                  <a:pt x="263537" y="2261158"/>
                </a:lnTo>
                <a:lnTo>
                  <a:pt x="270713" y="2241677"/>
                </a:lnTo>
                <a:lnTo>
                  <a:pt x="268414" y="2215705"/>
                </a:lnTo>
                <a:lnTo>
                  <a:pt x="260985" y="2201037"/>
                </a:lnTo>
                <a:lnTo>
                  <a:pt x="252768" y="2184781"/>
                </a:lnTo>
                <a:lnTo>
                  <a:pt x="253326" y="2184387"/>
                </a:lnTo>
                <a:lnTo>
                  <a:pt x="259105" y="2180247"/>
                </a:lnTo>
                <a:lnTo>
                  <a:pt x="266293" y="2177529"/>
                </a:lnTo>
                <a:lnTo>
                  <a:pt x="273939" y="2176691"/>
                </a:lnTo>
                <a:lnTo>
                  <a:pt x="281724" y="2177796"/>
                </a:lnTo>
                <a:lnTo>
                  <a:pt x="281901" y="2189365"/>
                </a:lnTo>
                <a:lnTo>
                  <a:pt x="282003" y="2201037"/>
                </a:lnTo>
                <a:lnTo>
                  <a:pt x="280047" y="2224113"/>
                </a:lnTo>
                <a:lnTo>
                  <a:pt x="281241" y="2246884"/>
                </a:lnTo>
                <a:lnTo>
                  <a:pt x="291249" y="2265299"/>
                </a:lnTo>
                <a:lnTo>
                  <a:pt x="319201" y="2256345"/>
                </a:lnTo>
                <a:lnTo>
                  <a:pt x="321525" y="2247646"/>
                </a:lnTo>
                <a:lnTo>
                  <a:pt x="327456" y="2225433"/>
                </a:lnTo>
                <a:lnTo>
                  <a:pt x="320294" y="2192020"/>
                </a:lnTo>
                <a:lnTo>
                  <a:pt x="319722" y="2189365"/>
                </a:lnTo>
                <a:lnTo>
                  <a:pt x="309346" y="2176691"/>
                </a:lnTo>
                <a:lnTo>
                  <a:pt x="308495" y="2175649"/>
                </a:lnTo>
                <a:lnTo>
                  <a:pt x="308495" y="2219642"/>
                </a:lnTo>
                <a:lnTo>
                  <a:pt x="308394" y="2234425"/>
                </a:lnTo>
                <a:lnTo>
                  <a:pt x="304330" y="2247646"/>
                </a:lnTo>
                <a:lnTo>
                  <a:pt x="299288" y="2241537"/>
                </a:lnTo>
                <a:lnTo>
                  <a:pt x="298805" y="2225433"/>
                </a:lnTo>
                <a:lnTo>
                  <a:pt x="298805" y="2224113"/>
                </a:lnTo>
                <a:lnTo>
                  <a:pt x="299821" y="2206167"/>
                </a:lnTo>
                <a:lnTo>
                  <a:pt x="299770" y="2199652"/>
                </a:lnTo>
                <a:lnTo>
                  <a:pt x="299631" y="2192020"/>
                </a:lnTo>
                <a:lnTo>
                  <a:pt x="305346" y="2204974"/>
                </a:lnTo>
                <a:lnTo>
                  <a:pt x="308495" y="2219642"/>
                </a:lnTo>
                <a:lnTo>
                  <a:pt x="308495" y="2175649"/>
                </a:lnTo>
                <a:lnTo>
                  <a:pt x="307035" y="2173859"/>
                </a:lnTo>
                <a:lnTo>
                  <a:pt x="299758" y="2164969"/>
                </a:lnTo>
                <a:lnTo>
                  <a:pt x="300647" y="1992757"/>
                </a:lnTo>
                <a:lnTo>
                  <a:pt x="342087" y="2007311"/>
                </a:lnTo>
                <a:lnTo>
                  <a:pt x="378180" y="2029091"/>
                </a:lnTo>
                <a:lnTo>
                  <a:pt x="408660" y="2056955"/>
                </a:lnTo>
                <a:lnTo>
                  <a:pt x="433273" y="2089759"/>
                </a:lnTo>
                <a:lnTo>
                  <a:pt x="451764" y="2126323"/>
                </a:lnTo>
                <a:lnTo>
                  <a:pt x="463867" y="2165515"/>
                </a:lnTo>
                <a:lnTo>
                  <a:pt x="469328" y="2206167"/>
                </a:lnTo>
                <a:lnTo>
                  <a:pt x="469328" y="2115756"/>
                </a:lnTo>
                <a:lnTo>
                  <a:pt x="448348" y="2076450"/>
                </a:lnTo>
                <a:lnTo>
                  <a:pt x="415023" y="2036737"/>
                </a:lnTo>
                <a:lnTo>
                  <a:pt x="374396" y="2004453"/>
                </a:lnTo>
                <a:lnTo>
                  <a:pt x="337820" y="1986000"/>
                </a:lnTo>
                <a:lnTo>
                  <a:pt x="332346" y="1983232"/>
                </a:lnTo>
                <a:lnTo>
                  <a:pt x="328079" y="1981073"/>
                </a:lnTo>
                <a:lnTo>
                  <a:pt x="328587" y="1975739"/>
                </a:lnTo>
                <a:lnTo>
                  <a:pt x="331762" y="1943150"/>
                </a:lnTo>
                <a:lnTo>
                  <a:pt x="333375" y="1924304"/>
                </a:lnTo>
                <a:lnTo>
                  <a:pt x="335584" y="1898688"/>
                </a:lnTo>
                <a:lnTo>
                  <a:pt x="333514" y="1885315"/>
                </a:lnTo>
                <a:lnTo>
                  <a:pt x="329514" y="1859559"/>
                </a:lnTo>
                <a:lnTo>
                  <a:pt x="323049" y="1855254"/>
                </a:lnTo>
                <a:lnTo>
                  <a:pt x="317411" y="1851507"/>
                </a:lnTo>
                <a:lnTo>
                  <a:pt x="317411" y="1885315"/>
                </a:lnTo>
                <a:lnTo>
                  <a:pt x="316903" y="1892554"/>
                </a:lnTo>
                <a:lnTo>
                  <a:pt x="315760" y="1898269"/>
                </a:lnTo>
                <a:lnTo>
                  <a:pt x="315633" y="1904873"/>
                </a:lnTo>
                <a:lnTo>
                  <a:pt x="314744" y="1905228"/>
                </a:lnTo>
                <a:lnTo>
                  <a:pt x="314744" y="1924304"/>
                </a:lnTo>
                <a:lnTo>
                  <a:pt x="313296" y="1951634"/>
                </a:lnTo>
                <a:lnTo>
                  <a:pt x="312737" y="1962886"/>
                </a:lnTo>
                <a:lnTo>
                  <a:pt x="312204" y="1975739"/>
                </a:lnTo>
                <a:lnTo>
                  <a:pt x="297675" y="1972030"/>
                </a:lnTo>
                <a:lnTo>
                  <a:pt x="282829" y="1968804"/>
                </a:lnTo>
                <a:lnTo>
                  <a:pt x="282740" y="1988566"/>
                </a:lnTo>
                <a:lnTo>
                  <a:pt x="282460" y="2033003"/>
                </a:lnTo>
                <a:lnTo>
                  <a:pt x="281851" y="2158492"/>
                </a:lnTo>
                <a:lnTo>
                  <a:pt x="270040" y="2158530"/>
                </a:lnTo>
                <a:lnTo>
                  <a:pt x="258699" y="2161184"/>
                </a:lnTo>
                <a:lnTo>
                  <a:pt x="250482" y="2165261"/>
                </a:lnTo>
                <a:lnTo>
                  <a:pt x="250482" y="2218309"/>
                </a:lnTo>
                <a:lnTo>
                  <a:pt x="248856" y="2251456"/>
                </a:lnTo>
                <a:lnTo>
                  <a:pt x="237477" y="2261158"/>
                </a:lnTo>
                <a:lnTo>
                  <a:pt x="230200" y="2245118"/>
                </a:lnTo>
                <a:lnTo>
                  <a:pt x="240957" y="2201037"/>
                </a:lnTo>
                <a:lnTo>
                  <a:pt x="245300" y="2206167"/>
                </a:lnTo>
                <a:lnTo>
                  <a:pt x="248577" y="2211959"/>
                </a:lnTo>
                <a:lnTo>
                  <a:pt x="250482" y="2218309"/>
                </a:lnTo>
                <a:lnTo>
                  <a:pt x="250482" y="2165261"/>
                </a:lnTo>
                <a:lnTo>
                  <a:pt x="248234" y="2166366"/>
                </a:lnTo>
                <a:lnTo>
                  <a:pt x="239179" y="2173859"/>
                </a:lnTo>
                <a:lnTo>
                  <a:pt x="229019" y="2169160"/>
                </a:lnTo>
                <a:lnTo>
                  <a:pt x="218567" y="2166366"/>
                </a:lnTo>
                <a:lnTo>
                  <a:pt x="218325" y="2166315"/>
                </a:lnTo>
                <a:lnTo>
                  <a:pt x="207327" y="2165362"/>
                </a:lnTo>
                <a:lnTo>
                  <a:pt x="196253" y="2166366"/>
                </a:lnTo>
                <a:lnTo>
                  <a:pt x="198183" y="2115426"/>
                </a:lnTo>
                <a:lnTo>
                  <a:pt x="203060" y="1993011"/>
                </a:lnTo>
                <a:lnTo>
                  <a:pt x="203238" y="1988566"/>
                </a:lnTo>
                <a:lnTo>
                  <a:pt x="220560" y="1986470"/>
                </a:lnTo>
                <a:lnTo>
                  <a:pt x="244652" y="1986000"/>
                </a:lnTo>
                <a:lnTo>
                  <a:pt x="267906" y="1986826"/>
                </a:lnTo>
                <a:lnTo>
                  <a:pt x="282740" y="1988566"/>
                </a:lnTo>
                <a:lnTo>
                  <a:pt x="282740" y="1968804"/>
                </a:lnTo>
                <a:lnTo>
                  <a:pt x="267830" y="1966798"/>
                </a:lnTo>
                <a:lnTo>
                  <a:pt x="252895" y="1966722"/>
                </a:lnTo>
                <a:lnTo>
                  <a:pt x="228384" y="1966328"/>
                </a:lnTo>
                <a:lnTo>
                  <a:pt x="203974" y="1969516"/>
                </a:lnTo>
                <a:lnTo>
                  <a:pt x="180149" y="1975421"/>
                </a:lnTo>
                <a:lnTo>
                  <a:pt x="157010" y="1983232"/>
                </a:lnTo>
                <a:lnTo>
                  <a:pt x="157010" y="1974088"/>
                </a:lnTo>
                <a:lnTo>
                  <a:pt x="157518" y="1969516"/>
                </a:lnTo>
                <a:lnTo>
                  <a:pt x="197764" y="1961756"/>
                </a:lnTo>
                <a:lnTo>
                  <a:pt x="237464" y="1951634"/>
                </a:lnTo>
                <a:lnTo>
                  <a:pt x="239496" y="1950974"/>
                </a:lnTo>
                <a:lnTo>
                  <a:pt x="276491" y="1939137"/>
                </a:lnTo>
                <a:lnTo>
                  <a:pt x="314744" y="1924304"/>
                </a:lnTo>
                <a:lnTo>
                  <a:pt x="314744" y="1905228"/>
                </a:lnTo>
                <a:lnTo>
                  <a:pt x="277355" y="1920062"/>
                </a:lnTo>
                <a:lnTo>
                  <a:pt x="238252" y="1932838"/>
                </a:lnTo>
                <a:lnTo>
                  <a:pt x="198437" y="1943150"/>
                </a:lnTo>
                <a:lnTo>
                  <a:pt x="158026" y="1950974"/>
                </a:lnTo>
                <a:lnTo>
                  <a:pt x="159296" y="1915160"/>
                </a:lnTo>
                <a:lnTo>
                  <a:pt x="261048" y="1895983"/>
                </a:lnTo>
                <a:lnTo>
                  <a:pt x="316268" y="1885581"/>
                </a:lnTo>
                <a:lnTo>
                  <a:pt x="316776" y="1885442"/>
                </a:lnTo>
                <a:lnTo>
                  <a:pt x="317411" y="1885315"/>
                </a:lnTo>
                <a:lnTo>
                  <a:pt x="317411" y="1851507"/>
                </a:lnTo>
                <a:lnTo>
                  <a:pt x="313855" y="1849132"/>
                </a:lnTo>
                <a:lnTo>
                  <a:pt x="313855" y="1867420"/>
                </a:lnTo>
                <a:lnTo>
                  <a:pt x="159931" y="1895983"/>
                </a:lnTo>
                <a:lnTo>
                  <a:pt x="161074" y="1858899"/>
                </a:lnTo>
                <a:lnTo>
                  <a:pt x="199364" y="1856879"/>
                </a:lnTo>
                <a:lnTo>
                  <a:pt x="238798" y="1855254"/>
                </a:lnTo>
                <a:lnTo>
                  <a:pt x="277545" y="1857578"/>
                </a:lnTo>
                <a:lnTo>
                  <a:pt x="313855" y="1867420"/>
                </a:lnTo>
                <a:lnTo>
                  <a:pt x="313855" y="1849132"/>
                </a:lnTo>
                <a:lnTo>
                  <a:pt x="303187" y="1842020"/>
                </a:lnTo>
                <a:lnTo>
                  <a:pt x="302361" y="1839341"/>
                </a:lnTo>
                <a:lnTo>
                  <a:pt x="297319" y="1823021"/>
                </a:lnTo>
                <a:lnTo>
                  <a:pt x="294868" y="1821561"/>
                </a:lnTo>
                <a:lnTo>
                  <a:pt x="285026" y="1815706"/>
                </a:lnTo>
                <a:lnTo>
                  <a:pt x="285026" y="1839341"/>
                </a:lnTo>
                <a:lnTo>
                  <a:pt x="263563" y="1838032"/>
                </a:lnTo>
                <a:lnTo>
                  <a:pt x="256895" y="1837817"/>
                </a:lnTo>
                <a:lnTo>
                  <a:pt x="242074" y="1837347"/>
                </a:lnTo>
                <a:lnTo>
                  <a:pt x="220560" y="1837270"/>
                </a:lnTo>
                <a:lnTo>
                  <a:pt x="199047" y="1837817"/>
                </a:lnTo>
                <a:lnTo>
                  <a:pt x="199948" y="1831708"/>
                </a:lnTo>
                <a:lnTo>
                  <a:pt x="198793" y="1826742"/>
                </a:lnTo>
                <a:lnTo>
                  <a:pt x="199999" y="1823250"/>
                </a:lnTo>
                <a:lnTo>
                  <a:pt x="208064" y="1821561"/>
                </a:lnTo>
                <a:lnTo>
                  <a:pt x="227749" y="1824037"/>
                </a:lnTo>
                <a:lnTo>
                  <a:pt x="248780" y="1825739"/>
                </a:lnTo>
                <a:lnTo>
                  <a:pt x="268693" y="1829803"/>
                </a:lnTo>
                <a:lnTo>
                  <a:pt x="285026" y="1839341"/>
                </a:lnTo>
                <a:lnTo>
                  <a:pt x="285026" y="1815706"/>
                </a:lnTo>
                <a:lnTo>
                  <a:pt x="280936" y="1813267"/>
                </a:lnTo>
                <a:lnTo>
                  <a:pt x="259867" y="1808962"/>
                </a:lnTo>
                <a:lnTo>
                  <a:pt x="250990" y="1807794"/>
                </a:lnTo>
                <a:lnTo>
                  <a:pt x="250990" y="0"/>
                </a:lnTo>
                <a:lnTo>
                  <a:pt x="234226" y="0"/>
                </a:lnTo>
                <a:lnTo>
                  <a:pt x="234226" y="1805406"/>
                </a:lnTo>
                <a:lnTo>
                  <a:pt x="218948" y="1802917"/>
                </a:lnTo>
                <a:lnTo>
                  <a:pt x="197180" y="1806143"/>
                </a:lnTo>
                <a:lnTo>
                  <a:pt x="182448" y="1817547"/>
                </a:lnTo>
                <a:lnTo>
                  <a:pt x="182537" y="1838706"/>
                </a:lnTo>
                <a:lnTo>
                  <a:pt x="154254" y="1840534"/>
                </a:lnTo>
                <a:lnTo>
                  <a:pt x="143217" y="1845233"/>
                </a:lnTo>
                <a:lnTo>
                  <a:pt x="143319" y="1859559"/>
                </a:lnTo>
                <a:lnTo>
                  <a:pt x="142074" y="1890674"/>
                </a:lnTo>
                <a:lnTo>
                  <a:pt x="138849" y="1991360"/>
                </a:lnTo>
                <a:lnTo>
                  <a:pt x="99225" y="2013800"/>
                </a:lnTo>
                <a:lnTo>
                  <a:pt x="66001" y="2042769"/>
                </a:lnTo>
                <a:lnTo>
                  <a:pt x="39319" y="2077046"/>
                </a:lnTo>
                <a:lnTo>
                  <a:pt x="19342" y="2115426"/>
                </a:lnTo>
                <a:lnTo>
                  <a:pt x="6184" y="2156701"/>
                </a:lnTo>
                <a:lnTo>
                  <a:pt x="0" y="2199652"/>
                </a:lnTo>
                <a:lnTo>
                  <a:pt x="927" y="2243086"/>
                </a:lnTo>
                <a:lnTo>
                  <a:pt x="9105" y="2285784"/>
                </a:lnTo>
                <a:lnTo>
                  <a:pt x="24701" y="2326551"/>
                </a:lnTo>
                <a:lnTo>
                  <a:pt x="47828" y="2364143"/>
                </a:lnTo>
                <a:lnTo>
                  <a:pt x="78651" y="2397379"/>
                </a:lnTo>
                <a:lnTo>
                  <a:pt x="113550" y="2424265"/>
                </a:lnTo>
                <a:lnTo>
                  <a:pt x="150660" y="2443302"/>
                </a:lnTo>
                <a:lnTo>
                  <a:pt x="189204" y="2454935"/>
                </a:lnTo>
                <a:lnTo>
                  <a:pt x="228434" y="2459583"/>
                </a:lnTo>
                <a:lnTo>
                  <a:pt x="267576" y="2457691"/>
                </a:lnTo>
                <a:lnTo>
                  <a:pt x="305866" y="2449665"/>
                </a:lnTo>
                <a:lnTo>
                  <a:pt x="324243" y="2442781"/>
                </a:lnTo>
                <a:lnTo>
                  <a:pt x="342544" y="2435936"/>
                </a:lnTo>
                <a:lnTo>
                  <a:pt x="376859" y="2416937"/>
                </a:lnTo>
                <a:lnTo>
                  <a:pt x="408025" y="2393111"/>
                </a:lnTo>
                <a:lnTo>
                  <a:pt x="435305" y="2364854"/>
                </a:lnTo>
                <a:lnTo>
                  <a:pt x="457923" y="2332621"/>
                </a:lnTo>
                <a:lnTo>
                  <a:pt x="475119" y="2296820"/>
                </a:lnTo>
                <a:lnTo>
                  <a:pt x="486143" y="2257882"/>
                </a:lnTo>
                <a:lnTo>
                  <a:pt x="490207" y="2216251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bg object 50"/>
          <p:cNvSpPr/>
          <p:nvPr/>
        </p:nvSpPr>
        <p:spPr>
          <a:xfrm>
            <a:off x="8582405" y="2237994"/>
            <a:ext cx="132715" cy="144780"/>
          </a:xfrm>
          <a:custGeom>
            <a:avLst/>
            <a:gdLst/>
            <a:ahLst/>
            <a:cxnLst/>
            <a:rect l="l" t="t" r="r" b="b"/>
            <a:pathLst>
              <a:path w="132715" h="144780">
                <a:moveTo>
                  <a:pt x="32003" y="80772"/>
                </a:moveTo>
                <a:lnTo>
                  <a:pt x="52524" y="102846"/>
                </a:lnTo>
                <a:lnTo>
                  <a:pt x="76914" y="121253"/>
                </a:lnTo>
                <a:lnTo>
                  <a:pt x="103995" y="135421"/>
                </a:lnTo>
                <a:lnTo>
                  <a:pt x="132588" y="144780"/>
                </a:lnTo>
              </a:path>
              <a:path w="132715" h="144780">
                <a:moveTo>
                  <a:pt x="0" y="0"/>
                </a:moveTo>
                <a:lnTo>
                  <a:pt x="5334" y="9906"/>
                </a:lnTo>
                <a:lnTo>
                  <a:pt x="10668" y="19812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bg object 51"/>
          <p:cNvSpPr/>
          <p:nvPr/>
        </p:nvSpPr>
        <p:spPr>
          <a:xfrm>
            <a:off x="7812024" y="1345691"/>
            <a:ext cx="492759" cy="492759"/>
          </a:xfrm>
          <a:custGeom>
            <a:avLst/>
            <a:gdLst/>
            <a:ahLst/>
            <a:cxnLst/>
            <a:rect l="l" t="t" r="r" b="b"/>
            <a:pathLst>
              <a:path w="492759" h="492760">
                <a:moveTo>
                  <a:pt x="492252" y="246126"/>
                </a:moveTo>
                <a:lnTo>
                  <a:pt x="487248" y="196545"/>
                </a:lnTo>
                <a:lnTo>
                  <a:pt x="472897" y="150342"/>
                </a:lnTo>
                <a:lnTo>
                  <a:pt x="450202" y="108534"/>
                </a:lnTo>
                <a:lnTo>
                  <a:pt x="420141" y="72110"/>
                </a:lnTo>
                <a:lnTo>
                  <a:pt x="383717" y="42049"/>
                </a:lnTo>
                <a:lnTo>
                  <a:pt x="341909" y="19354"/>
                </a:lnTo>
                <a:lnTo>
                  <a:pt x="295706" y="5003"/>
                </a:lnTo>
                <a:lnTo>
                  <a:pt x="246126" y="0"/>
                </a:lnTo>
                <a:lnTo>
                  <a:pt x="196532" y="5003"/>
                </a:lnTo>
                <a:lnTo>
                  <a:pt x="150329" y="19354"/>
                </a:lnTo>
                <a:lnTo>
                  <a:pt x="108521" y="42049"/>
                </a:lnTo>
                <a:lnTo>
                  <a:pt x="72097" y="72110"/>
                </a:lnTo>
                <a:lnTo>
                  <a:pt x="42037" y="108534"/>
                </a:lnTo>
                <a:lnTo>
                  <a:pt x="19342" y="150342"/>
                </a:lnTo>
                <a:lnTo>
                  <a:pt x="4991" y="196545"/>
                </a:lnTo>
                <a:lnTo>
                  <a:pt x="0" y="246126"/>
                </a:lnTo>
                <a:lnTo>
                  <a:pt x="4991" y="295719"/>
                </a:lnTo>
                <a:lnTo>
                  <a:pt x="19342" y="341922"/>
                </a:lnTo>
                <a:lnTo>
                  <a:pt x="42037" y="383730"/>
                </a:lnTo>
                <a:lnTo>
                  <a:pt x="72097" y="420154"/>
                </a:lnTo>
                <a:lnTo>
                  <a:pt x="108521" y="450215"/>
                </a:lnTo>
                <a:lnTo>
                  <a:pt x="150329" y="472909"/>
                </a:lnTo>
                <a:lnTo>
                  <a:pt x="196532" y="487260"/>
                </a:lnTo>
                <a:lnTo>
                  <a:pt x="246126" y="492264"/>
                </a:lnTo>
                <a:lnTo>
                  <a:pt x="295706" y="487260"/>
                </a:lnTo>
                <a:lnTo>
                  <a:pt x="341909" y="472909"/>
                </a:lnTo>
                <a:lnTo>
                  <a:pt x="383717" y="450215"/>
                </a:lnTo>
                <a:lnTo>
                  <a:pt x="420141" y="420154"/>
                </a:lnTo>
                <a:lnTo>
                  <a:pt x="450202" y="383730"/>
                </a:lnTo>
                <a:lnTo>
                  <a:pt x="472897" y="341922"/>
                </a:lnTo>
                <a:lnTo>
                  <a:pt x="487248" y="295719"/>
                </a:lnTo>
                <a:lnTo>
                  <a:pt x="492252" y="246126"/>
                </a:lnTo>
                <a:close/>
              </a:path>
            </a:pathLst>
          </a:custGeom>
          <a:solidFill>
            <a:srgbClr val="FF8800">
              <a:alpha val="823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bg object 52"/>
          <p:cNvSpPr/>
          <p:nvPr/>
        </p:nvSpPr>
        <p:spPr>
          <a:xfrm>
            <a:off x="7987274" y="1353391"/>
            <a:ext cx="153143" cy="3473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bg object 53"/>
          <p:cNvSpPr/>
          <p:nvPr/>
        </p:nvSpPr>
        <p:spPr>
          <a:xfrm>
            <a:off x="7980172" y="0"/>
            <a:ext cx="170815" cy="1708150"/>
          </a:xfrm>
          <a:custGeom>
            <a:avLst/>
            <a:gdLst/>
            <a:ahLst/>
            <a:cxnLst/>
            <a:rect l="l" t="t" r="r" b="b"/>
            <a:pathLst>
              <a:path w="170815" h="1708150">
                <a:moveTo>
                  <a:pt x="170192" y="1586522"/>
                </a:moveTo>
                <a:lnTo>
                  <a:pt x="167297" y="1553121"/>
                </a:lnTo>
                <a:lnTo>
                  <a:pt x="158762" y="1516075"/>
                </a:lnTo>
                <a:lnTo>
                  <a:pt x="152844" y="1499946"/>
                </a:lnTo>
                <a:lnTo>
                  <a:pt x="152844" y="1574228"/>
                </a:lnTo>
                <a:lnTo>
                  <a:pt x="147383" y="1621891"/>
                </a:lnTo>
                <a:lnTo>
                  <a:pt x="127762" y="1665351"/>
                </a:lnTo>
                <a:lnTo>
                  <a:pt x="128016" y="1665351"/>
                </a:lnTo>
                <a:lnTo>
                  <a:pt x="95897" y="1687512"/>
                </a:lnTo>
                <a:lnTo>
                  <a:pt x="48983" y="1676882"/>
                </a:lnTo>
                <a:lnTo>
                  <a:pt x="24003" y="1618678"/>
                </a:lnTo>
                <a:lnTo>
                  <a:pt x="19354" y="1581912"/>
                </a:lnTo>
                <a:lnTo>
                  <a:pt x="19469" y="1553121"/>
                </a:lnTo>
                <a:lnTo>
                  <a:pt x="19532" y="1543697"/>
                </a:lnTo>
                <a:lnTo>
                  <a:pt x="24549" y="1509534"/>
                </a:lnTo>
                <a:lnTo>
                  <a:pt x="34163" y="1482725"/>
                </a:lnTo>
                <a:lnTo>
                  <a:pt x="41529" y="1483233"/>
                </a:lnTo>
                <a:lnTo>
                  <a:pt x="56642" y="1483741"/>
                </a:lnTo>
                <a:lnTo>
                  <a:pt x="54533" y="1512112"/>
                </a:lnTo>
                <a:lnTo>
                  <a:pt x="47371" y="1556562"/>
                </a:lnTo>
                <a:lnTo>
                  <a:pt x="45529" y="1592999"/>
                </a:lnTo>
                <a:lnTo>
                  <a:pt x="59436" y="1597279"/>
                </a:lnTo>
                <a:lnTo>
                  <a:pt x="63246" y="1591564"/>
                </a:lnTo>
                <a:lnTo>
                  <a:pt x="68834" y="1581912"/>
                </a:lnTo>
                <a:lnTo>
                  <a:pt x="76708" y="1581912"/>
                </a:lnTo>
                <a:lnTo>
                  <a:pt x="83400" y="1583778"/>
                </a:lnTo>
                <a:lnTo>
                  <a:pt x="88925" y="1588389"/>
                </a:lnTo>
                <a:lnTo>
                  <a:pt x="93459" y="1594345"/>
                </a:lnTo>
                <a:lnTo>
                  <a:pt x="97155" y="1600200"/>
                </a:lnTo>
                <a:lnTo>
                  <a:pt x="111353" y="1594637"/>
                </a:lnTo>
                <a:lnTo>
                  <a:pt x="110807" y="1581912"/>
                </a:lnTo>
                <a:lnTo>
                  <a:pt x="110159" y="1566799"/>
                </a:lnTo>
                <a:lnTo>
                  <a:pt x="110121" y="1566037"/>
                </a:lnTo>
                <a:lnTo>
                  <a:pt x="109766" y="1557832"/>
                </a:lnTo>
                <a:lnTo>
                  <a:pt x="103492" y="1513103"/>
                </a:lnTo>
                <a:lnTo>
                  <a:pt x="103619" y="1483995"/>
                </a:lnTo>
                <a:lnTo>
                  <a:pt x="103632" y="1483741"/>
                </a:lnTo>
                <a:lnTo>
                  <a:pt x="111252" y="1483741"/>
                </a:lnTo>
                <a:lnTo>
                  <a:pt x="118872" y="1483106"/>
                </a:lnTo>
                <a:lnTo>
                  <a:pt x="126492" y="1482725"/>
                </a:lnTo>
                <a:lnTo>
                  <a:pt x="145440" y="1526476"/>
                </a:lnTo>
                <a:lnTo>
                  <a:pt x="152844" y="1574228"/>
                </a:lnTo>
                <a:lnTo>
                  <a:pt x="152844" y="1499946"/>
                </a:lnTo>
                <a:lnTo>
                  <a:pt x="146532" y="1482725"/>
                </a:lnTo>
                <a:lnTo>
                  <a:pt x="143891" y="1475486"/>
                </a:lnTo>
                <a:lnTo>
                  <a:pt x="146646" y="1465262"/>
                </a:lnTo>
                <a:lnTo>
                  <a:pt x="147015" y="1463929"/>
                </a:lnTo>
                <a:lnTo>
                  <a:pt x="147612" y="1442085"/>
                </a:lnTo>
                <a:lnTo>
                  <a:pt x="147599" y="1436243"/>
                </a:lnTo>
                <a:lnTo>
                  <a:pt x="147370" y="1419847"/>
                </a:lnTo>
                <a:lnTo>
                  <a:pt x="147485" y="1391780"/>
                </a:lnTo>
                <a:lnTo>
                  <a:pt x="145605" y="1386840"/>
                </a:lnTo>
                <a:lnTo>
                  <a:pt x="143865" y="1382255"/>
                </a:lnTo>
                <a:lnTo>
                  <a:pt x="136423" y="1375956"/>
                </a:lnTo>
                <a:lnTo>
                  <a:pt x="129667" y="1375041"/>
                </a:lnTo>
                <a:lnTo>
                  <a:pt x="129667" y="1442085"/>
                </a:lnTo>
                <a:lnTo>
                  <a:pt x="129667" y="1463929"/>
                </a:lnTo>
                <a:lnTo>
                  <a:pt x="109918" y="1464843"/>
                </a:lnTo>
                <a:lnTo>
                  <a:pt x="90678" y="1465262"/>
                </a:lnTo>
                <a:lnTo>
                  <a:pt x="90678" y="1566037"/>
                </a:lnTo>
                <a:lnTo>
                  <a:pt x="84366" y="1563878"/>
                </a:lnTo>
                <a:lnTo>
                  <a:pt x="77812" y="1563281"/>
                </a:lnTo>
                <a:lnTo>
                  <a:pt x="71310" y="1564259"/>
                </a:lnTo>
                <a:lnTo>
                  <a:pt x="65151" y="1566799"/>
                </a:lnTo>
                <a:lnTo>
                  <a:pt x="67995" y="1545691"/>
                </a:lnTo>
                <a:lnTo>
                  <a:pt x="70396" y="1525206"/>
                </a:lnTo>
                <a:lnTo>
                  <a:pt x="72466" y="1504645"/>
                </a:lnTo>
                <a:lnTo>
                  <a:pt x="74168" y="1483995"/>
                </a:lnTo>
                <a:lnTo>
                  <a:pt x="85471" y="1483995"/>
                </a:lnTo>
                <a:lnTo>
                  <a:pt x="85280" y="1504810"/>
                </a:lnTo>
                <a:lnTo>
                  <a:pt x="86067" y="1525206"/>
                </a:lnTo>
                <a:lnTo>
                  <a:pt x="87858" y="1545691"/>
                </a:lnTo>
                <a:lnTo>
                  <a:pt x="90678" y="1566037"/>
                </a:lnTo>
                <a:lnTo>
                  <a:pt x="90678" y="1465262"/>
                </a:lnTo>
                <a:lnTo>
                  <a:pt x="90297" y="1465262"/>
                </a:lnTo>
                <a:lnTo>
                  <a:pt x="70764" y="1465224"/>
                </a:lnTo>
                <a:lnTo>
                  <a:pt x="51308" y="1464691"/>
                </a:lnTo>
                <a:lnTo>
                  <a:pt x="51689" y="1464691"/>
                </a:lnTo>
                <a:lnTo>
                  <a:pt x="95923" y="1451864"/>
                </a:lnTo>
                <a:lnTo>
                  <a:pt x="129667" y="1442085"/>
                </a:lnTo>
                <a:lnTo>
                  <a:pt x="129667" y="1375041"/>
                </a:lnTo>
                <a:lnTo>
                  <a:pt x="129413" y="1375016"/>
                </a:lnTo>
                <a:lnTo>
                  <a:pt x="129413" y="1423543"/>
                </a:lnTo>
                <a:lnTo>
                  <a:pt x="31496" y="1451864"/>
                </a:lnTo>
                <a:lnTo>
                  <a:pt x="31496" y="1436243"/>
                </a:lnTo>
                <a:lnTo>
                  <a:pt x="52539" y="1425778"/>
                </a:lnTo>
                <a:lnTo>
                  <a:pt x="70396" y="1416431"/>
                </a:lnTo>
                <a:lnTo>
                  <a:pt x="74066" y="1414513"/>
                </a:lnTo>
                <a:lnTo>
                  <a:pt x="95072" y="1402372"/>
                </a:lnTo>
                <a:lnTo>
                  <a:pt x="114554" y="1389253"/>
                </a:lnTo>
                <a:lnTo>
                  <a:pt x="119126" y="1390142"/>
                </a:lnTo>
                <a:lnTo>
                  <a:pt x="121031" y="1389253"/>
                </a:lnTo>
                <a:lnTo>
                  <a:pt x="124320" y="1387729"/>
                </a:lnTo>
                <a:lnTo>
                  <a:pt x="126238" y="1386840"/>
                </a:lnTo>
                <a:lnTo>
                  <a:pt x="128765" y="1390904"/>
                </a:lnTo>
                <a:lnTo>
                  <a:pt x="129070" y="1398460"/>
                </a:lnTo>
                <a:lnTo>
                  <a:pt x="129235" y="1406994"/>
                </a:lnTo>
                <a:lnTo>
                  <a:pt x="129413" y="1423543"/>
                </a:lnTo>
                <a:lnTo>
                  <a:pt x="129413" y="1375016"/>
                </a:lnTo>
                <a:lnTo>
                  <a:pt x="127889" y="1374800"/>
                </a:lnTo>
                <a:lnTo>
                  <a:pt x="126834" y="1374648"/>
                </a:lnTo>
                <a:lnTo>
                  <a:pt x="124968" y="1374394"/>
                </a:lnTo>
                <a:lnTo>
                  <a:pt x="115392" y="1358049"/>
                </a:lnTo>
                <a:lnTo>
                  <a:pt x="113538" y="1354886"/>
                </a:lnTo>
                <a:lnTo>
                  <a:pt x="113538" y="1374648"/>
                </a:lnTo>
                <a:lnTo>
                  <a:pt x="97269" y="1374368"/>
                </a:lnTo>
                <a:lnTo>
                  <a:pt x="92329" y="1374432"/>
                </a:lnTo>
                <a:lnTo>
                  <a:pt x="92329" y="1388364"/>
                </a:lnTo>
                <a:lnTo>
                  <a:pt x="78295" y="1395272"/>
                </a:lnTo>
                <a:lnTo>
                  <a:pt x="62166" y="1402740"/>
                </a:lnTo>
                <a:lnTo>
                  <a:pt x="31623" y="1416431"/>
                </a:lnTo>
                <a:lnTo>
                  <a:pt x="31699" y="1406994"/>
                </a:lnTo>
                <a:lnTo>
                  <a:pt x="31623" y="1387729"/>
                </a:lnTo>
                <a:lnTo>
                  <a:pt x="76530" y="1388059"/>
                </a:lnTo>
                <a:lnTo>
                  <a:pt x="92075" y="1388364"/>
                </a:lnTo>
                <a:lnTo>
                  <a:pt x="92329" y="1388364"/>
                </a:lnTo>
                <a:lnTo>
                  <a:pt x="92329" y="1374432"/>
                </a:lnTo>
                <a:lnTo>
                  <a:pt x="61341" y="1374800"/>
                </a:lnTo>
                <a:lnTo>
                  <a:pt x="45085" y="1374648"/>
                </a:lnTo>
                <a:lnTo>
                  <a:pt x="44831" y="1374140"/>
                </a:lnTo>
                <a:lnTo>
                  <a:pt x="45720" y="1370584"/>
                </a:lnTo>
                <a:lnTo>
                  <a:pt x="45974" y="1370203"/>
                </a:lnTo>
                <a:lnTo>
                  <a:pt x="46355" y="1370203"/>
                </a:lnTo>
                <a:lnTo>
                  <a:pt x="63271" y="1359217"/>
                </a:lnTo>
                <a:lnTo>
                  <a:pt x="86029" y="1358049"/>
                </a:lnTo>
                <a:lnTo>
                  <a:pt x="105752" y="1364068"/>
                </a:lnTo>
                <a:lnTo>
                  <a:pt x="113538" y="1374648"/>
                </a:lnTo>
                <a:lnTo>
                  <a:pt x="113538" y="1354886"/>
                </a:lnTo>
                <a:lnTo>
                  <a:pt x="113169" y="1354251"/>
                </a:lnTo>
                <a:lnTo>
                  <a:pt x="89408" y="1349222"/>
                </a:lnTo>
                <a:lnTo>
                  <a:pt x="89408" y="0"/>
                </a:lnTo>
                <a:lnTo>
                  <a:pt x="71120" y="0"/>
                </a:lnTo>
                <a:lnTo>
                  <a:pt x="71120" y="1348803"/>
                </a:lnTo>
                <a:lnTo>
                  <a:pt x="45732" y="1353197"/>
                </a:lnTo>
                <a:lnTo>
                  <a:pt x="30099" y="1371981"/>
                </a:lnTo>
                <a:lnTo>
                  <a:pt x="21259" y="1375321"/>
                </a:lnTo>
                <a:lnTo>
                  <a:pt x="15900" y="1382102"/>
                </a:lnTo>
                <a:lnTo>
                  <a:pt x="13449" y="1390904"/>
                </a:lnTo>
                <a:lnTo>
                  <a:pt x="13373" y="1402080"/>
                </a:lnTo>
                <a:lnTo>
                  <a:pt x="13754" y="1419847"/>
                </a:lnTo>
                <a:lnTo>
                  <a:pt x="12966" y="1436243"/>
                </a:lnTo>
                <a:lnTo>
                  <a:pt x="12877" y="1451864"/>
                </a:lnTo>
                <a:lnTo>
                  <a:pt x="12954" y="1459979"/>
                </a:lnTo>
                <a:lnTo>
                  <a:pt x="16891" y="1478153"/>
                </a:lnTo>
                <a:lnTo>
                  <a:pt x="16891" y="1478788"/>
                </a:lnTo>
                <a:lnTo>
                  <a:pt x="5524" y="1525892"/>
                </a:lnTo>
                <a:lnTo>
                  <a:pt x="114" y="1567294"/>
                </a:lnTo>
                <a:lnTo>
                  <a:pt x="0" y="1603121"/>
                </a:lnTo>
                <a:lnTo>
                  <a:pt x="4483" y="1633499"/>
                </a:lnTo>
                <a:lnTo>
                  <a:pt x="24485" y="1678355"/>
                </a:lnTo>
                <a:lnTo>
                  <a:pt x="54698" y="1702828"/>
                </a:lnTo>
                <a:lnTo>
                  <a:pt x="89623" y="1707883"/>
                </a:lnTo>
                <a:lnTo>
                  <a:pt x="107149" y="1703438"/>
                </a:lnTo>
                <a:lnTo>
                  <a:pt x="138925" y="1681162"/>
                </a:lnTo>
                <a:lnTo>
                  <a:pt x="161759" y="1641868"/>
                </a:lnTo>
                <a:lnTo>
                  <a:pt x="168122" y="1616138"/>
                </a:lnTo>
                <a:lnTo>
                  <a:pt x="170192" y="1586522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bg object 54"/>
          <p:cNvSpPr/>
          <p:nvPr/>
        </p:nvSpPr>
        <p:spPr>
          <a:xfrm>
            <a:off x="8029193" y="1628394"/>
            <a:ext cx="27940" cy="29209"/>
          </a:xfrm>
          <a:custGeom>
            <a:avLst/>
            <a:gdLst/>
            <a:ahLst/>
            <a:cxnLst/>
            <a:rect l="l" t="t" r="r" b="b"/>
            <a:pathLst>
              <a:path w="27940" h="29210">
                <a:moveTo>
                  <a:pt x="0" y="0"/>
                </a:moveTo>
                <a:lnTo>
                  <a:pt x="5911" y="8042"/>
                </a:lnTo>
                <a:lnTo>
                  <a:pt x="12525" y="15573"/>
                </a:lnTo>
                <a:lnTo>
                  <a:pt x="19734" y="22556"/>
                </a:lnTo>
                <a:lnTo>
                  <a:pt x="27431" y="28955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bg object 55"/>
          <p:cNvSpPr/>
          <p:nvPr/>
        </p:nvSpPr>
        <p:spPr>
          <a:xfrm>
            <a:off x="8019288" y="3404615"/>
            <a:ext cx="809625" cy="1065530"/>
          </a:xfrm>
          <a:custGeom>
            <a:avLst/>
            <a:gdLst/>
            <a:ahLst/>
            <a:cxnLst/>
            <a:rect l="l" t="t" r="r" b="b"/>
            <a:pathLst>
              <a:path w="809625" h="1065529">
                <a:moveTo>
                  <a:pt x="809244" y="532638"/>
                </a:moveTo>
                <a:lnTo>
                  <a:pt x="807148" y="478193"/>
                </a:lnTo>
                <a:lnTo>
                  <a:pt x="801014" y="425310"/>
                </a:lnTo>
                <a:lnTo>
                  <a:pt x="791044" y="374269"/>
                </a:lnTo>
                <a:lnTo>
                  <a:pt x="777443" y="325335"/>
                </a:lnTo>
                <a:lnTo>
                  <a:pt x="760412" y="278777"/>
                </a:lnTo>
                <a:lnTo>
                  <a:pt x="740143" y="234861"/>
                </a:lnTo>
                <a:lnTo>
                  <a:pt x="716864" y="193852"/>
                </a:lnTo>
                <a:lnTo>
                  <a:pt x="690740" y="156019"/>
                </a:lnTo>
                <a:lnTo>
                  <a:pt x="662012" y="121640"/>
                </a:lnTo>
                <a:lnTo>
                  <a:pt x="630872" y="90982"/>
                </a:lnTo>
                <a:lnTo>
                  <a:pt x="597509" y="64300"/>
                </a:lnTo>
                <a:lnTo>
                  <a:pt x="562140" y="41871"/>
                </a:lnTo>
                <a:lnTo>
                  <a:pt x="524954" y="23952"/>
                </a:lnTo>
                <a:lnTo>
                  <a:pt x="486181" y="10833"/>
                </a:lnTo>
                <a:lnTo>
                  <a:pt x="445998" y="2755"/>
                </a:lnTo>
                <a:lnTo>
                  <a:pt x="404622" y="0"/>
                </a:lnTo>
                <a:lnTo>
                  <a:pt x="363232" y="2755"/>
                </a:lnTo>
                <a:lnTo>
                  <a:pt x="323049" y="10833"/>
                </a:lnTo>
                <a:lnTo>
                  <a:pt x="284276" y="23952"/>
                </a:lnTo>
                <a:lnTo>
                  <a:pt x="247091" y="41871"/>
                </a:lnTo>
                <a:lnTo>
                  <a:pt x="211721" y="64300"/>
                </a:lnTo>
                <a:lnTo>
                  <a:pt x="178358" y="90982"/>
                </a:lnTo>
                <a:lnTo>
                  <a:pt x="147218" y="121640"/>
                </a:lnTo>
                <a:lnTo>
                  <a:pt x="118491" y="156032"/>
                </a:lnTo>
                <a:lnTo>
                  <a:pt x="92367" y="193852"/>
                </a:lnTo>
                <a:lnTo>
                  <a:pt x="69088" y="234861"/>
                </a:lnTo>
                <a:lnTo>
                  <a:pt x="48818" y="278777"/>
                </a:lnTo>
                <a:lnTo>
                  <a:pt x="31788" y="325335"/>
                </a:lnTo>
                <a:lnTo>
                  <a:pt x="18186" y="374269"/>
                </a:lnTo>
                <a:lnTo>
                  <a:pt x="8216" y="425310"/>
                </a:lnTo>
                <a:lnTo>
                  <a:pt x="2082" y="478193"/>
                </a:lnTo>
                <a:lnTo>
                  <a:pt x="0" y="532638"/>
                </a:lnTo>
                <a:lnTo>
                  <a:pt x="2082" y="587108"/>
                </a:lnTo>
                <a:lnTo>
                  <a:pt x="8216" y="639991"/>
                </a:lnTo>
                <a:lnTo>
                  <a:pt x="18186" y="691032"/>
                </a:lnTo>
                <a:lnTo>
                  <a:pt x="31788" y="739978"/>
                </a:lnTo>
                <a:lnTo>
                  <a:pt x="48818" y="786536"/>
                </a:lnTo>
                <a:lnTo>
                  <a:pt x="69088" y="830453"/>
                </a:lnTo>
                <a:lnTo>
                  <a:pt x="92367" y="871448"/>
                </a:lnTo>
                <a:lnTo>
                  <a:pt x="118491" y="909281"/>
                </a:lnTo>
                <a:lnTo>
                  <a:pt x="147218" y="943660"/>
                </a:lnTo>
                <a:lnTo>
                  <a:pt x="178358" y="974318"/>
                </a:lnTo>
                <a:lnTo>
                  <a:pt x="211721" y="1001001"/>
                </a:lnTo>
                <a:lnTo>
                  <a:pt x="247091" y="1023429"/>
                </a:lnTo>
                <a:lnTo>
                  <a:pt x="284276" y="1041336"/>
                </a:lnTo>
                <a:lnTo>
                  <a:pt x="323049" y="1054455"/>
                </a:lnTo>
                <a:lnTo>
                  <a:pt x="363232" y="1062532"/>
                </a:lnTo>
                <a:lnTo>
                  <a:pt x="404622" y="1065276"/>
                </a:lnTo>
                <a:lnTo>
                  <a:pt x="445998" y="1062532"/>
                </a:lnTo>
                <a:lnTo>
                  <a:pt x="486181" y="1054455"/>
                </a:lnTo>
                <a:lnTo>
                  <a:pt x="524954" y="1041336"/>
                </a:lnTo>
                <a:lnTo>
                  <a:pt x="562140" y="1023429"/>
                </a:lnTo>
                <a:lnTo>
                  <a:pt x="597509" y="1001001"/>
                </a:lnTo>
                <a:lnTo>
                  <a:pt x="630872" y="974318"/>
                </a:lnTo>
                <a:lnTo>
                  <a:pt x="662012" y="943660"/>
                </a:lnTo>
                <a:lnTo>
                  <a:pt x="690740" y="909281"/>
                </a:lnTo>
                <a:lnTo>
                  <a:pt x="716864" y="871448"/>
                </a:lnTo>
                <a:lnTo>
                  <a:pt x="740143" y="830453"/>
                </a:lnTo>
                <a:lnTo>
                  <a:pt x="760412" y="786536"/>
                </a:lnTo>
                <a:lnTo>
                  <a:pt x="777443" y="739978"/>
                </a:lnTo>
                <a:lnTo>
                  <a:pt x="791044" y="691032"/>
                </a:lnTo>
                <a:lnTo>
                  <a:pt x="801014" y="639991"/>
                </a:lnTo>
                <a:lnTo>
                  <a:pt x="807148" y="587108"/>
                </a:lnTo>
                <a:lnTo>
                  <a:pt x="809244" y="532638"/>
                </a:lnTo>
                <a:close/>
              </a:path>
            </a:pathLst>
          </a:custGeom>
          <a:solidFill>
            <a:srgbClr val="0FA2FF">
              <a:alpha val="627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bg object 56"/>
          <p:cNvSpPr/>
          <p:nvPr/>
        </p:nvSpPr>
        <p:spPr>
          <a:xfrm>
            <a:off x="8284564" y="3601420"/>
            <a:ext cx="267970" cy="657225"/>
          </a:xfrm>
          <a:custGeom>
            <a:avLst/>
            <a:gdLst/>
            <a:ahLst/>
            <a:cxnLst/>
            <a:rect l="l" t="t" r="r" b="b"/>
            <a:pathLst>
              <a:path w="267970" h="657225">
                <a:moveTo>
                  <a:pt x="142510" y="0"/>
                </a:moveTo>
                <a:lnTo>
                  <a:pt x="93135" y="2729"/>
                </a:lnTo>
                <a:lnTo>
                  <a:pt x="32539" y="8047"/>
                </a:lnTo>
                <a:lnTo>
                  <a:pt x="7755" y="82137"/>
                </a:lnTo>
                <a:lnTo>
                  <a:pt x="5424" y="132181"/>
                </a:lnTo>
                <a:lnTo>
                  <a:pt x="6226" y="184379"/>
                </a:lnTo>
                <a:lnTo>
                  <a:pt x="7480" y="233846"/>
                </a:lnTo>
                <a:lnTo>
                  <a:pt x="6504" y="275699"/>
                </a:lnTo>
                <a:lnTo>
                  <a:pt x="7884" y="313940"/>
                </a:lnTo>
                <a:lnTo>
                  <a:pt x="6271" y="356158"/>
                </a:lnTo>
                <a:lnTo>
                  <a:pt x="3317" y="400785"/>
                </a:lnTo>
                <a:lnTo>
                  <a:pt x="675" y="446257"/>
                </a:lnTo>
                <a:lnTo>
                  <a:pt x="0" y="491006"/>
                </a:lnTo>
                <a:lnTo>
                  <a:pt x="2943" y="533467"/>
                </a:lnTo>
                <a:lnTo>
                  <a:pt x="11160" y="572074"/>
                </a:lnTo>
                <a:lnTo>
                  <a:pt x="50024" y="631461"/>
                </a:lnTo>
                <a:lnTo>
                  <a:pt x="83979" y="649108"/>
                </a:lnTo>
                <a:lnTo>
                  <a:pt x="129821" y="656636"/>
                </a:lnTo>
                <a:lnTo>
                  <a:pt x="175504" y="647788"/>
                </a:lnTo>
                <a:lnTo>
                  <a:pt x="210006" y="628840"/>
                </a:lnTo>
                <a:lnTo>
                  <a:pt x="251531" y="567131"/>
                </a:lnTo>
                <a:lnTo>
                  <a:pt x="261583" y="527612"/>
                </a:lnTo>
                <a:lnTo>
                  <a:pt x="266514" y="484478"/>
                </a:lnTo>
                <a:lnTo>
                  <a:pt x="267840" y="439351"/>
                </a:lnTo>
                <a:lnTo>
                  <a:pt x="267074" y="393852"/>
                </a:lnTo>
                <a:lnTo>
                  <a:pt x="265732" y="349603"/>
                </a:lnTo>
                <a:lnTo>
                  <a:pt x="265330" y="308224"/>
                </a:lnTo>
                <a:lnTo>
                  <a:pt x="267859" y="176698"/>
                </a:lnTo>
                <a:lnTo>
                  <a:pt x="267961" y="127111"/>
                </a:lnTo>
                <a:lnTo>
                  <a:pt x="265795" y="87138"/>
                </a:lnTo>
                <a:lnTo>
                  <a:pt x="250185" y="32519"/>
                </a:lnTo>
                <a:lnTo>
                  <a:pt x="212074" y="5815"/>
                </a:lnTo>
                <a:lnTo>
                  <a:pt x="181783" y="735"/>
                </a:lnTo>
                <a:lnTo>
                  <a:pt x="142510" y="0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bg object 57"/>
          <p:cNvSpPr/>
          <p:nvPr/>
        </p:nvSpPr>
        <p:spPr>
          <a:xfrm>
            <a:off x="8337804" y="3398313"/>
            <a:ext cx="164326" cy="2013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bg object 58"/>
          <p:cNvSpPr/>
          <p:nvPr/>
        </p:nvSpPr>
        <p:spPr>
          <a:xfrm>
            <a:off x="8278330" y="0"/>
            <a:ext cx="283845" cy="4264660"/>
          </a:xfrm>
          <a:custGeom>
            <a:avLst/>
            <a:gdLst/>
            <a:ahLst/>
            <a:cxnLst/>
            <a:rect l="l" t="t" r="r" b="b"/>
            <a:pathLst>
              <a:path w="283845" h="4264660">
                <a:moveTo>
                  <a:pt x="283438" y="3765550"/>
                </a:moveTo>
                <a:lnTo>
                  <a:pt x="283375" y="3708781"/>
                </a:lnTo>
                <a:lnTo>
                  <a:pt x="281406" y="3674999"/>
                </a:lnTo>
                <a:lnTo>
                  <a:pt x="272097" y="3641890"/>
                </a:lnTo>
                <a:lnTo>
                  <a:pt x="266712" y="3633876"/>
                </a:lnTo>
                <a:lnTo>
                  <a:pt x="266712" y="3732923"/>
                </a:lnTo>
                <a:lnTo>
                  <a:pt x="265531" y="3779545"/>
                </a:lnTo>
                <a:lnTo>
                  <a:pt x="263359" y="3826230"/>
                </a:lnTo>
                <a:lnTo>
                  <a:pt x="263817" y="3872103"/>
                </a:lnTo>
                <a:lnTo>
                  <a:pt x="261467" y="3906609"/>
                </a:lnTo>
                <a:lnTo>
                  <a:pt x="261835" y="3946588"/>
                </a:lnTo>
                <a:lnTo>
                  <a:pt x="263410" y="3989590"/>
                </a:lnTo>
                <a:lnTo>
                  <a:pt x="264541" y="4028516"/>
                </a:lnTo>
                <a:lnTo>
                  <a:pt x="264299" y="4080929"/>
                </a:lnTo>
                <a:lnTo>
                  <a:pt x="260604" y="4124363"/>
                </a:lnTo>
                <a:lnTo>
                  <a:pt x="252158" y="4164063"/>
                </a:lnTo>
                <a:lnTo>
                  <a:pt x="215074" y="4224833"/>
                </a:lnTo>
                <a:lnTo>
                  <a:pt x="141135" y="4248480"/>
                </a:lnTo>
                <a:lnTo>
                  <a:pt x="95288" y="4243349"/>
                </a:lnTo>
                <a:lnTo>
                  <a:pt x="61264" y="4221467"/>
                </a:lnTo>
                <a:lnTo>
                  <a:pt x="37884" y="4187329"/>
                </a:lnTo>
                <a:lnTo>
                  <a:pt x="23977" y="4145432"/>
                </a:lnTo>
                <a:lnTo>
                  <a:pt x="18402" y="4100284"/>
                </a:lnTo>
                <a:lnTo>
                  <a:pt x="19862" y="4059504"/>
                </a:lnTo>
                <a:lnTo>
                  <a:pt x="19939" y="4052659"/>
                </a:lnTo>
                <a:lnTo>
                  <a:pt x="21145" y="4006786"/>
                </a:lnTo>
                <a:lnTo>
                  <a:pt x="22085" y="3957637"/>
                </a:lnTo>
                <a:lnTo>
                  <a:pt x="23571" y="3858120"/>
                </a:lnTo>
                <a:lnTo>
                  <a:pt x="24409" y="3808565"/>
                </a:lnTo>
                <a:lnTo>
                  <a:pt x="25514" y="3758869"/>
                </a:lnTo>
                <a:lnTo>
                  <a:pt x="27051" y="3708781"/>
                </a:lnTo>
                <a:lnTo>
                  <a:pt x="29121" y="3660140"/>
                </a:lnTo>
                <a:lnTo>
                  <a:pt x="40309" y="3623602"/>
                </a:lnTo>
                <a:lnTo>
                  <a:pt x="91122" y="3605530"/>
                </a:lnTo>
                <a:lnTo>
                  <a:pt x="125895" y="3606419"/>
                </a:lnTo>
                <a:lnTo>
                  <a:pt x="127012" y="3613416"/>
                </a:lnTo>
                <a:lnTo>
                  <a:pt x="127673" y="3620770"/>
                </a:lnTo>
                <a:lnTo>
                  <a:pt x="127673" y="3627882"/>
                </a:lnTo>
                <a:lnTo>
                  <a:pt x="96329" y="3657003"/>
                </a:lnTo>
                <a:lnTo>
                  <a:pt x="83489" y="3697643"/>
                </a:lnTo>
                <a:lnTo>
                  <a:pt x="92862" y="3736619"/>
                </a:lnTo>
                <a:lnTo>
                  <a:pt x="128181" y="3760724"/>
                </a:lnTo>
                <a:lnTo>
                  <a:pt x="128562" y="3831082"/>
                </a:lnTo>
                <a:lnTo>
                  <a:pt x="95097" y="3841445"/>
                </a:lnTo>
                <a:lnTo>
                  <a:pt x="74930" y="3864622"/>
                </a:lnTo>
                <a:lnTo>
                  <a:pt x="68135" y="3894074"/>
                </a:lnTo>
                <a:lnTo>
                  <a:pt x="74828" y="3923271"/>
                </a:lnTo>
                <a:lnTo>
                  <a:pt x="95110" y="3945699"/>
                </a:lnTo>
                <a:lnTo>
                  <a:pt x="129070" y="3954818"/>
                </a:lnTo>
                <a:lnTo>
                  <a:pt x="129451" y="4034675"/>
                </a:lnTo>
                <a:lnTo>
                  <a:pt x="98907" y="4052659"/>
                </a:lnTo>
                <a:lnTo>
                  <a:pt x="83083" y="4072178"/>
                </a:lnTo>
                <a:lnTo>
                  <a:pt x="79146" y="4091267"/>
                </a:lnTo>
                <a:lnTo>
                  <a:pt x="84277" y="4107929"/>
                </a:lnTo>
                <a:lnTo>
                  <a:pt x="95681" y="4120184"/>
                </a:lnTo>
                <a:lnTo>
                  <a:pt x="110528" y="4126065"/>
                </a:lnTo>
                <a:lnTo>
                  <a:pt x="126009" y="4123563"/>
                </a:lnTo>
                <a:lnTo>
                  <a:pt x="139306" y="4110698"/>
                </a:lnTo>
                <a:lnTo>
                  <a:pt x="140055" y="4108412"/>
                </a:lnTo>
                <a:lnTo>
                  <a:pt x="147027" y="4087279"/>
                </a:lnTo>
                <a:lnTo>
                  <a:pt x="129070" y="4087279"/>
                </a:lnTo>
                <a:lnTo>
                  <a:pt x="128892" y="4087279"/>
                </a:lnTo>
                <a:lnTo>
                  <a:pt x="116039" y="4108412"/>
                </a:lnTo>
                <a:lnTo>
                  <a:pt x="101549" y="4099725"/>
                </a:lnTo>
                <a:lnTo>
                  <a:pt x="100952" y="4076357"/>
                </a:lnTo>
                <a:lnTo>
                  <a:pt x="129705" y="4053560"/>
                </a:lnTo>
                <a:lnTo>
                  <a:pt x="129921" y="4059504"/>
                </a:lnTo>
                <a:lnTo>
                  <a:pt x="129933" y="4072178"/>
                </a:lnTo>
                <a:lnTo>
                  <a:pt x="129679" y="4078871"/>
                </a:lnTo>
                <a:lnTo>
                  <a:pt x="129070" y="4087215"/>
                </a:lnTo>
                <a:lnTo>
                  <a:pt x="147053" y="4087215"/>
                </a:lnTo>
                <a:lnTo>
                  <a:pt x="147612" y="4085501"/>
                </a:lnTo>
                <a:lnTo>
                  <a:pt x="148018" y="4053560"/>
                </a:lnTo>
                <a:lnTo>
                  <a:pt x="148120" y="4045978"/>
                </a:lnTo>
                <a:lnTo>
                  <a:pt x="182003" y="4028516"/>
                </a:lnTo>
                <a:lnTo>
                  <a:pt x="182956" y="4027157"/>
                </a:lnTo>
                <a:lnTo>
                  <a:pt x="200456" y="4002354"/>
                </a:lnTo>
                <a:lnTo>
                  <a:pt x="201866" y="3974185"/>
                </a:lnTo>
                <a:lnTo>
                  <a:pt x="189509" y="3957307"/>
                </a:lnTo>
                <a:lnTo>
                  <a:pt x="185305" y="3951579"/>
                </a:lnTo>
                <a:lnTo>
                  <a:pt x="185305" y="3989590"/>
                </a:lnTo>
                <a:lnTo>
                  <a:pt x="174929" y="4011180"/>
                </a:lnTo>
                <a:lnTo>
                  <a:pt x="147866" y="4027157"/>
                </a:lnTo>
                <a:lnTo>
                  <a:pt x="147751" y="4016438"/>
                </a:lnTo>
                <a:lnTo>
                  <a:pt x="147637" y="4002354"/>
                </a:lnTo>
                <a:lnTo>
                  <a:pt x="147561" y="3989590"/>
                </a:lnTo>
                <a:lnTo>
                  <a:pt x="147485" y="3957637"/>
                </a:lnTo>
                <a:lnTo>
                  <a:pt x="147231" y="3957307"/>
                </a:lnTo>
                <a:lnTo>
                  <a:pt x="176809" y="3969321"/>
                </a:lnTo>
                <a:lnTo>
                  <a:pt x="185305" y="3989590"/>
                </a:lnTo>
                <a:lnTo>
                  <a:pt x="185305" y="3951579"/>
                </a:lnTo>
                <a:lnTo>
                  <a:pt x="184658" y="3950690"/>
                </a:lnTo>
                <a:lnTo>
                  <a:pt x="147231" y="3938549"/>
                </a:lnTo>
                <a:lnTo>
                  <a:pt x="147218" y="3935996"/>
                </a:lnTo>
                <a:lnTo>
                  <a:pt x="146862" y="3849624"/>
                </a:lnTo>
                <a:lnTo>
                  <a:pt x="146850" y="3846449"/>
                </a:lnTo>
                <a:lnTo>
                  <a:pt x="183464" y="3833114"/>
                </a:lnTo>
                <a:lnTo>
                  <a:pt x="187528" y="3827907"/>
                </a:lnTo>
                <a:lnTo>
                  <a:pt x="201726" y="3809746"/>
                </a:lnTo>
                <a:lnTo>
                  <a:pt x="201637" y="3782987"/>
                </a:lnTo>
                <a:lnTo>
                  <a:pt x="187921" y="3765550"/>
                </a:lnTo>
                <a:lnTo>
                  <a:pt x="185483" y="3762464"/>
                </a:lnTo>
                <a:lnTo>
                  <a:pt x="185483" y="3797541"/>
                </a:lnTo>
                <a:lnTo>
                  <a:pt x="176199" y="3816400"/>
                </a:lnTo>
                <a:lnTo>
                  <a:pt x="146342" y="3827907"/>
                </a:lnTo>
                <a:lnTo>
                  <a:pt x="146342" y="3765550"/>
                </a:lnTo>
                <a:lnTo>
                  <a:pt x="175196" y="3778288"/>
                </a:lnTo>
                <a:lnTo>
                  <a:pt x="185483" y="3797541"/>
                </a:lnTo>
                <a:lnTo>
                  <a:pt x="185483" y="3762464"/>
                </a:lnTo>
                <a:lnTo>
                  <a:pt x="183172" y="3759517"/>
                </a:lnTo>
                <a:lnTo>
                  <a:pt x="146342" y="3745992"/>
                </a:lnTo>
                <a:lnTo>
                  <a:pt x="146329" y="3740277"/>
                </a:lnTo>
                <a:lnTo>
                  <a:pt x="146215" y="3674999"/>
                </a:lnTo>
                <a:lnTo>
                  <a:pt x="145796" y="3625710"/>
                </a:lnTo>
                <a:lnTo>
                  <a:pt x="145072" y="3607943"/>
                </a:lnTo>
                <a:lnTo>
                  <a:pt x="193979" y="3609124"/>
                </a:lnTo>
                <a:lnTo>
                  <a:pt x="201371" y="3609162"/>
                </a:lnTo>
                <a:lnTo>
                  <a:pt x="204889" y="3608959"/>
                </a:lnTo>
                <a:lnTo>
                  <a:pt x="219468" y="3611232"/>
                </a:lnTo>
                <a:lnTo>
                  <a:pt x="251625" y="3643376"/>
                </a:lnTo>
                <a:lnTo>
                  <a:pt x="263283" y="3687254"/>
                </a:lnTo>
                <a:lnTo>
                  <a:pt x="266712" y="3732923"/>
                </a:lnTo>
                <a:lnTo>
                  <a:pt x="266712" y="3633876"/>
                </a:lnTo>
                <a:lnTo>
                  <a:pt x="253682" y="3614458"/>
                </a:lnTo>
                <a:lnTo>
                  <a:pt x="244132" y="3608959"/>
                </a:lnTo>
                <a:lnTo>
                  <a:pt x="242354" y="3607943"/>
                </a:lnTo>
                <a:lnTo>
                  <a:pt x="238150" y="3605530"/>
                </a:lnTo>
                <a:lnTo>
                  <a:pt x="224447" y="3597656"/>
                </a:lnTo>
                <a:lnTo>
                  <a:pt x="224828" y="3589909"/>
                </a:lnTo>
                <a:lnTo>
                  <a:pt x="226517" y="3555568"/>
                </a:lnTo>
                <a:lnTo>
                  <a:pt x="227368" y="3545840"/>
                </a:lnTo>
                <a:lnTo>
                  <a:pt x="231508" y="3498316"/>
                </a:lnTo>
                <a:lnTo>
                  <a:pt x="230644" y="3486531"/>
                </a:lnTo>
                <a:lnTo>
                  <a:pt x="227850" y="3448253"/>
                </a:lnTo>
                <a:lnTo>
                  <a:pt x="224663" y="3445510"/>
                </a:lnTo>
                <a:lnTo>
                  <a:pt x="213271" y="3435718"/>
                </a:lnTo>
                <a:lnTo>
                  <a:pt x="213271" y="3466973"/>
                </a:lnTo>
                <a:lnTo>
                  <a:pt x="211874" y="3467366"/>
                </a:lnTo>
                <a:lnTo>
                  <a:pt x="211874" y="3486531"/>
                </a:lnTo>
                <a:lnTo>
                  <a:pt x="210096" y="3527298"/>
                </a:lnTo>
                <a:lnTo>
                  <a:pt x="208953" y="3527526"/>
                </a:lnTo>
                <a:lnTo>
                  <a:pt x="208953" y="3545840"/>
                </a:lnTo>
                <a:lnTo>
                  <a:pt x="207048" y="3589909"/>
                </a:lnTo>
                <a:lnTo>
                  <a:pt x="128943" y="3589045"/>
                </a:lnTo>
                <a:lnTo>
                  <a:pt x="128943" y="3935996"/>
                </a:lnTo>
                <a:lnTo>
                  <a:pt x="96799" y="3921937"/>
                </a:lnTo>
                <a:lnTo>
                  <a:pt x="85788" y="3892753"/>
                </a:lnTo>
                <a:lnTo>
                  <a:pt x="96253" y="3863606"/>
                </a:lnTo>
                <a:lnTo>
                  <a:pt x="128562" y="3849624"/>
                </a:lnTo>
                <a:lnTo>
                  <a:pt x="128943" y="3935996"/>
                </a:lnTo>
                <a:lnTo>
                  <a:pt x="128943" y="3589045"/>
                </a:lnTo>
                <a:lnTo>
                  <a:pt x="128308" y="3589045"/>
                </a:lnTo>
                <a:lnTo>
                  <a:pt x="128308" y="3740277"/>
                </a:lnTo>
                <a:lnTo>
                  <a:pt x="128054" y="3740023"/>
                </a:lnTo>
                <a:lnTo>
                  <a:pt x="106591" y="3722217"/>
                </a:lnTo>
                <a:lnTo>
                  <a:pt x="100901" y="3696055"/>
                </a:lnTo>
                <a:lnTo>
                  <a:pt x="108686" y="3668979"/>
                </a:lnTo>
                <a:lnTo>
                  <a:pt x="127673" y="3648456"/>
                </a:lnTo>
                <a:lnTo>
                  <a:pt x="128028" y="3693630"/>
                </a:lnTo>
                <a:lnTo>
                  <a:pt x="128181" y="3717404"/>
                </a:lnTo>
                <a:lnTo>
                  <a:pt x="128308" y="3740277"/>
                </a:lnTo>
                <a:lnTo>
                  <a:pt x="128308" y="3589045"/>
                </a:lnTo>
                <a:lnTo>
                  <a:pt x="69507" y="3588385"/>
                </a:lnTo>
                <a:lnTo>
                  <a:pt x="70396" y="3583178"/>
                </a:lnTo>
                <a:lnTo>
                  <a:pt x="71158" y="3577971"/>
                </a:lnTo>
                <a:lnTo>
                  <a:pt x="71539" y="3572510"/>
                </a:lnTo>
                <a:lnTo>
                  <a:pt x="71412" y="3572383"/>
                </a:lnTo>
                <a:lnTo>
                  <a:pt x="169456" y="3553460"/>
                </a:lnTo>
                <a:lnTo>
                  <a:pt x="208953" y="3545840"/>
                </a:lnTo>
                <a:lnTo>
                  <a:pt x="208953" y="3527526"/>
                </a:lnTo>
                <a:lnTo>
                  <a:pt x="73825" y="3553460"/>
                </a:lnTo>
                <a:lnTo>
                  <a:pt x="74460" y="3545840"/>
                </a:lnTo>
                <a:lnTo>
                  <a:pt x="75653" y="3530714"/>
                </a:lnTo>
                <a:lnTo>
                  <a:pt x="76238" y="3523107"/>
                </a:lnTo>
                <a:lnTo>
                  <a:pt x="76111" y="3522980"/>
                </a:lnTo>
                <a:lnTo>
                  <a:pt x="146583" y="3504057"/>
                </a:lnTo>
                <a:lnTo>
                  <a:pt x="211874" y="3486531"/>
                </a:lnTo>
                <a:lnTo>
                  <a:pt x="211874" y="3467366"/>
                </a:lnTo>
                <a:lnTo>
                  <a:pt x="77762" y="3504057"/>
                </a:lnTo>
                <a:lnTo>
                  <a:pt x="78181" y="3489972"/>
                </a:lnTo>
                <a:lnTo>
                  <a:pt x="78498" y="3475888"/>
                </a:lnTo>
                <a:lnTo>
                  <a:pt x="78625" y="3466973"/>
                </a:lnTo>
                <a:lnTo>
                  <a:pt x="78740" y="3453866"/>
                </a:lnTo>
                <a:lnTo>
                  <a:pt x="78651" y="3447669"/>
                </a:lnTo>
                <a:lnTo>
                  <a:pt x="180505" y="3446399"/>
                </a:lnTo>
                <a:lnTo>
                  <a:pt x="192925" y="3445510"/>
                </a:lnTo>
                <a:lnTo>
                  <a:pt x="204546" y="3447351"/>
                </a:lnTo>
                <a:lnTo>
                  <a:pt x="212344" y="3453866"/>
                </a:lnTo>
                <a:lnTo>
                  <a:pt x="213271" y="3466973"/>
                </a:lnTo>
                <a:lnTo>
                  <a:pt x="213271" y="3435718"/>
                </a:lnTo>
                <a:lnTo>
                  <a:pt x="205905" y="3429381"/>
                </a:lnTo>
                <a:lnTo>
                  <a:pt x="204000" y="3427730"/>
                </a:lnTo>
                <a:lnTo>
                  <a:pt x="189839" y="3408743"/>
                </a:lnTo>
                <a:lnTo>
                  <a:pt x="184696" y="3401860"/>
                </a:lnTo>
                <a:lnTo>
                  <a:pt x="184696" y="3427603"/>
                </a:lnTo>
                <a:lnTo>
                  <a:pt x="135877" y="3428987"/>
                </a:lnTo>
                <a:lnTo>
                  <a:pt x="114769" y="3429381"/>
                </a:lnTo>
                <a:lnTo>
                  <a:pt x="105829" y="3428746"/>
                </a:lnTo>
                <a:lnTo>
                  <a:pt x="105702" y="3428746"/>
                </a:lnTo>
                <a:lnTo>
                  <a:pt x="118859" y="3412502"/>
                </a:lnTo>
                <a:lnTo>
                  <a:pt x="144526" y="3408743"/>
                </a:lnTo>
                <a:lnTo>
                  <a:pt x="170522" y="3414712"/>
                </a:lnTo>
                <a:lnTo>
                  <a:pt x="184696" y="3427603"/>
                </a:lnTo>
                <a:lnTo>
                  <a:pt x="184696" y="3401860"/>
                </a:lnTo>
                <a:lnTo>
                  <a:pt x="182994" y="3399574"/>
                </a:lnTo>
                <a:lnTo>
                  <a:pt x="152438" y="3391700"/>
                </a:lnTo>
                <a:lnTo>
                  <a:pt x="152438" y="0"/>
                </a:lnTo>
                <a:lnTo>
                  <a:pt x="134150" y="0"/>
                </a:lnTo>
                <a:lnTo>
                  <a:pt x="134150" y="3391649"/>
                </a:lnTo>
                <a:lnTo>
                  <a:pt x="105600" y="3398621"/>
                </a:lnTo>
                <a:lnTo>
                  <a:pt x="89827" y="3428746"/>
                </a:lnTo>
                <a:lnTo>
                  <a:pt x="80416" y="3428314"/>
                </a:lnTo>
                <a:lnTo>
                  <a:pt x="71259" y="3430016"/>
                </a:lnTo>
                <a:lnTo>
                  <a:pt x="64084" y="3435540"/>
                </a:lnTo>
                <a:lnTo>
                  <a:pt x="60617" y="3446526"/>
                </a:lnTo>
                <a:lnTo>
                  <a:pt x="58623" y="3483229"/>
                </a:lnTo>
                <a:lnTo>
                  <a:pt x="56946" y="3519919"/>
                </a:lnTo>
                <a:lnTo>
                  <a:pt x="54800" y="3556495"/>
                </a:lnTo>
                <a:lnTo>
                  <a:pt x="51473" y="3592830"/>
                </a:lnTo>
                <a:lnTo>
                  <a:pt x="26962" y="3613416"/>
                </a:lnTo>
                <a:lnTo>
                  <a:pt x="12623" y="3648595"/>
                </a:lnTo>
                <a:lnTo>
                  <a:pt x="5930" y="3693630"/>
                </a:lnTo>
                <a:lnTo>
                  <a:pt x="4521" y="3740023"/>
                </a:lnTo>
                <a:lnTo>
                  <a:pt x="4457" y="3745992"/>
                </a:lnTo>
                <a:lnTo>
                  <a:pt x="5511" y="3794214"/>
                </a:lnTo>
                <a:lnTo>
                  <a:pt x="6756" y="3840289"/>
                </a:lnTo>
                <a:lnTo>
                  <a:pt x="5778" y="3872103"/>
                </a:lnTo>
                <a:lnTo>
                  <a:pt x="5740" y="3892753"/>
                </a:lnTo>
                <a:lnTo>
                  <a:pt x="5969" y="3923271"/>
                </a:lnTo>
                <a:lnTo>
                  <a:pt x="3975" y="3969677"/>
                </a:lnTo>
                <a:lnTo>
                  <a:pt x="1397" y="4016438"/>
                </a:lnTo>
                <a:lnTo>
                  <a:pt x="0" y="4063073"/>
                </a:lnTo>
                <a:lnTo>
                  <a:pt x="1562" y="4109237"/>
                </a:lnTo>
                <a:lnTo>
                  <a:pt x="7835" y="4154589"/>
                </a:lnTo>
                <a:lnTo>
                  <a:pt x="20612" y="4198747"/>
                </a:lnTo>
                <a:lnTo>
                  <a:pt x="61188" y="4246677"/>
                </a:lnTo>
                <a:lnTo>
                  <a:pt x="136055" y="4264101"/>
                </a:lnTo>
                <a:lnTo>
                  <a:pt x="184734" y="4258284"/>
                </a:lnTo>
                <a:lnTo>
                  <a:pt x="204762" y="4248480"/>
                </a:lnTo>
                <a:lnTo>
                  <a:pt x="221983" y="4240073"/>
                </a:lnTo>
                <a:lnTo>
                  <a:pt x="249059" y="4212221"/>
                </a:lnTo>
                <a:lnTo>
                  <a:pt x="267208" y="4177487"/>
                </a:lnTo>
                <a:lnTo>
                  <a:pt x="277685" y="4138625"/>
                </a:lnTo>
                <a:lnTo>
                  <a:pt x="281724" y="4098379"/>
                </a:lnTo>
                <a:lnTo>
                  <a:pt x="280682" y="4063073"/>
                </a:lnTo>
                <a:lnTo>
                  <a:pt x="280708" y="4045978"/>
                </a:lnTo>
                <a:lnTo>
                  <a:pt x="281165" y="4002354"/>
                </a:lnTo>
                <a:lnTo>
                  <a:pt x="282867" y="3858120"/>
                </a:lnTo>
                <a:lnTo>
                  <a:pt x="283210" y="3816400"/>
                </a:lnTo>
                <a:lnTo>
                  <a:pt x="283324" y="3794214"/>
                </a:lnTo>
                <a:lnTo>
                  <a:pt x="283438" y="3765550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bg object 59"/>
          <p:cNvSpPr/>
          <p:nvPr/>
        </p:nvSpPr>
        <p:spPr>
          <a:xfrm>
            <a:off x="8323326" y="3987546"/>
            <a:ext cx="78105" cy="227329"/>
          </a:xfrm>
          <a:custGeom>
            <a:avLst/>
            <a:gdLst/>
            <a:ahLst/>
            <a:cxnLst/>
            <a:rect l="l" t="t" r="r" b="b"/>
            <a:pathLst>
              <a:path w="78104" h="227329">
                <a:moveTo>
                  <a:pt x="0" y="88391"/>
                </a:moveTo>
                <a:lnTo>
                  <a:pt x="9233" y="129278"/>
                </a:lnTo>
                <a:lnTo>
                  <a:pt x="23955" y="169897"/>
                </a:lnTo>
                <a:lnTo>
                  <a:pt x="46130" y="204435"/>
                </a:lnTo>
                <a:lnTo>
                  <a:pt x="77724" y="227075"/>
                </a:lnTo>
              </a:path>
              <a:path w="78104" h="227329">
                <a:moveTo>
                  <a:pt x="0" y="0"/>
                </a:moveTo>
                <a:lnTo>
                  <a:pt x="762" y="11429"/>
                </a:lnTo>
                <a:lnTo>
                  <a:pt x="1524" y="22859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bg object 60"/>
          <p:cNvSpPr/>
          <p:nvPr/>
        </p:nvSpPr>
        <p:spPr>
          <a:xfrm>
            <a:off x="7184136" y="2919983"/>
            <a:ext cx="986155" cy="986155"/>
          </a:xfrm>
          <a:custGeom>
            <a:avLst/>
            <a:gdLst/>
            <a:ahLst/>
            <a:cxnLst/>
            <a:rect l="l" t="t" r="r" b="b"/>
            <a:pathLst>
              <a:path w="986154" h="986154">
                <a:moveTo>
                  <a:pt x="986028" y="493014"/>
                </a:moveTo>
                <a:lnTo>
                  <a:pt x="983767" y="445541"/>
                </a:lnTo>
                <a:lnTo>
                  <a:pt x="977138" y="399338"/>
                </a:lnTo>
                <a:lnTo>
                  <a:pt x="966330" y="354609"/>
                </a:lnTo>
                <a:lnTo>
                  <a:pt x="951560" y="311581"/>
                </a:lnTo>
                <a:lnTo>
                  <a:pt x="933043" y="270446"/>
                </a:lnTo>
                <a:lnTo>
                  <a:pt x="910971" y="231419"/>
                </a:lnTo>
                <a:lnTo>
                  <a:pt x="885558" y="194703"/>
                </a:lnTo>
                <a:lnTo>
                  <a:pt x="857008" y="160502"/>
                </a:lnTo>
                <a:lnTo>
                  <a:pt x="825525" y="129019"/>
                </a:lnTo>
                <a:lnTo>
                  <a:pt x="791324" y="100469"/>
                </a:lnTo>
                <a:lnTo>
                  <a:pt x="754608" y="75057"/>
                </a:lnTo>
                <a:lnTo>
                  <a:pt x="715581" y="52984"/>
                </a:lnTo>
                <a:lnTo>
                  <a:pt x="674446" y="34467"/>
                </a:lnTo>
                <a:lnTo>
                  <a:pt x="631418" y="19697"/>
                </a:lnTo>
                <a:lnTo>
                  <a:pt x="586689" y="8890"/>
                </a:lnTo>
                <a:lnTo>
                  <a:pt x="540486" y="2260"/>
                </a:lnTo>
                <a:lnTo>
                  <a:pt x="493014" y="0"/>
                </a:lnTo>
                <a:lnTo>
                  <a:pt x="445528" y="2260"/>
                </a:lnTo>
                <a:lnTo>
                  <a:pt x="399326" y="8890"/>
                </a:lnTo>
                <a:lnTo>
                  <a:pt x="354596" y="19697"/>
                </a:lnTo>
                <a:lnTo>
                  <a:pt x="311569" y="34467"/>
                </a:lnTo>
                <a:lnTo>
                  <a:pt x="270433" y="52984"/>
                </a:lnTo>
                <a:lnTo>
                  <a:pt x="231406" y="75057"/>
                </a:lnTo>
                <a:lnTo>
                  <a:pt x="194691" y="100469"/>
                </a:lnTo>
                <a:lnTo>
                  <a:pt x="160489" y="129019"/>
                </a:lnTo>
                <a:lnTo>
                  <a:pt x="129006" y="160502"/>
                </a:lnTo>
                <a:lnTo>
                  <a:pt x="100457" y="194703"/>
                </a:lnTo>
                <a:lnTo>
                  <a:pt x="75044" y="231419"/>
                </a:lnTo>
                <a:lnTo>
                  <a:pt x="52971" y="270446"/>
                </a:lnTo>
                <a:lnTo>
                  <a:pt x="34455" y="311581"/>
                </a:lnTo>
                <a:lnTo>
                  <a:pt x="19685" y="354609"/>
                </a:lnTo>
                <a:lnTo>
                  <a:pt x="8877" y="399338"/>
                </a:lnTo>
                <a:lnTo>
                  <a:pt x="2247" y="445541"/>
                </a:lnTo>
                <a:lnTo>
                  <a:pt x="0" y="493014"/>
                </a:lnTo>
                <a:lnTo>
                  <a:pt x="2247" y="540499"/>
                </a:lnTo>
                <a:lnTo>
                  <a:pt x="8877" y="586701"/>
                </a:lnTo>
                <a:lnTo>
                  <a:pt x="19685" y="631431"/>
                </a:lnTo>
                <a:lnTo>
                  <a:pt x="34455" y="674458"/>
                </a:lnTo>
                <a:lnTo>
                  <a:pt x="52971" y="715594"/>
                </a:lnTo>
                <a:lnTo>
                  <a:pt x="75044" y="754621"/>
                </a:lnTo>
                <a:lnTo>
                  <a:pt x="100457" y="791337"/>
                </a:lnTo>
                <a:lnTo>
                  <a:pt x="129006" y="825538"/>
                </a:lnTo>
                <a:lnTo>
                  <a:pt x="160489" y="857021"/>
                </a:lnTo>
                <a:lnTo>
                  <a:pt x="194691" y="885571"/>
                </a:lnTo>
                <a:lnTo>
                  <a:pt x="231406" y="910983"/>
                </a:lnTo>
                <a:lnTo>
                  <a:pt x="270433" y="933056"/>
                </a:lnTo>
                <a:lnTo>
                  <a:pt x="311569" y="951572"/>
                </a:lnTo>
                <a:lnTo>
                  <a:pt x="354596" y="966343"/>
                </a:lnTo>
                <a:lnTo>
                  <a:pt x="399326" y="977150"/>
                </a:lnTo>
                <a:lnTo>
                  <a:pt x="445528" y="983780"/>
                </a:lnTo>
                <a:lnTo>
                  <a:pt x="493014" y="986028"/>
                </a:lnTo>
                <a:lnTo>
                  <a:pt x="540486" y="983780"/>
                </a:lnTo>
                <a:lnTo>
                  <a:pt x="586689" y="977150"/>
                </a:lnTo>
                <a:lnTo>
                  <a:pt x="631418" y="966343"/>
                </a:lnTo>
                <a:lnTo>
                  <a:pt x="674446" y="951572"/>
                </a:lnTo>
                <a:lnTo>
                  <a:pt x="715581" y="933056"/>
                </a:lnTo>
                <a:lnTo>
                  <a:pt x="754608" y="910983"/>
                </a:lnTo>
                <a:lnTo>
                  <a:pt x="791324" y="885571"/>
                </a:lnTo>
                <a:lnTo>
                  <a:pt x="825525" y="857021"/>
                </a:lnTo>
                <a:lnTo>
                  <a:pt x="857008" y="825538"/>
                </a:lnTo>
                <a:lnTo>
                  <a:pt x="885558" y="791337"/>
                </a:lnTo>
                <a:lnTo>
                  <a:pt x="910971" y="754621"/>
                </a:lnTo>
                <a:lnTo>
                  <a:pt x="933043" y="715594"/>
                </a:lnTo>
                <a:lnTo>
                  <a:pt x="951560" y="674458"/>
                </a:lnTo>
                <a:lnTo>
                  <a:pt x="966330" y="631431"/>
                </a:lnTo>
                <a:lnTo>
                  <a:pt x="977138" y="586701"/>
                </a:lnTo>
                <a:lnTo>
                  <a:pt x="983767" y="540499"/>
                </a:lnTo>
                <a:lnTo>
                  <a:pt x="986028" y="493014"/>
                </a:lnTo>
                <a:close/>
              </a:path>
            </a:pathLst>
          </a:custGeom>
          <a:solidFill>
            <a:srgbClr val="17EBFF">
              <a:alpha val="9411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bg object 61"/>
          <p:cNvSpPr/>
          <p:nvPr/>
        </p:nvSpPr>
        <p:spPr>
          <a:xfrm>
            <a:off x="7406661" y="2903220"/>
            <a:ext cx="525145" cy="515620"/>
          </a:xfrm>
          <a:custGeom>
            <a:avLst/>
            <a:gdLst/>
            <a:ahLst/>
            <a:cxnLst/>
            <a:rect l="l" t="t" r="r" b="b"/>
            <a:pathLst>
              <a:path w="525145" h="515620">
                <a:moveTo>
                  <a:pt x="268710" y="0"/>
                </a:moveTo>
                <a:lnTo>
                  <a:pt x="229147" y="6232"/>
                </a:lnTo>
                <a:lnTo>
                  <a:pt x="183953" y="17668"/>
                </a:lnTo>
                <a:lnTo>
                  <a:pt x="146498" y="37986"/>
                </a:lnTo>
                <a:lnTo>
                  <a:pt x="130153" y="70866"/>
                </a:lnTo>
                <a:lnTo>
                  <a:pt x="138760" y="102046"/>
                </a:lnTo>
                <a:lnTo>
                  <a:pt x="133893" y="136891"/>
                </a:lnTo>
                <a:lnTo>
                  <a:pt x="119047" y="174606"/>
                </a:lnTo>
                <a:lnTo>
                  <a:pt x="97720" y="214397"/>
                </a:lnTo>
                <a:lnTo>
                  <a:pt x="73408" y="255469"/>
                </a:lnTo>
                <a:lnTo>
                  <a:pt x="49606" y="297029"/>
                </a:lnTo>
                <a:lnTo>
                  <a:pt x="29813" y="338281"/>
                </a:lnTo>
                <a:lnTo>
                  <a:pt x="17523" y="378432"/>
                </a:lnTo>
                <a:lnTo>
                  <a:pt x="16234" y="416687"/>
                </a:lnTo>
                <a:lnTo>
                  <a:pt x="8092" y="430655"/>
                </a:lnTo>
                <a:lnTo>
                  <a:pt x="2248" y="449945"/>
                </a:lnTo>
                <a:lnTo>
                  <a:pt x="0" y="471783"/>
                </a:lnTo>
                <a:lnTo>
                  <a:pt x="2645" y="493394"/>
                </a:lnTo>
                <a:lnTo>
                  <a:pt x="49118" y="501335"/>
                </a:lnTo>
                <a:lnTo>
                  <a:pt x="95840" y="507476"/>
                </a:lnTo>
                <a:lnTo>
                  <a:pt x="142758" y="511820"/>
                </a:lnTo>
                <a:lnTo>
                  <a:pt x="189816" y="514365"/>
                </a:lnTo>
                <a:lnTo>
                  <a:pt x="236960" y="515112"/>
                </a:lnTo>
                <a:lnTo>
                  <a:pt x="285256" y="514380"/>
                </a:lnTo>
                <a:lnTo>
                  <a:pt x="333470" y="512054"/>
                </a:lnTo>
                <a:lnTo>
                  <a:pt x="381565" y="508126"/>
                </a:lnTo>
                <a:lnTo>
                  <a:pt x="429501" y="502590"/>
                </a:lnTo>
                <a:lnTo>
                  <a:pt x="477240" y="495438"/>
                </a:lnTo>
                <a:lnTo>
                  <a:pt x="524742" y="486663"/>
                </a:lnTo>
                <a:lnTo>
                  <a:pt x="524288" y="445839"/>
                </a:lnTo>
                <a:lnTo>
                  <a:pt x="515319" y="404043"/>
                </a:lnTo>
                <a:lnTo>
                  <a:pt x="500028" y="361594"/>
                </a:lnTo>
                <a:lnTo>
                  <a:pt x="480605" y="318808"/>
                </a:lnTo>
                <a:lnTo>
                  <a:pt x="438130" y="233494"/>
                </a:lnTo>
                <a:lnTo>
                  <a:pt x="419461" y="191599"/>
                </a:lnTo>
                <a:lnTo>
                  <a:pt x="405427" y="150636"/>
                </a:lnTo>
                <a:lnTo>
                  <a:pt x="398218" y="110921"/>
                </a:lnTo>
                <a:lnTo>
                  <a:pt x="400028" y="72771"/>
                </a:lnTo>
                <a:lnTo>
                  <a:pt x="384403" y="36611"/>
                </a:lnTo>
                <a:lnTo>
                  <a:pt x="351514" y="15621"/>
                </a:lnTo>
                <a:lnTo>
                  <a:pt x="310052" y="5012"/>
                </a:lnTo>
                <a:lnTo>
                  <a:pt x="268710" y="0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bg object 62"/>
          <p:cNvSpPr/>
          <p:nvPr/>
        </p:nvSpPr>
        <p:spPr>
          <a:xfrm>
            <a:off x="7426452" y="3395471"/>
            <a:ext cx="504825" cy="220979"/>
          </a:xfrm>
          <a:custGeom>
            <a:avLst/>
            <a:gdLst/>
            <a:ahLst/>
            <a:cxnLst/>
            <a:rect l="l" t="t" r="r" b="b"/>
            <a:pathLst>
              <a:path w="504825" h="220979">
                <a:moveTo>
                  <a:pt x="504444" y="0"/>
                </a:moveTo>
                <a:lnTo>
                  <a:pt x="454421" y="8488"/>
                </a:lnTo>
                <a:lnTo>
                  <a:pt x="404384" y="15647"/>
                </a:lnTo>
                <a:lnTo>
                  <a:pt x="354302" y="21337"/>
                </a:lnTo>
                <a:lnTo>
                  <a:pt x="304147" y="25418"/>
                </a:lnTo>
                <a:lnTo>
                  <a:pt x="253888" y="27749"/>
                </a:lnTo>
                <a:lnTo>
                  <a:pt x="203496" y="28190"/>
                </a:lnTo>
                <a:lnTo>
                  <a:pt x="152941" y="26602"/>
                </a:lnTo>
                <a:lnTo>
                  <a:pt x="102193" y="22843"/>
                </a:lnTo>
                <a:lnTo>
                  <a:pt x="51222" y="16774"/>
                </a:lnTo>
                <a:lnTo>
                  <a:pt x="0" y="8254"/>
                </a:lnTo>
                <a:lnTo>
                  <a:pt x="14523" y="62427"/>
                </a:lnTo>
                <a:lnTo>
                  <a:pt x="36748" y="107662"/>
                </a:lnTo>
                <a:lnTo>
                  <a:pt x="65233" y="144488"/>
                </a:lnTo>
                <a:lnTo>
                  <a:pt x="98536" y="173434"/>
                </a:lnTo>
                <a:lnTo>
                  <a:pt x="135214" y="195028"/>
                </a:lnTo>
                <a:lnTo>
                  <a:pt x="173825" y="209798"/>
                </a:lnTo>
                <a:lnTo>
                  <a:pt x="212927" y="218272"/>
                </a:lnTo>
                <a:lnTo>
                  <a:pt x="251078" y="220979"/>
                </a:lnTo>
                <a:lnTo>
                  <a:pt x="292860" y="217709"/>
                </a:lnTo>
                <a:lnTo>
                  <a:pt x="334583" y="207793"/>
                </a:lnTo>
                <a:lnTo>
                  <a:pt x="374833" y="191076"/>
                </a:lnTo>
                <a:lnTo>
                  <a:pt x="412194" y="167401"/>
                </a:lnTo>
                <a:lnTo>
                  <a:pt x="445251" y="136613"/>
                </a:lnTo>
                <a:lnTo>
                  <a:pt x="472588" y="98553"/>
                </a:lnTo>
                <a:lnTo>
                  <a:pt x="492791" y="53068"/>
                </a:lnTo>
                <a:lnTo>
                  <a:pt x="504444" y="0"/>
                </a:lnTo>
                <a:close/>
              </a:path>
            </a:pathLst>
          </a:custGeom>
          <a:solidFill>
            <a:srgbClr val="C7F3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bg object 63"/>
          <p:cNvSpPr/>
          <p:nvPr/>
        </p:nvSpPr>
        <p:spPr>
          <a:xfrm>
            <a:off x="7565133" y="2680785"/>
            <a:ext cx="227058" cy="24072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bg object 64"/>
          <p:cNvSpPr/>
          <p:nvPr/>
        </p:nvSpPr>
        <p:spPr>
          <a:xfrm>
            <a:off x="7397636" y="0"/>
            <a:ext cx="545465" cy="3630295"/>
          </a:xfrm>
          <a:custGeom>
            <a:avLst/>
            <a:gdLst/>
            <a:ahLst/>
            <a:cxnLst/>
            <a:rect l="l" t="t" r="r" b="b"/>
            <a:pathLst>
              <a:path w="545465" h="3630295">
                <a:moveTo>
                  <a:pt x="545096" y="3369767"/>
                </a:moveTo>
                <a:lnTo>
                  <a:pt x="544639" y="3346907"/>
                </a:lnTo>
                <a:lnTo>
                  <a:pt x="540943" y="3331667"/>
                </a:lnTo>
                <a:lnTo>
                  <a:pt x="539711" y="3326587"/>
                </a:lnTo>
                <a:lnTo>
                  <a:pt x="538861" y="3325317"/>
                </a:lnTo>
                <a:lnTo>
                  <a:pt x="538010" y="3324047"/>
                </a:lnTo>
                <a:lnTo>
                  <a:pt x="536308" y="3321507"/>
                </a:lnTo>
                <a:lnTo>
                  <a:pt x="533742" y="3317697"/>
                </a:lnTo>
                <a:lnTo>
                  <a:pt x="530339" y="3312617"/>
                </a:lnTo>
                <a:lnTo>
                  <a:pt x="528459" y="3304502"/>
                </a:lnTo>
                <a:lnTo>
                  <a:pt x="528459" y="3365957"/>
                </a:lnTo>
                <a:lnTo>
                  <a:pt x="523100" y="3383902"/>
                </a:lnTo>
                <a:lnTo>
                  <a:pt x="523100" y="3404057"/>
                </a:lnTo>
                <a:lnTo>
                  <a:pt x="509651" y="3454857"/>
                </a:lnTo>
                <a:lnTo>
                  <a:pt x="486194" y="3501847"/>
                </a:lnTo>
                <a:lnTo>
                  <a:pt x="453796" y="3542487"/>
                </a:lnTo>
                <a:lnTo>
                  <a:pt x="413537" y="3575507"/>
                </a:lnTo>
                <a:lnTo>
                  <a:pt x="366509" y="3599637"/>
                </a:lnTo>
                <a:lnTo>
                  <a:pt x="324040" y="3611067"/>
                </a:lnTo>
                <a:lnTo>
                  <a:pt x="280949" y="3614877"/>
                </a:lnTo>
                <a:lnTo>
                  <a:pt x="238213" y="3611067"/>
                </a:lnTo>
                <a:lnTo>
                  <a:pt x="196862" y="3599637"/>
                </a:lnTo>
                <a:lnTo>
                  <a:pt x="157924" y="3581857"/>
                </a:lnTo>
                <a:lnTo>
                  <a:pt x="122389" y="3557727"/>
                </a:lnTo>
                <a:lnTo>
                  <a:pt x="91300" y="3528517"/>
                </a:lnTo>
                <a:lnTo>
                  <a:pt x="65659" y="3494227"/>
                </a:lnTo>
                <a:lnTo>
                  <a:pt x="46482" y="3454857"/>
                </a:lnTo>
                <a:lnTo>
                  <a:pt x="34785" y="3412947"/>
                </a:lnTo>
                <a:lnTo>
                  <a:pt x="83375" y="3420567"/>
                </a:lnTo>
                <a:lnTo>
                  <a:pt x="132143" y="3425647"/>
                </a:lnTo>
                <a:lnTo>
                  <a:pt x="181025" y="3429457"/>
                </a:lnTo>
                <a:lnTo>
                  <a:pt x="229958" y="3430727"/>
                </a:lnTo>
                <a:lnTo>
                  <a:pt x="278917" y="3430727"/>
                </a:lnTo>
                <a:lnTo>
                  <a:pt x="327850" y="3429457"/>
                </a:lnTo>
                <a:lnTo>
                  <a:pt x="376682" y="3425647"/>
                </a:lnTo>
                <a:lnTo>
                  <a:pt x="473913" y="3412947"/>
                </a:lnTo>
                <a:lnTo>
                  <a:pt x="479945" y="3411677"/>
                </a:lnTo>
                <a:lnTo>
                  <a:pt x="522211" y="3402787"/>
                </a:lnTo>
                <a:lnTo>
                  <a:pt x="523100" y="3404057"/>
                </a:lnTo>
                <a:lnTo>
                  <a:pt x="523100" y="3383902"/>
                </a:lnTo>
                <a:lnTo>
                  <a:pt x="474065" y="3393897"/>
                </a:lnTo>
                <a:lnTo>
                  <a:pt x="424014" y="3401517"/>
                </a:lnTo>
                <a:lnTo>
                  <a:pt x="373773" y="3406597"/>
                </a:lnTo>
                <a:lnTo>
                  <a:pt x="323392" y="3410407"/>
                </a:lnTo>
                <a:lnTo>
                  <a:pt x="272935" y="3411677"/>
                </a:lnTo>
                <a:lnTo>
                  <a:pt x="222453" y="3411677"/>
                </a:lnTo>
                <a:lnTo>
                  <a:pt x="171996" y="3409137"/>
                </a:lnTo>
                <a:lnTo>
                  <a:pt x="121640" y="3405327"/>
                </a:lnTo>
                <a:lnTo>
                  <a:pt x="71437" y="3398977"/>
                </a:lnTo>
                <a:lnTo>
                  <a:pt x="21450" y="3391357"/>
                </a:lnTo>
                <a:lnTo>
                  <a:pt x="16764" y="3365957"/>
                </a:lnTo>
                <a:lnTo>
                  <a:pt x="18605" y="3353257"/>
                </a:lnTo>
                <a:lnTo>
                  <a:pt x="23228" y="3340557"/>
                </a:lnTo>
                <a:lnTo>
                  <a:pt x="122605" y="3343097"/>
                </a:lnTo>
                <a:lnTo>
                  <a:pt x="271716" y="3343097"/>
                </a:lnTo>
                <a:lnTo>
                  <a:pt x="371068" y="3340557"/>
                </a:lnTo>
                <a:lnTo>
                  <a:pt x="470331" y="3335477"/>
                </a:lnTo>
                <a:lnTo>
                  <a:pt x="519925" y="3331667"/>
                </a:lnTo>
                <a:lnTo>
                  <a:pt x="525132" y="3343097"/>
                </a:lnTo>
                <a:lnTo>
                  <a:pt x="527977" y="3353257"/>
                </a:lnTo>
                <a:lnTo>
                  <a:pt x="528459" y="3365957"/>
                </a:lnTo>
                <a:lnTo>
                  <a:pt x="528459" y="3304502"/>
                </a:lnTo>
                <a:lnTo>
                  <a:pt x="518883" y="3263087"/>
                </a:lnTo>
                <a:lnTo>
                  <a:pt x="512051" y="3246793"/>
                </a:lnTo>
                <a:lnTo>
                  <a:pt x="512051" y="3313887"/>
                </a:lnTo>
                <a:lnTo>
                  <a:pt x="477062" y="3316427"/>
                </a:lnTo>
                <a:lnTo>
                  <a:pt x="459574" y="3316427"/>
                </a:lnTo>
                <a:lnTo>
                  <a:pt x="442074" y="3317697"/>
                </a:lnTo>
                <a:lnTo>
                  <a:pt x="431469" y="3270707"/>
                </a:lnTo>
                <a:lnTo>
                  <a:pt x="423532" y="3233915"/>
                </a:lnTo>
                <a:lnTo>
                  <a:pt x="423532" y="3318967"/>
                </a:lnTo>
                <a:lnTo>
                  <a:pt x="410857" y="3318967"/>
                </a:lnTo>
                <a:lnTo>
                  <a:pt x="398183" y="3320237"/>
                </a:lnTo>
                <a:lnTo>
                  <a:pt x="385521" y="3320237"/>
                </a:lnTo>
                <a:lnTo>
                  <a:pt x="372859" y="3321507"/>
                </a:lnTo>
                <a:lnTo>
                  <a:pt x="365760" y="3266897"/>
                </a:lnTo>
                <a:lnTo>
                  <a:pt x="358711" y="3212287"/>
                </a:lnTo>
                <a:lnTo>
                  <a:pt x="354317" y="3177997"/>
                </a:lnTo>
                <a:lnTo>
                  <a:pt x="354317" y="3321507"/>
                </a:lnTo>
                <a:lnTo>
                  <a:pt x="337070" y="3322777"/>
                </a:lnTo>
                <a:lnTo>
                  <a:pt x="302590" y="3322777"/>
                </a:lnTo>
                <a:lnTo>
                  <a:pt x="285356" y="3324047"/>
                </a:lnTo>
                <a:lnTo>
                  <a:pt x="282790" y="3269437"/>
                </a:lnTo>
                <a:lnTo>
                  <a:pt x="281381" y="3217367"/>
                </a:lnTo>
                <a:lnTo>
                  <a:pt x="281038" y="3174187"/>
                </a:lnTo>
                <a:lnTo>
                  <a:pt x="280974" y="3157677"/>
                </a:lnTo>
                <a:lnTo>
                  <a:pt x="281622" y="3106877"/>
                </a:lnTo>
                <a:lnTo>
                  <a:pt x="283400" y="3050997"/>
                </a:lnTo>
                <a:lnTo>
                  <a:pt x="286245" y="2997657"/>
                </a:lnTo>
                <a:lnTo>
                  <a:pt x="312915" y="2995117"/>
                </a:lnTo>
                <a:lnTo>
                  <a:pt x="326656" y="3104337"/>
                </a:lnTo>
                <a:lnTo>
                  <a:pt x="354317" y="3321507"/>
                </a:lnTo>
                <a:lnTo>
                  <a:pt x="354317" y="3177997"/>
                </a:lnTo>
                <a:lnTo>
                  <a:pt x="351713" y="3157677"/>
                </a:lnTo>
                <a:lnTo>
                  <a:pt x="344741" y="3103067"/>
                </a:lnTo>
                <a:lnTo>
                  <a:pt x="337820" y="3048457"/>
                </a:lnTo>
                <a:lnTo>
                  <a:pt x="330949" y="2993847"/>
                </a:lnTo>
                <a:lnTo>
                  <a:pt x="331203" y="2993847"/>
                </a:lnTo>
                <a:lnTo>
                  <a:pt x="338340" y="2992577"/>
                </a:lnTo>
                <a:lnTo>
                  <a:pt x="345490" y="2992577"/>
                </a:lnTo>
                <a:lnTo>
                  <a:pt x="352628" y="2991307"/>
                </a:lnTo>
                <a:lnTo>
                  <a:pt x="359778" y="2991307"/>
                </a:lnTo>
                <a:lnTo>
                  <a:pt x="367474" y="3038297"/>
                </a:lnTo>
                <a:lnTo>
                  <a:pt x="375640" y="3085287"/>
                </a:lnTo>
                <a:lnTo>
                  <a:pt x="384289" y="3132277"/>
                </a:lnTo>
                <a:lnTo>
                  <a:pt x="393407" y="3179267"/>
                </a:lnTo>
                <a:lnTo>
                  <a:pt x="402983" y="3224987"/>
                </a:lnTo>
                <a:lnTo>
                  <a:pt x="413029" y="3271977"/>
                </a:lnTo>
                <a:lnTo>
                  <a:pt x="423532" y="3318967"/>
                </a:lnTo>
                <a:lnTo>
                  <a:pt x="423532" y="3233915"/>
                </a:lnTo>
                <a:lnTo>
                  <a:pt x="421335" y="3223717"/>
                </a:lnTo>
                <a:lnTo>
                  <a:pt x="411683" y="3176727"/>
                </a:lnTo>
                <a:lnTo>
                  <a:pt x="402501" y="3129737"/>
                </a:lnTo>
                <a:lnTo>
                  <a:pt x="393788" y="3082747"/>
                </a:lnTo>
                <a:lnTo>
                  <a:pt x="385559" y="3035757"/>
                </a:lnTo>
                <a:lnTo>
                  <a:pt x="378218" y="2991307"/>
                </a:lnTo>
                <a:lnTo>
                  <a:pt x="377812" y="2988767"/>
                </a:lnTo>
                <a:lnTo>
                  <a:pt x="382765" y="2987497"/>
                </a:lnTo>
                <a:lnTo>
                  <a:pt x="392544" y="2986227"/>
                </a:lnTo>
                <a:lnTo>
                  <a:pt x="397103" y="3037027"/>
                </a:lnTo>
                <a:lnTo>
                  <a:pt x="411645" y="3084017"/>
                </a:lnTo>
                <a:lnTo>
                  <a:pt x="432663" y="3129737"/>
                </a:lnTo>
                <a:lnTo>
                  <a:pt x="456704" y="3174187"/>
                </a:lnTo>
                <a:lnTo>
                  <a:pt x="480263" y="3218637"/>
                </a:lnTo>
                <a:lnTo>
                  <a:pt x="499872" y="3265627"/>
                </a:lnTo>
                <a:lnTo>
                  <a:pt x="512051" y="3313887"/>
                </a:lnTo>
                <a:lnTo>
                  <a:pt x="512051" y="3246793"/>
                </a:lnTo>
                <a:lnTo>
                  <a:pt x="499719" y="3217367"/>
                </a:lnTo>
                <a:lnTo>
                  <a:pt x="476338" y="3171647"/>
                </a:lnTo>
                <a:lnTo>
                  <a:pt x="452221" y="3127197"/>
                </a:lnTo>
                <a:lnTo>
                  <a:pt x="430872" y="3081477"/>
                </a:lnTo>
                <a:lnTo>
                  <a:pt x="415785" y="3033217"/>
                </a:lnTo>
                <a:lnTo>
                  <a:pt x="410845" y="2986227"/>
                </a:lnTo>
                <a:lnTo>
                  <a:pt x="410451" y="2982417"/>
                </a:lnTo>
                <a:lnTo>
                  <a:pt x="412178" y="2979877"/>
                </a:lnTo>
                <a:lnTo>
                  <a:pt x="414769" y="2976067"/>
                </a:lnTo>
                <a:lnTo>
                  <a:pt x="409943" y="2959557"/>
                </a:lnTo>
                <a:lnTo>
                  <a:pt x="400621" y="2940507"/>
                </a:lnTo>
                <a:lnTo>
                  <a:pt x="394449" y="2931033"/>
                </a:lnTo>
                <a:lnTo>
                  <a:pt x="394449" y="2967177"/>
                </a:lnTo>
                <a:lnTo>
                  <a:pt x="344893" y="2973527"/>
                </a:lnTo>
                <a:lnTo>
                  <a:pt x="295071" y="2978607"/>
                </a:lnTo>
                <a:lnTo>
                  <a:pt x="267703" y="2979305"/>
                </a:lnTo>
                <a:lnTo>
                  <a:pt x="267703" y="2997657"/>
                </a:lnTo>
                <a:lnTo>
                  <a:pt x="264909" y="3052267"/>
                </a:lnTo>
                <a:lnTo>
                  <a:pt x="263169" y="3106877"/>
                </a:lnTo>
                <a:lnTo>
                  <a:pt x="262521" y="3157677"/>
                </a:lnTo>
                <a:lnTo>
                  <a:pt x="262534" y="3171647"/>
                </a:lnTo>
                <a:lnTo>
                  <a:pt x="262801" y="3212287"/>
                </a:lnTo>
                <a:lnTo>
                  <a:pt x="262890" y="3217367"/>
                </a:lnTo>
                <a:lnTo>
                  <a:pt x="264223" y="3269437"/>
                </a:lnTo>
                <a:lnTo>
                  <a:pt x="266687" y="3324047"/>
                </a:lnTo>
                <a:lnTo>
                  <a:pt x="199758" y="3324047"/>
                </a:lnTo>
                <a:lnTo>
                  <a:pt x="213652" y="3231337"/>
                </a:lnTo>
                <a:lnTo>
                  <a:pt x="227495" y="3137357"/>
                </a:lnTo>
                <a:lnTo>
                  <a:pt x="241274" y="3044647"/>
                </a:lnTo>
                <a:lnTo>
                  <a:pt x="248145" y="2997657"/>
                </a:lnTo>
                <a:lnTo>
                  <a:pt x="267703" y="2997657"/>
                </a:lnTo>
                <a:lnTo>
                  <a:pt x="267703" y="2979305"/>
                </a:lnTo>
                <a:lnTo>
                  <a:pt x="245097" y="2979877"/>
                </a:lnTo>
                <a:lnTo>
                  <a:pt x="230238" y="2979128"/>
                </a:lnTo>
                <a:lnTo>
                  <a:pt x="230238" y="2997657"/>
                </a:lnTo>
                <a:lnTo>
                  <a:pt x="216484" y="3091637"/>
                </a:lnTo>
                <a:lnTo>
                  <a:pt x="202679" y="3184347"/>
                </a:lnTo>
                <a:lnTo>
                  <a:pt x="188798" y="3278327"/>
                </a:lnTo>
                <a:lnTo>
                  <a:pt x="181851" y="3325317"/>
                </a:lnTo>
                <a:lnTo>
                  <a:pt x="165061" y="3325317"/>
                </a:lnTo>
                <a:lnTo>
                  <a:pt x="148259" y="3324047"/>
                </a:lnTo>
                <a:lnTo>
                  <a:pt x="114668" y="3324047"/>
                </a:lnTo>
                <a:lnTo>
                  <a:pt x="156591" y="3184347"/>
                </a:lnTo>
                <a:lnTo>
                  <a:pt x="184416" y="3090367"/>
                </a:lnTo>
                <a:lnTo>
                  <a:pt x="198272" y="3044647"/>
                </a:lnTo>
                <a:lnTo>
                  <a:pt x="212077" y="2997657"/>
                </a:lnTo>
                <a:lnTo>
                  <a:pt x="230238" y="2997657"/>
                </a:lnTo>
                <a:lnTo>
                  <a:pt x="230238" y="2979128"/>
                </a:lnTo>
                <a:lnTo>
                  <a:pt x="195122" y="2977337"/>
                </a:lnTo>
                <a:lnTo>
                  <a:pt x="194297" y="2977286"/>
                </a:lnTo>
                <a:lnTo>
                  <a:pt x="194297" y="2996387"/>
                </a:lnTo>
                <a:lnTo>
                  <a:pt x="152488" y="3136087"/>
                </a:lnTo>
                <a:lnTo>
                  <a:pt x="96761" y="3324047"/>
                </a:lnTo>
                <a:lnTo>
                  <a:pt x="66789" y="3322777"/>
                </a:lnTo>
                <a:lnTo>
                  <a:pt x="36817" y="3322777"/>
                </a:lnTo>
                <a:lnTo>
                  <a:pt x="39217" y="3287217"/>
                </a:lnTo>
                <a:lnTo>
                  <a:pt x="48260" y="3254197"/>
                </a:lnTo>
                <a:lnTo>
                  <a:pt x="62077" y="3221177"/>
                </a:lnTo>
                <a:lnTo>
                  <a:pt x="78854" y="3190697"/>
                </a:lnTo>
                <a:lnTo>
                  <a:pt x="78727" y="3190697"/>
                </a:lnTo>
                <a:lnTo>
                  <a:pt x="107061" y="3144977"/>
                </a:lnTo>
                <a:lnTo>
                  <a:pt x="133946" y="3097987"/>
                </a:lnTo>
                <a:lnTo>
                  <a:pt x="153962" y="3047187"/>
                </a:lnTo>
                <a:lnTo>
                  <a:pt x="161658" y="2993847"/>
                </a:lnTo>
                <a:lnTo>
                  <a:pt x="169773" y="2995117"/>
                </a:lnTo>
                <a:lnTo>
                  <a:pt x="177927" y="2995117"/>
                </a:lnTo>
                <a:lnTo>
                  <a:pt x="186105" y="2996387"/>
                </a:lnTo>
                <a:lnTo>
                  <a:pt x="194297" y="2996387"/>
                </a:lnTo>
                <a:lnTo>
                  <a:pt x="194297" y="2977286"/>
                </a:lnTo>
                <a:lnTo>
                  <a:pt x="145275" y="2973527"/>
                </a:lnTo>
                <a:lnTo>
                  <a:pt x="165176" y="2944317"/>
                </a:lnTo>
                <a:lnTo>
                  <a:pt x="196291" y="2926537"/>
                </a:lnTo>
                <a:lnTo>
                  <a:pt x="232600" y="2916377"/>
                </a:lnTo>
                <a:lnTo>
                  <a:pt x="256247" y="2913837"/>
                </a:lnTo>
                <a:lnTo>
                  <a:pt x="268084" y="2912567"/>
                </a:lnTo>
                <a:lnTo>
                  <a:pt x="305015" y="2912567"/>
                </a:lnTo>
                <a:lnTo>
                  <a:pt x="342163" y="2918917"/>
                </a:lnTo>
                <a:lnTo>
                  <a:pt x="373862" y="2936697"/>
                </a:lnTo>
                <a:lnTo>
                  <a:pt x="394449" y="2967177"/>
                </a:lnTo>
                <a:lnTo>
                  <a:pt x="394449" y="2931033"/>
                </a:lnTo>
                <a:lnTo>
                  <a:pt x="394779" y="2840177"/>
                </a:lnTo>
                <a:lnTo>
                  <a:pt x="397179" y="2777947"/>
                </a:lnTo>
                <a:lnTo>
                  <a:pt x="398894" y="2737307"/>
                </a:lnTo>
                <a:lnTo>
                  <a:pt x="397865" y="2734767"/>
                </a:lnTo>
                <a:lnTo>
                  <a:pt x="393725" y="2724607"/>
                </a:lnTo>
                <a:lnTo>
                  <a:pt x="388277" y="2720797"/>
                </a:lnTo>
                <a:lnTo>
                  <a:pt x="382816" y="2716987"/>
                </a:lnTo>
                <a:lnTo>
                  <a:pt x="380949" y="2716987"/>
                </a:lnTo>
                <a:lnTo>
                  <a:pt x="380949" y="2744927"/>
                </a:lnTo>
                <a:lnTo>
                  <a:pt x="380072" y="2752547"/>
                </a:lnTo>
                <a:lnTo>
                  <a:pt x="379971" y="2758897"/>
                </a:lnTo>
                <a:lnTo>
                  <a:pt x="378828" y="2759240"/>
                </a:lnTo>
                <a:lnTo>
                  <a:pt x="378828" y="2777947"/>
                </a:lnTo>
                <a:lnTo>
                  <a:pt x="377304" y="2821127"/>
                </a:lnTo>
                <a:lnTo>
                  <a:pt x="376796" y="2821254"/>
                </a:lnTo>
                <a:lnTo>
                  <a:pt x="376796" y="2840177"/>
                </a:lnTo>
                <a:lnTo>
                  <a:pt x="374129" y="2912567"/>
                </a:lnTo>
                <a:lnTo>
                  <a:pt x="327799" y="2896057"/>
                </a:lnTo>
                <a:lnTo>
                  <a:pt x="277647" y="2892247"/>
                </a:lnTo>
                <a:lnTo>
                  <a:pt x="227190" y="2898597"/>
                </a:lnTo>
                <a:lnTo>
                  <a:pt x="179946" y="2913837"/>
                </a:lnTo>
                <a:lnTo>
                  <a:pt x="180073" y="2887167"/>
                </a:lnTo>
                <a:lnTo>
                  <a:pt x="259816" y="2868117"/>
                </a:lnTo>
                <a:lnTo>
                  <a:pt x="376796" y="2840177"/>
                </a:lnTo>
                <a:lnTo>
                  <a:pt x="376796" y="2821254"/>
                </a:lnTo>
                <a:lnTo>
                  <a:pt x="180073" y="2868117"/>
                </a:lnTo>
                <a:lnTo>
                  <a:pt x="180073" y="2835097"/>
                </a:lnTo>
                <a:lnTo>
                  <a:pt x="241896" y="2817317"/>
                </a:lnTo>
                <a:lnTo>
                  <a:pt x="378828" y="2777947"/>
                </a:lnTo>
                <a:lnTo>
                  <a:pt x="378828" y="2759240"/>
                </a:lnTo>
                <a:lnTo>
                  <a:pt x="180708" y="2817317"/>
                </a:lnTo>
                <a:lnTo>
                  <a:pt x="180708" y="2788107"/>
                </a:lnTo>
                <a:lnTo>
                  <a:pt x="210324" y="2776677"/>
                </a:lnTo>
                <a:lnTo>
                  <a:pt x="233286" y="2769057"/>
                </a:lnTo>
                <a:lnTo>
                  <a:pt x="240944" y="2766517"/>
                </a:lnTo>
                <a:lnTo>
                  <a:pt x="270129" y="2753817"/>
                </a:lnTo>
                <a:lnTo>
                  <a:pt x="295389" y="2737307"/>
                </a:lnTo>
                <a:lnTo>
                  <a:pt x="315290" y="2737307"/>
                </a:lnTo>
                <a:lnTo>
                  <a:pt x="335356" y="2736037"/>
                </a:lnTo>
                <a:lnTo>
                  <a:pt x="355409" y="2734767"/>
                </a:lnTo>
                <a:lnTo>
                  <a:pt x="375399" y="2736037"/>
                </a:lnTo>
                <a:lnTo>
                  <a:pt x="375653" y="2736037"/>
                </a:lnTo>
                <a:lnTo>
                  <a:pt x="380250" y="2738577"/>
                </a:lnTo>
                <a:lnTo>
                  <a:pt x="380949" y="2744927"/>
                </a:lnTo>
                <a:lnTo>
                  <a:pt x="380949" y="2716987"/>
                </a:lnTo>
                <a:lnTo>
                  <a:pt x="366382" y="2716987"/>
                </a:lnTo>
                <a:lnTo>
                  <a:pt x="359994" y="2692857"/>
                </a:lnTo>
                <a:lnTo>
                  <a:pt x="358648" y="2687777"/>
                </a:lnTo>
                <a:lnTo>
                  <a:pt x="347967" y="2682036"/>
                </a:lnTo>
                <a:lnTo>
                  <a:pt x="347967" y="2716987"/>
                </a:lnTo>
                <a:lnTo>
                  <a:pt x="271005" y="2719070"/>
                </a:lnTo>
                <a:lnTo>
                  <a:pt x="271005" y="2736037"/>
                </a:lnTo>
                <a:lnTo>
                  <a:pt x="226148" y="2753817"/>
                </a:lnTo>
                <a:lnTo>
                  <a:pt x="180454" y="2769057"/>
                </a:lnTo>
                <a:lnTo>
                  <a:pt x="180454" y="2741117"/>
                </a:lnTo>
                <a:lnTo>
                  <a:pt x="271005" y="2736037"/>
                </a:lnTo>
                <a:lnTo>
                  <a:pt x="271005" y="2719070"/>
                </a:lnTo>
                <a:lnTo>
                  <a:pt x="206997" y="2720797"/>
                </a:lnTo>
                <a:lnTo>
                  <a:pt x="207848" y="2710637"/>
                </a:lnTo>
                <a:lnTo>
                  <a:pt x="215061" y="2704287"/>
                </a:lnTo>
                <a:lnTo>
                  <a:pt x="225310" y="2699207"/>
                </a:lnTo>
                <a:lnTo>
                  <a:pt x="235318" y="2697937"/>
                </a:lnTo>
                <a:lnTo>
                  <a:pt x="265252" y="2696667"/>
                </a:lnTo>
                <a:lnTo>
                  <a:pt x="303618" y="2692857"/>
                </a:lnTo>
                <a:lnTo>
                  <a:pt x="335965" y="2696667"/>
                </a:lnTo>
                <a:lnTo>
                  <a:pt x="347967" y="2716987"/>
                </a:lnTo>
                <a:lnTo>
                  <a:pt x="347967" y="2682036"/>
                </a:lnTo>
                <a:lnTo>
                  <a:pt x="337426" y="2676347"/>
                </a:lnTo>
                <a:lnTo>
                  <a:pt x="309333" y="2675077"/>
                </a:lnTo>
                <a:lnTo>
                  <a:pt x="289420" y="2676868"/>
                </a:lnTo>
                <a:lnTo>
                  <a:pt x="289420" y="0"/>
                </a:lnTo>
                <a:lnTo>
                  <a:pt x="271132" y="0"/>
                </a:lnTo>
                <a:lnTo>
                  <a:pt x="271132" y="2677617"/>
                </a:lnTo>
                <a:lnTo>
                  <a:pt x="252399" y="2677617"/>
                </a:lnTo>
                <a:lnTo>
                  <a:pt x="222364" y="2681427"/>
                </a:lnTo>
                <a:lnTo>
                  <a:pt x="198704" y="2695397"/>
                </a:lnTo>
                <a:lnTo>
                  <a:pt x="189217" y="2722067"/>
                </a:lnTo>
                <a:lnTo>
                  <a:pt x="172529" y="2722067"/>
                </a:lnTo>
                <a:lnTo>
                  <a:pt x="165874" y="2725877"/>
                </a:lnTo>
                <a:lnTo>
                  <a:pt x="163182" y="2733497"/>
                </a:lnTo>
                <a:lnTo>
                  <a:pt x="163080" y="2769057"/>
                </a:lnTo>
                <a:lnTo>
                  <a:pt x="162953" y="2796997"/>
                </a:lnTo>
                <a:lnTo>
                  <a:pt x="162712" y="2840177"/>
                </a:lnTo>
                <a:lnTo>
                  <a:pt x="162572" y="2868117"/>
                </a:lnTo>
                <a:lnTo>
                  <a:pt x="162547" y="2925267"/>
                </a:lnTo>
                <a:lnTo>
                  <a:pt x="149504" y="2935427"/>
                </a:lnTo>
                <a:lnTo>
                  <a:pt x="137109" y="2955747"/>
                </a:lnTo>
                <a:lnTo>
                  <a:pt x="132854" y="2976067"/>
                </a:lnTo>
                <a:lnTo>
                  <a:pt x="144259" y="2992577"/>
                </a:lnTo>
                <a:lnTo>
                  <a:pt x="141554" y="3024327"/>
                </a:lnTo>
                <a:lnTo>
                  <a:pt x="128384" y="3059887"/>
                </a:lnTo>
                <a:lnTo>
                  <a:pt x="108127" y="3097987"/>
                </a:lnTo>
                <a:lnTo>
                  <a:pt x="84188" y="3139897"/>
                </a:lnTo>
                <a:lnTo>
                  <a:pt x="59918" y="3183077"/>
                </a:lnTo>
                <a:lnTo>
                  <a:pt x="38735" y="3228797"/>
                </a:lnTo>
                <a:lnTo>
                  <a:pt x="24028" y="3274517"/>
                </a:lnTo>
                <a:lnTo>
                  <a:pt x="19164" y="3320237"/>
                </a:lnTo>
                <a:lnTo>
                  <a:pt x="5753" y="3339287"/>
                </a:lnTo>
                <a:lnTo>
                  <a:pt x="0" y="3367227"/>
                </a:lnTo>
                <a:lnTo>
                  <a:pt x="3035" y="3393897"/>
                </a:lnTo>
                <a:lnTo>
                  <a:pt x="15989" y="3409137"/>
                </a:lnTo>
                <a:lnTo>
                  <a:pt x="25882" y="3451047"/>
                </a:lnTo>
                <a:lnTo>
                  <a:pt x="40716" y="3487877"/>
                </a:lnTo>
                <a:lnTo>
                  <a:pt x="59931" y="3520897"/>
                </a:lnTo>
                <a:lnTo>
                  <a:pt x="109372" y="3574237"/>
                </a:lnTo>
                <a:lnTo>
                  <a:pt x="169887" y="3609797"/>
                </a:lnTo>
                <a:lnTo>
                  <a:pt x="237159" y="3627577"/>
                </a:lnTo>
                <a:lnTo>
                  <a:pt x="271983" y="3630117"/>
                </a:lnTo>
                <a:lnTo>
                  <a:pt x="306882" y="3628847"/>
                </a:lnTo>
                <a:lnTo>
                  <a:pt x="341312" y="3623767"/>
                </a:lnTo>
                <a:lnTo>
                  <a:pt x="370560" y="3614877"/>
                </a:lnTo>
                <a:lnTo>
                  <a:pt x="374738" y="3613607"/>
                </a:lnTo>
                <a:lnTo>
                  <a:pt x="436410" y="3581857"/>
                </a:lnTo>
                <a:lnTo>
                  <a:pt x="487565" y="3533597"/>
                </a:lnTo>
                <a:lnTo>
                  <a:pt x="523913" y="3468827"/>
                </a:lnTo>
                <a:lnTo>
                  <a:pt x="535178" y="3430727"/>
                </a:lnTo>
                <a:lnTo>
                  <a:pt x="539140" y="3402787"/>
                </a:lnTo>
                <a:lnTo>
                  <a:pt x="541134" y="3388817"/>
                </a:lnTo>
                <a:lnTo>
                  <a:pt x="545096" y="3369767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bg object 65"/>
          <p:cNvSpPr/>
          <p:nvPr/>
        </p:nvSpPr>
        <p:spPr>
          <a:xfrm>
            <a:off x="7515606" y="3492246"/>
            <a:ext cx="125095" cy="76200"/>
          </a:xfrm>
          <a:custGeom>
            <a:avLst/>
            <a:gdLst/>
            <a:ahLst/>
            <a:cxnLst/>
            <a:rect l="l" t="t" r="r" b="b"/>
            <a:pathLst>
              <a:path w="125095" h="76200">
                <a:moveTo>
                  <a:pt x="0" y="0"/>
                </a:moveTo>
                <a:lnTo>
                  <a:pt x="25955" y="25532"/>
                </a:lnTo>
                <a:lnTo>
                  <a:pt x="56769" y="45958"/>
                </a:lnTo>
                <a:lnTo>
                  <a:pt x="90439" y="62454"/>
                </a:lnTo>
                <a:lnTo>
                  <a:pt x="124968" y="76199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bg object 66"/>
          <p:cNvSpPr/>
          <p:nvPr/>
        </p:nvSpPr>
        <p:spPr>
          <a:xfrm>
            <a:off x="6196584" y="1644395"/>
            <a:ext cx="986155" cy="986155"/>
          </a:xfrm>
          <a:custGeom>
            <a:avLst/>
            <a:gdLst/>
            <a:ahLst/>
            <a:cxnLst/>
            <a:rect l="l" t="t" r="r" b="b"/>
            <a:pathLst>
              <a:path w="986154" h="986155">
                <a:moveTo>
                  <a:pt x="986028" y="493014"/>
                </a:moveTo>
                <a:lnTo>
                  <a:pt x="983767" y="445541"/>
                </a:lnTo>
                <a:lnTo>
                  <a:pt x="977138" y="399338"/>
                </a:lnTo>
                <a:lnTo>
                  <a:pt x="966330" y="354609"/>
                </a:lnTo>
                <a:lnTo>
                  <a:pt x="951560" y="311581"/>
                </a:lnTo>
                <a:lnTo>
                  <a:pt x="933043" y="270446"/>
                </a:lnTo>
                <a:lnTo>
                  <a:pt x="910971" y="231419"/>
                </a:lnTo>
                <a:lnTo>
                  <a:pt x="885558" y="194703"/>
                </a:lnTo>
                <a:lnTo>
                  <a:pt x="857008" y="160502"/>
                </a:lnTo>
                <a:lnTo>
                  <a:pt x="825525" y="129019"/>
                </a:lnTo>
                <a:lnTo>
                  <a:pt x="791324" y="100469"/>
                </a:lnTo>
                <a:lnTo>
                  <a:pt x="754608" y="75057"/>
                </a:lnTo>
                <a:lnTo>
                  <a:pt x="715581" y="52984"/>
                </a:lnTo>
                <a:lnTo>
                  <a:pt x="674446" y="34467"/>
                </a:lnTo>
                <a:lnTo>
                  <a:pt x="631418" y="19697"/>
                </a:lnTo>
                <a:lnTo>
                  <a:pt x="586689" y="8890"/>
                </a:lnTo>
                <a:lnTo>
                  <a:pt x="540486" y="2260"/>
                </a:lnTo>
                <a:lnTo>
                  <a:pt x="493014" y="0"/>
                </a:lnTo>
                <a:lnTo>
                  <a:pt x="445528" y="2260"/>
                </a:lnTo>
                <a:lnTo>
                  <a:pt x="399326" y="8890"/>
                </a:lnTo>
                <a:lnTo>
                  <a:pt x="354596" y="19697"/>
                </a:lnTo>
                <a:lnTo>
                  <a:pt x="311569" y="34467"/>
                </a:lnTo>
                <a:lnTo>
                  <a:pt x="270433" y="52984"/>
                </a:lnTo>
                <a:lnTo>
                  <a:pt x="231406" y="75057"/>
                </a:lnTo>
                <a:lnTo>
                  <a:pt x="194691" y="100469"/>
                </a:lnTo>
                <a:lnTo>
                  <a:pt x="160489" y="129019"/>
                </a:lnTo>
                <a:lnTo>
                  <a:pt x="129006" y="160502"/>
                </a:lnTo>
                <a:lnTo>
                  <a:pt x="100457" y="194703"/>
                </a:lnTo>
                <a:lnTo>
                  <a:pt x="75044" y="231419"/>
                </a:lnTo>
                <a:lnTo>
                  <a:pt x="52971" y="270446"/>
                </a:lnTo>
                <a:lnTo>
                  <a:pt x="34455" y="311581"/>
                </a:lnTo>
                <a:lnTo>
                  <a:pt x="19685" y="354609"/>
                </a:lnTo>
                <a:lnTo>
                  <a:pt x="8877" y="399338"/>
                </a:lnTo>
                <a:lnTo>
                  <a:pt x="2247" y="445541"/>
                </a:lnTo>
                <a:lnTo>
                  <a:pt x="0" y="493014"/>
                </a:lnTo>
                <a:lnTo>
                  <a:pt x="2247" y="540499"/>
                </a:lnTo>
                <a:lnTo>
                  <a:pt x="8877" y="586701"/>
                </a:lnTo>
                <a:lnTo>
                  <a:pt x="19685" y="631431"/>
                </a:lnTo>
                <a:lnTo>
                  <a:pt x="34455" y="674458"/>
                </a:lnTo>
                <a:lnTo>
                  <a:pt x="52971" y="715594"/>
                </a:lnTo>
                <a:lnTo>
                  <a:pt x="75044" y="754621"/>
                </a:lnTo>
                <a:lnTo>
                  <a:pt x="100457" y="791337"/>
                </a:lnTo>
                <a:lnTo>
                  <a:pt x="129006" y="825538"/>
                </a:lnTo>
                <a:lnTo>
                  <a:pt x="160489" y="857021"/>
                </a:lnTo>
                <a:lnTo>
                  <a:pt x="194691" y="885571"/>
                </a:lnTo>
                <a:lnTo>
                  <a:pt x="231406" y="910983"/>
                </a:lnTo>
                <a:lnTo>
                  <a:pt x="270433" y="933056"/>
                </a:lnTo>
                <a:lnTo>
                  <a:pt x="311569" y="951572"/>
                </a:lnTo>
                <a:lnTo>
                  <a:pt x="354596" y="966343"/>
                </a:lnTo>
                <a:lnTo>
                  <a:pt x="399326" y="977150"/>
                </a:lnTo>
                <a:lnTo>
                  <a:pt x="445528" y="983780"/>
                </a:lnTo>
                <a:lnTo>
                  <a:pt x="493014" y="986028"/>
                </a:lnTo>
                <a:lnTo>
                  <a:pt x="540486" y="983780"/>
                </a:lnTo>
                <a:lnTo>
                  <a:pt x="586689" y="977150"/>
                </a:lnTo>
                <a:lnTo>
                  <a:pt x="631418" y="966343"/>
                </a:lnTo>
                <a:lnTo>
                  <a:pt x="674446" y="951572"/>
                </a:lnTo>
                <a:lnTo>
                  <a:pt x="715581" y="933056"/>
                </a:lnTo>
                <a:lnTo>
                  <a:pt x="754608" y="910983"/>
                </a:lnTo>
                <a:lnTo>
                  <a:pt x="791324" y="885571"/>
                </a:lnTo>
                <a:lnTo>
                  <a:pt x="825525" y="857021"/>
                </a:lnTo>
                <a:lnTo>
                  <a:pt x="857008" y="825538"/>
                </a:lnTo>
                <a:lnTo>
                  <a:pt x="885558" y="791337"/>
                </a:lnTo>
                <a:lnTo>
                  <a:pt x="910971" y="754621"/>
                </a:lnTo>
                <a:lnTo>
                  <a:pt x="933043" y="715594"/>
                </a:lnTo>
                <a:lnTo>
                  <a:pt x="951560" y="674458"/>
                </a:lnTo>
                <a:lnTo>
                  <a:pt x="966330" y="631431"/>
                </a:lnTo>
                <a:lnTo>
                  <a:pt x="977138" y="586701"/>
                </a:lnTo>
                <a:lnTo>
                  <a:pt x="983767" y="540499"/>
                </a:lnTo>
                <a:lnTo>
                  <a:pt x="986028" y="493014"/>
                </a:lnTo>
                <a:close/>
              </a:path>
            </a:pathLst>
          </a:custGeom>
          <a:solidFill>
            <a:srgbClr val="76DC35">
              <a:alpha val="1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bg object 67"/>
          <p:cNvSpPr/>
          <p:nvPr/>
        </p:nvSpPr>
        <p:spPr>
          <a:xfrm>
            <a:off x="6569821" y="1408557"/>
            <a:ext cx="220907" cy="22974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bg object 68"/>
          <p:cNvSpPr/>
          <p:nvPr/>
        </p:nvSpPr>
        <p:spPr>
          <a:xfrm>
            <a:off x="6516643" y="1619377"/>
            <a:ext cx="334010" cy="235585"/>
          </a:xfrm>
          <a:custGeom>
            <a:avLst/>
            <a:gdLst/>
            <a:ahLst/>
            <a:cxnLst/>
            <a:rect l="l" t="t" r="r" b="b"/>
            <a:pathLst>
              <a:path w="334009" h="235585">
                <a:moveTo>
                  <a:pt x="174098" y="0"/>
                </a:moveTo>
                <a:lnTo>
                  <a:pt x="123390" y="2230"/>
                </a:lnTo>
                <a:lnTo>
                  <a:pt x="82713" y="15178"/>
                </a:lnTo>
                <a:lnTo>
                  <a:pt x="51216" y="37368"/>
                </a:lnTo>
                <a:lnTo>
                  <a:pt x="12356" y="103575"/>
                </a:lnTo>
                <a:lnTo>
                  <a:pt x="3291" y="144643"/>
                </a:lnTo>
                <a:lnTo>
                  <a:pt x="0" y="189053"/>
                </a:lnTo>
                <a:lnTo>
                  <a:pt x="1632" y="235331"/>
                </a:lnTo>
                <a:lnTo>
                  <a:pt x="56717" y="234952"/>
                </a:lnTo>
                <a:lnTo>
                  <a:pt x="164970" y="234823"/>
                </a:lnTo>
                <a:lnTo>
                  <a:pt x="219018" y="233957"/>
                </a:lnTo>
                <a:lnTo>
                  <a:pt x="273603" y="231814"/>
                </a:lnTo>
                <a:lnTo>
                  <a:pt x="329165" y="227837"/>
                </a:lnTo>
                <a:lnTo>
                  <a:pt x="333425" y="179491"/>
                </a:lnTo>
                <a:lnTo>
                  <a:pt x="332385" y="134623"/>
                </a:lnTo>
                <a:lnTo>
                  <a:pt x="325318" y="94334"/>
                </a:lnTo>
                <a:lnTo>
                  <a:pt x="290190" y="31883"/>
                </a:lnTo>
                <a:lnTo>
                  <a:pt x="222219" y="924"/>
                </a:lnTo>
                <a:lnTo>
                  <a:pt x="174098" y="0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bg object 69"/>
          <p:cNvSpPr/>
          <p:nvPr/>
        </p:nvSpPr>
        <p:spPr>
          <a:xfrm>
            <a:off x="6485572" y="1856263"/>
            <a:ext cx="398145" cy="556260"/>
          </a:xfrm>
          <a:custGeom>
            <a:avLst/>
            <a:gdLst/>
            <a:ahLst/>
            <a:cxnLst/>
            <a:rect l="l" t="t" r="r" b="b"/>
            <a:pathLst>
              <a:path w="398145" h="556260">
                <a:moveTo>
                  <a:pt x="259246" y="0"/>
                </a:moveTo>
                <a:lnTo>
                  <a:pt x="243522" y="1365"/>
                </a:lnTo>
                <a:lnTo>
                  <a:pt x="245218" y="45788"/>
                </a:lnTo>
                <a:lnTo>
                  <a:pt x="250689" y="78469"/>
                </a:lnTo>
                <a:lnTo>
                  <a:pt x="257423" y="101457"/>
                </a:lnTo>
                <a:lnTo>
                  <a:pt x="262909" y="116803"/>
                </a:lnTo>
                <a:lnTo>
                  <a:pt x="264636" y="126555"/>
                </a:lnTo>
                <a:lnTo>
                  <a:pt x="260091" y="132764"/>
                </a:lnTo>
                <a:lnTo>
                  <a:pt x="246763" y="137480"/>
                </a:lnTo>
                <a:lnTo>
                  <a:pt x="222141" y="142751"/>
                </a:lnTo>
                <a:lnTo>
                  <a:pt x="183713" y="150629"/>
                </a:lnTo>
                <a:lnTo>
                  <a:pt x="128968" y="163163"/>
                </a:lnTo>
                <a:lnTo>
                  <a:pt x="119518" y="136022"/>
                </a:lnTo>
                <a:lnTo>
                  <a:pt x="135858" y="95869"/>
                </a:lnTo>
                <a:lnTo>
                  <a:pt x="155293" y="49738"/>
                </a:lnTo>
                <a:lnTo>
                  <a:pt x="155130" y="4667"/>
                </a:lnTo>
                <a:lnTo>
                  <a:pt x="111458" y="5048"/>
                </a:lnTo>
                <a:lnTo>
                  <a:pt x="70167" y="5810"/>
                </a:lnTo>
                <a:lnTo>
                  <a:pt x="71538" y="29993"/>
                </a:lnTo>
                <a:lnTo>
                  <a:pt x="69802" y="58689"/>
                </a:lnTo>
                <a:lnTo>
                  <a:pt x="61612" y="86981"/>
                </a:lnTo>
                <a:lnTo>
                  <a:pt x="43624" y="109950"/>
                </a:lnTo>
                <a:lnTo>
                  <a:pt x="28396" y="124652"/>
                </a:lnTo>
                <a:lnTo>
                  <a:pt x="19145" y="144510"/>
                </a:lnTo>
                <a:lnTo>
                  <a:pt x="20800" y="162867"/>
                </a:lnTo>
                <a:lnTo>
                  <a:pt x="38290" y="173069"/>
                </a:lnTo>
                <a:lnTo>
                  <a:pt x="41846" y="172815"/>
                </a:lnTo>
                <a:lnTo>
                  <a:pt x="45021" y="175482"/>
                </a:lnTo>
                <a:lnTo>
                  <a:pt x="45529" y="182721"/>
                </a:lnTo>
                <a:lnTo>
                  <a:pt x="42735" y="185769"/>
                </a:lnTo>
                <a:lnTo>
                  <a:pt x="39179" y="186023"/>
                </a:lnTo>
                <a:lnTo>
                  <a:pt x="13469" y="203340"/>
                </a:lnTo>
                <a:lnTo>
                  <a:pt x="0" y="231028"/>
                </a:lnTo>
                <a:lnTo>
                  <a:pt x="3389" y="259264"/>
                </a:lnTo>
                <a:lnTo>
                  <a:pt x="28257" y="278225"/>
                </a:lnTo>
                <a:lnTo>
                  <a:pt x="30035" y="284702"/>
                </a:lnTo>
                <a:lnTo>
                  <a:pt x="33718" y="293592"/>
                </a:lnTo>
                <a:lnTo>
                  <a:pt x="35242" y="300196"/>
                </a:lnTo>
                <a:lnTo>
                  <a:pt x="21482" y="310524"/>
                </a:lnTo>
                <a:lnTo>
                  <a:pt x="9175" y="321865"/>
                </a:lnTo>
                <a:lnTo>
                  <a:pt x="1202" y="334468"/>
                </a:lnTo>
                <a:lnTo>
                  <a:pt x="444" y="348583"/>
                </a:lnTo>
                <a:lnTo>
                  <a:pt x="3823" y="358892"/>
                </a:lnTo>
                <a:lnTo>
                  <a:pt x="11001" y="366950"/>
                </a:lnTo>
                <a:lnTo>
                  <a:pt x="21536" y="372461"/>
                </a:lnTo>
                <a:lnTo>
                  <a:pt x="34988" y="375126"/>
                </a:lnTo>
                <a:lnTo>
                  <a:pt x="38568" y="384036"/>
                </a:lnTo>
                <a:lnTo>
                  <a:pt x="24479" y="399732"/>
                </a:lnTo>
                <a:lnTo>
                  <a:pt x="8628" y="421382"/>
                </a:lnTo>
                <a:lnTo>
                  <a:pt x="6921" y="448151"/>
                </a:lnTo>
                <a:lnTo>
                  <a:pt x="24840" y="471257"/>
                </a:lnTo>
                <a:lnTo>
                  <a:pt x="54737" y="477265"/>
                </a:lnTo>
                <a:lnTo>
                  <a:pt x="88824" y="473797"/>
                </a:lnTo>
                <a:lnTo>
                  <a:pt x="119316" y="468471"/>
                </a:lnTo>
                <a:lnTo>
                  <a:pt x="146315" y="463024"/>
                </a:lnTo>
                <a:lnTo>
                  <a:pt x="158419" y="464369"/>
                </a:lnTo>
                <a:lnTo>
                  <a:pt x="159614" y="471144"/>
                </a:lnTo>
                <a:lnTo>
                  <a:pt x="153886" y="481988"/>
                </a:lnTo>
                <a:lnTo>
                  <a:pt x="145224" y="495538"/>
                </a:lnTo>
                <a:lnTo>
                  <a:pt x="137613" y="510433"/>
                </a:lnTo>
                <a:lnTo>
                  <a:pt x="135041" y="525311"/>
                </a:lnTo>
                <a:lnTo>
                  <a:pt x="141493" y="538810"/>
                </a:lnTo>
                <a:lnTo>
                  <a:pt x="160958" y="549570"/>
                </a:lnTo>
                <a:lnTo>
                  <a:pt x="197421" y="556228"/>
                </a:lnTo>
                <a:lnTo>
                  <a:pt x="243206" y="546606"/>
                </a:lnTo>
                <a:lnTo>
                  <a:pt x="289861" y="534114"/>
                </a:lnTo>
                <a:lnTo>
                  <a:pt x="333920" y="516169"/>
                </a:lnTo>
                <a:lnTo>
                  <a:pt x="371919" y="490188"/>
                </a:lnTo>
                <a:lnTo>
                  <a:pt x="383045" y="464726"/>
                </a:lnTo>
                <a:lnTo>
                  <a:pt x="379396" y="444039"/>
                </a:lnTo>
                <a:lnTo>
                  <a:pt x="364579" y="427662"/>
                </a:lnTo>
                <a:lnTo>
                  <a:pt x="342201" y="415131"/>
                </a:lnTo>
                <a:lnTo>
                  <a:pt x="365506" y="389461"/>
                </a:lnTo>
                <a:lnTo>
                  <a:pt x="371526" y="376465"/>
                </a:lnTo>
                <a:lnTo>
                  <a:pt x="370522" y="358362"/>
                </a:lnTo>
                <a:lnTo>
                  <a:pt x="356445" y="335145"/>
                </a:lnTo>
                <a:lnTo>
                  <a:pt x="333533" y="325691"/>
                </a:lnTo>
                <a:lnTo>
                  <a:pt x="317051" y="320857"/>
                </a:lnTo>
                <a:lnTo>
                  <a:pt x="322262" y="311499"/>
                </a:lnTo>
                <a:lnTo>
                  <a:pt x="364638" y="299059"/>
                </a:lnTo>
                <a:lnTo>
                  <a:pt x="386667" y="274177"/>
                </a:lnTo>
                <a:lnTo>
                  <a:pt x="382430" y="247223"/>
                </a:lnTo>
                <a:lnTo>
                  <a:pt x="346011" y="228568"/>
                </a:lnTo>
                <a:lnTo>
                  <a:pt x="340931" y="228568"/>
                </a:lnTo>
                <a:lnTo>
                  <a:pt x="335597" y="228060"/>
                </a:lnTo>
                <a:lnTo>
                  <a:pt x="335597" y="221964"/>
                </a:lnTo>
                <a:lnTo>
                  <a:pt x="347033" y="214280"/>
                </a:lnTo>
                <a:lnTo>
                  <a:pt x="365077" y="210407"/>
                </a:lnTo>
                <a:lnTo>
                  <a:pt x="383907" y="204533"/>
                </a:lnTo>
                <a:lnTo>
                  <a:pt x="397700" y="190849"/>
                </a:lnTo>
                <a:lnTo>
                  <a:pt x="397808" y="161137"/>
                </a:lnTo>
                <a:lnTo>
                  <a:pt x="383981" y="137509"/>
                </a:lnTo>
                <a:lnTo>
                  <a:pt x="362747" y="116830"/>
                </a:lnTo>
                <a:lnTo>
                  <a:pt x="340635" y="95962"/>
                </a:lnTo>
                <a:lnTo>
                  <a:pt x="324175" y="71769"/>
                </a:lnTo>
                <a:lnTo>
                  <a:pt x="319896" y="41112"/>
                </a:lnTo>
                <a:lnTo>
                  <a:pt x="334327" y="857"/>
                </a:lnTo>
                <a:lnTo>
                  <a:pt x="310459" y="1079"/>
                </a:lnTo>
                <a:lnTo>
                  <a:pt x="283495" y="349"/>
                </a:lnTo>
                <a:lnTo>
                  <a:pt x="259246" y="0"/>
                </a:lnTo>
                <a:close/>
              </a:path>
            </a:pathLst>
          </a:custGeom>
          <a:solidFill>
            <a:srgbClr val="CFE4B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bg object 70"/>
          <p:cNvSpPr/>
          <p:nvPr/>
        </p:nvSpPr>
        <p:spPr>
          <a:xfrm>
            <a:off x="6478346" y="0"/>
            <a:ext cx="414655" cy="2421255"/>
          </a:xfrm>
          <a:custGeom>
            <a:avLst/>
            <a:gdLst/>
            <a:ahLst/>
            <a:cxnLst/>
            <a:rect l="l" t="t" r="r" b="b"/>
            <a:pathLst>
              <a:path w="414654" h="2421255">
                <a:moveTo>
                  <a:pt x="414261" y="2040216"/>
                </a:moveTo>
                <a:lnTo>
                  <a:pt x="406831" y="2003386"/>
                </a:lnTo>
                <a:lnTo>
                  <a:pt x="392315" y="1989543"/>
                </a:lnTo>
                <a:lnTo>
                  <a:pt x="392315" y="2027516"/>
                </a:lnTo>
                <a:lnTo>
                  <a:pt x="388010" y="2047836"/>
                </a:lnTo>
                <a:lnTo>
                  <a:pt x="363524" y="2060536"/>
                </a:lnTo>
                <a:lnTo>
                  <a:pt x="363778" y="2060536"/>
                </a:lnTo>
                <a:lnTo>
                  <a:pt x="318122" y="2070696"/>
                </a:lnTo>
                <a:lnTo>
                  <a:pt x="229082" y="2088476"/>
                </a:lnTo>
                <a:lnTo>
                  <a:pt x="47294" y="2127847"/>
                </a:lnTo>
                <a:lnTo>
                  <a:pt x="39001" y="2126577"/>
                </a:lnTo>
                <a:lnTo>
                  <a:pt x="30683" y="2121497"/>
                </a:lnTo>
                <a:lnTo>
                  <a:pt x="23469" y="2115147"/>
                </a:lnTo>
                <a:lnTo>
                  <a:pt x="18465" y="2107527"/>
                </a:lnTo>
                <a:lnTo>
                  <a:pt x="17716" y="2084666"/>
                </a:lnTo>
                <a:lnTo>
                  <a:pt x="36385" y="2064346"/>
                </a:lnTo>
                <a:lnTo>
                  <a:pt x="113550" y="2035136"/>
                </a:lnTo>
                <a:lnTo>
                  <a:pt x="162864" y="2024976"/>
                </a:lnTo>
                <a:lnTo>
                  <a:pt x="213182" y="2016086"/>
                </a:lnTo>
                <a:lnTo>
                  <a:pt x="220980" y="2014816"/>
                </a:lnTo>
                <a:lnTo>
                  <a:pt x="259930" y="2008466"/>
                </a:lnTo>
                <a:lnTo>
                  <a:pt x="298488" y="2000846"/>
                </a:lnTo>
                <a:lnTo>
                  <a:pt x="324281" y="1993226"/>
                </a:lnTo>
                <a:lnTo>
                  <a:pt x="330377" y="1989416"/>
                </a:lnTo>
                <a:lnTo>
                  <a:pt x="332244" y="1981796"/>
                </a:lnTo>
                <a:lnTo>
                  <a:pt x="329780" y="1976716"/>
                </a:lnTo>
                <a:lnTo>
                  <a:pt x="322884" y="1974176"/>
                </a:lnTo>
                <a:lnTo>
                  <a:pt x="288594" y="1981796"/>
                </a:lnTo>
                <a:lnTo>
                  <a:pt x="273634" y="1955126"/>
                </a:lnTo>
                <a:lnTo>
                  <a:pt x="268655" y="1939137"/>
                </a:lnTo>
                <a:lnTo>
                  <a:pt x="268655" y="1986876"/>
                </a:lnTo>
                <a:lnTo>
                  <a:pt x="134150" y="2014816"/>
                </a:lnTo>
                <a:lnTo>
                  <a:pt x="134429" y="1990686"/>
                </a:lnTo>
                <a:lnTo>
                  <a:pt x="151828" y="1958936"/>
                </a:lnTo>
                <a:lnTo>
                  <a:pt x="168960" y="1917026"/>
                </a:lnTo>
                <a:lnTo>
                  <a:pt x="168452" y="1864956"/>
                </a:lnTo>
                <a:lnTo>
                  <a:pt x="168452" y="1863686"/>
                </a:lnTo>
                <a:lnTo>
                  <a:pt x="244144" y="1862416"/>
                </a:lnTo>
                <a:lnTo>
                  <a:pt x="242087" y="1895436"/>
                </a:lnTo>
                <a:lnTo>
                  <a:pt x="245567" y="1927186"/>
                </a:lnTo>
                <a:lnTo>
                  <a:pt x="254431" y="1957666"/>
                </a:lnTo>
                <a:lnTo>
                  <a:pt x="268528" y="1986876"/>
                </a:lnTo>
                <a:lnTo>
                  <a:pt x="268655" y="1986876"/>
                </a:lnTo>
                <a:lnTo>
                  <a:pt x="268655" y="1939137"/>
                </a:lnTo>
                <a:lnTo>
                  <a:pt x="264147" y="1924646"/>
                </a:lnTo>
                <a:lnTo>
                  <a:pt x="260261" y="1894166"/>
                </a:lnTo>
                <a:lnTo>
                  <a:pt x="262178" y="1862416"/>
                </a:lnTo>
                <a:lnTo>
                  <a:pt x="330123" y="1861146"/>
                </a:lnTo>
                <a:lnTo>
                  <a:pt x="317347" y="1895436"/>
                </a:lnTo>
                <a:lnTo>
                  <a:pt x="319659" y="1930996"/>
                </a:lnTo>
                <a:lnTo>
                  <a:pt x="335140" y="1962746"/>
                </a:lnTo>
                <a:lnTo>
                  <a:pt x="361873" y="1988146"/>
                </a:lnTo>
                <a:lnTo>
                  <a:pt x="381812" y="2004656"/>
                </a:lnTo>
                <a:lnTo>
                  <a:pt x="392315" y="2027516"/>
                </a:lnTo>
                <a:lnTo>
                  <a:pt x="392315" y="1989543"/>
                </a:lnTo>
                <a:lnTo>
                  <a:pt x="377545" y="1975446"/>
                </a:lnTo>
                <a:lnTo>
                  <a:pt x="349059" y="1948776"/>
                </a:lnTo>
                <a:lnTo>
                  <a:pt x="334403" y="1913216"/>
                </a:lnTo>
                <a:lnTo>
                  <a:pt x="346633" y="1862416"/>
                </a:lnTo>
                <a:lnTo>
                  <a:pt x="352501" y="1861146"/>
                </a:lnTo>
                <a:lnTo>
                  <a:pt x="363715" y="1859876"/>
                </a:lnTo>
                <a:lnTo>
                  <a:pt x="374065" y="1853526"/>
                </a:lnTo>
                <a:lnTo>
                  <a:pt x="375526" y="1848446"/>
                </a:lnTo>
                <a:lnTo>
                  <a:pt x="377367" y="1842096"/>
                </a:lnTo>
                <a:lnTo>
                  <a:pt x="381342" y="1796376"/>
                </a:lnTo>
                <a:lnTo>
                  <a:pt x="380555" y="1749386"/>
                </a:lnTo>
                <a:lnTo>
                  <a:pt x="372110" y="1704936"/>
                </a:lnTo>
                <a:lnTo>
                  <a:pt x="365213" y="1690179"/>
                </a:lnTo>
                <a:lnTo>
                  <a:pt x="365213" y="1791296"/>
                </a:lnTo>
                <a:lnTo>
                  <a:pt x="359460" y="1842096"/>
                </a:lnTo>
                <a:lnTo>
                  <a:pt x="151523" y="1846326"/>
                </a:lnTo>
                <a:lnTo>
                  <a:pt x="151523" y="1915756"/>
                </a:lnTo>
                <a:lnTo>
                  <a:pt x="135089" y="1953856"/>
                </a:lnTo>
                <a:lnTo>
                  <a:pt x="117208" y="1986876"/>
                </a:lnTo>
                <a:lnTo>
                  <a:pt x="114223" y="2019896"/>
                </a:lnTo>
                <a:lnTo>
                  <a:pt x="93268" y="2023706"/>
                </a:lnTo>
                <a:lnTo>
                  <a:pt x="67627" y="2027516"/>
                </a:lnTo>
                <a:lnTo>
                  <a:pt x="45618" y="2023706"/>
                </a:lnTo>
                <a:lnTo>
                  <a:pt x="35598" y="2007196"/>
                </a:lnTo>
                <a:lnTo>
                  <a:pt x="35725" y="2007196"/>
                </a:lnTo>
                <a:lnTo>
                  <a:pt x="59715" y="1971636"/>
                </a:lnTo>
                <a:lnTo>
                  <a:pt x="78955" y="1948776"/>
                </a:lnTo>
                <a:lnTo>
                  <a:pt x="90081" y="1919566"/>
                </a:lnTo>
                <a:lnTo>
                  <a:pt x="89700" y="1866226"/>
                </a:lnTo>
                <a:lnTo>
                  <a:pt x="150152" y="1864956"/>
                </a:lnTo>
                <a:lnTo>
                  <a:pt x="151523" y="1915756"/>
                </a:lnTo>
                <a:lnTo>
                  <a:pt x="151523" y="1846326"/>
                </a:lnTo>
                <a:lnTo>
                  <a:pt x="46405" y="1848446"/>
                </a:lnTo>
                <a:lnTo>
                  <a:pt x="46266" y="1798916"/>
                </a:lnTo>
                <a:lnTo>
                  <a:pt x="52578" y="1748116"/>
                </a:lnTo>
                <a:lnTo>
                  <a:pt x="68275" y="1701126"/>
                </a:lnTo>
                <a:lnTo>
                  <a:pt x="96354" y="1663026"/>
                </a:lnTo>
                <a:lnTo>
                  <a:pt x="139750" y="1636356"/>
                </a:lnTo>
                <a:lnTo>
                  <a:pt x="168071" y="1630006"/>
                </a:lnTo>
                <a:lnTo>
                  <a:pt x="190728" y="1624926"/>
                </a:lnTo>
                <a:lnTo>
                  <a:pt x="235966" y="1623656"/>
                </a:lnTo>
                <a:lnTo>
                  <a:pt x="275082" y="1631276"/>
                </a:lnTo>
                <a:lnTo>
                  <a:pt x="333387" y="1673186"/>
                </a:lnTo>
                <a:lnTo>
                  <a:pt x="362534" y="1745576"/>
                </a:lnTo>
                <a:lnTo>
                  <a:pt x="365213" y="1791296"/>
                </a:lnTo>
                <a:lnTo>
                  <a:pt x="365213" y="1690179"/>
                </a:lnTo>
                <a:lnTo>
                  <a:pt x="353123" y="1664296"/>
                </a:lnTo>
                <a:lnTo>
                  <a:pt x="320725" y="1631276"/>
                </a:lnTo>
                <a:lnTo>
                  <a:pt x="321094" y="1623656"/>
                </a:lnTo>
                <a:lnTo>
                  <a:pt x="321221" y="1621116"/>
                </a:lnTo>
                <a:lnTo>
                  <a:pt x="322529" y="1594446"/>
                </a:lnTo>
                <a:lnTo>
                  <a:pt x="323240" y="1555076"/>
                </a:lnTo>
                <a:lnTo>
                  <a:pt x="323443" y="1543646"/>
                </a:lnTo>
                <a:lnTo>
                  <a:pt x="319481" y="1492846"/>
                </a:lnTo>
                <a:lnTo>
                  <a:pt x="318249" y="1489036"/>
                </a:lnTo>
                <a:lnTo>
                  <a:pt x="308317" y="1458556"/>
                </a:lnTo>
                <a:lnTo>
                  <a:pt x="306654" y="1453476"/>
                </a:lnTo>
                <a:lnTo>
                  <a:pt x="303199" y="1451610"/>
                </a:lnTo>
                <a:lnTo>
                  <a:pt x="303199" y="1621116"/>
                </a:lnTo>
                <a:lnTo>
                  <a:pt x="255524" y="1608416"/>
                </a:lnTo>
                <a:lnTo>
                  <a:pt x="206743" y="1605876"/>
                </a:lnTo>
                <a:lnTo>
                  <a:pt x="158419" y="1613496"/>
                </a:lnTo>
                <a:lnTo>
                  <a:pt x="112191" y="1630006"/>
                </a:lnTo>
                <a:lnTo>
                  <a:pt x="111302" y="1623656"/>
                </a:lnTo>
                <a:lnTo>
                  <a:pt x="110515" y="1616036"/>
                </a:lnTo>
                <a:lnTo>
                  <a:pt x="109804" y="1609686"/>
                </a:lnTo>
                <a:lnTo>
                  <a:pt x="109143" y="1602066"/>
                </a:lnTo>
                <a:lnTo>
                  <a:pt x="181698" y="1584286"/>
                </a:lnTo>
                <a:lnTo>
                  <a:pt x="300913" y="1555076"/>
                </a:lnTo>
                <a:lnTo>
                  <a:pt x="303199" y="1621116"/>
                </a:lnTo>
                <a:lnTo>
                  <a:pt x="303199" y="1451610"/>
                </a:lnTo>
                <a:lnTo>
                  <a:pt x="300151" y="1449946"/>
                </a:lnTo>
                <a:lnTo>
                  <a:pt x="300151" y="1536026"/>
                </a:lnTo>
                <a:lnTo>
                  <a:pt x="107619" y="1584286"/>
                </a:lnTo>
                <a:lnTo>
                  <a:pt x="107061" y="1574126"/>
                </a:lnTo>
                <a:lnTo>
                  <a:pt x="106705" y="1565236"/>
                </a:lnTo>
                <a:lnTo>
                  <a:pt x="106514" y="1555076"/>
                </a:lnTo>
                <a:lnTo>
                  <a:pt x="106476" y="1546186"/>
                </a:lnTo>
                <a:lnTo>
                  <a:pt x="154228" y="1536026"/>
                </a:lnTo>
                <a:lnTo>
                  <a:pt x="165315" y="1532216"/>
                </a:lnTo>
                <a:lnTo>
                  <a:pt x="250342" y="1503006"/>
                </a:lnTo>
                <a:lnTo>
                  <a:pt x="298246" y="1489036"/>
                </a:lnTo>
                <a:lnTo>
                  <a:pt x="298627" y="1489036"/>
                </a:lnTo>
                <a:lnTo>
                  <a:pt x="300151" y="1536026"/>
                </a:lnTo>
                <a:lnTo>
                  <a:pt x="300151" y="1449946"/>
                </a:lnTo>
                <a:lnTo>
                  <a:pt x="297484" y="1448498"/>
                </a:lnTo>
                <a:lnTo>
                  <a:pt x="297484" y="1469986"/>
                </a:lnTo>
                <a:lnTo>
                  <a:pt x="153911" y="1515706"/>
                </a:lnTo>
                <a:lnTo>
                  <a:pt x="106857" y="1532216"/>
                </a:lnTo>
                <a:lnTo>
                  <a:pt x="107289" y="1518246"/>
                </a:lnTo>
                <a:lnTo>
                  <a:pt x="107289" y="1503006"/>
                </a:lnTo>
                <a:lnTo>
                  <a:pt x="108635" y="1487766"/>
                </a:lnTo>
                <a:lnTo>
                  <a:pt x="113080" y="1475066"/>
                </a:lnTo>
                <a:lnTo>
                  <a:pt x="113449" y="1475066"/>
                </a:lnTo>
                <a:lnTo>
                  <a:pt x="154228" y="1471256"/>
                </a:lnTo>
                <a:lnTo>
                  <a:pt x="217424" y="1462366"/>
                </a:lnTo>
                <a:lnTo>
                  <a:pt x="274637" y="1458556"/>
                </a:lnTo>
                <a:lnTo>
                  <a:pt x="297484" y="1469986"/>
                </a:lnTo>
                <a:lnTo>
                  <a:pt x="297484" y="1448498"/>
                </a:lnTo>
                <a:lnTo>
                  <a:pt x="280974" y="1439506"/>
                </a:lnTo>
                <a:lnTo>
                  <a:pt x="262305" y="1419834"/>
                </a:lnTo>
                <a:lnTo>
                  <a:pt x="262305" y="1440776"/>
                </a:lnTo>
                <a:lnTo>
                  <a:pt x="230682" y="1444586"/>
                </a:lnTo>
                <a:lnTo>
                  <a:pt x="167424" y="1450936"/>
                </a:lnTo>
                <a:lnTo>
                  <a:pt x="135801" y="1453476"/>
                </a:lnTo>
                <a:lnTo>
                  <a:pt x="143637" y="1436966"/>
                </a:lnTo>
                <a:lnTo>
                  <a:pt x="159600" y="1426806"/>
                </a:lnTo>
                <a:lnTo>
                  <a:pt x="179260" y="1421726"/>
                </a:lnTo>
                <a:lnTo>
                  <a:pt x="198170" y="1419186"/>
                </a:lnTo>
                <a:lnTo>
                  <a:pt x="198424" y="1419186"/>
                </a:lnTo>
                <a:lnTo>
                  <a:pt x="215988" y="1417916"/>
                </a:lnTo>
                <a:lnTo>
                  <a:pt x="235267" y="1420456"/>
                </a:lnTo>
                <a:lnTo>
                  <a:pt x="252082" y="1426806"/>
                </a:lnTo>
                <a:lnTo>
                  <a:pt x="262305" y="1440776"/>
                </a:lnTo>
                <a:lnTo>
                  <a:pt x="262305" y="1419834"/>
                </a:lnTo>
                <a:lnTo>
                  <a:pt x="260489" y="1417916"/>
                </a:lnTo>
                <a:lnTo>
                  <a:pt x="256882" y="1414106"/>
                </a:lnTo>
                <a:lnTo>
                  <a:pt x="216255" y="1402676"/>
                </a:lnTo>
                <a:lnTo>
                  <a:pt x="208965" y="1403299"/>
                </a:lnTo>
                <a:lnTo>
                  <a:pt x="208965" y="0"/>
                </a:lnTo>
                <a:lnTo>
                  <a:pt x="190677" y="0"/>
                </a:lnTo>
                <a:lnTo>
                  <a:pt x="190677" y="1404848"/>
                </a:lnTo>
                <a:lnTo>
                  <a:pt x="171373" y="1406486"/>
                </a:lnTo>
                <a:lnTo>
                  <a:pt x="134493" y="1424266"/>
                </a:lnTo>
                <a:lnTo>
                  <a:pt x="117906" y="1456016"/>
                </a:lnTo>
                <a:lnTo>
                  <a:pt x="95872" y="1473796"/>
                </a:lnTo>
                <a:lnTo>
                  <a:pt x="87566" y="1511896"/>
                </a:lnTo>
                <a:lnTo>
                  <a:pt x="87985" y="1561426"/>
                </a:lnTo>
                <a:lnTo>
                  <a:pt x="95046" y="1641436"/>
                </a:lnTo>
                <a:lnTo>
                  <a:pt x="63449" y="1674456"/>
                </a:lnTo>
                <a:lnTo>
                  <a:pt x="43421" y="1715096"/>
                </a:lnTo>
                <a:lnTo>
                  <a:pt x="32499" y="1759546"/>
                </a:lnTo>
                <a:lnTo>
                  <a:pt x="28244" y="1805266"/>
                </a:lnTo>
                <a:lnTo>
                  <a:pt x="28244" y="1850986"/>
                </a:lnTo>
                <a:lnTo>
                  <a:pt x="33337" y="1863686"/>
                </a:lnTo>
                <a:lnTo>
                  <a:pt x="45072" y="1867496"/>
                </a:lnTo>
                <a:lnTo>
                  <a:pt x="59169" y="1867496"/>
                </a:lnTo>
                <a:lnTo>
                  <a:pt x="71424" y="1866226"/>
                </a:lnTo>
                <a:lnTo>
                  <a:pt x="73050" y="1892896"/>
                </a:lnTo>
                <a:lnTo>
                  <a:pt x="71272" y="1918296"/>
                </a:lnTo>
                <a:lnTo>
                  <a:pt x="63474" y="1942426"/>
                </a:lnTo>
                <a:lnTo>
                  <a:pt x="47028" y="1962746"/>
                </a:lnTo>
                <a:lnTo>
                  <a:pt x="29095" y="1980526"/>
                </a:lnTo>
                <a:lnTo>
                  <a:pt x="19138" y="2004656"/>
                </a:lnTo>
                <a:lnTo>
                  <a:pt x="22402" y="2026246"/>
                </a:lnTo>
                <a:lnTo>
                  <a:pt x="44119" y="2037676"/>
                </a:lnTo>
                <a:lnTo>
                  <a:pt x="15494" y="2056726"/>
                </a:lnTo>
                <a:lnTo>
                  <a:pt x="0" y="2087206"/>
                </a:lnTo>
                <a:lnTo>
                  <a:pt x="2908" y="2118957"/>
                </a:lnTo>
                <a:lnTo>
                  <a:pt x="29502" y="2140547"/>
                </a:lnTo>
                <a:lnTo>
                  <a:pt x="30784" y="2141817"/>
                </a:lnTo>
                <a:lnTo>
                  <a:pt x="31673" y="2154517"/>
                </a:lnTo>
                <a:lnTo>
                  <a:pt x="35598" y="2157057"/>
                </a:lnTo>
                <a:lnTo>
                  <a:pt x="9042" y="2177377"/>
                </a:lnTo>
                <a:lnTo>
                  <a:pt x="393" y="2204047"/>
                </a:lnTo>
                <a:lnTo>
                  <a:pt x="10744" y="2228177"/>
                </a:lnTo>
                <a:lnTo>
                  <a:pt x="41198" y="2239607"/>
                </a:lnTo>
                <a:lnTo>
                  <a:pt x="14643" y="2266277"/>
                </a:lnTo>
                <a:lnTo>
                  <a:pt x="6184" y="2299297"/>
                </a:lnTo>
                <a:lnTo>
                  <a:pt x="18275" y="2327237"/>
                </a:lnTo>
                <a:lnTo>
                  <a:pt x="53378" y="2342477"/>
                </a:lnTo>
                <a:lnTo>
                  <a:pt x="80822" y="2339937"/>
                </a:lnTo>
                <a:lnTo>
                  <a:pt x="108140" y="2336127"/>
                </a:lnTo>
                <a:lnTo>
                  <a:pt x="135382" y="2331047"/>
                </a:lnTo>
                <a:lnTo>
                  <a:pt x="162598" y="2327237"/>
                </a:lnTo>
                <a:lnTo>
                  <a:pt x="147675" y="2342477"/>
                </a:lnTo>
                <a:lnTo>
                  <a:pt x="138379" y="2361527"/>
                </a:lnTo>
                <a:lnTo>
                  <a:pt x="136855" y="2381847"/>
                </a:lnTo>
                <a:lnTo>
                  <a:pt x="145199" y="2400897"/>
                </a:lnTo>
                <a:lnTo>
                  <a:pt x="171056" y="2418677"/>
                </a:lnTo>
                <a:lnTo>
                  <a:pt x="202082" y="2421217"/>
                </a:lnTo>
                <a:lnTo>
                  <a:pt x="234518" y="2414867"/>
                </a:lnTo>
                <a:lnTo>
                  <a:pt x="264591" y="2405977"/>
                </a:lnTo>
                <a:lnTo>
                  <a:pt x="278130" y="2402167"/>
                </a:lnTo>
                <a:lnTo>
                  <a:pt x="328485" y="2386927"/>
                </a:lnTo>
                <a:lnTo>
                  <a:pt x="383717" y="2352637"/>
                </a:lnTo>
                <a:lnTo>
                  <a:pt x="395147" y="2329777"/>
                </a:lnTo>
                <a:lnTo>
                  <a:pt x="393661" y="2304377"/>
                </a:lnTo>
                <a:lnTo>
                  <a:pt x="386511" y="2292947"/>
                </a:lnTo>
                <a:lnTo>
                  <a:pt x="380161" y="2282787"/>
                </a:lnTo>
                <a:lnTo>
                  <a:pt x="378269" y="2282012"/>
                </a:lnTo>
                <a:lnTo>
                  <a:pt x="378269" y="2325967"/>
                </a:lnTo>
                <a:lnTo>
                  <a:pt x="359283" y="2351367"/>
                </a:lnTo>
                <a:lnTo>
                  <a:pt x="324116" y="2370417"/>
                </a:lnTo>
                <a:lnTo>
                  <a:pt x="290245" y="2379307"/>
                </a:lnTo>
                <a:lnTo>
                  <a:pt x="262953" y="2386927"/>
                </a:lnTo>
                <a:lnTo>
                  <a:pt x="235394" y="2397087"/>
                </a:lnTo>
                <a:lnTo>
                  <a:pt x="207568" y="2402167"/>
                </a:lnTo>
                <a:lnTo>
                  <a:pt x="179501" y="2400897"/>
                </a:lnTo>
                <a:lnTo>
                  <a:pt x="167424" y="2394547"/>
                </a:lnTo>
                <a:lnTo>
                  <a:pt x="158648" y="2385657"/>
                </a:lnTo>
                <a:lnTo>
                  <a:pt x="154622" y="2374227"/>
                </a:lnTo>
                <a:lnTo>
                  <a:pt x="156768" y="2360257"/>
                </a:lnTo>
                <a:lnTo>
                  <a:pt x="175856" y="2342477"/>
                </a:lnTo>
                <a:lnTo>
                  <a:pt x="207149" y="2327237"/>
                </a:lnTo>
                <a:lnTo>
                  <a:pt x="217576" y="2322157"/>
                </a:lnTo>
                <a:lnTo>
                  <a:pt x="270395" y="2303107"/>
                </a:lnTo>
                <a:lnTo>
                  <a:pt x="322834" y="2292947"/>
                </a:lnTo>
                <a:lnTo>
                  <a:pt x="363397" y="2295487"/>
                </a:lnTo>
                <a:lnTo>
                  <a:pt x="363651" y="2295487"/>
                </a:lnTo>
                <a:lnTo>
                  <a:pt x="378269" y="2325967"/>
                </a:lnTo>
                <a:lnTo>
                  <a:pt x="378269" y="2282012"/>
                </a:lnTo>
                <a:lnTo>
                  <a:pt x="355523" y="2272627"/>
                </a:lnTo>
                <a:lnTo>
                  <a:pt x="371716" y="2261197"/>
                </a:lnTo>
                <a:lnTo>
                  <a:pt x="381850" y="2244687"/>
                </a:lnTo>
                <a:lnTo>
                  <a:pt x="385114" y="2225637"/>
                </a:lnTo>
                <a:lnTo>
                  <a:pt x="380669" y="2206587"/>
                </a:lnTo>
                <a:lnTo>
                  <a:pt x="375069" y="2197697"/>
                </a:lnTo>
                <a:lnTo>
                  <a:pt x="371881" y="2192617"/>
                </a:lnTo>
                <a:lnTo>
                  <a:pt x="365937" y="2188273"/>
                </a:lnTo>
                <a:lnTo>
                  <a:pt x="365937" y="2235797"/>
                </a:lnTo>
                <a:lnTo>
                  <a:pt x="346849" y="2256117"/>
                </a:lnTo>
                <a:lnTo>
                  <a:pt x="311912" y="2272627"/>
                </a:lnTo>
                <a:lnTo>
                  <a:pt x="267068" y="2286597"/>
                </a:lnTo>
                <a:lnTo>
                  <a:pt x="218211" y="2296757"/>
                </a:lnTo>
                <a:lnTo>
                  <a:pt x="171272" y="2305647"/>
                </a:lnTo>
                <a:lnTo>
                  <a:pt x="132181" y="2311997"/>
                </a:lnTo>
                <a:lnTo>
                  <a:pt x="106857" y="2317077"/>
                </a:lnTo>
                <a:lnTo>
                  <a:pt x="65608" y="2322157"/>
                </a:lnTo>
                <a:lnTo>
                  <a:pt x="34010" y="2310727"/>
                </a:lnTo>
                <a:lnTo>
                  <a:pt x="25666" y="2284057"/>
                </a:lnTo>
                <a:lnTo>
                  <a:pt x="54152" y="2248497"/>
                </a:lnTo>
                <a:lnTo>
                  <a:pt x="89115" y="2242147"/>
                </a:lnTo>
                <a:lnTo>
                  <a:pt x="175793" y="2221827"/>
                </a:lnTo>
                <a:lnTo>
                  <a:pt x="248551" y="2205317"/>
                </a:lnTo>
                <a:lnTo>
                  <a:pt x="299770" y="2197697"/>
                </a:lnTo>
                <a:lnTo>
                  <a:pt x="339979" y="2198967"/>
                </a:lnTo>
                <a:lnTo>
                  <a:pt x="363143" y="2211667"/>
                </a:lnTo>
                <a:lnTo>
                  <a:pt x="363270" y="2211667"/>
                </a:lnTo>
                <a:lnTo>
                  <a:pt x="365937" y="2235797"/>
                </a:lnTo>
                <a:lnTo>
                  <a:pt x="365937" y="2188273"/>
                </a:lnTo>
                <a:lnTo>
                  <a:pt x="359727" y="2183727"/>
                </a:lnTo>
                <a:lnTo>
                  <a:pt x="345211" y="2177377"/>
                </a:lnTo>
                <a:lnTo>
                  <a:pt x="329361" y="2177377"/>
                </a:lnTo>
                <a:lnTo>
                  <a:pt x="373138" y="2163407"/>
                </a:lnTo>
                <a:lnTo>
                  <a:pt x="399097" y="2138007"/>
                </a:lnTo>
                <a:lnTo>
                  <a:pt x="397738" y="2107527"/>
                </a:lnTo>
                <a:lnTo>
                  <a:pt x="382574" y="2096935"/>
                </a:lnTo>
                <a:lnTo>
                  <a:pt x="382574" y="2134197"/>
                </a:lnTo>
                <a:lnTo>
                  <a:pt x="361899" y="2150707"/>
                </a:lnTo>
                <a:lnTo>
                  <a:pt x="336181" y="2162137"/>
                </a:lnTo>
                <a:lnTo>
                  <a:pt x="308698" y="2169757"/>
                </a:lnTo>
                <a:lnTo>
                  <a:pt x="282752" y="2178647"/>
                </a:lnTo>
                <a:lnTo>
                  <a:pt x="242176" y="2186267"/>
                </a:lnTo>
                <a:lnTo>
                  <a:pt x="119176" y="2215477"/>
                </a:lnTo>
                <a:lnTo>
                  <a:pt x="62572" y="2221827"/>
                </a:lnTo>
                <a:lnTo>
                  <a:pt x="26466" y="2215477"/>
                </a:lnTo>
                <a:lnTo>
                  <a:pt x="16332" y="2195157"/>
                </a:lnTo>
                <a:lnTo>
                  <a:pt x="30353" y="2178647"/>
                </a:lnTo>
                <a:lnTo>
                  <a:pt x="49339" y="2162137"/>
                </a:lnTo>
                <a:lnTo>
                  <a:pt x="54152" y="2146897"/>
                </a:lnTo>
                <a:lnTo>
                  <a:pt x="103009" y="2138007"/>
                </a:lnTo>
                <a:lnTo>
                  <a:pt x="150418" y="2127847"/>
                </a:lnTo>
                <a:lnTo>
                  <a:pt x="300151" y="2096096"/>
                </a:lnTo>
                <a:lnTo>
                  <a:pt x="300278" y="2096096"/>
                </a:lnTo>
                <a:lnTo>
                  <a:pt x="325615" y="2092286"/>
                </a:lnTo>
                <a:lnTo>
                  <a:pt x="353847" y="2094826"/>
                </a:lnTo>
                <a:lnTo>
                  <a:pt x="375869" y="2107527"/>
                </a:lnTo>
                <a:lnTo>
                  <a:pt x="382574" y="2134197"/>
                </a:lnTo>
                <a:lnTo>
                  <a:pt x="382574" y="2096935"/>
                </a:lnTo>
                <a:lnTo>
                  <a:pt x="375932" y="2092286"/>
                </a:lnTo>
                <a:lnTo>
                  <a:pt x="359587" y="2080856"/>
                </a:lnTo>
                <a:lnTo>
                  <a:pt x="348754" y="2080856"/>
                </a:lnTo>
                <a:lnTo>
                  <a:pt x="359016" y="2079586"/>
                </a:lnTo>
                <a:lnTo>
                  <a:pt x="380161" y="2074506"/>
                </a:lnTo>
                <a:lnTo>
                  <a:pt x="401967" y="2061806"/>
                </a:lnTo>
                <a:lnTo>
                  <a:pt x="414261" y="2040216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bg object 71"/>
          <p:cNvSpPr/>
          <p:nvPr/>
        </p:nvSpPr>
        <p:spPr>
          <a:xfrm>
            <a:off x="6541770" y="2070354"/>
            <a:ext cx="140335" cy="306705"/>
          </a:xfrm>
          <a:custGeom>
            <a:avLst/>
            <a:gdLst/>
            <a:ahLst/>
            <a:cxnLst/>
            <a:rect l="l" t="t" r="r" b="b"/>
            <a:pathLst>
              <a:path w="140334" h="306705">
                <a:moveTo>
                  <a:pt x="0" y="18287"/>
                </a:moveTo>
                <a:lnTo>
                  <a:pt x="17764" y="13287"/>
                </a:lnTo>
                <a:lnTo>
                  <a:pt x="35718" y="8858"/>
                </a:lnTo>
                <a:lnTo>
                  <a:pt x="53720" y="4571"/>
                </a:lnTo>
                <a:lnTo>
                  <a:pt x="71627" y="0"/>
                </a:lnTo>
              </a:path>
              <a:path w="140334" h="306705">
                <a:moveTo>
                  <a:pt x="4572" y="117347"/>
                </a:moveTo>
                <a:lnTo>
                  <a:pt x="24133" y="111829"/>
                </a:lnTo>
                <a:lnTo>
                  <a:pt x="43910" y="107013"/>
                </a:lnTo>
                <a:lnTo>
                  <a:pt x="63829" y="102792"/>
                </a:lnTo>
                <a:lnTo>
                  <a:pt x="83820" y="99059"/>
                </a:lnTo>
              </a:path>
              <a:path w="140334" h="306705">
                <a:moveTo>
                  <a:pt x="1524" y="214883"/>
                </a:moveTo>
                <a:lnTo>
                  <a:pt x="11739" y="212294"/>
                </a:lnTo>
                <a:lnTo>
                  <a:pt x="22002" y="209883"/>
                </a:lnTo>
                <a:lnTo>
                  <a:pt x="32313" y="207686"/>
                </a:lnTo>
                <a:lnTo>
                  <a:pt x="42672" y="205739"/>
                </a:lnTo>
              </a:path>
              <a:path w="140334" h="306705">
                <a:moveTo>
                  <a:pt x="120396" y="306323"/>
                </a:moveTo>
                <a:lnTo>
                  <a:pt x="130301" y="302513"/>
                </a:lnTo>
                <a:lnTo>
                  <a:pt x="140207" y="298703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bg object 72"/>
          <p:cNvSpPr/>
          <p:nvPr/>
        </p:nvSpPr>
        <p:spPr>
          <a:xfrm>
            <a:off x="7194677" y="3730752"/>
            <a:ext cx="144780" cy="169545"/>
          </a:xfrm>
          <a:custGeom>
            <a:avLst/>
            <a:gdLst/>
            <a:ahLst/>
            <a:cxnLst/>
            <a:rect l="l" t="t" r="r" b="b"/>
            <a:pathLst>
              <a:path w="144779" h="169545">
                <a:moveTo>
                  <a:pt x="34417" y="55880"/>
                </a:moveTo>
                <a:lnTo>
                  <a:pt x="26212" y="50038"/>
                </a:lnTo>
                <a:lnTo>
                  <a:pt x="17487" y="42621"/>
                </a:lnTo>
                <a:lnTo>
                  <a:pt x="8623" y="38239"/>
                </a:lnTo>
                <a:lnTo>
                  <a:pt x="0" y="41529"/>
                </a:lnTo>
                <a:lnTo>
                  <a:pt x="2679" y="55473"/>
                </a:lnTo>
                <a:lnTo>
                  <a:pt x="18491" y="67043"/>
                </a:lnTo>
                <a:lnTo>
                  <a:pt x="33655" y="69443"/>
                </a:lnTo>
                <a:lnTo>
                  <a:pt x="34417" y="55880"/>
                </a:lnTo>
                <a:close/>
              </a:path>
              <a:path w="144779" h="169545">
                <a:moveTo>
                  <a:pt x="40513" y="102235"/>
                </a:moveTo>
                <a:lnTo>
                  <a:pt x="28282" y="101892"/>
                </a:lnTo>
                <a:lnTo>
                  <a:pt x="12153" y="110363"/>
                </a:lnTo>
                <a:lnTo>
                  <a:pt x="2070" y="121996"/>
                </a:lnTo>
                <a:lnTo>
                  <a:pt x="8001" y="131064"/>
                </a:lnTo>
                <a:lnTo>
                  <a:pt x="18313" y="126276"/>
                </a:lnTo>
                <a:lnTo>
                  <a:pt x="30302" y="120078"/>
                </a:lnTo>
                <a:lnTo>
                  <a:pt x="39268" y="112179"/>
                </a:lnTo>
                <a:lnTo>
                  <a:pt x="40513" y="102235"/>
                </a:lnTo>
                <a:close/>
              </a:path>
              <a:path w="144779" h="169545">
                <a:moveTo>
                  <a:pt x="79375" y="142392"/>
                </a:moveTo>
                <a:lnTo>
                  <a:pt x="76923" y="125590"/>
                </a:lnTo>
                <a:lnTo>
                  <a:pt x="68834" y="118872"/>
                </a:lnTo>
                <a:lnTo>
                  <a:pt x="62064" y="128016"/>
                </a:lnTo>
                <a:lnTo>
                  <a:pt x="59563" y="145618"/>
                </a:lnTo>
                <a:lnTo>
                  <a:pt x="62001" y="162407"/>
                </a:lnTo>
                <a:lnTo>
                  <a:pt x="70104" y="169113"/>
                </a:lnTo>
                <a:lnTo>
                  <a:pt x="76860" y="159994"/>
                </a:lnTo>
                <a:lnTo>
                  <a:pt x="79375" y="142392"/>
                </a:lnTo>
                <a:close/>
              </a:path>
              <a:path w="144779" h="169545">
                <a:moveTo>
                  <a:pt x="79375" y="23533"/>
                </a:moveTo>
                <a:lnTo>
                  <a:pt x="76923" y="6718"/>
                </a:lnTo>
                <a:lnTo>
                  <a:pt x="68834" y="0"/>
                </a:lnTo>
                <a:lnTo>
                  <a:pt x="62064" y="9144"/>
                </a:lnTo>
                <a:lnTo>
                  <a:pt x="59563" y="26771"/>
                </a:lnTo>
                <a:lnTo>
                  <a:pt x="62001" y="43586"/>
                </a:lnTo>
                <a:lnTo>
                  <a:pt x="70104" y="50292"/>
                </a:lnTo>
                <a:lnTo>
                  <a:pt x="76860" y="41148"/>
                </a:lnTo>
                <a:lnTo>
                  <a:pt x="79375" y="23533"/>
                </a:lnTo>
                <a:close/>
              </a:path>
              <a:path w="144779" h="169545">
                <a:moveTo>
                  <a:pt x="144018" y="116840"/>
                </a:moveTo>
                <a:lnTo>
                  <a:pt x="133769" y="110896"/>
                </a:lnTo>
                <a:lnTo>
                  <a:pt x="122910" y="102857"/>
                </a:lnTo>
                <a:lnTo>
                  <a:pt x="112128" y="97751"/>
                </a:lnTo>
                <a:lnTo>
                  <a:pt x="102108" y="100584"/>
                </a:lnTo>
                <a:lnTo>
                  <a:pt x="105841" y="114973"/>
                </a:lnTo>
                <a:lnTo>
                  <a:pt x="124536" y="127444"/>
                </a:lnTo>
                <a:lnTo>
                  <a:pt x="142481" y="130543"/>
                </a:lnTo>
                <a:lnTo>
                  <a:pt x="144018" y="116840"/>
                </a:lnTo>
                <a:close/>
              </a:path>
              <a:path w="144779" h="169545">
                <a:moveTo>
                  <a:pt x="144780" y="41783"/>
                </a:moveTo>
                <a:lnTo>
                  <a:pt x="134924" y="38227"/>
                </a:lnTo>
                <a:lnTo>
                  <a:pt x="122682" y="43345"/>
                </a:lnTo>
                <a:lnTo>
                  <a:pt x="110515" y="52222"/>
                </a:lnTo>
                <a:lnTo>
                  <a:pt x="100965" y="59944"/>
                </a:lnTo>
                <a:lnTo>
                  <a:pt x="106324" y="70002"/>
                </a:lnTo>
                <a:lnTo>
                  <a:pt x="122339" y="65633"/>
                </a:lnTo>
                <a:lnTo>
                  <a:pt x="138620" y="53873"/>
                </a:lnTo>
                <a:lnTo>
                  <a:pt x="144780" y="41783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1593B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52F3C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252F3C"/>
                </a:solidFill>
                <a:latin typeface="Verdana"/>
                <a:cs typeface="Verdana"/>
              </a:defRPr>
            </a:lvl1pPr>
          </a:lstStyle>
          <a:p>
            <a:pPr marL="4064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515" dirty="0"/>
              <a:t>‹#›</a:t>
            </a:fld>
            <a:endParaRPr spc="-51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1593B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252F3C"/>
                </a:solidFill>
                <a:latin typeface="Verdana"/>
                <a:cs typeface="Verdana"/>
              </a:defRPr>
            </a:lvl1pPr>
          </a:lstStyle>
          <a:p>
            <a:pPr marL="4064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515" dirty="0"/>
              <a:t>‹#›</a:t>
            </a:fld>
            <a:endParaRPr spc="-51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99291" y="824611"/>
            <a:ext cx="38100" cy="97790"/>
          </a:xfrm>
          <a:custGeom>
            <a:avLst/>
            <a:gdLst/>
            <a:ahLst/>
            <a:cxnLst/>
            <a:rect l="l" t="t" r="r" b="b"/>
            <a:pathLst>
              <a:path w="38100" h="97790">
                <a:moveTo>
                  <a:pt x="17802" y="0"/>
                </a:moveTo>
                <a:lnTo>
                  <a:pt x="4781" y="17647"/>
                </a:lnTo>
                <a:lnTo>
                  <a:pt x="0" y="51736"/>
                </a:lnTo>
                <a:lnTo>
                  <a:pt x="4729" y="84278"/>
                </a:lnTo>
                <a:lnTo>
                  <a:pt x="20240" y="97281"/>
                </a:lnTo>
                <a:lnTo>
                  <a:pt x="33279" y="79617"/>
                </a:lnTo>
                <a:lnTo>
                  <a:pt x="38090" y="45497"/>
                </a:lnTo>
                <a:lnTo>
                  <a:pt x="33367" y="12950"/>
                </a:lnTo>
                <a:lnTo>
                  <a:pt x="17802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399291" y="1056258"/>
            <a:ext cx="38100" cy="97790"/>
          </a:xfrm>
          <a:custGeom>
            <a:avLst/>
            <a:gdLst/>
            <a:ahLst/>
            <a:cxnLst/>
            <a:rect l="l" t="t" r="r" b="b"/>
            <a:pathLst>
              <a:path w="38100" h="97790">
                <a:moveTo>
                  <a:pt x="17802" y="0"/>
                </a:moveTo>
                <a:lnTo>
                  <a:pt x="4781" y="17647"/>
                </a:lnTo>
                <a:lnTo>
                  <a:pt x="0" y="51736"/>
                </a:lnTo>
                <a:lnTo>
                  <a:pt x="4729" y="84278"/>
                </a:lnTo>
                <a:lnTo>
                  <a:pt x="20240" y="97281"/>
                </a:lnTo>
                <a:lnTo>
                  <a:pt x="33279" y="79617"/>
                </a:lnTo>
                <a:lnTo>
                  <a:pt x="38090" y="45497"/>
                </a:lnTo>
                <a:lnTo>
                  <a:pt x="33367" y="12950"/>
                </a:lnTo>
                <a:lnTo>
                  <a:pt x="17802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477570" y="899453"/>
            <a:ext cx="86360" cy="60960"/>
          </a:xfrm>
          <a:custGeom>
            <a:avLst/>
            <a:gdLst/>
            <a:ahLst/>
            <a:cxnLst/>
            <a:rect l="l" t="t" r="r" b="b"/>
            <a:pathLst>
              <a:path w="86359" h="60959">
                <a:moveTo>
                  <a:pt x="66663" y="0"/>
                </a:moveTo>
                <a:lnTo>
                  <a:pt x="42587" y="9707"/>
                </a:lnTo>
                <a:lnTo>
                  <a:pt x="18728" y="26606"/>
                </a:lnTo>
                <a:lnTo>
                  <a:pt x="0" y="41362"/>
                </a:lnTo>
                <a:lnTo>
                  <a:pt x="10541" y="60503"/>
                </a:lnTo>
                <a:lnTo>
                  <a:pt x="41978" y="52189"/>
                </a:lnTo>
                <a:lnTo>
                  <a:pt x="73936" y="29825"/>
                </a:lnTo>
                <a:lnTo>
                  <a:pt x="86042" y="6818"/>
                </a:lnTo>
                <a:lnTo>
                  <a:pt x="66663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481190" y="1015422"/>
            <a:ext cx="82550" cy="60960"/>
          </a:xfrm>
          <a:custGeom>
            <a:avLst/>
            <a:gdLst/>
            <a:ahLst/>
            <a:cxnLst/>
            <a:rect l="l" t="t" r="r" b="b"/>
            <a:pathLst>
              <a:path w="82550" h="60959">
                <a:moveTo>
                  <a:pt x="19470" y="0"/>
                </a:moveTo>
                <a:lnTo>
                  <a:pt x="0" y="5276"/>
                </a:lnTo>
                <a:lnTo>
                  <a:pt x="2561" y="26526"/>
                </a:lnTo>
                <a:lnTo>
                  <a:pt x="27472" y="47288"/>
                </a:lnTo>
                <a:lnTo>
                  <a:pt x="59222" y="60460"/>
                </a:lnTo>
                <a:lnTo>
                  <a:pt x="82299" y="58941"/>
                </a:lnTo>
                <a:lnTo>
                  <a:pt x="81191" y="35629"/>
                </a:lnTo>
                <a:lnTo>
                  <a:pt x="61327" y="24546"/>
                </a:lnTo>
                <a:lnTo>
                  <a:pt x="40333" y="9546"/>
                </a:lnTo>
                <a:lnTo>
                  <a:pt x="19470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g object 20"/>
          <p:cNvSpPr/>
          <p:nvPr/>
        </p:nvSpPr>
        <p:spPr>
          <a:xfrm>
            <a:off x="285817" y="1022151"/>
            <a:ext cx="75565" cy="58419"/>
          </a:xfrm>
          <a:custGeom>
            <a:avLst/>
            <a:gdLst/>
            <a:ahLst/>
            <a:cxnLst/>
            <a:rect l="l" t="t" r="r" b="b"/>
            <a:pathLst>
              <a:path w="75564" h="58419">
                <a:moveTo>
                  <a:pt x="51460" y="0"/>
                </a:moveTo>
                <a:lnTo>
                  <a:pt x="19806" y="16962"/>
                </a:lnTo>
                <a:lnTo>
                  <a:pt x="0" y="40211"/>
                </a:lnTo>
                <a:lnTo>
                  <a:pt x="11553" y="58364"/>
                </a:lnTo>
                <a:lnTo>
                  <a:pt x="31845" y="48819"/>
                </a:lnTo>
                <a:lnTo>
                  <a:pt x="55396" y="36393"/>
                </a:lnTo>
                <a:lnTo>
                  <a:pt x="73000" y="20538"/>
                </a:lnTo>
                <a:lnTo>
                  <a:pt x="75446" y="706"/>
                </a:lnTo>
                <a:lnTo>
                  <a:pt x="51460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g object 21"/>
          <p:cNvSpPr/>
          <p:nvPr/>
        </p:nvSpPr>
        <p:spPr>
          <a:xfrm>
            <a:off x="281647" y="899402"/>
            <a:ext cx="69850" cy="59690"/>
          </a:xfrm>
          <a:custGeom>
            <a:avLst/>
            <a:gdLst/>
            <a:ahLst/>
            <a:cxnLst/>
            <a:rect l="l" t="t" r="r" b="b"/>
            <a:pathLst>
              <a:path w="69850" h="59690">
                <a:moveTo>
                  <a:pt x="16859" y="0"/>
                </a:moveTo>
                <a:lnTo>
                  <a:pt x="0" y="6234"/>
                </a:lnTo>
                <a:lnTo>
                  <a:pt x="1308" y="27435"/>
                </a:lnTo>
                <a:lnTo>
                  <a:pt x="22501" y="47429"/>
                </a:lnTo>
                <a:lnTo>
                  <a:pt x="49775" y="59553"/>
                </a:lnTo>
                <a:lnTo>
                  <a:pt x="69325" y="57144"/>
                </a:lnTo>
                <a:lnTo>
                  <a:pt x="67348" y="33539"/>
                </a:lnTo>
                <a:lnTo>
                  <a:pt x="51274" y="22486"/>
                </a:lnTo>
                <a:lnTo>
                  <a:pt x="34197" y="8362"/>
                </a:lnTo>
                <a:lnTo>
                  <a:pt x="16859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g object 22"/>
          <p:cNvSpPr/>
          <p:nvPr/>
        </p:nvSpPr>
        <p:spPr>
          <a:xfrm>
            <a:off x="7737526" y="0"/>
            <a:ext cx="449580" cy="4610100"/>
          </a:xfrm>
          <a:custGeom>
            <a:avLst/>
            <a:gdLst/>
            <a:ahLst/>
            <a:cxnLst/>
            <a:rect l="l" t="t" r="r" b="b"/>
            <a:pathLst>
              <a:path w="449579" h="4610100">
                <a:moveTo>
                  <a:pt x="449427" y="4367669"/>
                </a:moveTo>
                <a:lnTo>
                  <a:pt x="441286" y="4309783"/>
                </a:lnTo>
                <a:lnTo>
                  <a:pt x="415290" y="4255363"/>
                </a:lnTo>
                <a:lnTo>
                  <a:pt x="369493" y="4207599"/>
                </a:lnTo>
                <a:lnTo>
                  <a:pt x="301955" y="4169676"/>
                </a:lnTo>
                <a:lnTo>
                  <a:pt x="305257" y="4135971"/>
                </a:lnTo>
                <a:lnTo>
                  <a:pt x="308851" y="4094302"/>
                </a:lnTo>
                <a:lnTo>
                  <a:pt x="303288" y="4058526"/>
                </a:lnTo>
                <a:lnTo>
                  <a:pt x="279095" y="4042460"/>
                </a:lnTo>
                <a:lnTo>
                  <a:pt x="260692" y="4024617"/>
                </a:lnTo>
                <a:lnTo>
                  <a:pt x="231470" y="4019486"/>
                </a:lnTo>
                <a:lnTo>
                  <a:pt x="231470" y="0"/>
                </a:lnTo>
                <a:lnTo>
                  <a:pt x="214706" y="0"/>
                </a:lnTo>
                <a:lnTo>
                  <a:pt x="214706" y="4017949"/>
                </a:lnTo>
                <a:lnTo>
                  <a:pt x="180416" y="4021899"/>
                </a:lnTo>
                <a:lnTo>
                  <a:pt x="168097" y="4039349"/>
                </a:lnTo>
                <a:lnTo>
                  <a:pt x="142074" y="4041063"/>
                </a:lnTo>
                <a:lnTo>
                  <a:pt x="131927" y="4045381"/>
                </a:lnTo>
                <a:lnTo>
                  <a:pt x="132156" y="4056265"/>
                </a:lnTo>
                <a:lnTo>
                  <a:pt x="129908" y="4117670"/>
                </a:lnTo>
                <a:lnTo>
                  <a:pt x="127965" y="4179062"/>
                </a:lnTo>
                <a:lnTo>
                  <a:pt x="88188" y="4201972"/>
                </a:lnTo>
                <a:lnTo>
                  <a:pt x="55575" y="4231970"/>
                </a:lnTo>
                <a:lnTo>
                  <a:pt x="30264" y="4267593"/>
                </a:lnTo>
                <a:lnTo>
                  <a:pt x="12458" y="4307357"/>
                </a:lnTo>
                <a:lnTo>
                  <a:pt x="2311" y="4349801"/>
                </a:lnTo>
                <a:lnTo>
                  <a:pt x="0" y="4393438"/>
                </a:lnTo>
                <a:lnTo>
                  <a:pt x="5702" y="4436808"/>
                </a:lnTo>
                <a:lnTo>
                  <a:pt x="19583" y="4478413"/>
                </a:lnTo>
                <a:lnTo>
                  <a:pt x="41821" y="4516806"/>
                </a:lnTo>
                <a:lnTo>
                  <a:pt x="72593" y="4550486"/>
                </a:lnTo>
                <a:lnTo>
                  <a:pt x="105181" y="4574146"/>
                </a:lnTo>
                <a:lnTo>
                  <a:pt x="169849" y="4603000"/>
                </a:lnTo>
                <a:lnTo>
                  <a:pt x="232232" y="4609858"/>
                </a:lnTo>
                <a:lnTo>
                  <a:pt x="261962" y="4606048"/>
                </a:lnTo>
                <a:lnTo>
                  <a:pt x="317258" y="4585906"/>
                </a:lnTo>
                <a:lnTo>
                  <a:pt x="365391" y="4551743"/>
                </a:lnTo>
                <a:lnTo>
                  <a:pt x="404431" y="4506734"/>
                </a:lnTo>
                <a:lnTo>
                  <a:pt x="432409" y="4454068"/>
                </a:lnTo>
                <a:lnTo>
                  <a:pt x="447408" y="4396930"/>
                </a:lnTo>
                <a:lnTo>
                  <a:pt x="449427" y="4367669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bg object 23"/>
          <p:cNvSpPr/>
          <p:nvPr/>
        </p:nvSpPr>
        <p:spPr>
          <a:xfrm>
            <a:off x="8636660" y="0"/>
            <a:ext cx="381000" cy="1450975"/>
          </a:xfrm>
          <a:custGeom>
            <a:avLst/>
            <a:gdLst/>
            <a:ahLst/>
            <a:cxnLst/>
            <a:rect l="l" t="t" r="r" b="b"/>
            <a:pathLst>
              <a:path w="381000" h="1450975">
                <a:moveTo>
                  <a:pt x="380873" y="1105509"/>
                </a:moveTo>
                <a:lnTo>
                  <a:pt x="375132" y="1067308"/>
                </a:lnTo>
                <a:lnTo>
                  <a:pt x="348437" y="1041958"/>
                </a:lnTo>
                <a:lnTo>
                  <a:pt x="322440" y="1016444"/>
                </a:lnTo>
                <a:lnTo>
                  <a:pt x="309029" y="984084"/>
                </a:lnTo>
                <a:lnTo>
                  <a:pt x="320141" y="938149"/>
                </a:lnTo>
                <a:lnTo>
                  <a:pt x="325450" y="936891"/>
                </a:lnTo>
                <a:lnTo>
                  <a:pt x="335699" y="935202"/>
                </a:lnTo>
                <a:lnTo>
                  <a:pt x="345173" y="930224"/>
                </a:lnTo>
                <a:lnTo>
                  <a:pt x="348208" y="919099"/>
                </a:lnTo>
                <a:lnTo>
                  <a:pt x="352171" y="866775"/>
                </a:lnTo>
                <a:lnTo>
                  <a:pt x="348284" y="813371"/>
                </a:lnTo>
                <a:lnTo>
                  <a:pt x="331355" y="764552"/>
                </a:lnTo>
                <a:lnTo>
                  <a:pt x="296265" y="725932"/>
                </a:lnTo>
                <a:lnTo>
                  <a:pt x="297967" y="692658"/>
                </a:lnTo>
                <a:lnTo>
                  <a:pt x="298843" y="646226"/>
                </a:lnTo>
                <a:lnTo>
                  <a:pt x="295249" y="598817"/>
                </a:lnTo>
                <a:lnTo>
                  <a:pt x="283527" y="562648"/>
                </a:lnTo>
                <a:lnTo>
                  <a:pt x="260070" y="549910"/>
                </a:lnTo>
                <a:lnTo>
                  <a:pt x="237959" y="527088"/>
                </a:lnTo>
                <a:lnTo>
                  <a:pt x="201015" y="517156"/>
                </a:lnTo>
                <a:lnTo>
                  <a:pt x="201015" y="0"/>
                </a:lnTo>
                <a:lnTo>
                  <a:pt x="184251" y="0"/>
                </a:lnTo>
                <a:lnTo>
                  <a:pt x="184251" y="518261"/>
                </a:lnTo>
                <a:lnTo>
                  <a:pt x="159702" y="520001"/>
                </a:lnTo>
                <a:lnTo>
                  <a:pt x="125996" y="535978"/>
                </a:lnTo>
                <a:lnTo>
                  <a:pt x="110845" y="565150"/>
                </a:lnTo>
                <a:lnTo>
                  <a:pt x="87718" y="588810"/>
                </a:lnTo>
                <a:lnTo>
                  <a:pt x="82499" y="638898"/>
                </a:lnTo>
                <a:lnTo>
                  <a:pt x="86207" y="694728"/>
                </a:lnTo>
                <a:lnTo>
                  <a:pt x="89890" y="735584"/>
                </a:lnTo>
                <a:lnTo>
                  <a:pt x="55511" y="774420"/>
                </a:lnTo>
                <a:lnTo>
                  <a:pt x="36766" y="822439"/>
                </a:lnTo>
                <a:lnTo>
                  <a:pt x="29298" y="874915"/>
                </a:lnTo>
                <a:lnTo>
                  <a:pt x="28803" y="927100"/>
                </a:lnTo>
                <a:lnTo>
                  <a:pt x="33413" y="939241"/>
                </a:lnTo>
                <a:lnTo>
                  <a:pt x="44119" y="942682"/>
                </a:lnTo>
                <a:lnTo>
                  <a:pt x="57035" y="941946"/>
                </a:lnTo>
                <a:lnTo>
                  <a:pt x="68300" y="941578"/>
                </a:lnTo>
                <a:lnTo>
                  <a:pt x="68173" y="989241"/>
                </a:lnTo>
                <a:lnTo>
                  <a:pt x="45948" y="1029843"/>
                </a:lnTo>
                <a:lnTo>
                  <a:pt x="29540" y="1045933"/>
                </a:lnTo>
                <a:lnTo>
                  <a:pt x="20459" y="1067612"/>
                </a:lnTo>
                <a:lnTo>
                  <a:pt x="23456" y="1087666"/>
                </a:lnTo>
                <a:lnTo>
                  <a:pt x="43281" y="1098804"/>
                </a:lnTo>
                <a:lnTo>
                  <a:pt x="17589" y="1118501"/>
                </a:lnTo>
                <a:lnTo>
                  <a:pt x="4711" y="1151470"/>
                </a:lnTo>
                <a:lnTo>
                  <a:pt x="9144" y="1185405"/>
                </a:lnTo>
                <a:lnTo>
                  <a:pt x="35407" y="1208024"/>
                </a:lnTo>
                <a:lnTo>
                  <a:pt x="7467" y="1223073"/>
                </a:lnTo>
                <a:lnTo>
                  <a:pt x="0" y="1247775"/>
                </a:lnTo>
                <a:lnTo>
                  <a:pt x="11544" y="1271536"/>
                </a:lnTo>
                <a:lnTo>
                  <a:pt x="40614" y="1283716"/>
                </a:lnTo>
                <a:lnTo>
                  <a:pt x="16319" y="1308112"/>
                </a:lnTo>
                <a:lnTo>
                  <a:pt x="8572" y="1338072"/>
                </a:lnTo>
                <a:lnTo>
                  <a:pt x="19646" y="1364234"/>
                </a:lnTo>
                <a:lnTo>
                  <a:pt x="51790" y="1377188"/>
                </a:lnTo>
                <a:lnTo>
                  <a:pt x="76885" y="1375892"/>
                </a:lnTo>
                <a:lnTo>
                  <a:pt x="101904" y="1372311"/>
                </a:lnTo>
                <a:lnTo>
                  <a:pt x="126847" y="1367764"/>
                </a:lnTo>
                <a:lnTo>
                  <a:pt x="151739" y="1363599"/>
                </a:lnTo>
                <a:lnTo>
                  <a:pt x="138049" y="1377213"/>
                </a:lnTo>
                <a:lnTo>
                  <a:pt x="129540" y="1394688"/>
                </a:lnTo>
                <a:lnTo>
                  <a:pt x="128117" y="1413535"/>
                </a:lnTo>
                <a:lnTo>
                  <a:pt x="135737" y="1431290"/>
                </a:lnTo>
                <a:lnTo>
                  <a:pt x="159423" y="1448003"/>
                </a:lnTo>
                <a:lnTo>
                  <a:pt x="187820" y="1450428"/>
                </a:lnTo>
                <a:lnTo>
                  <a:pt x="217474" y="1444498"/>
                </a:lnTo>
                <a:lnTo>
                  <a:pt x="273875" y="1427492"/>
                </a:lnTo>
                <a:lnTo>
                  <a:pt x="303453" y="1418958"/>
                </a:lnTo>
                <a:lnTo>
                  <a:pt x="331050" y="1406880"/>
                </a:lnTo>
                <a:lnTo>
                  <a:pt x="354050" y="1387602"/>
                </a:lnTo>
                <a:lnTo>
                  <a:pt x="364439" y="1365580"/>
                </a:lnTo>
                <a:lnTo>
                  <a:pt x="363042" y="1342351"/>
                </a:lnTo>
                <a:lnTo>
                  <a:pt x="350672" y="1323327"/>
                </a:lnTo>
                <a:lnTo>
                  <a:pt x="328142" y="1313942"/>
                </a:lnTo>
                <a:lnTo>
                  <a:pt x="343014" y="1303223"/>
                </a:lnTo>
                <a:lnTo>
                  <a:pt x="352298" y="1288161"/>
                </a:lnTo>
                <a:lnTo>
                  <a:pt x="355244" y="1270723"/>
                </a:lnTo>
                <a:lnTo>
                  <a:pt x="351129" y="1252855"/>
                </a:lnTo>
                <a:lnTo>
                  <a:pt x="343154" y="1240701"/>
                </a:lnTo>
                <a:lnTo>
                  <a:pt x="332079" y="1231823"/>
                </a:lnTo>
                <a:lnTo>
                  <a:pt x="318795" y="1226731"/>
                </a:lnTo>
                <a:lnTo>
                  <a:pt x="304266" y="1225931"/>
                </a:lnTo>
                <a:lnTo>
                  <a:pt x="344335" y="1214158"/>
                </a:lnTo>
                <a:lnTo>
                  <a:pt x="368109" y="1190015"/>
                </a:lnTo>
                <a:lnTo>
                  <a:pt x="366877" y="1161986"/>
                </a:lnTo>
                <a:lnTo>
                  <a:pt x="331952" y="1138555"/>
                </a:lnTo>
                <a:lnTo>
                  <a:pt x="322719" y="1137615"/>
                </a:lnTo>
                <a:lnTo>
                  <a:pt x="338556" y="1135341"/>
                </a:lnTo>
                <a:lnTo>
                  <a:pt x="363308" y="1126413"/>
                </a:lnTo>
                <a:lnTo>
                  <a:pt x="380873" y="1105509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bg object 24"/>
          <p:cNvSpPr/>
          <p:nvPr/>
        </p:nvSpPr>
        <p:spPr>
          <a:xfrm>
            <a:off x="8036230" y="0"/>
            <a:ext cx="438784" cy="2683510"/>
          </a:xfrm>
          <a:custGeom>
            <a:avLst/>
            <a:gdLst/>
            <a:ahLst/>
            <a:cxnLst/>
            <a:rect l="l" t="t" r="r" b="b"/>
            <a:pathLst>
              <a:path w="438784" h="2683510">
                <a:moveTo>
                  <a:pt x="438442" y="2504287"/>
                </a:moveTo>
                <a:lnTo>
                  <a:pt x="436905" y="2462060"/>
                </a:lnTo>
                <a:lnTo>
                  <a:pt x="428040" y="2418130"/>
                </a:lnTo>
                <a:lnTo>
                  <a:pt x="411975" y="2373312"/>
                </a:lnTo>
                <a:lnTo>
                  <a:pt x="388823" y="2328418"/>
                </a:lnTo>
                <a:lnTo>
                  <a:pt x="365112" y="2277148"/>
                </a:lnTo>
                <a:lnTo>
                  <a:pt x="353796" y="2225344"/>
                </a:lnTo>
                <a:lnTo>
                  <a:pt x="346684" y="2177643"/>
                </a:lnTo>
                <a:lnTo>
                  <a:pt x="335648" y="2138705"/>
                </a:lnTo>
                <a:lnTo>
                  <a:pt x="312496" y="2113153"/>
                </a:lnTo>
                <a:lnTo>
                  <a:pt x="317563" y="2076132"/>
                </a:lnTo>
                <a:lnTo>
                  <a:pt x="319811" y="2038896"/>
                </a:lnTo>
                <a:lnTo>
                  <a:pt x="319227" y="2001608"/>
                </a:lnTo>
                <a:lnTo>
                  <a:pt x="315798" y="1964436"/>
                </a:lnTo>
                <a:lnTo>
                  <a:pt x="311442" y="1958721"/>
                </a:lnTo>
                <a:lnTo>
                  <a:pt x="304190" y="1957641"/>
                </a:lnTo>
                <a:lnTo>
                  <a:pt x="295808" y="1958479"/>
                </a:lnTo>
                <a:lnTo>
                  <a:pt x="288112" y="1958467"/>
                </a:lnTo>
                <a:lnTo>
                  <a:pt x="274231" y="1928787"/>
                </a:lnTo>
                <a:lnTo>
                  <a:pt x="240588" y="1914309"/>
                </a:lnTo>
                <a:lnTo>
                  <a:pt x="226898" y="1914436"/>
                </a:lnTo>
                <a:lnTo>
                  <a:pt x="226898" y="0"/>
                </a:lnTo>
                <a:lnTo>
                  <a:pt x="210134" y="0"/>
                </a:lnTo>
                <a:lnTo>
                  <a:pt x="210134" y="1914588"/>
                </a:lnTo>
                <a:lnTo>
                  <a:pt x="200113" y="1914677"/>
                </a:lnTo>
                <a:lnTo>
                  <a:pt x="165709" y="1929523"/>
                </a:lnTo>
                <a:lnTo>
                  <a:pt x="150317" y="1958467"/>
                </a:lnTo>
                <a:lnTo>
                  <a:pt x="123126" y="1978774"/>
                </a:lnTo>
                <a:lnTo>
                  <a:pt x="119634" y="2022944"/>
                </a:lnTo>
                <a:lnTo>
                  <a:pt x="126911" y="2073617"/>
                </a:lnTo>
                <a:lnTo>
                  <a:pt x="132029" y="2113407"/>
                </a:lnTo>
                <a:lnTo>
                  <a:pt x="112496" y="2130196"/>
                </a:lnTo>
                <a:lnTo>
                  <a:pt x="102019" y="2152929"/>
                </a:lnTo>
                <a:lnTo>
                  <a:pt x="97586" y="2178723"/>
                </a:lnTo>
                <a:lnTo>
                  <a:pt x="96215" y="2204720"/>
                </a:lnTo>
                <a:lnTo>
                  <a:pt x="90817" y="2237168"/>
                </a:lnTo>
                <a:lnTo>
                  <a:pt x="82118" y="2268766"/>
                </a:lnTo>
                <a:lnTo>
                  <a:pt x="70167" y="2299271"/>
                </a:lnTo>
                <a:lnTo>
                  <a:pt x="55067" y="2328418"/>
                </a:lnTo>
                <a:lnTo>
                  <a:pt x="24841" y="2389962"/>
                </a:lnTo>
                <a:lnTo>
                  <a:pt x="6959" y="2444254"/>
                </a:lnTo>
                <a:lnTo>
                  <a:pt x="0" y="2491752"/>
                </a:lnTo>
                <a:lnTo>
                  <a:pt x="2527" y="2532837"/>
                </a:lnTo>
                <a:lnTo>
                  <a:pt x="30327" y="2597493"/>
                </a:lnTo>
                <a:lnTo>
                  <a:pt x="78917" y="2641549"/>
                </a:lnTo>
                <a:lnTo>
                  <a:pt x="136855" y="2668359"/>
                </a:lnTo>
                <a:lnTo>
                  <a:pt x="192709" y="2681236"/>
                </a:lnTo>
                <a:lnTo>
                  <a:pt x="235026" y="2683510"/>
                </a:lnTo>
                <a:lnTo>
                  <a:pt x="287807" y="2676106"/>
                </a:lnTo>
                <a:lnTo>
                  <a:pt x="332498" y="2661259"/>
                </a:lnTo>
                <a:lnTo>
                  <a:pt x="369214" y="2639809"/>
                </a:lnTo>
                <a:lnTo>
                  <a:pt x="398056" y="2612567"/>
                </a:lnTo>
                <a:lnTo>
                  <a:pt x="419125" y="2580360"/>
                </a:lnTo>
                <a:lnTo>
                  <a:pt x="432549" y="2543987"/>
                </a:lnTo>
                <a:lnTo>
                  <a:pt x="438442" y="2504287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bg object 25"/>
          <p:cNvSpPr/>
          <p:nvPr/>
        </p:nvSpPr>
        <p:spPr>
          <a:xfrm>
            <a:off x="6362979" y="0"/>
            <a:ext cx="161290" cy="1242695"/>
          </a:xfrm>
          <a:custGeom>
            <a:avLst/>
            <a:gdLst/>
            <a:ahLst/>
            <a:cxnLst/>
            <a:rect l="l" t="t" r="r" b="b"/>
            <a:pathLst>
              <a:path w="161290" h="1242695">
                <a:moveTo>
                  <a:pt x="161124" y="1129906"/>
                </a:moveTo>
                <a:lnTo>
                  <a:pt x="159486" y="1097673"/>
                </a:lnTo>
                <a:lnTo>
                  <a:pt x="151955" y="1061897"/>
                </a:lnTo>
                <a:lnTo>
                  <a:pt x="137769" y="1022731"/>
                </a:lnTo>
                <a:lnTo>
                  <a:pt x="141693" y="1006094"/>
                </a:lnTo>
                <a:lnTo>
                  <a:pt x="142214" y="972350"/>
                </a:lnTo>
                <a:lnTo>
                  <a:pt x="136156" y="940650"/>
                </a:lnTo>
                <a:lnTo>
                  <a:pt x="120370" y="930148"/>
                </a:lnTo>
                <a:lnTo>
                  <a:pt x="109397" y="911669"/>
                </a:lnTo>
                <a:lnTo>
                  <a:pt x="88112" y="907224"/>
                </a:lnTo>
                <a:lnTo>
                  <a:pt x="88112" y="0"/>
                </a:lnTo>
                <a:lnTo>
                  <a:pt x="71348" y="0"/>
                </a:lnTo>
                <a:lnTo>
                  <a:pt x="71348" y="906551"/>
                </a:lnTo>
                <a:lnTo>
                  <a:pt x="46939" y="910755"/>
                </a:lnTo>
                <a:lnTo>
                  <a:pt x="32486" y="927989"/>
                </a:lnTo>
                <a:lnTo>
                  <a:pt x="20421" y="941590"/>
                </a:lnTo>
                <a:lnTo>
                  <a:pt x="18834" y="971080"/>
                </a:lnTo>
                <a:lnTo>
                  <a:pt x="21056" y="1003465"/>
                </a:lnTo>
                <a:lnTo>
                  <a:pt x="20421" y="1025779"/>
                </a:lnTo>
                <a:lnTo>
                  <a:pt x="7327" y="1073226"/>
                </a:lnTo>
                <a:lnTo>
                  <a:pt x="774" y="1114412"/>
                </a:lnTo>
                <a:lnTo>
                  <a:pt x="0" y="1149527"/>
                </a:lnTo>
                <a:lnTo>
                  <a:pt x="4203" y="1178737"/>
                </a:lnTo>
                <a:lnTo>
                  <a:pt x="24498" y="1220101"/>
                </a:lnTo>
                <a:lnTo>
                  <a:pt x="72923" y="1242085"/>
                </a:lnTo>
                <a:lnTo>
                  <a:pt x="90766" y="1239393"/>
                </a:lnTo>
                <a:lnTo>
                  <a:pt x="124307" y="1220000"/>
                </a:lnTo>
                <a:lnTo>
                  <a:pt x="149834" y="1183055"/>
                </a:lnTo>
                <a:lnTo>
                  <a:pt x="157645" y="1158417"/>
                </a:lnTo>
                <a:lnTo>
                  <a:pt x="161124" y="1129906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bg object 26"/>
          <p:cNvSpPr/>
          <p:nvPr/>
        </p:nvSpPr>
        <p:spPr>
          <a:xfrm>
            <a:off x="6999947" y="0"/>
            <a:ext cx="271145" cy="3308350"/>
          </a:xfrm>
          <a:custGeom>
            <a:avLst/>
            <a:gdLst/>
            <a:ahLst/>
            <a:cxnLst/>
            <a:rect l="l" t="t" r="r" b="b"/>
            <a:pathLst>
              <a:path w="271145" h="3308350">
                <a:moveTo>
                  <a:pt x="270992" y="2868130"/>
                </a:moveTo>
                <a:lnTo>
                  <a:pt x="269659" y="2819387"/>
                </a:lnTo>
                <a:lnTo>
                  <a:pt x="265887" y="2777579"/>
                </a:lnTo>
                <a:lnTo>
                  <a:pt x="248373" y="2718358"/>
                </a:lnTo>
                <a:lnTo>
                  <a:pt x="213144" y="2697734"/>
                </a:lnTo>
                <a:lnTo>
                  <a:pt x="215049" y="2659202"/>
                </a:lnTo>
                <a:lnTo>
                  <a:pt x="219633" y="2606764"/>
                </a:lnTo>
                <a:lnTo>
                  <a:pt x="216331" y="2560917"/>
                </a:lnTo>
                <a:lnTo>
                  <a:pt x="194602" y="2542159"/>
                </a:lnTo>
                <a:lnTo>
                  <a:pt x="175463" y="2516340"/>
                </a:lnTo>
                <a:lnTo>
                  <a:pt x="149136" y="2509520"/>
                </a:lnTo>
                <a:lnTo>
                  <a:pt x="149136" y="0"/>
                </a:lnTo>
                <a:lnTo>
                  <a:pt x="132372" y="0"/>
                </a:lnTo>
                <a:lnTo>
                  <a:pt x="132372" y="2508707"/>
                </a:lnTo>
                <a:lnTo>
                  <a:pt x="104927" y="2515451"/>
                </a:lnTo>
                <a:lnTo>
                  <a:pt x="90589" y="2543048"/>
                </a:lnTo>
                <a:lnTo>
                  <a:pt x="71564" y="2553297"/>
                </a:lnTo>
                <a:lnTo>
                  <a:pt x="67056" y="2589568"/>
                </a:lnTo>
                <a:lnTo>
                  <a:pt x="68541" y="2635758"/>
                </a:lnTo>
                <a:lnTo>
                  <a:pt x="67538" y="2675750"/>
                </a:lnTo>
                <a:lnTo>
                  <a:pt x="55537" y="2693416"/>
                </a:lnTo>
                <a:lnTo>
                  <a:pt x="36652" y="2700502"/>
                </a:lnTo>
                <a:lnTo>
                  <a:pt x="22428" y="2718549"/>
                </a:lnTo>
                <a:lnTo>
                  <a:pt x="12242" y="2746387"/>
                </a:lnTo>
                <a:lnTo>
                  <a:pt x="5511" y="2782811"/>
                </a:lnTo>
                <a:lnTo>
                  <a:pt x="1638" y="2826651"/>
                </a:lnTo>
                <a:lnTo>
                  <a:pt x="0" y="2876727"/>
                </a:lnTo>
                <a:lnTo>
                  <a:pt x="12" y="2931858"/>
                </a:lnTo>
                <a:lnTo>
                  <a:pt x="1066" y="2990862"/>
                </a:lnTo>
                <a:lnTo>
                  <a:pt x="3898" y="3115780"/>
                </a:lnTo>
                <a:lnTo>
                  <a:pt x="4483" y="3179318"/>
                </a:lnTo>
                <a:lnTo>
                  <a:pt x="21932" y="3251276"/>
                </a:lnTo>
                <a:lnTo>
                  <a:pt x="82423" y="3299536"/>
                </a:lnTo>
                <a:lnTo>
                  <a:pt x="132626" y="3308350"/>
                </a:lnTo>
                <a:lnTo>
                  <a:pt x="181406" y="3304184"/>
                </a:lnTo>
                <a:lnTo>
                  <a:pt x="218401" y="3288042"/>
                </a:lnTo>
                <a:lnTo>
                  <a:pt x="259308" y="3226282"/>
                </a:lnTo>
                <a:lnTo>
                  <a:pt x="264325" y="3183890"/>
                </a:lnTo>
                <a:lnTo>
                  <a:pt x="265226" y="3114167"/>
                </a:lnTo>
                <a:lnTo>
                  <a:pt x="267004" y="3046806"/>
                </a:lnTo>
                <a:lnTo>
                  <a:pt x="268998" y="2982747"/>
                </a:lnTo>
                <a:lnTo>
                  <a:pt x="270548" y="2922879"/>
                </a:lnTo>
                <a:lnTo>
                  <a:pt x="270992" y="2868130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bg object 27"/>
          <p:cNvSpPr/>
          <p:nvPr/>
        </p:nvSpPr>
        <p:spPr>
          <a:xfrm>
            <a:off x="6834251" y="801623"/>
            <a:ext cx="65785" cy="77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bg object 28"/>
          <p:cNvSpPr/>
          <p:nvPr/>
        </p:nvSpPr>
        <p:spPr>
          <a:xfrm>
            <a:off x="6986651" y="637031"/>
            <a:ext cx="65785" cy="77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bg object 29"/>
          <p:cNvSpPr/>
          <p:nvPr/>
        </p:nvSpPr>
        <p:spPr>
          <a:xfrm>
            <a:off x="6827519" y="641984"/>
            <a:ext cx="74675" cy="69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bg object 30"/>
          <p:cNvSpPr/>
          <p:nvPr/>
        </p:nvSpPr>
        <p:spPr>
          <a:xfrm>
            <a:off x="6984492" y="803529"/>
            <a:ext cx="74675" cy="693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bg object 31"/>
          <p:cNvSpPr/>
          <p:nvPr/>
        </p:nvSpPr>
        <p:spPr>
          <a:xfrm>
            <a:off x="8769731" y="2807207"/>
            <a:ext cx="65786" cy="77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bg object 32"/>
          <p:cNvSpPr/>
          <p:nvPr/>
        </p:nvSpPr>
        <p:spPr>
          <a:xfrm>
            <a:off x="8922131" y="2642616"/>
            <a:ext cx="65786" cy="777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bg object 33"/>
          <p:cNvSpPr/>
          <p:nvPr/>
        </p:nvSpPr>
        <p:spPr>
          <a:xfrm>
            <a:off x="8763000" y="2647569"/>
            <a:ext cx="74675" cy="693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bg object 34"/>
          <p:cNvSpPr/>
          <p:nvPr/>
        </p:nvSpPr>
        <p:spPr>
          <a:xfrm>
            <a:off x="8919971" y="2809113"/>
            <a:ext cx="74675" cy="693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bg object 35"/>
          <p:cNvSpPr/>
          <p:nvPr/>
        </p:nvSpPr>
        <p:spPr>
          <a:xfrm>
            <a:off x="8802751" y="4352545"/>
            <a:ext cx="68580" cy="27940"/>
          </a:xfrm>
          <a:custGeom>
            <a:avLst/>
            <a:gdLst/>
            <a:ahLst/>
            <a:cxnLst/>
            <a:rect l="l" t="t" r="r" b="b"/>
            <a:pathLst>
              <a:path w="68579" h="27939">
                <a:moveTo>
                  <a:pt x="31972" y="0"/>
                </a:moveTo>
                <a:lnTo>
                  <a:pt x="9104" y="3404"/>
                </a:lnTo>
                <a:lnTo>
                  <a:pt x="0" y="14578"/>
                </a:lnTo>
                <a:lnTo>
                  <a:pt x="12390" y="23967"/>
                </a:lnTo>
                <a:lnTo>
                  <a:pt x="36353" y="27432"/>
                </a:lnTo>
                <a:lnTo>
                  <a:pt x="59221" y="24030"/>
                </a:lnTo>
                <a:lnTo>
                  <a:pt x="68325" y="12825"/>
                </a:lnTo>
                <a:lnTo>
                  <a:pt x="55935" y="3446"/>
                </a:lnTo>
                <a:lnTo>
                  <a:pt x="31972" y="0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bg object 36"/>
          <p:cNvSpPr/>
          <p:nvPr/>
        </p:nvSpPr>
        <p:spPr>
          <a:xfrm>
            <a:off x="8641206" y="4352545"/>
            <a:ext cx="68580" cy="27940"/>
          </a:xfrm>
          <a:custGeom>
            <a:avLst/>
            <a:gdLst/>
            <a:ahLst/>
            <a:cxnLst/>
            <a:rect l="l" t="t" r="r" b="b"/>
            <a:pathLst>
              <a:path w="68579" h="27939">
                <a:moveTo>
                  <a:pt x="31972" y="0"/>
                </a:moveTo>
                <a:lnTo>
                  <a:pt x="9104" y="3404"/>
                </a:lnTo>
                <a:lnTo>
                  <a:pt x="0" y="14578"/>
                </a:lnTo>
                <a:lnTo>
                  <a:pt x="12390" y="23967"/>
                </a:lnTo>
                <a:lnTo>
                  <a:pt x="36353" y="27432"/>
                </a:lnTo>
                <a:lnTo>
                  <a:pt x="59221" y="24030"/>
                </a:lnTo>
                <a:lnTo>
                  <a:pt x="68325" y="12825"/>
                </a:lnTo>
                <a:lnTo>
                  <a:pt x="55935" y="3446"/>
                </a:lnTo>
                <a:lnTo>
                  <a:pt x="31972" y="0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bg object 37"/>
          <p:cNvSpPr/>
          <p:nvPr/>
        </p:nvSpPr>
        <p:spPr>
          <a:xfrm>
            <a:off x="8695055" y="4407801"/>
            <a:ext cx="124460" cy="60960"/>
          </a:xfrm>
          <a:custGeom>
            <a:avLst/>
            <a:gdLst/>
            <a:ahLst/>
            <a:cxnLst/>
            <a:rect l="l" t="t" r="r" b="b"/>
            <a:pathLst>
              <a:path w="124459" h="60960">
                <a:moveTo>
                  <a:pt x="43268" y="15252"/>
                </a:moveTo>
                <a:lnTo>
                  <a:pt x="39497" y="1473"/>
                </a:lnTo>
                <a:lnTo>
                  <a:pt x="20586" y="6642"/>
                </a:lnTo>
                <a:lnTo>
                  <a:pt x="4140" y="32207"/>
                </a:lnTo>
                <a:lnTo>
                  <a:pt x="0" y="56756"/>
                </a:lnTo>
                <a:lnTo>
                  <a:pt x="18034" y="58877"/>
                </a:lnTo>
                <a:lnTo>
                  <a:pt x="25895" y="44843"/>
                </a:lnTo>
                <a:lnTo>
                  <a:pt x="36525" y="29997"/>
                </a:lnTo>
                <a:lnTo>
                  <a:pt x="43268" y="15252"/>
                </a:lnTo>
                <a:close/>
              </a:path>
              <a:path w="124459" h="60960">
                <a:moveTo>
                  <a:pt x="124155" y="46786"/>
                </a:moveTo>
                <a:lnTo>
                  <a:pt x="117348" y="29883"/>
                </a:lnTo>
                <a:lnTo>
                  <a:pt x="105473" y="13144"/>
                </a:lnTo>
                <a:lnTo>
                  <a:pt x="95123" y="0"/>
                </a:lnTo>
                <a:lnTo>
                  <a:pt x="81749" y="7404"/>
                </a:lnTo>
                <a:lnTo>
                  <a:pt x="87579" y="29464"/>
                </a:lnTo>
                <a:lnTo>
                  <a:pt x="103238" y="51892"/>
                </a:lnTo>
                <a:lnTo>
                  <a:pt x="119380" y="60375"/>
                </a:lnTo>
                <a:lnTo>
                  <a:pt x="124155" y="46786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bg object 38"/>
          <p:cNvSpPr/>
          <p:nvPr/>
        </p:nvSpPr>
        <p:spPr>
          <a:xfrm>
            <a:off x="8692896" y="4270641"/>
            <a:ext cx="126364" cy="55244"/>
          </a:xfrm>
          <a:custGeom>
            <a:avLst/>
            <a:gdLst/>
            <a:ahLst/>
            <a:cxnLst/>
            <a:rect l="l" t="t" r="r" b="b"/>
            <a:pathLst>
              <a:path w="126365" h="55245">
                <a:moveTo>
                  <a:pt x="40855" y="38544"/>
                </a:moveTo>
                <a:lnTo>
                  <a:pt x="28956" y="16814"/>
                </a:lnTo>
                <a:lnTo>
                  <a:pt x="12661" y="3225"/>
                </a:lnTo>
                <a:lnTo>
                  <a:pt x="0" y="11150"/>
                </a:lnTo>
                <a:lnTo>
                  <a:pt x="6680" y="25082"/>
                </a:lnTo>
                <a:lnTo>
                  <a:pt x="15379" y="41249"/>
                </a:lnTo>
                <a:lnTo>
                  <a:pt x="26479" y="53327"/>
                </a:lnTo>
                <a:lnTo>
                  <a:pt x="40386" y="55016"/>
                </a:lnTo>
                <a:lnTo>
                  <a:pt x="40855" y="38544"/>
                </a:lnTo>
                <a:close/>
              </a:path>
              <a:path w="126365" h="55245">
                <a:moveTo>
                  <a:pt x="126326" y="11696"/>
                </a:moveTo>
                <a:lnTo>
                  <a:pt x="121920" y="0"/>
                </a:lnTo>
                <a:lnTo>
                  <a:pt x="103314" y="3670"/>
                </a:lnTo>
                <a:lnTo>
                  <a:pt x="87845" y="25146"/>
                </a:lnTo>
                <a:lnTo>
                  <a:pt x="84620" y="45732"/>
                </a:lnTo>
                <a:lnTo>
                  <a:pt x="102743" y="46723"/>
                </a:lnTo>
                <a:lnTo>
                  <a:pt x="110540" y="35572"/>
                </a:lnTo>
                <a:lnTo>
                  <a:pt x="120472" y="23723"/>
                </a:lnTo>
                <a:lnTo>
                  <a:pt x="126326" y="11696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bg object 39"/>
          <p:cNvSpPr/>
          <p:nvPr/>
        </p:nvSpPr>
        <p:spPr>
          <a:xfrm>
            <a:off x="7453312" y="1998217"/>
            <a:ext cx="20320" cy="74930"/>
          </a:xfrm>
          <a:custGeom>
            <a:avLst/>
            <a:gdLst/>
            <a:ahLst/>
            <a:cxnLst/>
            <a:rect l="l" t="t" r="r" b="b"/>
            <a:pathLst>
              <a:path w="20320" h="74930">
                <a:moveTo>
                  <a:pt x="6413" y="0"/>
                </a:moveTo>
                <a:lnTo>
                  <a:pt x="563" y="15753"/>
                </a:lnTo>
                <a:lnTo>
                  <a:pt x="0" y="38782"/>
                </a:lnTo>
                <a:lnTo>
                  <a:pt x="4484" y="61025"/>
                </a:lnTo>
                <a:lnTo>
                  <a:pt x="13779" y="74421"/>
                </a:lnTo>
                <a:lnTo>
                  <a:pt x="19629" y="58668"/>
                </a:lnTo>
                <a:lnTo>
                  <a:pt x="20192" y="35639"/>
                </a:lnTo>
                <a:lnTo>
                  <a:pt x="15708" y="13396"/>
                </a:lnTo>
                <a:lnTo>
                  <a:pt x="6413" y="0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bg object 40"/>
          <p:cNvSpPr/>
          <p:nvPr/>
        </p:nvSpPr>
        <p:spPr>
          <a:xfrm>
            <a:off x="7340219" y="1833257"/>
            <a:ext cx="240029" cy="131445"/>
          </a:xfrm>
          <a:custGeom>
            <a:avLst/>
            <a:gdLst/>
            <a:ahLst/>
            <a:cxnLst/>
            <a:rect l="l" t="t" r="r" b="b"/>
            <a:pathLst>
              <a:path w="240029" h="131444">
                <a:moveTo>
                  <a:pt x="74676" y="116573"/>
                </a:moveTo>
                <a:lnTo>
                  <a:pt x="59270" y="109918"/>
                </a:lnTo>
                <a:lnTo>
                  <a:pt x="36334" y="108026"/>
                </a:lnTo>
                <a:lnTo>
                  <a:pt x="13893" y="111201"/>
                </a:lnTo>
                <a:lnTo>
                  <a:pt x="0" y="119748"/>
                </a:lnTo>
                <a:lnTo>
                  <a:pt x="15341" y="126453"/>
                </a:lnTo>
                <a:lnTo>
                  <a:pt x="38290" y="128308"/>
                </a:lnTo>
                <a:lnTo>
                  <a:pt x="60756" y="125095"/>
                </a:lnTo>
                <a:lnTo>
                  <a:pt x="74676" y="116573"/>
                </a:lnTo>
                <a:close/>
              </a:path>
              <a:path w="240029" h="131444">
                <a:moveTo>
                  <a:pt x="126784" y="35471"/>
                </a:moveTo>
                <a:lnTo>
                  <a:pt x="122351" y="13258"/>
                </a:lnTo>
                <a:lnTo>
                  <a:pt x="113157" y="0"/>
                </a:lnTo>
                <a:lnTo>
                  <a:pt x="107302" y="15671"/>
                </a:lnTo>
                <a:lnTo>
                  <a:pt x="106743" y="38671"/>
                </a:lnTo>
                <a:lnTo>
                  <a:pt x="111226" y="60896"/>
                </a:lnTo>
                <a:lnTo>
                  <a:pt x="120523" y="74282"/>
                </a:lnTo>
                <a:lnTo>
                  <a:pt x="126238" y="58521"/>
                </a:lnTo>
                <a:lnTo>
                  <a:pt x="126784" y="35471"/>
                </a:lnTo>
                <a:close/>
              </a:path>
              <a:path w="240029" h="131444">
                <a:moveTo>
                  <a:pt x="239903" y="119494"/>
                </a:moveTo>
                <a:lnTo>
                  <a:pt x="224497" y="112776"/>
                </a:lnTo>
                <a:lnTo>
                  <a:pt x="201549" y="110883"/>
                </a:lnTo>
                <a:lnTo>
                  <a:pt x="179070" y="114058"/>
                </a:lnTo>
                <a:lnTo>
                  <a:pt x="165100" y="122542"/>
                </a:lnTo>
                <a:lnTo>
                  <a:pt x="180517" y="129324"/>
                </a:lnTo>
                <a:lnTo>
                  <a:pt x="203492" y="131216"/>
                </a:lnTo>
                <a:lnTo>
                  <a:pt x="225971" y="128016"/>
                </a:lnTo>
                <a:lnTo>
                  <a:pt x="239903" y="119494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bg object 41"/>
          <p:cNvSpPr/>
          <p:nvPr/>
        </p:nvSpPr>
        <p:spPr>
          <a:xfrm>
            <a:off x="6800088" y="679703"/>
            <a:ext cx="986155" cy="986155"/>
          </a:xfrm>
          <a:custGeom>
            <a:avLst/>
            <a:gdLst/>
            <a:ahLst/>
            <a:cxnLst/>
            <a:rect l="l" t="t" r="r" b="b"/>
            <a:pathLst>
              <a:path w="986154" h="986155">
                <a:moveTo>
                  <a:pt x="986028" y="493014"/>
                </a:moveTo>
                <a:lnTo>
                  <a:pt x="983767" y="445541"/>
                </a:lnTo>
                <a:lnTo>
                  <a:pt x="977138" y="399338"/>
                </a:lnTo>
                <a:lnTo>
                  <a:pt x="966330" y="354609"/>
                </a:lnTo>
                <a:lnTo>
                  <a:pt x="951560" y="311581"/>
                </a:lnTo>
                <a:lnTo>
                  <a:pt x="933043" y="270446"/>
                </a:lnTo>
                <a:lnTo>
                  <a:pt x="910971" y="231419"/>
                </a:lnTo>
                <a:lnTo>
                  <a:pt x="885558" y="194703"/>
                </a:lnTo>
                <a:lnTo>
                  <a:pt x="857008" y="160502"/>
                </a:lnTo>
                <a:lnTo>
                  <a:pt x="825525" y="129019"/>
                </a:lnTo>
                <a:lnTo>
                  <a:pt x="791324" y="100469"/>
                </a:lnTo>
                <a:lnTo>
                  <a:pt x="754608" y="75057"/>
                </a:lnTo>
                <a:lnTo>
                  <a:pt x="715581" y="52984"/>
                </a:lnTo>
                <a:lnTo>
                  <a:pt x="674446" y="34467"/>
                </a:lnTo>
                <a:lnTo>
                  <a:pt x="631418" y="19697"/>
                </a:lnTo>
                <a:lnTo>
                  <a:pt x="586689" y="8890"/>
                </a:lnTo>
                <a:lnTo>
                  <a:pt x="540486" y="2260"/>
                </a:lnTo>
                <a:lnTo>
                  <a:pt x="493014" y="0"/>
                </a:lnTo>
                <a:lnTo>
                  <a:pt x="445528" y="2260"/>
                </a:lnTo>
                <a:lnTo>
                  <a:pt x="399326" y="8890"/>
                </a:lnTo>
                <a:lnTo>
                  <a:pt x="354596" y="19697"/>
                </a:lnTo>
                <a:lnTo>
                  <a:pt x="311569" y="34467"/>
                </a:lnTo>
                <a:lnTo>
                  <a:pt x="270433" y="52984"/>
                </a:lnTo>
                <a:lnTo>
                  <a:pt x="231406" y="75057"/>
                </a:lnTo>
                <a:lnTo>
                  <a:pt x="194691" y="100469"/>
                </a:lnTo>
                <a:lnTo>
                  <a:pt x="160489" y="129019"/>
                </a:lnTo>
                <a:lnTo>
                  <a:pt x="129006" y="160502"/>
                </a:lnTo>
                <a:lnTo>
                  <a:pt x="100457" y="194703"/>
                </a:lnTo>
                <a:lnTo>
                  <a:pt x="75044" y="231419"/>
                </a:lnTo>
                <a:lnTo>
                  <a:pt x="52971" y="270446"/>
                </a:lnTo>
                <a:lnTo>
                  <a:pt x="34455" y="311581"/>
                </a:lnTo>
                <a:lnTo>
                  <a:pt x="19685" y="354609"/>
                </a:lnTo>
                <a:lnTo>
                  <a:pt x="8877" y="399338"/>
                </a:lnTo>
                <a:lnTo>
                  <a:pt x="2247" y="445541"/>
                </a:lnTo>
                <a:lnTo>
                  <a:pt x="0" y="493014"/>
                </a:lnTo>
                <a:lnTo>
                  <a:pt x="2247" y="540499"/>
                </a:lnTo>
                <a:lnTo>
                  <a:pt x="8877" y="586701"/>
                </a:lnTo>
                <a:lnTo>
                  <a:pt x="19685" y="631431"/>
                </a:lnTo>
                <a:lnTo>
                  <a:pt x="34455" y="674458"/>
                </a:lnTo>
                <a:lnTo>
                  <a:pt x="52971" y="715594"/>
                </a:lnTo>
                <a:lnTo>
                  <a:pt x="75044" y="754621"/>
                </a:lnTo>
                <a:lnTo>
                  <a:pt x="100457" y="791337"/>
                </a:lnTo>
                <a:lnTo>
                  <a:pt x="129006" y="825538"/>
                </a:lnTo>
                <a:lnTo>
                  <a:pt x="160489" y="857021"/>
                </a:lnTo>
                <a:lnTo>
                  <a:pt x="194691" y="885571"/>
                </a:lnTo>
                <a:lnTo>
                  <a:pt x="231406" y="910983"/>
                </a:lnTo>
                <a:lnTo>
                  <a:pt x="270433" y="933056"/>
                </a:lnTo>
                <a:lnTo>
                  <a:pt x="311569" y="951572"/>
                </a:lnTo>
                <a:lnTo>
                  <a:pt x="354596" y="966343"/>
                </a:lnTo>
                <a:lnTo>
                  <a:pt x="399326" y="977150"/>
                </a:lnTo>
                <a:lnTo>
                  <a:pt x="445528" y="983780"/>
                </a:lnTo>
                <a:lnTo>
                  <a:pt x="493014" y="986028"/>
                </a:lnTo>
                <a:lnTo>
                  <a:pt x="540486" y="983780"/>
                </a:lnTo>
                <a:lnTo>
                  <a:pt x="586689" y="977150"/>
                </a:lnTo>
                <a:lnTo>
                  <a:pt x="631418" y="966343"/>
                </a:lnTo>
                <a:lnTo>
                  <a:pt x="674446" y="951572"/>
                </a:lnTo>
                <a:lnTo>
                  <a:pt x="715581" y="933056"/>
                </a:lnTo>
                <a:lnTo>
                  <a:pt x="754608" y="910983"/>
                </a:lnTo>
                <a:lnTo>
                  <a:pt x="791324" y="885571"/>
                </a:lnTo>
                <a:lnTo>
                  <a:pt x="825525" y="857021"/>
                </a:lnTo>
                <a:lnTo>
                  <a:pt x="857008" y="825538"/>
                </a:lnTo>
                <a:lnTo>
                  <a:pt x="885558" y="791337"/>
                </a:lnTo>
                <a:lnTo>
                  <a:pt x="910971" y="754621"/>
                </a:lnTo>
                <a:lnTo>
                  <a:pt x="933043" y="715594"/>
                </a:lnTo>
                <a:lnTo>
                  <a:pt x="951560" y="674458"/>
                </a:lnTo>
                <a:lnTo>
                  <a:pt x="966330" y="631431"/>
                </a:lnTo>
                <a:lnTo>
                  <a:pt x="977138" y="586701"/>
                </a:lnTo>
                <a:lnTo>
                  <a:pt x="983767" y="540499"/>
                </a:lnTo>
                <a:lnTo>
                  <a:pt x="986028" y="493014"/>
                </a:lnTo>
                <a:close/>
              </a:path>
            </a:pathLst>
          </a:custGeom>
          <a:solidFill>
            <a:srgbClr val="FFDE00">
              <a:alpha val="13331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bg object 42"/>
          <p:cNvSpPr/>
          <p:nvPr/>
        </p:nvSpPr>
        <p:spPr>
          <a:xfrm>
            <a:off x="7205589" y="562182"/>
            <a:ext cx="207654" cy="2120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bg object 43"/>
          <p:cNvSpPr/>
          <p:nvPr/>
        </p:nvSpPr>
        <p:spPr>
          <a:xfrm>
            <a:off x="7083584" y="774358"/>
            <a:ext cx="457200" cy="609600"/>
          </a:xfrm>
          <a:custGeom>
            <a:avLst/>
            <a:gdLst/>
            <a:ahLst/>
            <a:cxnLst/>
            <a:rect l="l" t="t" r="r" b="b"/>
            <a:pathLst>
              <a:path w="457200" h="609600">
                <a:moveTo>
                  <a:pt x="262208" y="0"/>
                </a:moveTo>
                <a:lnTo>
                  <a:pt x="213120" y="105"/>
                </a:lnTo>
                <a:lnTo>
                  <a:pt x="147827" y="5499"/>
                </a:lnTo>
                <a:lnTo>
                  <a:pt x="107409" y="32377"/>
                </a:lnTo>
                <a:lnTo>
                  <a:pt x="96522" y="91130"/>
                </a:lnTo>
                <a:lnTo>
                  <a:pt x="91776" y="119613"/>
                </a:lnTo>
                <a:lnTo>
                  <a:pt x="83728" y="153192"/>
                </a:lnTo>
                <a:lnTo>
                  <a:pt x="70734" y="192257"/>
                </a:lnTo>
                <a:lnTo>
                  <a:pt x="51148" y="237196"/>
                </a:lnTo>
                <a:lnTo>
                  <a:pt x="28375" y="285569"/>
                </a:lnTo>
                <a:lnTo>
                  <a:pt x="12258" y="332388"/>
                </a:lnTo>
                <a:lnTo>
                  <a:pt x="2798" y="377172"/>
                </a:lnTo>
                <a:lnTo>
                  <a:pt x="0" y="419441"/>
                </a:lnTo>
                <a:lnTo>
                  <a:pt x="3865" y="458715"/>
                </a:lnTo>
                <a:lnTo>
                  <a:pt x="31599" y="526357"/>
                </a:lnTo>
                <a:lnTo>
                  <a:pt x="86027" y="576256"/>
                </a:lnTo>
                <a:lnTo>
                  <a:pt x="123258" y="593352"/>
                </a:lnTo>
                <a:lnTo>
                  <a:pt x="167172" y="604571"/>
                </a:lnTo>
                <a:lnTo>
                  <a:pt x="217772" y="609433"/>
                </a:lnTo>
                <a:lnTo>
                  <a:pt x="264261" y="603713"/>
                </a:lnTo>
                <a:lnTo>
                  <a:pt x="306557" y="593622"/>
                </a:lnTo>
                <a:lnTo>
                  <a:pt x="344327" y="579306"/>
                </a:lnTo>
                <a:lnTo>
                  <a:pt x="404950" y="538569"/>
                </a:lnTo>
                <a:lnTo>
                  <a:pt x="443462" y="482650"/>
                </a:lnTo>
                <a:lnTo>
                  <a:pt x="457193" y="412699"/>
                </a:lnTo>
                <a:lnTo>
                  <a:pt x="453931" y="372819"/>
                </a:lnTo>
                <a:lnTo>
                  <a:pt x="443474" y="329863"/>
                </a:lnTo>
                <a:lnTo>
                  <a:pt x="425486" y="283972"/>
                </a:lnTo>
                <a:lnTo>
                  <a:pt x="399636" y="235291"/>
                </a:lnTo>
                <a:lnTo>
                  <a:pt x="379771" y="187527"/>
                </a:lnTo>
                <a:lnTo>
                  <a:pt x="369038" y="136123"/>
                </a:lnTo>
                <a:lnTo>
                  <a:pt x="360719" y="85183"/>
                </a:lnTo>
                <a:lnTo>
                  <a:pt x="348096" y="38809"/>
                </a:lnTo>
                <a:lnTo>
                  <a:pt x="324452" y="1103"/>
                </a:lnTo>
                <a:lnTo>
                  <a:pt x="262208" y="0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bg object 44"/>
          <p:cNvSpPr/>
          <p:nvPr/>
        </p:nvSpPr>
        <p:spPr>
          <a:xfrm>
            <a:off x="7069163" y="0"/>
            <a:ext cx="479425" cy="1396365"/>
          </a:xfrm>
          <a:custGeom>
            <a:avLst/>
            <a:gdLst/>
            <a:ahLst/>
            <a:cxnLst/>
            <a:rect l="l" t="t" r="r" b="b"/>
            <a:pathLst>
              <a:path w="479425" h="1396365">
                <a:moveTo>
                  <a:pt x="478802" y="1171587"/>
                </a:moveTo>
                <a:lnTo>
                  <a:pt x="473735" y="1131658"/>
                </a:lnTo>
                <a:lnTo>
                  <a:pt x="462991" y="1090701"/>
                </a:lnTo>
                <a:lnTo>
                  <a:pt x="461873" y="1087882"/>
                </a:lnTo>
                <a:lnTo>
                  <a:pt x="461873" y="1190371"/>
                </a:lnTo>
                <a:lnTo>
                  <a:pt x="459435" y="1224813"/>
                </a:lnTo>
                <a:lnTo>
                  <a:pt x="449351" y="1257871"/>
                </a:lnTo>
                <a:lnTo>
                  <a:pt x="430314" y="1289278"/>
                </a:lnTo>
                <a:lnTo>
                  <a:pt x="400989" y="1318768"/>
                </a:lnTo>
                <a:lnTo>
                  <a:pt x="360083" y="1346073"/>
                </a:lnTo>
                <a:lnTo>
                  <a:pt x="359829" y="1346327"/>
                </a:lnTo>
                <a:lnTo>
                  <a:pt x="319951" y="1362964"/>
                </a:lnTo>
                <a:lnTo>
                  <a:pt x="279958" y="1372641"/>
                </a:lnTo>
                <a:lnTo>
                  <a:pt x="240499" y="1375803"/>
                </a:lnTo>
                <a:lnTo>
                  <a:pt x="202260" y="1372870"/>
                </a:lnTo>
                <a:lnTo>
                  <a:pt x="132118" y="1350403"/>
                </a:lnTo>
                <a:lnTo>
                  <a:pt x="74942" y="1308620"/>
                </a:lnTo>
                <a:lnTo>
                  <a:pt x="36131" y="1250937"/>
                </a:lnTo>
                <a:lnTo>
                  <a:pt x="21094" y="1180719"/>
                </a:lnTo>
                <a:lnTo>
                  <a:pt x="24168" y="1141971"/>
                </a:lnTo>
                <a:lnTo>
                  <a:pt x="35204" y="1101356"/>
                </a:lnTo>
                <a:lnTo>
                  <a:pt x="54902" y="1059307"/>
                </a:lnTo>
                <a:lnTo>
                  <a:pt x="73469" y="1019302"/>
                </a:lnTo>
                <a:lnTo>
                  <a:pt x="91897" y="979170"/>
                </a:lnTo>
                <a:lnTo>
                  <a:pt x="107924" y="938187"/>
                </a:lnTo>
                <a:lnTo>
                  <a:pt x="119291" y="895604"/>
                </a:lnTo>
                <a:lnTo>
                  <a:pt x="123621" y="845985"/>
                </a:lnTo>
                <a:lnTo>
                  <a:pt x="134988" y="806475"/>
                </a:lnTo>
                <a:lnTo>
                  <a:pt x="162661" y="783653"/>
                </a:lnTo>
                <a:lnTo>
                  <a:pt x="215938" y="784098"/>
                </a:lnTo>
                <a:lnTo>
                  <a:pt x="223113" y="832878"/>
                </a:lnTo>
                <a:lnTo>
                  <a:pt x="224447" y="882218"/>
                </a:lnTo>
                <a:lnTo>
                  <a:pt x="219113" y="931164"/>
                </a:lnTo>
                <a:lnTo>
                  <a:pt x="206298" y="978700"/>
                </a:lnTo>
                <a:lnTo>
                  <a:pt x="185204" y="1023874"/>
                </a:lnTo>
                <a:lnTo>
                  <a:pt x="169786" y="1047623"/>
                </a:lnTo>
                <a:lnTo>
                  <a:pt x="153708" y="1073556"/>
                </a:lnTo>
                <a:lnTo>
                  <a:pt x="144589" y="1100874"/>
                </a:lnTo>
                <a:lnTo>
                  <a:pt x="150406" y="1128268"/>
                </a:lnTo>
                <a:lnTo>
                  <a:pt x="168732" y="1144600"/>
                </a:lnTo>
                <a:lnTo>
                  <a:pt x="192252" y="1149032"/>
                </a:lnTo>
                <a:lnTo>
                  <a:pt x="216623" y="1143673"/>
                </a:lnTo>
                <a:lnTo>
                  <a:pt x="237528" y="1130554"/>
                </a:lnTo>
                <a:lnTo>
                  <a:pt x="269684" y="1151178"/>
                </a:lnTo>
                <a:lnTo>
                  <a:pt x="304139" y="1150378"/>
                </a:lnTo>
                <a:lnTo>
                  <a:pt x="329196" y="1135011"/>
                </a:lnTo>
                <a:lnTo>
                  <a:pt x="333082" y="1132636"/>
                </a:lnTo>
                <a:lnTo>
                  <a:pt x="348691" y="1102474"/>
                </a:lnTo>
                <a:lnTo>
                  <a:pt x="343192" y="1064387"/>
                </a:lnTo>
                <a:lnTo>
                  <a:pt x="330644" y="1034656"/>
                </a:lnTo>
                <a:lnTo>
                  <a:pt x="330644" y="1089279"/>
                </a:lnTo>
                <a:lnTo>
                  <a:pt x="320675" y="1121968"/>
                </a:lnTo>
                <a:lnTo>
                  <a:pt x="292658" y="1135011"/>
                </a:lnTo>
                <a:lnTo>
                  <a:pt x="282333" y="1130554"/>
                </a:lnTo>
                <a:lnTo>
                  <a:pt x="278142" y="1128750"/>
                </a:lnTo>
                <a:lnTo>
                  <a:pt x="252641" y="1117727"/>
                </a:lnTo>
                <a:lnTo>
                  <a:pt x="259892" y="1110005"/>
                </a:lnTo>
                <a:lnTo>
                  <a:pt x="264477" y="1104138"/>
                </a:lnTo>
                <a:lnTo>
                  <a:pt x="266395" y="1101699"/>
                </a:lnTo>
                <a:lnTo>
                  <a:pt x="272122" y="1092873"/>
                </a:lnTo>
                <a:lnTo>
                  <a:pt x="277025" y="1083564"/>
                </a:lnTo>
                <a:lnTo>
                  <a:pt x="277406" y="1083818"/>
                </a:lnTo>
                <a:lnTo>
                  <a:pt x="277393" y="1083564"/>
                </a:lnTo>
                <a:lnTo>
                  <a:pt x="277342" y="1057922"/>
                </a:lnTo>
                <a:lnTo>
                  <a:pt x="277329" y="1051979"/>
                </a:lnTo>
                <a:lnTo>
                  <a:pt x="262458" y="1039202"/>
                </a:lnTo>
                <a:lnTo>
                  <a:pt x="262458" y="1073797"/>
                </a:lnTo>
                <a:lnTo>
                  <a:pt x="257352" y="1084605"/>
                </a:lnTo>
                <a:lnTo>
                  <a:pt x="249313" y="1094663"/>
                </a:lnTo>
                <a:lnTo>
                  <a:pt x="241503" y="1103680"/>
                </a:lnTo>
                <a:lnTo>
                  <a:pt x="241719" y="1104138"/>
                </a:lnTo>
                <a:lnTo>
                  <a:pt x="241338" y="1103884"/>
                </a:lnTo>
                <a:lnTo>
                  <a:pt x="241503" y="1103680"/>
                </a:lnTo>
                <a:lnTo>
                  <a:pt x="234340" y="1087716"/>
                </a:lnTo>
                <a:lnTo>
                  <a:pt x="235635" y="1069352"/>
                </a:lnTo>
                <a:lnTo>
                  <a:pt x="244944" y="1057922"/>
                </a:lnTo>
                <a:lnTo>
                  <a:pt x="261658" y="1062355"/>
                </a:lnTo>
                <a:lnTo>
                  <a:pt x="262458" y="1073797"/>
                </a:lnTo>
                <a:lnTo>
                  <a:pt x="262458" y="1039202"/>
                </a:lnTo>
                <a:lnTo>
                  <a:pt x="262102" y="1038885"/>
                </a:lnTo>
                <a:lnTo>
                  <a:pt x="240601" y="1041704"/>
                </a:lnTo>
                <a:lnTo>
                  <a:pt x="221703" y="1057592"/>
                </a:lnTo>
                <a:lnTo>
                  <a:pt x="214325" y="1083564"/>
                </a:lnTo>
                <a:lnTo>
                  <a:pt x="214325" y="1083818"/>
                </a:lnTo>
                <a:lnTo>
                  <a:pt x="227241" y="1117219"/>
                </a:lnTo>
                <a:lnTo>
                  <a:pt x="206984" y="1128623"/>
                </a:lnTo>
                <a:lnTo>
                  <a:pt x="184035" y="1128750"/>
                </a:lnTo>
                <a:lnTo>
                  <a:pt x="167068" y="1117409"/>
                </a:lnTo>
                <a:lnTo>
                  <a:pt x="164757" y="1094359"/>
                </a:lnTo>
                <a:lnTo>
                  <a:pt x="175717" y="1071638"/>
                </a:lnTo>
                <a:lnTo>
                  <a:pt x="191096" y="1047496"/>
                </a:lnTo>
                <a:lnTo>
                  <a:pt x="203098" y="1028712"/>
                </a:lnTo>
                <a:lnTo>
                  <a:pt x="214287" y="1005840"/>
                </a:lnTo>
                <a:lnTo>
                  <a:pt x="232829" y="953312"/>
                </a:lnTo>
                <a:lnTo>
                  <a:pt x="242493" y="898779"/>
                </a:lnTo>
                <a:lnTo>
                  <a:pt x="243128" y="843394"/>
                </a:lnTo>
                <a:lnTo>
                  <a:pt x="234607" y="788289"/>
                </a:lnTo>
                <a:lnTo>
                  <a:pt x="240957" y="790448"/>
                </a:lnTo>
                <a:lnTo>
                  <a:pt x="247942" y="790067"/>
                </a:lnTo>
                <a:lnTo>
                  <a:pt x="252285" y="788289"/>
                </a:lnTo>
                <a:lnTo>
                  <a:pt x="254165" y="787527"/>
                </a:lnTo>
                <a:lnTo>
                  <a:pt x="252476" y="841654"/>
                </a:lnTo>
                <a:lnTo>
                  <a:pt x="260286" y="894905"/>
                </a:lnTo>
                <a:lnTo>
                  <a:pt x="275183" y="947115"/>
                </a:lnTo>
                <a:lnTo>
                  <a:pt x="294728" y="998080"/>
                </a:lnTo>
                <a:lnTo>
                  <a:pt x="316522" y="1047623"/>
                </a:lnTo>
                <a:lnTo>
                  <a:pt x="330644" y="1089279"/>
                </a:lnTo>
                <a:lnTo>
                  <a:pt x="330644" y="1034656"/>
                </a:lnTo>
                <a:lnTo>
                  <a:pt x="324167" y="1019302"/>
                </a:lnTo>
                <a:lnTo>
                  <a:pt x="305130" y="974013"/>
                </a:lnTo>
                <a:lnTo>
                  <a:pt x="288086" y="927823"/>
                </a:lnTo>
                <a:lnTo>
                  <a:pt x="275374" y="880783"/>
                </a:lnTo>
                <a:lnTo>
                  <a:pt x="269240" y="832802"/>
                </a:lnTo>
                <a:lnTo>
                  <a:pt x="271729" y="787527"/>
                </a:lnTo>
                <a:lnTo>
                  <a:pt x="271945" y="783717"/>
                </a:lnTo>
                <a:lnTo>
                  <a:pt x="323088" y="784402"/>
                </a:lnTo>
                <a:lnTo>
                  <a:pt x="349694" y="808240"/>
                </a:lnTo>
                <a:lnTo>
                  <a:pt x="360629" y="847877"/>
                </a:lnTo>
                <a:lnTo>
                  <a:pt x="364782" y="895985"/>
                </a:lnTo>
                <a:lnTo>
                  <a:pt x="375932" y="932180"/>
                </a:lnTo>
                <a:lnTo>
                  <a:pt x="390017" y="969060"/>
                </a:lnTo>
                <a:lnTo>
                  <a:pt x="405688" y="1006386"/>
                </a:lnTo>
                <a:lnTo>
                  <a:pt x="421652" y="1043876"/>
                </a:lnTo>
                <a:lnTo>
                  <a:pt x="436562" y="1081278"/>
                </a:lnTo>
                <a:lnTo>
                  <a:pt x="449122" y="1118336"/>
                </a:lnTo>
                <a:lnTo>
                  <a:pt x="458000" y="1154785"/>
                </a:lnTo>
                <a:lnTo>
                  <a:pt x="461873" y="1190371"/>
                </a:lnTo>
                <a:lnTo>
                  <a:pt x="461873" y="1087882"/>
                </a:lnTo>
                <a:lnTo>
                  <a:pt x="446620" y="1049261"/>
                </a:lnTo>
                <a:lnTo>
                  <a:pt x="424726" y="1007872"/>
                </a:lnTo>
                <a:lnTo>
                  <a:pt x="401777" y="961656"/>
                </a:lnTo>
                <a:lnTo>
                  <a:pt x="389331" y="914361"/>
                </a:lnTo>
                <a:lnTo>
                  <a:pt x="382193" y="868946"/>
                </a:lnTo>
                <a:lnTo>
                  <a:pt x="375196" y="828344"/>
                </a:lnTo>
                <a:lnTo>
                  <a:pt x="363156" y="795528"/>
                </a:lnTo>
                <a:lnTo>
                  <a:pt x="351256" y="783717"/>
                </a:lnTo>
                <a:lnTo>
                  <a:pt x="340906" y="773430"/>
                </a:lnTo>
                <a:lnTo>
                  <a:pt x="341922" y="766064"/>
                </a:lnTo>
                <a:lnTo>
                  <a:pt x="346481" y="733082"/>
                </a:lnTo>
                <a:lnTo>
                  <a:pt x="347243" y="720344"/>
                </a:lnTo>
                <a:lnTo>
                  <a:pt x="348907" y="692823"/>
                </a:lnTo>
                <a:lnTo>
                  <a:pt x="348500" y="665099"/>
                </a:lnTo>
                <a:lnTo>
                  <a:pt x="348297" y="651827"/>
                </a:lnTo>
                <a:lnTo>
                  <a:pt x="345668" y="623062"/>
                </a:lnTo>
                <a:lnTo>
                  <a:pt x="345554" y="621817"/>
                </a:lnTo>
                <a:lnTo>
                  <a:pt x="344589" y="611251"/>
                </a:lnTo>
                <a:lnTo>
                  <a:pt x="339839" y="604989"/>
                </a:lnTo>
                <a:lnTo>
                  <a:pt x="337896" y="604697"/>
                </a:lnTo>
                <a:lnTo>
                  <a:pt x="331901" y="603808"/>
                </a:lnTo>
                <a:lnTo>
                  <a:pt x="331038" y="603897"/>
                </a:lnTo>
                <a:lnTo>
                  <a:pt x="331038" y="691870"/>
                </a:lnTo>
                <a:lnTo>
                  <a:pt x="330746" y="702056"/>
                </a:lnTo>
                <a:lnTo>
                  <a:pt x="329349" y="702348"/>
                </a:lnTo>
                <a:lnTo>
                  <a:pt x="329349" y="720344"/>
                </a:lnTo>
                <a:lnTo>
                  <a:pt x="328434" y="731850"/>
                </a:lnTo>
                <a:lnTo>
                  <a:pt x="327266" y="743305"/>
                </a:lnTo>
                <a:lnTo>
                  <a:pt x="325818" y="754710"/>
                </a:lnTo>
                <a:lnTo>
                  <a:pt x="324142" y="766064"/>
                </a:lnTo>
                <a:lnTo>
                  <a:pt x="294309" y="763028"/>
                </a:lnTo>
                <a:lnTo>
                  <a:pt x="244259" y="761784"/>
                </a:lnTo>
                <a:lnTo>
                  <a:pt x="193332" y="762673"/>
                </a:lnTo>
                <a:lnTo>
                  <a:pt x="160947" y="766064"/>
                </a:lnTo>
                <a:lnTo>
                  <a:pt x="160947" y="763905"/>
                </a:lnTo>
                <a:lnTo>
                  <a:pt x="202565" y="751027"/>
                </a:lnTo>
                <a:lnTo>
                  <a:pt x="244525" y="739457"/>
                </a:lnTo>
                <a:lnTo>
                  <a:pt x="286791" y="729234"/>
                </a:lnTo>
                <a:lnTo>
                  <a:pt x="329349" y="720344"/>
                </a:lnTo>
                <a:lnTo>
                  <a:pt x="329349" y="702348"/>
                </a:lnTo>
                <a:lnTo>
                  <a:pt x="287248" y="710895"/>
                </a:lnTo>
                <a:lnTo>
                  <a:pt x="244043" y="721169"/>
                </a:lnTo>
                <a:lnTo>
                  <a:pt x="201206" y="732891"/>
                </a:lnTo>
                <a:lnTo>
                  <a:pt x="158788" y="745998"/>
                </a:lnTo>
                <a:lnTo>
                  <a:pt x="157759" y="737997"/>
                </a:lnTo>
                <a:lnTo>
                  <a:pt x="156679" y="729234"/>
                </a:lnTo>
                <a:lnTo>
                  <a:pt x="154851" y="713867"/>
                </a:lnTo>
                <a:lnTo>
                  <a:pt x="199301" y="703465"/>
                </a:lnTo>
                <a:lnTo>
                  <a:pt x="230276" y="695325"/>
                </a:lnTo>
                <a:lnTo>
                  <a:pt x="243459" y="691870"/>
                </a:lnTo>
                <a:lnTo>
                  <a:pt x="287286" y="679081"/>
                </a:lnTo>
                <a:lnTo>
                  <a:pt x="330746" y="665099"/>
                </a:lnTo>
                <a:lnTo>
                  <a:pt x="330962" y="672338"/>
                </a:lnTo>
                <a:lnTo>
                  <a:pt x="331038" y="691870"/>
                </a:lnTo>
                <a:lnTo>
                  <a:pt x="331038" y="603897"/>
                </a:lnTo>
                <a:lnTo>
                  <a:pt x="329222" y="604075"/>
                </a:lnTo>
                <a:lnTo>
                  <a:pt x="329222" y="646557"/>
                </a:lnTo>
                <a:lnTo>
                  <a:pt x="285496" y="660463"/>
                </a:lnTo>
                <a:lnTo>
                  <a:pt x="241439" y="673227"/>
                </a:lnTo>
                <a:lnTo>
                  <a:pt x="197078" y="684847"/>
                </a:lnTo>
                <a:lnTo>
                  <a:pt x="152438" y="695325"/>
                </a:lnTo>
                <a:lnTo>
                  <a:pt x="151549" y="687705"/>
                </a:lnTo>
                <a:lnTo>
                  <a:pt x="150850" y="679081"/>
                </a:lnTo>
                <a:lnTo>
                  <a:pt x="150406" y="672338"/>
                </a:lnTo>
                <a:lnTo>
                  <a:pt x="190385" y="665657"/>
                </a:lnTo>
                <a:lnTo>
                  <a:pt x="229412" y="655180"/>
                </a:lnTo>
                <a:lnTo>
                  <a:pt x="232740" y="653923"/>
                </a:lnTo>
                <a:lnTo>
                  <a:pt x="267220" y="640969"/>
                </a:lnTo>
                <a:lnTo>
                  <a:pt x="303568" y="623062"/>
                </a:lnTo>
                <a:lnTo>
                  <a:pt x="327190" y="623062"/>
                </a:lnTo>
                <a:lnTo>
                  <a:pt x="328079" y="630936"/>
                </a:lnTo>
                <a:lnTo>
                  <a:pt x="328714" y="638683"/>
                </a:lnTo>
                <a:lnTo>
                  <a:pt x="329222" y="646557"/>
                </a:lnTo>
                <a:lnTo>
                  <a:pt x="329222" y="604075"/>
                </a:lnTo>
                <a:lnTo>
                  <a:pt x="322745" y="604697"/>
                </a:lnTo>
                <a:lnTo>
                  <a:pt x="314363" y="604647"/>
                </a:lnTo>
                <a:lnTo>
                  <a:pt x="303530" y="576541"/>
                </a:lnTo>
                <a:lnTo>
                  <a:pt x="298843" y="573709"/>
                </a:lnTo>
                <a:lnTo>
                  <a:pt x="296075" y="572046"/>
                </a:lnTo>
                <a:lnTo>
                  <a:pt x="296075" y="604393"/>
                </a:lnTo>
                <a:lnTo>
                  <a:pt x="263436" y="604456"/>
                </a:lnTo>
                <a:lnTo>
                  <a:pt x="263436" y="623062"/>
                </a:lnTo>
                <a:lnTo>
                  <a:pt x="235800" y="633945"/>
                </a:lnTo>
                <a:lnTo>
                  <a:pt x="207492" y="642734"/>
                </a:lnTo>
                <a:lnTo>
                  <a:pt x="178600" y="649414"/>
                </a:lnTo>
                <a:lnTo>
                  <a:pt x="149263" y="653923"/>
                </a:lnTo>
                <a:lnTo>
                  <a:pt x="149072" y="647547"/>
                </a:lnTo>
                <a:lnTo>
                  <a:pt x="148767" y="642734"/>
                </a:lnTo>
                <a:lnTo>
                  <a:pt x="148805" y="634746"/>
                </a:lnTo>
                <a:lnTo>
                  <a:pt x="150279" y="628650"/>
                </a:lnTo>
                <a:lnTo>
                  <a:pt x="150025" y="628650"/>
                </a:lnTo>
                <a:lnTo>
                  <a:pt x="175933" y="622084"/>
                </a:lnTo>
                <a:lnTo>
                  <a:pt x="208826" y="622033"/>
                </a:lnTo>
                <a:lnTo>
                  <a:pt x="235153" y="623570"/>
                </a:lnTo>
                <a:lnTo>
                  <a:pt x="263436" y="623062"/>
                </a:lnTo>
                <a:lnTo>
                  <a:pt x="263436" y="604456"/>
                </a:lnTo>
                <a:lnTo>
                  <a:pt x="209880" y="604558"/>
                </a:lnTo>
                <a:lnTo>
                  <a:pt x="181140" y="604393"/>
                </a:lnTo>
                <a:lnTo>
                  <a:pt x="181521" y="604012"/>
                </a:lnTo>
                <a:lnTo>
                  <a:pt x="181521" y="603885"/>
                </a:lnTo>
                <a:lnTo>
                  <a:pt x="181267" y="603885"/>
                </a:lnTo>
                <a:lnTo>
                  <a:pt x="199390" y="581202"/>
                </a:lnTo>
                <a:lnTo>
                  <a:pt x="238620" y="573709"/>
                </a:lnTo>
                <a:lnTo>
                  <a:pt x="277863" y="581444"/>
                </a:lnTo>
                <a:lnTo>
                  <a:pt x="296075" y="604393"/>
                </a:lnTo>
                <a:lnTo>
                  <a:pt x="296075" y="572046"/>
                </a:lnTo>
                <a:lnTo>
                  <a:pt x="276098" y="559981"/>
                </a:lnTo>
                <a:lnTo>
                  <a:pt x="252133" y="556488"/>
                </a:lnTo>
                <a:lnTo>
                  <a:pt x="252133" y="0"/>
                </a:lnTo>
                <a:lnTo>
                  <a:pt x="233845" y="0"/>
                </a:lnTo>
                <a:lnTo>
                  <a:pt x="233845" y="555777"/>
                </a:lnTo>
                <a:lnTo>
                  <a:pt x="204076" y="560603"/>
                </a:lnTo>
                <a:lnTo>
                  <a:pt x="175818" y="577316"/>
                </a:lnTo>
                <a:lnTo>
                  <a:pt x="163614" y="604647"/>
                </a:lnTo>
                <a:lnTo>
                  <a:pt x="137375" y="619709"/>
                </a:lnTo>
                <a:lnTo>
                  <a:pt x="129540" y="653846"/>
                </a:lnTo>
                <a:lnTo>
                  <a:pt x="132842" y="697369"/>
                </a:lnTo>
                <a:lnTo>
                  <a:pt x="139979" y="740587"/>
                </a:lnTo>
                <a:lnTo>
                  <a:pt x="143675" y="773811"/>
                </a:lnTo>
                <a:lnTo>
                  <a:pt x="122364" y="792124"/>
                </a:lnTo>
                <a:lnTo>
                  <a:pt x="110921" y="816927"/>
                </a:lnTo>
                <a:lnTo>
                  <a:pt x="106070" y="845070"/>
                </a:lnTo>
                <a:lnTo>
                  <a:pt x="104559" y="873379"/>
                </a:lnTo>
                <a:lnTo>
                  <a:pt x="98640" y="908748"/>
                </a:lnTo>
                <a:lnTo>
                  <a:pt x="89128" y="943216"/>
                </a:lnTo>
                <a:lnTo>
                  <a:pt x="76085" y="976528"/>
                </a:lnTo>
                <a:lnTo>
                  <a:pt x="59601" y="1008380"/>
                </a:lnTo>
                <a:lnTo>
                  <a:pt x="28295" y="1071257"/>
                </a:lnTo>
                <a:lnTo>
                  <a:pt x="8864" y="1127252"/>
                </a:lnTo>
                <a:lnTo>
                  <a:pt x="0" y="1176705"/>
                </a:lnTo>
                <a:lnTo>
                  <a:pt x="457" y="1220012"/>
                </a:lnTo>
                <a:lnTo>
                  <a:pt x="8940" y="1257541"/>
                </a:lnTo>
                <a:lnTo>
                  <a:pt x="44945" y="1316710"/>
                </a:lnTo>
                <a:lnTo>
                  <a:pt x="97866" y="1357160"/>
                </a:lnTo>
                <a:lnTo>
                  <a:pt x="157505" y="1381848"/>
                </a:lnTo>
                <a:lnTo>
                  <a:pt x="213715" y="1393723"/>
                </a:lnTo>
                <a:lnTo>
                  <a:pt x="237350" y="1395780"/>
                </a:lnTo>
                <a:lnTo>
                  <a:pt x="256324" y="1395730"/>
                </a:lnTo>
                <a:lnTo>
                  <a:pt x="305752" y="1389329"/>
                </a:lnTo>
                <a:lnTo>
                  <a:pt x="348843" y="1377035"/>
                </a:lnTo>
                <a:lnTo>
                  <a:pt x="351409" y="1375803"/>
                </a:lnTo>
                <a:lnTo>
                  <a:pt x="385648" y="1359408"/>
                </a:lnTo>
                <a:lnTo>
                  <a:pt x="440728" y="1310259"/>
                </a:lnTo>
                <a:lnTo>
                  <a:pt x="471576" y="1246212"/>
                </a:lnTo>
                <a:lnTo>
                  <a:pt x="478104" y="1209954"/>
                </a:lnTo>
                <a:lnTo>
                  <a:pt x="478802" y="1171587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bg object 45"/>
          <p:cNvSpPr/>
          <p:nvPr/>
        </p:nvSpPr>
        <p:spPr>
          <a:xfrm>
            <a:off x="7143750" y="1163574"/>
            <a:ext cx="123825" cy="149860"/>
          </a:xfrm>
          <a:custGeom>
            <a:avLst/>
            <a:gdLst/>
            <a:ahLst/>
            <a:cxnLst/>
            <a:rect l="l" t="t" r="r" b="b"/>
            <a:pathLst>
              <a:path w="123825" h="149859">
                <a:moveTo>
                  <a:pt x="0" y="0"/>
                </a:moveTo>
                <a:lnTo>
                  <a:pt x="10554" y="48053"/>
                </a:lnTo>
                <a:lnTo>
                  <a:pt x="38433" y="92201"/>
                </a:lnTo>
                <a:lnTo>
                  <a:pt x="77956" y="127587"/>
                </a:lnTo>
                <a:lnTo>
                  <a:pt x="123444" y="149351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bg object 46"/>
          <p:cNvSpPr/>
          <p:nvPr/>
        </p:nvSpPr>
        <p:spPr>
          <a:xfrm>
            <a:off x="8330184" y="1789175"/>
            <a:ext cx="814069" cy="852169"/>
          </a:xfrm>
          <a:custGeom>
            <a:avLst/>
            <a:gdLst/>
            <a:ahLst/>
            <a:cxnLst/>
            <a:rect l="l" t="t" r="r" b="b"/>
            <a:pathLst>
              <a:path w="814070" h="852169">
                <a:moveTo>
                  <a:pt x="813816" y="249707"/>
                </a:moveTo>
                <a:lnTo>
                  <a:pt x="793750" y="210997"/>
                </a:lnTo>
                <a:lnTo>
                  <a:pt x="769708" y="174421"/>
                </a:lnTo>
                <a:lnTo>
                  <a:pt x="742149" y="140589"/>
                </a:lnTo>
                <a:lnTo>
                  <a:pt x="711327" y="109766"/>
                </a:lnTo>
                <a:lnTo>
                  <a:pt x="677494" y="82207"/>
                </a:lnTo>
                <a:lnTo>
                  <a:pt x="640918" y="58178"/>
                </a:lnTo>
                <a:lnTo>
                  <a:pt x="601853" y="37922"/>
                </a:lnTo>
                <a:lnTo>
                  <a:pt x="560565" y="21729"/>
                </a:lnTo>
                <a:lnTo>
                  <a:pt x="517321" y="9829"/>
                </a:lnTo>
                <a:lnTo>
                  <a:pt x="472351" y="2501"/>
                </a:lnTo>
                <a:lnTo>
                  <a:pt x="425958" y="0"/>
                </a:lnTo>
                <a:lnTo>
                  <a:pt x="379552" y="2501"/>
                </a:lnTo>
                <a:lnTo>
                  <a:pt x="334581" y="9829"/>
                </a:lnTo>
                <a:lnTo>
                  <a:pt x="291338" y="21729"/>
                </a:lnTo>
                <a:lnTo>
                  <a:pt x="250050" y="37922"/>
                </a:lnTo>
                <a:lnTo>
                  <a:pt x="210985" y="58178"/>
                </a:lnTo>
                <a:lnTo>
                  <a:pt x="174409" y="82207"/>
                </a:lnTo>
                <a:lnTo>
                  <a:pt x="140576" y="109766"/>
                </a:lnTo>
                <a:lnTo>
                  <a:pt x="109753" y="140589"/>
                </a:lnTo>
                <a:lnTo>
                  <a:pt x="82194" y="174421"/>
                </a:lnTo>
                <a:lnTo>
                  <a:pt x="58166" y="210997"/>
                </a:lnTo>
                <a:lnTo>
                  <a:pt x="37909" y="250063"/>
                </a:lnTo>
                <a:lnTo>
                  <a:pt x="21717" y="291350"/>
                </a:lnTo>
                <a:lnTo>
                  <a:pt x="9817" y="334594"/>
                </a:lnTo>
                <a:lnTo>
                  <a:pt x="2489" y="379564"/>
                </a:lnTo>
                <a:lnTo>
                  <a:pt x="0" y="425958"/>
                </a:lnTo>
                <a:lnTo>
                  <a:pt x="2489" y="472363"/>
                </a:lnTo>
                <a:lnTo>
                  <a:pt x="9817" y="517334"/>
                </a:lnTo>
                <a:lnTo>
                  <a:pt x="21717" y="560578"/>
                </a:lnTo>
                <a:lnTo>
                  <a:pt x="37909" y="601865"/>
                </a:lnTo>
                <a:lnTo>
                  <a:pt x="58166" y="640930"/>
                </a:lnTo>
                <a:lnTo>
                  <a:pt x="82194" y="677506"/>
                </a:lnTo>
                <a:lnTo>
                  <a:pt x="109753" y="711339"/>
                </a:lnTo>
                <a:lnTo>
                  <a:pt x="140576" y="742162"/>
                </a:lnTo>
                <a:lnTo>
                  <a:pt x="174409" y="769721"/>
                </a:lnTo>
                <a:lnTo>
                  <a:pt x="210985" y="793750"/>
                </a:lnTo>
                <a:lnTo>
                  <a:pt x="250050" y="814006"/>
                </a:lnTo>
                <a:lnTo>
                  <a:pt x="291338" y="830199"/>
                </a:lnTo>
                <a:lnTo>
                  <a:pt x="334581" y="842098"/>
                </a:lnTo>
                <a:lnTo>
                  <a:pt x="379552" y="849426"/>
                </a:lnTo>
                <a:lnTo>
                  <a:pt x="425958" y="851916"/>
                </a:lnTo>
                <a:lnTo>
                  <a:pt x="472351" y="849426"/>
                </a:lnTo>
                <a:lnTo>
                  <a:pt x="517321" y="842098"/>
                </a:lnTo>
                <a:lnTo>
                  <a:pt x="560565" y="830199"/>
                </a:lnTo>
                <a:lnTo>
                  <a:pt x="601853" y="814006"/>
                </a:lnTo>
                <a:lnTo>
                  <a:pt x="640918" y="793750"/>
                </a:lnTo>
                <a:lnTo>
                  <a:pt x="677494" y="769721"/>
                </a:lnTo>
                <a:lnTo>
                  <a:pt x="711327" y="742162"/>
                </a:lnTo>
                <a:lnTo>
                  <a:pt x="742149" y="711339"/>
                </a:lnTo>
                <a:lnTo>
                  <a:pt x="769708" y="677506"/>
                </a:lnTo>
                <a:lnTo>
                  <a:pt x="793750" y="640930"/>
                </a:lnTo>
                <a:lnTo>
                  <a:pt x="813816" y="602221"/>
                </a:lnTo>
                <a:lnTo>
                  <a:pt x="813816" y="249707"/>
                </a:lnTo>
                <a:close/>
              </a:path>
            </a:pathLst>
          </a:custGeom>
          <a:solidFill>
            <a:srgbClr val="D7B8FF">
              <a:alpha val="16862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bg object 47"/>
          <p:cNvSpPr/>
          <p:nvPr/>
        </p:nvSpPr>
        <p:spPr>
          <a:xfrm>
            <a:off x="8659367" y="1820554"/>
            <a:ext cx="185753" cy="1728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bg object 48"/>
          <p:cNvSpPr/>
          <p:nvPr/>
        </p:nvSpPr>
        <p:spPr>
          <a:xfrm>
            <a:off x="8523970" y="1977184"/>
            <a:ext cx="466090" cy="474980"/>
          </a:xfrm>
          <a:custGeom>
            <a:avLst/>
            <a:gdLst/>
            <a:ahLst/>
            <a:cxnLst/>
            <a:rect l="l" t="t" r="r" b="b"/>
            <a:pathLst>
              <a:path w="466090" h="474980">
                <a:moveTo>
                  <a:pt x="252771" y="0"/>
                </a:moveTo>
                <a:lnTo>
                  <a:pt x="212105" y="332"/>
                </a:lnTo>
                <a:lnTo>
                  <a:pt x="169878" y="6754"/>
                </a:lnTo>
                <a:lnTo>
                  <a:pt x="132435" y="18953"/>
                </a:lnTo>
                <a:lnTo>
                  <a:pt x="71731" y="58042"/>
                </a:lnTo>
                <a:lnTo>
                  <a:pt x="29652" y="112326"/>
                </a:lnTo>
                <a:lnTo>
                  <a:pt x="5855" y="176535"/>
                </a:lnTo>
                <a:lnTo>
                  <a:pt x="0" y="245394"/>
                </a:lnTo>
                <a:lnTo>
                  <a:pt x="3692" y="279921"/>
                </a:lnTo>
                <a:lnTo>
                  <a:pt x="24106" y="345871"/>
                </a:lnTo>
                <a:lnTo>
                  <a:pt x="61604" y="403293"/>
                </a:lnTo>
                <a:lnTo>
                  <a:pt x="115846" y="446913"/>
                </a:lnTo>
                <a:lnTo>
                  <a:pt x="186489" y="471458"/>
                </a:lnTo>
                <a:lnTo>
                  <a:pt x="227853" y="474931"/>
                </a:lnTo>
                <a:lnTo>
                  <a:pt x="269011" y="471064"/>
                </a:lnTo>
                <a:lnTo>
                  <a:pt x="306196" y="462243"/>
                </a:lnTo>
                <a:lnTo>
                  <a:pt x="368743" y="431696"/>
                </a:lnTo>
                <a:lnTo>
                  <a:pt x="415687" y="387210"/>
                </a:lnTo>
                <a:lnTo>
                  <a:pt x="447223" y="332706"/>
                </a:lnTo>
                <a:lnTo>
                  <a:pt x="463543" y="272105"/>
                </a:lnTo>
                <a:lnTo>
                  <a:pt x="466058" y="240743"/>
                </a:lnTo>
                <a:lnTo>
                  <a:pt x="464842" y="209326"/>
                </a:lnTo>
                <a:lnTo>
                  <a:pt x="451311" y="148292"/>
                </a:lnTo>
                <a:lnTo>
                  <a:pt x="423146" y="92921"/>
                </a:lnTo>
                <a:lnTo>
                  <a:pt x="380538" y="47135"/>
                </a:lnTo>
                <a:lnTo>
                  <a:pt x="323682" y="14855"/>
                </a:lnTo>
                <a:lnTo>
                  <a:pt x="252771" y="0"/>
                </a:lnTo>
                <a:close/>
              </a:path>
            </a:pathLst>
          </a:custGeom>
          <a:solidFill>
            <a:srgbClr val="D9D2E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bg object 49"/>
          <p:cNvSpPr/>
          <p:nvPr/>
        </p:nvSpPr>
        <p:spPr>
          <a:xfrm>
            <a:off x="8513534" y="0"/>
            <a:ext cx="490220" cy="2459990"/>
          </a:xfrm>
          <a:custGeom>
            <a:avLst/>
            <a:gdLst/>
            <a:ahLst/>
            <a:cxnLst/>
            <a:rect l="l" t="t" r="r" b="b"/>
            <a:pathLst>
              <a:path w="490220" h="2459990">
                <a:moveTo>
                  <a:pt x="490207" y="2216251"/>
                </a:moveTo>
                <a:lnTo>
                  <a:pt x="486575" y="2172335"/>
                </a:lnTo>
                <a:lnTo>
                  <a:pt x="472744" y="2122144"/>
                </a:lnTo>
                <a:lnTo>
                  <a:pt x="469328" y="2115756"/>
                </a:lnTo>
                <a:lnTo>
                  <a:pt x="469328" y="2206167"/>
                </a:lnTo>
                <a:lnTo>
                  <a:pt x="467906" y="2246884"/>
                </a:lnTo>
                <a:lnTo>
                  <a:pt x="459308" y="2287270"/>
                </a:lnTo>
                <a:lnTo>
                  <a:pt x="443293" y="2325395"/>
                </a:lnTo>
                <a:lnTo>
                  <a:pt x="419620" y="2360371"/>
                </a:lnTo>
                <a:lnTo>
                  <a:pt x="388023" y="2391029"/>
                </a:lnTo>
                <a:lnTo>
                  <a:pt x="352577" y="2413076"/>
                </a:lnTo>
                <a:lnTo>
                  <a:pt x="317779" y="2428773"/>
                </a:lnTo>
                <a:lnTo>
                  <a:pt x="250926" y="2442781"/>
                </a:lnTo>
                <a:lnTo>
                  <a:pt x="219303" y="2441918"/>
                </a:lnTo>
                <a:lnTo>
                  <a:pt x="160743" y="2426551"/>
                </a:lnTo>
                <a:lnTo>
                  <a:pt x="109855" y="2395766"/>
                </a:lnTo>
                <a:lnTo>
                  <a:pt x="68351" y="2352865"/>
                </a:lnTo>
                <a:lnTo>
                  <a:pt x="37973" y="2301202"/>
                </a:lnTo>
                <a:lnTo>
                  <a:pt x="20421" y="2244090"/>
                </a:lnTo>
                <a:lnTo>
                  <a:pt x="17132" y="2215705"/>
                </a:lnTo>
                <a:lnTo>
                  <a:pt x="17195" y="2199652"/>
                </a:lnTo>
                <a:lnTo>
                  <a:pt x="21894" y="2155431"/>
                </a:lnTo>
                <a:lnTo>
                  <a:pt x="43929" y="2099221"/>
                </a:lnTo>
                <a:lnTo>
                  <a:pt x="84797" y="2049195"/>
                </a:lnTo>
                <a:lnTo>
                  <a:pt x="146240" y="2008670"/>
                </a:lnTo>
                <a:lnTo>
                  <a:pt x="185204" y="1993011"/>
                </a:lnTo>
                <a:lnTo>
                  <a:pt x="183426" y="2037791"/>
                </a:lnTo>
                <a:lnTo>
                  <a:pt x="181610" y="2082571"/>
                </a:lnTo>
                <a:lnTo>
                  <a:pt x="179844" y="2127377"/>
                </a:lnTo>
                <a:lnTo>
                  <a:pt x="178219" y="2172208"/>
                </a:lnTo>
                <a:lnTo>
                  <a:pt x="177457" y="2172843"/>
                </a:lnTo>
                <a:lnTo>
                  <a:pt x="177457" y="2192274"/>
                </a:lnTo>
                <a:lnTo>
                  <a:pt x="176593" y="2210651"/>
                </a:lnTo>
                <a:lnTo>
                  <a:pt x="175907" y="2229764"/>
                </a:lnTo>
                <a:lnTo>
                  <a:pt x="172250" y="2247849"/>
                </a:lnTo>
                <a:lnTo>
                  <a:pt x="162471" y="2262886"/>
                </a:lnTo>
                <a:lnTo>
                  <a:pt x="155803" y="2244090"/>
                </a:lnTo>
                <a:lnTo>
                  <a:pt x="155956" y="2224113"/>
                </a:lnTo>
                <a:lnTo>
                  <a:pt x="163106" y="2205863"/>
                </a:lnTo>
                <a:lnTo>
                  <a:pt x="177457" y="2192274"/>
                </a:lnTo>
                <a:lnTo>
                  <a:pt x="177457" y="2172843"/>
                </a:lnTo>
                <a:lnTo>
                  <a:pt x="153073" y="2193061"/>
                </a:lnTo>
                <a:lnTo>
                  <a:pt x="139560" y="2216162"/>
                </a:lnTo>
                <a:lnTo>
                  <a:pt x="135559" y="2239035"/>
                </a:lnTo>
                <a:lnTo>
                  <a:pt x="138950" y="2259228"/>
                </a:lnTo>
                <a:lnTo>
                  <a:pt x="147612" y="2274252"/>
                </a:lnTo>
                <a:lnTo>
                  <a:pt x="159423" y="2281618"/>
                </a:lnTo>
                <a:lnTo>
                  <a:pt x="172275" y="2278888"/>
                </a:lnTo>
                <a:lnTo>
                  <a:pt x="184048" y="2263571"/>
                </a:lnTo>
                <a:lnTo>
                  <a:pt x="184238" y="2262886"/>
                </a:lnTo>
                <a:lnTo>
                  <a:pt x="192608" y="2233193"/>
                </a:lnTo>
                <a:lnTo>
                  <a:pt x="195389" y="2192274"/>
                </a:lnTo>
                <a:lnTo>
                  <a:pt x="195872" y="2185289"/>
                </a:lnTo>
                <a:lnTo>
                  <a:pt x="203936" y="2184387"/>
                </a:lnTo>
                <a:lnTo>
                  <a:pt x="212001" y="2184870"/>
                </a:lnTo>
                <a:lnTo>
                  <a:pt x="219875" y="2186711"/>
                </a:lnTo>
                <a:lnTo>
                  <a:pt x="227368" y="2189861"/>
                </a:lnTo>
                <a:lnTo>
                  <a:pt x="213702" y="2230221"/>
                </a:lnTo>
                <a:lnTo>
                  <a:pt x="213080" y="2251456"/>
                </a:lnTo>
                <a:lnTo>
                  <a:pt x="213004" y="2257882"/>
                </a:lnTo>
                <a:lnTo>
                  <a:pt x="221221" y="2273439"/>
                </a:lnTo>
                <a:lnTo>
                  <a:pt x="234899" y="2278583"/>
                </a:lnTo>
                <a:lnTo>
                  <a:pt x="250215" y="2274239"/>
                </a:lnTo>
                <a:lnTo>
                  <a:pt x="263398" y="2261565"/>
                </a:lnTo>
                <a:lnTo>
                  <a:pt x="263537" y="2261158"/>
                </a:lnTo>
                <a:lnTo>
                  <a:pt x="270713" y="2241677"/>
                </a:lnTo>
                <a:lnTo>
                  <a:pt x="268414" y="2215705"/>
                </a:lnTo>
                <a:lnTo>
                  <a:pt x="260985" y="2201037"/>
                </a:lnTo>
                <a:lnTo>
                  <a:pt x="252768" y="2184781"/>
                </a:lnTo>
                <a:lnTo>
                  <a:pt x="253326" y="2184387"/>
                </a:lnTo>
                <a:lnTo>
                  <a:pt x="259105" y="2180247"/>
                </a:lnTo>
                <a:lnTo>
                  <a:pt x="266293" y="2177529"/>
                </a:lnTo>
                <a:lnTo>
                  <a:pt x="273939" y="2176691"/>
                </a:lnTo>
                <a:lnTo>
                  <a:pt x="281724" y="2177796"/>
                </a:lnTo>
                <a:lnTo>
                  <a:pt x="281901" y="2189365"/>
                </a:lnTo>
                <a:lnTo>
                  <a:pt x="282003" y="2201037"/>
                </a:lnTo>
                <a:lnTo>
                  <a:pt x="280047" y="2224113"/>
                </a:lnTo>
                <a:lnTo>
                  <a:pt x="281241" y="2246884"/>
                </a:lnTo>
                <a:lnTo>
                  <a:pt x="291249" y="2265299"/>
                </a:lnTo>
                <a:lnTo>
                  <a:pt x="319201" y="2256345"/>
                </a:lnTo>
                <a:lnTo>
                  <a:pt x="321525" y="2247646"/>
                </a:lnTo>
                <a:lnTo>
                  <a:pt x="327456" y="2225433"/>
                </a:lnTo>
                <a:lnTo>
                  <a:pt x="320294" y="2192020"/>
                </a:lnTo>
                <a:lnTo>
                  <a:pt x="319722" y="2189365"/>
                </a:lnTo>
                <a:lnTo>
                  <a:pt x="309346" y="2176691"/>
                </a:lnTo>
                <a:lnTo>
                  <a:pt x="308495" y="2175649"/>
                </a:lnTo>
                <a:lnTo>
                  <a:pt x="308495" y="2219642"/>
                </a:lnTo>
                <a:lnTo>
                  <a:pt x="308394" y="2234425"/>
                </a:lnTo>
                <a:lnTo>
                  <a:pt x="304330" y="2247646"/>
                </a:lnTo>
                <a:lnTo>
                  <a:pt x="299288" y="2241537"/>
                </a:lnTo>
                <a:lnTo>
                  <a:pt x="298805" y="2225433"/>
                </a:lnTo>
                <a:lnTo>
                  <a:pt x="298805" y="2224113"/>
                </a:lnTo>
                <a:lnTo>
                  <a:pt x="299821" y="2206167"/>
                </a:lnTo>
                <a:lnTo>
                  <a:pt x="299770" y="2199652"/>
                </a:lnTo>
                <a:lnTo>
                  <a:pt x="299631" y="2192020"/>
                </a:lnTo>
                <a:lnTo>
                  <a:pt x="305346" y="2204974"/>
                </a:lnTo>
                <a:lnTo>
                  <a:pt x="308495" y="2219642"/>
                </a:lnTo>
                <a:lnTo>
                  <a:pt x="308495" y="2175649"/>
                </a:lnTo>
                <a:lnTo>
                  <a:pt x="307035" y="2173859"/>
                </a:lnTo>
                <a:lnTo>
                  <a:pt x="299758" y="2164969"/>
                </a:lnTo>
                <a:lnTo>
                  <a:pt x="300647" y="1992757"/>
                </a:lnTo>
                <a:lnTo>
                  <a:pt x="342087" y="2007311"/>
                </a:lnTo>
                <a:lnTo>
                  <a:pt x="378180" y="2029091"/>
                </a:lnTo>
                <a:lnTo>
                  <a:pt x="408660" y="2056955"/>
                </a:lnTo>
                <a:lnTo>
                  <a:pt x="433273" y="2089759"/>
                </a:lnTo>
                <a:lnTo>
                  <a:pt x="451764" y="2126323"/>
                </a:lnTo>
                <a:lnTo>
                  <a:pt x="463867" y="2165515"/>
                </a:lnTo>
                <a:lnTo>
                  <a:pt x="469328" y="2206167"/>
                </a:lnTo>
                <a:lnTo>
                  <a:pt x="469328" y="2115756"/>
                </a:lnTo>
                <a:lnTo>
                  <a:pt x="448348" y="2076450"/>
                </a:lnTo>
                <a:lnTo>
                  <a:pt x="415023" y="2036737"/>
                </a:lnTo>
                <a:lnTo>
                  <a:pt x="374396" y="2004453"/>
                </a:lnTo>
                <a:lnTo>
                  <a:pt x="337820" y="1986000"/>
                </a:lnTo>
                <a:lnTo>
                  <a:pt x="332346" y="1983232"/>
                </a:lnTo>
                <a:lnTo>
                  <a:pt x="328079" y="1981073"/>
                </a:lnTo>
                <a:lnTo>
                  <a:pt x="328587" y="1975739"/>
                </a:lnTo>
                <a:lnTo>
                  <a:pt x="331762" y="1943150"/>
                </a:lnTo>
                <a:lnTo>
                  <a:pt x="333375" y="1924304"/>
                </a:lnTo>
                <a:lnTo>
                  <a:pt x="335584" y="1898688"/>
                </a:lnTo>
                <a:lnTo>
                  <a:pt x="333514" y="1885315"/>
                </a:lnTo>
                <a:lnTo>
                  <a:pt x="329514" y="1859559"/>
                </a:lnTo>
                <a:lnTo>
                  <a:pt x="323049" y="1855254"/>
                </a:lnTo>
                <a:lnTo>
                  <a:pt x="317411" y="1851507"/>
                </a:lnTo>
                <a:lnTo>
                  <a:pt x="317411" y="1885315"/>
                </a:lnTo>
                <a:lnTo>
                  <a:pt x="316903" y="1892554"/>
                </a:lnTo>
                <a:lnTo>
                  <a:pt x="315760" y="1898269"/>
                </a:lnTo>
                <a:lnTo>
                  <a:pt x="315633" y="1904873"/>
                </a:lnTo>
                <a:lnTo>
                  <a:pt x="314744" y="1905228"/>
                </a:lnTo>
                <a:lnTo>
                  <a:pt x="314744" y="1924304"/>
                </a:lnTo>
                <a:lnTo>
                  <a:pt x="313296" y="1951634"/>
                </a:lnTo>
                <a:lnTo>
                  <a:pt x="312737" y="1962886"/>
                </a:lnTo>
                <a:lnTo>
                  <a:pt x="312204" y="1975739"/>
                </a:lnTo>
                <a:lnTo>
                  <a:pt x="297675" y="1972030"/>
                </a:lnTo>
                <a:lnTo>
                  <a:pt x="282829" y="1968804"/>
                </a:lnTo>
                <a:lnTo>
                  <a:pt x="282740" y="1988566"/>
                </a:lnTo>
                <a:lnTo>
                  <a:pt x="282460" y="2033003"/>
                </a:lnTo>
                <a:lnTo>
                  <a:pt x="281851" y="2158492"/>
                </a:lnTo>
                <a:lnTo>
                  <a:pt x="270040" y="2158530"/>
                </a:lnTo>
                <a:lnTo>
                  <a:pt x="258699" y="2161184"/>
                </a:lnTo>
                <a:lnTo>
                  <a:pt x="250482" y="2165261"/>
                </a:lnTo>
                <a:lnTo>
                  <a:pt x="250482" y="2218309"/>
                </a:lnTo>
                <a:lnTo>
                  <a:pt x="248856" y="2251456"/>
                </a:lnTo>
                <a:lnTo>
                  <a:pt x="237477" y="2261158"/>
                </a:lnTo>
                <a:lnTo>
                  <a:pt x="230200" y="2245118"/>
                </a:lnTo>
                <a:lnTo>
                  <a:pt x="240957" y="2201037"/>
                </a:lnTo>
                <a:lnTo>
                  <a:pt x="245300" y="2206167"/>
                </a:lnTo>
                <a:lnTo>
                  <a:pt x="248577" y="2211959"/>
                </a:lnTo>
                <a:lnTo>
                  <a:pt x="250482" y="2218309"/>
                </a:lnTo>
                <a:lnTo>
                  <a:pt x="250482" y="2165261"/>
                </a:lnTo>
                <a:lnTo>
                  <a:pt x="248234" y="2166366"/>
                </a:lnTo>
                <a:lnTo>
                  <a:pt x="239179" y="2173859"/>
                </a:lnTo>
                <a:lnTo>
                  <a:pt x="229019" y="2169160"/>
                </a:lnTo>
                <a:lnTo>
                  <a:pt x="218567" y="2166366"/>
                </a:lnTo>
                <a:lnTo>
                  <a:pt x="218325" y="2166315"/>
                </a:lnTo>
                <a:lnTo>
                  <a:pt x="207327" y="2165362"/>
                </a:lnTo>
                <a:lnTo>
                  <a:pt x="196253" y="2166366"/>
                </a:lnTo>
                <a:lnTo>
                  <a:pt x="198183" y="2115426"/>
                </a:lnTo>
                <a:lnTo>
                  <a:pt x="203060" y="1993011"/>
                </a:lnTo>
                <a:lnTo>
                  <a:pt x="203238" y="1988566"/>
                </a:lnTo>
                <a:lnTo>
                  <a:pt x="220560" y="1986470"/>
                </a:lnTo>
                <a:lnTo>
                  <a:pt x="244652" y="1986000"/>
                </a:lnTo>
                <a:lnTo>
                  <a:pt x="267906" y="1986826"/>
                </a:lnTo>
                <a:lnTo>
                  <a:pt x="282740" y="1988566"/>
                </a:lnTo>
                <a:lnTo>
                  <a:pt x="282740" y="1968804"/>
                </a:lnTo>
                <a:lnTo>
                  <a:pt x="267830" y="1966798"/>
                </a:lnTo>
                <a:lnTo>
                  <a:pt x="252895" y="1966722"/>
                </a:lnTo>
                <a:lnTo>
                  <a:pt x="228384" y="1966328"/>
                </a:lnTo>
                <a:lnTo>
                  <a:pt x="203974" y="1969516"/>
                </a:lnTo>
                <a:lnTo>
                  <a:pt x="180149" y="1975421"/>
                </a:lnTo>
                <a:lnTo>
                  <a:pt x="157010" y="1983232"/>
                </a:lnTo>
                <a:lnTo>
                  <a:pt x="157010" y="1974088"/>
                </a:lnTo>
                <a:lnTo>
                  <a:pt x="157518" y="1969516"/>
                </a:lnTo>
                <a:lnTo>
                  <a:pt x="197764" y="1961756"/>
                </a:lnTo>
                <a:lnTo>
                  <a:pt x="237464" y="1951634"/>
                </a:lnTo>
                <a:lnTo>
                  <a:pt x="239496" y="1950974"/>
                </a:lnTo>
                <a:lnTo>
                  <a:pt x="276491" y="1939137"/>
                </a:lnTo>
                <a:lnTo>
                  <a:pt x="314744" y="1924304"/>
                </a:lnTo>
                <a:lnTo>
                  <a:pt x="314744" y="1905228"/>
                </a:lnTo>
                <a:lnTo>
                  <a:pt x="277355" y="1920062"/>
                </a:lnTo>
                <a:lnTo>
                  <a:pt x="238252" y="1932838"/>
                </a:lnTo>
                <a:lnTo>
                  <a:pt x="198437" y="1943150"/>
                </a:lnTo>
                <a:lnTo>
                  <a:pt x="158026" y="1950974"/>
                </a:lnTo>
                <a:lnTo>
                  <a:pt x="159296" y="1915160"/>
                </a:lnTo>
                <a:lnTo>
                  <a:pt x="261048" y="1895983"/>
                </a:lnTo>
                <a:lnTo>
                  <a:pt x="316268" y="1885581"/>
                </a:lnTo>
                <a:lnTo>
                  <a:pt x="316776" y="1885442"/>
                </a:lnTo>
                <a:lnTo>
                  <a:pt x="317411" y="1885315"/>
                </a:lnTo>
                <a:lnTo>
                  <a:pt x="317411" y="1851507"/>
                </a:lnTo>
                <a:lnTo>
                  <a:pt x="313855" y="1849132"/>
                </a:lnTo>
                <a:lnTo>
                  <a:pt x="313855" y="1867420"/>
                </a:lnTo>
                <a:lnTo>
                  <a:pt x="159931" y="1895983"/>
                </a:lnTo>
                <a:lnTo>
                  <a:pt x="161074" y="1858899"/>
                </a:lnTo>
                <a:lnTo>
                  <a:pt x="199364" y="1856879"/>
                </a:lnTo>
                <a:lnTo>
                  <a:pt x="238798" y="1855254"/>
                </a:lnTo>
                <a:lnTo>
                  <a:pt x="277545" y="1857578"/>
                </a:lnTo>
                <a:lnTo>
                  <a:pt x="313855" y="1867420"/>
                </a:lnTo>
                <a:lnTo>
                  <a:pt x="313855" y="1849132"/>
                </a:lnTo>
                <a:lnTo>
                  <a:pt x="303187" y="1842020"/>
                </a:lnTo>
                <a:lnTo>
                  <a:pt x="302361" y="1839341"/>
                </a:lnTo>
                <a:lnTo>
                  <a:pt x="297319" y="1823021"/>
                </a:lnTo>
                <a:lnTo>
                  <a:pt x="294868" y="1821561"/>
                </a:lnTo>
                <a:lnTo>
                  <a:pt x="285026" y="1815706"/>
                </a:lnTo>
                <a:lnTo>
                  <a:pt x="285026" y="1839341"/>
                </a:lnTo>
                <a:lnTo>
                  <a:pt x="263563" y="1838032"/>
                </a:lnTo>
                <a:lnTo>
                  <a:pt x="256895" y="1837817"/>
                </a:lnTo>
                <a:lnTo>
                  <a:pt x="242074" y="1837347"/>
                </a:lnTo>
                <a:lnTo>
                  <a:pt x="220560" y="1837270"/>
                </a:lnTo>
                <a:lnTo>
                  <a:pt x="199047" y="1837817"/>
                </a:lnTo>
                <a:lnTo>
                  <a:pt x="199948" y="1831708"/>
                </a:lnTo>
                <a:lnTo>
                  <a:pt x="198793" y="1826742"/>
                </a:lnTo>
                <a:lnTo>
                  <a:pt x="199999" y="1823250"/>
                </a:lnTo>
                <a:lnTo>
                  <a:pt x="208064" y="1821561"/>
                </a:lnTo>
                <a:lnTo>
                  <a:pt x="227749" y="1824037"/>
                </a:lnTo>
                <a:lnTo>
                  <a:pt x="248780" y="1825739"/>
                </a:lnTo>
                <a:lnTo>
                  <a:pt x="268693" y="1829803"/>
                </a:lnTo>
                <a:lnTo>
                  <a:pt x="285026" y="1839341"/>
                </a:lnTo>
                <a:lnTo>
                  <a:pt x="285026" y="1815706"/>
                </a:lnTo>
                <a:lnTo>
                  <a:pt x="280936" y="1813267"/>
                </a:lnTo>
                <a:lnTo>
                  <a:pt x="259867" y="1808962"/>
                </a:lnTo>
                <a:lnTo>
                  <a:pt x="250990" y="1807794"/>
                </a:lnTo>
                <a:lnTo>
                  <a:pt x="250990" y="0"/>
                </a:lnTo>
                <a:lnTo>
                  <a:pt x="234226" y="0"/>
                </a:lnTo>
                <a:lnTo>
                  <a:pt x="234226" y="1805406"/>
                </a:lnTo>
                <a:lnTo>
                  <a:pt x="218948" y="1802917"/>
                </a:lnTo>
                <a:lnTo>
                  <a:pt x="197180" y="1806143"/>
                </a:lnTo>
                <a:lnTo>
                  <a:pt x="182448" y="1817547"/>
                </a:lnTo>
                <a:lnTo>
                  <a:pt x="182537" y="1838706"/>
                </a:lnTo>
                <a:lnTo>
                  <a:pt x="154254" y="1840534"/>
                </a:lnTo>
                <a:lnTo>
                  <a:pt x="143217" y="1845233"/>
                </a:lnTo>
                <a:lnTo>
                  <a:pt x="143319" y="1859559"/>
                </a:lnTo>
                <a:lnTo>
                  <a:pt x="142074" y="1890674"/>
                </a:lnTo>
                <a:lnTo>
                  <a:pt x="138849" y="1991360"/>
                </a:lnTo>
                <a:lnTo>
                  <a:pt x="99225" y="2013800"/>
                </a:lnTo>
                <a:lnTo>
                  <a:pt x="66001" y="2042769"/>
                </a:lnTo>
                <a:lnTo>
                  <a:pt x="39319" y="2077046"/>
                </a:lnTo>
                <a:lnTo>
                  <a:pt x="19342" y="2115426"/>
                </a:lnTo>
                <a:lnTo>
                  <a:pt x="6184" y="2156701"/>
                </a:lnTo>
                <a:lnTo>
                  <a:pt x="0" y="2199652"/>
                </a:lnTo>
                <a:lnTo>
                  <a:pt x="927" y="2243086"/>
                </a:lnTo>
                <a:lnTo>
                  <a:pt x="9105" y="2285784"/>
                </a:lnTo>
                <a:lnTo>
                  <a:pt x="24701" y="2326551"/>
                </a:lnTo>
                <a:lnTo>
                  <a:pt x="47828" y="2364143"/>
                </a:lnTo>
                <a:lnTo>
                  <a:pt x="78651" y="2397379"/>
                </a:lnTo>
                <a:lnTo>
                  <a:pt x="113550" y="2424265"/>
                </a:lnTo>
                <a:lnTo>
                  <a:pt x="150660" y="2443302"/>
                </a:lnTo>
                <a:lnTo>
                  <a:pt x="189204" y="2454935"/>
                </a:lnTo>
                <a:lnTo>
                  <a:pt x="228434" y="2459583"/>
                </a:lnTo>
                <a:lnTo>
                  <a:pt x="267576" y="2457691"/>
                </a:lnTo>
                <a:lnTo>
                  <a:pt x="305866" y="2449665"/>
                </a:lnTo>
                <a:lnTo>
                  <a:pt x="324243" y="2442781"/>
                </a:lnTo>
                <a:lnTo>
                  <a:pt x="342544" y="2435936"/>
                </a:lnTo>
                <a:lnTo>
                  <a:pt x="376859" y="2416937"/>
                </a:lnTo>
                <a:lnTo>
                  <a:pt x="408025" y="2393111"/>
                </a:lnTo>
                <a:lnTo>
                  <a:pt x="435305" y="2364854"/>
                </a:lnTo>
                <a:lnTo>
                  <a:pt x="457923" y="2332621"/>
                </a:lnTo>
                <a:lnTo>
                  <a:pt x="475119" y="2296820"/>
                </a:lnTo>
                <a:lnTo>
                  <a:pt x="486143" y="2257882"/>
                </a:lnTo>
                <a:lnTo>
                  <a:pt x="490207" y="2216251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bg object 50"/>
          <p:cNvSpPr/>
          <p:nvPr/>
        </p:nvSpPr>
        <p:spPr>
          <a:xfrm>
            <a:off x="8582405" y="2237994"/>
            <a:ext cx="132715" cy="144780"/>
          </a:xfrm>
          <a:custGeom>
            <a:avLst/>
            <a:gdLst/>
            <a:ahLst/>
            <a:cxnLst/>
            <a:rect l="l" t="t" r="r" b="b"/>
            <a:pathLst>
              <a:path w="132715" h="144780">
                <a:moveTo>
                  <a:pt x="32003" y="80772"/>
                </a:moveTo>
                <a:lnTo>
                  <a:pt x="52524" y="102846"/>
                </a:lnTo>
                <a:lnTo>
                  <a:pt x="76914" y="121253"/>
                </a:lnTo>
                <a:lnTo>
                  <a:pt x="103995" y="135421"/>
                </a:lnTo>
                <a:lnTo>
                  <a:pt x="132588" y="144780"/>
                </a:lnTo>
              </a:path>
              <a:path w="132715" h="144780">
                <a:moveTo>
                  <a:pt x="0" y="0"/>
                </a:moveTo>
                <a:lnTo>
                  <a:pt x="5334" y="9906"/>
                </a:lnTo>
                <a:lnTo>
                  <a:pt x="10668" y="19812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bg object 51"/>
          <p:cNvSpPr/>
          <p:nvPr/>
        </p:nvSpPr>
        <p:spPr>
          <a:xfrm>
            <a:off x="7812024" y="1345691"/>
            <a:ext cx="492759" cy="492759"/>
          </a:xfrm>
          <a:custGeom>
            <a:avLst/>
            <a:gdLst/>
            <a:ahLst/>
            <a:cxnLst/>
            <a:rect l="l" t="t" r="r" b="b"/>
            <a:pathLst>
              <a:path w="492759" h="492760">
                <a:moveTo>
                  <a:pt x="492252" y="246126"/>
                </a:moveTo>
                <a:lnTo>
                  <a:pt x="487248" y="196545"/>
                </a:lnTo>
                <a:lnTo>
                  <a:pt x="472897" y="150342"/>
                </a:lnTo>
                <a:lnTo>
                  <a:pt x="450202" y="108534"/>
                </a:lnTo>
                <a:lnTo>
                  <a:pt x="420141" y="72110"/>
                </a:lnTo>
                <a:lnTo>
                  <a:pt x="383717" y="42049"/>
                </a:lnTo>
                <a:lnTo>
                  <a:pt x="341909" y="19354"/>
                </a:lnTo>
                <a:lnTo>
                  <a:pt x="295706" y="5003"/>
                </a:lnTo>
                <a:lnTo>
                  <a:pt x="246126" y="0"/>
                </a:lnTo>
                <a:lnTo>
                  <a:pt x="196532" y="5003"/>
                </a:lnTo>
                <a:lnTo>
                  <a:pt x="150329" y="19354"/>
                </a:lnTo>
                <a:lnTo>
                  <a:pt x="108521" y="42049"/>
                </a:lnTo>
                <a:lnTo>
                  <a:pt x="72097" y="72110"/>
                </a:lnTo>
                <a:lnTo>
                  <a:pt x="42037" y="108534"/>
                </a:lnTo>
                <a:lnTo>
                  <a:pt x="19342" y="150342"/>
                </a:lnTo>
                <a:lnTo>
                  <a:pt x="4991" y="196545"/>
                </a:lnTo>
                <a:lnTo>
                  <a:pt x="0" y="246126"/>
                </a:lnTo>
                <a:lnTo>
                  <a:pt x="4991" y="295719"/>
                </a:lnTo>
                <a:lnTo>
                  <a:pt x="19342" y="341922"/>
                </a:lnTo>
                <a:lnTo>
                  <a:pt x="42037" y="383730"/>
                </a:lnTo>
                <a:lnTo>
                  <a:pt x="72097" y="420154"/>
                </a:lnTo>
                <a:lnTo>
                  <a:pt x="108521" y="450215"/>
                </a:lnTo>
                <a:lnTo>
                  <a:pt x="150329" y="472909"/>
                </a:lnTo>
                <a:lnTo>
                  <a:pt x="196532" y="487260"/>
                </a:lnTo>
                <a:lnTo>
                  <a:pt x="246126" y="492264"/>
                </a:lnTo>
                <a:lnTo>
                  <a:pt x="295706" y="487260"/>
                </a:lnTo>
                <a:lnTo>
                  <a:pt x="341909" y="472909"/>
                </a:lnTo>
                <a:lnTo>
                  <a:pt x="383717" y="450215"/>
                </a:lnTo>
                <a:lnTo>
                  <a:pt x="420141" y="420154"/>
                </a:lnTo>
                <a:lnTo>
                  <a:pt x="450202" y="383730"/>
                </a:lnTo>
                <a:lnTo>
                  <a:pt x="472897" y="341922"/>
                </a:lnTo>
                <a:lnTo>
                  <a:pt x="487248" y="295719"/>
                </a:lnTo>
                <a:lnTo>
                  <a:pt x="492252" y="246126"/>
                </a:lnTo>
                <a:close/>
              </a:path>
            </a:pathLst>
          </a:custGeom>
          <a:solidFill>
            <a:srgbClr val="FF8800">
              <a:alpha val="823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bg object 52"/>
          <p:cNvSpPr/>
          <p:nvPr/>
        </p:nvSpPr>
        <p:spPr>
          <a:xfrm>
            <a:off x="7987274" y="1353391"/>
            <a:ext cx="153143" cy="3473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bg object 53"/>
          <p:cNvSpPr/>
          <p:nvPr/>
        </p:nvSpPr>
        <p:spPr>
          <a:xfrm>
            <a:off x="7980172" y="0"/>
            <a:ext cx="170815" cy="1708150"/>
          </a:xfrm>
          <a:custGeom>
            <a:avLst/>
            <a:gdLst/>
            <a:ahLst/>
            <a:cxnLst/>
            <a:rect l="l" t="t" r="r" b="b"/>
            <a:pathLst>
              <a:path w="170815" h="1708150">
                <a:moveTo>
                  <a:pt x="170192" y="1586522"/>
                </a:moveTo>
                <a:lnTo>
                  <a:pt x="167297" y="1553121"/>
                </a:lnTo>
                <a:lnTo>
                  <a:pt x="158762" y="1516075"/>
                </a:lnTo>
                <a:lnTo>
                  <a:pt x="152844" y="1499946"/>
                </a:lnTo>
                <a:lnTo>
                  <a:pt x="152844" y="1574228"/>
                </a:lnTo>
                <a:lnTo>
                  <a:pt x="147383" y="1621891"/>
                </a:lnTo>
                <a:lnTo>
                  <a:pt x="127762" y="1665351"/>
                </a:lnTo>
                <a:lnTo>
                  <a:pt x="128016" y="1665351"/>
                </a:lnTo>
                <a:lnTo>
                  <a:pt x="95897" y="1687512"/>
                </a:lnTo>
                <a:lnTo>
                  <a:pt x="48983" y="1676882"/>
                </a:lnTo>
                <a:lnTo>
                  <a:pt x="24003" y="1618678"/>
                </a:lnTo>
                <a:lnTo>
                  <a:pt x="19354" y="1581912"/>
                </a:lnTo>
                <a:lnTo>
                  <a:pt x="19469" y="1553121"/>
                </a:lnTo>
                <a:lnTo>
                  <a:pt x="19532" y="1543697"/>
                </a:lnTo>
                <a:lnTo>
                  <a:pt x="24549" y="1509534"/>
                </a:lnTo>
                <a:lnTo>
                  <a:pt x="34163" y="1482725"/>
                </a:lnTo>
                <a:lnTo>
                  <a:pt x="41529" y="1483233"/>
                </a:lnTo>
                <a:lnTo>
                  <a:pt x="56642" y="1483741"/>
                </a:lnTo>
                <a:lnTo>
                  <a:pt x="54533" y="1512112"/>
                </a:lnTo>
                <a:lnTo>
                  <a:pt x="47371" y="1556562"/>
                </a:lnTo>
                <a:lnTo>
                  <a:pt x="45529" y="1592999"/>
                </a:lnTo>
                <a:lnTo>
                  <a:pt x="59436" y="1597279"/>
                </a:lnTo>
                <a:lnTo>
                  <a:pt x="63246" y="1591564"/>
                </a:lnTo>
                <a:lnTo>
                  <a:pt x="68834" y="1581912"/>
                </a:lnTo>
                <a:lnTo>
                  <a:pt x="76708" y="1581912"/>
                </a:lnTo>
                <a:lnTo>
                  <a:pt x="83400" y="1583778"/>
                </a:lnTo>
                <a:lnTo>
                  <a:pt x="88925" y="1588389"/>
                </a:lnTo>
                <a:lnTo>
                  <a:pt x="93459" y="1594345"/>
                </a:lnTo>
                <a:lnTo>
                  <a:pt x="97155" y="1600200"/>
                </a:lnTo>
                <a:lnTo>
                  <a:pt x="111353" y="1594637"/>
                </a:lnTo>
                <a:lnTo>
                  <a:pt x="110807" y="1581912"/>
                </a:lnTo>
                <a:lnTo>
                  <a:pt x="110159" y="1566799"/>
                </a:lnTo>
                <a:lnTo>
                  <a:pt x="110121" y="1566037"/>
                </a:lnTo>
                <a:lnTo>
                  <a:pt x="109766" y="1557832"/>
                </a:lnTo>
                <a:lnTo>
                  <a:pt x="103492" y="1513103"/>
                </a:lnTo>
                <a:lnTo>
                  <a:pt x="103619" y="1483995"/>
                </a:lnTo>
                <a:lnTo>
                  <a:pt x="103632" y="1483741"/>
                </a:lnTo>
                <a:lnTo>
                  <a:pt x="111252" y="1483741"/>
                </a:lnTo>
                <a:lnTo>
                  <a:pt x="118872" y="1483106"/>
                </a:lnTo>
                <a:lnTo>
                  <a:pt x="126492" y="1482725"/>
                </a:lnTo>
                <a:lnTo>
                  <a:pt x="145440" y="1526476"/>
                </a:lnTo>
                <a:lnTo>
                  <a:pt x="152844" y="1574228"/>
                </a:lnTo>
                <a:lnTo>
                  <a:pt x="152844" y="1499946"/>
                </a:lnTo>
                <a:lnTo>
                  <a:pt x="146532" y="1482725"/>
                </a:lnTo>
                <a:lnTo>
                  <a:pt x="143891" y="1475486"/>
                </a:lnTo>
                <a:lnTo>
                  <a:pt x="146646" y="1465262"/>
                </a:lnTo>
                <a:lnTo>
                  <a:pt x="147015" y="1463929"/>
                </a:lnTo>
                <a:lnTo>
                  <a:pt x="147612" y="1442085"/>
                </a:lnTo>
                <a:lnTo>
                  <a:pt x="147599" y="1436243"/>
                </a:lnTo>
                <a:lnTo>
                  <a:pt x="147370" y="1419847"/>
                </a:lnTo>
                <a:lnTo>
                  <a:pt x="147485" y="1391780"/>
                </a:lnTo>
                <a:lnTo>
                  <a:pt x="145605" y="1386840"/>
                </a:lnTo>
                <a:lnTo>
                  <a:pt x="143865" y="1382255"/>
                </a:lnTo>
                <a:lnTo>
                  <a:pt x="136423" y="1375956"/>
                </a:lnTo>
                <a:lnTo>
                  <a:pt x="129667" y="1375041"/>
                </a:lnTo>
                <a:lnTo>
                  <a:pt x="129667" y="1442085"/>
                </a:lnTo>
                <a:lnTo>
                  <a:pt x="129667" y="1463929"/>
                </a:lnTo>
                <a:lnTo>
                  <a:pt x="109918" y="1464843"/>
                </a:lnTo>
                <a:lnTo>
                  <a:pt x="90678" y="1465262"/>
                </a:lnTo>
                <a:lnTo>
                  <a:pt x="90678" y="1566037"/>
                </a:lnTo>
                <a:lnTo>
                  <a:pt x="84366" y="1563878"/>
                </a:lnTo>
                <a:lnTo>
                  <a:pt x="77812" y="1563281"/>
                </a:lnTo>
                <a:lnTo>
                  <a:pt x="71310" y="1564259"/>
                </a:lnTo>
                <a:lnTo>
                  <a:pt x="65151" y="1566799"/>
                </a:lnTo>
                <a:lnTo>
                  <a:pt x="67995" y="1545691"/>
                </a:lnTo>
                <a:lnTo>
                  <a:pt x="70396" y="1525206"/>
                </a:lnTo>
                <a:lnTo>
                  <a:pt x="72466" y="1504645"/>
                </a:lnTo>
                <a:lnTo>
                  <a:pt x="74168" y="1483995"/>
                </a:lnTo>
                <a:lnTo>
                  <a:pt x="85471" y="1483995"/>
                </a:lnTo>
                <a:lnTo>
                  <a:pt x="85280" y="1504810"/>
                </a:lnTo>
                <a:lnTo>
                  <a:pt x="86067" y="1525206"/>
                </a:lnTo>
                <a:lnTo>
                  <a:pt x="87858" y="1545691"/>
                </a:lnTo>
                <a:lnTo>
                  <a:pt x="90678" y="1566037"/>
                </a:lnTo>
                <a:lnTo>
                  <a:pt x="90678" y="1465262"/>
                </a:lnTo>
                <a:lnTo>
                  <a:pt x="90297" y="1465262"/>
                </a:lnTo>
                <a:lnTo>
                  <a:pt x="70764" y="1465224"/>
                </a:lnTo>
                <a:lnTo>
                  <a:pt x="51308" y="1464691"/>
                </a:lnTo>
                <a:lnTo>
                  <a:pt x="51689" y="1464691"/>
                </a:lnTo>
                <a:lnTo>
                  <a:pt x="95923" y="1451864"/>
                </a:lnTo>
                <a:lnTo>
                  <a:pt x="129667" y="1442085"/>
                </a:lnTo>
                <a:lnTo>
                  <a:pt x="129667" y="1375041"/>
                </a:lnTo>
                <a:lnTo>
                  <a:pt x="129413" y="1375016"/>
                </a:lnTo>
                <a:lnTo>
                  <a:pt x="129413" y="1423543"/>
                </a:lnTo>
                <a:lnTo>
                  <a:pt x="31496" y="1451864"/>
                </a:lnTo>
                <a:lnTo>
                  <a:pt x="31496" y="1436243"/>
                </a:lnTo>
                <a:lnTo>
                  <a:pt x="52539" y="1425778"/>
                </a:lnTo>
                <a:lnTo>
                  <a:pt x="70396" y="1416431"/>
                </a:lnTo>
                <a:lnTo>
                  <a:pt x="74066" y="1414513"/>
                </a:lnTo>
                <a:lnTo>
                  <a:pt x="95072" y="1402372"/>
                </a:lnTo>
                <a:lnTo>
                  <a:pt x="114554" y="1389253"/>
                </a:lnTo>
                <a:lnTo>
                  <a:pt x="119126" y="1390142"/>
                </a:lnTo>
                <a:lnTo>
                  <a:pt x="121031" y="1389253"/>
                </a:lnTo>
                <a:lnTo>
                  <a:pt x="124320" y="1387729"/>
                </a:lnTo>
                <a:lnTo>
                  <a:pt x="126238" y="1386840"/>
                </a:lnTo>
                <a:lnTo>
                  <a:pt x="128765" y="1390904"/>
                </a:lnTo>
                <a:lnTo>
                  <a:pt x="129070" y="1398460"/>
                </a:lnTo>
                <a:lnTo>
                  <a:pt x="129235" y="1406994"/>
                </a:lnTo>
                <a:lnTo>
                  <a:pt x="129413" y="1423543"/>
                </a:lnTo>
                <a:lnTo>
                  <a:pt x="129413" y="1375016"/>
                </a:lnTo>
                <a:lnTo>
                  <a:pt x="127889" y="1374800"/>
                </a:lnTo>
                <a:lnTo>
                  <a:pt x="126834" y="1374648"/>
                </a:lnTo>
                <a:lnTo>
                  <a:pt x="124968" y="1374394"/>
                </a:lnTo>
                <a:lnTo>
                  <a:pt x="115392" y="1358049"/>
                </a:lnTo>
                <a:lnTo>
                  <a:pt x="113538" y="1354886"/>
                </a:lnTo>
                <a:lnTo>
                  <a:pt x="113538" y="1374648"/>
                </a:lnTo>
                <a:lnTo>
                  <a:pt x="97269" y="1374368"/>
                </a:lnTo>
                <a:lnTo>
                  <a:pt x="92329" y="1374432"/>
                </a:lnTo>
                <a:lnTo>
                  <a:pt x="92329" y="1388364"/>
                </a:lnTo>
                <a:lnTo>
                  <a:pt x="78295" y="1395272"/>
                </a:lnTo>
                <a:lnTo>
                  <a:pt x="62166" y="1402740"/>
                </a:lnTo>
                <a:lnTo>
                  <a:pt x="31623" y="1416431"/>
                </a:lnTo>
                <a:lnTo>
                  <a:pt x="31699" y="1406994"/>
                </a:lnTo>
                <a:lnTo>
                  <a:pt x="31623" y="1387729"/>
                </a:lnTo>
                <a:lnTo>
                  <a:pt x="76530" y="1388059"/>
                </a:lnTo>
                <a:lnTo>
                  <a:pt x="92075" y="1388364"/>
                </a:lnTo>
                <a:lnTo>
                  <a:pt x="92329" y="1388364"/>
                </a:lnTo>
                <a:lnTo>
                  <a:pt x="92329" y="1374432"/>
                </a:lnTo>
                <a:lnTo>
                  <a:pt x="61341" y="1374800"/>
                </a:lnTo>
                <a:lnTo>
                  <a:pt x="45085" y="1374648"/>
                </a:lnTo>
                <a:lnTo>
                  <a:pt x="44831" y="1374140"/>
                </a:lnTo>
                <a:lnTo>
                  <a:pt x="45720" y="1370584"/>
                </a:lnTo>
                <a:lnTo>
                  <a:pt x="45974" y="1370203"/>
                </a:lnTo>
                <a:lnTo>
                  <a:pt x="46355" y="1370203"/>
                </a:lnTo>
                <a:lnTo>
                  <a:pt x="63271" y="1359217"/>
                </a:lnTo>
                <a:lnTo>
                  <a:pt x="86029" y="1358049"/>
                </a:lnTo>
                <a:lnTo>
                  <a:pt x="105752" y="1364068"/>
                </a:lnTo>
                <a:lnTo>
                  <a:pt x="113538" y="1374648"/>
                </a:lnTo>
                <a:lnTo>
                  <a:pt x="113538" y="1354886"/>
                </a:lnTo>
                <a:lnTo>
                  <a:pt x="113169" y="1354251"/>
                </a:lnTo>
                <a:lnTo>
                  <a:pt x="89408" y="1349222"/>
                </a:lnTo>
                <a:lnTo>
                  <a:pt x="89408" y="0"/>
                </a:lnTo>
                <a:lnTo>
                  <a:pt x="71120" y="0"/>
                </a:lnTo>
                <a:lnTo>
                  <a:pt x="71120" y="1348803"/>
                </a:lnTo>
                <a:lnTo>
                  <a:pt x="45732" y="1353197"/>
                </a:lnTo>
                <a:lnTo>
                  <a:pt x="30099" y="1371981"/>
                </a:lnTo>
                <a:lnTo>
                  <a:pt x="21259" y="1375321"/>
                </a:lnTo>
                <a:lnTo>
                  <a:pt x="15900" y="1382102"/>
                </a:lnTo>
                <a:lnTo>
                  <a:pt x="13449" y="1390904"/>
                </a:lnTo>
                <a:lnTo>
                  <a:pt x="13373" y="1402080"/>
                </a:lnTo>
                <a:lnTo>
                  <a:pt x="13754" y="1419847"/>
                </a:lnTo>
                <a:lnTo>
                  <a:pt x="12966" y="1436243"/>
                </a:lnTo>
                <a:lnTo>
                  <a:pt x="12877" y="1451864"/>
                </a:lnTo>
                <a:lnTo>
                  <a:pt x="12954" y="1459979"/>
                </a:lnTo>
                <a:lnTo>
                  <a:pt x="16891" y="1478153"/>
                </a:lnTo>
                <a:lnTo>
                  <a:pt x="16891" y="1478788"/>
                </a:lnTo>
                <a:lnTo>
                  <a:pt x="5524" y="1525892"/>
                </a:lnTo>
                <a:lnTo>
                  <a:pt x="114" y="1567294"/>
                </a:lnTo>
                <a:lnTo>
                  <a:pt x="0" y="1603121"/>
                </a:lnTo>
                <a:lnTo>
                  <a:pt x="4483" y="1633499"/>
                </a:lnTo>
                <a:lnTo>
                  <a:pt x="24485" y="1678355"/>
                </a:lnTo>
                <a:lnTo>
                  <a:pt x="54698" y="1702828"/>
                </a:lnTo>
                <a:lnTo>
                  <a:pt x="89623" y="1707883"/>
                </a:lnTo>
                <a:lnTo>
                  <a:pt x="107149" y="1703438"/>
                </a:lnTo>
                <a:lnTo>
                  <a:pt x="138925" y="1681162"/>
                </a:lnTo>
                <a:lnTo>
                  <a:pt x="161759" y="1641868"/>
                </a:lnTo>
                <a:lnTo>
                  <a:pt x="168122" y="1616138"/>
                </a:lnTo>
                <a:lnTo>
                  <a:pt x="170192" y="1586522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bg object 54"/>
          <p:cNvSpPr/>
          <p:nvPr/>
        </p:nvSpPr>
        <p:spPr>
          <a:xfrm>
            <a:off x="8029193" y="1628394"/>
            <a:ext cx="27940" cy="29209"/>
          </a:xfrm>
          <a:custGeom>
            <a:avLst/>
            <a:gdLst/>
            <a:ahLst/>
            <a:cxnLst/>
            <a:rect l="l" t="t" r="r" b="b"/>
            <a:pathLst>
              <a:path w="27940" h="29210">
                <a:moveTo>
                  <a:pt x="0" y="0"/>
                </a:moveTo>
                <a:lnTo>
                  <a:pt x="5911" y="8042"/>
                </a:lnTo>
                <a:lnTo>
                  <a:pt x="12525" y="15573"/>
                </a:lnTo>
                <a:lnTo>
                  <a:pt x="19734" y="22556"/>
                </a:lnTo>
                <a:lnTo>
                  <a:pt x="27431" y="28955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bg object 55"/>
          <p:cNvSpPr/>
          <p:nvPr/>
        </p:nvSpPr>
        <p:spPr>
          <a:xfrm>
            <a:off x="8019288" y="3404615"/>
            <a:ext cx="809625" cy="1065530"/>
          </a:xfrm>
          <a:custGeom>
            <a:avLst/>
            <a:gdLst/>
            <a:ahLst/>
            <a:cxnLst/>
            <a:rect l="l" t="t" r="r" b="b"/>
            <a:pathLst>
              <a:path w="809625" h="1065529">
                <a:moveTo>
                  <a:pt x="809244" y="532638"/>
                </a:moveTo>
                <a:lnTo>
                  <a:pt x="807148" y="478193"/>
                </a:lnTo>
                <a:lnTo>
                  <a:pt x="801014" y="425310"/>
                </a:lnTo>
                <a:lnTo>
                  <a:pt x="791044" y="374269"/>
                </a:lnTo>
                <a:lnTo>
                  <a:pt x="777443" y="325335"/>
                </a:lnTo>
                <a:lnTo>
                  <a:pt x="760412" y="278777"/>
                </a:lnTo>
                <a:lnTo>
                  <a:pt x="740143" y="234861"/>
                </a:lnTo>
                <a:lnTo>
                  <a:pt x="716864" y="193852"/>
                </a:lnTo>
                <a:lnTo>
                  <a:pt x="690740" y="156019"/>
                </a:lnTo>
                <a:lnTo>
                  <a:pt x="662012" y="121640"/>
                </a:lnTo>
                <a:lnTo>
                  <a:pt x="630872" y="90982"/>
                </a:lnTo>
                <a:lnTo>
                  <a:pt x="597509" y="64300"/>
                </a:lnTo>
                <a:lnTo>
                  <a:pt x="562140" y="41871"/>
                </a:lnTo>
                <a:lnTo>
                  <a:pt x="524954" y="23952"/>
                </a:lnTo>
                <a:lnTo>
                  <a:pt x="486181" y="10833"/>
                </a:lnTo>
                <a:lnTo>
                  <a:pt x="445998" y="2755"/>
                </a:lnTo>
                <a:lnTo>
                  <a:pt x="404622" y="0"/>
                </a:lnTo>
                <a:lnTo>
                  <a:pt x="363232" y="2755"/>
                </a:lnTo>
                <a:lnTo>
                  <a:pt x="323049" y="10833"/>
                </a:lnTo>
                <a:lnTo>
                  <a:pt x="284276" y="23952"/>
                </a:lnTo>
                <a:lnTo>
                  <a:pt x="247091" y="41871"/>
                </a:lnTo>
                <a:lnTo>
                  <a:pt x="211721" y="64300"/>
                </a:lnTo>
                <a:lnTo>
                  <a:pt x="178358" y="90982"/>
                </a:lnTo>
                <a:lnTo>
                  <a:pt x="147218" y="121640"/>
                </a:lnTo>
                <a:lnTo>
                  <a:pt x="118491" y="156032"/>
                </a:lnTo>
                <a:lnTo>
                  <a:pt x="92367" y="193852"/>
                </a:lnTo>
                <a:lnTo>
                  <a:pt x="69088" y="234861"/>
                </a:lnTo>
                <a:lnTo>
                  <a:pt x="48818" y="278777"/>
                </a:lnTo>
                <a:lnTo>
                  <a:pt x="31788" y="325335"/>
                </a:lnTo>
                <a:lnTo>
                  <a:pt x="18186" y="374269"/>
                </a:lnTo>
                <a:lnTo>
                  <a:pt x="8216" y="425310"/>
                </a:lnTo>
                <a:lnTo>
                  <a:pt x="2082" y="478193"/>
                </a:lnTo>
                <a:lnTo>
                  <a:pt x="0" y="532638"/>
                </a:lnTo>
                <a:lnTo>
                  <a:pt x="2082" y="587108"/>
                </a:lnTo>
                <a:lnTo>
                  <a:pt x="8216" y="639991"/>
                </a:lnTo>
                <a:lnTo>
                  <a:pt x="18186" y="691032"/>
                </a:lnTo>
                <a:lnTo>
                  <a:pt x="31788" y="739978"/>
                </a:lnTo>
                <a:lnTo>
                  <a:pt x="48818" y="786536"/>
                </a:lnTo>
                <a:lnTo>
                  <a:pt x="69088" y="830453"/>
                </a:lnTo>
                <a:lnTo>
                  <a:pt x="92367" y="871448"/>
                </a:lnTo>
                <a:lnTo>
                  <a:pt x="118491" y="909281"/>
                </a:lnTo>
                <a:lnTo>
                  <a:pt x="147218" y="943660"/>
                </a:lnTo>
                <a:lnTo>
                  <a:pt x="178358" y="974318"/>
                </a:lnTo>
                <a:lnTo>
                  <a:pt x="211721" y="1001001"/>
                </a:lnTo>
                <a:lnTo>
                  <a:pt x="247091" y="1023429"/>
                </a:lnTo>
                <a:lnTo>
                  <a:pt x="284276" y="1041336"/>
                </a:lnTo>
                <a:lnTo>
                  <a:pt x="323049" y="1054455"/>
                </a:lnTo>
                <a:lnTo>
                  <a:pt x="363232" y="1062532"/>
                </a:lnTo>
                <a:lnTo>
                  <a:pt x="404622" y="1065276"/>
                </a:lnTo>
                <a:lnTo>
                  <a:pt x="445998" y="1062532"/>
                </a:lnTo>
                <a:lnTo>
                  <a:pt x="486181" y="1054455"/>
                </a:lnTo>
                <a:lnTo>
                  <a:pt x="524954" y="1041336"/>
                </a:lnTo>
                <a:lnTo>
                  <a:pt x="562140" y="1023429"/>
                </a:lnTo>
                <a:lnTo>
                  <a:pt x="597509" y="1001001"/>
                </a:lnTo>
                <a:lnTo>
                  <a:pt x="630872" y="974318"/>
                </a:lnTo>
                <a:lnTo>
                  <a:pt x="662012" y="943660"/>
                </a:lnTo>
                <a:lnTo>
                  <a:pt x="690740" y="909281"/>
                </a:lnTo>
                <a:lnTo>
                  <a:pt x="716864" y="871448"/>
                </a:lnTo>
                <a:lnTo>
                  <a:pt x="740143" y="830453"/>
                </a:lnTo>
                <a:lnTo>
                  <a:pt x="760412" y="786536"/>
                </a:lnTo>
                <a:lnTo>
                  <a:pt x="777443" y="739978"/>
                </a:lnTo>
                <a:lnTo>
                  <a:pt x="791044" y="691032"/>
                </a:lnTo>
                <a:lnTo>
                  <a:pt x="801014" y="639991"/>
                </a:lnTo>
                <a:lnTo>
                  <a:pt x="807148" y="587108"/>
                </a:lnTo>
                <a:lnTo>
                  <a:pt x="809244" y="532638"/>
                </a:lnTo>
                <a:close/>
              </a:path>
            </a:pathLst>
          </a:custGeom>
          <a:solidFill>
            <a:srgbClr val="0FA2FF">
              <a:alpha val="627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bg object 56"/>
          <p:cNvSpPr/>
          <p:nvPr/>
        </p:nvSpPr>
        <p:spPr>
          <a:xfrm>
            <a:off x="8284564" y="3601420"/>
            <a:ext cx="267970" cy="657225"/>
          </a:xfrm>
          <a:custGeom>
            <a:avLst/>
            <a:gdLst/>
            <a:ahLst/>
            <a:cxnLst/>
            <a:rect l="l" t="t" r="r" b="b"/>
            <a:pathLst>
              <a:path w="267970" h="657225">
                <a:moveTo>
                  <a:pt x="142510" y="0"/>
                </a:moveTo>
                <a:lnTo>
                  <a:pt x="93135" y="2729"/>
                </a:lnTo>
                <a:lnTo>
                  <a:pt x="32539" y="8047"/>
                </a:lnTo>
                <a:lnTo>
                  <a:pt x="7755" y="82137"/>
                </a:lnTo>
                <a:lnTo>
                  <a:pt x="5424" y="132181"/>
                </a:lnTo>
                <a:lnTo>
                  <a:pt x="6226" y="184379"/>
                </a:lnTo>
                <a:lnTo>
                  <a:pt x="7480" y="233846"/>
                </a:lnTo>
                <a:lnTo>
                  <a:pt x="6504" y="275699"/>
                </a:lnTo>
                <a:lnTo>
                  <a:pt x="7884" y="313940"/>
                </a:lnTo>
                <a:lnTo>
                  <a:pt x="6271" y="356158"/>
                </a:lnTo>
                <a:lnTo>
                  <a:pt x="3317" y="400785"/>
                </a:lnTo>
                <a:lnTo>
                  <a:pt x="675" y="446257"/>
                </a:lnTo>
                <a:lnTo>
                  <a:pt x="0" y="491006"/>
                </a:lnTo>
                <a:lnTo>
                  <a:pt x="2943" y="533467"/>
                </a:lnTo>
                <a:lnTo>
                  <a:pt x="11160" y="572074"/>
                </a:lnTo>
                <a:lnTo>
                  <a:pt x="50024" y="631461"/>
                </a:lnTo>
                <a:lnTo>
                  <a:pt x="83979" y="649108"/>
                </a:lnTo>
                <a:lnTo>
                  <a:pt x="129821" y="656636"/>
                </a:lnTo>
                <a:lnTo>
                  <a:pt x="175504" y="647788"/>
                </a:lnTo>
                <a:lnTo>
                  <a:pt x="210006" y="628840"/>
                </a:lnTo>
                <a:lnTo>
                  <a:pt x="251531" y="567131"/>
                </a:lnTo>
                <a:lnTo>
                  <a:pt x="261583" y="527612"/>
                </a:lnTo>
                <a:lnTo>
                  <a:pt x="266514" y="484478"/>
                </a:lnTo>
                <a:lnTo>
                  <a:pt x="267840" y="439351"/>
                </a:lnTo>
                <a:lnTo>
                  <a:pt x="267074" y="393852"/>
                </a:lnTo>
                <a:lnTo>
                  <a:pt x="265732" y="349603"/>
                </a:lnTo>
                <a:lnTo>
                  <a:pt x="265330" y="308224"/>
                </a:lnTo>
                <a:lnTo>
                  <a:pt x="267859" y="176698"/>
                </a:lnTo>
                <a:lnTo>
                  <a:pt x="267961" y="127111"/>
                </a:lnTo>
                <a:lnTo>
                  <a:pt x="265795" y="87138"/>
                </a:lnTo>
                <a:lnTo>
                  <a:pt x="250185" y="32519"/>
                </a:lnTo>
                <a:lnTo>
                  <a:pt x="212074" y="5815"/>
                </a:lnTo>
                <a:lnTo>
                  <a:pt x="181783" y="735"/>
                </a:lnTo>
                <a:lnTo>
                  <a:pt x="142510" y="0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bg object 57"/>
          <p:cNvSpPr/>
          <p:nvPr/>
        </p:nvSpPr>
        <p:spPr>
          <a:xfrm>
            <a:off x="8337804" y="3398313"/>
            <a:ext cx="164326" cy="2013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bg object 58"/>
          <p:cNvSpPr/>
          <p:nvPr/>
        </p:nvSpPr>
        <p:spPr>
          <a:xfrm>
            <a:off x="8278330" y="0"/>
            <a:ext cx="283845" cy="4264660"/>
          </a:xfrm>
          <a:custGeom>
            <a:avLst/>
            <a:gdLst/>
            <a:ahLst/>
            <a:cxnLst/>
            <a:rect l="l" t="t" r="r" b="b"/>
            <a:pathLst>
              <a:path w="283845" h="4264660">
                <a:moveTo>
                  <a:pt x="283438" y="3765550"/>
                </a:moveTo>
                <a:lnTo>
                  <a:pt x="283375" y="3708781"/>
                </a:lnTo>
                <a:lnTo>
                  <a:pt x="281406" y="3674999"/>
                </a:lnTo>
                <a:lnTo>
                  <a:pt x="272097" y="3641890"/>
                </a:lnTo>
                <a:lnTo>
                  <a:pt x="266712" y="3633876"/>
                </a:lnTo>
                <a:lnTo>
                  <a:pt x="266712" y="3732923"/>
                </a:lnTo>
                <a:lnTo>
                  <a:pt x="265531" y="3779545"/>
                </a:lnTo>
                <a:lnTo>
                  <a:pt x="263359" y="3826230"/>
                </a:lnTo>
                <a:lnTo>
                  <a:pt x="263817" y="3872103"/>
                </a:lnTo>
                <a:lnTo>
                  <a:pt x="261467" y="3906609"/>
                </a:lnTo>
                <a:lnTo>
                  <a:pt x="261835" y="3946588"/>
                </a:lnTo>
                <a:lnTo>
                  <a:pt x="263410" y="3989590"/>
                </a:lnTo>
                <a:lnTo>
                  <a:pt x="264541" y="4028516"/>
                </a:lnTo>
                <a:lnTo>
                  <a:pt x="264299" y="4080929"/>
                </a:lnTo>
                <a:lnTo>
                  <a:pt x="260604" y="4124363"/>
                </a:lnTo>
                <a:lnTo>
                  <a:pt x="252158" y="4164063"/>
                </a:lnTo>
                <a:lnTo>
                  <a:pt x="215074" y="4224833"/>
                </a:lnTo>
                <a:lnTo>
                  <a:pt x="141135" y="4248480"/>
                </a:lnTo>
                <a:lnTo>
                  <a:pt x="95288" y="4243349"/>
                </a:lnTo>
                <a:lnTo>
                  <a:pt x="61264" y="4221467"/>
                </a:lnTo>
                <a:lnTo>
                  <a:pt x="37884" y="4187329"/>
                </a:lnTo>
                <a:lnTo>
                  <a:pt x="23977" y="4145432"/>
                </a:lnTo>
                <a:lnTo>
                  <a:pt x="18402" y="4100284"/>
                </a:lnTo>
                <a:lnTo>
                  <a:pt x="19862" y="4059504"/>
                </a:lnTo>
                <a:lnTo>
                  <a:pt x="19939" y="4052659"/>
                </a:lnTo>
                <a:lnTo>
                  <a:pt x="21145" y="4006786"/>
                </a:lnTo>
                <a:lnTo>
                  <a:pt x="22085" y="3957637"/>
                </a:lnTo>
                <a:lnTo>
                  <a:pt x="23571" y="3858120"/>
                </a:lnTo>
                <a:lnTo>
                  <a:pt x="24409" y="3808565"/>
                </a:lnTo>
                <a:lnTo>
                  <a:pt x="25514" y="3758869"/>
                </a:lnTo>
                <a:lnTo>
                  <a:pt x="27051" y="3708781"/>
                </a:lnTo>
                <a:lnTo>
                  <a:pt x="29121" y="3660140"/>
                </a:lnTo>
                <a:lnTo>
                  <a:pt x="40309" y="3623602"/>
                </a:lnTo>
                <a:lnTo>
                  <a:pt x="91122" y="3605530"/>
                </a:lnTo>
                <a:lnTo>
                  <a:pt x="125895" y="3606419"/>
                </a:lnTo>
                <a:lnTo>
                  <a:pt x="127012" y="3613416"/>
                </a:lnTo>
                <a:lnTo>
                  <a:pt x="127673" y="3620770"/>
                </a:lnTo>
                <a:lnTo>
                  <a:pt x="127673" y="3627882"/>
                </a:lnTo>
                <a:lnTo>
                  <a:pt x="96329" y="3657003"/>
                </a:lnTo>
                <a:lnTo>
                  <a:pt x="83489" y="3697643"/>
                </a:lnTo>
                <a:lnTo>
                  <a:pt x="92862" y="3736619"/>
                </a:lnTo>
                <a:lnTo>
                  <a:pt x="128181" y="3760724"/>
                </a:lnTo>
                <a:lnTo>
                  <a:pt x="128562" y="3831082"/>
                </a:lnTo>
                <a:lnTo>
                  <a:pt x="95097" y="3841445"/>
                </a:lnTo>
                <a:lnTo>
                  <a:pt x="74930" y="3864622"/>
                </a:lnTo>
                <a:lnTo>
                  <a:pt x="68135" y="3894074"/>
                </a:lnTo>
                <a:lnTo>
                  <a:pt x="74828" y="3923271"/>
                </a:lnTo>
                <a:lnTo>
                  <a:pt x="95110" y="3945699"/>
                </a:lnTo>
                <a:lnTo>
                  <a:pt x="129070" y="3954818"/>
                </a:lnTo>
                <a:lnTo>
                  <a:pt x="129451" y="4034675"/>
                </a:lnTo>
                <a:lnTo>
                  <a:pt x="98907" y="4052659"/>
                </a:lnTo>
                <a:lnTo>
                  <a:pt x="83083" y="4072178"/>
                </a:lnTo>
                <a:lnTo>
                  <a:pt x="79146" y="4091267"/>
                </a:lnTo>
                <a:lnTo>
                  <a:pt x="84277" y="4107929"/>
                </a:lnTo>
                <a:lnTo>
                  <a:pt x="95681" y="4120184"/>
                </a:lnTo>
                <a:lnTo>
                  <a:pt x="110528" y="4126065"/>
                </a:lnTo>
                <a:lnTo>
                  <a:pt x="126009" y="4123563"/>
                </a:lnTo>
                <a:lnTo>
                  <a:pt x="139306" y="4110698"/>
                </a:lnTo>
                <a:lnTo>
                  <a:pt x="140055" y="4108412"/>
                </a:lnTo>
                <a:lnTo>
                  <a:pt x="147027" y="4087279"/>
                </a:lnTo>
                <a:lnTo>
                  <a:pt x="129070" y="4087279"/>
                </a:lnTo>
                <a:lnTo>
                  <a:pt x="128892" y="4087279"/>
                </a:lnTo>
                <a:lnTo>
                  <a:pt x="116039" y="4108412"/>
                </a:lnTo>
                <a:lnTo>
                  <a:pt x="101549" y="4099725"/>
                </a:lnTo>
                <a:lnTo>
                  <a:pt x="100952" y="4076357"/>
                </a:lnTo>
                <a:lnTo>
                  <a:pt x="129705" y="4053560"/>
                </a:lnTo>
                <a:lnTo>
                  <a:pt x="129921" y="4059504"/>
                </a:lnTo>
                <a:lnTo>
                  <a:pt x="129933" y="4072178"/>
                </a:lnTo>
                <a:lnTo>
                  <a:pt x="129679" y="4078871"/>
                </a:lnTo>
                <a:lnTo>
                  <a:pt x="129070" y="4087215"/>
                </a:lnTo>
                <a:lnTo>
                  <a:pt x="147053" y="4087215"/>
                </a:lnTo>
                <a:lnTo>
                  <a:pt x="147612" y="4085501"/>
                </a:lnTo>
                <a:lnTo>
                  <a:pt x="148018" y="4053560"/>
                </a:lnTo>
                <a:lnTo>
                  <a:pt x="148120" y="4045978"/>
                </a:lnTo>
                <a:lnTo>
                  <a:pt x="182003" y="4028516"/>
                </a:lnTo>
                <a:lnTo>
                  <a:pt x="182956" y="4027157"/>
                </a:lnTo>
                <a:lnTo>
                  <a:pt x="200456" y="4002354"/>
                </a:lnTo>
                <a:lnTo>
                  <a:pt x="201866" y="3974185"/>
                </a:lnTo>
                <a:lnTo>
                  <a:pt x="189509" y="3957307"/>
                </a:lnTo>
                <a:lnTo>
                  <a:pt x="185305" y="3951579"/>
                </a:lnTo>
                <a:lnTo>
                  <a:pt x="185305" y="3989590"/>
                </a:lnTo>
                <a:lnTo>
                  <a:pt x="174929" y="4011180"/>
                </a:lnTo>
                <a:lnTo>
                  <a:pt x="147866" y="4027157"/>
                </a:lnTo>
                <a:lnTo>
                  <a:pt x="147751" y="4016438"/>
                </a:lnTo>
                <a:lnTo>
                  <a:pt x="147637" y="4002354"/>
                </a:lnTo>
                <a:lnTo>
                  <a:pt x="147561" y="3989590"/>
                </a:lnTo>
                <a:lnTo>
                  <a:pt x="147485" y="3957637"/>
                </a:lnTo>
                <a:lnTo>
                  <a:pt x="147231" y="3957307"/>
                </a:lnTo>
                <a:lnTo>
                  <a:pt x="176809" y="3969321"/>
                </a:lnTo>
                <a:lnTo>
                  <a:pt x="185305" y="3989590"/>
                </a:lnTo>
                <a:lnTo>
                  <a:pt x="185305" y="3951579"/>
                </a:lnTo>
                <a:lnTo>
                  <a:pt x="184658" y="3950690"/>
                </a:lnTo>
                <a:lnTo>
                  <a:pt x="147231" y="3938549"/>
                </a:lnTo>
                <a:lnTo>
                  <a:pt x="147218" y="3935996"/>
                </a:lnTo>
                <a:lnTo>
                  <a:pt x="146862" y="3849624"/>
                </a:lnTo>
                <a:lnTo>
                  <a:pt x="146850" y="3846449"/>
                </a:lnTo>
                <a:lnTo>
                  <a:pt x="183464" y="3833114"/>
                </a:lnTo>
                <a:lnTo>
                  <a:pt x="187528" y="3827907"/>
                </a:lnTo>
                <a:lnTo>
                  <a:pt x="201726" y="3809746"/>
                </a:lnTo>
                <a:lnTo>
                  <a:pt x="201637" y="3782987"/>
                </a:lnTo>
                <a:lnTo>
                  <a:pt x="187921" y="3765550"/>
                </a:lnTo>
                <a:lnTo>
                  <a:pt x="185483" y="3762464"/>
                </a:lnTo>
                <a:lnTo>
                  <a:pt x="185483" y="3797541"/>
                </a:lnTo>
                <a:lnTo>
                  <a:pt x="176199" y="3816400"/>
                </a:lnTo>
                <a:lnTo>
                  <a:pt x="146342" y="3827907"/>
                </a:lnTo>
                <a:lnTo>
                  <a:pt x="146342" y="3765550"/>
                </a:lnTo>
                <a:lnTo>
                  <a:pt x="175196" y="3778288"/>
                </a:lnTo>
                <a:lnTo>
                  <a:pt x="185483" y="3797541"/>
                </a:lnTo>
                <a:lnTo>
                  <a:pt x="185483" y="3762464"/>
                </a:lnTo>
                <a:lnTo>
                  <a:pt x="183172" y="3759517"/>
                </a:lnTo>
                <a:lnTo>
                  <a:pt x="146342" y="3745992"/>
                </a:lnTo>
                <a:lnTo>
                  <a:pt x="146329" y="3740277"/>
                </a:lnTo>
                <a:lnTo>
                  <a:pt x="146215" y="3674999"/>
                </a:lnTo>
                <a:lnTo>
                  <a:pt x="145796" y="3625710"/>
                </a:lnTo>
                <a:lnTo>
                  <a:pt x="145072" y="3607943"/>
                </a:lnTo>
                <a:lnTo>
                  <a:pt x="193979" y="3609124"/>
                </a:lnTo>
                <a:lnTo>
                  <a:pt x="201371" y="3609162"/>
                </a:lnTo>
                <a:lnTo>
                  <a:pt x="204889" y="3608959"/>
                </a:lnTo>
                <a:lnTo>
                  <a:pt x="219468" y="3611232"/>
                </a:lnTo>
                <a:lnTo>
                  <a:pt x="251625" y="3643376"/>
                </a:lnTo>
                <a:lnTo>
                  <a:pt x="263283" y="3687254"/>
                </a:lnTo>
                <a:lnTo>
                  <a:pt x="266712" y="3732923"/>
                </a:lnTo>
                <a:lnTo>
                  <a:pt x="266712" y="3633876"/>
                </a:lnTo>
                <a:lnTo>
                  <a:pt x="253682" y="3614458"/>
                </a:lnTo>
                <a:lnTo>
                  <a:pt x="244132" y="3608959"/>
                </a:lnTo>
                <a:lnTo>
                  <a:pt x="242354" y="3607943"/>
                </a:lnTo>
                <a:lnTo>
                  <a:pt x="238150" y="3605530"/>
                </a:lnTo>
                <a:lnTo>
                  <a:pt x="224447" y="3597656"/>
                </a:lnTo>
                <a:lnTo>
                  <a:pt x="224828" y="3589909"/>
                </a:lnTo>
                <a:lnTo>
                  <a:pt x="226517" y="3555568"/>
                </a:lnTo>
                <a:lnTo>
                  <a:pt x="227368" y="3545840"/>
                </a:lnTo>
                <a:lnTo>
                  <a:pt x="231508" y="3498316"/>
                </a:lnTo>
                <a:lnTo>
                  <a:pt x="230644" y="3486531"/>
                </a:lnTo>
                <a:lnTo>
                  <a:pt x="227850" y="3448253"/>
                </a:lnTo>
                <a:lnTo>
                  <a:pt x="224663" y="3445510"/>
                </a:lnTo>
                <a:lnTo>
                  <a:pt x="213271" y="3435718"/>
                </a:lnTo>
                <a:lnTo>
                  <a:pt x="213271" y="3466973"/>
                </a:lnTo>
                <a:lnTo>
                  <a:pt x="211874" y="3467366"/>
                </a:lnTo>
                <a:lnTo>
                  <a:pt x="211874" y="3486531"/>
                </a:lnTo>
                <a:lnTo>
                  <a:pt x="210096" y="3527298"/>
                </a:lnTo>
                <a:lnTo>
                  <a:pt x="208953" y="3527526"/>
                </a:lnTo>
                <a:lnTo>
                  <a:pt x="208953" y="3545840"/>
                </a:lnTo>
                <a:lnTo>
                  <a:pt x="207048" y="3589909"/>
                </a:lnTo>
                <a:lnTo>
                  <a:pt x="128943" y="3589045"/>
                </a:lnTo>
                <a:lnTo>
                  <a:pt x="128943" y="3935996"/>
                </a:lnTo>
                <a:lnTo>
                  <a:pt x="96799" y="3921937"/>
                </a:lnTo>
                <a:lnTo>
                  <a:pt x="85788" y="3892753"/>
                </a:lnTo>
                <a:lnTo>
                  <a:pt x="96253" y="3863606"/>
                </a:lnTo>
                <a:lnTo>
                  <a:pt x="128562" y="3849624"/>
                </a:lnTo>
                <a:lnTo>
                  <a:pt x="128943" y="3935996"/>
                </a:lnTo>
                <a:lnTo>
                  <a:pt x="128943" y="3589045"/>
                </a:lnTo>
                <a:lnTo>
                  <a:pt x="128308" y="3589045"/>
                </a:lnTo>
                <a:lnTo>
                  <a:pt x="128308" y="3740277"/>
                </a:lnTo>
                <a:lnTo>
                  <a:pt x="128054" y="3740023"/>
                </a:lnTo>
                <a:lnTo>
                  <a:pt x="106591" y="3722217"/>
                </a:lnTo>
                <a:lnTo>
                  <a:pt x="100901" y="3696055"/>
                </a:lnTo>
                <a:lnTo>
                  <a:pt x="108686" y="3668979"/>
                </a:lnTo>
                <a:lnTo>
                  <a:pt x="127673" y="3648456"/>
                </a:lnTo>
                <a:lnTo>
                  <a:pt x="128028" y="3693630"/>
                </a:lnTo>
                <a:lnTo>
                  <a:pt x="128181" y="3717404"/>
                </a:lnTo>
                <a:lnTo>
                  <a:pt x="128308" y="3740277"/>
                </a:lnTo>
                <a:lnTo>
                  <a:pt x="128308" y="3589045"/>
                </a:lnTo>
                <a:lnTo>
                  <a:pt x="69507" y="3588385"/>
                </a:lnTo>
                <a:lnTo>
                  <a:pt x="70396" y="3583178"/>
                </a:lnTo>
                <a:lnTo>
                  <a:pt x="71158" y="3577971"/>
                </a:lnTo>
                <a:lnTo>
                  <a:pt x="71539" y="3572510"/>
                </a:lnTo>
                <a:lnTo>
                  <a:pt x="71412" y="3572383"/>
                </a:lnTo>
                <a:lnTo>
                  <a:pt x="169456" y="3553460"/>
                </a:lnTo>
                <a:lnTo>
                  <a:pt x="208953" y="3545840"/>
                </a:lnTo>
                <a:lnTo>
                  <a:pt x="208953" y="3527526"/>
                </a:lnTo>
                <a:lnTo>
                  <a:pt x="73825" y="3553460"/>
                </a:lnTo>
                <a:lnTo>
                  <a:pt x="74460" y="3545840"/>
                </a:lnTo>
                <a:lnTo>
                  <a:pt x="75653" y="3530714"/>
                </a:lnTo>
                <a:lnTo>
                  <a:pt x="76238" y="3523107"/>
                </a:lnTo>
                <a:lnTo>
                  <a:pt x="76111" y="3522980"/>
                </a:lnTo>
                <a:lnTo>
                  <a:pt x="146583" y="3504057"/>
                </a:lnTo>
                <a:lnTo>
                  <a:pt x="211874" y="3486531"/>
                </a:lnTo>
                <a:lnTo>
                  <a:pt x="211874" y="3467366"/>
                </a:lnTo>
                <a:lnTo>
                  <a:pt x="77762" y="3504057"/>
                </a:lnTo>
                <a:lnTo>
                  <a:pt x="78181" y="3489972"/>
                </a:lnTo>
                <a:lnTo>
                  <a:pt x="78498" y="3475888"/>
                </a:lnTo>
                <a:lnTo>
                  <a:pt x="78625" y="3466973"/>
                </a:lnTo>
                <a:lnTo>
                  <a:pt x="78740" y="3453866"/>
                </a:lnTo>
                <a:lnTo>
                  <a:pt x="78651" y="3447669"/>
                </a:lnTo>
                <a:lnTo>
                  <a:pt x="180505" y="3446399"/>
                </a:lnTo>
                <a:lnTo>
                  <a:pt x="192925" y="3445510"/>
                </a:lnTo>
                <a:lnTo>
                  <a:pt x="204546" y="3447351"/>
                </a:lnTo>
                <a:lnTo>
                  <a:pt x="212344" y="3453866"/>
                </a:lnTo>
                <a:lnTo>
                  <a:pt x="213271" y="3466973"/>
                </a:lnTo>
                <a:lnTo>
                  <a:pt x="213271" y="3435718"/>
                </a:lnTo>
                <a:lnTo>
                  <a:pt x="205905" y="3429381"/>
                </a:lnTo>
                <a:lnTo>
                  <a:pt x="204000" y="3427730"/>
                </a:lnTo>
                <a:lnTo>
                  <a:pt x="189839" y="3408743"/>
                </a:lnTo>
                <a:lnTo>
                  <a:pt x="184696" y="3401860"/>
                </a:lnTo>
                <a:lnTo>
                  <a:pt x="184696" y="3427603"/>
                </a:lnTo>
                <a:lnTo>
                  <a:pt x="135877" y="3428987"/>
                </a:lnTo>
                <a:lnTo>
                  <a:pt x="114769" y="3429381"/>
                </a:lnTo>
                <a:lnTo>
                  <a:pt x="105829" y="3428746"/>
                </a:lnTo>
                <a:lnTo>
                  <a:pt x="105702" y="3428746"/>
                </a:lnTo>
                <a:lnTo>
                  <a:pt x="118859" y="3412502"/>
                </a:lnTo>
                <a:lnTo>
                  <a:pt x="144526" y="3408743"/>
                </a:lnTo>
                <a:lnTo>
                  <a:pt x="170522" y="3414712"/>
                </a:lnTo>
                <a:lnTo>
                  <a:pt x="184696" y="3427603"/>
                </a:lnTo>
                <a:lnTo>
                  <a:pt x="184696" y="3401860"/>
                </a:lnTo>
                <a:lnTo>
                  <a:pt x="182994" y="3399574"/>
                </a:lnTo>
                <a:lnTo>
                  <a:pt x="152438" y="3391700"/>
                </a:lnTo>
                <a:lnTo>
                  <a:pt x="152438" y="0"/>
                </a:lnTo>
                <a:lnTo>
                  <a:pt x="134150" y="0"/>
                </a:lnTo>
                <a:lnTo>
                  <a:pt x="134150" y="3391649"/>
                </a:lnTo>
                <a:lnTo>
                  <a:pt x="105600" y="3398621"/>
                </a:lnTo>
                <a:lnTo>
                  <a:pt x="89827" y="3428746"/>
                </a:lnTo>
                <a:lnTo>
                  <a:pt x="80416" y="3428314"/>
                </a:lnTo>
                <a:lnTo>
                  <a:pt x="71259" y="3430016"/>
                </a:lnTo>
                <a:lnTo>
                  <a:pt x="64084" y="3435540"/>
                </a:lnTo>
                <a:lnTo>
                  <a:pt x="60617" y="3446526"/>
                </a:lnTo>
                <a:lnTo>
                  <a:pt x="58623" y="3483229"/>
                </a:lnTo>
                <a:lnTo>
                  <a:pt x="56946" y="3519919"/>
                </a:lnTo>
                <a:lnTo>
                  <a:pt x="54800" y="3556495"/>
                </a:lnTo>
                <a:lnTo>
                  <a:pt x="51473" y="3592830"/>
                </a:lnTo>
                <a:lnTo>
                  <a:pt x="26962" y="3613416"/>
                </a:lnTo>
                <a:lnTo>
                  <a:pt x="12623" y="3648595"/>
                </a:lnTo>
                <a:lnTo>
                  <a:pt x="5930" y="3693630"/>
                </a:lnTo>
                <a:lnTo>
                  <a:pt x="4521" y="3740023"/>
                </a:lnTo>
                <a:lnTo>
                  <a:pt x="4457" y="3745992"/>
                </a:lnTo>
                <a:lnTo>
                  <a:pt x="5511" y="3794214"/>
                </a:lnTo>
                <a:lnTo>
                  <a:pt x="6756" y="3840289"/>
                </a:lnTo>
                <a:lnTo>
                  <a:pt x="5778" y="3872103"/>
                </a:lnTo>
                <a:lnTo>
                  <a:pt x="5740" y="3892753"/>
                </a:lnTo>
                <a:lnTo>
                  <a:pt x="5969" y="3923271"/>
                </a:lnTo>
                <a:lnTo>
                  <a:pt x="3975" y="3969677"/>
                </a:lnTo>
                <a:lnTo>
                  <a:pt x="1397" y="4016438"/>
                </a:lnTo>
                <a:lnTo>
                  <a:pt x="0" y="4063073"/>
                </a:lnTo>
                <a:lnTo>
                  <a:pt x="1562" y="4109237"/>
                </a:lnTo>
                <a:lnTo>
                  <a:pt x="7835" y="4154589"/>
                </a:lnTo>
                <a:lnTo>
                  <a:pt x="20612" y="4198747"/>
                </a:lnTo>
                <a:lnTo>
                  <a:pt x="61188" y="4246677"/>
                </a:lnTo>
                <a:lnTo>
                  <a:pt x="136055" y="4264101"/>
                </a:lnTo>
                <a:lnTo>
                  <a:pt x="184734" y="4258284"/>
                </a:lnTo>
                <a:lnTo>
                  <a:pt x="204762" y="4248480"/>
                </a:lnTo>
                <a:lnTo>
                  <a:pt x="221983" y="4240073"/>
                </a:lnTo>
                <a:lnTo>
                  <a:pt x="249059" y="4212221"/>
                </a:lnTo>
                <a:lnTo>
                  <a:pt x="267208" y="4177487"/>
                </a:lnTo>
                <a:lnTo>
                  <a:pt x="277685" y="4138625"/>
                </a:lnTo>
                <a:lnTo>
                  <a:pt x="281724" y="4098379"/>
                </a:lnTo>
                <a:lnTo>
                  <a:pt x="280682" y="4063073"/>
                </a:lnTo>
                <a:lnTo>
                  <a:pt x="280708" y="4045978"/>
                </a:lnTo>
                <a:lnTo>
                  <a:pt x="281165" y="4002354"/>
                </a:lnTo>
                <a:lnTo>
                  <a:pt x="282867" y="3858120"/>
                </a:lnTo>
                <a:lnTo>
                  <a:pt x="283210" y="3816400"/>
                </a:lnTo>
                <a:lnTo>
                  <a:pt x="283324" y="3794214"/>
                </a:lnTo>
                <a:lnTo>
                  <a:pt x="283438" y="3765550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bg object 59"/>
          <p:cNvSpPr/>
          <p:nvPr/>
        </p:nvSpPr>
        <p:spPr>
          <a:xfrm>
            <a:off x="8323326" y="3987546"/>
            <a:ext cx="78105" cy="227329"/>
          </a:xfrm>
          <a:custGeom>
            <a:avLst/>
            <a:gdLst/>
            <a:ahLst/>
            <a:cxnLst/>
            <a:rect l="l" t="t" r="r" b="b"/>
            <a:pathLst>
              <a:path w="78104" h="227329">
                <a:moveTo>
                  <a:pt x="0" y="88391"/>
                </a:moveTo>
                <a:lnTo>
                  <a:pt x="9233" y="129278"/>
                </a:lnTo>
                <a:lnTo>
                  <a:pt x="23955" y="169897"/>
                </a:lnTo>
                <a:lnTo>
                  <a:pt x="46130" y="204435"/>
                </a:lnTo>
                <a:lnTo>
                  <a:pt x="77724" y="227075"/>
                </a:lnTo>
              </a:path>
              <a:path w="78104" h="227329">
                <a:moveTo>
                  <a:pt x="0" y="0"/>
                </a:moveTo>
                <a:lnTo>
                  <a:pt x="762" y="11429"/>
                </a:lnTo>
                <a:lnTo>
                  <a:pt x="1524" y="22859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bg object 60"/>
          <p:cNvSpPr/>
          <p:nvPr/>
        </p:nvSpPr>
        <p:spPr>
          <a:xfrm>
            <a:off x="7184136" y="2919983"/>
            <a:ext cx="986155" cy="986155"/>
          </a:xfrm>
          <a:custGeom>
            <a:avLst/>
            <a:gdLst/>
            <a:ahLst/>
            <a:cxnLst/>
            <a:rect l="l" t="t" r="r" b="b"/>
            <a:pathLst>
              <a:path w="986154" h="986154">
                <a:moveTo>
                  <a:pt x="986028" y="493014"/>
                </a:moveTo>
                <a:lnTo>
                  <a:pt x="983767" y="445541"/>
                </a:lnTo>
                <a:lnTo>
                  <a:pt x="977138" y="399338"/>
                </a:lnTo>
                <a:lnTo>
                  <a:pt x="966330" y="354609"/>
                </a:lnTo>
                <a:lnTo>
                  <a:pt x="951560" y="311581"/>
                </a:lnTo>
                <a:lnTo>
                  <a:pt x="933043" y="270446"/>
                </a:lnTo>
                <a:lnTo>
                  <a:pt x="910971" y="231419"/>
                </a:lnTo>
                <a:lnTo>
                  <a:pt x="885558" y="194703"/>
                </a:lnTo>
                <a:lnTo>
                  <a:pt x="857008" y="160502"/>
                </a:lnTo>
                <a:lnTo>
                  <a:pt x="825525" y="129019"/>
                </a:lnTo>
                <a:lnTo>
                  <a:pt x="791324" y="100469"/>
                </a:lnTo>
                <a:lnTo>
                  <a:pt x="754608" y="75057"/>
                </a:lnTo>
                <a:lnTo>
                  <a:pt x="715581" y="52984"/>
                </a:lnTo>
                <a:lnTo>
                  <a:pt x="674446" y="34467"/>
                </a:lnTo>
                <a:lnTo>
                  <a:pt x="631418" y="19697"/>
                </a:lnTo>
                <a:lnTo>
                  <a:pt x="586689" y="8890"/>
                </a:lnTo>
                <a:lnTo>
                  <a:pt x="540486" y="2260"/>
                </a:lnTo>
                <a:lnTo>
                  <a:pt x="493014" y="0"/>
                </a:lnTo>
                <a:lnTo>
                  <a:pt x="445528" y="2260"/>
                </a:lnTo>
                <a:lnTo>
                  <a:pt x="399326" y="8890"/>
                </a:lnTo>
                <a:lnTo>
                  <a:pt x="354596" y="19697"/>
                </a:lnTo>
                <a:lnTo>
                  <a:pt x="311569" y="34467"/>
                </a:lnTo>
                <a:lnTo>
                  <a:pt x="270433" y="52984"/>
                </a:lnTo>
                <a:lnTo>
                  <a:pt x="231406" y="75057"/>
                </a:lnTo>
                <a:lnTo>
                  <a:pt x="194691" y="100469"/>
                </a:lnTo>
                <a:lnTo>
                  <a:pt x="160489" y="129019"/>
                </a:lnTo>
                <a:lnTo>
                  <a:pt x="129006" y="160502"/>
                </a:lnTo>
                <a:lnTo>
                  <a:pt x="100457" y="194703"/>
                </a:lnTo>
                <a:lnTo>
                  <a:pt x="75044" y="231419"/>
                </a:lnTo>
                <a:lnTo>
                  <a:pt x="52971" y="270446"/>
                </a:lnTo>
                <a:lnTo>
                  <a:pt x="34455" y="311581"/>
                </a:lnTo>
                <a:lnTo>
                  <a:pt x="19685" y="354609"/>
                </a:lnTo>
                <a:lnTo>
                  <a:pt x="8877" y="399338"/>
                </a:lnTo>
                <a:lnTo>
                  <a:pt x="2247" y="445541"/>
                </a:lnTo>
                <a:lnTo>
                  <a:pt x="0" y="493014"/>
                </a:lnTo>
                <a:lnTo>
                  <a:pt x="2247" y="540499"/>
                </a:lnTo>
                <a:lnTo>
                  <a:pt x="8877" y="586701"/>
                </a:lnTo>
                <a:lnTo>
                  <a:pt x="19685" y="631431"/>
                </a:lnTo>
                <a:lnTo>
                  <a:pt x="34455" y="674458"/>
                </a:lnTo>
                <a:lnTo>
                  <a:pt x="52971" y="715594"/>
                </a:lnTo>
                <a:lnTo>
                  <a:pt x="75044" y="754621"/>
                </a:lnTo>
                <a:lnTo>
                  <a:pt x="100457" y="791337"/>
                </a:lnTo>
                <a:lnTo>
                  <a:pt x="129006" y="825538"/>
                </a:lnTo>
                <a:lnTo>
                  <a:pt x="160489" y="857021"/>
                </a:lnTo>
                <a:lnTo>
                  <a:pt x="194691" y="885571"/>
                </a:lnTo>
                <a:lnTo>
                  <a:pt x="231406" y="910983"/>
                </a:lnTo>
                <a:lnTo>
                  <a:pt x="270433" y="933056"/>
                </a:lnTo>
                <a:lnTo>
                  <a:pt x="311569" y="951572"/>
                </a:lnTo>
                <a:lnTo>
                  <a:pt x="354596" y="966343"/>
                </a:lnTo>
                <a:lnTo>
                  <a:pt x="399326" y="977150"/>
                </a:lnTo>
                <a:lnTo>
                  <a:pt x="445528" y="983780"/>
                </a:lnTo>
                <a:lnTo>
                  <a:pt x="493014" y="986028"/>
                </a:lnTo>
                <a:lnTo>
                  <a:pt x="540486" y="983780"/>
                </a:lnTo>
                <a:lnTo>
                  <a:pt x="586689" y="977150"/>
                </a:lnTo>
                <a:lnTo>
                  <a:pt x="631418" y="966343"/>
                </a:lnTo>
                <a:lnTo>
                  <a:pt x="674446" y="951572"/>
                </a:lnTo>
                <a:lnTo>
                  <a:pt x="715581" y="933056"/>
                </a:lnTo>
                <a:lnTo>
                  <a:pt x="754608" y="910983"/>
                </a:lnTo>
                <a:lnTo>
                  <a:pt x="791324" y="885571"/>
                </a:lnTo>
                <a:lnTo>
                  <a:pt x="825525" y="857021"/>
                </a:lnTo>
                <a:lnTo>
                  <a:pt x="857008" y="825538"/>
                </a:lnTo>
                <a:lnTo>
                  <a:pt x="885558" y="791337"/>
                </a:lnTo>
                <a:lnTo>
                  <a:pt x="910971" y="754621"/>
                </a:lnTo>
                <a:lnTo>
                  <a:pt x="933043" y="715594"/>
                </a:lnTo>
                <a:lnTo>
                  <a:pt x="951560" y="674458"/>
                </a:lnTo>
                <a:lnTo>
                  <a:pt x="966330" y="631431"/>
                </a:lnTo>
                <a:lnTo>
                  <a:pt x="977138" y="586701"/>
                </a:lnTo>
                <a:lnTo>
                  <a:pt x="983767" y="540499"/>
                </a:lnTo>
                <a:lnTo>
                  <a:pt x="986028" y="493014"/>
                </a:lnTo>
                <a:close/>
              </a:path>
            </a:pathLst>
          </a:custGeom>
          <a:solidFill>
            <a:srgbClr val="17EBFF">
              <a:alpha val="9411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bg object 61"/>
          <p:cNvSpPr/>
          <p:nvPr/>
        </p:nvSpPr>
        <p:spPr>
          <a:xfrm>
            <a:off x="7406661" y="2903220"/>
            <a:ext cx="525145" cy="515620"/>
          </a:xfrm>
          <a:custGeom>
            <a:avLst/>
            <a:gdLst/>
            <a:ahLst/>
            <a:cxnLst/>
            <a:rect l="l" t="t" r="r" b="b"/>
            <a:pathLst>
              <a:path w="525145" h="515620">
                <a:moveTo>
                  <a:pt x="268710" y="0"/>
                </a:moveTo>
                <a:lnTo>
                  <a:pt x="229147" y="6232"/>
                </a:lnTo>
                <a:lnTo>
                  <a:pt x="183953" y="17668"/>
                </a:lnTo>
                <a:lnTo>
                  <a:pt x="146498" y="37986"/>
                </a:lnTo>
                <a:lnTo>
                  <a:pt x="130153" y="70866"/>
                </a:lnTo>
                <a:lnTo>
                  <a:pt x="138760" y="102046"/>
                </a:lnTo>
                <a:lnTo>
                  <a:pt x="133893" y="136891"/>
                </a:lnTo>
                <a:lnTo>
                  <a:pt x="119047" y="174606"/>
                </a:lnTo>
                <a:lnTo>
                  <a:pt x="97720" y="214397"/>
                </a:lnTo>
                <a:lnTo>
                  <a:pt x="73408" y="255469"/>
                </a:lnTo>
                <a:lnTo>
                  <a:pt x="49606" y="297029"/>
                </a:lnTo>
                <a:lnTo>
                  <a:pt x="29813" y="338281"/>
                </a:lnTo>
                <a:lnTo>
                  <a:pt x="17523" y="378432"/>
                </a:lnTo>
                <a:lnTo>
                  <a:pt x="16234" y="416687"/>
                </a:lnTo>
                <a:lnTo>
                  <a:pt x="8092" y="430655"/>
                </a:lnTo>
                <a:lnTo>
                  <a:pt x="2248" y="449945"/>
                </a:lnTo>
                <a:lnTo>
                  <a:pt x="0" y="471783"/>
                </a:lnTo>
                <a:lnTo>
                  <a:pt x="2645" y="493394"/>
                </a:lnTo>
                <a:lnTo>
                  <a:pt x="49118" y="501335"/>
                </a:lnTo>
                <a:lnTo>
                  <a:pt x="95840" y="507476"/>
                </a:lnTo>
                <a:lnTo>
                  <a:pt x="142758" y="511820"/>
                </a:lnTo>
                <a:lnTo>
                  <a:pt x="189816" y="514365"/>
                </a:lnTo>
                <a:lnTo>
                  <a:pt x="236960" y="515112"/>
                </a:lnTo>
                <a:lnTo>
                  <a:pt x="285256" y="514380"/>
                </a:lnTo>
                <a:lnTo>
                  <a:pt x="333470" y="512054"/>
                </a:lnTo>
                <a:lnTo>
                  <a:pt x="381565" y="508126"/>
                </a:lnTo>
                <a:lnTo>
                  <a:pt x="429501" y="502590"/>
                </a:lnTo>
                <a:lnTo>
                  <a:pt x="477240" y="495438"/>
                </a:lnTo>
                <a:lnTo>
                  <a:pt x="524742" y="486663"/>
                </a:lnTo>
                <a:lnTo>
                  <a:pt x="524288" y="445839"/>
                </a:lnTo>
                <a:lnTo>
                  <a:pt x="515319" y="404043"/>
                </a:lnTo>
                <a:lnTo>
                  <a:pt x="500028" y="361594"/>
                </a:lnTo>
                <a:lnTo>
                  <a:pt x="480605" y="318808"/>
                </a:lnTo>
                <a:lnTo>
                  <a:pt x="438130" y="233494"/>
                </a:lnTo>
                <a:lnTo>
                  <a:pt x="419461" y="191599"/>
                </a:lnTo>
                <a:lnTo>
                  <a:pt x="405427" y="150636"/>
                </a:lnTo>
                <a:lnTo>
                  <a:pt x="398218" y="110921"/>
                </a:lnTo>
                <a:lnTo>
                  <a:pt x="400028" y="72771"/>
                </a:lnTo>
                <a:lnTo>
                  <a:pt x="384403" y="36611"/>
                </a:lnTo>
                <a:lnTo>
                  <a:pt x="351514" y="15621"/>
                </a:lnTo>
                <a:lnTo>
                  <a:pt x="310052" y="5012"/>
                </a:lnTo>
                <a:lnTo>
                  <a:pt x="268710" y="0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bg object 62"/>
          <p:cNvSpPr/>
          <p:nvPr/>
        </p:nvSpPr>
        <p:spPr>
          <a:xfrm>
            <a:off x="7426452" y="3395471"/>
            <a:ext cx="504825" cy="220979"/>
          </a:xfrm>
          <a:custGeom>
            <a:avLst/>
            <a:gdLst/>
            <a:ahLst/>
            <a:cxnLst/>
            <a:rect l="l" t="t" r="r" b="b"/>
            <a:pathLst>
              <a:path w="504825" h="220979">
                <a:moveTo>
                  <a:pt x="504444" y="0"/>
                </a:moveTo>
                <a:lnTo>
                  <a:pt x="454421" y="8488"/>
                </a:lnTo>
                <a:lnTo>
                  <a:pt x="404384" y="15647"/>
                </a:lnTo>
                <a:lnTo>
                  <a:pt x="354302" y="21337"/>
                </a:lnTo>
                <a:lnTo>
                  <a:pt x="304147" y="25418"/>
                </a:lnTo>
                <a:lnTo>
                  <a:pt x="253888" y="27749"/>
                </a:lnTo>
                <a:lnTo>
                  <a:pt x="203496" y="28190"/>
                </a:lnTo>
                <a:lnTo>
                  <a:pt x="152941" y="26602"/>
                </a:lnTo>
                <a:lnTo>
                  <a:pt x="102193" y="22843"/>
                </a:lnTo>
                <a:lnTo>
                  <a:pt x="51222" y="16774"/>
                </a:lnTo>
                <a:lnTo>
                  <a:pt x="0" y="8254"/>
                </a:lnTo>
                <a:lnTo>
                  <a:pt x="14523" y="62427"/>
                </a:lnTo>
                <a:lnTo>
                  <a:pt x="36748" y="107662"/>
                </a:lnTo>
                <a:lnTo>
                  <a:pt x="65233" y="144488"/>
                </a:lnTo>
                <a:lnTo>
                  <a:pt x="98536" y="173434"/>
                </a:lnTo>
                <a:lnTo>
                  <a:pt x="135214" y="195028"/>
                </a:lnTo>
                <a:lnTo>
                  <a:pt x="173825" y="209798"/>
                </a:lnTo>
                <a:lnTo>
                  <a:pt x="212927" y="218272"/>
                </a:lnTo>
                <a:lnTo>
                  <a:pt x="251078" y="220979"/>
                </a:lnTo>
                <a:lnTo>
                  <a:pt x="292860" y="217709"/>
                </a:lnTo>
                <a:lnTo>
                  <a:pt x="334583" y="207793"/>
                </a:lnTo>
                <a:lnTo>
                  <a:pt x="374833" y="191076"/>
                </a:lnTo>
                <a:lnTo>
                  <a:pt x="412194" y="167401"/>
                </a:lnTo>
                <a:lnTo>
                  <a:pt x="445251" y="136613"/>
                </a:lnTo>
                <a:lnTo>
                  <a:pt x="472588" y="98553"/>
                </a:lnTo>
                <a:lnTo>
                  <a:pt x="492791" y="53068"/>
                </a:lnTo>
                <a:lnTo>
                  <a:pt x="504444" y="0"/>
                </a:lnTo>
                <a:close/>
              </a:path>
            </a:pathLst>
          </a:custGeom>
          <a:solidFill>
            <a:srgbClr val="C7F3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bg object 63"/>
          <p:cNvSpPr/>
          <p:nvPr/>
        </p:nvSpPr>
        <p:spPr>
          <a:xfrm>
            <a:off x="7565133" y="2680785"/>
            <a:ext cx="227058" cy="24072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bg object 64"/>
          <p:cNvSpPr/>
          <p:nvPr/>
        </p:nvSpPr>
        <p:spPr>
          <a:xfrm>
            <a:off x="7397636" y="0"/>
            <a:ext cx="545465" cy="3630295"/>
          </a:xfrm>
          <a:custGeom>
            <a:avLst/>
            <a:gdLst/>
            <a:ahLst/>
            <a:cxnLst/>
            <a:rect l="l" t="t" r="r" b="b"/>
            <a:pathLst>
              <a:path w="545465" h="3630295">
                <a:moveTo>
                  <a:pt x="545096" y="3369767"/>
                </a:moveTo>
                <a:lnTo>
                  <a:pt x="544639" y="3346907"/>
                </a:lnTo>
                <a:lnTo>
                  <a:pt x="540943" y="3331667"/>
                </a:lnTo>
                <a:lnTo>
                  <a:pt x="539711" y="3326587"/>
                </a:lnTo>
                <a:lnTo>
                  <a:pt x="538861" y="3325317"/>
                </a:lnTo>
                <a:lnTo>
                  <a:pt x="538010" y="3324047"/>
                </a:lnTo>
                <a:lnTo>
                  <a:pt x="536308" y="3321507"/>
                </a:lnTo>
                <a:lnTo>
                  <a:pt x="533742" y="3317697"/>
                </a:lnTo>
                <a:lnTo>
                  <a:pt x="530339" y="3312617"/>
                </a:lnTo>
                <a:lnTo>
                  <a:pt x="528459" y="3304502"/>
                </a:lnTo>
                <a:lnTo>
                  <a:pt x="528459" y="3365957"/>
                </a:lnTo>
                <a:lnTo>
                  <a:pt x="523100" y="3383902"/>
                </a:lnTo>
                <a:lnTo>
                  <a:pt x="523100" y="3404057"/>
                </a:lnTo>
                <a:lnTo>
                  <a:pt x="509651" y="3454857"/>
                </a:lnTo>
                <a:lnTo>
                  <a:pt x="486194" y="3501847"/>
                </a:lnTo>
                <a:lnTo>
                  <a:pt x="453796" y="3542487"/>
                </a:lnTo>
                <a:lnTo>
                  <a:pt x="413537" y="3575507"/>
                </a:lnTo>
                <a:lnTo>
                  <a:pt x="366509" y="3599637"/>
                </a:lnTo>
                <a:lnTo>
                  <a:pt x="324040" y="3611067"/>
                </a:lnTo>
                <a:lnTo>
                  <a:pt x="280949" y="3614877"/>
                </a:lnTo>
                <a:lnTo>
                  <a:pt x="238213" y="3611067"/>
                </a:lnTo>
                <a:lnTo>
                  <a:pt x="196862" y="3599637"/>
                </a:lnTo>
                <a:lnTo>
                  <a:pt x="157924" y="3581857"/>
                </a:lnTo>
                <a:lnTo>
                  <a:pt x="122389" y="3557727"/>
                </a:lnTo>
                <a:lnTo>
                  <a:pt x="91300" y="3528517"/>
                </a:lnTo>
                <a:lnTo>
                  <a:pt x="65659" y="3494227"/>
                </a:lnTo>
                <a:lnTo>
                  <a:pt x="46482" y="3454857"/>
                </a:lnTo>
                <a:lnTo>
                  <a:pt x="34785" y="3412947"/>
                </a:lnTo>
                <a:lnTo>
                  <a:pt x="83375" y="3420567"/>
                </a:lnTo>
                <a:lnTo>
                  <a:pt x="132143" y="3425647"/>
                </a:lnTo>
                <a:lnTo>
                  <a:pt x="181025" y="3429457"/>
                </a:lnTo>
                <a:lnTo>
                  <a:pt x="229958" y="3430727"/>
                </a:lnTo>
                <a:lnTo>
                  <a:pt x="278917" y="3430727"/>
                </a:lnTo>
                <a:lnTo>
                  <a:pt x="327850" y="3429457"/>
                </a:lnTo>
                <a:lnTo>
                  <a:pt x="376682" y="3425647"/>
                </a:lnTo>
                <a:lnTo>
                  <a:pt x="473913" y="3412947"/>
                </a:lnTo>
                <a:lnTo>
                  <a:pt x="479945" y="3411677"/>
                </a:lnTo>
                <a:lnTo>
                  <a:pt x="522211" y="3402787"/>
                </a:lnTo>
                <a:lnTo>
                  <a:pt x="523100" y="3404057"/>
                </a:lnTo>
                <a:lnTo>
                  <a:pt x="523100" y="3383902"/>
                </a:lnTo>
                <a:lnTo>
                  <a:pt x="474065" y="3393897"/>
                </a:lnTo>
                <a:lnTo>
                  <a:pt x="424014" y="3401517"/>
                </a:lnTo>
                <a:lnTo>
                  <a:pt x="373773" y="3406597"/>
                </a:lnTo>
                <a:lnTo>
                  <a:pt x="323392" y="3410407"/>
                </a:lnTo>
                <a:lnTo>
                  <a:pt x="272935" y="3411677"/>
                </a:lnTo>
                <a:lnTo>
                  <a:pt x="222453" y="3411677"/>
                </a:lnTo>
                <a:lnTo>
                  <a:pt x="171996" y="3409137"/>
                </a:lnTo>
                <a:lnTo>
                  <a:pt x="121640" y="3405327"/>
                </a:lnTo>
                <a:lnTo>
                  <a:pt x="71437" y="3398977"/>
                </a:lnTo>
                <a:lnTo>
                  <a:pt x="21450" y="3391357"/>
                </a:lnTo>
                <a:lnTo>
                  <a:pt x="16764" y="3365957"/>
                </a:lnTo>
                <a:lnTo>
                  <a:pt x="18605" y="3353257"/>
                </a:lnTo>
                <a:lnTo>
                  <a:pt x="23228" y="3340557"/>
                </a:lnTo>
                <a:lnTo>
                  <a:pt x="122605" y="3343097"/>
                </a:lnTo>
                <a:lnTo>
                  <a:pt x="271716" y="3343097"/>
                </a:lnTo>
                <a:lnTo>
                  <a:pt x="371068" y="3340557"/>
                </a:lnTo>
                <a:lnTo>
                  <a:pt x="470331" y="3335477"/>
                </a:lnTo>
                <a:lnTo>
                  <a:pt x="519925" y="3331667"/>
                </a:lnTo>
                <a:lnTo>
                  <a:pt x="525132" y="3343097"/>
                </a:lnTo>
                <a:lnTo>
                  <a:pt x="527977" y="3353257"/>
                </a:lnTo>
                <a:lnTo>
                  <a:pt x="528459" y="3365957"/>
                </a:lnTo>
                <a:lnTo>
                  <a:pt x="528459" y="3304502"/>
                </a:lnTo>
                <a:lnTo>
                  <a:pt x="518883" y="3263087"/>
                </a:lnTo>
                <a:lnTo>
                  <a:pt x="512051" y="3246793"/>
                </a:lnTo>
                <a:lnTo>
                  <a:pt x="512051" y="3313887"/>
                </a:lnTo>
                <a:lnTo>
                  <a:pt x="477062" y="3316427"/>
                </a:lnTo>
                <a:lnTo>
                  <a:pt x="459574" y="3316427"/>
                </a:lnTo>
                <a:lnTo>
                  <a:pt x="442074" y="3317697"/>
                </a:lnTo>
                <a:lnTo>
                  <a:pt x="431469" y="3270707"/>
                </a:lnTo>
                <a:lnTo>
                  <a:pt x="423532" y="3233915"/>
                </a:lnTo>
                <a:lnTo>
                  <a:pt x="423532" y="3318967"/>
                </a:lnTo>
                <a:lnTo>
                  <a:pt x="410857" y="3318967"/>
                </a:lnTo>
                <a:lnTo>
                  <a:pt x="398183" y="3320237"/>
                </a:lnTo>
                <a:lnTo>
                  <a:pt x="385521" y="3320237"/>
                </a:lnTo>
                <a:lnTo>
                  <a:pt x="372859" y="3321507"/>
                </a:lnTo>
                <a:lnTo>
                  <a:pt x="365760" y="3266897"/>
                </a:lnTo>
                <a:lnTo>
                  <a:pt x="358711" y="3212287"/>
                </a:lnTo>
                <a:lnTo>
                  <a:pt x="354317" y="3177997"/>
                </a:lnTo>
                <a:lnTo>
                  <a:pt x="354317" y="3321507"/>
                </a:lnTo>
                <a:lnTo>
                  <a:pt x="337070" y="3322777"/>
                </a:lnTo>
                <a:lnTo>
                  <a:pt x="302590" y="3322777"/>
                </a:lnTo>
                <a:lnTo>
                  <a:pt x="285356" y="3324047"/>
                </a:lnTo>
                <a:lnTo>
                  <a:pt x="282790" y="3269437"/>
                </a:lnTo>
                <a:lnTo>
                  <a:pt x="281381" y="3217367"/>
                </a:lnTo>
                <a:lnTo>
                  <a:pt x="281038" y="3174187"/>
                </a:lnTo>
                <a:lnTo>
                  <a:pt x="280974" y="3157677"/>
                </a:lnTo>
                <a:lnTo>
                  <a:pt x="281622" y="3106877"/>
                </a:lnTo>
                <a:lnTo>
                  <a:pt x="283400" y="3050997"/>
                </a:lnTo>
                <a:lnTo>
                  <a:pt x="286245" y="2997657"/>
                </a:lnTo>
                <a:lnTo>
                  <a:pt x="312915" y="2995117"/>
                </a:lnTo>
                <a:lnTo>
                  <a:pt x="326656" y="3104337"/>
                </a:lnTo>
                <a:lnTo>
                  <a:pt x="354317" y="3321507"/>
                </a:lnTo>
                <a:lnTo>
                  <a:pt x="354317" y="3177997"/>
                </a:lnTo>
                <a:lnTo>
                  <a:pt x="351713" y="3157677"/>
                </a:lnTo>
                <a:lnTo>
                  <a:pt x="344741" y="3103067"/>
                </a:lnTo>
                <a:lnTo>
                  <a:pt x="337820" y="3048457"/>
                </a:lnTo>
                <a:lnTo>
                  <a:pt x="330949" y="2993847"/>
                </a:lnTo>
                <a:lnTo>
                  <a:pt x="331203" y="2993847"/>
                </a:lnTo>
                <a:lnTo>
                  <a:pt x="338340" y="2992577"/>
                </a:lnTo>
                <a:lnTo>
                  <a:pt x="345490" y="2992577"/>
                </a:lnTo>
                <a:lnTo>
                  <a:pt x="352628" y="2991307"/>
                </a:lnTo>
                <a:lnTo>
                  <a:pt x="359778" y="2991307"/>
                </a:lnTo>
                <a:lnTo>
                  <a:pt x="367474" y="3038297"/>
                </a:lnTo>
                <a:lnTo>
                  <a:pt x="375640" y="3085287"/>
                </a:lnTo>
                <a:lnTo>
                  <a:pt x="384289" y="3132277"/>
                </a:lnTo>
                <a:lnTo>
                  <a:pt x="393407" y="3179267"/>
                </a:lnTo>
                <a:lnTo>
                  <a:pt x="402983" y="3224987"/>
                </a:lnTo>
                <a:lnTo>
                  <a:pt x="413029" y="3271977"/>
                </a:lnTo>
                <a:lnTo>
                  <a:pt x="423532" y="3318967"/>
                </a:lnTo>
                <a:lnTo>
                  <a:pt x="423532" y="3233915"/>
                </a:lnTo>
                <a:lnTo>
                  <a:pt x="421335" y="3223717"/>
                </a:lnTo>
                <a:lnTo>
                  <a:pt x="411683" y="3176727"/>
                </a:lnTo>
                <a:lnTo>
                  <a:pt x="402501" y="3129737"/>
                </a:lnTo>
                <a:lnTo>
                  <a:pt x="393788" y="3082747"/>
                </a:lnTo>
                <a:lnTo>
                  <a:pt x="385559" y="3035757"/>
                </a:lnTo>
                <a:lnTo>
                  <a:pt x="378218" y="2991307"/>
                </a:lnTo>
                <a:lnTo>
                  <a:pt x="377812" y="2988767"/>
                </a:lnTo>
                <a:lnTo>
                  <a:pt x="382765" y="2987497"/>
                </a:lnTo>
                <a:lnTo>
                  <a:pt x="392544" y="2986227"/>
                </a:lnTo>
                <a:lnTo>
                  <a:pt x="397103" y="3037027"/>
                </a:lnTo>
                <a:lnTo>
                  <a:pt x="411645" y="3084017"/>
                </a:lnTo>
                <a:lnTo>
                  <a:pt x="432663" y="3129737"/>
                </a:lnTo>
                <a:lnTo>
                  <a:pt x="456704" y="3174187"/>
                </a:lnTo>
                <a:lnTo>
                  <a:pt x="480263" y="3218637"/>
                </a:lnTo>
                <a:lnTo>
                  <a:pt x="499872" y="3265627"/>
                </a:lnTo>
                <a:lnTo>
                  <a:pt x="512051" y="3313887"/>
                </a:lnTo>
                <a:lnTo>
                  <a:pt x="512051" y="3246793"/>
                </a:lnTo>
                <a:lnTo>
                  <a:pt x="499719" y="3217367"/>
                </a:lnTo>
                <a:lnTo>
                  <a:pt x="476338" y="3171647"/>
                </a:lnTo>
                <a:lnTo>
                  <a:pt x="452221" y="3127197"/>
                </a:lnTo>
                <a:lnTo>
                  <a:pt x="430872" y="3081477"/>
                </a:lnTo>
                <a:lnTo>
                  <a:pt x="415785" y="3033217"/>
                </a:lnTo>
                <a:lnTo>
                  <a:pt x="410845" y="2986227"/>
                </a:lnTo>
                <a:lnTo>
                  <a:pt x="410451" y="2982417"/>
                </a:lnTo>
                <a:lnTo>
                  <a:pt x="412178" y="2979877"/>
                </a:lnTo>
                <a:lnTo>
                  <a:pt x="414769" y="2976067"/>
                </a:lnTo>
                <a:lnTo>
                  <a:pt x="409943" y="2959557"/>
                </a:lnTo>
                <a:lnTo>
                  <a:pt x="400621" y="2940507"/>
                </a:lnTo>
                <a:lnTo>
                  <a:pt x="394449" y="2931033"/>
                </a:lnTo>
                <a:lnTo>
                  <a:pt x="394449" y="2967177"/>
                </a:lnTo>
                <a:lnTo>
                  <a:pt x="344893" y="2973527"/>
                </a:lnTo>
                <a:lnTo>
                  <a:pt x="295071" y="2978607"/>
                </a:lnTo>
                <a:lnTo>
                  <a:pt x="267703" y="2979305"/>
                </a:lnTo>
                <a:lnTo>
                  <a:pt x="267703" y="2997657"/>
                </a:lnTo>
                <a:lnTo>
                  <a:pt x="264909" y="3052267"/>
                </a:lnTo>
                <a:lnTo>
                  <a:pt x="263169" y="3106877"/>
                </a:lnTo>
                <a:lnTo>
                  <a:pt x="262521" y="3157677"/>
                </a:lnTo>
                <a:lnTo>
                  <a:pt x="262534" y="3171647"/>
                </a:lnTo>
                <a:lnTo>
                  <a:pt x="262801" y="3212287"/>
                </a:lnTo>
                <a:lnTo>
                  <a:pt x="262890" y="3217367"/>
                </a:lnTo>
                <a:lnTo>
                  <a:pt x="264223" y="3269437"/>
                </a:lnTo>
                <a:lnTo>
                  <a:pt x="266687" y="3324047"/>
                </a:lnTo>
                <a:lnTo>
                  <a:pt x="199758" y="3324047"/>
                </a:lnTo>
                <a:lnTo>
                  <a:pt x="213652" y="3231337"/>
                </a:lnTo>
                <a:lnTo>
                  <a:pt x="227495" y="3137357"/>
                </a:lnTo>
                <a:lnTo>
                  <a:pt x="241274" y="3044647"/>
                </a:lnTo>
                <a:lnTo>
                  <a:pt x="248145" y="2997657"/>
                </a:lnTo>
                <a:lnTo>
                  <a:pt x="267703" y="2997657"/>
                </a:lnTo>
                <a:lnTo>
                  <a:pt x="267703" y="2979305"/>
                </a:lnTo>
                <a:lnTo>
                  <a:pt x="245097" y="2979877"/>
                </a:lnTo>
                <a:lnTo>
                  <a:pt x="230238" y="2979128"/>
                </a:lnTo>
                <a:lnTo>
                  <a:pt x="230238" y="2997657"/>
                </a:lnTo>
                <a:lnTo>
                  <a:pt x="216484" y="3091637"/>
                </a:lnTo>
                <a:lnTo>
                  <a:pt x="202679" y="3184347"/>
                </a:lnTo>
                <a:lnTo>
                  <a:pt x="188798" y="3278327"/>
                </a:lnTo>
                <a:lnTo>
                  <a:pt x="181851" y="3325317"/>
                </a:lnTo>
                <a:lnTo>
                  <a:pt x="165061" y="3325317"/>
                </a:lnTo>
                <a:lnTo>
                  <a:pt x="148259" y="3324047"/>
                </a:lnTo>
                <a:lnTo>
                  <a:pt x="114668" y="3324047"/>
                </a:lnTo>
                <a:lnTo>
                  <a:pt x="156591" y="3184347"/>
                </a:lnTo>
                <a:lnTo>
                  <a:pt x="184416" y="3090367"/>
                </a:lnTo>
                <a:lnTo>
                  <a:pt x="198272" y="3044647"/>
                </a:lnTo>
                <a:lnTo>
                  <a:pt x="212077" y="2997657"/>
                </a:lnTo>
                <a:lnTo>
                  <a:pt x="230238" y="2997657"/>
                </a:lnTo>
                <a:lnTo>
                  <a:pt x="230238" y="2979128"/>
                </a:lnTo>
                <a:lnTo>
                  <a:pt x="195122" y="2977337"/>
                </a:lnTo>
                <a:lnTo>
                  <a:pt x="194297" y="2977286"/>
                </a:lnTo>
                <a:lnTo>
                  <a:pt x="194297" y="2996387"/>
                </a:lnTo>
                <a:lnTo>
                  <a:pt x="152488" y="3136087"/>
                </a:lnTo>
                <a:lnTo>
                  <a:pt x="96761" y="3324047"/>
                </a:lnTo>
                <a:lnTo>
                  <a:pt x="66789" y="3322777"/>
                </a:lnTo>
                <a:lnTo>
                  <a:pt x="36817" y="3322777"/>
                </a:lnTo>
                <a:lnTo>
                  <a:pt x="39217" y="3287217"/>
                </a:lnTo>
                <a:lnTo>
                  <a:pt x="48260" y="3254197"/>
                </a:lnTo>
                <a:lnTo>
                  <a:pt x="62077" y="3221177"/>
                </a:lnTo>
                <a:lnTo>
                  <a:pt x="78854" y="3190697"/>
                </a:lnTo>
                <a:lnTo>
                  <a:pt x="78727" y="3190697"/>
                </a:lnTo>
                <a:lnTo>
                  <a:pt x="107061" y="3144977"/>
                </a:lnTo>
                <a:lnTo>
                  <a:pt x="133946" y="3097987"/>
                </a:lnTo>
                <a:lnTo>
                  <a:pt x="153962" y="3047187"/>
                </a:lnTo>
                <a:lnTo>
                  <a:pt x="161658" y="2993847"/>
                </a:lnTo>
                <a:lnTo>
                  <a:pt x="169773" y="2995117"/>
                </a:lnTo>
                <a:lnTo>
                  <a:pt x="177927" y="2995117"/>
                </a:lnTo>
                <a:lnTo>
                  <a:pt x="186105" y="2996387"/>
                </a:lnTo>
                <a:lnTo>
                  <a:pt x="194297" y="2996387"/>
                </a:lnTo>
                <a:lnTo>
                  <a:pt x="194297" y="2977286"/>
                </a:lnTo>
                <a:lnTo>
                  <a:pt x="145275" y="2973527"/>
                </a:lnTo>
                <a:lnTo>
                  <a:pt x="165176" y="2944317"/>
                </a:lnTo>
                <a:lnTo>
                  <a:pt x="196291" y="2926537"/>
                </a:lnTo>
                <a:lnTo>
                  <a:pt x="232600" y="2916377"/>
                </a:lnTo>
                <a:lnTo>
                  <a:pt x="256247" y="2913837"/>
                </a:lnTo>
                <a:lnTo>
                  <a:pt x="268084" y="2912567"/>
                </a:lnTo>
                <a:lnTo>
                  <a:pt x="305015" y="2912567"/>
                </a:lnTo>
                <a:lnTo>
                  <a:pt x="342163" y="2918917"/>
                </a:lnTo>
                <a:lnTo>
                  <a:pt x="373862" y="2936697"/>
                </a:lnTo>
                <a:lnTo>
                  <a:pt x="394449" y="2967177"/>
                </a:lnTo>
                <a:lnTo>
                  <a:pt x="394449" y="2931033"/>
                </a:lnTo>
                <a:lnTo>
                  <a:pt x="394779" y="2840177"/>
                </a:lnTo>
                <a:lnTo>
                  <a:pt x="397179" y="2777947"/>
                </a:lnTo>
                <a:lnTo>
                  <a:pt x="398894" y="2737307"/>
                </a:lnTo>
                <a:lnTo>
                  <a:pt x="397865" y="2734767"/>
                </a:lnTo>
                <a:lnTo>
                  <a:pt x="393725" y="2724607"/>
                </a:lnTo>
                <a:lnTo>
                  <a:pt x="388277" y="2720797"/>
                </a:lnTo>
                <a:lnTo>
                  <a:pt x="382816" y="2716987"/>
                </a:lnTo>
                <a:lnTo>
                  <a:pt x="380949" y="2716987"/>
                </a:lnTo>
                <a:lnTo>
                  <a:pt x="380949" y="2744927"/>
                </a:lnTo>
                <a:lnTo>
                  <a:pt x="380072" y="2752547"/>
                </a:lnTo>
                <a:lnTo>
                  <a:pt x="379971" y="2758897"/>
                </a:lnTo>
                <a:lnTo>
                  <a:pt x="378828" y="2759240"/>
                </a:lnTo>
                <a:lnTo>
                  <a:pt x="378828" y="2777947"/>
                </a:lnTo>
                <a:lnTo>
                  <a:pt x="377304" y="2821127"/>
                </a:lnTo>
                <a:lnTo>
                  <a:pt x="376796" y="2821254"/>
                </a:lnTo>
                <a:lnTo>
                  <a:pt x="376796" y="2840177"/>
                </a:lnTo>
                <a:lnTo>
                  <a:pt x="374129" y="2912567"/>
                </a:lnTo>
                <a:lnTo>
                  <a:pt x="327799" y="2896057"/>
                </a:lnTo>
                <a:lnTo>
                  <a:pt x="277647" y="2892247"/>
                </a:lnTo>
                <a:lnTo>
                  <a:pt x="227190" y="2898597"/>
                </a:lnTo>
                <a:lnTo>
                  <a:pt x="179946" y="2913837"/>
                </a:lnTo>
                <a:lnTo>
                  <a:pt x="180073" y="2887167"/>
                </a:lnTo>
                <a:lnTo>
                  <a:pt x="259816" y="2868117"/>
                </a:lnTo>
                <a:lnTo>
                  <a:pt x="376796" y="2840177"/>
                </a:lnTo>
                <a:lnTo>
                  <a:pt x="376796" y="2821254"/>
                </a:lnTo>
                <a:lnTo>
                  <a:pt x="180073" y="2868117"/>
                </a:lnTo>
                <a:lnTo>
                  <a:pt x="180073" y="2835097"/>
                </a:lnTo>
                <a:lnTo>
                  <a:pt x="241896" y="2817317"/>
                </a:lnTo>
                <a:lnTo>
                  <a:pt x="378828" y="2777947"/>
                </a:lnTo>
                <a:lnTo>
                  <a:pt x="378828" y="2759240"/>
                </a:lnTo>
                <a:lnTo>
                  <a:pt x="180708" y="2817317"/>
                </a:lnTo>
                <a:lnTo>
                  <a:pt x="180708" y="2788107"/>
                </a:lnTo>
                <a:lnTo>
                  <a:pt x="210324" y="2776677"/>
                </a:lnTo>
                <a:lnTo>
                  <a:pt x="233286" y="2769057"/>
                </a:lnTo>
                <a:lnTo>
                  <a:pt x="240944" y="2766517"/>
                </a:lnTo>
                <a:lnTo>
                  <a:pt x="270129" y="2753817"/>
                </a:lnTo>
                <a:lnTo>
                  <a:pt x="295389" y="2737307"/>
                </a:lnTo>
                <a:lnTo>
                  <a:pt x="315290" y="2737307"/>
                </a:lnTo>
                <a:lnTo>
                  <a:pt x="335356" y="2736037"/>
                </a:lnTo>
                <a:lnTo>
                  <a:pt x="355409" y="2734767"/>
                </a:lnTo>
                <a:lnTo>
                  <a:pt x="375399" y="2736037"/>
                </a:lnTo>
                <a:lnTo>
                  <a:pt x="375653" y="2736037"/>
                </a:lnTo>
                <a:lnTo>
                  <a:pt x="380250" y="2738577"/>
                </a:lnTo>
                <a:lnTo>
                  <a:pt x="380949" y="2744927"/>
                </a:lnTo>
                <a:lnTo>
                  <a:pt x="380949" y="2716987"/>
                </a:lnTo>
                <a:lnTo>
                  <a:pt x="366382" y="2716987"/>
                </a:lnTo>
                <a:lnTo>
                  <a:pt x="359994" y="2692857"/>
                </a:lnTo>
                <a:lnTo>
                  <a:pt x="358648" y="2687777"/>
                </a:lnTo>
                <a:lnTo>
                  <a:pt x="347967" y="2682036"/>
                </a:lnTo>
                <a:lnTo>
                  <a:pt x="347967" y="2716987"/>
                </a:lnTo>
                <a:lnTo>
                  <a:pt x="271005" y="2719070"/>
                </a:lnTo>
                <a:lnTo>
                  <a:pt x="271005" y="2736037"/>
                </a:lnTo>
                <a:lnTo>
                  <a:pt x="226148" y="2753817"/>
                </a:lnTo>
                <a:lnTo>
                  <a:pt x="180454" y="2769057"/>
                </a:lnTo>
                <a:lnTo>
                  <a:pt x="180454" y="2741117"/>
                </a:lnTo>
                <a:lnTo>
                  <a:pt x="271005" y="2736037"/>
                </a:lnTo>
                <a:lnTo>
                  <a:pt x="271005" y="2719070"/>
                </a:lnTo>
                <a:lnTo>
                  <a:pt x="206997" y="2720797"/>
                </a:lnTo>
                <a:lnTo>
                  <a:pt x="207848" y="2710637"/>
                </a:lnTo>
                <a:lnTo>
                  <a:pt x="215061" y="2704287"/>
                </a:lnTo>
                <a:lnTo>
                  <a:pt x="225310" y="2699207"/>
                </a:lnTo>
                <a:lnTo>
                  <a:pt x="235318" y="2697937"/>
                </a:lnTo>
                <a:lnTo>
                  <a:pt x="265252" y="2696667"/>
                </a:lnTo>
                <a:lnTo>
                  <a:pt x="303618" y="2692857"/>
                </a:lnTo>
                <a:lnTo>
                  <a:pt x="335965" y="2696667"/>
                </a:lnTo>
                <a:lnTo>
                  <a:pt x="347967" y="2716987"/>
                </a:lnTo>
                <a:lnTo>
                  <a:pt x="347967" y="2682036"/>
                </a:lnTo>
                <a:lnTo>
                  <a:pt x="337426" y="2676347"/>
                </a:lnTo>
                <a:lnTo>
                  <a:pt x="309333" y="2675077"/>
                </a:lnTo>
                <a:lnTo>
                  <a:pt x="289420" y="2676868"/>
                </a:lnTo>
                <a:lnTo>
                  <a:pt x="289420" y="0"/>
                </a:lnTo>
                <a:lnTo>
                  <a:pt x="271132" y="0"/>
                </a:lnTo>
                <a:lnTo>
                  <a:pt x="271132" y="2677617"/>
                </a:lnTo>
                <a:lnTo>
                  <a:pt x="252399" y="2677617"/>
                </a:lnTo>
                <a:lnTo>
                  <a:pt x="222364" y="2681427"/>
                </a:lnTo>
                <a:lnTo>
                  <a:pt x="198704" y="2695397"/>
                </a:lnTo>
                <a:lnTo>
                  <a:pt x="189217" y="2722067"/>
                </a:lnTo>
                <a:lnTo>
                  <a:pt x="172529" y="2722067"/>
                </a:lnTo>
                <a:lnTo>
                  <a:pt x="165874" y="2725877"/>
                </a:lnTo>
                <a:lnTo>
                  <a:pt x="163182" y="2733497"/>
                </a:lnTo>
                <a:lnTo>
                  <a:pt x="163080" y="2769057"/>
                </a:lnTo>
                <a:lnTo>
                  <a:pt x="162953" y="2796997"/>
                </a:lnTo>
                <a:lnTo>
                  <a:pt x="162712" y="2840177"/>
                </a:lnTo>
                <a:lnTo>
                  <a:pt x="162572" y="2868117"/>
                </a:lnTo>
                <a:lnTo>
                  <a:pt x="162547" y="2925267"/>
                </a:lnTo>
                <a:lnTo>
                  <a:pt x="149504" y="2935427"/>
                </a:lnTo>
                <a:lnTo>
                  <a:pt x="137109" y="2955747"/>
                </a:lnTo>
                <a:lnTo>
                  <a:pt x="132854" y="2976067"/>
                </a:lnTo>
                <a:lnTo>
                  <a:pt x="144259" y="2992577"/>
                </a:lnTo>
                <a:lnTo>
                  <a:pt x="141554" y="3024327"/>
                </a:lnTo>
                <a:lnTo>
                  <a:pt x="128384" y="3059887"/>
                </a:lnTo>
                <a:lnTo>
                  <a:pt x="108127" y="3097987"/>
                </a:lnTo>
                <a:lnTo>
                  <a:pt x="84188" y="3139897"/>
                </a:lnTo>
                <a:lnTo>
                  <a:pt x="59918" y="3183077"/>
                </a:lnTo>
                <a:lnTo>
                  <a:pt x="38735" y="3228797"/>
                </a:lnTo>
                <a:lnTo>
                  <a:pt x="24028" y="3274517"/>
                </a:lnTo>
                <a:lnTo>
                  <a:pt x="19164" y="3320237"/>
                </a:lnTo>
                <a:lnTo>
                  <a:pt x="5753" y="3339287"/>
                </a:lnTo>
                <a:lnTo>
                  <a:pt x="0" y="3367227"/>
                </a:lnTo>
                <a:lnTo>
                  <a:pt x="3035" y="3393897"/>
                </a:lnTo>
                <a:lnTo>
                  <a:pt x="15989" y="3409137"/>
                </a:lnTo>
                <a:lnTo>
                  <a:pt x="25882" y="3451047"/>
                </a:lnTo>
                <a:lnTo>
                  <a:pt x="40716" y="3487877"/>
                </a:lnTo>
                <a:lnTo>
                  <a:pt x="59931" y="3520897"/>
                </a:lnTo>
                <a:lnTo>
                  <a:pt x="109372" y="3574237"/>
                </a:lnTo>
                <a:lnTo>
                  <a:pt x="169887" y="3609797"/>
                </a:lnTo>
                <a:lnTo>
                  <a:pt x="237159" y="3627577"/>
                </a:lnTo>
                <a:lnTo>
                  <a:pt x="271983" y="3630117"/>
                </a:lnTo>
                <a:lnTo>
                  <a:pt x="306882" y="3628847"/>
                </a:lnTo>
                <a:lnTo>
                  <a:pt x="341312" y="3623767"/>
                </a:lnTo>
                <a:lnTo>
                  <a:pt x="370560" y="3614877"/>
                </a:lnTo>
                <a:lnTo>
                  <a:pt x="374738" y="3613607"/>
                </a:lnTo>
                <a:lnTo>
                  <a:pt x="436410" y="3581857"/>
                </a:lnTo>
                <a:lnTo>
                  <a:pt x="487565" y="3533597"/>
                </a:lnTo>
                <a:lnTo>
                  <a:pt x="523913" y="3468827"/>
                </a:lnTo>
                <a:lnTo>
                  <a:pt x="535178" y="3430727"/>
                </a:lnTo>
                <a:lnTo>
                  <a:pt x="539140" y="3402787"/>
                </a:lnTo>
                <a:lnTo>
                  <a:pt x="541134" y="3388817"/>
                </a:lnTo>
                <a:lnTo>
                  <a:pt x="545096" y="3369767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bg object 65"/>
          <p:cNvSpPr/>
          <p:nvPr/>
        </p:nvSpPr>
        <p:spPr>
          <a:xfrm>
            <a:off x="7515606" y="3492246"/>
            <a:ext cx="125095" cy="76200"/>
          </a:xfrm>
          <a:custGeom>
            <a:avLst/>
            <a:gdLst/>
            <a:ahLst/>
            <a:cxnLst/>
            <a:rect l="l" t="t" r="r" b="b"/>
            <a:pathLst>
              <a:path w="125095" h="76200">
                <a:moveTo>
                  <a:pt x="0" y="0"/>
                </a:moveTo>
                <a:lnTo>
                  <a:pt x="25955" y="25532"/>
                </a:lnTo>
                <a:lnTo>
                  <a:pt x="56769" y="45958"/>
                </a:lnTo>
                <a:lnTo>
                  <a:pt x="90439" y="62454"/>
                </a:lnTo>
                <a:lnTo>
                  <a:pt x="124968" y="76199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bg object 66"/>
          <p:cNvSpPr/>
          <p:nvPr/>
        </p:nvSpPr>
        <p:spPr>
          <a:xfrm>
            <a:off x="6196584" y="1644395"/>
            <a:ext cx="986155" cy="986155"/>
          </a:xfrm>
          <a:custGeom>
            <a:avLst/>
            <a:gdLst/>
            <a:ahLst/>
            <a:cxnLst/>
            <a:rect l="l" t="t" r="r" b="b"/>
            <a:pathLst>
              <a:path w="986154" h="986155">
                <a:moveTo>
                  <a:pt x="986028" y="493014"/>
                </a:moveTo>
                <a:lnTo>
                  <a:pt x="983767" y="445541"/>
                </a:lnTo>
                <a:lnTo>
                  <a:pt x="977138" y="399338"/>
                </a:lnTo>
                <a:lnTo>
                  <a:pt x="966330" y="354609"/>
                </a:lnTo>
                <a:lnTo>
                  <a:pt x="951560" y="311581"/>
                </a:lnTo>
                <a:lnTo>
                  <a:pt x="933043" y="270446"/>
                </a:lnTo>
                <a:lnTo>
                  <a:pt x="910971" y="231419"/>
                </a:lnTo>
                <a:lnTo>
                  <a:pt x="885558" y="194703"/>
                </a:lnTo>
                <a:lnTo>
                  <a:pt x="857008" y="160502"/>
                </a:lnTo>
                <a:lnTo>
                  <a:pt x="825525" y="129019"/>
                </a:lnTo>
                <a:lnTo>
                  <a:pt x="791324" y="100469"/>
                </a:lnTo>
                <a:lnTo>
                  <a:pt x="754608" y="75057"/>
                </a:lnTo>
                <a:lnTo>
                  <a:pt x="715581" y="52984"/>
                </a:lnTo>
                <a:lnTo>
                  <a:pt x="674446" y="34467"/>
                </a:lnTo>
                <a:lnTo>
                  <a:pt x="631418" y="19697"/>
                </a:lnTo>
                <a:lnTo>
                  <a:pt x="586689" y="8890"/>
                </a:lnTo>
                <a:lnTo>
                  <a:pt x="540486" y="2260"/>
                </a:lnTo>
                <a:lnTo>
                  <a:pt x="493014" y="0"/>
                </a:lnTo>
                <a:lnTo>
                  <a:pt x="445528" y="2260"/>
                </a:lnTo>
                <a:lnTo>
                  <a:pt x="399326" y="8890"/>
                </a:lnTo>
                <a:lnTo>
                  <a:pt x="354596" y="19697"/>
                </a:lnTo>
                <a:lnTo>
                  <a:pt x="311569" y="34467"/>
                </a:lnTo>
                <a:lnTo>
                  <a:pt x="270433" y="52984"/>
                </a:lnTo>
                <a:lnTo>
                  <a:pt x="231406" y="75057"/>
                </a:lnTo>
                <a:lnTo>
                  <a:pt x="194691" y="100469"/>
                </a:lnTo>
                <a:lnTo>
                  <a:pt x="160489" y="129019"/>
                </a:lnTo>
                <a:lnTo>
                  <a:pt x="129006" y="160502"/>
                </a:lnTo>
                <a:lnTo>
                  <a:pt x="100457" y="194703"/>
                </a:lnTo>
                <a:lnTo>
                  <a:pt x="75044" y="231419"/>
                </a:lnTo>
                <a:lnTo>
                  <a:pt x="52971" y="270446"/>
                </a:lnTo>
                <a:lnTo>
                  <a:pt x="34455" y="311581"/>
                </a:lnTo>
                <a:lnTo>
                  <a:pt x="19685" y="354609"/>
                </a:lnTo>
                <a:lnTo>
                  <a:pt x="8877" y="399338"/>
                </a:lnTo>
                <a:lnTo>
                  <a:pt x="2247" y="445541"/>
                </a:lnTo>
                <a:lnTo>
                  <a:pt x="0" y="493014"/>
                </a:lnTo>
                <a:lnTo>
                  <a:pt x="2247" y="540499"/>
                </a:lnTo>
                <a:lnTo>
                  <a:pt x="8877" y="586701"/>
                </a:lnTo>
                <a:lnTo>
                  <a:pt x="19685" y="631431"/>
                </a:lnTo>
                <a:lnTo>
                  <a:pt x="34455" y="674458"/>
                </a:lnTo>
                <a:lnTo>
                  <a:pt x="52971" y="715594"/>
                </a:lnTo>
                <a:lnTo>
                  <a:pt x="75044" y="754621"/>
                </a:lnTo>
                <a:lnTo>
                  <a:pt x="100457" y="791337"/>
                </a:lnTo>
                <a:lnTo>
                  <a:pt x="129006" y="825538"/>
                </a:lnTo>
                <a:lnTo>
                  <a:pt x="160489" y="857021"/>
                </a:lnTo>
                <a:lnTo>
                  <a:pt x="194691" y="885571"/>
                </a:lnTo>
                <a:lnTo>
                  <a:pt x="231406" y="910983"/>
                </a:lnTo>
                <a:lnTo>
                  <a:pt x="270433" y="933056"/>
                </a:lnTo>
                <a:lnTo>
                  <a:pt x="311569" y="951572"/>
                </a:lnTo>
                <a:lnTo>
                  <a:pt x="354596" y="966343"/>
                </a:lnTo>
                <a:lnTo>
                  <a:pt x="399326" y="977150"/>
                </a:lnTo>
                <a:lnTo>
                  <a:pt x="445528" y="983780"/>
                </a:lnTo>
                <a:lnTo>
                  <a:pt x="493014" y="986028"/>
                </a:lnTo>
                <a:lnTo>
                  <a:pt x="540486" y="983780"/>
                </a:lnTo>
                <a:lnTo>
                  <a:pt x="586689" y="977150"/>
                </a:lnTo>
                <a:lnTo>
                  <a:pt x="631418" y="966343"/>
                </a:lnTo>
                <a:lnTo>
                  <a:pt x="674446" y="951572"/>
                </a:lnTo>
                <a:lnTo>
                  <a:pt x="715581" y="933056"/>
                </a:lnTo>
                <a:lnTo>
                  <a:pt x="754608" y="910983"/>
                </a:lnTo>
                <a:lnTo>
                  <a:pt x="791324" y="885571"/>
                </a:lnTo>
                <a:lnTo>
                  <a:pt x="825525" y="857021"/>
                </a:lnTo>
                <a:lnTo>
                  <a:pt x="857008" y="825538"/>
                </a:lnTo>
                <a:lnTo>
                  <a:pt x="885558" y="791337"/>
                </a:lnTo>
                <a:lnTo>
                  <a:pt x="910971" y="754621"/>
                </a:lnTo>
                <a:lnTo>
                  <a:pt x="933043" y="715594"/>
                </a:lnTo>
                <a:lnTo>
                  <a:pt x="951560" y="674458"/>
                </a:lnTo>
                <a:lnTo>
                  <a:pt x="966330" y="631431"/>
                </a:lnTo>
                <a:lnTo>
                  <a:pt x="977138" y="586701"/>
                </a:lnTo>
                <a:lnTo>
                  <a:pt x="983767" y="540499"/>
                </a:lnTo>
                <a:lnTo>
                  <a:pt x="986028" y="493014"/>
                </a:lnTo>
                <a:close/>
              </a:path>
            </a:pathLst>
          </a:custGeom>
          <a:solidFill>
            <a:srgbClr val="76DC35">
              <a:alpha val="1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bg object 67"/>
          <p:cNvSpPr/>
          <p:nvPr/>
        </p:nvSpPr>
        <p:spPr>
          <a:xfrm>
            <a:off x="6569821" y="1408557"/>
            <a:ext cx="220907" cy="22974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bg object 68"/>
          <p:cNvSpPr/>
          <p:nvPr/>
        </p:nvSpPr>
        <p:spPr>
          <a:xfrm>
            <a:off x="6516643" y="1619377"/>
            <a:ext cx="334010" cy="235585"/>
          </a:xfrm>
          <a:custGeom>
            <a:avLst/>
            <a:gdLst/>
            <a:ahLst/>
            <a:cxnLst/>
            <a:rect l="l" t="t" r="r" b="b"/>
            <a:pathLst>
              <a:path w="334009" h="235585">
                <a:moveTo>
                  <a:pt x="174098" y="0"/>
                </a:moveTo>
                <a:lnTo>
                  <a:pt x="123390" y="2230"/>
                </a:lnTo>
                <a:lnTo>
                  <a:pt x="82713" y="15178"/>
                </a:lnTo>
                <a:lnTo>
                  <a:pt x="51216" y="37368"/>
                </a:lnTo>
                <a:lnTo>
                  <a:pt x="12356" y="103575"/>
                </a:lnTo>
                <a:lnTo>
                  <a:pt x="3291" y="144643"/>
                </a:lnTo>
                <a:lnTo>
                  <a:pt x="0" y="189053"/>
                </a:lnTo>
                <a:lnTo>
                  <a:pt x="1632" y="235331"/>
                </a:lnTo>
                <a:lnTo>
                  <a:pt x="56717" y="234952"/>
                </a:lnTo>
                <a:lnTo>
                  <a:pt x="164970" y="234823"/>
                </a:lnTo>
                <a:lnTo>
                  <a:pt x="219018" y="233957"/>
                </a:lnTo>
                <a:lnTo>
                  <a:pt x="273603" y="231814"/>
                </a:lnTo>
                <a:lnTo>
                  <a:pt x="329165" y="227837"/>
                </a:lnTo>
                <a:lnTo>
                  <a:pt x="333425" y="179491"/>
                </a:lnTo>
                <a:lnTo>
                  <a:pt x="332385" y="134623"/>
                </a:lnTo>
                <a:lnTo>
                  <a:pt x="325318" y="94334"/>
                </a:lnTo>
                <a:lnTo>
                  <a:pt x="290190" y="31883"/>
                </a:lnTo>
                <a:lnTo>
                  <a:pt x="222219" y="924"/>
                </a:lnTo>
                <a:lnTo>
                  <a:pt x="174098" y="0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bg object 69"/>
          <p:cNvSpPr/>
          <p:nvPr/>
        </p:nvSpPr>
        <p:spPr>
          <a:xfrm>
            <a:off x="6485572" y="1856263"/>
            <a:ext cx="398145" cy="556260"/>
          </a:xfrm>
          <a:custGeom>
            <a:avLst/>
            <a:gdLst/>
            <a:ahLst/>
            <a:cxnLst/>
            <a:rect l="l" t="t" r="r" b="b"/>
            <a:pathLst>
              <a:path w="398145" h="556260">
                <a:moveTo>
                  <a:pt x="259246" y="0"/>
                </a:moveTo>
                <a:lnTo>
                  <a:pt x="243522" y="1365"/>
                </a:lnTo>
                <a:lnTo>
                  <a:pt x="245218" y="45788"/>
                </a:lnTo>
                <a:lnTo>
                  <a:pt x="250689" y="78469"/>
                </a:lnTo>
                <a:lnTo>
                  <a:pt x="257423" y="101457"/>
                </a:lnTo>
                <a:lnTo>
                  <a:pt x="262909" y="116803"/>
                </a:lnTo>
                <a:lnTo>
                  <a:pt x="264636" y="126555"/>
                </a:lnTo>
                <a:lnTo>
                  <a:pt x="260091" y="132764"/>
                </a:lnTo>
                <a:lnTo>
                  <a:pt x="246763" y="137480"/>
                </a:lnTo>
                <a:lnTo>
                  <a:pt x="222141" y="142751"/>
                </a:lnTo>
                <a:lnTo>
                  <a:pt x="183713" y="150629"/>
                </a:lnTo>
                <a:lnTo>
                  <a:pt x="128968" y="163163"/>
                </a:lnTo>
                <a:lnTo>
                  <a:pt x="119518" y="136022"/>
                </a:lnTo>
                <a:lnTo>
                  <a:pt x="135858" y="95869"/>
                </a:lnTo>
                <a:lnTo>
                  <a:pt x="155293" y="49738"/>
                </a:lnTo>
                <a:lnTo>
                  <a:pt x="155130" y="4667"/>
                </a:lnTo>
                <a:lnTo>
                  <a:pt x="111458" y="5048"/>
                </a:lnTo>
                <a:lnTo>
                  <a:pt x="70167" y="5810"/>
                </a:lnTo>
                <a:lnTo>
                  <a:pt x="71538" y="29993"/>
                </a:lnTo>
                <a:lnTo>
                  <a:pt x="69802" y="58689"/>
                </a:lnTo>
                <a:lnTo>
                  <a:pt x="61612" y="86981"/>
                </a:lnTo>
                <a:lnTo>
                  <a:pt x="43624" y="109950"/>
                </a:lnTo>
                <a:lnTo>
                  <a:pt x="28396" y="124652"/>
                </a:lnTo>
                <a:lnTo>
                  <a:pt x="19145" y="144510"/>
                </a:lnTo>
                <a:lnTo>
                  <a:pt x="20800" y="162867"/>
                </a:lnTo>
                <a:lnTo>
                  <a:pt x="38290" y="173069"/>
                </a:lnTo>
                <a:lnTo>
                  <a:pt x="41846" y="172815"/>
                </a:lnTo>
                <a:lnTo>
                  <a:pt x="45021" y="175482"/>
                </a:lnTo>
                <a:lnTo>
                  <a:pt x="45529" y="182721"/>
                </a:lnTo>
                <a:lnTo>
                  <a:pt x="42735" y="185769"/>
                </a:lnTo>
                <a:lnTo>
                  <a:pt x="39179" y="186023"/>
                </a:lnTo>
                <a:lnTo>
                  <a:pt x="13469" y="203340"/>
                </a:lnTo>
                <a:lnTo>
                  <a:pt x="0" y="231028"/>
                </a:lnTo>
                <a:lnTo>
                  <a:pt x="3389" y="259264"/>
                </a:lnTo>
                <a:lnTo>
                  <a:pt x="28257" y="278225"/>
                </a:lnTo>
                <a:lnTo>
                  <a:pt x="30035" y="284702"/>
                </a:lnTo>
                <a:lnTo>
                  <a:pt x="33718" y="293592"/>
                </a:lnTo>
                <a:lnTo>
                  <a:pt x="35242" y="300196"/>
                </a:lnTo>
                <a:lnTo>
                  <a:pt x="21482" y="310524"/>
                </a:lnTo>
                <a:lnTo>
                  <a:pt x="9175" y="321865"/>
                </a:lnTo>
                <a:lnTo>
                  <a:pt x="1202" y="334468"/>
                </a:lnTo>
                <a:lnTo>
                  <a:pt x="444" y="348583"/>
                </a:lnTo>
                <a:lnTo>
                  <a:pt x="3823" y="358892"/>
                </a:lnTo>
                <a:lnTo>
                  <a:pt x="11001" y="366950"/>
                </a:lnTo>
                <a:lnTo>
                  <a:pt x="21536" y="372461"/>
                </a:lnTo>
                <a:lnTo>
                  <a:pt x="34988" y="375126"/>
                </a:lnTo>
                <a:lnTo>
                  <a:pt x="38568" y="384036"/>
                </a:lnTo>
                <a:lnTo>
                  <a:pt x="24479" y="399732"/>
                </a:lnTo>
                <a:lnTo>
                  <a:pt x="8628" y="421382"/>
                </a:lnTo>
                <a:lnTo>
                  <a:pt x="6921" y="448151"/>
                </a:lnTo>
                <a:lnTo>
                  <a:pt x="24840" y="471257"/>
                </a:lnTo>
                <a:lnTo>
                  <a:pt x="54737" y="477265"/>
                </a:lnTo>
                <a:lnTo>
                  <a:pt x="88824" y="473797"/>
                </a:lnTo>
                <a:lnTo>
                  <a:pt x="119316" y="468471"/>
                </a:lnTo>
                <a:lnTo>
                  <a:pt x="146315" y="463024"/>
                </a:lnTo>
                <a:lnTo>
                  <a:pt x="158419" y="464369"/>
                </a:lnTo>
                <a:lnTo>
                  <a:pt x="159614" y="471144"/>
                </a:lnTo>
                <a:lnTo>
                  <a:pt x="153886" y="481988"/>
                </a:lnTo>
                <a:lnTo>
                  <a:pt x="145224" y="495538"/>
                </a:lnTo>
                <a:lnTo>
                  <a:pt x="137613" y="510433"/>
                </a:lnTo>
                <a:lnTo>
                  <a:pt x="135041" y="525311"/>
                </a:lnTo>
                <a:lnTo>
                  <a:pt x="141493" y="538810"/>
                </a:lnTo>
                <a:lnTo>
                  <a:pt x="160958" y="549570"/>
                </a:lnTo>
                <a:lnTo>
                  <a:pt x="197421" y="556228"/>
                </a:lnTo>
                <a:lnTo>
                  <a:pt x="243206" y="546606"/>
                </a:lnTo>
                <a:lnTo>
                  <a:pt x="289861" y="534114"/>
                </a:lnTo>
                <a:lnTo>
                  <a:pt x="333920" y="516169"/>
                </a:lnTo>
                <a:lnTo>
                  <a:pt x="371919" y="490188"/>
                </a:lnTo>
                <a:lnTo>
                  <a:pt x="383045" y="464726"/>
                </a:lnTo>
                <a:lnTo>
                  <a:pt x="379396" y="444039"/>
                </a:lnTo>
                <a:lnTo>
                  <a:pt x="364579" y="427662"/>
                </a:lnTo>
                <a:lnTo>
                  <a:pt x="342201" y="415131"/>
                </a:lnTo>
                <a:lnTo>
                  <a:pt x="365506" y="389461"/>
                </a:lnTo>
                <a:lnTo>
                  <a:pt x="371526" y="376465"/>
                </a:lnTo>
                <a:lnTo>
                  <a:pt x="370522" y="358362"/>
                </a:lnTo>
                <a:lnTo>
                  <a:pt x="356445" y="335145"/>
                </a:lnTo>
                <a:lnTo>
                  <a:pt x="333533" y="325691"/>
                </a:lnTo>
                <a:lnTo>
                  <a:pt x="317051" y="320857"/>
                </a:lnTo>
                <a:lnTo>
                  <a:pt x="322262" y="311499"/>
                </a:lnTo>
                <a:lnTo>
                  <a:pt x="364638" y="299059"/>
                </a:lnTo>
                <a:lnTo>
                  <a:pt x="386667" y="274177"/>
                </a:lnTo>
                <a:lnTo>
                  <a:pt x="382430" y="247223"/>
                </a:lnTo>
                <a:lnTo>
                  <a:pt x="346011" y="228568"/>
                </a:lnTo>
                <a:lnTo>
                  <a:pt x="340931" y="228568"/>
                </a:lnTo>
                <a:lnTo>
                  <a:pt x="335597" y="228060"/>
                </a:lnTo>
                <a:lnTo>
                  <a:pt x="335597" y="221964"/>
                </a:lnTo>
                <a:lnTo>
                  <a:pt x="347033" y="214280"/>
                </a:lnTo>
                <a:lnTo>
                  <a:pt x="365077" y="210407"/>
                </a:lnTo>
                <a:lnTo>
                  <a:pt x="383907" y="204533"/>
                </a:lnTo>
                <a:lnTo>
                  <a:pt x="397700" y="190849"/>
                </a:lnTo>
                <a:lnTo>
                  <a:pt x="397808" y="161137"/>
                </a:lnTo>
                <a:lnTo>
                  <a:pt x="383981" y="137509"/>
                </a:lnTo>
                <a:lnTo>
                  <a:pt x="362747" y="116830"/>
                </a:lnTo>
                <a:lnTo>
                  <a:pt x="340635" y="95962"/>
                </a:lnTo>
                <a:lnTo>
                  <a:pt x="324175" y="71769"/>
                </a:lnTo>
                <a:lnTo>
                  <a:pt x="319896" y="41112"/>
                </a:lnTo>
                <a:lnTo>
                  <a:pt x="334327" y="857"/>
                </a:lnTo>
                <a:lnTo>
                  <a:pt x="310459" y="1079"/>
                </a:lnTo>
                <a:lnTo>
                  <a:pt x="283495" y="349"/>
                </a:lnTo>
                <a:lnTo>
                  <a:pt x="259246" y="0"/>
                </a:lnTo>
                <a:close/>
              </a:path>
            </a:pathLst>
          </a:custGeom>
          <a:solidFill>
            <a:srgbClr val="CFE4B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bg object 70"/>
          <p:cNvSpPr/>
          <p:nvPr/>
        </p:nvSpPr>
        <p:spPr>
          <a:xfrm>
            <a:off x="6478346" y="0"/>
            <a:ext cx="414655" cy="2421255"/>
          </a:xfrm>
          <a:custGeom>
            <a:avLst/>
            <a:gdLst/>
            <a:ahLst/>
            <a:cxnLst/>
            <a:rect l="l" t="t" r="r" b="b"/>
            <a:pathLst>
              <a:path w="414654" h="2421255">
                <a:moveTo>
                  <a:pt x="414261" y="2040216"/>
                </a:moveTo>
                <a:lnTo>
                  <a:pt x="406831" y="2003386"/>
                </a:lnTo>
                <a:lnTo>
                  <a:pt x="392315" y="1989543"/>
                </a:lnTo>
                <a:lnTo>
                  <a:pt x="392315" y="2027516"/>
                </a:lnTo>
                <a:lnTo>
                  <a:pt x="388010" y="2047836"/>
                </a:lnTo>
                <a:lnTo>
                  <a:pt x="363524" y="2060536"/>
                </a:lnTo>
                <a:lnTo>
                  <a:pt x="363778" y="2060536"/>
                </a:lnTo>
                <a:lnTo>
                  <a:pt x="318122" y="2070696"/>
                </a:lnTo>
                <a:lnTo>
                  <a:pt x="229082" y="2088476"/>
                </a:lnTo>
                <a:lnTo>
                  <a:pt x="47294" y="2127847"/>
                </a:lnTo>
                <a:lnTo>
                  <a:pt x="39001" y="2126577"/>
                </a:lnTo>
                <a:lnTo>
                  <a:pt x="30683" y="2121497"/>
                </a:lnTo>
                <a:lnTo>
                  <a:pt x="23469" y="2115147"/>
                </a:lnTo>
                <a:lnTo>
                  <a:pt x="18465" y="2107527"/>
                </a:lnTo>
                <a:lnTo>
                  <a:pt x="17716" y="2084666"/>
                </a:lnTo>
                <a:lnTo>
                  <a:pt x="36385" y="2064346"/>
                </a:lnTo>
                <a:lnTo>
                  <a:pt x="113550" y="2035136"/>
                </a:lnTo>
                <a:lnTo>
                  <a:pt x="162864" y="2024976"/>
                </a:lnTo>
                <a:lnTo>
                  <a:pt x="213182" y="2016086"/>
                </a:lnTo>
                <a:lnTo>
                  <a:pt x="220980" y="2014816"/>
                </a:lnTo>
                <a:lnTo>
                  <a:pt x="259930" y="2008466"/>
                </a:lnTo>
                <a:lnTo>
                  <a:pt x="298488" y="2000846"/>
                </a:lnTo>
                <a:lnTo>
                  <a:pt x="324281" y="1993226"/>
                </a:lnTo>
                <a:lnTo>
                  <a:pt x="330377" y="1989416"/>
                </a:lnTo>
                <a:lnTo>
                  <a:pt x="332244" y="1981796"/>
                </a:lnTo>
                <a:lnTo>
                  <a:pt x="329780" y="1976716"/>
                </a:lnTo>
                <a:lnTo>
                  <a:pt x="322884" y="1974176"/>
                </a:lnTo>
                <a:lnTo>
                  <a:pt x="288594" y="1981796"/>
                </a:lnTo>
                <a:lnTo>
                  <a:pt x="273634" y="1955126"/>
                </a:lnTo>
                <a:lnTo>
                  <a:pt x="268655" y="1939137"/>
                </a:lnTo>
                <a:lnTo>
                  <a:pt x="268655" y="1986876"/>
                </a:lnTo>
                <a:lnTo>
                  <a:pt x="134150" y="2014816"/>
                </a:lnTo>
                <a:lnTo>
                  <a:pt x="134429" y="1990686"/>
                </a:lnTo>
                <a:lnTo>
                  <a:pt x="151828" y="1958936"/>
                </a:lnTo>
                <a:lnTo>
                  <a:pt x="168960" y="1917026"/>
                </a:lnTo>
                <a:lnTo>
                  <a:pt x="168452" y="1864956"/>
                </a:lnTo>
                <a:lnTo>
                  <a:pt x="168452" y="1863686"/>
                </a:lnTo>
                <a:lnTo>
                  <a:pt x="244144" y="1862416"/>
                </a:lnTo>
                <a:lnTo>
                  <a:pt x="242087" y="1895436"/>
                </a:lnTo>
                <a:lnTo>
                  <a:pt x="245567" y="1927186"/>
                </a:lnTo>
                <a:lnTo>
                  <a:pt x="254431" y="1957666"/>
                </a:lnTo>
                <a:lnTo>
                  <a:pt x="268528" y="1986876"/>
                </a:lnTo>
                <a:lnTo>
                  <a:pt x="268655" y="1986876"/>
                </a:lnTo>
                <a:lnTo>
                  <a:pt x="268655" y="1939137"/>
                </a:lnTo>
                <a:lnTo>
                  <a:pt x="264147" y="1924646"/>
                </a:lnTo>
                <a:lnTo>
                  <a:pt x="260261" y="1894166"/>
                </a:lnTo>
                <a:lnTo>
                  <a:pt x="262178" y="1862416"/>
                </a:lnTo>
                <a:lnTo>
                  <a:pt x="330123" y="1861146"/>
                </a:lnTo>
                <a:lnTo>
                  <a:pt x="317347" y="1895436"/>
                </a:lnTo>
                <a:lnTo>
                  <a:pt x="319659" y="1930996"/>
                </a:lnTo>
                <a:lnTo>
                  <a:pt x="335140" y="1962746"/>
                </a:lnTo>
                <a:lnTo>
                  <a:pt x="361873" y="1988146"/>
                </a:lnTo>
                <a:lnTo>
                  <a:pt x="381812" y="2004656"/>
                </a:lnTo>
                <a:lnTo>
                  <a:pt x="392315" y="2027516"/>
                </a:lnTo>
                <a:lnTo>
                  <a:pt x="392315" y="1989543"/>
                </a:lnTo>
                <a:lnTo>
                  <a:pt x="377545" y="1975446"/>
                </a:lnTo>
                <a:lnTo>
                  <a:pt x="349059" y="1948776"/>
                </a:lnTo>
                <a:lnTo>
                  <a:pt x="334403" y="1913216"/>
                </a:lnTo>
                <a:lnTo>
                  <a:pt x="346633" y="1862416"/>
                </a:lnTo>
                <a:lnTo>
                  <a:pt x="352501" y="1861146"/>
                </a:lnTo>
                <a:lnTo>
                  <a:pt x="363715" y="1859876"/>
                </a:lnTo>
                <a:lnTo>
                  <a:pt x="374065" y="1853526"/>
                </a:lnTo>
                <a:lnTo>
                  <a:pt x="375526" y="1848446"/>
                </a:lnTo>
                <a:lnTo>
                  <a:pt x="377367" y="1842096"/>
                </a:lnTo>
                <a:lnTo>
                  <a:pt x="381342" y="1796376"/>
                </a:lnTo>
                <a:lnTo>
                  <a:pt x="380555" y="1749386"/>
                </a:lnTo>
                <a:lnTo>
                  <a:pt x="372110" y="1704936"/>
                </a:lnTo>
                <a:lnTo>
                  <a:pt x="365213" y="1690179"/>
                </a:lnTo>
                <a:lnTo>
                  <a:pt x="365213" y="1791296"/>
                </a:lnTo>
                <a:lnTo>
                  <a:pt x="359460" y="1842096"/>
                </a:lnTo>
                <a:lnTo>
                  <a:pt x="151523" y="1846326"/>
                </a:lnTo>
                <a:lnTo>
                  <a:pt x="151523" y="1915756"/>
                </a:lnTo>
                <a:lnTo>
                  <a:pt x="135089" y="1953856"/>
                </a:lnTo>
                <a:lnTo>
                  <a:pt x="117208" y="1986876"/>
                </a:lnTo>
                <a:lnTo>
                  <a:pt x="114223" y="2019896"/>
                </a:lnTo>
                <a:lnTo>
                  <a:pt x="93268" y="2023706"/>
                </a:lnTo>
                <a:lnTo>
                  <a:pt x="67627" y="2027516"/>
                </a:lnTo>
                <a:lnTo>
                  <a:pt x="45618" y="2023706"/>
                </a:lnTo>
                <a:lnTo>
                  <a:pt x="35598" y="2007196"/>
                </a:lnTo>
                <a:lnTo>
                  <a:pt x="35725" y="2007196"/>
                </a:lnTo>
                <a:lnTo>
                  <a:pt x="59715" y="1971636"/>
                </a:lnTo>
                <a:lnTo>
                  <a:pt x="78955" y="1948776"/>
                </a:lnTo>
                <a:lnTo>
                  <a:pt x="90081" y="1919566"/>
                </a:lnTo>
                <a:lnTo>
                  <a:pt x="89700" y="1866226"/>
                </a:lnTo>
                <a:lnTo>
                  <a:pt x="150152" y="1864956"/>
                </a:lnTo>
                <a:lnTo>
                  <a:pt x="151523" y="1915756"/>
                </a:lnTo>
                <a:lnTo>
                  <a:pt x="151523" y="1846326"/>
                </a:lnTo>
                <a:lnTo>
                  <a:pt x="46405" y="1848446"/>
                </a:lnTo>
                <a:lnTo>
                  <a:pt x="46266" y="1798916"/>
                </a:lnTo>
                <a:lnTo>
                  <a:pt x="52578" y="1748116"/>
                </a:lnTo>
                <a:lnTo>
                  <a:pt x="68275" y="1701126"/>
                </a:lnTo>
                <a:lnTo>
                  <a:pt x="96354" y="1663026"/>
                </a:lnTo>
                <a:lnTo>
                  <a:pt x="139750" y="1636356"/>
                </a:lnTo>
                <a:lnTo>
                  <a:pt x="168071" y="1630006"/>
                </a:lnTo>
                <a:lnTo>
                  <a:pt x="190728" y="1624926"/>
                </a:lnTo>
                <a:lnTo>
                  <a:pt x="235966" y="1623656"/>
                </a:lnTo>
                <a:lnTo>
                  <a:pt x="275082" y="1631276"/>
                </a:lnTo>
                <a:lnTo>
                  <a:pt x="333387" y="1673186"/>
                </a:lnTo>
                <a:lnTo>
                  <a:pt x="362534" y="1745576"/>
                </a:lnTo>
                <a:lnTo>
                  <a:pt x="365213" y="1791296"/>
                </a:lnTo>
                <a:lnTo>
                  <a:pt x="365213" y="1690179"/>
                </a:lnTo>
                <a:lnTo>
                  <a:pt x="353123" y="1664296"/>
                </a:lnTo>
                <a:lnTo>
                  <a:pt x="320725" y="1631276"/>
                </a:lnTo>
                <a:lnTo>
                  <a:pt x="321094" y="1623656"/>
                </a:lnTo>
                <a:lnTo>
                  <a:pt x="321221" y="1621116"/>
                </a:lnTo>
                <a:lnTo>
                  <a:pt x="322529" y="1594446"/>
                </a:lnTo>
                <a:lnTo>
                  <a:pt x="323240" y="1555076"/>
                </a:lnTo>
                <a:lnTo>
                  <a:pt x="323443" y="1543646"/>
                </a:lnTo>
                <a:lnTo>
                  <a:pt x="319481" y="1492846"/>
                </a:lnTo>
                <a:lnTo>
                  <a:pt x="318249" y="1489036"/>
                </a:lnTo>
                <a:lnTo>
                  <a:pt x="308317" y="1458556"/>
                </a:lnTo>
                <a:lnTo>
                  <a:pt x="306654" y="1453476"/>
                </a:lnTo>
                <a:lnTo>
                  <a:pt x="303199" y="1451610"/>
                </a:lnTo>
                <a:lnTo>
                  <a:pt x="303199" y="1621116"/>
                </a:lnTo>
                <a:lnTo>
                  <a:pt x="255524" y="1608416"/>
                </a:lnTo>
                <a:lnTo>
                  <a:pt x="206743" y="1605876"/>
                </a:lnTo>
                <a:lnTo>
                  <a:pt x="158419" y="1613496"/>
                </a:lnTo>
                <a:lnTo>
                  <a:pt x="112191" y="1630006"/>
                </a:lnTo>
                <a:lnTo>
                  <a:pt x="111302" y="1623656"/>
                </a:lnTo>
                <a:lnTo>
                  <a:pt x="110515" y="1616036"/>
                </a:lnTo>
                <a:lnTo>
                  <a:pt x="109804" y="1609686"/>
                </a:lnTo>
                <a:lnTo>
                  <a:pt x="109143" y="1602066"/>
                </a:lnTo>
                <a:lnTo>
                  <a:pt x="181698" y="1584286"/>
                </a:lnTo>
                <a:lnTo>
                  <a:pt x="300913" y="1555076"/>
                </a:lnTo>
                <a:lnTo>
                  <a:pt x="303199" y="1621116"/>
                </a:lnTo>
                <a:lnTo>
                  <a:pt x="303199" y="1451610"/>
                </a:lnTo>
                <a:lnTo>
                  <a:pt x="300151" y="1449946"/>
                </a:lnTo>
                <a:lnTo>
                  <a:pt x="300151" y="1536026"/>
                </a:lnTo>
                <a:lnTo>
                  <a:pt x="107619" y="1584286"/>
                </a:lnTo>
                <a:lnTo>
                  <a:pt x="107061" y="1574126"/>
                </a:lnTo>
                <a:lnTo>
                  <a:pt x="106705" y="1565236"/>
                </a:lnTo>
                <a:lnTo>
                  <a:pt x="106514" y="1555076"/>
                </a:lnTo>
                <a:lnTo>
                  <a:pt x="106476" y="1546186"/>
                </a:lnTo>
                <a:lnTo>
                  <a:pt x="154228" y="1536026"/>
                </a:lnTo>
                <a:lnTo>
                  <a:pt x="165315" y="1532216"/>
                </a:lnTo>
                <a:lnTo>
                  <a:pt x="250342" y="1503006"/>
                </a:lnTo>
                <a:lnTo>
                  <a:pt x="298246" y="1489036"/>
                </a:lnTo>
                <a:lnTo>
                  <a:pt x="298627" y="1489036"/>
                </a:lnTo>
                <a:lnTo>
                  <a:pt x="300151" y="1536026"/>
                </a:lnTo>
                <a:lnTo>
                  <a:pt x="300151" y="1449946"/>
                </a:lnTo>
                <a:lnTo>
                  <a:pt x="297484" y="1448498"/>
                </a:lnTo>
                <a:lnTo>
                  <a:pt x="297484" y="1469986"/>
                </a:lnTo>
                <a:lnTo>
                  <a:pt x="153911" y="1515706"/>
                </a:lnTo>
                <a:lnTo>
                  <a:pt x="106857" y="1532216"/>
                </a:lnTo>
                <a:lnTo>
                  <a:pt x="107289" y="1518246"/>
                </a:lnTo>
                <a:lnTo>
                  <a:pt x="107289" y="1503006"/>
                </a:lnTo>
                <a:lnTo>
                  <a:pt x="108635" y="1487766"/>
                </a:lnTo>
                <a:lnTo>
                  <a:pt x="113080" y="1475066"/>
                </a:lnTo>
                <a:lnTo>
                  <a:pt x="113449" y="1475066"/>
                </a:lnTo>
                <a:lnTo>
                  <a:pt x="154228" y="1471256"/>
                </a:lnTo>
                <a:lnTo>
                  <a:pt x="217424" y="1462366"/>
                </a:lnTo>
                <a:lnTo>
                  <a:pt x="274637" y="1458556"/>
                </a:lnTo>
                <a:lnTo>
                  <a:pt x="297484" y="1469986"/>
                </a:lnTo>
                <a:lnTo>
                  <a:pt x="297484" y="1448498"/>
                </a:lnTo>
                <a:lnTo>
                  <a:pt x="280974" y="1439506"/>
                </a:lnTo>
                <a:lnTo>
                  <a:pt x="262305" y="1419834"/>
                </a:lnTo>
                <a:lnTo>
                  <a:pt x="262305" y="1440776"/>
                </a:lnTo>
                <a:lnTo>
                  <a:pt x="230682" y="1444586"/>
                </a:lnTo>
                <a:lnTo>
                  <a:pt x="167424" y="1450936"/>
                </a:lnTo>
                <a:lnTo>
                  <a:pt x="135801" y="1453476"/>
                </a:lnTo>
                <a:lnTo>
                  <a:pt x="143637" y="1436966"/>
                </a:lnTo>
                <a:lnTo>
                  <a:pt x="159600" y="1426806"/>
                </a:lnTo>
                <a:lnTo>
                  <a:pt x="179260" y="1421726"/>
                </a:lnTo>
                <a:lnTo>
                  <a:pt x="198170" y="1419186"/>
                </a:lnTo>
                <a:lnTo>
                  <a:pt x="198424" y="1419186"/>
                </a:lnTo>
                <a:lnTo>
                  <a:pt x="215988" y="1417916"/>
                </a:lnTo>
                <a:lnTo>
                  <a:pt x="235267" y="1420456"/>
                </a:lnTo>
                <a:lnTo>
                  <a:pt x="252082" y="1426806"/>
                </a:lnTo>
                <a:lnTo>
                  <a:pt x="262305" y="1440776"/>
                </a:lnTo>
                <a:lnTo>
                  <a:pt x="262305" y="1419834"/>
                </a:lnTo>
                <a:lnTo>
                  <a:pt x="260489" y="1417916"/>
                </a:lnTo>
                <a:lnTo>
                  <a:pt x="256882" y="1414106"/>
                </a:lnTo>
                <a:lnTo>
                  <a:pt x="216255" y="1402676"/>
                </a:lnTo>
                <a:lnTo>
                  <a:pt x="208965" y="1403299"/>
                </a:lnTo>
                <a:lnTo>
                  <a:pt x="208965" y="0"/>
                </a:lnTo>
                <a:lnTo>
                  <a:pt x="190677" y="0"/>
                </a:lnTo>
                <a:lnTo>
                  <a:pt x="190677" y="1404848"/>
                </a:lnTo>
                <a:lnTo>
                  <a:pt x="171373" y="1406486"/>
                </a:lnTo>
                <a:lnTo>
                  <a:pt x="134493" y="1424266"/>
                </a:lnTo>
                <a:lnTo>
                  <a:pt x="117906" y="1456016"/>
                </a:lnTo>
                <a:lnTo>
                  <a:pt x="95872" y="1473796"/>
                </a:lnTo>
                <a:lnTo>
                  <a:pt x="87566" y="1511896"/>
                </a:lnTo>
                <a:lnTo>
                  <a:pt x="87985" y="1561426"/>
                </a:lnTo>
                <a:lnTo>
                  <a:pt x="95046" y="1641436"/>
                </a:lnTo>
                <a:lnTo>
                  <a:pt x="63449" y="1674456"/>
                </a:lnTo>
                <a:lnTo>
                  <a:pt x="43421" y="1715096"/>
                </a:lnTo>
                <a:lnTo>
                  <a:pt x="32499" y="1759546"/>
                </a:lnTo>
                <a:lnTo>
                  <a:pt x="28244" y="1805266"/>
                </a:lnTo>
                <a:lnTo>
                  <a:pt x="28244" y="1850986"/>
                </a:lnTo>
                <a:lnTo>
                  <a:pt x="33337" y="1863686"/>
                </a:lnTo>
                <a:lnTo>
                  <a:pt x="45072" y="1867496"/>
                </a:lnTo>
                <a:lnTo>
                  <a:pt x="59169" y="1867496"/>
                </a:lnTo>
                <a:lnTo>
                  <a:pt x="71424" y="1866226"/>
                </a:lnTo>
                <a:lnTo>
                  <a:pt x="73050" y="1892896"/>
                </a:lnTo>
                <a:lnTo>
                  <a:pt x="71272" y="1918296"/>
                </a:lnTo>
                <a:lnTo>
                  <a:pt x="63474" y="1942426"/>
                </a:lnTo>
                <a:lnTo>
                  <a:pt x="47028" y="1962746"/>
                </a:lnTo>
                <a:lnTo>
                  <a:pt x="29095" y="1980526"/>
                </a:lnTo>
                <a:lnTo>
                  <a:pt x="19138" y="2004656"/>
                </a:lnTo>
                <a:lnTo>
                  <a:pt x="22402" y="2026246"/>
                </a:lnTo>
                <a:lnTo>
                  <a:pt x="44119" y="2037676"/>
                </a:lnTo>
                <a:lnTo>
                  <a:pt x="15494" y="2056726"/>
                </a:lnTo>
                <a:lnTo>
                  <a:pt x="0" y="2087206"/>
                </a:lnTo>
                <a:lnTo>
                  <a:pt x="2908" y="2118957"/>
                </a:lnTo>
                <a:lnTo>
                  <a:pt x="29502" y="2140547"/>
                </a:lnTo>
                <a:lnTo>
                  <a:pt x="30784" y="2141817"/>
                </a:lnTo>
                <a:lnTo>
                  <a:pt x="31673" y="2154517"/>
                </a:lnTo>
                <a:lnTo>
                  <a:pt x="35598" y="2157057"/>
                </a:lnTo>
                <a:lnTo>
                  <a:pt x="9042" y="2177377"/>
                </a:lnTo>
                <a:lnTo>
                  <a:pt x="393" y="2204047"/>
                </a:lnTo>
                <a:lnTo>
                  <a:pt x="10744" y="2228177"/>
                </a:lnTo>
                <a:lnTo>
                  <a:pt x="41198" y="2239607"/>
                </a:lnTo>
                <a:lnTo>
                  <a:pt x="14643" y="2266277"/>
                </a:lnTo>
                <a:lnTo>
                  <a:pt x="6184" y="2299297"/>
                </a:lnTo>
                <a:lnTo>
                  <a:pt x="18275" y="2327237"/>
                </a:lnTo>
                <a:lnTo>
                  <a:pt x="53378" y="2342477"/>
                </a:lnTo>
                <a:lnTo>
                  <a:pt x="80822" y="2339937"/>
                </a:lnTo>
                <a:lnTo>
                  <a:pt x="108140" y="2336127"/>
                </a:lnTo>
                <a:lnTo>
                  <a:pt x="135382" y="2331047"/>
                </a:lnTo>
                <a:lnTo>
                  <a:pt x="162598" y="2327237"/>
                </a:lnTo>
                <a:lnTo>
                  <a:pt x="147675" y="2342477"/>
                </a:lnTo>
                <a:lnTo>
                  <a:pt x="138379" y="2361527"/>
                </a:lnTo>
                <a:lnTo>
                  <a:pt x="136855" y="2381847"/>
                </a:lnTo>
                <a:lnTo>
                  <a:pt x="145199" y="2400897"/>
                </a:lnTo>
                <a:lnTo>
                  <a:pt x="171056" y="2418677"/>
                </a:lnTo>
                <a:lnTo>
                  <a:pt x="202082" y="2421217"/>
                </a:lnTo>
                <a:lnTo>
                  <a:pt x="234518" y="2414867"/>
                </a:lnTo>
                <a:lnTo>
                  <a:pt x="264591" y="2405977"/>
                </a:lnTo>
                <a:lnTo>
                  <a:pt x="278130" y="2402167"/>
                </a:lnTo>
                <a:lnTo>
                  <a:pt x="328485" y="2386927"/>
                </a:lnTo>
                <a:lnTo>
                  <a:pt x="383717" y="2352637"/>
                </a:lnTo>
                <a:lnTo>
                  <a:pt x="395147" y="2329777"/>
                </a:lnTo>
                <a:lnTo>
                  <a:pt x="393661" y="2304377"/>
                </a:lnTo>
                <a:lnTo>
                  <a:pt x="386511" y="2292947"/>
                </a:lnTo>
                <a:lnTo>
                  <a:pt x="380161" y="2282787"/>
                </a:lnTo>
                <a:lnTo>
                  <a:pt x="378269" y="2282012"/>
                </a:lnTo>
                <a:lnTo>
                  <a:pt x="378269" y="2325967"/>
                </a:lnTo>
                <a:lnTo>
                  <a:pt x="359283" y="2351367"/>
                </a:lnTo>
                <a:lnTo>
                  <a:pt x="324116" y="2370417"/>
                </a:lnTo>
                <a:lnTo>
                  <a:pt x="290245" y="2379307"/>
                </a:lnTo>
                <a:lnTo>
                  <a:pt x="262953" y="2386927"/>
                </a:lnTo>
                <a:lnTo>
                  <a:pt x="235394" y="2397087"/>
                </a:lnTo>
                <a:lnTo>
                  <a:pt x="207568" y="2402167"/>
                </a:lnTo>
                <a:lnTo>
                  <a:pt x="179501" y="2400897"/>
                </a:lnTo>
                <a:lnTo>
                  <a:pt x="167424" y="2394547"/>
                </a:lnTo>
                <a:lnTo>
                  <a:pt x="158648" y="2385657"/>
                </a:lnTo>
                <a:lnTo>
                  <a:pt x="154622" y="2374227"/>
                </a:lnTo>
                <a:lnTo>
                  <a:pt x="156768" y="2360257"/>
                </a:lnTo>
                <a:lnTo>
                  <a:pt x="175856" y="2342477"/>
                </a:lnTo>
                <a:lnTo>
                  <a:pt x="207149" y="2327237"/>
                </a:lnTo>
                <a:lnTo>
                  <a:pt x="217576" y="2322157"/>
                </a:lnTo>
                <a:lnTo>
                  <a:pt x="270395" y="2303107"/>
                </a:lnTo>
                <a:lnTo>
                  <a:pt x="322834" y="2292947"/>
                </a:lnTo>
                <a:lnTo>
                  <a:pt x="363397" y="2295487"/>
                </a:lnTo>
                <a:lnTo>
                  <a:pt x="363651" y="2295487"/>
                </a:lnTo>
                <a:lnTo>
                  <a:pt x="378269" y="2325967"/>
                </a:lnTo>
                <a:lnTo>
                  <a:pt x="378269" y="2282012"/>
                </a:lnTo>
                <a:lnTo>
                  <a:pt x="355523" y="2272627"/>
                </a:lnTo>
                <a:lnTo>
                  <a:pt x="371716" y="2261197"/>
                </a:lnTo>
                <a:lnTo>
                  <a:pt x="381850" y="2244687"/>
                </a:lnTo>
                <a:lnTo>
                  <a:pt x="385114" y="2225637"/>
                </a:lnTo>
                <a:lnTo>
                  <a:pt x="380669" y="2206587"/>
                </a:lnTo>
                <a:lnTo>
                  <a:pt x="375069" y="2197697"/>
                </a:lnTo>
                <a:lnTo>
                  <a:pt x="371881" y="2192617"/>
                </a:lnTo>
                <a:lnTo>
                  <a:pt x="365937" y="2188273"/>
                </a:lnTo>
                <a:lnTo>
                  <a:pt x="365937" y="2235797"/>
                </a:lnTo>
                <a:lnTo>
                  <a:pt x="346849" y="2256117"/>
                </a:lnTo>
                <a:lnTo>
                  <a:pt x="311912" y="2272627"/>
                </a:lnTo>
                <a:lnTo>
                  <a:pt x="267068" y="2286597"/>
                </a:lnTo>
                <a:lnTo>
                  <a:pt x="218211" y="2296757"/>
                </a:lnTo>
                <a:lnTo>
                  <a:pt x="171272" y="2305647"/>
                </a:lnTo>
                <a:lnTo>
                  <a:pt x="132181" y="2311997"/>
                </a:lnTo>
                <a:lnTo>
                  <a:pt x="106857" y="2317077"/>
                </a:lnTo>
                <a:lnTo>
                  <a:pt x="65608" y="2322157"/>
                </a:lnTo>
                <a:lnTo>
                  <a:pt x="34010" y="2310727"/>
                </a:lnTo>
                <a:lnTo>
                  <a:pt x="25666" y="2284057"/>
                </a:lnTo>
                <a:lnTo>
                  <a:pt x="54152" y="2248497"/>
                </a:lnTo>
                <a:lnTo>
                  <a:pt x="89115" y="2242147"/>
                </a:lnTo>
                <a:lnTo>
                  <a:pt x="175793" y="2221827"/>
                </a:lnTo>
                <a:lnTo>
                  <a:pt x="248551" y="2205317"/>
                </a:lnTo>
                <a:lnTo>
                  <a:pt x="299770" y="2197697"/>
                </a:lnTo>
                <a:lnTo>
                  <a:pt x="339979" y="2198967"/>
                </a:lnTo>
                <a:lnTo>
                  <a:pt x="363143" y="2211667"/>
                </a:lnTo>
                <a:lnTo>
                  <a:pt x="363270" y="2211667"/>
                </a:lnTo>
                <a:lnTo>
                  <a:pt x="365937" y="2235797"/>
                </a:lnTo>
                <a:lnTo>
                  <a:pt x="365937" y="2188273"/>
                </a:lnTo>
                <a:lnTo>
                  <a:pt x="359727" y="2183727"/>
                </a:lnTo>
                <a:lnTo>
                  <a:pt x="345211" y="2177377"/>
                </a:lnTo>
                <a:lnTo>
                  <a:pt x="329361" y="2177377"/>
                </a:lnTo>
                <a:lnTo>
                  <a:pt x="373138" y="2163407"/>
                </a:lnTo>
                <a:lnTo>
                  <a:pt x="399097" y="2138007"/>
                </a:lnTo>
                <a:lnTo>
                  <a:pt x="397738" y="2107527"/>
                </a:lnTo>
                <a:lnTo>
                  <a:pt x="382574" y="2096935"/>
                </a:lnTo>
                <a:lnTo>
                  <a:pt x="382574" y="2134197"/>
                </a:lnTo>
                <a:lnTo>
                  <a:pt x="361899" y="2150707"/>
                </a:lnTo>
                <a:lnTo>
                  <a:pt x="336181" y="2162137"/>
                </a:lnTo>
                <a:lnTo>
                  <a:pt x="308698" y="2169757"/>
                </a:lnTo>
                <a:lnTo>
                  <a:pt x="282752" y="2178647"/>
                </a:lnTo>
                <a:lnTo>
                  <a:pt x="242176" y="2186267"/>
                </a:lnTo>
                <a:lnTo>
                  <a:pt x="119176" y="2215477"/>
                </a:lnTo>
                <a:lnTo>
                  <a:pt x="62572" y="2221827"/>
                </a:lnTo>
                <a:lnTo>
                  <a:pt x="26466" y="2215477"/>
                </a:lnTo>
                <a:lnTo>
                  <a:pt x="16332" y="2195157"/>
                </a:lnTo>
                <a:lnTo>
                  <a:pt x="30353" y="2178647"/>
                </a:lnTo>
                <a:lnTo>
                  <a:pt x="49339" y="2162137"/>
                </a:lnTo>
                <a:lnTo>
                  <a:pt x="54152" y="2146897"/>
                </a:lnTo>
                <a:lnTo>
                  <a:pt x="103009" y="2138007"/>
                </a:lnTo>
                <a:lnTo>
                  <a:pt x="150418" y="2127847"/>
                </a:lnTo>
                <a:lnTo>
                  <a:pt x="300151" y="2096096"/>
                </a:lnTo>
                <a:lnTo>
                  <a:pt x="300278" y="2096096"/>
                </a:lnTo>
                <a:lnTo>
                  <a:pt x="325615" y="2092286"/>
                </a:lnTo>
                <a:lnTo>
                  <a:pt x="353847" y="2094826"/>
                </a:lnTo>
                <a:lnTo>
                  <a:pt x="375869" y="2107527"/>
                </a:lnTo>
                <a:lnTo>
                  <a:pt x="382574" y="2134197"/>
                </a:lnTo>
                <a:lnTo>
                  <a:pt x="382574" y="2096935"/>
                </a:lnTo>
                <a:lnTo>
                  <a:pt x="375932" y="2092286"/>
                </a:lnTo>
                <a:lnTo>
                  <a:pt x="359587" y="2080856"/>
                </a:lnTo>
                <a:lnTo>
                  <a:pt x="348754" y="2080856"/>
                </a:lnTo>
                <a:lnTo>
                  <a:pt x="359016" y="2079586"/>
                </a:lnTo>
                <a:lnTo>
                  <a:pt x="380161" y="2074506"/>
                </a:lnTo>
                <a:lnTo>
                  <a:pt x="401967" y="2061806"/>
                </a:lnTo>
                <a:lnTo>
                  <a:pt x="414261" y="2040216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bg object 71"/>
          <p:cNvSpPr/>
          <p:nvPr/>
        </p:nvSpPr>
        <p:spPr>
          <a:xfrm>
            <a:off x="6541770" y="2070354"/>
            <a:ext cx="140335" cy="306705"/>
          </a:xfrm>
          <a:custGeom>
            <a:avLst/>
            <a:gdLst/>
            <a:ahLst/>
            <a:cxnLst/>
            <a:rect l="l" t="t" r="r" b="b"/>
            <a:pathLst>
              <a:path w="140334" h="306705">
                <a:moveTo>
                  <a:pt x="0" y="18287"/>
                </a:moveTo>
                <a:lnTo>
                  <a:pt x="17764" y="13287"/>
                </a:lnTo>
                <a:lnTo>
                  <a:pt x="35718" y="8858"/>
                </a:lnTo>
                <a:lnTo>
                  <a:pt x="53720" y="4571"/>
                </a:lnTo>
                <a:lnTo>
                  <a:pt x="71627" y="0"/>
                </a:lnTo>
              </a:path>
              <a:path w="140334" h="306705">
                <a:moveTo>
                  <a:pt x="4572" y="117347"/>
                </a:moveTo>
                <a:lnTo>
                  <a:pt x="24133" y="111829"/>
                </a:lnTo>
                <a:lnTo>
                  <a:pt x="43910" y="107013"/>
                </a:lnTo>
                <a:lnTo>
                  <a:pt x="63829" y="102792"/>
                </a:lnTo>
                <a:lnTo>
                  <a:pt x="83820" y="99059"/>
                </a:lnTo>
              </a:path>
              <a:path w="140334" h="306705">
                <a:moveTo>
                  <a:pt x="1524" y="214883"/>
                </a:moveTo>
                <a:lnTo>
                  <a:pt x="11739" y="212294"/>
                </a:lnTo>
                <a:lnTo>
                  <a:pt x="22002" y="209883"/>
                </a:lnTo>
                <a:lnTo>
                  <a:pt x="32313" y="207686"/>
                </a:lnTo>
                <a:lnTo>
                  <a:pt x="42672" y="205739"/>
                </a:lnTo>
              </a:path>
              <a:path w="140334" h="306705">
                <a:moveTo>
                  <a:pt x="120396" y="306323"/>
                </a:moveTo>
                <a:lnTo>
                  <a:pt x="130301" y="302513"/>
                </a:lnTo>
                <a:lnTo>
                  <a:pt x="140207" y="298703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bg object 72"/>
          <p:cNvSpPr/>
          <p:nvPr/>
        </p:nvSpPr>
        <p:spPr>
          <a:xfrm>
            <a:off x="7194677" y="3730752"/>
            <a:ext cx="144780" cy="169545"/>
          </a:xfrm>
          <a:custGeom>
            <a:avLst/>
            <a:gdLst/>
            <a:ahLst/>
            <a:cxnLst/>
            <a:rect l="l" t="t" r="r" b="b"/>
            <a:pathLst>
              <a:path w="144779" h="169545">
                <a:moveTo>
                  <a:pt x="34417" y="55880"/>
                </a:moveTo>
                <a:lnTo>
                  <a:pt x="26212" y="50038"/>
                </a:lnTo>
                <a:lnTo>
                  <a:pt x="17487" y="42621"/>
                </a:lnTo>
                <a:lnTo>
                  <a:pt x="8623" y="38239"/>
                </a:lnTo>
                <a:lnTo>
                  <a:pt x="0" y="41529"/>
                </a:lnTo>
                <a:lnTo>
                  <a:pt x="2679" y="55473"/>
                </a:lnTo>
                <a:lnTo>
                  <a:pt x="18491" y="67043"/>
                </a:lnTo>
                <a:lnTo>
                  <a:pt x="33655" y="69443"/>
                </a:lnTo>
                <a:lnTo>
                  <a:pt x="34417" y="55880"/>
                </a:lnTo>
                <a:close/>
              </a:path>
              <a:path w="144779" h="169545">
                <a:moveTo>
                  <a:pt x="40513" y="102235"/>
                </a:moveTo>
                <a:lnTo>
                  <a:pt x="28282" y="101892"/>
                </a:lnTo>
                <a:lnTo>
                  <a:pt x="12153" y="110363"/>
                </a:lnTo>
                <a:lnTo>
                  <a:pt x="2070" y="121996"/>
                </a:lnTo>
                <a:lnTo>
                  <a:pt x="8001" y="131064"/>
                </a:lnTo>
                <a:lnTo>
                  <a:pt x="18313" y="126276"/>
                </a:lnTo>
                <a:lnTo>
                  <a:pt x="30302" y="120078"/>
                </a:lnTo>
                <a:lnTo>
                  <a:pt x="39268" y="112179"/>
                </a:lnTo>
                <a:lnTo>
                  <a:pt x="40513" y="102235"/>
                </a:lnTo>
                <a:close/>
              </a:path>
              <a:path w="144779" h="169545">
                <a:moveTo>
                  <a:pt x="79375" y="142392"/>
                </a:moveTo>
                <a:lnTo>
                  <a:pt x="76923" y="125590"/>
                </a:lnTo>
                <a:lnTo>
                  <a:pt x="68834" y="118872"/>
                </a:lnTo>
                <a:lnTo>
                  <a:pt x="62064" y="128016"/>
                </a:lnTo>
                <a:lnTo>
                  <a:pt x="59563" y="145618"/>
                </a:lnTo>
                <a:lnTo>
                  <a:pt x="62001" y="162407"/>
                </a:lnTo>
                <a:lnTo>
                  <a:pt x="70104" y="169113"/>
                </a:lnTo>
                <a:lnTo>
                  <a:pt x="76860" y="159994"/>
                </a:lnTo>
                <a:lnTo>
                  <a:pt x="79375" y="142392"/>
                </a:lnTo>
                <a:close/>
              </a:path>
              <a:path w="144779" h="169545">
                <a:moveTo>
                  <a:pt x="79375" y="23533"/>
                </a:moveTo>
                <a:lnTo>
                  <a:pt x="76923" y="6718"/>
                </a:lnTo>
                <a:lnTo>
                  <a:pt x="68834" y="0"/>
                </a:lnTo>
                <a:lnTo>
                  <a:pt x="62064" y="9144"/>
                </a:lnTo>
                <a:lnTo>
                  <a:pt x="59563" y="26771"/>
                </a:lnTo>
                <a:lnTo>
                  <a:pt x="62001" y="43586"/>
                </a:lnTo>
                <a:lnTo>
                  <a:pt x="70104" y="50292"/>
                </a:lnTo>
                <a:lnTo>
                  <a:pt x="76860" y="41148"/>
                </a:lnTo>
                <a:lnTo>
                  <a:pt x="79375" y="23533"/>
                </a:lnTo>
                <a:close/>
              </a:path>
              <a:path w="144779" h="169545">
                <a:moveTo>
                  <a:pt x="144018" y="116840"/>
                </a:moveTo>
                <a:lnTo>
                  <a:pt x="133769" y="110896"/>
                </a:lnTo>
                <a:lnTo>
                  <a:pt x="122910" y="102857"/>
                </a:lnTo>
                <a:lnTo>
                  <a:pt x="112128" y="97751"/>
                </a:lnTo>
                <a:lnTo>
                  <a:pt x="102108" y="100584"/>
                </a:lnTo>
                <a:lnTo>
                  <a:pt x="105841" y="114973"/>
                </a:lnTo>
                <a:lnTo>
                  <a:pt x="124536" y="127444"/>
                </a:lnTo>
                <a:lnTo>
                  <a:pt x="142481" y="130543"/>
                </a:lnTo>
                <a:lnTo>
                  <a:pt x="144018" y="116840"/>
                </a:lnTo>
                <a:close/>
              </a:path>
              <a:path w="144779" h="169545">
                <a:moveTo>
                  <a:pt x="144780" y="41783"/>
                </a:moveTo>
                <a:lnTo>
                  <a:pt x="134924" y="38227"/>
                </a:lnTo>
                <a:lnTo>
                  <a:pt x="122682" y="43345"/>
                </a:lnTo>
                <a:lnTo>
                  <a:pt x="110515" y="52222"/>
                </a:lnTo>
                <a:lnTo>
                  <a:pt x="100965" y="59944"/>
                </a:lnTo>
                <a:lnTo>
                  <a:pt x="106324" y="70002"/>
                </a:lnTo>
                <a:lnTo>
                  <a:pt x="122339" y="65633"/>
                </a:lnTo>
                <a:lnTo>
                  <a:pt x="138620" y="53873"/>
                </a:lnTo>
                <a:lnTo>
                  <a:pt x="144780" y="41783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1593B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252F3C"/>
                </a:solidFill>
                <a:latin typeface="Verdana"/>
                <a:cs typeface="Verdana"/>
              </a:defRPr>
            </a:lvl1pPr>
          </a:lstStyle>
          <a:p>
            <a:pPr marL="4064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515" dirty="0"/>
              <a:t>‹#›</a:t>
            </a:fld>
            <a:endParaRPr spc="-51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252F3C"/>
                </a:solidFill>
                <a:latin typeface="Verdana"/>
                <a:cs typeface="Verdana"/>
              </a:defRPr>
            </a:lvl1pPr>
          </a:lstStyle>
          <a:p>
            <a:pPr marL="4064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515" dirty="0"/>
              <a:t>‹#›</a:t>
            </a:fld>
            <a:endParaRPr spc="-51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17370" y="1339723"/>
            <a:ext cx="5509259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1593B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46249" y="818212"/>
            <a:ext cx="4651501" cy="3272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52F3C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76030" y="4735779"/>
            <a:ext cx="193040" cy="266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252F3C"/>
                </a:solidFill>
                <a:latin typeface="Verdana"/>
                <a:cs typeface="Verdana"/>
              </a:defRPr>
            </a:lvl1pPr>
          </a:lstStyle>
          <a:p>
            <a:pPr marL="4064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515" dirty="0"/>
              <a:t>‹#›</a:t>
            </a:fld>
            <a:endParaRPr spc="-51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8.png"/><Relationship Id="rId2" Type="http://schemas.openxmlformats.org/officeDocument/2006/relationships/image" Target="../media/image14.png"/><Relationship Id="rId16" Type="http://schemas.openxmlformats.org/officeDocument/2006/relationships/image" Target="../media/image7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7.png"/><Relationship Id="rId5" Type="http://schemas.openxmlformats.org/officeDocument/2006/relationships/image" Target="../media/image17.png"/><Relationship Id="rId1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2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7.png"/><Relationship Id="rId5" Type="http://schemas.openxmlformats.org/officeDocument/2006/relationships/image" Target="../media/image17.png"/><Relationship Id="rId15" Type="http://schemas.openxmlformats.org/officeDocument/2006/relationships/image" Target="../media/image73.jpg"/><Relationship Id="rId10" Type="http://schemas.openxmlformats.org/officeDocument/2006/relationships/image" Target="../media/image5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74.jp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9.png"/><Relationship Id="rId18" Type="http://schemas.openxmlformats.org/officeDocument/2006/relationships/image" Target="../media/image79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8.png"/><Relationship Id="rId17" Type="http://schemas.openxmlformats.org/officeDocument/2006/relationships/image" Target="../media/image78.jpg"/><Relationship Id="rId2" Type="http://schemas.openxmlformats.org/officeDocument/2006/relationships/image" Target="../media/image14.png"/><Relationship Id="rId16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7.png"/><Relationship Id="rId5" Type="http://schemas.openxmlformats.org/officeDocument/2006/relationships/image" Target="../media/image17.png"/><Relationship Id="rId15" Type="http://schemas.openxmlformats.org/officeDocument/2006/relationships/image" Target="../media/image76.jpg"/><Relationship Id="rId10" Type="http://schemas.openxmlformats.org/officeDocument/2006/relationships/image" Target="../media/image5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8.png"/><Relationship Id="rId2" Type="http://schemas.openxmlformats.org/officeDocument/2006/relationships/image" Target="../media/image14.png"/><Relationship Id="rId16" Type="http://schemas.openxmlformats.org/officeDocument/2006/relationships/image" Target="../media/image8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7.png"/><Relationship Id="rId5" Type="http://schemas.openxmlformats.org/officeDocument/2006/relationships/image" Target="../media/image17.png"/><Relationship Id="rId1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31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8.png"/><Relationship Id="rId2" Type="http://schemas.openxmlformats.org/officeDocument/2006/relationships/image" Target="../media/image14.png"/><Relationship Id="rId16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7.png"/><Relationship Id="rId5" Type="http://schemas.openxmlformats.org/officeDocument/2006/relationships/image" Target="../media/image17.png"/><Relationship Id="rId1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7.png"/><Relationship Id="rId5" Type="http://schemas.openxmlformats.org/officeDocument/2006/relationships/image" Target="../media/image17.png"/><Relationship Id="rId15" Type="http://schemas.openxmlformats.org/officeDocument/2006/relationships/image" Target="../media/image63.jpg"/><Relationship Id="rId10" Type="http://schemas.openxmlformats.org/officeDocument/2006/relationships/image" Target="../media/image5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8.png"/><Relationship Id="rId17" Type="http://schemas.openxmlformats.org/officeDocument/2006/relationships/image" Target="../media/image66.png"/><Relationship Id="rId2" Type="http://schemas.openxmlformats.org/officeDocument/2006/relationships/image" Target="../media/image14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7.png"/><Relationship Id="rId5" Type="http://schemas.openxmlformats.org/officeDocument/2006/relationships/image" Target="../media/image17.png"/><Relationship Id="rId15" Type="http://schemas.openxmlformats.org/officeDocument/2006/relationships/image" Target="../media/image64.png"/><Relationship Id="rId10" Type="http://schemas.openxmlformats.org/officeDocument/2006/relationships/image" Target="../media/image5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62356" y="0"/>
            <a:ext cx="405130" cy="3255010"/>
          </a:xfrm>
          <a:custGeom>
            <a:avLst/>
            <a:gdLst/>
            <a:ahLst/>
            <a:cxnLst/>
            <a:rect l="l" t="t" r="r" b="b"/>
            <a:pathLst>
              <a:path w="405130" h="3255010">
                <a:moveTo>
                  <a:pt x="405091" y="3089224"/>
                </a:moveTo>
                <a:lnTo>
                  <a:pt x="403669" y="3050171"/>
                </a:lnTo>
                <a:lnTo>
                  <a:pt x="395490" y="3009544"/>
                </a:lnTo>
                <a:lnTo>
                  <a:pt x="380669" y="2968104"/>
                </a:lnTo>
                <a:lnTo>
                  <a:pt x="359295" y="2926588"/>
                </a:lnTo>
                <a:lnTo>
                  <a:pt x="337362" y="2879179"/>
                </a:lnTo>
                <a:lnTo>
                  <a:pt x="326898" y="2831261"/>
                </a:lnTo>
                <a:lnTo>
                  <a:pt x="320332" y="2787129"/>
                </a:lnTo>
                <a:lnTo>
                  <a:pt x="310134" y="2751099"/>
                </a:lnTo>
                <a:lnTo>
                  <a:pt x="288772" y="2727452"/>
                </a:lnTo>
                <a:lnTo>
                  <a:pt x="293458" y="2693212"/>
                </a:lnTo>
                <a:lnTo>
                  <a:pt x="295529" y="2658783"/>
                </a:lnTo>
                <a:lnTo>
                  <a:pt x="294995" y="2624302"/>
                </a:lnTo>
                <a:lnTo>
                  <a:pt x="291871" y="2589911"/>
                </a:lnTo>
                <a:lnTo>
                  <a:pt x="287820" y="2584640"/>
                </a:lnTo>
                <a:lnTo>
                  <a:pt x="281114" y="2583662"/>
                </a:lnTo>
                <a:lnTo>
                  <a:pt x="273392" y="2584450"/>
                </a:lnTo>
                <a:lnTo>
                  <a:pt x="266319" y="2584450"/>
                </a:lnTo>
                <a:lnTo>
                  <a:pt x="253453" y="2557005"/>
                </a:lnTo>
                <a:lnTo>
                  <a:pt x="222364" y="2543606"/>
                </a:lnTo>
                <a:lnTo>
                  <a:pt x="210312" y="2543721"/>
                </a:lnTo>
                <a:lnTo>
                  <a:pt x="210312" y="0"/>
                </a:lnTo>
                <a:lnTo>
                  <a:pt x="195072" y="0"/>
                </a:lnTo>
                <a:lnTo>
                  <a:pt x="195072" y="2543848"/>
                </a:lnTo>
                <a:lnTo>
                  <a:pt x="184988" y="2543924"/>
                </a:lnTo>
                <a:lnTo>
                  <a:pt x="153225" y="2557653"/>
                </a:lnTo>
                <a:lnTo>
                  <a:pt x="139026" y="2584450"/>
                </a:lnTo>
                <a:lnTo>
                  <a:pt x="113919" y="2603182"/>
                </a:lnTo>
                <a:lnTo>
                  <a:pt x="110680" y="2644038"/>
                </a:lnTo>
                <a:lnTo>
                  <a:pt x="117398" y="2690914"/>
                </a:lnTo>
                <a:lnTo>
                  <a:pt x="122135" y="2727706"/>
                </a:lnTo>
                <a:lnTo>
                  <a:pt x="104101" y="2743263"/>
                </a:lnTo>
                <a:lnTo>
                  <a:pt x="94424" y="2764320"/>
                </a:lnTo>
                <a:lnTo>
                  <a:pt x="90322" y="2788183"/>
                </a:lnTo>
                <a:lnTo>
                  <a:pt x="89027" y="2812161"/>
                </a:lnTo>
                <a:lnTo>
                  <a:pt x="84061" y="2842158"/>
                </a:lnTo>
                <a:lnTo>
                  <a:pt x="76022" y="2871381"/>
                </a:lnTo>
                <a:lnTo>
                  <a:pt x="64998" y="2899613"/>
                </a:lnTo>
                <a:lnTo>
                  <a:pt x="51066" y="2926588"/>
                </a:lnTo>
                <a:lnTo>
                  <a:pt x="21475" y="2987611"/>
                </a:lnTo>
                <a:lnTo>
                  <a:pt x="5003" y="3040900"/>
                </a:lnTo>
                <a:lnTo>
                  <a:pt x="0" y="3086951"/>
                </a:lnTo>
                <a:lnTo>
                  <a:pt x="4787" y="3126244"/>
                </a:lnTo>
                <a:lnTo>
                  <a:pt x="37223" y="3186468"/>
                </a:lnTo>
                <a:lnTo>
                  <a:pt x="89103" y="3225431"/>
                </a:lnTo>
                <a:lnTo>
                  <a:pt x="147231" y="3246971"/>
                </a:lnTo>
                <a:lnTo>
                  <a:pt x="198412" y="3254921"/>
                </a:lnTo>
                <a:lnTo>
                  <a:pt x="217271" y="3255010"/>
                </a:lnTo>
                <a:lnTo>
                  <a:pt x="266001" y="3248152"/>
                </a:lnTo>
                <a:lnTo>
                  <a:pt x="307263" y="3234410"/>
                </a:lnTo>
                <a:lnTo>
                  <a:pt x="341160" y="3214573"/>
                </a:lnTo>
                <a:lnTo>
                  <a:pt x="387248" y="3159582"/>
                </a:lnTo>
                <a:lnTo>
                  <a:pt x="399643" y="3125940"/>
                </a:lnTo>
                <a:lnTo>
                  <a:pt x="405091" y="3089224"/>
                </a:lnTo>
                <a:close/>
              </a:path>
            </a:pathLst>
          </a:custGeom>
          <a:solidFill>
            <a:srgbClr val="001F6D">
              <a:alpha val="1294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061098" y="0"/>
            <a:ext cx="513715" cy="1914525"/>
          </a:xfrm>
          <a:custGeom>
            <a:avLst/>
            <a:gdLst/>
            <a:ahLst/>
            <a:cxnLst/>
            <a:rect l="l" t="t" r="r" b="b"/>
            <a:pathLst>
              <a:path w="513715" h="1914525">
                <a:moveTo>
                  <a:pt x="513156" y="1682051"/>
                </a:moveTo>
                <a:lnTo>
                  <a:pt x="502513" y="1607693"/>
                </a:lnTo>
                <a:lnTo>
                  <a:pt x="491363" y="1560004"/>
                </a:lnTo>
                <a:lnTo>
                  <a:pt x="472719" y="1514729"/>
                </a:lnTo>
                <a:lnTo>
                  <a:pt x="449973" y="1470825"/>
                </a:lnTo>
                <a:lnTo>
                  <a:pt x="426516" y="1427213"/>
                </a:lnTo>
                <a:lnTo>
                  <a:pt x="405752" y="1382826"/>
                </a:lnTo>
                <a:lnTo>
                  <a:pt x="391096" y="1336624"/>
                </a:lnTo>
                <a:lnTo>
                  <a:pt x="385927" y="1287526"/>
                </a:lnTo>
                <a:lnTo>
                  <a:pt x="390131" y="1281023"/>
                </a:lnTo>
                <a:lnTo>
                  <a:pt x="385432" y="1264462"/>
                </a:lnTo>
                <a:lnTo>
                  <a:pt x="376364" y="1245793"/>
                </a:lnTo>
                <a:lnTo>
                  <a:pt x="367512" y="1232916"/>
                </a:lnTo>
                <a:lnTo>
                  <a:pt x="367080" y="1203477"/>
                </a:lnTo>
                <a:lnTo>
                  <a:pt x="370916" y="1158900"/>
                </a:lnTo>
                <a:lnTo>
                  <a:pt x="374713" y="1109179"/>
                </a:lnTo>
                <a:lnTo>
                  <a:pt x="374180" y="1064285"/>
                </a:lnTo>
                <a:lnTo>
                  <a:pt x="364998" y="1034211"/>
                </a:lnTo>
                <a:lnTo>
                  <a:pt x="342874" y="1028954"/>
                </a:lnTo>
                <a:lnTo>
                  <a:pt x="325513" y="1005611"/>
                </a:lnTo>
                <a:lnTo>
                  <a:pt x="282829" y="995705"/>
                </a:lnTo>
                <a:lnTo>
                  <a:pt x="276961" y="995972"/>
                </a:lnTo>
                <a:lnTo>
                  <a:pt x="276961" y="0"/>
                </a:lnTo>
                <a:lnTo>
                  <a:pt x="258673" y="0"/>
                </a:lnTo>
                <a:lnTo>
                  <a:pt x="258673" y="996784"/>
                </a:lnTo>
                <a:lnTo>
                  <a:pt x="231609" y="997978"/>
                </a:lnTo>
                <a:lnTo>
                  <a:pt x="188620" y="1011174"/>
                </a:lnTo>
                <a:lnTo>
                  <a:pt x="170662" y="1034034"/>
                </a:lnTo>
                <a:lnTo>
                  <a:pt x="162674" y="1034059"/>
                </a:lnTo>
                <a:lnTo>
                  <a:pt x="154381" y="1034643"/>
                </a:lnTo>
                <a:lnTo>
                  <a:pt x="147891" y="1037755"/>
                </a:lnTo>
                <a:lnTo>
                  <a:pt x="145262" y="1045337"/>
                </a:lnTo>
                <a:lnTo>
                  <a:pt x="144614" y="1184592"/>
                </a:lnTo>
                <a:lnTo>
                  <a:pt x="144627" y="1231011"/>
                </a:lnTo>
                <a:lnTo>
                  <a:pt x="132003" y="1241793"/>
                </a:lnTo>
                <a:lnTo>
                  <a:pt x="119976" y="1260411"/>
                </a:lnTo>
                <a:lnTo>
                  <a:pt x="115862" y="1280668"/>
                </a:lnTo>
                <a:lnTo>
                  <a:pt x="126974" y="1296289"/>
                </a:lnTo>
                <a:lnTo>
                  <a:pt x="125793" y="1336344"/>
                </a:lnTo>
                <a:lnTo>
                  <a:pt x="116332" y="1375384"/>
                </a:lnTo>
                <a:lnTo>
                  <a:pt x="100736" y="1413814"/>
                </a:lnTo>
                <a:lnTo>
                  <a:pt x="81191" y="1452079"/>
                </a:lnTo>
                <a:lnTo>
                  <a:pt x="59855" y="1490573"/>
                </a:lnTo>
                <a:lnTo>
                  <a:pt x="38887" y="1529715"/>
                </a:lnTo>
                <a:lnTo>
                  <a:pt x="20485" y="1569923"/>
                </a:lnTo>
                <a:lnTo>
                  <a:pt x="6794" y="1611591"/>
                </a:lnTo>
                <a:lnTo>
                  <a:pt x="0" y="1655165"/>
                </a:lnTo>
                <a:lnTo>
                  <a:pt x="2260" y="1701038"/>
                </a:lnTo>
                <a:lnTo>
                  <a:pt x="10909" y="1740789"/>
                </a:lnTo>
                <a:lnTo>
                  <a:pt x="40487" y="1807248"/>
                </a:lnTo>
                <a:lnTo>
                  <a:pt x="83604" y="1857019"/>
                </a:lnTo>
                <a:lnTo>
                  <a:pt x="136804" y="1890864"/>
                </a:lnTo>
                <a:lnTo>
                  <a:pt x="196646" y="1909559"/>
                </a:lnTo>
                <a:lnTo>
                  <a:pt x="259715" y="1913915"/>
                </a:lnTo>
                <a:lnTo>
                  <a:pt x="291376" y="1910943"/>
                </a:lnTo>
                <a:lnTo>
                  <a:pt x="352818" y="1895208"/>
                </a:lnTo>
                <a:lnTo>
                  <a:pt x="408889" y="1867065"/>
                </a:lnTo>
                <a:lnTo>
                  <a:pt x="456133" y="1827276"/>
                </a:lnTo>
                <a:lnTo>
                  <a:pt x="491147" y="1776641"/>
                </a:lnTo>
                <a:lnTo>
                  <a:pt x="510463" y="1715935"/>
                </a:lnTo>
                <a:lnTo>
                  <a:pt x="513156" y="1682051"/>
                </a:lnTo>
                <a:close/>
              </a:path>
            </a:pathLst>
          </a:custGeom>
          <a:solidFill>
            <a:srgbClr val="001F6D">
              <a:alpha val="1294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333089" y="0"/>
            <a:ext cx="403860" cy="1834514"/>
          </a:xfrm>
          <a:custGeom>
            <a:avLst/>
            <a:gdLst/>
            <a:ahLst/>
            <a:cxnLst/>
            <a:rect l="l" t="t" r="r" b="b"/>
            <a:pathLst>
              <a:path w="403860" h="1834514">
                <a:moveTo>
                  <a:pt x="403745" y="1468145"/>
                </a:moveTo>
                <a:lnTo>
                  <a:pt x="397662" y="1427607"/>
                </a:lnTo>
                <a:lnTo>
                  <a:pt x="369404" y="1400683"/>
                </a:lnTo>
                <a:lnTo>
                  <a:pt x="341833" y="1373593"/>
                </a:lnTo>
                <a:lnTo>
                  <a:pt x="327609" y="1339189"/>
                </a:lnTo>
                <a:lnTo>
                  <a:pt x="339369" y="1290320"/>
                </a:lnTo>
                <a:lnTo>
                  <a:pt x="344957" y="1289011"/>
                </a:lnTo>
                <a:lnTo>
                  <a:pt x="355790" y="1287246"/>
                </a:lnTo>
                <a:lnTo>
                  <a:pt x="365848" y="1282001"/>
                </a:lnTo>
                <a:lnTo>
                  <a:pt x="369087" y="1270254"/>
                </a:lnTo>
                <a:lnTo>
                  <a:pt x="372897" y="1226058"/>
                </a:lnTo>
                <a:lnTo>
                  <a:pt x="372110" y="1180376"/>
                </a:lnTo>
                <a:lnTo>
                  <a:pt x="363918" y="1136269"/>
                </a:lnTo>
                <a:lnTo>
                  <a:pt x="345516" y="1096797"/>
                </a:lnTo>
                <a:lnTo>
                  <a:pt x="314096" y="1065022"/>
                </a:lnTo>
                <a:lnTo>
                  <a:pt x="315849" y="1029716"/>
                </a:lnTo>
                <a:lnTo>
                  <a:pt x="316750" y="980414"/>
                </a:lnTo>
                <a:lnTo>
                  <a:pt x="312915" y="930084"/>
                </a:lnTo>
                <a:lnTo>
                  <a:pt x="300482" y="891705"/>
                </a:lnTo>
                <a:lnTo>
                  <a:pt x="275615" y="878205"/>
                </a:lnTo>
                <a:lnTo>
                  <a:pt x="252222" y="853960"/>
                </a:lnTo>
                <a:lnTo>
                  <a:pt x="213258" y="843432"/>
                </a:lnTo>
                <a:lnTo>
                  <a:pt x="213258" y="0"/>
                </a:lnTo>
                <a:lnTo>
                  <a:pt x="194970" y="0"/>
                </a:lnTo>
                <a:lnTo>
                  <a:pt x="194970" y="844588"/>
                </a:lnTo>
                <a:lnTo>
                  <a:pt x="169316" y="846404"/>
                </a:lnTo>
                <a:lnTo>
                  <a:pt x="133578" y="863371"/>
                </a:lnTo>
                <a:lnTo>
                  <a:pt x="117500" y="894334"/>
                </a:lnTo>
                <a:lnTo>
                  <a:pt x="93052" y="919441"/>
                </a:lnTo>
                <a:lnTo>
                  <a:pt x="87528" y="972642"/>
                </a:lnTo>
                <a:lnTo>
                  <a:pt x="91414" y="1031925"/>
                </a:lnTo>
                <a:lnTo>
                  <a:pt x="95275" y="1075309"/>
                </a:lnTo>
                <a:lnTo>
                  <a:pt x="64681" y="1107351"/>
                </a:lnTo>
                <a:lnTo>
                  <a:pt x="45288" y="1146276"/>
                </a:lnTo>
                <a:lnTo>
                  <a:pt x="34709" y="1189520"/>
                </a:lnTo>
                <a:lnTo>
                  <a:pt x="30607" y="1234541"/>
                </a:lnTo>
                <a:lnTo>
                  <a:pt x="30632" y="1278763"/>
                </a:lnTo>
                <a:lnTo>
                  <a:pt x="35509" y="1291615"/>
                </a:lnTo>
                <a:lnTo>
                  <a:pt x="46850" y="1295260"/>
                </a:lnTo>
                <a:lnTo>
                  <a:pt x="60528" y="1294498"/>
                </a:lnTo>
                <a:lnTo>
                  <a:pt x="72415" y="1294130"/>
                </a:lnTo>
                <a:lnTo>
                  <a:pt x="72263" y="1344714"/>
                </a:lnTo>
                <a:lnTo>
                  <a:pt x="48793" y="1387856"/>
                </a:lnTo>
                <a:lnTo>
                  <a:pt x="31369" y="1404937"/>
                </a:lnTo>
                <a:lnTo>
                  <a:pt x="21704" y="1427962"/>
                </a:lnTo>
                <a:lnTo>
                  <a:pt x="24853" y="1449222"/>
                </a:lnTo>
                <a:lnTo>
                  <a:pt x="45872" y="1461008"/>
                </a:lnTo>
                <a:lnTo>
                  <a:pt x="18656" y="1481937"/>
                </a:lnTo>
                <a:lnTo>
                  <a:pt x="5016" y="1516951"/>
                </a:lnTo>
                <a:lnTo>
                  <a:pt x="9740" y="1553019"/>
                </a:lnTo>
                <a:lnTo>
                  <a:pt x="37617" y="1577086"/>
                </a:lnTo>
                <a:lnTo>
                  <a:pt x="7937" y="1592973"/>
                </a:lnTo>
                <a:lnTo>
                  <a:pt x="0" y="1619173"/>
                </a:lnTo>
                <a:lnTo>
                  <a:pt x="12230" y="1644408"/>
                </a:lnTo>
                <a:lnTo>
                  <a:pt x="43078" y="1657350"/>
                </a:lnTo>
                <a:lnTo>
                  <a:pt x="17322" y="1683270"/>
                </a:lnTo>
                <a:lnTo>
                  <a:pt x="9118" y="1715109"/>
                </a:lnTo>
                <a:lnTo>
                  <a:pt x="20840" y="1742897"/>
                </a:lnTo>
                <a:lnTo>
                  <a:pt x="54889" y="1756664"/>
                </a:lnTo>
                <a:lnTo>
                  <a:pt x="81483" y="1755267"/>
                </a:lnTo>
                <a:lnTo>
                  <a:pt x="107988" y="1751444"/>
                </a:lnTo>
                <a:lnTo>
                  <a:pt x="134416" y="1746656"/>
                </a:lnTo>
                <a:lnTo>
                  <a:pt x="160807" y="1742313"/>
                </a:lnTo>
                <a:lnTo>
                  <a:pt x="146354" y="1756765"/>
                </a:lnTo>
                <a:lnTo>
                  <a:pt x="137350" y="1775307"/>
                </a:lnTo>
                <a:lnTo>
                  <a:pt x="135851" y="1795322"/>
                </a:lnTo>
                <a:lnTo>
                  <a:pt x="143916" y="1814195"/>
                </a:lnTo>
                <a:lnTo>
                  <a:pt x="169049" y="1831886"/>
                </a:lnTo>
                <a:lnTo>
                  <a:pt x="199161" y="1834451"/>
                </a:lnTo>
                <a:lnTo>
                  <a:pt x="230593" y="1828165"/>
                </a:lnTo>
                <a:lnTo>
                  <a:pt x="290347" y="1810067"/>
                </a:lnTo>
                <a:lnTo>
                  <a:pt x="321652" y="1800974"/>
                </a:lnTo>
                <a:lnTo>
                  <a:pt x="350850" y="1788147"/>
                </a:lnTo>
                <a:lnTo>
                  <a:pt x="375183" y="1767713"/>
                </a:lnTo>
                <a:lnTo>
                  <a:pt x="386308" y="1744319"/>
                </a:lnTo>
                <a:lnTo>
                  <a:pt x="384860" y="1719656"/>
                </a:lnTo>
                <a:lnTo>
                  <a:pt x="371754" y="1699463"/>
                </a:lnTo>
                <a:lnTo>
                  <a:pt x="347878" y="1689481"/>
                </a:lnTo>
                <a:lnTo>
                  <a:pt x="363575" y="1678101"/>
                </a:lnTo>
                <a:lnTo>
                  <a:pt x="373392" y="1662087"/>
                </a:lnTo>
                <a:lnTo>
                  <a:pt x="376555" y="1643557"/>
                </a:lnTo>
                <a:lnTo>
                  <a:pt x="372262" y="1624584"/>
                </a:lnTo>
                <a:lnTo>
                  <a:pt x="363728" y="1611680"/>
                </a:lnTo>
                <a:lnTo>
                  <a:pt x="351942" y="1602257"/>
                </a:lnTo>
                <a:lnTo>
                  <a:pt x="337858" y="1596859"/>
                </a:lnTo>
                <a:lnTo>
                  <a:pt x="322478" y="1596009"/>
                </a:lnTo>
                <a:lnTo>
                  <a:pt x="364972" y="1583486"/>
                </a:lnTo>
                <a:lnTo>
                  <a:pt x="390144" y="1557832"/>
                </a:lnTo>
                <a:lnTo>
                  <a:pt x="388823" y="1528064"/>
                </a:lnTo>
                <a:lnTo>
                  <a:pt x="351815" y="1503172"/>
                </a:lnTo>
                <a:lnTo>
                  <a:pt x="342061" y="1502206"/>
                </a:lnTo>
                <a:lnTo>
                  <a:pt x="358863" y="1499806"/>
                </a:lnTo>
                <a:lnTo>
                  <a:pt x="385114" y="1490332"/>
                </a:lnTo>
                <a:lnTo>
                  <a:pt x="403745" y="1468145"/>
                </a:lnTo>
                <a:close/>
              </a:path>
            </a:pathLst>
          </a:custGeom>
          <a:solidFill>
            <a:srgbClr val="001F6D">
              <a:alpha val="1294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926457" y="0"/>
            <a:ext cx="465455" cy="2651760"/>
          </a:xfrm>
          <a:custGeom>
            <a:avLst/>
            <a:gdLst/>
            <a:ahLst/>
            <a:cxnLst/>
            <a:rect l="l" t="t" r="r" b="b"/>
            <a:pathLst>
              <a:path w="465454" h="2651760">
                <a:moveTo>
                  <a:pt x="465455" y="2446566"/>
                </a:moveTo>
                <a:lnTo>
                  <a:pt x="461873" y="2404922"/>
                </a:lnTo>
                <a:lnTo>
                  <a:pt x="451789" y="2361958"/>
                </a:lnTo>
                <a:lnTo>
                  <a:pt x="435305" y="2318334"/>
                </a:lnTo>
                <a:lnTo>
                  <a:pt x="412496" y="2274697"/>
                </a:lnTo>
                <a:lnTo>
                  <a:pt x="390296" y="2229510"/>
                </a:lnTo>
                <a:lnTo>
                  <a:pt x="378269" y="2183346"/>
                </a:lnTo>
                <a:lnTo>
                  <a:pt x="371386" y="2139061"/>
                </a:lnTo>
                <a:lnTo>
                  <a:pt x="364629" y="2099525"/>
                </a:lnTo>
                <a:lnTo>
                  <a:pt x="352945" y="2067585"/>
                </a:lnTo>
                <a:lnTo>
                  <a:pt x="331343" y="2046097"/>
                </a:lnTo>
                <a:lnTo>
                  <a:pt x="336702" y="2006866"/>
                </a:lnTo>
                <a:lnTo>
                  <a:pt x="339064" y="1967382"/>
                </a:lnTo>
                <a:lnTo>
                  <a:pt x="338467" y="1927821"/>
                </a:lnTo>
                <a:lnTo>
                  <a:pt x="334899" y="1888363"/>
                </a:lnTo>
                <a:lnTo>
                  <a:pt x="330238" y="1882292"/>
                </a:lnTo>
                <a:lnTo>
                  <a:pt x="322491" y="1881149"/>
                </a:lnTo>
                <a:lnTo>
                  <a:pt x="313588" y="1882025"/>
                </a:lnTo>
                <a:lnTo>
                  <a:pt x="305435" y="1882013"/>
                </a:lnTo>
                <a:lnTo>
                  <a:pt x="290664" y="1850517"/>
                </a:lnTo>
                <a:lnTo>
                  <a:pt x="254914" y="1835150"/>
                </a:lnTo>
                <a:lnTo>
                  <a:pt x="241427" y="1835277"/>
                </a:lnTo>
                <a:lnTo>
                  <a:pt x="241427" y="0"/>
                </a:lnTo>
                <a:lnTo>
                  <a:pt x="223139" y="0"/>
                </a:lnTo>
                <a:lnTo>
                  <a:pt x="223139" y="1835442"/>
                </a:lnTo>
                <a:lnTo>
                  <a:pt x="211899" y="1835531"/>
                </a:lnTo>
                <a:lnTo>
                  <a:pt x="175348" y="1851279"/>
                </a:lnTo>
                <a:lnTo>
                  <a:pt x="159004" y="1882013"/>
                </a:lnTo>
                <a:lnTo>
                  <a:pt x="133464" y="1896605"/>
                </a:lnTo>
                <a:lnTo>
                  <a:pt x="125768" y="1929777"/>
                </a:lnTo>
                <a:lnTo>
                  <a:pt x="128905" y="1972119"/>
                </a:lnTo>
                <a:lnTo>
                  <a:pt x="135839" y="2014169"/>
                </a:lnTo>
                <a:lnTo>
                  <a:pt x="139573" y="2046478"/>
                </a:lnTo>
                <a:lnTo>
                  <a:pt x="118846" y="2064283"/>
                </a:lnTo>
                <a:lnTo>
                  <a:pt x="107708" y="2088413"/>
                </a:lnTo>
                <a:lnTo>
                  <a:pt x="102971" y="2115794"/>
                </a:lnTo>
                <a:lnTo>
                  <a:pt x="101473" y="2143379"/>
                </a:lnTo>
                <a:lnTo>
                  <a:pt x="95770" y="2177796"/>
                </a:lnTo>
                <a:lnTo>
                  <a:pt x="86550" y="2211324"/>
                </a:lnTo>
                <a:lnTo>
                  <a:pt x="73888" y="2243721"/>
                </a:lnTo>
                <a:lnTo>
                  <a:pt x="57912" y="2274697"/>
                </a:lnTo>
                <a:lnTo>
                  <a:pt x="27495" y="2335873"/>
                </a:lnTo>
                <a:lnTo>
                  <a:pt x="8610" y="2390343"/>
                </a:lnTo>
                <a:lnTo>
                  <a:pt x="0" y="2438463"/>
                </a:lnTo>
                <a:lnTo>
                  <a:pt x="431" y="2480589"/>
                </a:lnTo>
                <a:lnTo>
                  <a:pt x="23507" y="2548318"/>
                </a:lnTo>
                <a:lnTo>
                  <a:pt x="67932" y="2596413"/>
                </a:lnTo>
                <a:lnTo>
                  <a:pt x="123850" y="2627731"/>
                </a:lnTo>
                <a:lnTo>
                  <a:pt x="181368" y="2645156"/>
                </a:lnTo>
                <a:lnTo>
                  <a:pt x="230606" y="2651556"/>
                </a:lnTo>
                <a:lnTo>
                  <a:pt x="249047" y="2651506"/>
                </a:lnTo>
                <a:lnTo>
                  <a:pt x="300761" y="2644584"/>
                </a:lnTo>
                <a:lnTo>
                  <a:pt x="345262" y="2630982"/>
                </a:lnTo>
                <a:lnTo>
                  <a:pt x="382612" y="2611374"/>
                </a:lnTo>
                <a:lnTo>
                  <a:pt x="412915" y="2586418"/>
                </a:lnTo>
                <a:lnTo>
                  <a:pt x="452729" y="2523159"/>
                </a:lnTo>
                <a:lnTo>
                  <a:pt x="462432" y="2486202"/>
                </a:lnTo>
                <a:lnTo>
                  <a:pt x="465455" y="2446566"/>
                </a:lnTo>
                <a:close/>
              </a:path>
            </a:pathLst>
          </a:custGeom>
          <a:solidFill>
            <a:srgbClr val="001F6D">
              <a:alpha val="1294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172425" y="0"/>
            <a:ext cx="476884" cy="1769745"/>
          </a:xfrm>
          <a:custGeom>
            <a:avLst/>
            <a:gdLst/>
            <a:ahLst/>
            <a:cxnLst/>
            <a:rect l="l" t="t" r="r" b="b"/>
            <a:pathLst>
              <a:path w="476885" h="1769745">
                <a:moveTo>
                  <a:pt x="476351" y="1502435"/>
                </a:moveTo>
                <a:lnTo>
                  <a:pt x="465721" y="1443609"/>
                </a:lnTo>
                <a:lnTo>
                  <a:pt x="437349" y="1388554"/>
                </a:lnTo>
                <a:lnTo>
                  <a:pt x="389407" y="1340269"/>
                </a:lnTo>
                <a:lnTo>
                  <a:pt x="320078" y="1301750"/>
                </a:lnTo>
                <a:lnTo>
                  <a:pt x="323570" y="1265961"/>
                </a:lnTo>
                <a:lnTo>
                  <a:pt x="327380" y="1221727"/>
                </a:lnTo>
                <a:lnTo>
                  <a:pt x="321462" y="1183754"/>
                </a:lnTo>
                <a:lnTo>
                  <a:pt x="295821" y="1166749"/>
                </a:lnTo>
                <a:lnTo>
                  <a:pt x="276313" y="1147787"/>
                </a:lnTo>
                <a:lnTo>
                  <a:pt x="244894" y="1142263"/>
                </a:lnTo>
                <a:lnTo>
                  <a:pt x="244894" y="0"/>
                </a:lnTo>
                <a:lnTo>
                  <a:pt x="228130" y="0"/>
                </a:lnTo>
                <a:lnTo>
                  <a:pt x="228130" y="1140637"/>
                </a:lnTo>
                <a:lnTo>
                  <a:pt x="191160" y="1144917"/>
                </a:lnTo>
                <a:lnTo>
                  <a:pt x="178092" y="1163447"/>
                </a:lnTo>
                <a:lnTo>
                  <a:pt x="150507" y="1165212"/>
                </a:lnTo>
                <a:lnTo>
                  <a:pt x="139738" y="1169797"/>
                </a:lnTo>
                <a:lnTo>
                  <a:pt x="139992" y="1181354"/>
                </a:lnTo>
                <a:lnTo>
                  <a:pt x="138595" y="1213954"/>
                </a:lnTo>
                <a:lnTo>
                  <a:pt x="135420" y="1311783"/>
                </a:lnTo>
                <a:lnTo>
                  <a:pt x="96774" y="1333538"/>
                </a:lnTo>
                <a:lnTo>
                  <a:pt x="64376" y="1361643"/>
                </a:lnTo>
                <a:lnTo>
                  <a:pt x="38354" y="1394917"/>
                </a:lnTo>
                <a:lnTo>
                  <a:pt x="18859" y="1432179"/>
                </a:lnTo>
                <a:lnTo>
                  <a:pt x="6032" y="1472272"/>
                </a:lnTo>
                <a:lnTo>
                  <a:pt x="0" y="1514005"/>
                </a:lnTo>
                <a:lnTo>
                  <a:pt x="901" y="1556194"/>
                </a:lnTo>
                <a:lnTo>
                  <a:pt x="8890" y="1597685"/>
                </a:lnTo>
                <a:lnTo>
                  <a:pt x="24091" y="1637284"/>
                </a:lnTo>
                <a:lnTo>
                  <a:pt x="46659" y="1673821"/>
                </a:lnTo>
                <a:lnTo>
                  <a:pt x="76720" y="1706118"/>
                </a:lnTo>
                <a:lnTo>
                  <a:pt x="109956" y="1730400"/>
                </a:lnTo>
                <a:lnTo>
                  <a:pt x="175996" y="1760753"/>
                </a:lnTo>
                <a:lnTo>
                  <a:pt x="239890" y="1769351"/>
                </a:lnTo>
                <a:lnTo>
                  <a:pt x="270459" y="1766430"/>
                </a:lnTo>
                <a:lnTo>
                  <a:pt x="327710" y="1748040"/>
                </a:lnTo>
                <a:lnTo>
                  <a:pt x="378231" y="1715389"/>
                </a:lnTo>
                <a:lnTo>
                  <a:pt x="420192" y="1671510"/>
                </a:lnTo>
                <a:lnTo>
                  <a:pt x="451751" y="1619389"/>
                </a:lnTo>
                <a:lnTo>
                  <a:pt x="471081" y="1562023"/>
                </a:lnTo>
                <a:lnTo>
                  <a:pt x="475589" y="1532318"/>
                </a:lnTo>
                <a:lnTo>
                  <a:pt x="476351" y="1502435"/>
                </a:lnTo>
                <a:close/>
              </a:path>
            </a:pathLst>
          </a:custGeom>
          <a:solidFill>
            <a:srgbClr val="001F6D">
              <a:alpha val="1294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8514740" y="0"/>
            <a:ext cx="170815" cy="2233930"/>
          </a:xfrm>
          <a:custGeom>
            <a:avLst/>
            <a:gdLst/>
            <a:ahLst/>
            <a:cxnLst/>
            <a:rect l="l" t="t" r="r" b="b"/>
            <a:pathLst>
              <a:path w="170815" h="2233930">
                <a:moveTo>
                  <a:pt x="170535" y="2110003"/>
                </a:moveTo>
                <a:lnTo>
                  <a:pt x="168211" y="2076970"/>
                </a:lnTo>
                <a:lnTo>
                  <a:pt x="160185" y="2040547"/>
                </a:lnTo>
                <a:lnTo>
                  <a:pt x="145770" y="2000885"/>
                </a:lnTo>
                <a:lnTo>
                  <a:pt x="149872" y="1983270"/>
                </a:lnTo>
                <a:lnTo>
                  <a:pt x="150406" y="1947405"/>
                </a:lnTo>
                <a:lnTo>
                  <a:pt x="143979" y="1913724"/>
                </a:lnTo>
                <a:lnTo>
                  <a:pt x="127228" y="1902587"/>
                </a:lnTo>
                <a:lnTo>
                  <a:pt x="115646" y="1882889"/>
                </a:lnTo>
                <a:lnTo>
                  <a:pt x="94335" y="1878393"/>
                </a:lnTo>
                <a:lnTo>
                  <a:pt x="94335" y="0"/>
                </a:lnTo>
                <a:lnTo>
                  <a:pt x="76047" y="0"/>
                </a:lnTo>
                <a:lnTo>
                  <a:pt x="76047" y="1877314"/>
                </a:lnTo>
                <a:lnTo>
                  <a:pt x="49733" y="1881873"/>
                </a:lnTo>
                <a:lnTo>
                  <a:pt x="34518" y="1900174"/>
                </a:lnTo>
                <a:lnTo>
                  <a:pt x="21742" y="1914664"/>
                </a:lnTo>
                <a:lnTo>
                  <a:pt x="20066" y="1946046"/>
                </a:lnTo>
                <a:lnTo>
                  <a:pt x="22440" y="1980488"/>
                </a:lnTo>
                <a:lnTo>
                  <a:pt x="21818" y="2004187"/>
                </a:lnTo>
                <a:lnTo>
                  <a:pt x="8496" y="2052269"/>
                </a:lnTo>
                <a:lnTo>
                  <a:pt x="1460" y="2094357"/>
                </a:lnTo>
                <a:lnTo>
                  <a:pt x="0" y="2130590"/>
                </a:lnTo>
                <a:lnTo>
                  <a:pt x="3403" y="2161121"/>
                </a:lnTo>
                <a:lnTo>
                  <a:pt x="22009" y="2205748"/>
                </a:lnTo>
                <a:lnTo>
                  <a:pt x="68846" y="2233815"/>
                </a:lnTo>
                <a:lnTo>
                  <a:pt x="86690" y="2233422"/>
                </a:lnTo>
                <a:lnTo>
                  <a:pt x="137058" y="2205164"/>
                </a:lnTo>
                <a:lnTo>
                  <a:pt x="160959" y="2165286"/>
                </a:lnTo>
                <a:lnTo>
                  <a:pt x="167894" y="2139492"/>
                </a:lnTo>
                <a:lnTo>
                  <a:pt x="170535" y="2110003"/>
                </a:lnTo>
                <a:close/>
              </a:path>
            </a:pathLst>
          </a:custGeom>
          <a:solidFill>
            <a:srgbClr val="001F6D">
              <a:alpha val="1294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295182" y="0"/>
            <a:ext cx="288290" cy="2884805"/>
          </a:xfrm>
          <a:custGeom>
            <a:avLst/>
            <a:gdLst/>
            <a:ahLst/>
            <a:cxnLst/>
            <a:rect l="l" t="t" r="r" b="b"/>
            <a:pathLst>
              <a:path w="288289" h="2884805">
                <a:moveTo>
                  <a:pt x="287934" y="2441117"/>
                </a:moveTo>
                <a:lnTo>
                  <a:pt x="287515" y="2390927"/>
                </a:lnTo>
                <a:lnTo>
                  <a:pt x="285216" y="2346502"/>
                </a:lnTo>
                <a:lnTo>
                  <a:pt x="280492" y="2308606"/>
                </a:lnTo>
                <a:lnTo>
                  <a:pt x="261607" y="2255304"/>
                </a:lnTo>
                <a:lnTo>
                  <a:pt x="226529" y="2236978"/>
                </a:lnTo>
                <a:lnTo>
                  <a:pt x="228536" y="2196084"/>
                </a:lnTo>
                <a:lnTo>
                  <a:pt x="233387" y="2140432"/>
                </a:lnTo>
                <a:lnTo>
                  <a:pt x="229844" y="2091791"/>
                </a:lnTo>
                <a:lnTo>
                  <a:pt x="206717" y="2071878"/>
                </a:lnTo>
                <a:lnTo>
                  <a:pt x="186410" y="2044509"/>
                </a:lnTo>
                <a:lnTo>
                  <a:pt x="158457" y="2037257"/>
                </a:lnTo>
                <a:lnTo>
                  <a:pt x="158457" y="0"/>
                </a:lnTo>
                <a:lnTo>
                  <a:pt x="141693" y="0"/>
                </a:lnTo>
                <a:lnTo>
                  <a:pt x="141693" y="2036165"/>
                </a:lnTo>
                <a:lnTo>
                  <a:pt x="111569" y="2043557"/>
                </a:lnTo>
                <a:lnTo>
                  <a:pt x="96354" y="2072894"/>
                </a:lnTo>
                <a:lnTo>
                  <a:pt x="76187" y="2083739"/>
                </a:lnTo>
                <a:lnTo>
                  <a:pt x="71412" y="2122208"/>
                </a:lnTo>
                <a:lnTo>
                  <a:pt x="72999" y="2171217"/>
                </a:lnTo>
                <a:lnTo>
                  <a:pt x="71920" y="2213648"/>
                </a:lnTo>
                <a:lnTo>
                  <a:pt x="59143" y="2232406"/>
                </a:lnTo>
                <a:lnTo>
                  <a:pt x="40563" y="2238806"/>
                </a:lnTo>
                <a:lnTo>
                  <a:pt x="26187" y="2255075"/>
                </a:lnTo>
                <a:lnTo>
                  <a:pt x="8051" y="2313330"/>
                </a:lnTo>
                <a:lnTo>
                  <a:pt x="3302" y="2353399"/>
                </a:lnTo>
                <a:lnTo>
                  <a:pt x="774" y="2399461"/>
                </a:lnTo>
                <a:lnTo>
                  <a:pt x="0" y="2450566"/>
                </a:lnTo>
                <a:lnTo>
                  <a:pt x="457" y="2505735"/>
                </a:lnTo>
                <a:lnTo>
                  <a:pt x="4381" y="2685999"/>
                </a:lnTo>
                <a:lnTo>
                  <a:pt x="4914" y="2747772"/>
                </a:lnTo>
                <a:lnTo>
                  <a:pt x="9271" y="2787739"/>
                </a:lnTo>
                <a:lnTo>
                  <a:pt x="23418" y="2824137"/>
                </a:lnTo>
                <a:lnTo>
                  <a:pt x="49022" y="2854236"/>
                </a:lnTo>
                <a:lnTo>
                  <a:pt x="87680" y="2875318"/>
                </a:lnTo>
                <a:lnTo>
                  <a:pt x="141058" y="2884678"/>
                </a:lnTo>
                <a:lnTo>
                  <a:pt x="192811" y="2880258"/>
                </a:lnTo>
                <a:lnTo>
                  <a:pt x="232079" y="2863113"/>
                </a:lnTo>
                <a:lnTo>
                  <a:pt x="259435" y="2834983"/>
                </a:lnTo>
                <a:lnTo>
                  <a:pt x="275501" y="2797568"/>
                </a:lnTo>
                <a:lnTo>
                  <a:pt x="280885" y="2752598"/>
                </a:lnTo>
                <a:lnTo>
                  <a:pt x="281698" y="2684703"/>
                </a:lnTo>
                <a:lnTo>
                  <a:pt x="283362" y="2618867"/>
                </a:lnTo>
                <a:lnTo>
                  <a:pt x="287020" y="2496324"/>
                </a:lnTo>
                <a:lnTo>
                  <a:pt x="287934" y="2441117"/>
                </a:lnTo>
                <a:close/>
              </a:path>
            </a:pathLst>
          </a:custGeom>
          <a:solidFill>
            <a:srgbClr val="001F6D">
              <a:alpha val="1294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207009" y="292608"/>
            <a:ext cx="20320" cy="55244"/>
          </a:xfrm>
          <a:custGeom>
            <a:avLst/>
            <a:gdLst/>
            <a:ahLst/>
            <a:cxnLst/>
            <a:rect l="l" t="t" r="r" b="b"/>
            <a:pathLst>
              <a:path w="20319" h="55245">
                <a:moveTo>
                  <a:pt x="9256" y="0"/>
                </a:moveTo>
                <a:lnTo>
                  <a:pt x="2488" y="9983"/>
                </a:lnTo>
                <a:lnTo>
                  <a:pt x="0" y="29194"/>
                </a:lnTo>
                <a:lnTo>
                  <a:pt x="2457" y="47523"/>
                </a:lnTo>
                <a:lnTo>
                  <a:pt x="10526" y="54863"/>
                </a:lnTo>
                <a:lnTo>
                  <a:pt x="17309" y="44880"/>
                </a:lnTo>
                <a:lnTo>
                  <a:pt x="19811" y="25669"/>
                </a:lnTo>
                <a:lnTo>
                  <a:pt x="17354" y="7340"/>
                </a:lnTo>
                <a:lnTo>
                  <a:pt x="92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207009" y="420623"/>
            <a:ext cx="20320" cy="53340"/>
          </a:xfrm>
          <a:custGeom>
            <a:avLst/>
            <a:gdLst/>
            <a:ahLst/>
            <a:cxnLst/>
            <a:rect l="l" t="t" r="r" b="b"/>
            <a:pathLst>
              <a:path w="20319" h="53340">
                <a:moveTo>
                  <a:pt x="9256" y="0"/>
                </a:moveTo>
                <a:lnTo>
                  <a:pt x="2488" y="9673"/>
                </a:lnTo>
                <a:lnTo>
                  <a:pt x="0" y="28336"/>
                </a:lnTo>
                <a:lnTo>
                  <a:pt x="2457" y="46166"/>
                </a:lnTo>
                <a:lnTo>
                  <a:pt x="10526" y="53339"/>
                </a:lnTo>
                <a:lnTo>
                  <a:pt x="17309" y="43648"/>
                </a:lnTo>
                <a:lnTo>
                  <a:pt x="19811" y="24955"/>
                </a:lnTo>
                <a:lnTo>
                  <a:pt x="17354" y="7119"/>
                </a:lnTo>
                <a:lnTo>
                  <a:pt x="92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249984" y="333908"/>
            <a:ext cx="46990" cy="98425"/>
          </a:xfrm>
          <a:custGeom>
            <a:avLst/>
            <a:gdLst/>
            <a:ahLst/>
            <a:cxnLst/>
            <a:rect l="l" t="t" r="r" b="b"/>
            <a:pathLst>
              <a:path w="46990" h="98425">
                <a:moveTo>
                  <a:pt x="45923" y="84048"/>
                </a:moveTo>
                <a:lnTo>
                  <a:pt x="34975" y="77863"/>
                </a:lnTo>
                <a:lnTo>
                  <a:pt x="23406" y="69443"/>
                </a:lnTo>
                <a:lnTo>
                  <a:pt x="11887" y="64084"/>
                </a:lnTo>
                <a:lnTo>
                  <a:pt x="1155" y="67030"/>
                </a:lnTo>
                <a:lnTo>
                  <a:pt x="5168" y="82067"/>
                </a:lnTo>
                <a:lnTo>
                  <a:pt x="25120" y="95123"/>
                </a:lnTo>
                <a:lnTo>
                  <a:pt x="44259" y="98374"/>
                </a:lnTo>
                <a:lnTo>
                  <a:pt x="45923" y="84048"/>
                </a:lnTo>
                <a:close/>
              </a:path>
              <a:path w="46990" h="98425">
                <a:moveTo>
                  <a:pt x="46812" y="3911"/>
                </a:moveTo>
                <a:lnTo>
                  <a:pt x="36258" y="0"/>
                </a:lnTo>
                <a:lnTo>
                  <a:pt x="23152" y="5600"/>
                </a:lnTo>
                <a:lnTo>
                  <a:pt x="10172" y="15341"/>
                </a:lnTo>
                <a:lnTo>
                  <a:pt x="0" y="23850"/>
                </a:lnTo>
                <a:lnTo>
                  <a:pt x="5727" y="34836"/>
                </a:lnTo>
                <a:lnTo>
                  <a:pt x="22821" y="30035"/>
                </a:lnTo>
                <a:lnTo>
                  <a:pt x="40208" y="17157"/>
                </a:lnTo>
                <a:lnTo>
                  <a:pt x="46812" y="39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141476" y="333882"/>
            <a:ext cx="43815" cy="99060"/>
          </a:xfrm>
          <a:custGeom>
            <a:avLst/>
            <a:gdLst/>
            <a:ahLst/>
            <a:cxnLst/>
            <a:rect l="l" t="t" r="r" b="b"/>
            <a:pathLst>
              <a:path w="43815" h="99059">
                <a:moveTo>
                  <a:pt x="37096" y="19304"/>
                </a:moveTo>
                <a:lnTo>
                  <a:pt x="28232" y="12941"/>
                </a:lnTo>
                <a:lnTo>
                  <a:pt x="18834" y="4813"/>
                </a:lnTo>
                <a:lnTo>
                  <a:pt x="9283" y="0"/>
                </a:lnTo>
                <a:lnTo>
                  <a:pt x="0" y="3556"/>
                </a:lnTo>
                <a:lnTo>
                  <a:pt x="2908" y="18859"/>
                </a:lnTo>
                <a:lnTo>
                  <a:pt x="19964" y="31584"/>
                </a:lnTo>
                <a:lnTo>
                  <a:pt x="36309" y="34226"/>
                </a:lnTo>
                <a:lnTo>
                  <a:pt x="37096" y="19304"/>
                </a:lnTo>
                <a:close/>
              </a:path>
              <a:path w="43815" h="99059">
                <a:moveTo>
                  <a:pt x="43434" y="67183"/>
                </a:moveTo>
                <a:lnTo>
                  <a:pt x="30721" y="66814"/>
                </a:lnTo>
                <a:lnTo>
                  <a:pt x="13970" y="76161"/>
                </a:lnTo>
                <a:lnTo>
                  <a:pt x="3479" y="88963"/>
                </a:lnTo>
                <a:lnTo>
                  <a:pt x="9601" y="98933"/>
                </a:lnTo>
                <a:lnTo>
                  <a:pt x="20345" y="93687"/>
                </a:lnTo>
                <a:lnTo>
                  <a:pt x="32804" y="86868"/>
                </a:lnTo>
                <a:lnTo>
                  <a:pt x="42125" y="78155"/>
                </a:lnTo>
                <a:lnTo>
                  <a:pt x="43434" y="671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4028440" y="2043683"/>
            <a:ext cx="49530" cy="60960"/>
          </a:xfrm>
          <a:custGeom>
            <a:avLst/>
            <a:gdLst/>
            <a:ahLst/>
            <a:cxnLst/>
            <a:rect l="l" t="t" r="r" b="b"/>
            <a:pathLst>
              <a:path w="49529" h="60960">
                <a:moveTo>
                  <a:pt x="49275" y="0"/>
                </a:moveTo>
                <a:lnTo>
                  <a:pt x="33450" y="7399"/>
                </a:lnTo>
                <a:lnTo>
                  <a:pt x="16113" y="24145"/>
                </a:lnTo>
                <a:lnTo>
                  <a:pt x="3038" y="44059"/>
                </a:lnTo>
                <a:lnTo>
                  <a:pt x="0" y="60960"/>
                </a:lnTo>
                <a:lnTo>
                  <a:pt x="15878" y="53613"/>
                </a:lnTo>
                <a:lnTo>
                  <a:pt x="33210" y="36861"/>
                </a:lnTo>
                <a:lnTo>
                  <a:pt x="46255" y="16918"/>
                </a:lnTo>
                <a:lnTo>
                  <a:pt x="492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4147311" y="1914144"/>
            <a:ext cx="50800" cy="60960"/>
          </a:xfrm>
          <a:custGeom>
            <a:avLst/>
            <a:gdLst/>
            <a:ahLst/>
            <a:cxnLst/>
            <a:rect l="l" t="t" r="r" b="b"/>
            <a:pathLst>
              <a:path w="50800" h="60960">
                <a:moveTo>
                  <a:pt x="50800" y="0"/>
                </a:moveTo>
                <a:lnTo>
                  <a:pt x="34450" y="7346"/>
                </a:lnTo>
                <a:lnTo>
                  <a:pt x="16589" y="24098"/>
                </a:lnTo>
                <a:lnTo>
                  <a:pt x="3133" y="44041"/>
                </a:lnTo>
                <a:lnTo>
                  <a:pt x="0" y="60960"/>
                </a:lnTo>
                <a:lnTo>
                  <a:pt x="16349" y="53488"/>
                </a:lnTo>
                <a:lnTo>
                  <a:pt x="34210" y="36718"/>
                </a:lnTo>
                <a:lnTo>
                  <a:pt x="47666" y="16829"/>
                </a:lnTo>
                <a:lnTo>
                  <a:pt x="50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4021835" y="1919097"/>
            <a:ext cx="59690" cy="54610"/>
          </a:xfrm>
          <a:custGeom>
            <a:avLst/>
            <a:gdLst/>
            <a:ahLst/>
            <a:cxnLst/>
            <a:rect l="l" t="t" r="r" b="b"/>
            <a:pathLst>
              <a:path w="59689" h="54610">
                <a:moveTo>
                  <a:pt x="0" y="0"/>
                </a:moveTo>
                <a:lnTo>
                  <a:pt x="6590" y="16740"/>
                </a:lnTo>
                <a:lnTo>
                  <a:pt x="22717" y="35528"/>
                </a:lnTo>
                <a:lnTo>
                  <a:pt x="42344" y="50077"/>
                </a:lnTo>
                <a:lnTo>
                  <a:pt x="59436" y="54101"/>
                </a:lnTo>
                <a:lnTo>
                  <a:pt x="52756" y="37415"/>
                </a:lnTo>
                <a:lnTo>
                  <a:pt x="36671" y="18621"/>
                </a:lnTo>
                <a:lnTo>
                  <a:pt x="17109" y="40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4143755" y="2045461"/>
            <a:ext cx="59690" cy="54610"/>
          </a:xfrm>
          <a:custGeom>
            <a:avLst/>
            <a:gdLst/>
            <a:ahLst/>
            <a:cxnLst/>
            <a:rect l="l" t="t" r="r" b="b"/>
            <a:pathLst>
              <a:path w="59689" h="54610">
                <a:moveTo>
                  <a:pt x="0" y="0"/>
                </a:moveTo>
                <a:lnTo>
                  <a:pt x="6572" y="16760"/>
                </a:lnTo>
                <a:lnTo>
                  <a:pt x="22669" y="35591"/>
                </a:lnTo>
                <a:lnTo>
                  <a:pt x="42290" y="50184"/>
                </a:lnTo>
                <a:lnTo>
                  <a:pt x="59436" y="54229"/>
                </a:lnTo>
                <a:lnTo>
                  <a:pt x="52756" y="37504"/>
                </a:lnTo>
                <a:lnTo>
                  <a:pt x="36671" y="18732"/>
                </a:lnTo>
                <a:lnTo>
                  <a:pt x="17109" y="41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84364" y="516762"/>
            <a:ext cx="29209" cy="73025"/>
          </a:xfrm>
          <a:custGeom>
            <a:avLst/>
            <a:gdLst/>
            <a:ahLst/>
            <a:cxnLst/>
            <a:rect l="l" t="t" r="r" b="b"/>
            <a:pathLst>
              <a:path w="29209" h="73025">
                <a:moveTo>
                  <a:pt x="13589" y="0"/>
                </a:moveTo>
                <a:lnTo>
                  <a:pt x="3651" y="13229"/>
                </a:lnTo>
                <a:lnTo>
                  <a:pt x="0" y="38782"/>
                </a:lnTo>
                <a:lnTo>
                  <a:pt x="3587" y="63168"/>
                </a:lnTo>
                <a:lnTo>
                  <a:pt x="15367" y="72898"/>
                </a:lnTo>
                <a:lnTo>
                  <a:pt x="25304" y="59650"/>
                </a:lnTo>
                <a:lnTo>
                  <a:pt x="28956" y="34067"/>
                </a:lnTo>
                <a:lnTo>
                  <a:pt x="25368" y="9675"/>
                </a:lnTo>
                <a:lnTo>
                  <a:pt x="13589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484364" y="688975"/>
            <a:ext cx="29209" cy="73025"/>
          </a:xfrm>
          <a:custGeom>
            <a:avLst/>
            <a:gdLst/>
            <a:ahLst/>
            <a:cxnLst/>
            <a:rect l="l" t="t" r="r" b="b"/>
            <a:pathLst>
              <a:path w="29209" h="73025">
                <a:moveTo>
                  <a:pt x="13589" y="0"/>
                </a:moveTo>
                <a:lnTo>
                  <a:pt x="3651" y="13229"/>
                </a:lnTo>
                <a:lnTo>
                  <a:pt x="0" y="38782"/>
                </a:lnTo>
                <a:lnTo>
                  <a:pt x="3587" y="63168"/>
                </a:lnTo>
                <a:lnTo>
                  <a:pt x="15367" y="72898"/>
                </a:lnTo>
                <a:lnTo>
                  <a:pt x="25304" y="59650"/>
                </a:lnTo>
                <a:lnTo>
                  <a:pt x="28956" y="34067"/>
                </a:lnTo>
                <a:lnTo>
                  <a:pt x="25368" y="9675"/>
                </a:lnTo>
                <a:lnTo>
                  <a:pt x="13589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542657" y="571741"/>
            <a:ext cx="63500" cy="133350"/>
          </a:xfrm>
          <a:custGeom>
            <a:avLst/>
            <a:gdLst/>
            <a:ahLst/>
            <a:cxnLst/>
            <a:rect l="l" t="t" r="r" b="b"/>
            <a:pathLst>
              <a:path w="63500" h="133350">
                <a:moveTo>
                  <a:pt x="63246" y="113931"/>
                </a:moveTo>
                <a:lnTo>
                  <a:pt x="48514" y="105537"/>
                </a:lnTo>
                <a:lnTo>
                  <a:pt x="32956" y="94208"/>
                </a:lnTo>
                <a:lnTo>
                  <a:pt x="17487" y="86982"/>
                </a:lnTo>
                <a:lnTo>
                  <a:pt x="3048" y="90944"/>
                </a:lnTo>
                <a:lnTo>
                  <a:pt x="8470" y="111201"/>
                </a:lnTo>
                <a:lnTo>
                  <a:pt x="35280" y="128778"/>
                </a:lnTo>
                <a:lnTo>
                  <a:pt x="61036" y="133184"/>
                </a:lnTo>
                <a:lnTo>
                  <a:pt x="63246" y="113931"/>
                </a:lnTo>
                <a:close/>
              </a:path>
              <a:path w="63500" h="133350">
                <a:moveTo>
                  <a:pt x="63373" y="5092"/>
                </a:moveTo>
                <a:lnTo>
                  <a:pt x="49110" y="0"/>
                </a:lnTo>
                <a:lnTo>
                  <a:pt x="31394" y="7289"/>
                </a:lnTo>
                <a:lnTo>
                  <a:pt x="13830" y="19964"/>
                </a:lnTo>
                <a:lnTo>
                  <a:pt x="0" y="31000"/>
                </a:lnTo>
                <a:lnTo>
                  <a:pt x="7747" y="45351"/>
                </a:lnTo>
                <a:lnTo>
                  <a:pt x="30911" y="39103"/>
                </a:lnTo>
                <a:lnTo>
                  <a:pt x="54470" y="22326"/>
                </a:lnTo>
                <a:lnTo>
                  <a:pt x="63373" y="5092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401176" y="663309"/>
            <a:ext cx="55244" cy="44450"/>
          </a:xfrm>
          <a:custGeom>
            <a:avLst/>
            <a:gdLst/>
            <a:ahLst/>
            <a:cxnLst/>
            <a:rect l="l" t="t" r="r" b="b"/>
            <a:pathLst>
              <a:path w="55245" h="44450">
                <a:moveTo>
                  <a:pt x="37334" y="0"/>
                </a:moveTo>
                <a:lnTo>
                  <a:pt x="14368" y="12743"/>
                </a:lnTo>
                <a:lnTo>
                  <a:pt x="0" y="30202"/>
                </a:lnTo>
                <a:lnTo>
                  <a:pt x="8383" y="43826"/>
                </a:lnTo>
                <a:lnTo>
                  <a:pt x="23110" y="36685"/>
                </a:lnTo>
                <a:lnTo>
                  <a:pt x="40181" y="27364"/>
                </a:lnTo>
                <a:lnTo>
                  <a:pt x="52943" y="15448"/>
                </a:lnTo>
                <a:lnTo>
                  <a:pt x="54738" y="519"/>
                </a:lnTo>
                <a:lnTo>
                  <a:pt x="37334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396480" y="571646"/>
            <a:ext cx="51435" cy="45085"/>
          </a:xfrm>
          <a:custGeom>
            <a:avLst/>
            <a:gdLst/>
            <a:ahLst/>
            <a:cxnLst/>
            <a:rect l="l" t="t" r="r" b="b"/>
            <a:pathLst>
              <a:path w="51434" h="45084">
                <a:moveTo>
                  <a:pt x="12743" y="0"/>
                </a:moveTo>
                <a:lnTo>
                  <a:pt x="0" y="4679"/>
                </a:lnTo>
                <a:lnTo>
                  <a:pt x="4010" y="24628"/>
                </a:lnTo>
                <a:lnTo>
                  <a:pt x="27416" y="41207"/>
                </a:lnTo>
                <a:lnTo>
                  <a:pt x="49845" y="44666"/>
                </a:lnTo>
                <a:lnTo>
                  <a:pt x="50926" y="25253"/>
                </a:lnTo>
                <a:lnTo>
                  <a:pt x="38754" y="16930"/>
                </a:lnTo>
                <a:lnTo>
                  <a:pt x="25844" y="6298"/>
                </a:lnTo>
                <a:lnTo>
                  <a:pt x="12743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5976239" y="2699004"/>
            <a:ext cx="68834" cy="83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6137783" y="2523744"/>
            <a:ext cx="68833" cy="83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5967984" y="2530220"/>
            <a:ext cx="80771" cy="739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6134100" y="2702432"/>
            <a:ext cx="79248" cy="739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5875146" y="1339643"/>
            <a:ext cx="73025" cy="27940"/>
          </a:xfrm>
          <a:custGeom>
            <a:avLst/>
            <a:gdLst/>
            <a:ahLst/>
            <a:cxnLst/>
            <a:rect l="l" t="t" r="r" b="b"/>
            <a:pathLst>
              <a:path w="73025" h="27940">
                <a:moveTo>
                  <a:pt x="34115" y="0"/>
                </a:moveTo>
                <a:lnTo>
                  <a:pt x="9729" y="3403"/>
                </a:lnTo>
                <a:lnTo>
                  <a:pt x="0" y="14557"/>
                </a:lnTo>
                <a:lnTo>
                  <a:pt x="13247" y="23923"/>
                </a:lnTo>
                <a:lnTo>
                  <a:pt x="38830" y="27384"/>
                </a:lnTo>
                <a:lnTo>
                  <a:pt x="63222" y="23987"/>
                </a:lnTo>
                <a:lnTo>
                  <a:pt x="72898" y="12779"/>
                </a:lnTo>
                <a:lnTo>
                  <a:pt x="59668" y="3430"/>
                </a:lnTo>
                <a:lnTo>
                  <a:pt x="341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5702934" y="1339643"/>
            <a:ext cx="71755" cy="27940"/>
          </a:xfrm>
          <a:custGeom>
            <a:avLst/>
            <a:gdLst/>
            <a:ahLst/>
            <a:cxnLst/>
            <a:rect l="l" t="t" r="r" b="b"/>
            <a:pathLst>
              <a:path w="71754" h="27940">
                <a:moveTo>
                  <a:pt x="33400" y="0"/>
                </a:moveTo>
                <a:lnTo>
                  <a:pt x="9509" y="3403"/>
                </a:lnTo>
                <a:lnTo>
                  <a:pt x="0" y="14557"/>
                </a:lnTo>
                <a:lnTo>
                  <a:pt x="12938" y="23923"/>
                </a:lnTo>
                <a:lnTo>
                  <a:pt x="37973" y="27384"/>
                </a:lnTo>
                <a:lnTo>
                  <a:pt x="61864" y="23987"/>
                </a:lnTo>
                <a:lnTo>
                  <a:pt x="71374" y="12779"/>
                </a:lnTo>
                <a:lnTo>
                  <a:pt x="58435" y="3430"/>
                </a:lnTo>
                <a:lnTo>
                  <a:pt x="33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5759882" y="1397888"/>
            <a:ext cx="132080" cy="63500"/>
          </a:xfrm>
          <a:custGeom>
            <a:avLst/>
            <a:gdLst/>
            <a:ahLst/>
            <a:cxnLst/>
            <a:rect l="l" t="t" r="r" b="b"/>
            <a:pathLst>
              <a:path w="132079" h="63500">
                <a:moveTo>
                  <a:pt x="46202" y="17500"/>
                </a:moveTo>
                <a:lnTo>
                  <a:pt x="42240" y="3048"/>
                </a:lnTo>
                <a:lnTo>
                  <a:pt x="21983" y="8483"/>
                </a:lnTo>
                <a:lnTo>
                  <a:pt x="4406" y="35293"/>
                </a:lnTo>
                <a:lnTo>
                  <a:pt x="0" y="61048"/>
                </a:lnTo>
                <a:lnTo>
                  <a:pt x="19253" y="63246"/>
                </a:lnTo>
                <a:lnTo>
                  <a:pt x="27647" y="48526"/>
                </a:lnTo>
                <a:lnTo>
                  <a:pt x="38976" y="32956"/>
                </a:lnTo>
                <a:lnTo>
                  <a:pt x="46202" y="17500"/>
                </a:lnTo>
                <a:close/>
              </a:path>
              <a:path w="132079" h="63500">
                <a:moveTo>
                  <a:pt x="131660" y="49123"/>
                </a:moveTo>
                <a:lnTo>
                  <a:pt x="124371" y="31407"/>
                </a:lnTo>
                <a:lnTo>
                  <a:pt x="111709" y="13843"/>
                </a:lnTo>
                <a:lnTo>
                  <a:pt x="100660" y="0"/>
                </a:lnTo>
                <a:lnTo>
                  <a:pt x="86309" y="7759"/>
                </a:lnTo>
                <a:lnTo>
                  <a:pt x="92557" y="30937"/>
                </a:lnTo>
                <a:lnTo>
                  <a:pt x="109334" y="54483"/>
                </a:lnTo>
                <a:lnTo>
                  <a:pt x="126568" y="63373"/>
                </a:lnTo>
                <a:lnTo>
                  <a:pt x="131660" y="491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5757671" y="1254908"/>
            <a:ext cx="42545" cy="56515"/>
          </a:xfrm>
          <a:custGeom>
            <a:avLst/>
            <a:gdLst/>
            <a:ahLst/>
            <a:cxnLst/>
            <a:rect l="l" t="t" r="r" b="b"/>
            <a:pathLst>
              <a:path w="42545" h="56515">
                <a:moveTo>
                  <a:pt x="13172" y="0"/>
                </a:moveTo>
                <a:lnTo>
                  <a:pt x="0" y="8614"/>
                </a:lnTo>
                <a:lnTo>
                  <a:pt x="6903" y="23735"/>
                </a:lnTo>
                <a:lnTo>
                  <a:pt x="15890" y="41284"/>
                </a:lnTo>
                <a:lnTo>
                  <a:pt x="27378" y="54405"/>
                </a:lnTo>
                <a:lnTo>
                  <a:pt x="41782" y="56239"/>
                </a:lnTo>
                <a:lnTo>
                  <a:pt x="42326" y="38350"/>
                </a:lnTo>
                <a:lnTo>
                  <a:pt x="30035" y="14757"/>
                </a:lnTo>
                <a:lnTo>
                  <a:pt x="131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5846971" y="1251711"/>
            <a:ext cx="45085" cy="49530"/>
          </a:xfrm>
          <a:custGeom>
            <a:avLst/>
            <a:gdLst/>
            <a:ahLst/>
            <a:cxnLst/>
            <a:rect l="l" t="t" r="r" b="b"/>
            <a:pathLst>
              <a:path w="45085" h="49530">
                <a:moveTo>
                  <a:pt x="39987" y="0"/>
                </a:moveTo>
                <a:lnTo>
                  <a:pt x="20038" y="3863"/>
                </a:lnTo>
                <a:lnTo>
                  <a:pt x="3458" y="26622"/>
                </a:lnTo>
                <a:lnTo>
                  <a:pt x="0" y="48452"/>
                </a:lnTo>
                <a:lnTo>
                  <a:pt x="19413" y="49529"/>
                </a:lnTo>
                <a:lnTo>
                  <a:pt x="27735" y="37665"/>
                </a:lnTo>
                <a:lnTo>
                  <a:pt x="38367" y="25098"/>
                </a:lnTo>
                <a:lnTo>
                  <a:pt x="44666" y="12364"/>
                </a:lnTo>
                <a:lnTo>
                  <a:pt x="399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343420" y="3156204"/>
            <a:ext cx="50800" cy="62865"/>
          </a:xfrm>
          <a:custGeom>
            <a:avLst/>
            <a:gdLst/>
            <a:ahLst/>
            <a:cxnLst/>
            <a:rect l="l" t="t" r="r" b="b"/>
            <a:pathLst>
              <a:path w="50800" h="62864">
                <a:moveTo>
                  <a:pt x="50774" y="0"/>
                </a:moveTo>
                <a:lnTo>
                  <a:pt x="34448" y="7584"/>
                </a:lnTo>
                <a:lnTo>
                  <a:pt x="16581" y="24764"/>
                </a:lnTo>
                <a:lnTo>
                  <a:pt x="3116" y="45184"/>
                </a:lnTo>
                <a:lnTo>
                  <a:pt x="0" y="62483"/>
                </a:lnTo>
                <a:lnTo>
                  <a:pt x="16352" y="54917"/>
                </a:lnTo>
                <a:lnTo>
                  <a:pt x="34216" y="37766"/>
                </a:lnTo>
                <a:lnTo>
                  <a:pt x="47666" y="17353"/>
                </a:lnTo>
                <a:lnTo>
                  <a:pt x="507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462292" y="3028188"/>
            <a:ext cx="50800" cy="60960"/>
          </a:xfrm>
          <a:custGeom>
            <a:avLst/>
            <a:gdLst/>
            <a:ahLst/>
            <a:cxnLst/>
            <a:rect l="l" t="t" r="r" b="b"/>
            <a:pathLst>
              <a:path w="50800" h="60960">
                <a:moveTo>
                  <a:pt x="50787" y="0"/>
                </a:moveTo>
                <a:lnTo>
                  <a:pt x="34429" y="7346"/>
                </a:lnTo>
                <a:lnTo>
                  <a:pt x="16563" y="24098"/>
                </a:lnTo>
                <a:lnTo>
                  <a:pt x="3113" y="44041"/>
                </a:lnTo>
                <a:lnTo>
                  <a:pt x="0" y="60960"/>
                </a:lnTo>
                <a:lnTo>
                  <a:pt x="16325" y="53488"/>
                </a:lnTo>
                <a:lnTo>
                  <a:pt x="34194" y="36718"/>
                </a:lnTo>
                <a:lnTo>
                  <a:pt x="47663" y="16829"/>
                </a:lnTo>
                <a:lnTo>
                  <a:pt x="507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338327" y="3033141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0" y="0"/>
                </a:moveTo>
                <a:lnTo>
                  <a:pt x="6437" y="16740"/>
                </a:lnTo>
                <a:lnTo>
                  <a:pt x="22136" y="35528"/>
                </a:lnTo>
                <a:lnTo>
                  <a:pt x="41244" y="50077"/>
                </a:lnTo>
                <a:lnTo>
                  <a:pt x="57911" y="54101"/>
                </a:lnTo>
                <a:lnTo>
                  <a:pt x="51404" y="37415"/>
                </a:lnTo>
                <a:lnTo>
                  <a:pt x="35733" y="18621"/>
                </a:lnTo>
                <a:lnTo>
                  <a:pt x="16672" y="40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460248" y="3159505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0" y="0"/>
                </a:moveTo>
                <a:lnTo>
                  <a:pt x="6430" y="16760"/>
                </a:lnTo>
                <a:lnTo>
                  <a:pt x="22117" y="35591"/>
                </a:lnTo>
                <a:lnTo>
                  <a:pt x="41223" y="50184"/>
                </a:lnTo>
                <a:lnTo>
                  <a:pt x="57911" y="54229"/>
                </a:lnTo>
                <a:lnTo>
                  <a:pt x="51401" y="37504"/>
                </a:lnTo>
                <a:lnTo>
                  <a:pt x="35723" y="18732"/>
                </a:lnTo>
                <a:lnTo>
                  <a:pt x="16662" y="41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8638603" y="2984754"/>
            <a:ext cx="21590" cy="79375"/>
          </a:xfrm>
          <a:custGeom>
            <a:avLst/>
            <a:gdLst/>
            <a:ahLst/>
            <a:cxnLst/>
            <a:rect l="l" t="t" r="r" b="b"/>
            <a:pathLst>
              <a:path w="21590" h="79375">
                <a:moveTo>
                  <a:pt x="6794" y="0"/>
                </a:moveTo>
                <a:lnTo>
                  <a:pt x="611" y="16718"/>
                </a:lnTo>
                <a:lnTo>
                  <a:pt x="0" y="41163"/>
                </a:lnTo>
                <a:lnTo>
                  <a:pt x="4722" y="64775"/>
                </a:lnTo>
                <a:lnTo>
                  <a:pt x="14541" y="78993"/>
                </a:lnTo>
                <a:lnTo>
                  <a:pt x="20796" y="62275"/>
                </a:lnTo>
                <a:lnTo>
                  <a:pt x="21431" y="37830"/>
                </a:lnTo>
                <a:lnTo>
                  <a:pt x="16684" y="14218"/>
                </a:lnTo>
                <a:lnTo>
                  <a:pt x="67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8518398" y="2809493"/>
            <a:ext cx="255270" cy="139700"/>
          </a:xfrm>
          <a:custGeom>
            <a:avLst/>
            <a:gdLst/>
            <a:ahLst/>
            <a:cxnLst/>
            <a:rect l="l" t="t" r="r" b="b"/>
            <a:pathLst>
              <a:path w="255270" h="139700">
                <a:moveTo>
                  <a:pt x="79375" y="123952"/>
                </a:moveTo>
                <a:lnTo>
                  <a:pt x="63004" y="116865"/>
                </a:lnTo>
                <a:lnTo>
                  <a:pt x="38633" y="114846"/>
                </a:lnTo>
                <a:lnTo>
                  <a:pt x="14782" y="118211"/>
                </a:lnTo>
                <a:lnTo>
                  <a:pt x="0" y="127254"/>
                </a:lnTo>
                <a:lnTo>
                  <a:pt x="16319" y="134391"/>
                </a:lnTo>
                <a:lnTo>
                  <a:pt x="40728" y="136372"/>
                </a:lnTo>
                <a:lnTo>
                  <a:pt x="64604" y="132969"/>
                </a:lnTo>
                <a:lnTo>
                  <a:pt x="79375" y="123952"/>
                </a:lnTo>
                <a:close/>
              </a:path>
              <a:path w="255270" h="139700">
                <a:moveTo>
                  <a:pt x="134759" y="37744"/>
                </a:moveTo>
                <a:lnTo>
                  <a:pt x="130060" y="14147"/>
                </a:lnTo>
                <a:lnTo>
                  <a:pt x="120269" y="0"/>
                </a:lnTo>
                <a:lnTo>
                  <a:pt x="114020" y="16725"/>
                </a:lnTo>
                <a:lnTo>
                  <a:pt x="113423" y="41173"/>
                </a:lnTo>
                <a:lnTo>
                  <a:pt x="118173" y="64782"/>
                </a:lnTo>
                <a:lnTo>
                  <a:pt x="128016" y="78994"/>
                </a:lnTo>
                <a:lnTo>
                  <a:pt x="134137" y="62204"/>
                </a:lnTo>
                <a:lnTo>
                  <a:pt x="134759" y="37744"/>
                </a:lnTo>
                <a:close/>
              </a:path>
              <a:path w="255270" h="139700">
                <a:moveTo>
                  <a:pt x="254889" y="127000"/>
                </a:moveTo>
                <a:lnTo>
                  <a:pt x="238518" y="119862"/>
                </a:lnTo>
                <a:lnTo>
                  <a:pt x="214147" y="117843"/>
                </a:lnTo>
                <a:lnTo>
                  <a:pt x="190309" y="121234"/>
                </a:lnTo>
                <a:lnTo>
                  <a:pt x="175514" y="130302"/>
                </a:lnTo>
                <a:lnTo>
                  <a:pt x="191833" y="137439"/>
                </a:lnTo>
                <a:lnTo>
                  <a:pt x="216242" y="139420"/>
                </a:lnTo>
                <a:lnTo>
                  <a:pt x="240118" y="136017"/>
                </a:lnTo>
                <a:lnTo>
                  <a:pt x="254889" y="12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8" name="object 38"/>
          <p:cNvGrpSpPr/>
          <p:nvPr/>
        </p:nvGrpSpPr>
        <p:grpSpPr>
          <a:xfrm>
            <a:off x="2484120" y="0"/>
            <a:ext cx="1047115" cy="3098800"/>
            <a:chOff x="2484120" y="0"/>
            <a:chExt cx="1047115" cy="3098800"/>
          </a:xfrm>
        </p:grpSpPr>
        <p:sp>
          <p:nvSpPr>
            <p:cNvPr id="39" name="object 39"/>
            <p:cNvSpPr/>
            <p:nvPr/>
          </p:nvSpPr>
          <p:spPr>
            <a:xfrm>
              <a:off x="2484120" y="2052827"/>
              <a:ext cx="1047115" cy="1045844"/>
            </a:xfrm>
            <a:custGeom>
              <a:avLst/>
              <a:gdLst/>
              <a:ahLst/>
              <a:cxnLst/>
              <a:rect l="l" t="t" r="r" b="b"/>
              <a:pathLst>
                <a:path w="1047114" h="1045844">
                  <a:moveTo>
                    <a:pt x="1046988" y="522732"/>
                  </a:moveTo>
                  <a:lnTo>
                    <a:pt x="1044841" y="475157"/>
                  </a:lnTo>
                  <a:lnTo>
                    <a:pt x="1038555" y="428777"/>
                  </a:lnTo>
                  <a:lnTo>
                    <a:pt x="1028280" y="383781"/>
                  </a:lnTo>
                  <a:lnTo>
                    <a:pt x="1014234" y="340347"/>
                  </a:lnTo>
                  <a:lnTo>
                    <a:pt x="996594" y="298665"/>
                  </a:lnTo>
                  <a:lnTo>
                    <a:pt x="975525" y="258914"/>
                  </a:lnTo>
                  <a:lnTo>
                    <a:pt x="951230" y="221284"/>
                  </a:lnTo>
                  <a:lnTo>
                    <a:pt x="923886" y="185953"/>
                  </a:lnTo>
                  <a:lnTo>
                    <a:pt x="893673" y="153123"/>
                  </a:lnTo>
                  <a:lnTo>
                    <a:pt x="860793" y="122948"/>
                  </a:lnTo>
                  <a:lnTo>
                    <a:pt x="825411" y="95643"/>
                  </a:lnTo>
                  <a:lnTo>
                    <a:pt x="787730" y="71374"/>
                  </a:lnTo>
                  <a:lnTo>
                    <a:pt x="747928" y="50342"/>
                  </a:lnTo>
                  <a:lnTo>
                    <a:pt x="706170" y="32715"/>
                  </a:lnTo>
                  <a:lnTo>
                    <a:pt x="662673" y="18681"/>
                  </a:lnTo>
                  <a:lnTo>
                    <a:pt x="617601" y="8432"/>
                  </a:lnTo>
                  <a:lnTo>
                    <a:pt x="571144" y="2146"/>
                  </a:lnTo>
                  <a:lnTo>
                    <a:pt x="523494" y="0"/>
                  </a:lnTo>
                  <a:lnTo>
                    <a:pt x="475830" y="2146"/>
                  </a:lnTo>
                  <a:lnTo>
                    <a:pt x="429374" y="8432"/>
                  </a:lnTo>
                  <a:lnTo>
                    <a:pt x="384302" y="18681"/>
                  </a:lnTo>
                  <a:lnTo>
                    <a:pt x="340804" y="32715"/>
                  </a:lnTo>
                  <a:lnTo>
                    <a:pt x="299046" y="50342"/>
                  </a:lnTo>
                  <a:lnTo>
                    <a:pt x="259245" y="71386"/>
                  </a:lnTo>
                  <a:lnTo>
                    <a:pt x="221564" y="95643"/>
                  </a:lnTo>
                  <a:lnTo>
                    <a:pt x="186182" y="122948"/>
                  </a:lnTo>
                  <a:lnTo>
                    <a:pt x="153301" y="153123"/>
                  </a:lnTo>
                  <a:lnTo>
                    <a:pt x="123088" y="185953"/>
                  </a:lnTo>
                  <a:lnTo>
                    <a:pt x="95745" y="221284"/>
                  </a:lnTo>
                  <a:lnTo>
                    <a:pt x="71450" y="258914"/>
                  </a:lnTo>
                  <a:lnTo>
                    <a:pt x="50380" y="298665"/>
                  </a:lnTo>
                  <a:lnTo>
                    <a:pt x="32740" y="340347"/>
                  </a:lnTo>
                  <a:lnTo>
                    <a:pt x="18694" y="383781"/>
                  </a:lnTo>
                  <a:lnTo>
                    <a:pt x="8420" y="428777"/>
                  </a:lnTo>
                  <a:lnTo>
                    <a:pt x="2133" y="475157"/>
                  </a:lnTo>
                  <a:lnTo>
                    <a:pt x="0" y="522732"/>
                  </a:lnTo>
                  <a:lnTo>
                    <a:pt x="2133" y="570318"/>
                  </a:lnTo>
                  <a:lnTo>
                    <a:pt x="8420" y="616699"/>
                  </a:lnTo>
                  <a:lnTo>
                    <a:pt x="18694" y="661695"/>
                  </a:lnTo>
                  <a:lnTo>
                    <a:pt x="32740" y="705129"/>
                  </a:lnTo>
                  <a:lnTo>
                    <a:pt x="50380" y="746810"/>
                  </a:lnTo>
                  <a:lnTo>
                    <a:pt x="71450" y="786561"/>
                  </a:lnTo>
                  <a:lnTo>
                    <a:pt x="95745" y="824191"/>
                  </a:lnTo>
                  <a:lnTo>
                    <a:pt x="123088" y="859523"/>
                  </a:lnTo>
                  <a:lnTo>
                    <a:pt x="153301" y="892352"/>
                  </a:lnTo>
                  <a:lnTo>
                    <a:pt x="186182" y="922528"/>
                  </a:lnTo>
                  <a:lnTo>
                    <a:pt x="221564" y="949833"/>
                  </a:lnTo>
                  <a:lnTo>
                    <a:pt x="259245" y="974090"/>
                  </a:lnTo>
                  <a:lnTo>
                    <a:pt x="299046" y="995133"/>
                  </a:lnTo>
                  <a:lnTo>
                    <a:pt x="340804" y="1012761"/>
                  </a:lnTo>
                  <a:lnTo>
                    <a:pt x="384302" y="1026795"/>
                  </a:lnTo>
                  <a:lnTo>
                    <a:pt x="429374" y="1037043"/>
                  </a:lnTo>
                  <a:lnTo>
                    <a:pt x="475830" y="1043330"/>
                  </a:lnTo>
                  <a:lnTo>
                    <a:pt x="523494" y="1045464"/>
                  </a:lnTo>
                  <a:lnTo>
                    <a:pt x="571144" y="1043330"/>
                  </a:lnTo>
                  <a:lnTo>
                    <a:pt x="617601" y="1037043"/>
                  </a:lnTo>
                  <a:lnTo>
                    <a:pt x="662673" y="1026795"/>
                  </a:lnTo>
                  <a:lnTo>
                    <a:pt x="706170" y="1012761"/>
                  </a:lnTo>
                  <a:lnTo>
                    <a:pt x="747928" y="995133"/>
                  </a:lnTo>
                  <a:lnTo>
                    <a:pt x="787730" y="974090"/>
                  </a:lnTo>
                  <a:lnTo>
                    <a:pt x="825411" y="949833"/>
                  </a:lnTo>
                  <a:lnTo>
                    <a:pt x="860793" y="922528"/>
                  </a:lnTo>
                  <a:lnTo>
                    <a:pt x="893673" y="892352"/>
                  </a:lnTo>
                  <a:lnTo>
                    <a:pt x="923886" y="859523"/>
                  </a:lnTo>
                  <a:lnTo>
                    <a:pt x="951230" y="824191"/>
                  </a:lnTo>
                  <a:lnTo>
                    <a:pt x="975525" y="786561"/>
                  </a:lnTo>
                  <a:lnTo>
                    <a:pt x="996594" y="746810"/>
                  </a:lnTo>
                  <a:lnTo>
                    <a:pt x="1014234" y="705129"/>
                  </a:lnTo>
                  <a:lnTo>
                    <a:pt x="1028280" y="661695"/>
                  </a:lnTo>
                  <a:lnTo>
                    <a:pt x="1038555" y="616699"/>
                  </a:lnTo>
                  <a:lnTo>
                    <a:pt x="1044841" y="570318"/>
                  </a:lnTo>
                  <a:lnTo>
                    <a:pt x="1046988" y="522732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2915543" y="1926231"/>
              <a:ext cx="219721" cy="2256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2786017" y="2152018"/>
              <a:ext cx="486409" cy="647700"/>
            </a:xfrm>
            <a:custGeom>
              <a:avLst/>
              <a:gdLst/>
              <a:ahLst/>
              <a:cxnLst/>
              <a:rect l="l" t="t" r="r" b="b"/>
              <a:pathLst>
                <a:path w="486410" h="647700">
                  <a:moveTo>
                    <a:pt x="282695" y="24"/>
                  </a:moveTo>
                  <a:lnTo>
                    <a:pt x="232760" y="0"/>
                  </a:lnTo>
                  <a:lnTo>
                    <a:pt x="193687" y="1403"/>
                  </a:lnTo>
                  <a:lnTo>
                    <a:pt x="142433" y="9841"/>
                  </a:lnTo>
                  <a:lnTo>
                    <a:pt x="111450" y="41618"/>
                  </a:lnTo>
                  <a:lnTo>
                    <a:pt x="101407" y="104414"/>
                  </a:lnTo>
                  <a:lnTo>
                    <a:pt x="96074" y="133809"/>
                  </a:lnTo>
                  <a:lnTo>
                    <a:pt x="87379" y="167995"/>
                  </a:lnTo>
                  <a:lnTo>
                    <a:pt x="73898" y="207311"/>
                  </a:lnTo>
                  <a:lnTo>
                    <a:pt x="54210" y="252091"/>
                  </a:lnTo>
                  <a:lnTo>
                    <a:pt x="31610" y="299575"/>
                  </a:lnTo>
                  <a:lnTo>
                    <a:pt x="15040" y="345688"/>
                  </a:lnTo>
                  <a:lnTo>
                    <a:pt x="4502" y="390028"/>
                  </a:lnTo>
                  <a:lnTo>
                    <a:pt x="0" y="432193"/>
                  </a:lnTo>
                  <a:lnTo>
                    <a:pt x="1533" y="471783"/>
                  </a:lnTo>
                  <a:lnTo>
                    <a:pt x="22720" y="541628"/>
                  </a:lnTo>
                  <a:lnTo>
                    <a:pt x="68077" y="596349"/>
                  </a:lnTo>
                  <a:lnTo>
                    <a:pt x="137624" y="632734"/>
                  </a:lnTo>
                  <a:lnTo>
                    <a:pt x="181473" y="643046"/>
                  </a:lnTo>
                  <a:lnTo>
                    <a:pt x="231375" y="647569"/>
                  </a:lnTo>
                  <a:lnTo>
                    <a:pt x="280817" y="641503"/>
                  </a:lnTo>
                  <a:lnTo>
                    <a:pt x="325800" y="630792"/>
                  </a:lnTo>
                  <a:lnTo>
                    <a:pt x="365970" y="615589"/>
                  </a:lnTo>
                  <a:lnTo>
                    <a:pt x="400971" y="596046"/>
                  </a:lnTo>
                  <a:lnTo>
                    <a:pt x="454047" y="544553"/>
                  </a:lnTo>
                  <a:lnTo>
                    <a:pt x="482187" y="477532"/>
                  </a:lnTo>
                  <a:lnTo>
                    <a:pt x="486018" y="438580"/>
                  </a:lnTo>
                  <a:lnTo>
                    <a:pt x="482550" y="396204"/>
                  </a:lnTo>
                  <a:lnTo>
                    <a:pt x="471427" y="350557"/>
                  </a:lnTo>
                  <a:lnTo>
                    <a:pt x="452294" y="301791"/>
                  </a:lnTo>
                  <a:lnTo>
                    <a:pt x="424796" y="250059"/>
                  </a:lnTo>
                  <a:lnTo>
                    <a:pt x="406382" y="208135"/>
                  </a:lnTo>
                  <a:lnTo>
                    <a:pt x="395506" y="163031"/>
                  </a:lnTo>
                  <a:lnTo>
                    <a:pt x="388045" y="117265"/>
                  </a:lnTo>
                  <a:lnTo>
                    <a:pt x="379876" y="73351"/>
                  </a:lnTo>
                  <a:lnTo>
                    <a:pt x="366873" y="33804"/>
                  </a:lnTo>
                  <a:lnTo>
                    <a:pt x="344913" y="1139"/>
                  </a:lnTo>
                  <a:lnTo>
                    <a:pt x="282695" y="24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2769501" y="0"/>
              <a:ext cx="509905" cy="2813685"/>
            </a:xfrm>
            <a:custGeom>
              <a:avLst/>
              <a:gdLst/>
              <a:ahLst/>
              <a:cxnLst/>
              <a:rect l="l" t="t" r="r" b="b"/>
              <a:pathLst>
                <a:path w="509904" h="2813685">
                  <a:moveTo>
                    <a:pt x="509727" y="2575674"/>
                  </a:moveTo>
                  <a:lnTo>
                    <a:pt x="504342" y="2532494"/>
                  </a:lnTo>
                  <a:lnTo>
                    <a:pt x="492912" y="2489314"/>
                  </a:lnTo>
                  <a:lnTo>
                    <a:pt x="491693" y="2486202"/>
                  </a:lnTo>
                  <a:lnTo>
                    <a:pt x="491693" y="2594724"/>
                  </a:lnTo>
                  <a:lnTo>
                    <a:pt x="489102" y="2631554"/>
                  </a:lnTo>
                  <a:lnTo>
                    <a:pt x="458165" y="2700134"/>
                  </a:lnTo>
                  <a:lnTo>
                    <a:pt x="427012" y="2731884"/>
                  </a:lnTo>
                  <a:lnTo>
                    <a:pt x="383146" y="2761094"/>
                  </a:lnTo>
                  <a:lnTo>
                    <a:pt x="343408" y="2777604"/>
                  </a:lnTo>
                  <a:lnTo>
                    <a:pt x="303504" y="2787764"/>
                  </a:lnTo>
                  <a:lnTo>
                    <a:pt x="264033" y="2792844"/>
                  </a:lnTo>
                  <a:lnTo>
                    <a:pt x="225590" y="2790304"/>
                  </a:lnTo>
                  <a:lnTo>
                    <a:pt x="154114" y="2771254"/>
                  </a:lnTo>
                  <a:lnTo>
                    <a:pt x="93814" y="2734424"/>
                  </a:lnTo>
                  <a:lnTo>
                    <a:pt x="49415" y="2681084"/>
                  </a:lnTo>
                  <a:lnTo>
                    <a:pt x="25654" y="2613774"/>
                  </a:lnTo>
                  <a:lnTo>
                    <a:pt x="22974" y="2576944"/>
                  </a:lnTo>
                  <a:lnTo>
                    <a:pt x="27241" y="2538844"/>
                  </a:lnTo>
                  <a:lnTo>
                    <a:pt x="39014" y="2498204"/>
                  </a:lnTo>
                  <a:lnTo>
                    <a:pt x="58915" y="2456294"/>
                  </a:lnTo>
                  <a:lnTo>
                    <a:pt x="78600" y="2413114"/>
                  </a:lnTo>
                  <a:lnTo>
                    <a:pt x="98183" y="2371204"/>
                  </a:lnTo>
                  <a:lnTo>
                    <a:pt x="115239" y="2326754"/>
                  </a:lnTo>
                  <a:lnTo>
                    <a:pt x="127368" y="2282304"/>
                  </a:lnTo>
                  <a:lnTo>
                    <a:pt x="130784" y="2239124"/>
                  </a:lnTo>
                  <a:lnTo>
                    <a:pt x="137706" y="2202294"/>
                  </a:lnTo>
                  <a:lnTo>
                    <a:pt x="153200" y="2174354"/>
                  </a:lnTo>
                  <a:lnTo>
                    <a:pt x="182308" y="2160384"/>
                  </a:lnTo>
                  <a:lnTo>
                    <a:pt x="230111" y="2162924"/>
                  </a:lnTo>
                  <a:lnTo>
                    <a:pt x="237794" y="2214994"/>
                  </a:lnTo>
                  <a:lnTo>
                    <a:pt x="239242" y="2267064"/>
                  </a:lnTo>
                  <a:lnTo>
                    <a:pt x="233591" y="2319134"/>
                  </a:lnTo>
                  <a:lnTo>
                    <a:pt x="219951" y="2369934"/>
                  </a:lnTo>
                  <a:lnTo>
                    <a:pt x="197472" y="2418194"/>
                  </a:lnTo>
                  <a:lnTo>
                    <a:pt x="181165" y="2443594"/>
                  </a:lnTo>
                  <a:lnTo>
                    <a:pt x="163969" y="2471534"/>
                  </a:lnTo>
                  <a:lnTo>
                    <a:pt x="154241" y="2500744"/>
                  </a:lnTo>
                  <a:lnTo>
                    <a:pt x="160388" y="2529954"/>
                  </a:lnTo>
                  <a:lnTo>
                    <a:pt x="179959" y="2546464"/>
                  </a:lnTo>
                  <a:lnTo>
                    <a:pt x="204978" y="2551544"/>
                  </a:lnTo>
                  <a:lnTo>
                    <a:pt x="230873" y="2545194"/>
                  </a:lnTo>
                  <a:lnTo>
                    <a:pt x="253098" y="2531224"/>
                  </a:lnTo>
                  <a:lnTo>
                    <a:pt x="287324" y="2554084"/>
                  </a:lnTo>
                  <a:lnTo>
                    <a:pt x="323977" y="2552814"/>
                  </a:lnTo>
                  <a:lnTo>
                    <a:pt x="350659" y="2536304"/>
                  </a:lnTo>
                  <a:lnTo>
                    <a:pt x="354761" y="2533764"/>
                  </a:lnTo>
                  <a:lnTo>
                    <a:pt x="371360" y="2502014"/>
                  </a:lnTo>
                  <a:lnTo>
                    <a:pt x="365493" y="2461374"/>
                  </a:lnTo>
                  <a:lnTo>
                    <a:pt x="351383" y="2427643"/>
                  </a:lnTo>
                  <a:lnTo>
                    <a:pt x="351383" y="2479154"/>
                  </a:lnTo>
                  <a:lnTo>
                    <a:pt x="348462" y="2510904"/>
                  </a:lnTo>
                  <a:lnTo>
                    <a:pt x="331584" y="2531224"/>
                  </a:lnTo>
                  <a:lnTo>
                    <a:pt x="304076" y="2536304"/>
                  </a:lnTo>
                  <a:lnTo>
                    <a:pt x="294119" y="2531224"/>
                  </a:lnTo>
                  <a:lnTo>
                    <a:pt x="291630" y="2529954"/>
                  </a:lnTo>
                  <a:lnTo>
                    <a:pt x="269227" y="2518524"/>
                  </a:lnTo>
                  <a:lnTo>
                    <a:pt x="276936" y="2509634"/>
                  </a:lnTo>
                  <a:lnTo>
                    <a:pt x="281863" y="2503284"/>
                  </a:lnTo>
                  <a:lnTo>
                    <a:pt x="283845" y="2500744"/>
                  </a:lnTo>
                  <a:lnTo>
                    <a:pt x="289915" y="2491854"/>
                  </a:lnTo>
                  <a:lnTo>
                    <a:pt x="295135" y="2481694"/>
                  </a:lnTo>
                  <a:lnTo>
                    <a:pt x="295516" y="2481694"/>
                  </a:lnTo>
                  <a:lnTo>
                    <a:pt x="295478" y="2455024"/>
                  </a:lnTo>
                  <a:lnTo>
                    <a:pt x="295465" y="2448674"/>
                  </a:lnTo>
                  <a:lnTo>
                    <a:pt x="279590" y="2434971"/>
                  </a:lnTo>
                  <a:lnTo>
                    <a:pt x="279590" y="2471534"/>
                  </a:lnTo>
                  <a:lnTo>
                    <a:pt x="274142" y="2482964"/>
                  </a:lnTo>
                  <a:lnTo>
                    <a:pt x="265595" y="2493124"/>
                  </a:lnTo>
                  <a:lnTo>
                    <a:pt x="257403" y="2502992"/>
                  </a:lnTo>
                  <a:lnTo>
                    <a:pt x="257543" y="2503284"/>
                  </a:lnTo>
                  <a:lnTo>
                    <a:pt x="257162" y="2503284"/>
                  </a:lnTo>
                  <a:lnTo>
                    <a:pt x="257403" y="2502992"/>
                  </a:lnTo>
                  <a:lnTo>
                    <a:pt x="249758" y="2485504"/>
                  </a:lnTo>
                  <a:lnTo>
                    <a:pt x="251142" y="2466454"/>
                  </a:lnTo>
                  <a:lnTo>
                    <a:pt x="261023" y="2455024"/>
                  </a:lnTo>
                  <a:lnTo>
                    <a:pt x="278752" y="2458834"/>
                  </a:lnTo>
                  <a:lnTo>
                    <a:pt x="279590" y="2471534"/>
                  </a:lnTo>
                  <a:lnTo>
                    <a:pt x="279590" y="2434971"/>
                  </a:lnTo>
                  <a:lnTo>
                    <a:pt x="279285" y="2434704"/>
                  </a:lnTo>
                  <a:lnTo>
                    <a:pt x="256413" y="2437244"/>
                  </a:lnTo>
                  <a:lnTo>
                    <a:pt x="236296" y="2453754"/>
                  </a:lnTo>
                  <a:lnTo>
                    <a:pt x="228396" y="2481694"/>
                  </a:lnTo>
                  <a:lnTo>
                    <a:pt x="242176" y="2517254"/>
                  </a:lnTo>
                  <a:lnTo>
                    <a:pt x="220624" y="2529954"/>
                  </a:lnTo>
                  <a:lnTo>
                    <a:pt x="196240" y="2529954"/>
                  </a:lnTo>
                  <a:lnTo>
                    <a:pt x="178219" y="2517254"/>
                  </a:lnTo>
                  <a:lnTo>
                    <a:pt x="175755" y="2493124"/>
                  </a:lnTo>
                  <a:lnTo>
                    <a:pt x="187426" y="2468994"/>
                  </a:lnTo>
                  <a:lnTo>
                    <a:pt x="216509" y="2423274"/>
                  </a:lnTo>
                  <a:lnTo>
                    <a:pt x="228333" y="2399144"/>
                  </a:lnTo>
                  <a:lnTo>
                    <a:pt x="244894" y="2354694"/>
                  </a:lnTo>
                  <a:lnTo>
                    <a:pt x="255409" y="2308974"/>
                  </a:lnTo>
                  <a:lnTo>
                    <a:pt x="259778" y="2261984"/>
                  </a:lnTo>
                  <a:lnTo>
                    <a:pt x="257975" y="2214994"/>
                  </a:lnTo>
                  <a:lnTo>
                    <a:pt x="249923" y="2168004"/>
                  </a:lnTo>
                  <a:lnTo>
                    <a:pt x="256781" y="2170544"/>
                  </a:lnTo>
                  <a:lnTo>
                    <a:pt x="264147" y="2169274"/>
                  </a:lnTo>
                  <a:lnTo>
                    <a:pt x="267436" y="2168004"/>
                  </a:lnTo>
                  <a:lnTo>
                    <a:pt x="270751" y="2166734"/>
                  </a:lnTo>
                  <a:lnTo>
                    <a:pt x="268490" y="2214994"/>
                  </a:lnTo>
                  <a:lnTo>
                    <a:pt x="273532" y="2261984"/>
                  </a:lnTo>
                  <a:lnTo>
                    <a:pt x="284416" y="2308974"/>
                  </a:lnTo>
                  <a:lnTo>
                    <a:pt x="299618" y="2354694"/>
                  </a:lnTo>
                  <a:lnTo>
                    <a:pt x="317652" y="2399144"/>
                  </a:lnTo>
                  <a:lnTo>
                    <a:pt x="337045" y="2443594"/>
                  </a:lnTo>
                  <a:lnTo>
                    <a:pt x="351383" y="2479154"/>
                  </a:lnTo>
                  <a:lnTo>
                    <a:pt x="351383" y="2427643"/>
                  </a:lnTo>
                  <a:lnTo>
                    <a:pt x="345313" y="2413114"/>
                  </a:lnTo>
                  <a:lnTo>
                    <a:pt x="324980" y="2364854"/>
                  </a:lnTo>
                  <a:lnTo>
                    <a:pt x="306870" y="2316594"/>
                  </a:lnTo>
                  <a:lnTo>
                    <a:pt x="293382" y="2265794"/>
                  </a:lnTo>
                  <a:lnTo>
                    <a:pt x="286905" y="2214994"/>
                  </a:lnTo>
                  <a:lnTo>
                    <a:pt x="289585" y="2166734"/>
                  </a:lnTo>
                  <a:lnTo>
                    <a:pt x="289801" y="2162924"/>
                  </a:lnTo>
                  <a:lnTo>
                    <a:pt x="335686" y="2161654"/>
                  </a:lnTo>
                  <a:lnTo>
                    <a:pt x="363639" y="2176894"/>
                  </a:lnTo>
                  <a:lnTo>
                    <a:pt x="378510" y="2203564"/>
                  </a:lnTo>
                  <a:lnTo>
                    <a:pt x="385127" y="2240394"/>
                  </a:lnTo>
                  <a:lnTo>
                    <a:pt x="388353" y="2282304"/>
                  </a:lnTo>
                  <a:lnTo>
                    <a:pt x="400240" y="2320404"/>
                  </a:lnTo>
                  <a:lnTo>
                    <a:pt x="415226" y="2359774"/>
                  </a:lnTo>
                  <a:lnTo>
                    <a:pt x="431914" y="2399144"/>
                  </a:lnTo>
                  <a:lnTo>
                    <a:pt x="448894" y="2439784"/>
                  </a:lnTo>
                  <a:lnTo>
                    <a:pt x="464769" y="2479154"/>
                  </a:lnTo>
                  <a:lnTo>
                    <a:pt x="478116" y="2518524"/>
                  </a:lnTo>
                  <a:lnTo>
                    <a:pt x="487565" y="2557894"/>
                  </a:lnTo>
                  <a:lnTo>
                    <a:pt x="491693" y="2594724"/>
                  </a:lnTo>
                  <a:lnTo>
                    <a:pt x="491693" y="2486202"/>
                  </a:lnTo>
                  <a:lnTo>
                    <a:pt x="475513" y="2444864"/>
                  </a:lnTo>
                  <a:lnTo>
                    <a:pt x="452234" y="2401684"/>
                  </a:lnTo>
                  <a:lnTo>
                    <a:pt x="427824" y="2352154"/>
                  </a:lnTo>
                  <a:lnTo>
                    <a:pt x="414578" y="2301354"/>
                  </a:lnTo>
                  <a:lnTo>
                    <a:pt x="406984" y="2253094"/>
                  </a:lnTo>
                  <a:lnTo>
                    <a:pt x="399542" y="2209914"/>
                  </a:lnTo>
                  <a:lnTo>
                    <a:pt x="386740" y="2175624"/>
                  </a:lnTo>
                  <a:lnTo>
                    <a:pt x="373037" y="2161654"/>
                  </a:lnTo>
                  <a:lnTo>
                    <a:pt x="371792" y="2160384"/>
                  </a:lnTo>
                  <a:lnTo>
                    <a:pt x="363080" y="2151494"/>
                  </a:lnTo>
                  <a:lnTo>
                    <a:pt x="364147" y="2143874"/>
                  </a:lnTo>
                  <a:lnTo>
                    <a:pt x="368960" y="2109584"/>
                  </a:lnTo>
                  <a:lnTo>
                    <a:pt x="369798" y="2095614"/>
                  </a:lnTo>
                  <a:lnTo>
                    <a:pt x="371563" y="2066404"/>
                  </a:lnTo>
                  <a:lnTo>
                    <a:pt x="371132" y="2037194"/>
                  </a:lnTo>
                  <a:lnTo>
                    <a:pt x="370916" y="2021954"/>
                  </a:lnTo>
                  <a:lnTo>
                    <a:pt x="367957" y="1990204"/>
                  </a:lnTo>
                  <a:lnTo>
                    <a:pt x="367017" y="1980044"/>
                  </a:lnTo>
                  <a:lnTo>
                    <a:pt x="361950" y="1972424"/>
                  </a:lnTo>
                  <a:lnTo>
                    <a:pt x="353517" y="1971154"/>
                  </a:lnTo>
                  <a:lnTo>
                    <a:pt x="352615" y="1971281"/>
                  </a:lnTo>
                  <a:lnTo>
                    <a:pt x="352615" y="2061324"/>
                  </a:lnTo>
                  <a:lnTo>
                    <a:pt x="352488" y="2068944"/>
                  </a:lnTo>
                  <a:lnTo>
                    <a:pt x="352285" y="2076564"/>
                  </a:lnTo>
                  <a:lnTo>
                    <a:pt x="350888" y="2076843"/>
                  </a:lnTo>
                  <a:lnTo>
                    <a:pt x="350888" y="2095614"/>
                  </a:lnTo>
                  <a:lnTo>
                    <a:pt x="349834" y="2108314"/>
                  </a:lnTo>
                  <a:lnTo>
                    <a:pt x="348551" y="2119744"/>
                  </a:lnTo>
                  <a:lnTo>
                    <a:pt x="347002" y="2132444"/>
                  </a:lnTo>
                  <a:lnTo>
                    <a:pt x="345173" y="2143874"/>
                  </a:lnTo>
                  <a:lnTo>
                    <a:pt x="313524" y="2141334"/>
                  </a:lnTo>
                  <a:lnTo>
                    <a:pt x="260337" y="2140064"/>
                  </a:lnTo>
                  <a:lnTo>
                    <a:pt x="206184" y="2140064"/>
                  </a:lnTo>
                  <a:lnTo>
                    <a:pt x="171691" y="2143874"/>
                  </a:lnTo>
                  <a:lnTo>
                    <a:pt x="171691" y="2141334"/>
                  </a:lnTo>
                  <a:lnTo>
                    <a:pt x="238213" y="2122284"/>
                  </a:lnTo>
                  <a:lnTo>
                    <a:pt x="260515" y="2115934"/>
                  </a:lnTo>
                  <a:lnTo>
                    <a:pt x="305523" y="2104504"/>
                  </a:lnTo>
                  <a:lnTo>
                    <a:pt x="350888" y="2095614"/>
                  </a:lnTo>
                  <a:lnTo>
                    <a:pt x="350888" y="2076843"/>
                  </a:lnTo>
                  <a:lnTo>
                    <a:pt x="305968" y="2085454"/>
                  </a:lnTo>
                  <a:lnTo>
                    <a:pt x="214490" y="2108314"/>
                  </a:lnTo>
                  <a:lnTo>
                    <a:pt x="169405" y="2122284"/>
                  </a:lnTo>
                  <a:lnTo>
                    <a:pt x="168275" y="2114664"/>
                  </a:lnTo>
                  <a:lnTo>
                    <a:pt x="167208" y="2105774"/>
                  </a:lnTo>
                  <a:lnTo>
                    <a:pt x="166179" y="2096884"/>
                  </a:lnTo>
                  <a:lnTo>
                    <a:pt x="165214" y="2089264"/>
                  </a:lnTo>
                  <a:lnTo>
                    <a:pt x="212496" y="2077834"/>
                  </a:lnTo>
                  <a:lnTo>
                    <a:pt x="245364" y="2068944"/>
                  </a:lnTo>
                  <a:lnTo>
                    <a:pt x="259461" y="2065134"/>
                  </a:lnTo>
                  <a:lnTo>
                    <a:pt x="352285" y="2037194"/>
                  </a:lnTo>
                  <a:lnTo>
                    <a:pt x="352526" y="2044814"/>
                  </a:lnTo>
                  <a:lnTo>
                    <a:pt x="352615" y="2061324"/>
                  </a:lnTo>
                  <a:lnTo>
                    <a:pt x="352615" y="1971281"/>
                  </a:lnTo>
                  <a:lnTo>
                    <a:pt x="350634" y="1971535"/>
                  </a:lnTo>
                  <a:lnTo>
                    <a:pt x="350634" y="2016874"/>
                  </a:lnTo>
                  <a:lnTo>
                    <a:pt x="304152" y="2032114"/>
                  </a:lnTo>
                  <a:lnTo>
                    <a:pt x="210096" y="2057514"/>
                  </a:lnTo>
                  <a:lnTo>
                    <a:pt x="162547" y="2068944"/>
                  </a:lnTo>
                  <a:lnTo>
                    <a:pt x="161658" y="2061324"/>
                  </a:lnTo>
                  <a:lnTo>
                    <a:pt x="160934" y="2051164"/>
                  </a:lnTo>
                  <a:lnTo>
                    <a:pt x="160515" y="2044814"/>
                  </a:lnTo>
                  <a:lnTo>
                    <a:pt x="202984" y="2037194"/>
                  </a:lnTo>
                  <a:lnTo>
                    <a:pt x="244500" y="2025764"/>
                  </a:lnTo>
                  <a:lnTo>
                    <a:pt x="247853" y="2024494"/>
                  </a:lnTo>
                  <a:lnTo>
                    <a:pt x="284759" y="2010524"/>
                  </a:lnTo>
                  <a:lnTo>
                    <a:pt x="323456" y="1992744"/>
                  </a:lnTo>
                  <a:lnTo>
                    <a:pt x="348475" y="1992744"/>
                  </a:lnTo>
                  <a:lnTo>
                    <a:pt x="349364" y="2000364"/>
                  </a:lnTo>
                  <a:lnTo>
                    <a:pt x="350126" y="2009254"/>
                  </a:lnTo>
                  <a:lnTo>
                    <a:pt x="350634" y="2016874"/>
                  </a:lnTo>
                  <a:lnTo>
                    <a:pt x="350634" y="1971535"/>
                  </a:lnTo>
                  <a:lnTo>
                    <a:pt x="343789" y="1972424"/>
                  </a:lnTo>
                  <a:lnTo>
                    <a:pt x="334886" y="1972424"/>
                  </a:lnTo>
                  <a:lnTo>
                    <a:pt x="323342" y="1941944"/>
                  </a:lnTo>
                  <a:lnTo>
                    <a:pt x="318846" y="1939404"/>
                  </a:lnTo>
                  <a:lnTo>
                    <a:pt x="315455" y="1937486"/>
                  </a:lnTo>
                  <a:lnTo>
                    <a:pt x="315455" y="1972424"/>
                  </a:lnTo>
                  <a:lnTo>
                    <a:pt x="280657" y="1972424"/>
                  </a:lnTo>
                  <a:lnTo>
                    <a:pt x="280657" y="1992744"/>
                  </a:lnTo>
                  <a:lnTo>
                    <a:pt x="251269" y="2004174"/>
                  </a:lnTo>
                  <a:lnTo>
                    <a:pt x="221132" y="2013064"/>
                  </a:lnTo>
                  <a:lnTo>
                    <a:pt x="190411" y="2019414"/>
                  </a:lnTo>
                  <a:lnTo>
                    <a:pt x="159245" y="2024494"/>
                  </a:lnTo>
                  <a:lnTo>
                    <a:pt x="159042" y="2018144"/>
                  </a:lnTo>
                  <a:lnTo>
                    <a:pt x="158699" y="2013064"/>
                  </a:lnTo>
                  <a:lnTo>
                    <a:pt x="158788" y="2004174"/>
                  </a:lnTo>
                  <a:lnTo>
                    <a:pt x="160388" y="1997824"/>
                  </a:lnTo>
                  <a:lnTo>
                    <a:pt x="160134" y="1997824"/>
                  </a:lnTo>
                  <a:lnTo>
                    <a:pt x="187655" y="1991474"/>
                  </a:lnTo>
                  <a:lnTo>
                    <a:pt x="218719" y="1990204"/>
                  </a:lnTo>
                  <a:lnTo>
                    <a:pt x="250621" y="1992744"/>
                  </a:lnTo>
                  <a:lnTo>
                    <a:pt x="280657" y="1992744"/>
                  </a:lnTo>
                  <a:lnTo>
                    <a:pt x="280657" y="1972424"/>
                  </a:lnTo>
                  <a:lnTo>
                    <a:pt x="193408" y="1972424"/>
                  </a:lnTo>
                  <a:lnTo>
                    <a:pt x="193535" y="1971154"/>
                  </a:lnTo>
                  <a:lnTo>
                    <a:pt x="193281" y="1971154"/>
                  </a:lnTo>
                  <a:lnTo>
                    <a:pt x="212598" y="1947024"/>
                  </a:lnTo>
                  <a:lnTo>
                    <a:pt x="254317" y="1939404"/>
                  </a:lnTo>
                  <a:lnTo>
                    <a:pt x="296049" y="1948294"/>
                  </a:lnTo>
                  <a:lnTo>
                    <a:pt x="315455" y="1972424"/>
                  </a:lnTo>
                  <a:lnTo>
                    <a:pt x="315455" y="1937486"/>
                  </a:lnTo>
                  <a:lnTo>
                    <a:pt x="294144" y="1925434"/>
                  </a:lnTo>
                  <a:lnTo>
                    <a:pt x="267830" y="1921065"/>
                  </a:lnTo>
                  <a:lnTo>
                    <a:pt x="267830" y="0"/>
                  </a:lnTo>
                  <a:lnTo>
                    <a:pt x="249542" y="0"/>
                  </a:lnTo>
                  <a:lnTo>
                    <a:pt x="249542" y="1920151"/>
                  </a:lnTo>
                  <a:lnTo>
                    <a:pt x="217500" y="1925434"/>
                  </a:lnTo>
                  <a:lnTo>
                    <a:pt x="187439" y="1943214"/>
                  </a:lnTo>
                  <a:lnTo>
                    <a:pt x="174485" y="1972424"/>
                  </a:lnTo>
                  <a:lnTo>
                    <a:pt x="146608" y="1988934"/>
                  </a:lnTo>
                  <a:lnTo>
                    <a:pt x="138315" y="2024494"/>
                  </a:lnTo>
                  <a:lnTo>
                    <a:pt x="141833" y="2071484"/>
                  </a:lnTo>
                  <a:lnTo>
                    <a:pt x="149440" y="2117204"/>
                  </a:lnTo>
                  <a:lnTo>
                    <a:pt x="153403" y="2152764"/>
                  </a:lnTo>
                  <a:lnTo>
                    <a:pt x="130670" y="2171814"/>
                  </a:lnTo>
                  <a:lnTo>
                    <a:pt x="118452" y="2198484"/>
                  </a:lnTo>
                  <a:lnTo>
                    <a:pt x="113271" y="2227694"/>
                  </a:lnTo>
                  <a:lnTo>
                    <a:pt x="111620" y="2258174"/>
                  </a:lnTo>
                  <a:lnTo>
                    <a:pt x="105371" y="2296274"/>
                  </a:lnTo>
                  <a:lnTo>
                    <a:pt x="95262" y="2331834"/>
                  </a:lnTo>
                  <a:lnTo>
                    <a:pt x="81394" y="2367394"/>
                  </a:lnTo>
                  <a:lnTo>
                    <a:pt x="63868" y="2401684"/>
                  </a:lnTo>
                  <a:lnTo>
                    <a:pt x="32283" y="2465184"/>
                  </a:lnTo>
                  <a:lnTo>
                    <a:pt x="11849" y="2521064"/>
                  </a:lnTo>
                  <a:lnTo>
                    <a:pt x="1460" y="2571864"/>
                  </a:lnTo>
                  <a:lnTo>
                    <a:pt x="0" y="2616314"/>
                  </a:lnTo>
                  <a:lnTo>
                    <a:pt x="6350" y="2654414"/>
                  </a:lnTo>
                  <a:lnTo>
                    <a:pt x="38023" y="2717914"/>
                  </a:lnTo>
                  <a:lnTo>
                    <a:pt x="87566" y="2762364"/>
                  </a:lnTo>
                  <a:lnTo>
                    <a:pt x="146088" y="2791574"/>
                  </a:lnTo>
                  <a:lnTo>
                    <a:pt x="204673" y="2808084"/>
                  </a:lnTo>
                  <a:lnTo>
                    <a:pt x="254393" y="2813164"/>
                  </a:lnTo>
                  <a:lnTo>
                    <a:pt x="273164" y="2813164"/>
                  </a:lnTo>
                  <a:lnTo>
                    <a:pt x="325729" y="2806814"/>
                  </a:lnTo>
                  <a:lnTo>
                    <a:pt x="371551" y="2794114"/>
                  </a:lnTo>
                  <a:lnTo>
                    <a:pt x="374154" y="2792844"/>
                  </a:lnTo>
                  <a:lnTo>
                    <a:pt x="410692" y="2775064"/>
                  </a:lnTo>
                  <a:lnTo>
                    <a:pt x="443230" y="2750934"/>
                  </a:lnTo>
                  <a:lnTo>
                    <a:pt x="469252" y="2722994"/>
                  </a:lnTo>
                  <a:lnTo>
                    <a:pt x="488835" y="2689974"/>
                  </a:lnTo>
                  <a:lnTo>
                    <a:pt x="508990" y="2616314"/>
                  </a:lnTo>
                  <a:lnTo>
                    <a:pt x="509727" y="2575674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2849118" y="2565654"/>
              <a:ext cx="131445" cy="158750"/>
            </a:xfrm>
            <a:custGeom>
              <a:avLst/>
              <a:gdLst/>
              <a:ahLst/>
              <a:cxnLst/>
              <a:rect l="l" t="t" r="r" b="b"/>
              <a:pathLst>
                <a:path w="131444" h="158750">
                  <a:moveTo>
                    <a:pt x="0" y="0"/>
                  </a:moveTo>
                  <a:lnTo>
                    <a:pt x="7290" y="40965"/>
                  </a:lnTo>
                  <a:lnTo>
                    <a:pt x="27115" y="79949"/>
                  </a:lnTo>
                  <a:lnTo>
                    <a:pt x="56400" y="114300"/>
                  </a:lnTo>
                  <a:lnTo>
                    <a:pt x="92073" y="141366"/>
                  </a:lnTo>
                  <a:lnTo>
                    <a:pt x="131063" y="158495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3962400" y="0"/>
            <a:ext cx="905510" cy="1914525"/>
            <a:chOff x="3962400" y="0"/>
            <a:chExt cx="905510" cy="1914525"/>
          </a:xfrm>
        </p:grpSpPr>
        <p:sp>
          <p:nvSpPr>
            <p:cNvPr id="45" name="object 45"/>
            <p:cNvSpPr/>
            <p:nvPr/>
          </p:nvSpPr>
          <p:spPr>
            <a:xfrm>
              <a:off x="3962400" y="1008887"/>
              <a:ext cx="905510" cy="905510"/>
            </a:xfrm>
            <a:custGeom>
              <a:avLst/>
              <a:gdLst/>
              <a:ahLst/>
              <a:cxnLst/>
              <a:rect l="l" t="t" r="r" b="b"/>
              <a:pathLst>
                <a:path w="905510" h="905510">
                  <a:moveTo>
                    <a:pt x="905256" y="452628"/>
                  </a:moveTo>
                  <a:lnTo>
                    <a:pt x="902589" y="403326"/>
                  </a:lnTo>
                  <a:lnTo>
                    <a:pt x="894803" y="355549"/>
                  </a:lnTo>
                  <a:lnTo>
                    <a:pt x="882167" y="309587"/>
                  </a:lnTo>
                  <a:lnTo>
                    <a:pt x="864958" y="265709"/>
                  </a:lnTo>
                  <a:lnTo>
                    <a:pt x="843445" y="224205"/>
                  </a:lnTo>
                  <a:lnTo>
                    <a:pt x="817905" y="185331"/>
                  </a:lnTo>
                  <a:lnTo>
                    <a:pt x="788619" y="149390"/>
                  </a:lnTo>
                  <a:lnTo>
                    <a:pt x="755865" y="116636"/>
                  </a:lnTo>
                  <a:lnTo>
                    <a:pt x="719924" y="87350"/>
                  </a:lnTo>
                  <a:lnTo>
                    <a:pt x="681050" y="61810"/>
                  </a:lnTo>
                  <a:lnTo>
                    <a:pt x="639546" y="40297"/>
                  </a:lnTo>
                  <a:lnTo>
                    <a:pt x="595668" y="23088"/>
                  </a:lnTo>
                  <a:lnTo>
                    <a:pt x="549706" y="10452"/>
                  </a:lnTo>
                  <a:lnTo>
                    <a:pt x="501929" y="2667"/>
                  </a:lnTo>
                  <a:lnTo>
                    <a:pt x="452628" y="0"/>
                  </a:lnTo>
                  <a:lnTo>
                    <a:pt x="403313" y="2667"/>
                  </a:lnTo>
                  <a:lnTo>
                    <a:pt x="355536" y="10452"/>
                  </a:lnTo>
                  <a:lnTo>
                    <a:pt x="309575" y="23088"/>
                  </a:lnTo>
                  <a:lnTo>
                    <a:pt x="265696" y="40297"/>
                  </a:lnTo>
                  <a:lnTo>
                    <a:pt x="224193" y="61810"/>
                  </a:lnTo>
                  <a:lnTo>
                    <a:pt x="185318" y="87350"/>
                  </a:lnTo>
                  <a:lnTo>
                    <a:pt x="149377" y="116636"/>
                  </a:lnTo>
                  <a:lnTo>
                    <a:pt x="116624" y="149390"/>
                  </a:lnTo>
                  <a:lnTo>
                    <a:pt x="87337" y="185331"/>
                  </a:lnTo>
                  <a:lnTo>
                    <a:pt x="61798" y="224205"/>
                  </a:lnTo>
                  <a:lnTo>
                    <a:pt x="40284" y="265709"/>
                  </a:lnTo>
                  <a:lnTo>
                    <a:pt x="23075" y="309587"/>
                  </a:lnTo>
                  <a:lnTo>
                    <a:pt x="10439" y="355549"/>
                  </a:lnTo>
                  <a:lnTo>
                    <a:pt x="2654" y="403326"/>
                  </a:lnTo>
                  <a:lnTo>
                    <a:pt x="0" y="452628"/>
                  </a:lnTo>
                  <a:lnTo>
                    <a:pt x="2654" y="501942"/>
                  </a:lnTo>
                  <a:lnTo>
                    <a:pt x="10439" y="549719"/>
                  </a:lnTo>
                  <a:lnTo>
                    <a:pt x="23075" y="595680"/>
                  </a:lnTo>
                  <a:lnTo>
                    <a:pt x="40284" y="639559"/>
                  </a:lnTo>
                  <a:lnTo>
                    <a:pt x="61798" y="681062"/>
                  </a:lnTo>
                  <a:lnTo>
                    <a:pt x="87337" y="719937"/>
                  </a:lnTo>
                  <a:lnTo>
                    <a:pt x="116624" y="755878"/>
                  </a:lnTo>
                  <a:lnTo>
                    <a:pt x="149377" y="788631"/>
                  </a:lnTo>
                  <a:lnTo>
                    <a:pt x="185318" y="817918"/>
                  </a:lnTo>
                  <a:lnTo>
                    <a:pt x="224193" y="843457"/>
                  </a:lnTo>
                  <a:lnTo>
                    <a:pt x="265696" y="864971"/>
                  </a:lnTo>
                  <a:lnTo>
                    <a:pt x="309575" y="882180"/>
                  </a:lnTo>
                  <a:lnTo>
                    <a:pt x="355536" y="894816"/>
                  </a:lnTo>
                  <a:lnTo>
                    <a:pt x="403313" y="902601"/>
                  </a:lnTo>
                  <a:lnTo>
                    <a:pt x="452628" y="905256"/>
                  </a:lnTo>
                  <a:lnTo>
                    <a:pt x="501929" y="902601"/>
                  </a:lnTo>
                  <a:lnTo>
                    <a:pt x="549706" y="894816"/>
                  </a:lnTo>
                  <a:lnTo>
                    <a:pt x="595668" y="882180"/>
                  </a:lnTo>
                  <a:lnTo>
                    <a:pt x="639546" y="864971"/>
                  </a:lnTo>
                  <a:lnTo>
                    <a:pt x="681050" y="843457"/>
                  </a:lnTo>
                  <a:lnTo>
                    <a:pt x="719924" y="817918"/>
                  </a:lnTo>
                  <a:lnTo>
                    <a:pt x="755865" y="788631"/>
                  </a:lnTo>
                  <a:lnTo>
                    <a:pt x="788619" y="755878"/>
                  </a:lnTo>
                  <a:lnTo>
                    <a:pt x="817905" y="719937"/>
                  </a:lnTo>
                  <a:lnTo>
                    <a:pt x="843445" y="681062"/>
                  </a:lnTo>
                  <a:lnTo>
                    <a:pt x="864958" y="639559"/>
                  </a:lnTo>
                  <a:lnTo>
                    <a:pt x="882167" y="595680"/>
                  </a:lnTo>
                  <a:lnTo>
                    <a:pt x="894803" y="549719"/>
                  </a:lnTo>
                  <a:lnTo>
                    <a:pt x="902589" y="501942"/>
                  </a:lnTo>
                  <a:lnTo>
                    <a:pt x="905256" y="452628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4311395" y="1041892"/>
              <a:ext cx="196405" cy="1834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4166885" y="1208975"/>
              <a:ext cx="496570" cy="504190"/>
            </a:xfrm>
            <a:custGeom>
              <a:avLst/>
              <a:gdLst/>
              <a:ahLst/>
              <a:cxnLst/>
              <a:rect l="l" t="t" r="r" b="b"/>
              <a:pathLst>
                <a:path w="496570" h="504189">
                  <a:moveTo>
                    <a:pt x="267505" y="0"/>
                  </a:moveTo>
                  <a:lnTo>
                    <a:pt x="225917" y="445"/>
                  </a:lnTo>
                  <a:lnTo>
                    <a:pt x="184810" y="6382"/>
                  </a:lnTo>
                  <a:lnTo>
                    <a:pt x="147920" y="17437"/>
                  </a:lnTo>
                  <a:lnTo>
                    <a:pt x="86653" y="52797"/>
                  </a:lnTo>
                  <a:lnTo>
                    <a:pt x="41840" y="102320"/>
                  </a:lnTo>
                  <a:lnTo>
                    <a:pt x="13209" y="161803"/>
                  </a:lnTo>
                  <a:lnTo>
                    <a:pt x="483" y="227043"/>
                  </a:lnTo>
                  <a:lnTo>
                    <a:pt x="0" y="260509"/>
                  </a:lnTo>
                  <a:lnTo>
                    <a:pt x="3390" y="293838"/>
                  </a:lnTo>
                  <a:lnTo>
                    <a:pt x="21654" y="357982"/>
                  </a:lnTo>
                  <a:lnTo>
                    <a:pt x="55003" y="415274"/>
                  </a:lnTo>
                  <a:lnTo>
                    <a:pt x="103160" y="461510"/>
                  </a:lnTo>
                  <a:lnTo>
                    <a:pt x="165854" y="492486"/>
                  </a:lnTo>
                  <a:lnTo>
                    <a:pt x="242808" y="504000"/>
                  </a:lnTo>
                  <a:lnTo>
                    <a:pt x="284909" y="500170"/>
                  </a:lnTo>
                  <a:lnTo>
                    <a:pt x="323120" y="491494"/>
                  </a:lnTo>
                  <a:lnTo>
                    <a:pt x="387968" y="461434"/>
                  </a:lnTo>
                  <a:lnTo>
                    <a:pt x="437532" y="417479"/>
                  </a:lnTo>
                  <a:lnTo>
                    <a:pt x="471996" y="363289"/>
                  </a:lnTo>
                  <a:lnTo>
                    <a:pt x="491540" y="302522"/>
                  </a:lnTo>
                  <a:lnTo>
                    <a:pt x="496347" y="238840"/>
                  </a:lnTo>
                  <a:lnTo>
                    <a:pt x="493282" y="207049"/>
                  </a:lnTo>
                  <a:lnTo>
                    <a:pt x="476325" y="145854"/>
                  </a:lnTo>
                  <a:lnTo>
                    <a:pt x="445087" y="90892"/>
                  </a:lnTo>
                  <a:lnTo>
                    <a:pt x="399750" y="45822"/>
                  </a:lnTo>
                  <a:lnTo>
                    <a:pt x="340495" y="14305"/>
                  </a:lnTo>
                  <a:lnTo>
                    <a:pt x="267505" y="0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4155973" y="0"/>
              <a:ext cx="523240" cy="1720214"/>
            </a:xfrm>
            <a:custGeom>
              <a:avLst/>
              <a:gdLst/>
              <a:ahLst/>
              <a:cxnLst/>
              <a:rect l="l" t="t" r="r" b="b"/>
              <a:pathLst>
                <a:path w="523239" h="1720214">
                  <a:moveTo>
                    <a:pt x="522757" y="1459636"/>
                  </a:moveTo>
                  <a:lnTo>
                    <a:pt x="518896" y="1415923"/>
                  </a:lnTo>
                  <a:lnTo>
                    <a:pt x="507377" y="1371231"/>
                  </a:lnTo>
                  <a:lnTo>
                    <a:pt x="500735" y="1357083"/>
                  </a:lnTo>
                  <a:lnTo>
                    <a:pt x="500735" y="1468488"/>
                  </a:lnTo>
                  <a:lnTo>
                    <a:pt x="496925" y="1508442"/>
                  </a:lnTo>
                  <a:lnTo>
                    <a:pt x="486549" y="1547317"/>
                  </a:lnTo>
                  <a:lnTo>
                    <a:pt x="469392" y="1584147"/>
                  </a:lnTo>
                  <a:lnTo>
                    <a:pt x="445236" y="1617980"/>
                  </a:lnTo>
                  <a:lnTo>
                    <a:pt x="413867" y="1647825"/>
                  </a:lnTo>
                  <a:lnTo>
                    <a:pt x="378891" y="1669694"/>
                  </a:lnTo>
                  <a:lnTo>
                    <a:pt x="310807" y="1696377"/>
                  </a:lnTo>
                  <a:lnTo>
                    <a:pt x="246430" y="1702650"/>
                  </a:lnTo>
                  <a:lnTo>
                    <a:pt x="216090" y="1699018"/>
                  </a:lnTo>
                  <a:lnTo>
                    <a:pt x="159981" y="1679956"/>
                  </a:lnTo>
                  <a:lnTo>
                    <a:pt x="111213" y="1647482"/>
                  </a:lnTo>
                  <a:lnTo>
                    <a:pt x="71221" y="1604403"/>
                  </a:lnTo>
                  <a:lnTo>
                    <a:pt x="41465" y="1553527"/>
                  </a:lnTo>
                  <a:lnTo>
                    <a:pt x="23393" y="1497622"/>
                  </a:lnTo>
                  <a:lnTo>
                    <a:pt x="18465" y="1439519"/>
                  </a:lnTo>
                  <a:lnTo>
                    <a:pt x="21386" y="1410512"/>
                  </a:lnTo>
                  <a:lnTo>
                    <a:pt x="38887" y="1354340"/>
                  </a:lnTo>
                  <a:lnTo>
                    <a:pt x="73164" y="1302943"/>
                  </a:lnTo>
                  <a:lnTo>
                    <a:pt x="125666" y="1259128"/>
                  </a:lnTo>
                  <a:lnTo>
                    <a:pt x="159194" y="1240929"/>
                  </a:lnTo>
                  <a:lnTo>
                    <a:pt x="197840" y="1225677"/>
                  </a:lnTo>
                  <a:lnTo>
                    <a:pt x="195948" y="1273187"/>
                  </a:lnTo>
                  <a:lnTo>
                    <a:pt x="193624" y="1329702"/>
                  </a:lnTo>
                  <a:lnTo>
                    <a:pt x="191973" y="1371231"/>
                  </a:lnTo>
                  <a:lnTo>
                    <a:pt x="190347" y="1415669"/>
                  </a:lnTo>
                  <a:lnTo>
                    <a:pt x="189585" y="1416291"/>
                  </a:lnTo>
                  <a:lnTo>
                    <a:pt x="189585" y="1437005"/>
                  </a:lnTo>
                  <a:lnTo>
                    <a:pt x="188620" y="1456436"/>
                  </a:lnTo>
                  <a:lnTo>
                    <a:pt x="187871" y="1476527"/>
                  </a:lnTo>
                  <a:lnTo>
                    <a:pt x="187756" y="1477238"/>
                  </a:lnTo>
                  <a:lnTo>
                    <a:pt x="183972" y="1495856"/>
                  </a:lnTo>
                  <a:lnTo>
                    <a:pt x="173583" y="1511808"/>
                  </a:lnTo>
                  <a:lnTo>
                    <a:pt x="166484" y="1491945"/>
                  </a:lnTo>
                  <a:lnTo>
                    <a:pt x="166674" y="1470774"/>
                  </a:lnTo>
                  <a:lnTo>
                    <a:pt x="174307" y="1451444"/>
                  </a:lnTo>
                  <a:lnTo>
                    <a:pt x="189585" y="1437005"/>
                  </a:lnTo>
                  <a:lnTo>
                    <a:pt x="189585" y="1416291"/>
                  </a:lnTo>
                  <a:lnTo>
                    <a:pt x="165455" y="1435671"/>
                  </a:lnTo>
                  <a:lnTo>
                    <a:pt x="150964" y="1457833"/>
                  </a:lnTo>
                  <a:lnTo>
                    <a:pt x="145199" y="1480159"/>
                  </a:lnTo>
                  <a:lnTo>
                    <a:pt x="146431" y="1500733"/>
                  </a:lnTo>
                  <a:lnTo>
                    <a:pt x="152984" y="1517548"/>
                  </a:lnTo>
                  <a:lnTo>
                    <a:pt x="163169" y="1528660"/>
                  </a:lnTo>
                  <a:lnTo>
                    <a:pt x="175285" y="1532077"/>
                  </a:lnTo>
                  <a:lnTo>
                    <a:pt x="187629" y="1525841"/>
                  </a:lnTo>
                  <a:lnTo>
                    <a:pt x="196189" y="1511808"/>
                  </a:lnTo>
                  <a:lnTo>
                    <a:pt x="198513" y="1507985"/>
                  </a:lnTo>
                  <a:lnTo>
                    <a:pt x="206248" y="1476527"/>
                  </a:lnTo>
                  <a:lnTo>
                    <a:pt x="208673" y="1437005"/>
                  </a:lnTo>
                  <a:lnTo>
                    <a:pt x="209143" y="1429512"/>
                  </a:lnTo>
                  <a:lnTo>
                    <a:pt x="217754" y="1428559"/>
                  </a:lnTo>
                  <a:lnTo>
                    <a:pt x="226326" y="1429092"/>
                  </a:lnTo>
                  <a:lnTo>
                    <a:pt x="234696" y="1431074"/>
                  </a:lnTo>
                  <a:lnTo>
                    <a:pt x="242671" y="1434465"/>
                  </a:lnTo>
                  <a:lnTo>
                    <a:pt x="228104" y="1477238"/>
                  </a:lnTo>
                  <a:lnTo>
                    <a:pt x="227253" y="1506372"/>
                  </a:lnTo>
                  <a:lnTo>
                    <a:pt x="236105" y="1523060"/>
                  </a:lnTo>
                  <a:lnTo>
                    <a:pt x="250672" y="1528508"/>
                  </a:lnTo>
                  <a:lnTo>
                    <a:pt x="266979" y="1523911"/>
                  </a:lnTo>
                  <a:lnTo>
                    <a:pt x="281025" y="1510474"/>
                  </a:lnTo>
                  <a:lnTo>
                    <a:pt x="281190" y="1510004"/>
                  </a:lnTo>
                  <a:lnTo>
                    <a:pt x="288810" y="1489405"/>
                  </a:lnTo>
                  <a:lnTo>
                    <a:pt x="286372" y="1461884"/>
                  </a:lnTo>
                  <a:lnTo>
                    <a:pt x="278434" y="1446276"/>
                  </a:lnTo>
                  <a:lnTo>
                    <a:pt x="269722" y="1429131"/>
                  </a:lnTo>
                  <a:lnTo>
                    <a:pt x="270522" y="1428559"/>
                  </a:lnTo>
                  <a:lnTo>
                    <a:pt x="276479" y="1424266"/>
                  </a:lnTo>
                  <a:lnTo>
                    <a:pt x="284137" y="1421345"/>
                  </a:lnTo>
                  <a:lnTo>
                    <a:pt x="292252" y="1420444"/>
                  </a:lnTo>
                  <a:lnTo>
                    <a:pt x="300456" y="1421638"/>
                  </a:lnTo>
                  <a:lnTo>
                    <a:pt x="300736" y="1435671"/>
                  </a:lnTo>
                  <a:lnTo>
                    <a:pt x="300850" y="1446276"/>
                  </a:lnTo>
                  <a:lnTo>
                    <a:pt x="298970" y="1468488"/>
                  </a:lnTo>
                  <a:lnTo>
                    <a:pt x="298856" y="1472171"/>
                  </a:lnTo>
                  <a:lnTo>
                    <a:pt x="300037" y="1494917"/>
                  </a:lnTo>
                  <a:lnTo>
                    <a:pt x="310743" y="1514475"/>
                  </a:lnTo>
                  <a:lnTo>
                    <a:pt x="340525" y="1504937"/>
                  </a:lnTo>
                  <a:lnTo>
                    <a:pt x="343001" y="1495679"/>
                  </a:lnTo>
                  <a:lnTo>
                    <a:pt x="349300" y="1472171"/>
                  </a:lnTo>
                  <a:lnTo>
                    <a:pt x="341655" y="1436751"/>
                  </a:lnTo>
                  <a:lnTo>
                    <a:pt x="341045" y="1433957"/>
                  </a:lnTo>
                  <a:lnTo>
                    <a:pt x="329933" y="1420444"/>
                  </a:lnTo>
                  <a:lnTo>
                    <a:pt x="329120" y="1419453"/>
                  </a:lnTo>
                  <a:lnTo>
                    <a:pt x="329120" y="1466075"/>
                  </a:lnTo>
                  <a:lnTo>
                    <a:pt x="329018" y="1481709"/>
                  </a:lnTo>
                  <a:lnTo>
                    <a:pt x="324713" y="1495679"/>
                  </a:lnTo>
                  <a:lnTo>
                    <a:pt x="319303" y="1489189"/>
                  </a:lnTo>
                  <a:lnTo>
                    <a:pt x="318770" y="1472171"/>
                  </a:lnTo>
                  <a:lnTo>
                    <a:pt x="318884" y="1468488"/>
                  </a:lnTo>
                  <a:lnTo>
                    <a:pt x="319836" y="1451610"/>
                  </a:lnTo>
                  <a:lnTo>
                    <a:pt x="319786" y="1445272"/>
                  </a:lnTo>
                  <a:lnTo>
                    <a:pt x="319633" y="1436751"/>
                  </a:lnTo>
                  <a:lnTo>
                    <a:pt x="325742" y="1450517"/>
                  </a:lnTo>
                  <a:lnTo>
                    <a:pt x="329120" y="1466075"/>
                  </a:lnTo>
                  <a:lnTo>
                    <a:pt x="329120" y="1419453"/>
                  </a:lnTo>
                  <a:lnTo>
                    <a:pt x="327482" y="1417447"/>
                  </a:lnTo>
                  <a:lnTo>
                    <a:pt x="319760" y="1408049"/>
                  </a:lnTo>
                  <a:lnTo>
                    <a:pt x="320776" y="1225423"/>
                  </a:lnTo>
                  <a:lnTo>
                    <a:pt x="361708" y="1239380"/>
                  </a:lnTo>
                  <a:lnTo>
                    <a:pt x="397814" y="1259941"/>
                  </a:lnTo>
                  <a:lnTo>
                    <a:pt x="428866" y="1286167"/>
                  </a:lnTo>
                  <a:lnTo>
                    <a:pt x="454647" y="1317091"/>
                  </a:lnTo>
                  <a:lnTo>
                    <a:pt x="474941" y="1351749"/>
                  </a:lnTo>
                  <a:lnTo>
                    <a:pt x="489521" y="1389176"/>
                  </a:lnTo>
                  <a:lnTo>
                    <a:pt x="498195" y="1428407"/>
                  </a:lnTo>
                  <a:lnTo>
                    <a:pt x="500735" y="1468488"/>
                  </a:lnTo>
                  <a:lnTo>
                    <a:pt x="500735" y="1357083"/>
                  </a:lnTo>
                  <a:lnTo>
                    <a:pt x="461378" y="1292225"/>
                  </a:lnTo>
                  <a:lnTo>
                    <a:pt x="428866" y="1259713"/>
                  </a:lnTo>
                  <a:lnTo>
                    <a:pt x="391363" y="1233043"/>
                  </a:lnTo>
                  <a:lnTo>
                    <a:pt x="360603" y="1218272"/>
                  </a:lnTo>
                  <a:lnTo>
                    <a:pt x="354609" y="1215390"/>
                  </a:lnTo>
                  <a:lnTo>
                    <a:pt x="349859" y="1213104"/>
                  </a:lnTo>
                  <a:lnTo>
                    <a:pt x="350418" y="1207389"/>
                  </a:lnTo>
                  <a:lnTo>
                    <a:pt x="353695" y="1174064"/>
                  </a:lnTo>
                  <a:lnTo>
                    <a:pt x="355523" y="1152906"/>
                  </a:lnTo>
                  <a:lnTo>
                    <a:pt x="357886" y="1125766"/>
                  </a:lnTo>
                  <a:lnTo>
                    <a:pt x="355676" y="1111504"/>
                  </a:lnTo>
                  <a:lnTo>
                    <a:pt x="351459" y="1084275"/>
                  </a:lnTo>
                  <a:lnTo>
                    <a:pt x="344474" y="1079627"/>
                  </a:lnTo>
                  <a:lnTo>
                    <a:pt x="338556" y="1075702"/>
                  </a:lnTo>
                  <a:lnTo>
                    <a:pt x="338556" y="1111504"/>
                  </a:lnTo>
                  <a:lnTo>
                    <a:pt x="338048" y="1119251"/>
                  </a:lnTo>
                  <a:lnTo>
                    <a:pt x="336905" y="1125347"/>
                  </a:lnTo>
                  <a:lnTo>
                    <a:pt x="336778" y="1132205"/>
                  </a:lnTo>
                  <a:lnTo>
                    <a:pt x="335635" y="1132662"/>
                  </a:lnTo>
                  <a:lnTo>
                    <a:pt x="335635" y="1152906"/>
                  </a:lnTo>
                  <a:lnTo>
                    <a:pt x="334238" y="1181849"/>
                  </a:lnTo>
                  <a:lnTo>
                    <a:pt x="333641" y="1193774"/>
                  </a:lnTo>
                  <a:lnTo>
                    <a:pt x="333095" y="1207389"/>
                  </a:lnTo>
                  <a:lnTo>
                    <a:pt x="317601" y="1203426"/>
                  </a:lnTo>
                  <a:lnTo>
                    <a:pt x="301752" y="1199997"/>
                  </a:lnTo>
                  <a:lnTo>
                    <a:pt x="301599" y="1199984"/>
                  </a:lnTo>
                  <a:lnTo>
                    <a:pt x="301599" y="1220978"/>
                  </a:lnTo>
                  <a:lnTo>
                    <a:pt x="300710" y="1401064"/>
                  </a:lnTo>
                  <a:lnTo>
                    <a:pt x="288112" y="1401165"/>
                  </a:lnTo>
                  <a:lnTo>
                    <a:pt x="276021" y="1404023"/>
                  </a:lnTo>
                  <a:lnTo>
                    <a:pt x="267233" y="1408353"/>
                  </a:lnTo>
                  <a:lnTo>
                    <a:pt x="267233" y="1466075"/>
                  </a:lnTo>
                  <a:lnTo>
                    <a:pt x="265557" y="1499717"/>
                  </a:lnTo>
                  <a:lnTo>
                    <a:pt x="253415" y="1510004"/>
                  </a:lnTo>
                  <a:lnTo>
                    <a:pt x="245681" y="1492999"/>
                  </a:lnTo>
                  <a:lnTo>
                    <a:pt x="257149" y="1446276"/>
                  </a:lnTo>
                  <a:lnTo>
                    <a:pt x="261721" y="1451610"/>
                  </a:lnTo>
                  <a:lnTo>
                    <a:pt x="265150" y="1457833"/>
                  </a:lnTo>
                  <a:lnTo>
                    <a:pt x="267131" y="1464043"/>
                  </a:lnTo>
                  <a:lnTo>
                    <a:pt x="267233" y="1466075"/>
                  </a:lnTo>
                  <a:lnTo>
                    <a:pt x="267233" y="1408353"/>
                  </a:lnTo>
                  <a:lnTo>
                    <a:pt x="264896" y="1409496"/>
                  </a:lnTo>
                  <a:lnTo>
                    <a:pt x="255244" y="1417447"/>
                  </a:lnTo>
                  <a:lnTo>
                    <a:pt x="244449" y="1412506"/>
                  </a:lnTo>
                  <a:lnTo>
                    <a:pt x="233286" y="1409573"/>
                  </a:lnTo>
                  <a:lnTo>
                    <a:pt x="233045" y="1409509"/>
                  </a:lnTo>
                  <a:lnTo>
                    <a:pt x="221310" y="1408518"/>
                  </a:lnTo>
                  <a:lnTo>
                    <a:pt x="209524" y="1409573"/>
                  </a:lnTo>
                  <a:lnTo>
                    <a:pt x="211772" y="1351749"/>
                  </a:lnTo>
                  <a:lnTo>
                    <a:pt x="216827" y="1225677"/>
                  </a:lnTo>
                  <a:lnTo>
                    <a:pt x="217017" y="1220978"/>
                  </a:lnTo>
                  <a:lnTo>
                    <a:pt x="235419" y="1218755"/>
                  </a:lnTo>
                  <a:lnTo>
                    <a:pt x="261061" y="1218272"/>
                  </a:lnTo>
                  <a:lnTo>
                    <a:pt x="285826" y="1219149"/>
                  </a:lnTo>
                  <a:lnTo>
                    <a:pt x="301599" y="1220978"/>
                  </a:lnTo>
                  <a:lnTo>
                    <a:pt x="301599" y="1199984"/>
                  </a:lnTo>
                  <a:lnTo>
                    <a:pt x="285762" y="1197864"/>
                  </a:lnTo>
                  <a:lnTo>
                    <a:pt x="243776" y="1197432"/>
                  </a:lnTo>
                  <a:lnTo>
                    <a:pt x="217843" y="1200848"/>
                  </a:lnTo>
                  <a:lnTo>
                    <a:pt x="192366" y="1207135"/>
                  </a:lnTo>
                  <a:lnTo>
                    <a:pt x="167741" y="1215390"/>
                  </a:lnTo>
                  <a:lnTo>
                    <a:pt x="167741" y="1205611"/>
                  </a:lnTo>
                  <a:lnTo>
                    <a:pt x="168249" y="1200785"/>
                  </a:lnTo>
                  <a:lnTo>
                    <a:pt x="211137" y="1192580"/>
                  </a:lnTo>
                  <a:lnTo>
                    <a:pt x="253415" y="1181849"/>
                  </a:lnTo>
                  <a:lnTo>
                    <a:pt x="255358" y="1181227"/>
                  </a:lnTo>
                  <a:lnTo>
                    <a:pt x="294957" y="1168628"/>
                  </a:lnTo>
                  <a:lnTo>
                    <a:pt x="335635" y="1152906"/>
                  </a:lnTo>
                  <a:lnTo>
                    <a:pt x="335635" y="1132662"/>
                  </a:lnTo>
                  <a:lnTo>
                    <a:pt x="295998" y="1148359"/>
                  </a:lnTo>
                  <a:lnTo>
                    <a:pt x="254355" y="1161910"/>
                  </a:lnTo>
                  <a:lnTo>
                    <a:pt x="211937" y="1172883"/>
                  </a:lnTo>
                  <a:lnTo>
                    <a:pt x="168884" y="1181227"/>
                  </a:lnTo>
                  <a:lnTo>
                    <a:pt x="170154" y="1143127"/>
                  </a:lnTo>
                  <a:lnTo>
                    <a:pt x="277837" y="1122934"/>
                  </a:lnTo>
                  <a:lnTo>
                    <a:pt x="336778" y="1111885"/>
                  </a:lnTo>
                  <a:lnTo>
                    <a:pt x="337413" y="1111885"/>
                  </a:lnTo>
                  <a:lnTo>
                    <a:pt x="337921" y="1111631"/>
                  </a:lnTo>
                  <a:lnTo>
                    <a:pt x="338556" y="1111504"/>
                  </a:lnTo>
                  <a:lnTo>
                    <a:pt x="338556" y="1075702"/>
                  </a:lnTo>
                  <a:lnTo>
                    <a:pt x="334746" y="1073175"/>
                  </a:lnTo>
                  <a:lnTo>
                    <a:pt x="334746" y="1092581"/>
                  </a:lnTo>
                  <a:lnTo>
                    <a:pt x="170789" y="1122934"/>
                  </a:lnTo>
                  <a:lnTo>
                    <a:pt x="172059" y="1083437"/>
                  </a:lnTo>
                  <a:lnTo>
                    <a:pt x="212826" y="1081341"/>
                  </a:lnTo>
                  <a:lnTo>
                    <a:pt x="254825" y="1079627"/>
                  </a:lnTo>
                  <a:lnTo>
                    <a:pt x="296100" y="1082116"/>
                  </a:lnTo>
                  <a:lnTo>
                    <a:pt x="334746" y="1092581"/>
                  </a:lnTo>
                  <a:lnTo>
                    <a:pt x="334746" y="1073175"/>
                  </a:lnTo>
                  <a:lnTo>
                    <a:pt x="323443" y="1065657"/>
                  </a:lnTo>
                  <a:lnTo>
                    <a:pt x="322529" y="1062736"/>
                  </a:lnTo>
                  <a:lnTo>
                    <a:pt x="317182" y="1045514"/>
                  </a:lnTo>
                  <a:lnTo>
                    <a:pt x="314540" y="1043940"/>
                  </a:lnTo>
                  <a:lnTo>
                    <a:pt x="304012" y="1037717"/>
                  </a:lnTo>
                  <a:lnTo>
                    <a:pt x="304012" y="1062736"/>
                  </a:lnTo>
                  <a:lnTo>
                    <a:pt x="281152" y="1061364"/>
                  </a:lnTo>
                  <a:lnTo>
                    <a:pt x="276567" y="1061212"/>
                  </a:lnTo>
                  <a:lnTo>
                    <a:pt x="258292" y="1060640"/>
                  </a:lnTo>
                  <a:lnTo>
                    <a:pt x="235432" y="1060602"/>
                  </a:lnTo>
                  <a:lnTo>
                    <a:pt x="212572" y="1061212"/>
                  </a:lnTo>
                  <a:lnTo>
                    <a:pt x="213499" y="1054696"/>
                  </a:lnTo>
                  <a:lnTo>
                    <a:pt x="212229" y="1049439"/>
                  </a:lnTo>
                  <a:lnTo>
                    <a:pt x="213512" y="1045756"/>
                  </a:lnTo>
                  <a:lnTo>
                    <a:pt x="222097" y="1043940"/>
                  </a:lnTo>
                  <a:lnTo>
                    <a:pt x="243090" y="1046543"/>
                  </a:lnTo>
                  <a:lnTo>
                    <a:pt x="265480" y="1048346"/>
                  </a:lnTo>
                  <a:lnTo>
                    <a:pt x="286651" y="1052639"/>
                  </a:lnTo>
                  <a:lnTo>
                    <a:pt x="304012" y="1062736"/>
                  </a:lnTo>
                  <a:lnTo>
                    <a:pt x="304012" y="1037717"/>
                  </a:lnTo>
                  <a:lnTo>
                    <a:pt x="299720" y="1035164"/>
                  </a:lnTo>
                  <a:lnTo>
                    <a:pt x="277253" y="1030605"/>
                  </a:lnTo>
                  <a:lnTo>
                    <a:pt x="268198" y="1029423"/>
                  </a:lnTo>
                  <a:lnTo>
                    <a:pt x="268198" y="0"/>
                  </a:lnTo>
                  <a:lnTo>
                    <a:pt x="248386" y="0"/>
                  </a:lnTo>
                  <a:lnTo>
                    <a:pt x="248386" y="1026566"/>
                  </a:lnTo>
                  <a:lnTo>
                    <a:pt x="233718" y="1024140"/>
                  </a:lnTo>
                  <a:lnTo>
                    <a:pt x="210553" y="1027531"/>
                  </a:lnTo>
                  <a:lnTo>
                    <a:pt x="194830" y="1039634"/>
                  </a:lnTo>
                  <a:lnTo>
                    <a:pt x="194919" y="1062101"/>
                  </a:lnTo>
                  <a:lnTo>
                    <a:pt x="164846" y="1064031"/>
                  </a:lnTo>
                  <a:lnTo>
                    <a:pt x="153085" y="1069022"/>
                  </a:lnTo>
                  <a:lnTo>
                    <a:pt x="153149" y="1084275"/>
                  </a:lnTo>
                  <a:lnTo>
                    <a:pt x="151790" y="1117231"/>
                  </a:lnTo>
                  <a:lnTo>
                    <a:pt x="150647" y="1152906"/>
                  </a:lnTo>
                  <a:lnTo>
                    <a:pt x="149618" y="1188466"/>
                  </a:lnTo>
                  <a:lnTo>
                    <a:pt x="148437" y="1224026"/>
                  </a:lnTo>
                  <a:lnTo>
                    <a:pt x="109474" y="1245539"/>
                  </a:lnTo>
                  <a:lnTo>
                    <a:pt x="76225" y="1272959"/>
                  </a:lnTo>
                  <a:lnTo>
                    <a:pt x="48831" y="1305280"/>
                  </a:lnTo>
                  <a:lnTo>
                    <a:pt x="27381" y="1341551"/>
                  </a:lnTo>
                  <a:lnTo>
                    <a:pt x="12014" y="1380756"/>
                  </a:lnTo>
                  <a:lnTo>
                    <a:pt x="2819" y="1421917"/>
                  </a:lnTo>
                  <a:lnTo>
                    <a:pt x="101" y="1461884"/>
                  </a:lnTo>
                  <a:lnTo>
                    <a:pt x="0" y="1464564"/>
                  </a:lnTo>
                  <a:lnTo>
                    <a:pt x="3505" y="1506143"/>
                  </a:lnTo>
                  <a:lnTo>
                    <a:pt x="13589" y="1547228"/>
                  </a:lnTo>
                  <a:lnTo>
                    <a:pt x="30340" y="1586331"/>
                  </a:lnTo>
                  <a:lnTo>
                    <a:pt x="53873" y="1622437"/>
                  </a:lnTo>
                  <a:lnTo>
                    <a:pt x="84302" y="1654556"/>
                  </a:lnTo>
                  <a:lnTo>
                    <a:pt x="119075" y="1681518"/>
                  </a:lnTo>
                  <a:lnTo>
                    <a:pt x="155956" y="1701139"/>
                  </a:lnTo>
                  <a:lnTo>
                    <a:pt x="194284" y="1713814"/>
                  </a:lnTo>
                  <a:lnTo>
                    <a:pt x="233375" y="1719910"/>
                  </a:lnTo>
                  <a:lnTo>
                    <a:pt x="272554" y="1719808"/>
                  </a:lnTo>
                  <a:lnTo>
                    <a:pt x="311175" y="1713865"/>
                  </a:lnTo>
                  <a:lnTo>
                    <a:pt x="347941" y="1702650"/>
                  </a:lnTo>
                  <a:lnTo>
                    <a:pt x="384035" y="1685975"/>
                  </a:lnTo>
                  <a:lnTo>
                    <a:pt x="416928" y="1664779"/>
                  </a:lnTo>
                  <a:lnTo>
                    <a:pt x="446582" y="1639252"/>
                  </a:lnTo>
                  <a:lnTo>
                    <a:pt x="472313" y="1609763"/>
                  </a:lnTo>
                  <a:lnTo>
                    <a:pt x="493471" y="1576679"/>
                  </a:lnTo>
                  <a:lnTo>
                    <a:pt x="509371" y="1540383"/>
                  </a:lnTo>
                  <a:lnTo>
                    <a:pt x="519353" y="1501241"/>
                  </a:lnTo>
                  <a:lnTo>
                    <a:pt x="522757" y="1459636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4229861" y="1485138"/>
              <a:ext cx="142240" cy="154305"/>
            </a:xfrm>
            <a:custGeom>
              <a:avLst/>
              <a:gdLst/>
              <a:ahLst/>
              <a:cxnLst/>
              <a:rect l="l" t="t" r="r" b="b"/>
              <a:pathLst>
                <a:path w="142239" h="154305">
                  <a:moveTo>
                    <a:pt x="33527" y="86867"/>
                  </a:moveTo>
                  <a:lnTo>
                    <a:pt x="55631" y="109989"/>
                  </a:lnTo>
                  <a:lnTo>
                    <a:pt x="81867" y="129254"/>
                  </a:lnTo>
                  <a:lnTo>
                    <a:pt x="110984" y="144089"/>
                  </a:lnTo>
                  <a:lnTo>
                    <a:pt x="141732" y="153924"/>
                  </a:lnTo>
                </a:path>
                <a:path w="142239" h="154305">
                  <a:moveTo>
                    <a:pt x="0" y="0"/>
                  </a:moveTo>
                  <a:lnTo>
                    <a:pt x="5334" y="10667"/>
                  </a:lnTo>
                  <a:lnTo>
                    <a:pt x="10667" y="2133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5193791" y="0"/>
            <a:ext cx="523240" cy="1416050"/>
            <a:chOff x="5193791" y="0"/>
            <a:chExt cx="523240" cy="1416050"/>
          </a:xfrm>
        </p:grpSpPr>
        <p:sp>
          <p:nvSpPr>
            <p:cNvPr id="51" name="object 51"/>
            <p:cNvSpPr/>
            <p:nvPr/>
          </p:nvSpPr>
          <p:spPr>
            <a:xfrm>
              <a:off x="5193792" y="893063"/>
              <a:ext cx="523240" cy="523240"/>
            </a:xfrm>
            <a:custGeom>
              <a:avLst/>
              <a:gdLst/>
              <a:ahLst/>
              <a:cxnLst/>
              <a:rect l="l" t="t" r="r" b="b"/>
              <a:pathLst>
                <a:path w="523239" h="523240">
                  <a:moveTo>
                    <a:pt x="522732" y="261366"/>
                  </a:moveTo>
                  <a:lnTo>
                    <a:pt x="518515" y="214376"/>
                  </a:lnTo>
                  <a:lnTo>
                    <a:pt x="506374" y="170154"/>
                  </a:lnTo>
                  <a:lnTo>
                    <a:pt x="487057" y="129438"/>
                  </a:lnTo>
                  <a:lnTo>
                    <a:pt x="461276" y="92951"/>
                  </a:lnTo>
                  <a:lnTo>
                    <a:pt x="429780" y="61455"/>
                  </a:lnTo>
                  <a:lnTo>
                    <a:pt x="393293" y="35674"/>
                  </a:lnTo>
                  <a:lnTo>
                    <a:pt x="352577" y="16357"/>
                  </a:lnTo>
                  <a:lnTo>
                    <a:pt x="308356" y="4216"/>
                  </a:lnTo>
                  <a:lnTo>
                    <a:pt x="261366" y="0"/>
                  </a:lnTo>
                  <a:lnTo>
                    <a:pt x="214363" y="4216"/>
                  </a:lnTo>
                  <a:lnTo>
                    <a:pt x="170141" y="16357"/>
                  </a:lnTo>
                  <a:lnTo>
                    <a:pt x="129425" y="35674"/>
                  </a:lnTo>
                  <a:lnTo>
                    <a:pt x="92938" y="61455"/>
                  </a:lnTo>
                  <a:lnTo>
                    <a:pt x="61442" y="92951"/>
                  </a:lnTo>
                  <a:lnTo>
                    <a:pt x="35661" y="129438"/>
                  </a:lnTo>
                  <a:lnTo>
                    <a:pt x="16344" y="170154"/>
                  </a:lnTo>
                  <a:lnTo>
                    <a:pt x="4203" y="214376"/>
                  </a:lnTo>
                  <a:lnTo>
                    <a:pt x="0" y="261366"/>
                  </a:lnTo>
                  <a:lnTo>
                    <a:pt x="4203" y="308368"/>
                  </a:lnTo>
                  <a:lnTo>
                    <a:pt x="16344" y="352590"/>
                  </a:lnTo>
                  <a:lnTo>
                    <a:pt x="35661" y="393306"/>
                  </a:lnTo>
                  <a:lnTo>
                    <a:pt x="61442" y="429793"/>
                  </a:lnTo>
                  <a:lnTo>
                    <a:pt x="92938" y="461289"/>
                  </a:lnTo>
                  <a:lnTo>
                    <a:pt x="129425" y="487070"/>
                  </a:lnTo>
                  <a:lnTo>
                    <a:pt x="170141" y="506387"/>
                  </a:lnTo>
                  <a:lnTo>
                    <a:pt x="214363" y="518528"/>
                  </a:lnTo>
                  <a:lnTo>
                    <a:pt x="261366" y="522732"/>
                  </a:lnTo>
                  <a:lnTo>
                    <a:pt x="308356" y="518528"/>
                  </a:lnTo>
                  <a:lnTo>
                    <a:pt x="352577" y="506387"/>
                  </a:lnTo>
                  <a:lnTo>
                    <a:pt x="393293" y="487070"/>
                  </a:lnTo>
                  <a:lnTo>
                    <a:pt x="429780" y="461289"/>
                  </a:lnTo>
                  <a:lnTo>
                    <a:pt x="461276" y="429793"/>
                  </a:lnTo>
                  <a:lnTo>
                    <a:pt x="487057" y="393306"/>
                  </a:lnTo>
                  <a:lnTo>
                    <a:pt x="506374" y="352590"/>
                  </a:lnTo>
                  <a:lnTo>
                    <a:pt x="518515" y="308368"/>
                  </a:lnTo>
                  <a:lnTo>
                    <a:pt x="522732" y="261366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5379677" y="900715"/>
              <a:ext cx="164497" cy="3703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5372392" y="0"/>
              <a:ext cx="180975" cy="1277620"/>
            </a:xfrm>
            <a:custGeom>
              <a:avLst/>
              <a:gdLst/>
              <a:ahLst/>
              <a:cxnLst/>
              <a:rect l="l" t="t" r="r" b="b"/>
              <a:pathLst>
                <a:path w="180975" h="1277620">
                  <a:moveTo>
                    <a:pt x="180911" y="1142517"/>
                  </a:moveTo>
                  <a:lnTo>
                    <a:pt x="177406" y="1109027"/>
                  </a:lnTo>
                  <a:lnTo>
                    <a:pt x="168325" y="1071384"/>
                  </a:lnTo>
                  <a:lnTo>
                    <a:pt x="162623" y="1056005"/>
                  </a:lnTo>
                  <a:lnTo>
                    <a:pt x="162623" y="1134999"/>
                  </a:lnTo>
                  <a:lnTo>
                    <a:pt x="156832" y="1185481"/>
                  </a:lnTo>
                  <a:lnTo>
                    <a:pt x="135978" y="1231519"/>
                  </a:lnTo>
                  <a:lnTo>
                    <a:pt x="136359" y="1231519"/>
                  </a:lnTo>
                  <a:lnTo>
                    <a:pt x="102184" y="1254975"/>
                  </a:lnTo>
                  <a:lnTo>
                    <a:pt x="52311" y="1243698"/>
                  </a:lnTo>
                  <a:lnTo>
                    <a:pt x="25755" y="1182039"/>
                  </a:lnTo>
                  <a:lnTo>
                    <a:pt x="20840" y="1143177"/>
                  </a:lnTo>
                  <a:lnTo>
                    <a:pt x="20916" y="1116304"/>
                  </a:lnTo>
                  <a:lnTo>
                    <a:pt x="21005" y="1102639"/>
                  </a:lnTo>
                  <a:lnTo>
                    <a:pt x="26327" y="1066469"/>
                  </a:lnTo>
                  <a:lnTo>
                    <a:pt x="36537" y="1038098"/>
                  </a:lnTo>
                  <a:lnTo>
                    <a:pt x="44411" y="1038606"/>
                  </a:lnTo>
                  <a:lnTo>
                    <a:pt x="52412" y="1038987"/>
                  </a:lnTo>
                  <a:lnTo>
                    <a:pt x="60413" y="1039114"/>
                  </a:lnTo>
                  <a:lnTo>
                    <a:pt x="58204" y="1069200"/>
                  </a:lnTo>
                  <a:lnTo>
                    <a:pt x="50584" y="1116304"/>
                  </a:lnTo>
                  <a:lnTo>
                    <a:pt x="48602" y="1154887"/>
                  </a:lnTo>
                  <a:lnTo>
                    <a:pt x="63334" y="1159383"/>
                  </a:lnTo>
                  <a:lnTo>
                    <a:pt x="67525" y="1153287"/>
                  </a:lnTo>
                  <a:lnTo>
                    <a:pt x="73367" y="1143127"/>
                  </a:lnTo>
                  <a:lnTo>
                    <a:pt x="81749" y="1143127"/>
                  </a:lnTo>
                  <a:lnTo>
                    <a:pt x="88874" y="1145120"/>
                  </a:lnTo>
                  <a:lnTo>
                    <a:pt x="94742" y="1150035"/>
                  </a:lnTo>
                  <a:lnTo>
                    <a:pt x="99555" y="1156373"/>
                  </a:lnTo>
                  <a:lnTo>
                    <a:pt x="103466" y="1162558"/>
                  </a:lnTo>
                  <a:lnTo>
                    <a:pt x="118567" y="1156652"/>
                  </a:lnTo>
                  <a:lnTo>
                    <a:pt x="116903" y="1117650"/>
                  </a:lnTo>
                  <a:lnTo>
                    <a:pt x="110261" y="1070254"/>
                  </a:lnTo>
                  <a:lnTo>
                    <a:pt x="110439" y="1039495"/>
                  </a:lnTo>
                  <a:lnTo>
                    <a:pt x="110451" y="1039114"/>
                  </a:lnTo>
                  <a:lnTo>
                    <a:pt x="118452" y="1039114"/>
                  </a:lnTo>
                  <a:lnTo>
                    <a:pt x="126580" y="1038479"/>
                  </a:lnTo>
                  <a:lnTo>
                    <a:pt x="134708" y="1038098"/>
                  </a:lnTo>
                  <a:lnTo>
                    <a:pt x="154774" y="1084440"/>
                  </a:lnTo>
                  <a:lnTo>
                    <a:pt x="162623" y="1134999"/>
                  </a:lnTo>
                  <a:lnTo>
                    <a:pt x="162623" y="1056005"/>
                  </a:lnTo>
                  <a:lnTo>
                    <a:pt x="155994" y="1038098"/>
                  </a:lnTo>
                  <a:lnTo>
                    <a:pt x="153123" y="1030351"/>
                  </a:lnTo>
                  <a:lnTo>
                    <a:pt x="156032" y="1019594"/>
                  </a:lnTo>
                  <a:lnTo>
                    <a:pt x="156413" y="1018159"/>
                  </a:lnTo>
                  <a:lnTo>
                    <a:pt x="157073" y="995045"/>
                  </a:lnTo>
                  <a:lnTo>
                    <a:pt x="157060" y="988949"/>
                  </a:lnTo>
                  <a:lnTo>
                    <a:pt x="156819" y="971575"/>
                  </a:lnTo>
                  <a:lnTo>
                    <a:pt x="156946" y="941806"/>
                  </a:lnTo>
                  <a:lnTo>
                    <a:pt x="154914" y="936498"/>
                  </a:lnTo>
                  <a:lnTo>
                    <a:pt x="153085" y="931722"/>
                  </a:lnTo>
                  <a:lnTo>
                    <a:pt x="145173" y="925055"/>
                  </a:lnTo>
                  <a:lnTo>
                    <a:pt x="138010" y="924090"/>
                  </a:lnTo>
                  <a:lnTo>
                    <a:pt x="138010" y="995045"/>
                  </a:lnTo>
                  <a:lnTo>
                    <a:pt x="138010" y="1018159"/>
                  </a:lnTo>
                  <a:lnTo>
                    <a:pt x="117017" y="1019136"/>
                  </a:lnTo>
                  <a:lnTo>
                    <a:pt x="96608" y="1019594"/>
                  </a:lnTo>
                  <a:lnTo>
                    <a:pt x="96608" y="1126363"/>
                  </a:lnTo>
                  <a:lnTo>
                    <a:pt x="89890" y="1124064"/>
                  </a:lnTo>
                  <a:lnTo>
                    <a:pt x="82918" y="1123429"/>
                  </a:lnTo>
                  <a:lnTo>
                    <a:pt x="75996" y="1124496"/>
                  </a:lnTo>
                  <a:lnTo>
                    <a:pt x="69430" y="1127252"/>
                  </a:lnTo>
                  <a:lnTo>
                    <a:pt x="72453" y="1104773"/>
                  </a:lnTo>
                  <a:lnTo>
                    <a:pt x="75006" y="1083081"/>
                  </a:lnTo>
                  <a:lnTo>
                    <a:pt x="77216" y="1061313"/>
                  </a:lnTo>
                  <a:lnTo>
                    <a:pt x="79082" y="1039495"/>
                  </a:lnTo>
                  <a:lnTo>
                    <a:pt x="91020" y="1039495"/>
                  </a:lnTo>
                  <a:lnTo>
                    <a:pt x="90805" y="1061554"/>
                  </a:lnTo>
                  <a:lnTo>
                    <a:pt x="91668" y="1083081"/>
                  </a:lnTo>
                  <a:lnTo>
                    <a:pt x="93599" y="1104773"/>
                  </a:lnTo>
                  <a:lnTo>
                    <a:pt x="96608" y="1126363"/>
                  </a:lnTo>
                  <a:lnTo>
                    <a:pt x="96608" y="1019594"/>
                  </a:lnTo>
                  <a:lnTo>
                    <a:pt x="96177" y="1019594"/>
                  </a:lnTo>
                  <a:lnTo>
                    <a:pt x="75438" y="1019517"/>
                  </a:lnTo>
                  <a:lnTo>
                    <a:pt x="54825" y="1018921"/>
                  </a:lnTo>
                  <a:lnTo>
                    <a:pt x="55079" y="1018921"/>
                  </a:lnTo>
                  <a:lnTo>
                    <a:pt x="101828" y="1005459"/>
                  </a:lnTo>
                  <a:lnTo>
                    <a:pt x="138010" y="995045"/>
                  </a:lnTo>
                  <a:lnTo>
                    <a:pt x="138010" y="924090"/>
                  </a:lnTo>
                  <a:lnTo>
                    <a:pt x="137756" y="924064"/>
                  </a:lnTo>
                  <a:lnTo>
                    <a:pt x="137756" y="975487"/>
                  </a:lnTo>
                  <a:lnTo>
                    <a:pt x="33743" y="1005459"/>
                  </a:lnTo>
                  <a:lnTo>
                    <a:pt x="33743" y="988949"/>
                  </a:lnTo>
                  <a:lnTo>
                    <a:pt x="56057" y="977823"/>
                  </a:lnTo>
                  <a:lnTo>
                    <a:pt x="75082" y="967867"/>
                  </a:lnTo>
                  <a:lnTo>
                    <a:pt x="78905" y="965873"/>
                  </a:lnTo>
                  <a:lnTo>
                    <a:pt x="101193" y="953020"/>
                  </a:lnTo>
                  <a:lnTo>
                    <a:pt x="121881" y="939165"/>
                  </a:lnTo>
                  <a:lnTo>
                    <a:pt x="126834" y="940054"/>
                  </a:lnTo>
                  <a:lnTo>
                    <a:pt x="128701" y="939165"/>
                  </a:lnTo>
                  <a:lnTo>
                    <a:pt x="132181" y="937514"/>
                  </a:lnTo>
                  <a:lnTo>
                    <a:pt x="134327" y="936498"/>
                  </a:lnTo>
                  <a:lnTo>
                    <a:pt x="137121" y="940816"/>
                  </a:lnTo>
                  <a:lnTo>
                    <a:pt x="137375" y="950849"/>
                  </a:lnTo>
                  <a:lnTo>
                    <a:pt x="137756" y="975487"/>
                  </a:lnTo>
                  <a:lnTo>
                    <a:pt x="137756" y="924064"/>
                  </a:lnTo>
                  <a:lnTo>
                    <a:pt x="135585" y="923759"/>
                  </a:lnTo>
                  <a:lnTo>
                    <a:pt x="133997" y="923544"/>
                  </a:lnTo>
                  <a:lnTo>
                    <a:pt x="133057" y="923417"/>
                  </a:lnTo>
                  <a:lnTo>
                    <a:pt x="122847" y="906068"/>
                  </a:lnTo>
                  <a:lnTo>
                    <a:pt x="120865" y="902690"/>
                  </a:lnTo>
                  <a:lnTo>
                    <a:pt x="120865" y="923544"/>
                  </a:lnTo>
                  <a:lnTo>
                    <a:pt x="103555" y="923340"/>
                  </a:lnTo>
                  <a:lnTo>
                    <a:pt x="98386" y="923404"/>
                  </a:lnTo>
                  <a:lnTo>
                    <a:pt x="98386" y="938149"/>
                  </a:lnTo>
                  <a:lnTo>
                    <a:pt x="83477" y="945464"/>
                  </a:lnTo>
                  <a:lnTo>
                    <a:pt x="66319" y="953350"/>
                  </a:lnTo>
                  <a:lnTo>
                    <a:pt x="33870" y="967867"/>
                  </a:lnTo>
                  <a:lnTo>
                    <a:pt x="33947" y="957922"/>
                  </a:lnTo>
                  <a:lnTo>
                    <a:pt x="33870" y="937514"/>
                  </a:lnTo>
                  <a:lnTo>
                    <a:pt x="81584" y="937793"/>
                  </a:lnTo>
                  <a:lnTo>
                    <a:pt x="98005" y="938149"/>
                  </a:lnTo>
                  <a:lnTo>
                    <a:pt x="98386" y="938149"/>
                  </a:lnTo>
                  <a:lnTo>
                    <a:pt x="98386" y="923404"/>
                  </a:lnTo>
                  <a:lnTo>
                    <a:pt x="65392" y="923759"/>
                  </a:lnTo>
                  <a:lnTo>
                    <a:pt x="48094" y="923544"/>
                  </a:lnTo>
                  <a:lnTo>
                    <a:pt x="47967" y="923163"/>
                  </a:lnTo>
                  <a:lnTo>
                    <a:pt x="48856" y="919353"/>
                  </a:lnTo>
                  <a:lnTo>
                    <a:pt x="49110" y="918972"/>
                  </a:lnTo>
                  <a:lnTo>
                    <a:pt x="49491" y="918972"/>
                  </a:lnTo>
                  <a:lnTo>
                    <a:pt x="67513" y="907351"/>
                  </a:lnTo>
                  <a:lnTo>
                    <a:pt x="91694" y="906068"/>
                  </a:lnTo>
                  <a:lnTo>
                    <a:pt x="112623" y="912393"/>
                  </a:lnTo>
                  <a:lnTo>
                    <a:pt x="120865" y="923544"/>
                  </a:lnTo>
                  <a:lnTo>
                    <a:pt x="120865" y="902690"/>
                  </a:lnTo>
                  <a:lnTo>
                    <a:pt x="120497" y="902055"/>
                  </a:lnTo>
                  <a:lnTo>
                    <a:pt x="95719" y="896823"/>
                  </a:lnTo>
                  <a:lnTo>
                    <a:pt x="95719" y="0"/>
                  </a:lnTo>
                  <a:lnTo>
                    <a:pt x="77431" y="0"/>
                  </a:lnTo>
                  <a:lnTo>
                    <a:pt x="77431" y="895997"/>
                  </a:lnTo>
                  <a:lnTo>
                    <a:pt x="48844" y="900950"/>
                  </a:lnTo>
                  <a:lnTo>
                    <a:pt x="32219" y="920877"/>
                  </a:lnTo>
                  <a:lnTo>
                    <a:pt x="22821" y="924369"/>
                  </a:lnTo>
                  <a:lnTo>
                    <a:pt x="17119" y="931532"/>
                  </a:lnTo>
                  <a:lnTo>
                    <a:pt x="14478" y="940866"/>
                  </a:lnTo>
                  <a:lnTo>
                    <a:pt x="14363" y="953020"/>
                  </a:lnTo>
                  <a:lnTo>
                    <a:pt x="14820" y="971575"/>
                  </a:lnTo>
                  <a:lnTo>
                    <a:pt x="13804" y="993063"/>
                  </a:lnTo>
                  <a:lnTo>
                    <a:pt x="14020" y="1014056"/>
                  </a:lnTo>
                  <a:lnTo>
                    <a:pt x="18249" y="1033272"/>
                  </a:lnTo>
                  <a:lnTo>
                    <a:pt x="18249" y="1033907"/>
                  </a:lnTo>
                  <a:lnTo>
                    <a:pt x="6591" y="1081570"/>
                  </a:lnTo>
                  <a:lnTo>
                    <a:pt x="762" y="1123429"/>
                  </a:lnTo>
                  <a:lnTo>
                    <a:pt x="647" y="1127252"/>
                  </a:lnTo>
                  <a:lnTo>
                    <a:pt x="0" y="1160564"/>
                  </a:lnTo>
                  <a:lnTo>
                    <a:pt x="3797" y="1192123"/>
                  </a:lnTo>
                  <a:lnTo>
                    <a:pt x="22466" y="1239875"/>
                  </a:lnTo>
                  <a:lnTo>
                    <a:pt x="51714" y="1267929"/>
                  </a:lnTo>
                  <a:lnTo>
                    <a:pt x="86512" y="1277137"/>
                  </a:lnTo>
                  <a:lnTo>
                    <a:pt x="104432" y="1274953"/>
                  </a:lnTo>
                  <a:lnTo>
                    <a:pt x="152717" y="1242555"/>
                  </a:lnTo>
                  <a:lnTo>
                    <a:pt x="174104" y="1200518"/>
                  </a:lnTo>
                  <a:lnTo>
                    <a:pt x="180898" y="1145120"/>
                  </a:lnTo>
                  <a:lnTo>
                    <a:pt x="180911" y="114251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5424677" y="1192530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4">
                  <a:moveTo>
                    <a:pt x="0" y="0"/>
                  </a:moveTo>
                  <a:lnTo>
                    <a:pt x="6602" y="8876"/>
                  </a:lnTo>
                  <a:lnTo>
                    <a:pt x="13954" y="17192"/>
                  </a:lnTo>
                  <a:lnTo>
                    <a:pt x="21949" y="24913"/>
                  </a:lnTo>
                  <a:lnTo>
                    <a:pt x="30480" y="32004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7824216" y="0"/>
            <a:ext cx="861060" cy="3023870"/>
            <a:chOff x="7824216" y="0"/>
            <a:chExt cx="861060" cy="3023870"/>
          </a:xfrm>
        </p:grpSpPr>
        <p:sp>
          <p:nvSpPr>
            <p:cNvPr id="56" name="object 56"/>
            <p:cNvSpPr/>
            <p:nvPr/>
          </p:nvSpPr>
          <p:spPr>
            <a:xfrm>
              <a:off x="7824216" y="1891296"/>
              <a:ext cx="861060" cy="1132840"/>
            </a:xfrm>
            <a:custGeom>
              <a:avLst/>
              <a:gdLst/>
              <a:ahLst/>
              <a:cxnLst/>
              <a:rect l="l" t="t" r="r" b="b"/>
              <a:pathLst>
                <a:path w="861059" h="1132839">
                  <a:moveTo>
                    <a:pt x="861060" y="566153"/>
                  </a:moveTo>
                  <a:lnTo>
                    <a:pt x="859078" y="511632"/>
                  </a:lnTo>
                  <a:lnTo>
                    <a:pt x="853287" y="458571"/>
                  </a:lnTo>
                  <a:lnTo>
                    <a:pt x="843851" y="407225"/>
                  </a:lnTo>
                  <a:lnTo>
                    <a:pt x="830961" y="357809"/>
                  </a:lnTo>
                  <a:lnTo>
                    <a:pt x="814781" y="310578"/>
                  </a:lnTo>
                  <a:lnTo>
                    <a:pt x="795502" y="265747"/>
                  </a:lnTo>
                  <a:lnTo>
                    <a:pt x="773315" y="223583"/>
                  </a:lnTo>
                  <a:lnTo>
                    <a:pt x="748385" y="184302"/>
                  </a:lnTo>
                  <a:lnTo>
                    <a:pt x="720890" y="148158"/>
                  </a:lnTo>
                  <a:lnTo>
                    <a:pt x="691019" y="115366"/>
                  </a:lnTo>
                  <a:lnTo>
                    <a:pt x="658952" y="86182"/>
                  </a:lnTo>
                  <a:lnTo>
                    <a:pt x="624865" y="60833"/>
                  </a:lnTo>
                  <a:lnTo>
                    <a:pt x="588949" y="39560"/>
                  </a:lnTo>
                  <a:lnTo>
                    <a:pt x="551370" y="22606"/>
                  </a:lnTo>
                  <a:lnTo>
                    <a:pt x="512330" y="10198"/>
                  </a:lnTo>
                  <a:lnTo>
                    <a:pt x="471982" y="2590"/>
                  </a:lnTo>
                  <a:lnTo>
                    <a:pt x="430530" y="0"/>
                  </a:lnTo>
                  <a:lnTo>
                    <a:pt x="389064" y="2590"/>
                  </a:lnTo>
                  <a:lnTo>
                    <a:pt x="348716" y="10198"/>
                  </a:lnTo>
                  <a:lnTo>
                    <a:pt x="309676" y="22606"/>
                  </a:lnTo>
                  <a:lnTo>
                    <a:pt x="272097" y="39560"/>
                  </a:lnTo>
                  <a:lnTo>
                    <a:pt x="236181" y="60833"/>
                  </a:lnTo>
                  <a:lnTo>
                    <a:pt x="202095" y="86182"/>
                  </a:lnTo>
                  <a:lnTo>
                    <a:pt x="170027" y="115366"/>
                  </a:lnTo>
                  <a:lnTo>
                    <a:pt x="140157" y="148158"/>
                  </a:lnTo>
                  <a:lnTo>
                    <a:pt x="112661" y="184302"/>
                  </a:lnTo>
                  <a:lnTo>
                    <a:pt x="87731" y="223583"/>
                  </a:lnTo>
                  <a:lnTo>
                    <a:pt x="65544" y="265747"/>
                  </a:lnTo>
                  <a:lnTo>
                    <a:pt x="46266" y="310578"/>
                  </a:lnTo>
                  <a:lnTo>
                    <a:pt x="30086" y="357809"/>
                  </a:lnTo>
                  <a:lnTo>
                    <a:pt x="17195" y="407225"/>
                  </a:lnTo>
                  <a:lnTo>
                    <a:pt x="7759" y="458571"/>
                  </a:lnTo>
                  <a:lnTo>
                    <a:pt x="1968" y="511632"/>
                  </a:lnTo>
                  <a:lnTo>
                    <a:pt x="0" y="566153"/>
                  </a:lnTo>
                  <a:lnTo>
                    <a:pt x="1968" y="620687"/>
                  </a:lnTo>
                  <a:lnTo>
                    <a:pt x="7759" y="673747"/>
                  </a:lnTo>
                  <a:lnTo>
                    <a:pt x="17195" y="725093"/>
                  </a:lnTo>
                  <a:lnTo>
                    <a:pt x="30086" y="774509"/>
                  </a:lnTo>
                  <a:lnTo>
                    <a:pt x="46266" y="821740"/>
                  </a:lnTo>
                  <a:lnTo>
                    <a:pt x="65544" y="866571"/>
                  </a:lnTo>
                  <a:lnTo>
                    <a:pt x="87731" y="908735"/>
                  </a:lnTo>
                  <a:lnTo>
                    <a:pt x="112661" y="948016"/>
                  </a:lnTo>
                  <a:lnTo>
                    <a:pt x="140157" y="984161"/>
                  </a:lnTo>
                  <a:lnTo>
                    <a:pt x="170027" y="1016952"/>
                  </a:lnTo>
                  <a:lnTo>
                    <a:pt x="202095" y="1046137"/>
                  </a:lnTo>
                  <a:lnTo>
                    <a:pt x="236181" y="1071486"/>
                  </a:lnTo>
                  <a:lnTo>
                    <a:pt x="272097" y="1092758"/>
                  </a:lnTo>
                  <a:lnTo>
                    <a:pt x="309676" y="1109713"/>
                  </a:lnTo>
                  <a:lnTo>
                    <a:pt x="348716" y="1122121"/>
                  </a:lnTo>
                  <a:lnTo>
                    <a:pt x="389064" y="1129728"/>
                  </a:lnTo>
                  <a:lnTo>
                    <a:pt x="430530" y="1132319"/>
                  </a:lnTo>
                  <a:lnTo>
                    <a:pt x="471982" y="1129728"/>
                  </a:lnTo>
                  <a:lnTo>
                    <a:pt x="512330" y="1122121"/>
                  </a:lnTo>
                  <a:lnTo>
                    <a:pt x="551370" y="1109713"/>
                  </a:lnTo>
                  <a:lnTo>
                    <a:pt x="588949" y="1092758"/>
                  </a:lnTo>
                  <a:lnTo>
                    <a:pt x="624865" y="1071486"/>
                  </a:lnTo>
                  <a:lnTo>
                    <a:pt x="658952" y="1046137"/>
                  </a:lnTo>
                  <a:lnTo>
                    <a:pt x="691019" y="1016952"/>
                  </a:lnTo>
                  <a:lnTo>
                    <a:pt x="720890" y="984161"/>
                  </a:lnTo>
                  <a:lnTo>
                    <a:pt x="748385" y="948016"/>
                  </a:lnTo>
                  <a:lnTo>
                    <a:pt x="773315" y="908735"/>
                  </a:lnTo>
                  <a:lnTo>
                    <a:pt x="795502" y="866571"/>
                  </a:lnTo>
                  <a:lnTo>
                    <a:pt x="814781" y="821740"/>
                  </a:lnTo>
                  <a:lnTo>
                    <a:pt x="830961" y="774509"/>
                  </a:lnTo>
                  <a:lnTo>
                    <a:pt x="843851" y="725093"/>
                  </a:lnTo>
                  <a:lnTo>
                    <a:pt x="853287" y="673747"/>
                  </a:lnTo>
                  <a:lnTo>
                    <a:pt x="859078" y="620687"/>
                  </a:lnTo>
                  <a:lnTo>
                    <a:pt x="861060" y="566153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8106232" y="2101992"/>
              <a:ext cx="287020" cy="696595"/>
            </a:xfrm>
            <a:custGeom>
              <a:avLst/>
              <a:gdLst/>
              <a:ahLst/>
              <a:cxnLst/>
              <a:rect l="l" t="t" r="r" b="b"/>
              <a:pathLst>
                <a:path w="287020" h="696594">
                  <a:moveTo>
                    <a:pt x="185426" y="0"/>
                  </a:moveTo>
                  <a:lnTo>
                    <a:pt x="144860" y="18"/>
                  </a:lnTo>
                  <a:lnTo>
                    <a:pt x="94939" y="3051"/>
                  </a:lnTo>
                  <a:lnTo>
                    <a:pt x="34721" y="8366"/>
                  </a:lnTo>
                  <a:lnTo>
                    <a:pt x="8291" y="86951"/>
                  </a:lnTo>
                  <a:lnTo>
                    <a:pt x="5813" y="140002"/>
                  </a:lnTo>
                  <a:lnTo>
                    <a:pt x="6669" y="195338"/>
                  </a:lnTo>
                  <a:lnTo>
                    <a:pt x="7990" y="247797"/>
                  </a:lnTo>
                  <a:lnTo>
                    <a:pt x="6908" y="292211"/>
                  </a:lnTo>
                  <a:lnTo>
                    <a:pt x="8442" y="329172"/>
                  </a:lnTo>
                  <a:lnTo>
                    <a:pt x="7157" y="369796"/>
                  </a:lnTo>
                  <a:lnTo>
                    <a:pt x="1574" y="456916"/>
                  </a:lnTo>
                  <a:lnTo>
                    <a:pt x="0" y="500854"/>
                  </a:lnTo>
                  <a:lnTo>
                    <a:pt x="1051" y="543338"/>
                  </a:lnTo>
                  <a:lnTo>
                    <a:pt x="6089" y="583089"/>
                  </a:lnTo>
                  <a:lnTo>
                    <a:pt x="33572" y="649274"/>
                  </a:lnTo>
                  <a:lnTo>
                    <a:pt x="93341" y="689175"/>
                  </a:lnTo>
                  <a:lnTo>
                    <a:pt x="138734" y="696071"/>
                  </a:lnTo>
                  <a:lnTo>
                    <a:pt x="183593" y="688002"/>
                  </a:lnTo>
                  <a:lnTo>
                    <a:pt x="218463" y="670958"/>
                  </a:lnTo>
                  <a:lnTo>
                    <a:pt x="263102" y="615108"/>
                  </a:lnTo>
                  <a:lnTo>
                    <a:pt x="275301" y="578883"/>
                  </a:lnTo>
                  <a:lnTo>
                    <a:pt x="282375" y="538846"/>
                  </a:lnTo>
                  <a:lnTo>
                    <a:pt x="285537" y="496285"/>
                  </a:lnTo>
                  <a:lnTo>
                    <a:pt x="286004" y="452493"/>
                  </a:lnTo>
                  <a:lnTo>
                    <a:pt x="284991" y="408759"/>
                  </a:lnTo>
                  <a:lnTo>
                    <a:pt x="283714" y="366374"/>
                  </a:lnTo>
                  <a:lnTo>
                    <a:pt x="283387" y="326628"/>
                  </a:lnTo>
                  <a:lnTo>
                    <a:pt x="285984" y="196203"/>
                  </a:lnTo>
                  <a:lnTo>
                    <a:pt x="286413" y="145757"/>
                  </a:lnTo>
                  <a:lnTo>
                    <a:pt x="285009" y="104182"/>
                  </a:lnTo>
                  <a:lnTo>
                    <a:pt x="272939" y="44710"/>
                  </a:lnTo>
                  <a:lnTo>
                    <a:pt x="242252" y="11935"/>
                  </a:lnTo>
                  <a:lnTo>
                    <a:pt x="217576" y="3728"/>
                  </a:lnTo>
                  <a:lnTo>
                    <a:pt x="185426" y="0"/>
                  </a:lnTo>
                  <a:close/>
                </a:path>
              </a:pathLst>
            </a:custGeom>
            <a:solidFill>
              <a:srgbClr val="CFE1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8162544" y="1885045"/>
              <a:ext cx="175037" cy="21502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8100047" y="0"/>
              <a:ext cx="300355" cy="2806065"/>
            </a:xfrm>
            <a:custGeom>
              <a:avLst/>
              <a:gdLst/>
              <a:ahLst/>
              <a:cxnLst/>
              <a:rect l="l" t="t" r="r" b="b"/>
              <a:pathLst>
                <a:path w="300354" h="2806065">
                  <a:moveTo>
                    <a:pt x="300113" y="2215388"/>
                  </a:moveTo>
                  <a:lnTo>
                    <a:pt x="298043" y="2179510"/>
                  </a:lnTo>
                  <a:lnTo>
                    <a:pt x="288150" y="2144357"/>
                  </a:lnTo>
                  <a:lnTo>
                    <a:pt x="282511" y="2135949"/>
                  </a:lnTo>
                  <a:lnTo>
                    <a:pt x="282511" y="2241169"/>
                  </a:lnTo>
                  <a:lnTo>
                    <a:pt x="281216" y="2290686"/>
                  </a:lnTo>
                  <a:lnTo>
                    <a:pt x="278904" y="2340267"/>
                  </a:lnTo>
                  <a:lnTo>
                    <a:pt x="279412" y="2388997"/>
                  </a:lnTo>
                  <a:lnTo>
                    <a:pt x="277012" y="2422372"/>
                  </a:lnTo>
                  <a:lnTo>
                    <a:pt x="277126" y="2460764"/>
                  </a:lnTo>
                  <a:lnTo>
                    <a:pt x="280073" y="2546591"/>
                  </a:lnTo>
                  <a:lnTo>
                    <a:pt x="280301" y="2573782"/>
                  </a:lnTo>
                  <a:lnTo>
                    <a:pt x="278498" y="2634411"/>
                  </a:lnTo>
                  <a:lnTo>
                    <a:pt x="272986" y="2675293"/>
                  </a:lnTo>
                  <a:lnTo>
                    <a:pt x="262699" y="2712148"/>
                  </a:lnTo>
                  <a:lnTo>
                    <a:pt x="222935" y="2767723"/>
                  </a:lnTo>
                  <a:lnTo>
                    <a:pt x="149491" y="2789047"/>
                  </a:lnTo>
                  <a:lnTo>
                    <a:pt x="100914" y="2783586"/>
                  </a:lnTo>
                  <a:lnTo>
                    <a:pt x="64858" y="2760319"/>
                  </a:lnTo>
                  <a:lnTo>
                    <a:pt x="40093" y="2724048"/>
                  </a:lnTo>
                  <a:lnTo>
                    <a:pt x="25361" y="2679522"/>
                  </a:lnTo>
                  <a:lnTo>
                    <a:pt x="19443" y="2631529"/>
                  </a:lnTo>
                  <a:lnTo>
                    <a:pt x="20967" y="2588260"/>
                  </a:lnTo>
                  <a:lnTo>
                    <a:pt x="20967" y="2584831"/>
                  </a:lnTo>
                  <a:lnTo>
                    <a:pt x="22339" y="2532202"/>
                  </a:lnTo>
                  <a:lnTo>
                    <a:pt x="23355" y="2479929"/>
                  </a:lnTo>
                  <a:lnTo>
                    <a:pt x="24942" y="2374188"/>
                  </a:lnTo>
                  <a:lnTo>
                    <a:pt x="25831" y="2321547"/>
                  </a:lnTo>
                  <a:lnTo>
                    <a:pt x="26987" y="2268677"/>
                  </a:lnTo>
                  <a:lnTo>
                    <a:pt x="28600" y="2215388"/>
                  </a:lnTo>
                  <a:lnTo>
                    <a:pt x="30746" y="2163826"/>
                  </a:lnTo>
                  <a:lnTo>
                    <a:pt x="42646" y="2125002"/>
                  </a:lnTo>
                  <a:lnTo>
                    <a:pt x="96469" y="2105837"/>
                  </a:lnTo>
                  <a:lnTo>
                    <a:pt x="133235" y="2106803"/>
                  </a:lnTo>
                  <a:lnTo>
                    <a:pt x="134480" y="2114181"/>
                  </a:lnTo>
                  <a:lnTo>
                    <a:pt x="135140" y="2121916"/>
                  </a:lnTo>
                  <a:lnTo>
                    <a:pt x="135140" y="2129536"/>
                  </a:lnTo>
                  <a:lnTo>
                    <a:pt x="107175" y="2152891"/>
                  </a:lnTo>
                  <a:lnTo>
                    <a:pt x="91224" y="2185835"/>
                  </a:lnTo>
                  <a:lnTo>
                    <a:pt x="89331" y="2221242"/>
                  </a:lnTo>
                  <a:lnTo>
                    <a:pt x="103505" y="2251938"/>
                  </a:lnTo>
                  <a:lnTo>
                    <a:pt x="135775" y="2270760"/>
                  </a:lnTo>
                  <a:lnTo>
                    <a:pt x="136156" y="2345436"/>
                  </a:lnTo>
                  <a:lnTo>
                    <a:pt x="100723" y="2356472"/>
                  </a:lnTo>
                  <a:lnTo>
                    <a:pt x="79362" y="2381110"/>
                  </a:lnTo>
                  <a:lnTo>
                    <a:pt x="72174" y="2412415"/>
                  </a:lnTo>
                  <a:lnTo>
                    <a:pt x="79273" y="2443467"/>
                  </a:lnTo>
                  <a:lnTo>
                    <a:pt x="100774" y="2467318"/>
                  </a:lnTo>
                  <a:lnTo>
                    <a:pt x="136791" y="2477008"/>
                  </a:lnTo>
                  <a:lnTo>
                    <a:pt x="137172" y="2561844"/>
                  </a:lnTo>
                  <a:lnTo>
                    <a:pt x="104800" y="2580944"/>
                  </a:lnTo>
                  <a:lnTo>
                    <a:pt x="88023" y="2601684"/>
                  </a:lnTo>
                  <a:lnTo>
                    <a:pt x="83832" y="2621953"/>
                  </a:lnTo>
                  <a:lnTo>
                    <a:pt x="89268" y="2639657"/>
                  </a:lnTo>
                  <a:lnTo>
                    <a:pt x="101333" y="2652687"/>
                  </a:lnTo>
                  <a:lnTo>
                    <a:pt x="117055" y="2658922"/>
                  </a:lnTo>
                  <a:lnTo>
                    <a:pt x="133451" y="2656255"/>
                  </a:lnTo>
                  <a:lnTo>
                    <a:pt x="147535" y="2642590"/>
                  </a:lnTo>
                  <a:lnTo>
                    <a:pt x="148348" y="2640139"/>
                  </a:lnTo>
                  <a:lnTo>
                    <a:pt x="155702" y="2617724"/>
                  </a:lnTo>
                  <a:lnTo>
                    <a:pt x="136791" y="2617724"/>
                  </a:lnTo>
                  <a:lnTo>
                    <a:pt x="136448" y="2617724"/>
                  </a:lnTo>
                  <a:lnTo>
                    <a:pt x="122847" y="2640139"/>
                  </a:lnTo>
                  <a:lnTo>
                    <a:pt x="107530" y="2630906"/>
                  </a:lnTo>
                  <a:lnTo>
                    <a:pt x="106908" y="2606103"/>
                  </a:lnTo>
                  <a:lnTo>
                    <a:pt x="137299" y="2581910"/>
                  </a:lnTo>
                  <a:lnTo>
                    <a:pt x="137528" y="2588260"/>
                  </a:lnTo>
                  <a:lnTo>
                    <a:pt x="137604" y="2601684"/>
                  </a:lnTo>
                  <a:lnTo>
                    <a:pt x="137388" y="2608770"/>
                  </a:lnTo>
                  <a:lnTo>
                    <a:pt x="136791" y="2617597"/>
                  </a:lnTo>
                  <a:lnTo>
                    <a:pt x="155740" y="2617597"/>
                  </a:lnTo>
                  <a:lnTo>
                    <a:pt x="156337" y="2615806"/>
                  </a:lnTo>
                  <a:lnTo>
                    <a:pt x="156756" y="2581910"/>
                  </a:lnTo>
                  <a:lnTo>
                    <a:pt x="156857" y="2573782"/>
                  </a:lnTo>
                  <a:lnTo>
                    <a:pt x="192747" y="2555214"/>
                  </a:lnTo>
                  <a:lnTo>
                    <a:pt x="193713" y="2553843"/>
                  </a:lnTo>
                  <a:lnTo>
                    <a:pt x="212293" y="2527414"/>
                  </a:lnTo>
                  <a:lnTo>
                    <a:pt x="213779" y="2497480"/>
                  </a:lnTo>
                  <a:lnTo>
                    <a:pt x="200672" y="2479548"/>
                  </a:lnTo>
                  <a:lnTo>
                    <a:pt x="196240" y="2473490"/>
                  </a:lnTo>
                  <a:lnTo>
                    <a:pt x="196240" y="2513888"/>
                  </a:lnTo>
                  <a:lnTo>
                    <a:pt x="185229" y="2536825"/>
                  </a:lnTo>
                  <a:lnTo>
                    <a:pt x="156603" y="2553843"/>
                  </a:lnTo>
                  <a:lnTo>
                    <a:pt x="156489" y="2542425"/>
                  </a:lnTo>
                  <a:lnTo>
                    <a:pt x="156095" y="2479929"/>
                  </a:lnTo>
                  <a:lnTo>
                    <a:pt x="155968" y="2479548"/>
                  </a:lnTo>
                  <a:lnTo>
                    <a:pt x="187261" y="2492362"/>
                  </a:lnTo>
                  <a:lnTo>
                    <a:pt x="196240" y="2513888"/>
                  </a:lnTo>
                  <a:lnTo>
                    <a:pt x="196240" y="2473490"/>
                  </a:lnTo>
                  <a:lnTo>
                    <a:pt x="195529" y="2472512"/>
                  </a:lnTo>
                  <a:lnTo>
                    <a:pt x="155841" y="2459609"/>
                  </a:lnTo>
                  <a:lnTo>
                    <a:pt x="155829" y="2456942"/>
                  </a:lnTo>
                  <a:lnTo>
                    <a:pt x="155473" y="2365248"/>
                  </a:lnTo>
                  <a:lnTo>
                    <a:pt x="155460" y="2361819"/>
                  </a:lnTo>
                  <a:lnTo>
                    <a:pt x="194259" y="2347645"/>
                  </a:lnTo>
                  <a:lnTo>
                    <a:pt x="198640" y="2342007"/>
                  </a:lnTo>
                  <a:lnTo>
                    <a:pt x="213601" y="2322792"/>
                  </a:lnTo>
                  <a:lnTo>
                    <a:pt x="213487" y="2294356"/>
                  </a:lnTo>
                  <a:lnTo>
                    <a:pt x="198945" y="2275840"/>
                  </a:lnTo>
                  <a:lnTo>
                    <a:pt x="196430" y="2272639"/>
                  </a:lnTo>
                  <a:lnTo>
                    <a:pt x="196430" y="2309787"/>
                  </a:lnTo>
                  <a:lnTo>
                    <a:pt x="186575" y="2329815"/>
                  </a:lnTo>
                  <a:lnTo>
                    <a:pt x="154952" y="2342007"/>
                  </a:lnTo>
                  <a:lnTo>
                    <a:pt x="154952" y="2275840"/>
                  </a:lnTo>
                  <a:lnTo>
                    <a:pt x="185534" y="2289327"/>
                  </a:lnTo>
                  <a:lnTo>
                    <a:pt x="196430" y="2309787"/>
                  </a:lnTo>
                  <a:lnTo>
                    <a:pt x="196430" y="2272639"/>
                  </a:lnTo>
                  <a:lnTo>
                    <a:pt x="193929" y="2269452"/>
                  </a:lnTo>
                  <a:lnTo>
                    <a:pt x="154952" y="2255139"/>
                  </a:lnTo>
                  <a:lnTo>
                    <a:pt x="154940" y="2248916"/>
                  </a:lnTo>
                  <a:lnTo>
                    <a:pt x="154825" y="2185835"/>
                  </a:lnTo>
                  <a:lnTo>
                    <a:pt x="154724" y="2163826"/>
                  </a:lnTo>
                  <a:lnTo>
                    <a:pt x="154597" y="2151380"/>
                  </a:lnTo>
                  <a:lnTo>
                    <a:pt x="154355" y="2127250"/>
                  </a:lnTo>
                  <a:lnTo>
                    <a:pt x="153555" y="2108327"/>
                  </a:lnTo>
                  <a:lnTo>
                    <a:pt x="205384" y="2109597"/>
                  </a:lnTo>
                  <a:lnTo>
                    <a:pt x="213220" y="2109622"/>
                  </a:lnTo>
                  <a:lnTo>
                    <a:pt x="257441" y="2132571"/>
                  </a:lnTo>
                  <a:lnTo>
                    <a:pt x="278904" y="2192655"/>
                  </a:lnTo>
                  <a:lnTo>
                    <a:pt x="282511" y="2241169"/>
                  </a:lnTo>
                  <a:lnTo>
                    <a:pt x="282511" y="2135949"/>
                  </a:lnTo>
                  <a:lnTo>
                    <a:pt x="268617" y="2115223"/>
                  </a:lnTo>
                  <a:lnTo>
                    <a:pt x="258406" y="2109343"/>
                  </a:lnTo>
                  <a:lnTo>
                    <a:pt x="256628" y="2108327"/>
                  </a:lnTo>
                  <a:lnTo>
                    <a:pt x="252298" y="2105837"/>
                  </a:lnTo>
                  <a:lnTo>
                    <a:pt x="237629" y="2097405"/>
                  </a:lnTo>
                  <a:lnTo>
                    <a:pt x="237896" y="2089150"/>
                  </a:lnTo>
                  <a:lnTo>
                    <a:pt x="238760" y="2063673"/>
                  </a:lnTo>
                  <a:lnTo>
                    <a:pt x="240868" y="2042414"/>
                  </a:lnTo>
                  <a:lnTo>
                    <a:pt x="243446" y="2016582"/>
                  </a:lnTo>
                  <a:lnTo>
                    <a:pt x="244970" y="1979295"/>
                  </a:lnTo>
                  <a:lnTo>
                    <a:pt x="245414" y="1968296"/>
                  </a:lnTo>
                  <a:lnTo>
                    <a:pt x="239255" y="1935683"/>
                  </a:lnTo>
                  <a:lnTo>
                    <a:pt x="238366" y="1930984"/>
                  </a:lnTo>
                  <a:lnTo>
                    <a:pt x="225818" y="1923034"/>
                  </a:lnTo>
                  <a:lnTo>
                    <a:pt x="225818" y="1958594"/>
                  </a:lnTo>
                  <a:lnTo>
                    <a:pt x="224421" y="1958987"/>
                  </a:lnTo>
                  <a:lnTo>
                    <a:pt x="224421" y="1979295"/>
                  </a:lnTo>
                  <a:lnTo>
                    <a:pt x="222516" y="2022602"/>
                  </a:lnTo>
                  <a:lnTo>
                    <a:pt x="221246" y="2022856"/>
                  </a:lnTo>
                  <a:lnTo>
                    <a:pt x="221246" y="2042414"/>
                  </a:lnTo>
                  <a:lnTo>
                    <a:pt x="219341" y="2089150"/>
                  </a:lnTo>
                  <a:lnTo>
                    <a:pt x="136537" y="2088222"/>
                  </a:lnTo>
                  <a:lnTo>
                    <a:pt x="136537" y="2456942"/>
                  </a:lnTo>
                  <a:lnTo>
                    <a:pt x="102527" y="2442019"/>
                  </a:lnTo>
                  <a:lnTo>
                    <a:pt x="90855" y="2411006"/>
                  </a:lnTo>
                  <a:lnTo>
                    <a:pt x="101942" y="2380043"/>
                  </a:lnTo>
                  <a:lnTo>
                    <a:pt x="136156" y="2365248"/>
                  </a:lnTo>
                  <a:lnTo>
                    <a:pt x="136537" y="2456942"/>
                  </a:lnTo>
                  <a:lnTo>
                    <a:pt x="136537" y="2088222"/>
                  </a:lnTo>
                  <a:lnTo>
                    <a:pt x="135775" y="2088210"/>
                  </a:lnTo>
                  <a:lnTo>
                    <a:pt x="135775" y="2248916"/>
                  </a:lnTo>
                  <a:lnTo>
                    <a:pt x="135648" y="2248662"/>
                  </a:lnTo>
                  <a:lnTo>
                    <a:pt x="112903" y="2229751"/>
                  </a:lnTo>
                  <a:lnTo>
                    <a:pt x="106857" y="2201926"/>
                  </a:lnTo>
                  <a:lnTo>
                    <a:pt x="115087" y="2173160"/>
                  </a:lnTo>
                  <a:lnTo>
                    <a:pt x="135140" y="2151380"/>
                  </a:lnTo>
                  <a:lnTo>
                    <a:pt x="135343" y="2173160"/>
                  </a:lnTo>
                  <a:lnTo>
                    <a:pt x="135547" y="2199373"/>
                  </a:lnTo>
                  <a:lnTo>
                    <a:pt x="135775" y="2248916"/>
                  </a:lnTo>
                  <a:lnTo>
                    <a:pt x="135775" y="2088210"/>
                  </a:lnTo>
                  <a:lnTo>
                    <a:pt x="73545" y="2087499"/>
                  </a:lnTo>
                  <a:lnTo>
                    <a:pt x="74561" y="2081911"/>
                  </a:lnTo>
                  <a:lnTo>
                    <a:pt x="75323" y="2076450"/>
                  </a:lnTo>
                  <a:lnTo>
                    <a:pt x="75704" y="2070608"/>
                  </a:lnTo>
                  <a:lnTo>
                    <a:pt x="75577" y="2070608"/>
                  </a:lnTo>
                  <a:lnTo>
                    <a:pt x="179908" y="2050415"/>
                  </a:lnTo>
                  <a:lnTo>
                    <a:pt x="221246" y="2042414"/>
                  </a:lnTo>
                  <a:lnTo>
                    <a:pt x="221246" y="2022856"/>
                  </a:lnTo>
                  <a:lnTo>
                    <a:pt x="78117" y="2050415"/>
                  </a:lnTo>
                  <a:lnTo>
                    <a:pt x="78841" y="2042350"/>
                  </a:lnTo>
                  <a:lnTo>
                    <a:pt x="79527" y="2034286"/>
                  </a:lnTo>
                  <a:lnTo>
                    <a:pt x="80124" y="2026234"/>
                  </a:lnTo>
                  <a:lnTo>
                    <a:pt x="80657" y="2018157"/>
                  </a:lnTo>
                  <a:lnTo>
                    <a:pt x="80530" y="2018030"/>
                  </a:lnTo>
                  <a:lnTo>
                    <a:pt x="155536" y="1997837"/>
                  </a:lnTo>
                  <a:lnTo>
                    <a:pt x="224421" y="1979295"/>
                  </a:lnTo>
                  <a:lnTo>
                    <a:pt x="224421" y="1958987"/>
                  </a:lnTo>
                  <a:lnTo>
                    <a:pt x="82308" y="1997837"/>
                  </a:lnTo>
                  <a:lnTo>
                    <a:pt x="82778" y="1982901"/>
                  </a:lnTo>
                  <a:lnTo>
                    <a:pt x="83083" y="1968296"/>
                  </a:lnTo>
                  <a:lnTo>
                    <a:pt x="83197" y="1958594"/>
                  </a:lnTo>
                  <a:lnTo>
                    <a:pt x="83197" y="1938020"/>
                  </a:lnTo>
                  <a:lnTo>
                    <a:pt x="191147" y="1936623"/>
                  </a:lnTo>
                  <a:lnTo>
                    <a:pt x="204292" y="1935683"/>
                  </a:lnTo>
                  <a:lnTo>
                    <a:pt x="216623" y="1937664"/>
                  </a:lnTo>
                  <a:lnTo>
                    <a:pt x="224878" y="1944611"/>
                  </a:lnTo>
                  <a:lnTo>
                    <a:pt x="225818" y="1958594"/>
                  </a:lnTo>
                  <a:lnTo>
                    <a:pt x="225818" y="1923034"/>
                  </a:lnTo>
                  <a:lnTo>
                    <a:pt x="218782" y="1918563"/>
                  </a:lnTo>
                  <a:lnTo>
                    <a:pt x="216039" y="1916811"/>
                  </a:lnTo>
                  <a:lnTo>
                    <a:pt x="201053" y="1896643"/>
                  </a:lnTo>
                  <a:lnTo>
                    <a:pt x="195592" y="1889302"/>
                  </a:lnTo>
                  <a:lnTo>
                    <a:pt x="195592" y="1916684"/>
                  </a:lnTo>
                  <a:lnTo>
                    <a:pt x="143916" y="1918131"/>
                  </a:lnTo>
                  <a:lnTo>
                    <a:pt x="121589" y="1918563"/>
                  </a:lnTo>
                  <a:lnTo>
                    <a:pt x="112153" y="1917954"/>
                  </a:lnTo>
                  <a:lnTo>
                    <a:pt x="111899" y="1917827"/>
                  </a:lnTo>
                  <a:lnTo>
                    <a:pt x="125844" y="1900593"/>
                  </a:lnTo>
                  <a:lnTo>
                    <a:pt x="153022" y="1896643"/>
                  </a:lnTo>
                  <a:lnTo>
                    <a:pt x="180568" y="1902993"/>
                  </a:lnTo>
                  <a:lnTo>
                    <a:pt x="195592" y="1916684"/>
                  </a:lnTo>
                  <a:lnTo>
                    <a:pt x="195592" y="1889302"/>
                  </a:lnTo>
                  <a:lnTo>
                    <a:pt x="193802" y="1886889"/>
                  </a:lnTo>
                  <a:lnTo>
                    <a:pt x="163080" y="1878952"/>
                  </a:lnTo>
                  <a:lnTo>
                    <a:pt x="163080" y="0"/>
                  </a:lnTo>
                  <a:lnTo>
                    <a:pt x="143268" y="0"/>
                  </a:lnTo>
                  <a:lnTo>
                    <a:pt x="143268" y="1878190"/>
                  </a:lnTo>
                  <a:lnTo>
                    <a:pt x="111861" y="1885886"/>
                  </a:lnTo>
                  <a:lnTo>
                    <a:pt x="95135" y="1917954"/>
                  </a:lnTo>
                  <a:lnTo>
                    <a:pt x="85140" y="1917420"/>
                  </a:lnTo>
                  <a:lnTo>
                    <a:pt x="75463" y="1919224"/>
                  </a:lnTo>
                  <a:lnTo>
                    <a:pt x="67894" y="1925142"/>
                  </a:lnTo>
                  <a:lnTo>
                    <a:pt x="64274" y="1936877"/>
                  </a:lnTo>
                  <a:lnTo>
                    <a:pt x="62077" y="1975866"/>
                  </a:lnTo>
                  <a:lnTo>
                    <a:pt x="60286" y="2014842"/>
                  </a:lnTo>
                  <a:lnTo>
                    <a:pt x="58039" y="2053704"/>
                  </a:lnTo>
                  <a:lnTo>
                    <a:pt x="54495" y="2092325"/>
                  </a:lnTo>
                  <a:lnTo>
                    <a:pt x="28498" y="2114181"/>
                  </a:lnTo>
                  <a:lnTo>
                    <a:pt x="13309" y="2151545"/>
                  </a:lnTo>
                  <a:lnTo>
                    <a:pt x="6261" y="2199373"/>
                  </a:lnTo>
                  <a:lnTo>
                    <a:pt x="4775" y="2248662"/>
                  </a:lnTo>
                  <a:lnTo>
                    <a:pt x="4724" y="2255139"/>
                  </a:lnTo>
                  <a:lnTo>
                    <a:pt x="5867" y="2306256"/>
                  </a:lnTo>
                  <a:lnTo>
                    <a:pt x="7188" y="2355215"/>
                  </a:lnTo>
                  <a:lnTo>
                    <a:pt x="6146" y="2388997"/>
                  </a:lnTo>
                  <a:lnTo>
                    <a:pt x="6096" y="2411006"/>
                  </a:lnTo>
                  <a:lnTo>
                    <a:pt x="6337" y="2443467"/>
                  </a:lnTo>
                  <a:lnTo>
                    <a:pt x="4216" y="2492730"/>
                  </a:lnTo>
                  <a:lnTo>
                    <a:pt x="1485" y="2542425"/>
                  </a:lnTo>
                  <a:lnTo>
                    <a:pt x="0" y="2591993"/>
                  </a:lnTo>
                  <a:lnTo>
                    <a:pt x="1625" y="2641066"/>
                  </a:lnTo>
                  <a:lnTo>
                    <a:pt x="8242" y="2689263"/>
                  </a:lnTo>
                  <a:lnTo>
                    <a:pt x="21729" y="2736215"/>
                  </a:lnTo>
                  <a:lnTo>
                    <a:pt x="64731" y="2787104"/>
                  </a:lnTo>
                  <a:lnTo>
                    <a:pt x="144030" y="2805684"/>
                  </a:lnTo>
                  <a:lnTo>
                    <a:pt x="195605" y="2799486"/>
                  </a:lnTo>
                  <a:lnTo>
                    <a:pt x="216877" y="2789047"/>
                  </a:lnTo>
                  <a:lnTo>
                    <a:pt x="235077" y="2780119"/>
                  </a:lnTo>
                  <a:lnTo>
                    <a:pt x="263753" y="2750515"/>
                  </a:lnTo>
                  <a:lnTo>
                    <a:pt x="282981" y="2713609"/>
                  </a:lnTo>
                  <a:lnTo>
                    <a:pt x="294081" y="2672308"/>
                  </a:lnTo>
                  <a:lnTo>
                    <a:pt x="298373" y="2629547"/>
                  </a:lnTo>
                  <a:lnTo>
                    <a:pt x="297294" y="2591993"/>
                  </a:lnTo>
                  <a:lnTo>
                    <a:pt x="297332" y="2573782"/>
                  </a:lnTo>
                  <a:lnTo>
                    <a:pt x="297789" y="2527414"/>
                  </a:lnTo>
                  <a:lnTo>
                    <a:pt x="299554" y="2374188"/>
                  </a:lnTo>
                  <a:lnTo>
                    <a:pt x="299923" y="2329815"/>
                  </a:lnTo>
                  <a:lnTo>
                    <a:pt x="300037" y="2309787"/>
                  </a:lnTo>
                  <a:lnTo>
                    <a:pt x="300113" y="2289327"/>
                  </a:lnTo>
                  <a:lnTo>
                    <a:pt x="300113" y="2215388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8148066" y="2512314"/>
              <a:ext cx="82550" cy="241300"/>
            </a:xfrm>
            <a:custGeom>
              <a:avLst/>
              <a:gdLst/>
              <a:ahLst/>
              <a:cxnLst/>
              <a:rect l="l" t="t" r="r" b="b"/>
              <a:pathLst>
                <a:path w="82550" h="241300">
                  <a:moveTo>
                    <a:pt x="0" y="92963"/>
                  </a:moveTo>
                  <a:lnTo>
                    <a:pt x="9769" y="136528"/>
                  </a:lnTo>
                  <a:lnTo>
                    <a:pt x="25384" y="179831"/>
                  </a:lnTo>
                  <a:lnTo>
                    <a:pt x="48881" y="216658"/>
                  </a:lnTo>
                  <a:lnTo>
                    <a:pt x="82295" y="240792"/>
                  </a:lnTo>
                </a:path>
                <a:path w="82550" h="241300">
                  <a:moveTo>
                    <a:pt x="0" y="0"/>
                  </a:moveTo>
                  <a:lnTo>
                    <a:pt x="761" y="11430"/>
                  </a:lnTo>
                  <a:lnTo>
                    <a:pt x="1524" y="22860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1" name="object 61"/>
          <p:cNvSpPr/>
          <p:nvPr/>
        </p:nvSpPr>
        <p:spPr>
          <a:xfrm>
            <a:off x="722376" y="0"/>
            <a:ext cx="1516380" cy="27569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2" name="object 62"/>
          <p:cNvGrpSpPr/>
          <p:nvPr/>
        </p:nvGrpSpPr>
        <p:grpSpPr>
          <a:xfrm>
            <a:off x="6010655" y="0"/>
            <a:ext cx="1047115" cy="2794000"/>
            <a:chOff x="6010655" y="0"/>
            <a:chExt cx="1047115" cy="2794000"/>
          </a:xfrm>
        </p:grpSpPr>
        <p:sp>
          <p:nvSpPr>
            <p:cNvPr id="63" name="object 63"/>
            <p:cNvSpPr/>
            <p:nvPr/>
          </p:nvSpPr>
          <p:spPr>
            <a:xfrm>
              <a:off x="6010656" y="1746503"/>
              <a:ext cx="1047115" cy="1047115"/>
            </a:xfrm>
            <a:custGeom>
              <a:avLst/>
              <a:gdLst/>
              <a:ahLst/>
              <a:cxnLst/>
              <a:rect l="l" t="t" r="r" b="b"/>
              <a:pathLst>
                <a:path w="1047115" h="1047114">
                  <a:moveTo>
                    <a:pt x="1046988" y="523494"/>
                  </a:moveTo>
                  <a:lnTo>
                    <a:pt x="1044841" y="475843"/>
                  </a:lnTo>
                  <a:lnTo>
                    <a:pt x="1038555" y="429387"/>
                  </a:lnTo>
                  <a:lnTo>
                    <a:pt x="1028280" y="384314"/>
                  </a:lnTo>
                  <a:lnTo>
                    <a:pt x="1014234" y="340817"/>
                  </a:lnTo>
                  <a:lnTo>
                    <a:pt x="996594" y="299059"/>
                  </a:lnTo>
                  <a:lnTo>
                    <a:pt x="975525" y="259257"/>
                  </a:lnTo>
                  <a:lnTo>
                    <a:pt x="951230" y="221576"/>
                  </a:lnTo>
                  <a:lnTo>
                    <a:pt x="923886" y="186194"/>
                  </a:lnTo>
                  <a:lnTo>
                    <a:pt x="893673" y="153314"/>
                  </a:lnTo>
                  <a:lnTo>
                    <a:pt x="860793" y="123101"/>
                  </a:lnTo>
                  <a:lnTo>
                    <a:pt x="825411" y="95758"/>
                  </a:lnTo>
                  <a:lnTo>
                    <a:pt x="787730" y="71462"/>
                  </a:lnTo>
                  <a:lnTo>
                    <a:pt x="747928" y="50393"/>
                  </a:lnTo>
                  <a:lnTo>
                    <a:pt x="706170" y="32753"/>
                  </a:lnTo>
                  <a:lnTo>
                    <a:pt x="662673" y="18707"/>
                  </a:lnTo>
                  <a:lnTo>
                    <a:pt x="617601" y="8432"/>
                  </a:lnTo>
                  <a:lnTo>
                    <a:pt x="571144" y="2146"/>
                  </a:lnTo>
                  <a:lnTo>
                    <a:pt x="523494" y="0"/>
                  </a:lnTo>
                  <a:lnTo>
                    <a:pt x="475830" y="2146"/>
                  </a:lnTo>
                  <a:lnTo>
                    <a:pt x="429374" y="8432"/>
                  </a:lnTo>
                  <a:lnTo>
                    <a:pt x="384302" y="18707"/>
                  </a:lnTo>
                  <a:lnTo>
                    <a:pt x="340804" y="32753"/>
                  </a:lnTo>
                  <a:lnTo>
                    <a:pt x="299046" y="50393"/>
                  </a:lnTo>
                  <a:lnTo>
                    <a:pt x="259245" y="71462"/>
                  </a:lnTo>
                  <a:lnTo>
                    <a:pt x="221564" y="95758"/>
                  </a:lnTo>
                  <a:lnTo>
                    <a:pt x="186182" y="123101"/>
                  </a:lnTo>
                  <a:lnTo>
                    <a:pt x="153301" y="153314"/>
                  </a:lnTo>
                  <a:lnTo>
                    <a:pt x="123088" y="186194"/>
                  </a:lnTo>
                  <a:lnTo>
                    <a:pt x="95745" y="221576"/>
                  </a:lnTo>
                  <a:lnTo>
                    <a:pt x="71450" y="259257"/>
                  </a:lnTo>
                  <a:lnTo>
                    <a:pt x="50380" y="299059"/>
                  </a:lnTo>
                  <a:lnTo>
                    <a:pt x="32740" y="340817"/>
                  </a:lnTo>
                  <a:lnTo>
                    <a:pt x="18694" y="384314"/>
                  </a:lnTo>
                  <a:lnTo>
                    <a:pt x="8420" y="429387"/>
                  </a:lnTo>
                  <a:lnTo>
                    <a:pt x="2133" y="475843"/>
                  </a:lnTo>
                  <a:lnTo>
                    <a:pt x="0" y="523494"/>
                  </a:lnTo>
                  <a:lnTo>
                    <a:pt x="2133" y="571157"/>
                  </a:lnTo>
                  <a:lnTo>
                    <a:pt x="8420" y="617613"/>
                  </a:lnTo>
                  <a:lnTo>
                    <a:pt x="18694" y="662686"/>
                  </a:lnTo>
                  <a:lnTo>
                    <a:pt x="32740" y="706183"/>
                  </a:lnTo>
                  <a:lnTo>
                    <a:pt x="50380" y="747941"/>
                  </a:lnTo>
                  <a:lnTo>
                    <a:pt x="71450" y="787742"/>
                  </a:lnTo>
                  <a:lnTo>
                    <a:pt x="95745" y="825423"/>
                  </a:lnTo>
                  <a:lnTo>
                    <a:pt x="123088" y="860806"/>
                  </a:lnTo>
                  <a:lnTo>
                    <a:pt x="153301" y="893686"/>
                  </a:lnTo>
                  <a:lnTo>
                    <a:pt x="186182" y="923899"/>
                  </a:lnTo>
                  <a:lnTo>
                    <a:pt x="221564" y="951242"/>
                  </a:lnTo>
                  <a:lnTo>
                    <a:pt x="259245" y="975537"/>
                  </a:lnTo>
                  <a:lnTo>
                    <a:pt x="299046" y="996607"/>
                  </a:lnTo>
                  <a:lnTo>
                    <a:pt x="340804" y="1014247"/>
                  </a:lnTo>
                  <a:lnTo>
                    <a:pt x="384302" y="1028293"/>
                  </a:lnTo>
                  <a:lnTo>
                    <a:pt x="429374" y="1038567"/>
                  </a:lnTo>
                  <a:lnTo>
                    <a:pt x="475830" y="1044854"/>
                  </a:lnTo>
                  <a:lnTo>
                    <a:pt x="523494" y="1046988"/>
                  </a:lnTo>
                  <a:lnTo>
                    <a:pt x="571144" y="1044854"/>
                  </a:lnTo>
                  <a:lnTo>
                    <a:pt x="617601" y="1038567"/>
                  </a:lnTo>
                  <a:lnTo>
                    <a:pt x="662673" y="1028293"/>
                  </a:lnTo>
                  <a:lnTo>
                    <a:pt x="706170" y="1014247"/>
                  </a:lnTo>
                  <a:lnTo>
                    <a:pt x="747928" y="996607"/>
                  </a:lnTo>
                  <a:lnTo>
                    <a:pt x="787730" y="975537"/>
                  </a:lnTo>
                  <a:lnTo>
                    <a:pt x="825411" y="951242"/>
                  </a:lnTo>
                  <a:lnTo>
                    <a:pt x="860793" y="923899"/>
                  </a:lnTo>
                  <a:lnTo>
                    <a:pt x="893673" y="893686"/>
                  </a:lnTo>
                  <a:lnTo>
                    <a:pt x="923886" y="860806"/>
                  </a:lnTo>
                  <a:lnTo>
                    <a:pt x="951230" y="825423"/>
                  </a:lnTo>
                  <a:lnTo>
                    <a:pt x="975525" y="787742"/>
                  </a:lnTo>
                  <a:lnTo>
                    <a:pt x="996594" y="747941"/>
                  </a:lnTo>
                  <a:lnTo>
                    <a:pt x="1014234" y="706183"/>
                  </a:lnTo>
                  <a:lnTo>
                    <a:pt x="1028280" y="662686"/>
                  </a:lnTo>
                  <a:lnTo>
                    <a:pt x="1038555" y="617613"/>
                  </a:lnTo>
                  <a:lnTo>
                    <a:pt x="1044841" y="571157"/>
                  </a:lnTo>
                  <a:lnTo>
                    <a:pt x="1046988" y="523494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6406832" y="1496949"/>
              <a:ext cx="234515" cy="2419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6350550" y="1720088"/>
              <a:ext cx="354965" cy="250825"/>
            </a:xfrm>
            <a:custGeom>
              <a:avLst/>
              <a:gdLst/>
              <a:ahLst/>
              <a:cxnLst/>
              <a:rect l="l" t="t" r="r" b="b"/>
              <a:pathLst>
                <a:path w="354965" h="250825">
                  <a:moveTo>
                    <a:pt x="185250" y="0"/>
                  </a:moveTo>
                  <a:lnTo>
                    <a:pt x="131270" y="2369"/>
                  </a:lnTo>
                  <a:lnTo>
                    <a:pt x="87978" y="16146"/>
                  </a:lnTo>
                  <a:lnTo>
                    <a:pt x="54464" y="39761"/>
                  </a:lnTo>
                  <a:lnTo>
                    <a:pt x="29818" y="71643"/>
                  </a:lnTo>
                  <a:lnTo>
                    <a:pt x="13132" y="110223"/>
                  </a:lnTo>
                  <a:lnTo>
                    <a:pt x="3495" y="153929"/>
                  </a:lnTo>
                  <a:lnTo>
                    <a:pt x="0" y="201193"/>
                  </a:lnTo>
                  <a:lnTo>
                    <a:pt x="1735" y="250444"/>
                  </a:lnTo>
                  <a:lnTo>
                    <a:pt x="51997" y="250047"/>
                  </a:lnTo>
                  <a:lnTo>
                    <a:pt x="150905" y="250000"/>
                  </a:lnTo>
                  <a:lnTo>
                    <a:pt x="200120" y="249604"/>
                  </a:lnTo>
                  <a:lnTo>
                    <a:pt x="249555" y="248461"/>
                  </a:lnTo>
                  <a:lnTo>
                    <a:pt x="299495" y="246198"/>
                  </a:lnTo>
                  <a:lnTo>
                    <a:pt x="350223" y="242443"/>
                  </a:lnTo>
                  <a:lnTo>
                    <a:pt x="354756" y="190957"/>
                  </a:lnTo>
                  <a:lnTo>
                    <a:pt x="353646" y="143196"/>
                  </a:lnTo>
                  <a:lnTo>
                    <a:pt x="346122" y="100322"/>
                  </a:lnTo>
                  <a:lnTo>
                    <a:pt x="331411" y="63500"/>
                  </a:lnTo>
                  <a:lnTo>
                    <a:pt x="277339" y="12664"/>
                  </a:lnTo>
                  <a:lnTo>
                    <a:pt x="236433" y="978"/>
                  </a:lnTo>
                  <a:lnTo>
                    <a:pt x="185250" y="0"/>
                  </a:lnTo>
                  <a:close/>
                </a:path>
              </a:pathLst>
            </a:custGeom>
            <a:solidFill>
              <a:srgbClr val="E2EA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6318027" y="1972105"/>
              <a:ext cx="422275" cy="591820"/>
            </a:xfrm>
            <a:custGeom>
              <a:avLst/>
              <a:gdLst/>
              <a:ahLst/>
              <a:cxnLst/>
              <a:rect l="l" t="t" r="r" b="b"/>
              <a:pathLst>
                <a:path w="422275" h="591819">
                  <a:moveTo>
                    <a:pt x="274970" y="0"/>
                  </a:moveTo>
                  <a:lnTo>
                    <a:pt x="258286" y="1474"/>
                  </a:lnTo>
                  <a:lnTo>
                    <a:pt x="259706" y="44944"/>
                  </a:lnTo>
                  <a:lnTo>
                    <a:pt x="264640" y="77940"/>
                  </a:lnTo>
                  <a:lnTo>
                    <a:pt x="271085" y="102097"/>
                  </a:lnTo>
                  <a:lnTo>
                    <a:pt x="277040" y="119051"/>
                  </a:lnTo>
                  <a:lnTo>
                    <a:pt x="280500" y="130438"/>
                  </a:lnTo>
                  <a:lnTo>
                    <a:pt x="279464" y="137892"/>
                  </a:lnTo>
                  <a:lnTo>
                    <a:pt x="271929" y="143050"/>
                  </a:lnTo>
                  <a:lnTo>
                    <a:pt x="255893" y="147547"/>
                  </a:lnTo>
                  <a:lnTo>
                    <a:pt x="190304" y="161103"/>
                  </a:lnTo>
                  <a:lnTo>
                    <a:pt x="136747" y="173432"/>
                  </a:lnTo>
                  <a:lnTo>
                    <a:pt x="125776" y="151712"/>
                  </a:lnTo>
                  <a:lnTo>
                    <a:pt x="135391" y="120189"/>
                  </a:lnTo>
                  <a:lnTo>
                    <a:pt x="153261" y="82687"/>
                  </a:lnTo>
                  <a:lnTo>
                    <a:pt x="167052" y="43026"/>
                  </a:lnTo>
                  <a:lnTo>
                    <a:pt x="164433" y="5030"/>
                  </a:lnTo>
                  <a:lnTo>
                    <a:pt x="93192" y="5673"/>
                  </a:lnTo>
                  <a:lnTo>
                    <a:pt x="74390" y="6173"/>
                  </a:lnTo>
                  <a:lnTo>
                    <a:pt x="75842" y="31851"/>
                  </a:lnTo>
                  <a:lnTo>
                    <a:pt x="74009" y="62339"/>
                  </a:lnTo>
                  <a:lnTo>
                    <a:pt x="65317" y="92398"/>
                  </a:lnTo>
                  <a:lnTo>
                    <a:pt x="46196" y="116790"/>
                  </a:lnTo>
                  <a:lnTo>
                    <a:pt x="30017" y="132464"/>
                  </a:lnTo>
                  <a:lnTo>
                    <a:pt x="20208" y="153604"/>
                  </a:lnTo>
                  <a:lnTo>
                    <a:pt x="21996" y="173100"/>
                  </a:lnTo>
                  <a:lnTo>
                    <a:pt x="40608" y="183846"/>
                  </a:lnTo>
                  <a:lnTo>
                    <a:pt x="44418" y="183592"/>
                  </a:lnTo>
                  <a:lnTo>
                    <a:pt x="47720" y="186513"/>
                  </a:lnTo>
                  <a:lnTo>
                    <a:pt x="48228" y="194133"/>
                  </a:lnTo>
                  <a:lnTo>
                    <a:pt x="45307" y="197562"/>
                  </a:lnTo>
                  <a:lnTo>
                    <a:pt x="41497" y="197816"/>
                  </a:lnTo>
                  <a:lnTo>
                    <a:pt x="14259" y="216152"/>
                  </a:lnTo>
                  <a:lnTo>
                    <a:pt x="0" y="245536"/>
                  </a:lnTo>
                  <a:lnTo>
                    <a:pt x="3599" y="275540"/>
                  </a:lnTo>
                  <a:lnTo>
                    <a:pt x="29940" y="295733"/>
                  </a:lnTo>
                  <a:lnTo>
                    <a:pt x="31845" y="302718"/>
                  </a:lnTo>
                  <a:lnTo>
                    <a:pt x="35655" y="312116"/>
                  </a:lnTo>
                  <a:lnTo>
                    <a:pt x="37306" y="319101"/>
                  </a:lnTo>
                  <a:lnTo>
                    <a:pt x="22693" y="330102"/>
                  </a:lnTo>
                  <a:lnTo>
                    <a:pt x="9651" y="342151"/>
                  </a:lnTo>
                  <a:lnTo>
                    <a:pt x="1230" y="355534"/>
                  </a:lnTo>
                  <a:lnTo>
                    <a:pt x="476" y="370536"/>
                  </a:lnTo>
                  <a:lnTo>
                    <a:pt x="4065" y="381513"/>
                  </a:lnTo>
                  <a:lnTo>
                    <a:pt x="11668" y="390062"/>
                  </a:lnTo>
                  <a:lnTo>
                    <a:pt x="22818" y="395896"/>
                  </a:lnTo>
                  <a:lnTo>
                    <a:pt x="37052" y="398730"/>
                  </a:lnTo>
                  <a:lnTo>
                    <a:pt x="40820" y="408229"/>
                  </a:lnTo>
                  <a:lnTo>
                    <a:pt x="25860" y="424908"/>
                  </a:lnTo>
                  <a:lnTo>
                    <a:pt x="9066" y="447897"/>
                  </a:lnTo>
                  <a:lnTo>
                    <a:pt x="7334" y="476327"/>
                  </a:lnTo>
                  <a:lnTo>
                    <a:pt x="26342" y="500917"/>
                  </a:lnTo>
                  <a:lnTo>
                    <a:pt x="58054" y="507315"/>
                  </a:lnTo>
                  <a:lnTo>
                    <a:pt x="94220" y="503616"/>
                  </a:lnTo>
                  <a:lnTo>
                    <a:pt x="126587" y="497917"/>
                  </a:lnTo>
                  <a:lnTo>
                    <a:pt x="155192" y="492140"/>
                  </a:lnTo>
                  <a:lnTo>
                    <a:pt x="168007" y="493580"/>
                  </a:lnTo>
                  <a:lnTo>
                    <a:pt x="169260" y="500789"/>
                  </a:lnTo>
                  <a:lnTo>
                    <a:pt x="163177" y="512322"/>
                  </a:lnTo>
                  <a:lnTo>
                    <a:pt x="153987" y="526730"/>
                  </a:lnTo>
                  <a:lnTo>
                    <a:pt x="145917" y="542567"/>
                  </a:lnTo>
                  <a:lnTo>
                    <a:pt x="143195" y="558386"/>
                  </a:lnTo>
                  <a:lnTo>
                    <a:pt x="150048" y="572739"/>
                  </a:lnTo>
                  <a:lnTo>
                    <a:pt x="170704" y="584180"/>
                  </a:lnTo>
                  <a:lnTo>
                    <a:pt x="209391" y="591262"/>
                  </a:lnTo>
                  <a:lnTo>
                    <a:pt x="257950" y="581040"/>
                  </a:lnTo>
                  <a:lnTo>
                    <a:pt x="307451" y="567783"/>
                  </a:lnTo>
                  <a:lnTo>
                    <a:pt x="354212" y="548739"/>
                  </a:lnTo>
                  <a:lnTo>
                    <a:pt x="394557" y="521158"/>
                  </a:lnTo>
                  <a:lnTo>
                    <a:pt x="406314" y="493996"/>
                  </a:lnTo>
                  <a:lnTo>
                    <a:pt x="402415" y="471977"/>
                  </a:lnTo>
                  <a:lnTo>
                    <a:pt x="386681" y="454578"/>
                  </a:lnTo>
                  <a:lnTo>
                    <a:pt x="362934" y="441275"/>
                  </a:lnTo>
                  <a:lnTo>
                    <a:pt x="387699" y="413970"/>
                  </a:lnTo>
                  <a:lnTo>
                    <a:pt x="394080" y="400163"/>
                  </a:lnTo>
                  <a:lnTo>
                    <a:pt x="393033" y="380950"/>
                  </a:lnTo>
                  <a:lnTo>
                    <a:pt x="378086" y="356256"/>
                  </a:lnTo>
                  <a:lnTo>
                    <a:pt x="353758" y="346184"/>
                  </a:lnTo>
                  <a:lnTo>
                    <a:pt x="336240" y="341016"/>
                  </a:lnTo>
                  <a:lnTo>
                    <a:pt x="341725" y="331039"/>
                  </a:lnTo>
                  <a:lnTo>
                    <a:pt x="386734" y="317857"/>
                  </a:lnTo>
                  <a:lnTo>
                    <a:pt x="410146" y="291399"/>
                  </a:lnTo>
                  <a:lnTo>
                    <a:pt x="405697" y="262727"/>
                  </a:lnTo>
                  <a:lnTo>
                    <a:pt x="367125" y="242901"/>
                  </a:lnTo>
                  <a:lnTo>
                    <a:pt x="361664" y="242901"/>
                  </a:lnTo>
                  <a:lnTo>
                    <a:pt x="355949" y="242393"/>
                  </a:lnTo>
                  <a:lnTo>
                    <a:pt x="355949" y="236043"/>
                  </a:lnTo>
                  <a:lnTo>
                    <a:pt x="368139" y="227790"/>
                  </a:lnTo>
                  <a:lnTo>
                    <a:pt x="387270" y="223645"/>
                  </a:lnTo>
                  <a:lnTo>
                    <a:pt x="407187" y="217380"/>
                  </a:lnTo>
                  <a:lnTo>
                    <a:pt x="421735" y="202769"/>
                  </a:lnTo>
                  <a:lnTo>
                    <a:pt x="421885" y="171196"/>
                  </a:lnTo>
                  <a:lnTo>
                    <a:pt x="407249" y="146097"/>
                  </a:lnTo>
                  <a:lnTo>
                    <a:pt x="384749" y="124132"/>
                  </a:lnTo>
                  <a:lnTo>
                    <a:pt x="361306" y="101963"/>
                  </a:lnTo>
                  <a:lnTo>
                    <a:pt x="343845" y="76250"/>
                  </a:lnTo>
                  <a:lnTo>
                    <a:pt x="339285" y="43655"/>
                  </a:lnTo>
                  <a:lnTo>
                    <a:pt x="354552" y="839"/>
                  </a:lnTo>
                  <a:lnTo>
                    <a:pt x="329295" y="1099"/>
                  </a:lnTo>
                  <a:lnTo>
                    <a:pt x="300704" y="347"/>
                  </a:lnTo>
                  <a:lnTo>
                    <a:pt x="274970" y="0"/>
                  </a:lnTo>
                  <a:close/>
                </a:path>
              </a:pathLst>
            </a:custGeom>
            <a:solidFill>
              <a:srgbClr val="CFE4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6310782" y="0"/>
              <a:ext cx="438784" cy="2572385"/>
            </a:xfrm>
            <a:custGeom>
              <a:avLst/>
              <a:gdLst/>
              <a:ahLst/>
              <a:cxnLst/>
              <a:rect l="l" t="t" r="r" b="b"/>
              <a:pathLst>
                <a:path w="438784" h="2572385">
                  <a:moveTo>
                    <a:pt x="438569" y="2166899"/>
                  </a:moveTo>
                  <a:lnTo>
                    <a:pt x="430758" y="2127529"/>
                  </a:lnTo>
                  <a:lnTo>
                    <a:pt x="415302" y="2112988"/>
                  </a:lnTo>
                  <a:lnTo>
                    <a:pt x="415302" y="2152929"/>
                  </a:lnTo>
                  <a:lnTo>
                    <a:pt x="410794" y="2175789"/>
                  </a:lnTo>
                  <a:lnTo>
                    <a:pt x="384911" y="2188489"/>
                  </a:lnTo>
                  <a:lnTo>
                    <a:pt x="385038" y="2188489"/>
                  </a:lnTo>
                  <a:lnTo>
                    <a:pt x="336753" y="2199919"/>
                  </a:lnTo>
                  <a:lnTo>
                    <a:pt x="289636" y="2208809"/>
                  </a:lnTo>
                  <a:lnTo>
                    <a:pt x="50139" y="2259609"/>
                  </a:lnTo>
                  <a:lnTo>
                    <a:pt x="41338" y="2258339"/>
                  </a:lnTo>
                  <a:lnTo>
                    <a:pt x="32499" y="2253259"/>
                  </a:lnTo>
                  <a:lnTo>
                    <a:pt x="24828" y="2246909"/>
                  </a:lnTo>
                  <a:lnTo>
                    <a:pt x="19532" y="2239289"/>
                  </a:lnTo>
                  <a:lnTo>
                    <a:pt x="18757" y="2213889"/>
                  </a:lnTo>
                  <a:lnTo>
                    <a:pt x="38519" y="2193569"/>
                  </a:lnTo>
                  <a:lnTo>
                    <a:pt x="73964" y="2175789"/>
                  </a:lnTo>
                  <a:lnTo>
                    <a:pt x="120205" y="2161819"/>
                  </a:lnTo>
                  <a:lnTo>
                    <a:pt x="172389" y="2150389"/>
                  </a:lnTo>
                  <a:lnTo>
                    <a:pt x="225653" y="2141499"/>
                  </a:lnTo>
                  <a:lnTo>
                    <a:pt x="232714" y="2140229"/>
                  </a:lnTo>
                  <a:lnTo>
                    <a:pt x="315950" y="2124989"/>
                  </a:lnTo>
                  <a:lnTo>
                    <a:pt x="343255" y="2117369"/>
                  </a:lnTo>
                  <a:lnTo>
                    <a:pt x="349707" y="2112289"/>
                  </a:lnTo>
                  <a:lnTo>
                    <a:pt x="351358" y="2105939"/>
                  </a:lnTo>
                  <a:lnTo>
                    <a:pt x="351701" y="2104669"/>
                  </a:lnTo>
                  <a:lnTo>
                    <a:pt x="349110" y="2098319"/>
                  </a:lnTo>
                  <a:lnTo>
                    <a:pt x="341858" y="2097049"/>
                  </a:lnTo>
                  <a:lnTo>
                    <a:pt x="305536" y="2105939"/>
                  </a:lnTo>
                  <a:lnTo>
                    <a:pt x="289699" y="2076729"/>
                  </a:lnTo>
                  <a:lnTo>
                    <a:pt x="284441" y="2060143"/>
                  </a:lnTo>
                  <a:lnTo>
                    <a:pt x="284441" y="2109749"/>
                  </a:lnTo>
                  <a:lnTo>
                    <a:pt x="142087" y="2140229"/>
                  </a:lnTo>
                  <a:lnTo>
                    <a:pt x="142341" y="2114829"/>
                  </a:lnTo>
                  <a:lnTo>
                    <a:pt x="160769" y="2080539"/>
                  </a:lnTo>
                  <a:lnTo>
                    <a:pt x="178930" y="2036089"/>
                  </a:lnTo>
                  <a:lnTo>
                    <a:pt x="178409" y="1980209"/>
                  </a:lnTo>
                  <a:lnTo>
                    <a:pt x="258419" y="1978939"/>
                  </a:lnTo>
                  <a:lnTo>
                    <a:pt x="256247" y="2011959"/>
                  </a:lnTo>
                  <a:lnTo>
                    <a:pt x="259918" y="2046249"/>
                  </a:lnTo>
                  <a:lnTo>
                    <a:pt x="269290" y="2079269"/>
                  </a:lnTo>
                  <a:lnTo>
                    <a:pt x="284187" y="2109749"/>
                  </a:lnTo>
                  <a:lnTo>
                    <a:pt x="284441" y="2109749"/>
                  </a:lnTo>
                  <a:lnTo>
                    <a:pt x="284441" y="2060143"/>
                  </a:lnTo>
                  <a:lnTo>
                    <a:pt x="279641" y="2044979"/>
                  </a:lnTo>
                  <a:lnTo>
                    <a:pt x="275513" y="2011959"/>
                  </a:lnTo>
                  <a:lnTo>
                    <a:pt x="277469" y="1978939"/>
                  </a:lnTo>
                  <a:lnTo>
                    <a:pt x="349478" y="1977669"/>
                  </a:lnTo>
                  <a:lnTo>
                    <a:pt x="335940" y="2013229"/>
                  </a:lnTo>
                  <a:lnTo>
                    <a:pt x="338391" y="2051329"/>
                  </a:lnTo>
                  <a:lnTo>
                    <a:pt x="354799" y="2085619"/>
                  </a:lnTo>
                  <a:lnTo>
                    <a:pt x="383133" y="2111019"/>
                  </a:lnTo>
                  <a:lnTo>
                    <a:pt x="404177" y="2128799"/>
                  </a:lnTo>
                  <a:lnTo>
                    <a:pt x="415302" y="2152929"/>
                  </a:lnTo>
                  <a:lnTo>
                    <a:pt x="415302" y="2112988"/>
                  </a:lnTo>
                  <a:lnTo>
                    <a:pt x="399719" y="2098319"/>
                  </a:lnTo>
                  <a:lnTo>
                    <a:pt x="369544" y="2069109"/>
                  </a:lnTo>
                  <a:lnTo>
                    <a:pt x="354025" y="2032279"/>
                  </a:lnTo>
                  <a:lnTo>
                    <a:pt x="367004" y="1978939"/>
                  </a:lnTo>
                  <a:lnTo>
                    <a:pt x="370090" y="1977669"/>
                  </a:lnTo>
                  <a:lnTo>
                    <a:pt x="373189" y="1976399"/>
                  </a:lnTo>
                  <a:lnTo>
                    <a:pt x="385064" y="1975129"/>
                  </a:lnTo>
                  <a:lnTo>
                    <a:pt x="396036" y="1968779"/>
                  </a:lnTo>
                  <a:lnTo>
                    <a:pt x="397776" y="1962429"/>
                  </a:lnTo>
                  <a:lnTo>
                    <a:pt x="399516" y="1956079"/>
                  </a:lnTo>
                  <a:lnTo>
                    <a:pt x="403707" y="1907819"/>
                  </a:lnTo>
                  <a:lnTo>
                    <a:pt x="402856" y="1858289"/>
                  </a:lnTo>
                  <a:lnTo>
                    <a:pt x="393915" y="1810029"/>
                  </a:lnTo>
                  <a:lnTo>
                    <a:pt x="386461" y="1794014"/>
                  </a:lnTo>
                  <a:lnTo>
                    <a:pt x="386461" y="1907819"/>
                  </a:lnTo>
                  <a:lnTo>
                    <a:pt x="380593" y="1956079"/>
                  </a:lnTo>
                  <a:lnTo>
                    <a:pt x="160375" y="1960308"/>
                  </a:lnTo>
                  <a:lnTo>
                    <a:pt x="160375" y="2034819"/>
                  </a:lnTo>
                  <a:lnTo>
                    <a:pt x="142963" y="2075459"/>
                  </a:lnTo>
                  <a:lnTo>
                    <a:pt x="124040" y="2109749"/>
                  </a:lnTo>
                  <a:lnTo>
                    <a:pt x="120878" y="2145309"/>
                  </a:lnTo>
                  <a:lnTo>
                    <a:pt x="98679" y="2150389"/>
                  </a:lnTo>
                  <a:lnTo>
                    <a:pt x="71513" y="2154199"/>
                  </a:lnTo>
                  <a:lnTo>
                    <a:pt x="48234" y="2149119"/>
                  </a:lnTo>
                  <a:lnTo>
                    <a:pt x="37693" y="2131339"/>
                  </a:lnTo>
                  <a:lnTo>
                    <a:pt x="37820" y="2131339"/>
                  </a:lnTo>
                  <a:lnTo>
                    <a:pt x="63246" y="2094509"/>
                  </a:lnTo>
                  <a:lnTo>
                    <a:pt x="83629" y="2070379"/>
                  </a:lnTo>
                  <a:lnTo>
                    <a:pt x="95389" y="2038629"/>
                  </a:lnTo>
                  <a:lnTo>
                    <a:pt x="94970" y="1982749"/>
                  </a:lnTo>
                  <a:lnTo>
                    <a:pt x="94970" y="1981479"/>
                  </a:lnTo>
                  <a:lnTo>
                    <a:pt x="158978" y="1980209"/>
                  </a:lnTo>
                  <a:lnTo>
                    <a:pt x="160375" y="2034819"/>
                  </a:lnTo>
                  <a:lnTo>
                    <a:pt x="160375" y="1960308"/>
                  </a:lnTo>
                  <a:lnTo>
                    <a:pt x="49123" y="1962429"/>
                  </a:lnTo>
                  <a:lnTo>
                    <a:pt x="48653" y="1919249"/>
                  </a:lnTo>
                  <a:lnTo>
                    <a:pt x="52527" y="1874799"/>
                  </a:lnTo>
                  <a:lnTo>
                    <a:pt x="62560" y="1831619"/>
                  </a:lnTo>
                  <a:lnTo>
                    <a:pt x="80594" y="1792249"/>
                  </a:lnTo>
                  <a:lnTo>
                    <a:pt x="108445" y="1760499"/>
                  </a:lnTo>
                  <a:lnTo>
                    <a:pt x="147929" y="1737639"/>
                  </a:lnTo>
                  <a:lnTo>
                    <a:pt x="196748" y="1726209"/>
                  </a:lnTo>
                  <a:lnTo>
                    <a:pt x="240690" y="1723669"/>
                  </a:lnTo>
                  <a:lnTo>
                    <a:pt x="279450" y="1728749"/>
                  </a:lnTo>
                  <a:lnTo>
                    <a:pt x="340220" y="1763039"/>
                  </a:lnTo>
                  <a:lnTo>
                    <a:pt x="376682" y="1823999"/>
                  </a:lnTo>
                  <a:lnTo>
                    <a:pt x="385051" y="1863369"/>
                  </a:lnTo>
                  <a:lnTo>
                    <a:pt x="386461" y="1907819"/>
                  </a:lnTo>
                  <a:lnTo>
                    <a:pt x="386461" y="1794014"/>
                  </a:lnTo>
                  <a:lnTo>
                    <a:pt x="373824" y="1766849"/>
                  </a:lnTo>
                  <a:lnTo>
                    <a:pt x="339572" y="1732559"/>
                  </a:lnTo>
                  <a:lnTo>
                    <a:pt x="339991" y="1723669"/>
                  </a:lnTo>
                  <a:lnTo>
                    <a:pt x="340106" y="1721129"/>
                  </a:lnTo>
                  <a:lnTo>
                    <a:pt x="341439" y="1693189"/>
                  </a:lnTo>
                  <a:lnTo>
                    <a:pt x="342188" y="1651279"/>
                  </a:lnTo>
                  <a:lnTo>
                    <a:pt x="342392" y="1639849"/>
                  </a:lnTo>
                  <a:lnTo>
                    <a:pt x="338201" y="1585239"/>
                  </a:lnTo>
                  <a:lnTo>
                    <a:pt x="336956" y="1581429"/>
                  </a:lnTo>
                  <a:lnTo>
                    <a:pt x="326669" y="1549679"/>
                  </a:lnTo>
                  <a:lnTo>
                    <a:pt x="324612" y="1543329"/>
                  </a:lnTo>
                  <a:lnTo>
                    <a:pt x="321030" y="1541335"/>
                  </a:lnTo>
                  <a:lnTo>
                    <a:pt x="321030" y="1721129"/>
                  </a:lnTo>
                  <a:lnTo>
                    <a:pt x="270484" y="1708429"/>
                  </a:lnTo>
                  <a:lnTo>
                    <a:pt x="218821" y="1704619"/>
                  </a:lnTo>
                  <a:lnTo>
                    <a:pt x="167678" y="1713509"/>
                  </a:lnTo>
                  <a:lnTo>
                    <a:pt x="118719" y="1731289"/>
                  </a:lnTo>
                  <a:lnTo>
                    <a:pt x="117805" y="1723669"/>
                  </a:lnTo>
                  <a:lnTo>
                    <a:pt x="116979" y="1716049"/>
                  </a:lnTo>
                  <a:lnTo>
                    <a:pt x="116230" y="1708429"/>
                  </a:lnTo>
                  <a:lnTo>
                    <a:pt x="115544" y="1702079"/>
                  </a:lnTo>
                  <a:lnTo>
                    <a:pt x="196723" y="1681759"/>
                  </a:lnTo>
                  <a:lnTo>
                    <a:pt x="318490" y="1651279"/>
                  </a:lnTo>
                  <a:lnTo>
                    <a:pt x="321030" y="1721129"/>
                  </a:lnTo>
                  <a:lnTo>
                    <a:pt x="321030" y="1541335"/>
                  </a:lnTo>
                  <a:lnTo>
                    <a:pt x="317855" y="1539544"/>
                  </a:lnTo>
                  <a:lnTo>
                    <a:pt x="317855" y="1630959"/>
                  </a:lnTo>
                  <a:lnTo>
                    <a:pt x="113893" y="1681759"/>
                  </a:lnTo>
                  <a:lnTo>
                    <a:pt x="113334" y="1671599"/>
                  </a:lnTo>
                  <a:lnTo>
                    <a:pt x="112979" y="1662709"/>
                  </a:lnTo>
                  <a:lnTo>
                    <a:pt x="112788" y="1651279"/>
                  </a:lnTo>
                  <a:lnTo>
                    <a:pt x="112750" y="1642389"/>
                  </a:lnTo>
                  <a:lnTo>
                    <a:pt x="163258" y="1630959"/>
                  </a:lnTo>
                  <a:lnTo>
                    <a:pt x="174993" y="1627149"/>
                  </a:lnTo>
                  <a:lnTo>
                    <a:pt x="214096" y="1614449"/>
                  </a:lnTo>
                  <a:lnTo>
                    <a:pt x="265010" y="1596669"/>
                  </a:lnTo>
                  <a:lnTo>
                    <a:pt x="315823" y="1581429"/>
                  </a:lnTo>
                  <a:lnTo>
                    <a:pt x="316064" y="1581429"/>
                  </a:lnTo>
                  <a:lnTo>
                    <a:pt x="317373" y="1618259"/>
                  </a:lnTo>
                  <a:lnTo>
                    <a:pt x="317855" y="1630959"/>
                  </a:lnTo>
                  <a:lnTo>
                    <a:pt x="317855" y="1539544"/>
                  </a:lnTo>
                  <a:lnTo>
                    <a:pt x="314934" y="1537919"/>
                  </a:lnTo>
                  <a:lnTo>
                    <a:pt x="314934" y="1561109"/>
                  </a:lnTo>
                  <a:lnTo>
                    <a:pt x="213550" y="1594129"/>
                  </a:lnTo>
                  <a:lnTo>
                    <a:pt x="162941" y="1609369"/>
                  </a:lnTo>
                  <a:lnTo>
                    <a:pt x="113131" y="1627149"/>
                  </a:lnTo>
                  <a:lnTo>
                    <a:pt x="113474" y="1614449"/>
                  </a:lnTo>
                  <a:lnTo>
                    <a:pt x="113563" y="1596669"/>
                  </a:lnTo>
                  <a:lnTo>
                    <a:pt x="115023" y="1580159"/>
                  </a:lnTo>
                  <a:lnTo>
                    <a:pt x="119735" y="1566189"/>
                  </a:lnTo>
                  <a:lnTo>
                    <a:pt x="120116" y="1566189"/>
                  </a:lnTo>
                  <a:lnTo>
                    <a:pt x="151815" y="1563649"/>
                  </a:lnTo>
                  <a:lnTo>
                    <a:pt x="202552" y="1556029"/>
                  </a:lnTo>
                  <a:lnTo>
                    <a:pt x="256908" y="1549679"/>
                  </a:lnTo>
                  <a:lnTo>
                    <a:pt x="299491" y="1549679"/>
                  </a:lnTo>
                  <a:lnTo>
                    <a:pt x="314934" y="1561109"/>
                  </a:lnTo>
                  <a:lnTo>
                    <a:pt x="314934" y="1537919"/>
                  </a:lnTo>
                  <a:lnTo>
                    <a:pt x="297408" y="1528089"/>
                  </a:lnTo>
                  <a:lnTo>
                    <a:pt x="277723" y="1507515"/>
                  </a:lnTo>
                  <a:lnTo>
                    <a:pt x="277723" y="1529359"/>
                  </a:lnTo>
                  <a:lnTo>
                    <a:pt x="177241" y="1540789"/>
                  </a:lnTo>
                  <a:lnTo>
                    <a:pt x="143738" y="1543329"/>
                  </a:lnTo>
                  <a:lnTo>
                    <a:pt x="152069" y="1525549"/>
                  </a:lnTo>
                  <a:lnTo>
                    <a:pt x="168986" y="1515389"/>
                  </a:lnTo>
                  <a:lnTo>
                    <a:pt x="189788" y="1510309"/>
                  </a:lnTo>
                  <a:lnTo>
                    <a:pt x="209765" y="1507769"/>
                  </a:lnTo>
                  <a:lnTo>
                    <a:pt x="210032" y="1507769"/>
                  </a:lnTo>
                  <a:lnTo>
                    <a:pt x="228600" y="1506499"/>
                  </a:lnTo>
                  <a:lnTo>
                    <a:pt x="249021" y="1507769"/>
                  </a:lnTo>
                  <a:lnTo>
                    <a:pt x="266852" y="1515389"/>
                  </a:lnTo>
                  <a:lnTo>
                    <a:pt x="277723" y="1529359"/>
                  </a:lnTo>
                  <a:lnTo>
                    <a:pt x="277723" y="1507515"/>
                  </a:lnTo>
                  <a:lnTo>
                    <a:pt x="276758" y="1506499"/>
                  </a:lnTo>
                  <a:lnTo>
                    <a:pt x="271907" y="1501419"/>
                  </a:lnTo>
                  <a:lnTo>
                    <a:pt x="228917" y="1489989"/>
                  </a:lnTo>
                  <a:lnTo>
                    <a:pt x="221081" y="1490624"/>
                  </a:lnTo>
                  <a:lnTo>
                    <a:pt x="221081" y="0"/>
                  </a:lnTo>
                  <a:lnTo>
                    <a:pt x="202793" y="0"/>
                  </a:lnTo>
                  <a:lnTo>
                    <a:pt x="202793" y="1492084"/>
                  </a:lnTo>
                  <a:lnTo>
                    <a:pt x="181406" y="1493799"/>
                  </a:lnTo>
                  <a:lnTo>
                    <a:pt x="142379" y="1511579"/>
                  </a:lnTo>
                  <a:lnTo>
                    <a:pt x="124815" y="1545869"/>
                  </a:lnTo>
                  <a:lnTo>
                    <a:pt x="101473" y="1564919"/>
                  </a:lnTo>
                  <a:lnTo>
                    <a:pt x="92697" y="1605559"/>
                  </a:lnTo>
                  <a:lnTo>
                    <a:pt x="93167" y="1657629"/>
                  </a:lnTo>
                  <a:lnTo>
                    <a:pt x="97548" y="1708429"/>
                  </a:lnTo>
                  <a:lnTo>
                    <a:pt x="100558" y="1743989"/>
                  </a:lnTo>
                  <a:lnTo>
                    <a:pt x="67132" y="1778279"/>
                  </a:lnTo>
                  <a:lnTo>
                    <a:pt x="45923" y="1821459"/>
                  </a:lnTo>
                  <a:lnTo>
                    <a:pt x="34366" y="1868449"/>
                  </a:lnTo>
                  <a:lnTo>
                    <a:pt x="29895" y="1917979"/>
                  </a:lnTo>
                  <a:lnTo>
                    <a:pt x="29946" y="1966239"/>
                  </a:lnTo>
                  <a:lnTo>
                    <a:pt x="35318" y="1980209"/>
                  </a:lnTo>
                  <a:lnTo>
                    <a:pt x="47701" y="1984019"/>
                  </a:lnTo>
                  <a:lnTo>
                    <a:pt x="62636" y="1982749"/>
                  </a:lnTo>
                  <a:lnTo>
                    <a:pt x="75666" y="1982749"/>
                  </a:lnTo>
                  <a:lnTo>
                    <a:pt x="75463" y="2037359"/>
                  </a:lnTo>
                  <a:lnTo>
                    <a:pt x="49758" y="2084349"/>
                  </a:lnTo>
                  <a:lnTo>
                    <a:pt x="30797" y="2103399"/>
                  </a:lnTo>
                  <a:lnTo>
                    <a:pt x="20269" y="2128799"/>
                  </a:lnTo>
                  <a:lnTo>
                    <a:pt x="23736" y="2151659"/>
                  </a:lnTo>
                  <a:lnTo>
                    <a:pt x="46710" y="2164359"/>
                  </a:lnTo>
                  <a:lnTo>
                    <a:pt x="16421" y="2184679"/>
                  </a:lnTo>
                  <a:lnTo>
                    <a:pt x="0" y="2217699"/>
                  </a:lnTo>
                  <a:lnTo>
                    <a:pt x="3060" y="2250719"/>
                  </a:lnTo>
                  <a:lnTo>
                    <a:pt x="31216" y="2273579"/>
                  </a:lnTo>
                  <a:lnTo>
                    <a:pt x="32613" y="2274849"/>
                  </a:lnTo>
                  <a:lnTo>
                    <a:pt x="33629" y="2287549"/>
                  </a:lnTo>
                  <a:lnTo>
                    <a:pt x="37693" y="2291359"/>
                  </a:lnTo>
                  <a:lnTo>
                    <a:pt x="9601" y="2312949"/>
                  </a:lnTo>
                  <a:lnTo>
                    <a:pt x="419" y="2340889"/>
                  </a:lnTo>
                  <a:lnTo>
                    <a:pt x="11328" y="2366289"/>
                  </a:lnTo>
                  <a:lnTo>
                    <a:pt x="43535" y="2378989"/>
                  </a:lnTo>
                  <a:lnTo>
                    <a:pt x="15455" y="2406929"/>
                  </a:lnTo>
                  <a:lnTo>
                    <a:pt x="6527" y="2442489"/>
                  </a:lnTo>
                  <a:lnTo>
                    <a:pt x="19329" y="2472969"/>
                  </a:lnTo>
                  <a:lnTo>
                    <a:pt x="56489" y="2488209"/>
                  </a:lnTo>
                  <a:lnTo>
                    <a:pt x="85547" y="2485669"/>
                  </a:lnTo>
                  <a:lnTo>
                    <a:pt x="114477" y="2481859"/>
                  </a:lnTo>
                  <a:lnTo>
                    <a:pt x="172186" y="2471699"/>
                  </a:lnTo>
                  <a:lnTo>
                    <a:pt x="156337" y="2488209"/>
                  </a:lnTo>
                  <a:lnTo>
                    <a:pt x="146494" y="2508529"/>
                  </a:lnTo>
                  <a:lnTo>
                    <a:pt x="144894" y="2530119"/>
                  </a:lnTo>
                  <a:lnTo>
                    <a:pt x="153771" y="2550439"/>
                  </a:lnTo>
                  <a:lnTo>
                    <a:pt x="181102" y="2569489"/>
                  </a:lnTo>
                  <a:lnTo>
                    <a:pt x="213944" y="2572029"/>
                  </a:lnTo>
                  <a:lnTo>
                    <a:pt x="248297" y="2565679"/>
                  </a:lnTo>
                  <a:lnTo>
                    <a:pt x="280136" y="2555519"/>
                  </a:lnTo>
                  <a:lnTo>
                    <a:pt x="294449" y="2551709"/>
                  </a:lnTo>
                  <a:lnTo>
                    <a:pt x="347713" y="2536469"/>
                  </a:lnTo>
                  <a:lnTo>
                    <a:pt x="406247" y="2499639"/>
                  </a:lnTo>
                  <a:lnTo>
                    <a:pt x="418325" y="2474239"/>
                  </a:lnTo>
                  <a:lnTo>
                    <a:pt x="416737" y="2447569"/>
                  </a:lnTo>
                  <a:lnTo>
                    <a:pt x="409562" y="2436139"/>
                  </a:lnTo>
                  <a:lnTo>
                    <a:pt x="402399" y="2424709"/>
                  </a:lnTo>
                  <a:lnTo>
                    <a:pt x="400392" y="2423934"/>
                  </a:lnTo>
                  <a:lnTo>
                    <a:pt x="400392" y="2470429"/>
                  </a:lnTo>
                  <a:lnTo>
                    <a:pt x="380288" y="2498369"/>
                  </a:lnTo>
                  <a:lnTo>
                    <a:pt x="343065" y="2517419"/>
                  </a:lnTo>
                  <a:lnTo>
                    <a:pt x="307187" y="2527579"/>
                  </a:lnTo>
                  <a:lnTo>
                    <a:pt x="249148" y="2545359"/>
                  </a:lnTo>
                  <a:lnTo>
                    <a:pt x="219671" y="2551709"/>
                  </a:lnTo>
                  <a:lnTo>
                    <a:pt x="189966" y="2550439"/>
                  </a:lnTo>
                  <a:lnTo>
                    <a:pt x="177190" y="2544089"/>
                  </a:lnTo>
                  <a:lnTo>
                    <a:pt x="167906" y="2533929"/>
                  </a:lnTo>
                  <a:lnTo>
                    <a:pt x="163652" y="2521229"/>
                  </a:lnTo>
                  <a:lnTo>
                    <a:pt x="165963" y="2507259"/>
                  </a:lnTo>
                  <a:lnTo>
                    <a:pt x="186182" y="2488209"/>
                  </a:lnTo>
                  <a:lnTo>
                    <a:pt x="219951" y="2471699"/>
                  </a:lnTo>
                  <a:lnTo>
                    <a:pt x="227736" y="2467889"/>
                  </a:lnTo>
                  <a:lnTo>
                    <a:pt x="230339" y="2466619"/>
                  </a:lnTo>
                  <a:lnTo>
                    <a:pt x="286258" y="2446299"/>
                  </a:lnTo>
                  <a:lnTo>
                    <a:pt x="341757" y="2436139"/>
                  </a:lnTo>
                  <a:lnTo>
                    <a:pt x="384657" y="2438679"/>
                  </a:lnTo>
                  <a:lnTo>
                    <a:pt x="384911" y="2438679"/>
                  </a:lnTo>
                  <a:lnTo>
                    <a:pt x="400392" y="2470429"/>
                  </a:lnTo>
                  <a:lnTo>
                    <a:pt x="400392" y="2423934"/>
                  </a:lnTo>
                  <a:lnTo>
                    <a:pt x="376275" y="2414549"/>
                  </a:lnTo>
                  <a:lnTo>
                    <a:pt x="393509" y="2401849"/>
                  </a:lnTo>
                  <a:lnTo>
                    <a:pt x="404266" y="2384069"/>
                  </a:lnTo>
                  <a:lnTo>
                    <a:pt x="407695" y="2363749"/>
                  </a:lnTo>
                  <a:lnTo>
                    <a:pt x="402945" y="2343429"/>
                  </a:lnTo>
                  <a:lnTo>
                    <a:pt x="397040" y="2334539"/>
                  </a:lnTo>
                  <a:lnTo>
                    <a:pt x="393661" y="2329459"/>
                  </a:lnTo>
                  <a:lnTo>
                    <a:pt x="387350" y="2324468"/>
                  </a:lnTo>
                  <a:lnTo>
                    <a:pt x="387350" y="2375179"/>
                  </a:lnTo>
                  <a:lnTo>
                    <a:pt x="367144" y="2395499"/>
                  </a:lnTo>
                  <a:lnTo>
                    <a:pt x="330161" y="2413279"/>
                  </a:lnTo>
                  <a:lnTo>
                    <a:pt x="282689" y="2428519"/>
                  </a:lnTo>
                  <a:lnTo>
                    <a:pt x="230974" y="2439949"/>
                  </a:lnTo>
                  <a:lnTo>
                    <a:pt x="77876" y="2467889"/>
                  </a:lnTo>
                  <a:lnTo>
                    <a:pt x="47282" y="2461539"/>
                  </a:lnTo>
                  <a:lnTo>
                    <a:pt x="28752" y="2445029"/>
                  </a:lnTo>
                  <a:lnTo>
                    <a:pt x="29654" y="2419629"/>
                  </a:lnTo>
                  <a:lnTo>
                    <a:pt x="57378" y="2387879"/>
                  </a:lnTo>
                  <a:lnTo>
                    <a:pt x="94373" y="2382799"/>
                  </a:lnTo>
                  <a:lnTo>
                    <a:pt x="145249" y="2370099"/>
                  </a:lnTo>
                  <a:lnTo>
                    <a:pt x="187718" y="2359939"/>
                  </a:lnTo>
                  <a:lnTo>
                    <a:pt x="203644" y="2356129"/>
                  </a:lnTo>
                  <a:lnTo>
                    <a:pt x="263131" y="2343429"/>
                  </a:lnTo>
                  <a:lnTo>
                    <a:pt x="317347" y="2334539"/>
                  </a:lnTo>
                  <a:lnTo>
                    <a:pt x="359905" y="2335809"/>
                  </a:lnTo>
                  <a:lnTo>
                    <a:pt x="384403" y="2349779"/>
                  </a:lnTo>
                  <a:lnTo>
                    <a:pt x="384530" y="2349779"/>
                  </a:lnTo>
                  <a:lnTo>
                    <a:pt x="387350" y="2375179"/>
                  </a:lnTo>
                  <a:lnTo>
                    <a:pt x="387350" y="2324468"/>
                  </a:lnTo>
                  <a:lnTo>
                    <a:pt x="380822" y="2319299"/>
                  </a:lnTo>
                  <a:lnTo>
                    <a:pt x="365493" y="2312949"/>
                  </a:lnTo>
                  <a:lnTo>
                    <a:pt x="348716" y="2311679"/>
                  </a:lnTo>
                  <a:lnTo>
                    <a:pt x="386943" y="2302789"/>
                  </a:lnTo>
                  <a:lnTo>
                    <a:pt x="414388" y="2282469"/>
                  </a:lnTo>
                  <a:lnTo>
                    <a:pt x="425907" y="2257069"/>
                  </a:lnTo>
                  <a:lnTo>
                    <a:pt x="416356" y="2231669"/>
                  </a:lnTo>
                  <a:lnTo>
                    <a:pt x="405104" y="2225281"/>
                  </a:lnTo>
                  <a:lnTo>
                    <a:pt x="405104" y="2267229"/>
                  </a:lnTo>
                  <a:lnTo>
                    <a:pt x="383120" y="2285009"/>
                  </a:lnTo>
                  <a:lnTo>
                    <a:pt x="355866" y="2296439"/>
                  </a:lnTo>
                  <a:lnTo>
                    <a:pt x="326783" y="2305329"/>
                  </a:lnTo>
                  <a:lnTo>
                    <a:pt x="299313" y="2314219"/>
                  </a:lnTo>
                  <a:lnTo>
                    <a:pt x="265239" y="2320569"/>
                  </a:lnTo>
                  <a:lnTo>
                    <a:pt x="216166" y="2331999"/>
                  </a:lnTo>
                  <a:lnTo>
                    <a:pt x="160007" y="2345969"/>
                  </a:lnTo>
                  <a:lnTo>
                    <a:pt x="104660" y="2356129"/>
                  </a:lnTo>
                  <a:lnTo>
                    <a:pt x="58039" y="2359939"/>
                  </a:lnTo>
                  <a:lnTo>
                    <a:pt x="28041" y="2352319"/>
                  </a:lnTo>
                  <a:lnTo>
                    <a:pt x="17297" y="2331999"/>
                  </a:lnTo>
                  <a:lnTo>
                    <a:pt x="32131" y="2314219"/>
                  </a:lnTo>
                  <a:lnTo>
                    <a:pt x="52247" y="2297709"/>
                  </a:lnTo>
                  <a:lnTo>
                    <a:pt x="57378" y="2281199"/>
                  </a:lnTo>
                  <a:lnTo>
                    <a:pt x="161632" y="2259609"/>
                  </a:lnTo>
                  <a:lnTo>
                    <a:pt x="265899" y="2238019"/>
                  </a:lnTo>
                  <a:lnTo>
                    <a:pt x="317715" y="2226589"/>
                  </a:lnTo>
                  <a:lnTo>
                    <a:pt x="317982" y="2226589"/>
                  </a:lnTo>
                  <a:lnTo>
                    <a:pt x="344754" y="2222779"/>
                  </a:lnTo>
                  <a:lnTo>
                    <a:pt x="374637" y="2225319"/>
                  </a:lnTo>
                  <a:lnTo>
                    <a:pt x="397967" y="2239289"/>
                  </a:lnTo>
                  <a:lnTo>
                    <a:pt x="405104" y="2267229"/>
                  </a:lnTo>
                  <a:lnTo>
                    <a:pt x="405104" y="2225281"/>
                  </a:lnTo>
                  <a:lnTo>
                    <a:pt x="400710" y="2222779"/>
                  </a:lnTo>
                  <a:lnTo>
                    <a:pt x="380593" y="2211349"/>
                  </a:lnTo>
                  <a:lnTo>
                    <a:pt x="369163" y="2210079"/>
                  </a:lnTo>
                  <a:lnTo>
                    <a:pt x="380047" y="2208809"/>
                  </a:lnTo>
                  <a:lnTo>
                    <a:pt x="402437" y="2203729"/>
                  </a:lnTo>
                  <a:lnTo>
                    <a:pt x="425538" y="2189759"/>
                  </a:lnTo>
                  <a:lnTo>
                    <a:pt x="438569" y="2166899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6377177" y="2199894"/>
              <a:ext cx="147955" cy="325120"/>
            </a:xfrm>
            <a:custGeom>
              <a:avLst/>
              <a:gdLst/>
              <a:ahLst/>
              <a:cxnLst/>
              <a:rect l="l" t="t" r="r" b="b"/>
              <a:pathLst>
                <a:path w="147954" h="325119">
                  <a:moveTo>
                    <a:pt x="0" y="19812"/>
                  </a:moveTo>
                  <a:lnTo>
                    <a:pt x="18907" y="14376"/>
                  </a:lnTo>
                  <a:lnTo>
                    <a:pt x="38004" y="9572"/>
                  </a:lnTo>
                  <a:lnTo>
                    <a:pt x="57149" y="4935"/>
                  </a:lnTo>
                  <a:lnTo>
                    <a:pt x="76200" y="0"/>
                  </a:lnTo>
                </a:path>
                <a:path w="147954" h="325119">
                  <a:moveTo>
                    <a:pt x="6096" y="124968"/>
                  </a:moveTo>
                  <a:lnTo>
                    <a:pt x="26419" y="118943"/>
                  </a:lnTo>
                  <a:lnTo>
                    <a:pt x="46958" y="113728"/>
                  </a:lnTo>
                  <a:lnTo>
                    <a:pt x="67639" y="109180"/>
                  </a:lnTo>
                  <a:lnTo>
                    <a:pt x="88392" y="105156"/>
                  </a:lnTo>
                </a:path>
                <a:path w="147954" h="325119">
                  <a:moveTo>
                    <a:pt x="1524" y="227075"/>
                  </a:moveTo>
                  <a:lnTo>
                    <a:pt x="12501" y="224486"/>
                  </a:lnTo>
                  <a:lnTo>
                    <a:pt x="23526" y="222075"/>
                  </a:lnTo>
                  <a:lnTo>
                    <a:pt x="34599" y="219878"/>
                  </a:lnTo>
                  <a:lnTo>
                    <a:pt x="45720" y="217931"/>
                  </a:lnTo>
                </a:path>
                <a:path w="147954" h="325119">
                  <a:moveTo>
                    <a:pt x="128016" y="324612"/>
                  </a:moveTo>
                  <a:lnTo>
                    <a:pt x="137922" y="320801"/>
                  </a:lnTo>
                  <a:lnTo>
                    <a:pt x="147827" y="316992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9" name="object 69"/>
          <p:cNvSpPr/>
          <p:nvPr/>
        </p:nvSpPr>
        <p:spPr>
          <a:xfrm>
            <a:off x="969263" y="0"/>
            <a:ext cx="20320" cy="2239010"/>
          </a:xfrm>
          <a:custGeom>
            <a:avLst/>
            <a:gdLst/>
            <a:ahLst/>
            <a:cxnLst/>
            <a:rect l="l" t="t" r="r" b="b"/>
            <a:pathLst>
              <a:path w="20319" h="2239010">
                <a:moveTo>
                  <a:pt x="19812" y="0"/>
                </a:moveTo>
                <a:lnTo>
                  <a:pt x="0" y="0"/>
                </a:lnTo>
                <a:lnTo>
                  <a:pt x="0" y="2238756"/>
                </a:lnTo>
                <a:lnTo>
                  <a:pt x="19812" y="2238756"/>
                </a:lnTo>
                <a:lnTo>
                  <a:pt x="19812" y="0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945641" y="2530601"/>
            <a:ext cx="29209" cy="32384"/>
          </a:xfrm>
          <a:custGeom>
            <a:avLst/>
            <a:gdLst/>
            <a:ahLst/>
            <a:cxnLst/>
            <a:rect l="l" t="t" r="r" b="b"/>
            <a:pathLst>
              <a:path w="29209" h="32385">
                <a:moveTo>
                  <a:pt x="0" y="0"/>
                </a:moveTo>
                <a:lnTo>
                  <a:pt x="6260" y="8876"/>
                </a:lnTo>
                <a:lnTo>
                  <a:pt x="13239" y="17192"/>
                </a:lnTo>
                <a:lnTo>
                  <a:pt x="20838" y="24913"/>
                </a:lnTo>
                <a:lnTo>
                  <a:pt x="28956" y="32004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 txBox="1"/>
          <p:nvPr/>
        </p:nvSpPr>
        <p:spPr>
          <a:xfrm>
            <a:off x="2290766" y="2991103"/>
            <a:ext cx="4632959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r-TR" sz="3200" b="1" dirty="0" smtClean="0">
                <a:solidFill>
                  <a:srgbClr val="FFFF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Meslek Seçiminde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r-TR" sz="3200" b="1" dirty="0" smtClean="0">
                <a:solidFill>
                  <a:srgbClr val="FFFF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İlgi, Yetenek ve Değerlerin Önemi</a:t>
            </a:r>
            <a:endParaRPr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135264" y="4285284"/>
            <a:ext cx="307808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tr-TR" sz="800" b="1" dirty="0" smtClean="0">
                <a:solidFill>
                  <a:srgbClr val="1593B5"/>
                </a:solidFill>
                <a:latin typeface="Arial"/>
                <a:cs typeface="Arial"/>
              </a:rPr>
              <a:t>PSİKOLOJİK DANIŞMA VE REHBERLİK SERVİSİ</a:t>
            </a: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26035"/>
            <a:ext cx="5617363" cy="15125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875"/>
              </a:lnSpc>
              <a:spcBef>
                <a:spcPts val="95"/>
              </a:spcBef>
            </a:pPr>
            <a:r>
              <a:rPr sz="3400" spc="-150" dirty="0"/>
              <a:t>Hedef ve hayallerimize ulaşmak için plan</a:t>
            </a:r>
          </a:p>
          <a:p>
            <a:pPr marL="12700">
              <a:lnSpc>
                <a:spcPts val="3875"/>
              </a:lnSpc>
            </a:pPr>
            <a:r>
              <a:rPr sz="3400" spc="-150" dirty="0"/>
              <a:t>yapmak ;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0842" y="1738629"/>
            <a:ext cx="471487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355" dirty="0">
                <a:latin typeface="Wingdings"/>
                <a:cs typeface="Wingdings"/>
              </a:rPr>
              <a:t>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Hayatımızı daha düzenli </a:t>
            </a:r>
            <a:r>
              <a:rPr sz="1800" dirty="0">
                <a:latin typeface="Comic Sans MS"/>
                <a:cs typeface="Comic Sans MS"/>
              </a:rPr>
              <a:t>hale </a:t>
            </a:r>
            <a:r>
              <a:rPr sz="1800" spc="-5" dirty="0">
                <a:latin typeface="Comic Sans MS"/>
                <a:cs typeface="Comic Sans MS"/>
              </a:rPr>
              <a:t>getirir.</a:t>
            </a:r>
            <a:endParaRPr sz="1800" dirty="0">
              <a:latin typeface="Comic Sans MS"/>
              <a:cs typeface="Comic Sans MS"/>
            </a:endParaRPr>
          </a:p>
          <a:p>
            <a:pPr marL="299085" marR="403225" indent="-287020">
              <a:lnSpc>
                <a:spcPct val="100000"/>
              </a:lnSpc>
            </a:pPr>
            <a:r>
              <a:rPr sz="1800" spc="2355" dirty="0">
                <a:latin typeface="Wingdings"/>
                <a:cs typeface="Wingdings"/>
              </a:rPr>
              <a:t>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Çizdiğimiz rotaya daha hızlı </a:t>
            </a:r>
            <a:r>
              <a:rPr sz="1800" spc="-295" dirty="0">
                <a:latin typeface="Comic Sans MS"/>
                <a:cs typeface="Comic Sans MS"/>
              </a:rPr>
              <a:t>gitmemizi  </a:t>
            </a:r>
            <a:r>
              <a:rPr sz="1800" dirty="0">
                <a:latin typeface="Comic Sans MS"/>
                <a:cs typeface="Comic Sans MS"/>
              </a:rPr>
              <a:t>sağlar.</a:t>
            </a:r>
          </a:p>
          <a:p>
            <a:pPr marL="12700">
              <a:lnSpc>
                <a:spcPct val="100000"/>
              </a:lnSpc>
            </a:pPr>
            <a:r>
              <a:rPr sz="1800" spc="2355" dirty="0">
                <a:latin typeface="Wingdings"/>
                <a:cs typeface="Wingdings"/>
              </a:rPr>
              <a:t>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Karışıklığın </a:t>
            </a:r>
            <a:r>
              <a:rPr sz="1800" dirty="0">
                <a:latin typeface="Comic Sans MS"/>
                <a:cs typeface="Comic Sans MS"/>
              </a:rPr>
              <a:t>önüne geçtiği </a:t>
            </a:r>
            <a:r>
              <a:rPr sz="1800" spc="-5" dirty="0">
                <a:latin typeface="Comic Sans MS"/>
                <a:cs typeface="Comic Sans MS"/>
              </a:rPr>
              <a:t>için kaygımızı</a:t>
            </a:r>
            <a:endParaRPr sz="1800" dirty="0">
              <a:latin typeface="Comic Sans MS"/>
              <a:cs typeface="Comic Sans MS"/>
            </a:endParaRPr>
          </a:p>
          <a:p>
            <a:pPr marL="299085">
              <a:lnSpc>
                <a:spcPct val="100000"/>
              </a:lnSpc>
            </a:pPr>
            <a:r>
              <a:rPr sz="1800" spc="-5" dirty="0">
                <a:latin typeface="Comic Sans MS"/>
                <a:cs typeface="Comic Sans MS"/>
              </a:rPr>
              <a:t>azaltır.</a:t>
            </a:r>
            <a:endParaRPr sz="1800" dirty="0">
              <a:latin typeface="Comic Sans MS"/>
              <a:cs typeface="Comic Sans MS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</a:pPr>
            <a:r>
              <a:rPr sz="1800" spc="2355" dirty="0">
                <a:latin typeface="Wingdings"/>
                <a:cs typeface="Wingdings"/>
              </a:rPr>
              <a:t>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Düzenli </a:t>
            </a:r>
            <a:r>
              <a:rPr sz="1800" spc="-5" dirty="0">
                <a:latin typeface="Comic Sans MS"/>
                <a:cs typeface="Comic Sans MS"/>
              </a:rPr>
              <a:t>ilerleyip </a:t>
            </a:r>
            <a:r>
              <a:rPr sz="1800" dirty="0">
                <a:latin typeface="Comic Sans MS"/>
                <a:cs typeface="Comic Sans MS"/>
              </a:rPr>
              <a:t>sorumluluklarımızı </a:t>
            </a:r>
            <a:r>
              <a:rPr sz="1800" spc="-440" dirty="0">
                <a:latin typeface="Comic Sans MS"/>
                <a:cs typeface="Comic Sans MS"/>
              </a:rPr>
              <a:t>yerine  </a:t>
            </a:r>
            <a:r>
              <a:rPr sz="1800" spc="-5" dirty="0">
                <a:latin typeface="Comic Sans MS"/>
                <a:cs typeface="Comic Sans MS"/>
              </a:rPr>
              <a:t>getirmek ve başarma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hissi</a:t>
            </a:r>
          </a:p>
          <a:p>
            <a:pPr marL="299085">
              <a:lnSpc>
                <a:spcPct val="100000"/>
              </a:lnSpc>
            </a:pPr>
            <a:r>
              <a:rPr sz="1800" spc="-5" dirty="0">
                <a:latin typeface="Comic Sans MS"/>
                <a:cs typeface="Comic Sans MS"/>
              </a:rPr>
              <a:t>motivasyonumuzu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artırır.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38015" y="3540251"/>
            <a:ext cx="3200399" cy="1603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515" dirty="0"/>
              <a:t>10</a:t>
            </a:fld>
            <a:endParaRPr spc="-51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6620" y="1386839"/>
            <a:ext cx="3738372" cy="3215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9480" y="230614"/>
            <a:ext cx="5323205" cy="10586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50" dirty="0"/>
              <a:t>Kendimize kısa vadeli planlar koyabiliriz.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515" dirty="0"/>
              <a:t>11</a:t>
            </a:fld>
            <a:endParaRPr spc="-515" dirty="0"/>
          </a:p>
        </p:txBody>
      </p:sp>
      <p:sp>
        <p:nvSpPr>
          <p:cNvPr id="4" name="object 4"/>
          <p:cNvSpPr txBox="1"/>
          <p:nvPr/>
        </p:nvSpPr>
        <p:spPr>
          <a:xfrm>
            <a:off x="482295" y="1251965"/>
            <a:ext cx="2809875" cy="331851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omic Sans MS"/>
                <a:cs typeface="Comic Sans MS"/>
              </a:rPr>
              <a:t>Ödevleri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yapmak</a:t>
            </a:r>
          </a:p>
          <a:p>
            <a:pPr marL="299085" marR="132080" indent="-287020">
              <a:lnSpc>
                <a:spcPct val="15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omic Sans MS"/>
                <a:cs typeface="Comic Sans MS"/>
              </a:rPr>
              <a:t>Her </a:t>
            </a:r>
            <a:r>
              <a:rPr sz="1800" dirty="0">
                <a:latin typeface="Comic Sans MS"/>
                <a:cs typeface="Comic Sans MS"/>
              </a:rPr>
              <a:t>gün </a:t>
            </a:r>
            <a:r>
              <a:rPr sz="1800" spc="-5" dirty="0">
                <a:latin typeface="Comic Sans MS"/>
                <a:cs typeface="Comic Sans MS"/>
              </a:rPr>
              <a:t>düzenli</a:t>
            </a:r>
            <a:r>
              <a:rPr sz="1800" spc="-1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olarak  </a:t>
            </a:r>
            <a:r>
              <a:rPr sz="1800" spc="-5" dirty="0">
                <a:latin typeface="Comic Sans MS"/>
                <a:cs typeface="Comic Sans MS"/>
              </a:rPr>
              <a:t>dişlerimizi</a:t>
            </a:r>
            <a:r>
              <a:rPr sz="1800" spc="-5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fırçalamak</a:t>
            </a:r>
            <a:endParaRPr sz="1800" dirty="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omic Sans MS"/>
                <a:cs typeface="Comic Sans MS"/>
              </a:rPr>
              <a:t>Sağlıklı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beslenmek</a:t>
            </a:r>
            <a:endParaRPr sz="1800" dirty="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omic Sans MS"/>
                <a:cs typeface="Comic Sans MS"/>
              </a:rPr>
              <a:t>Spor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yapmak</a:t>
            </a: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omic Sans MS"/>
                <a:cs typeface="Comic Sans MS"/>
              </a:rPr>
              <a:t>Odamızı düzenli</a:t>
            </a:r>
            <a:r>
              <a:rPr sz="1800" spc="-9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tutmak</a:t>
            </a: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omic Sans MS"/>
                <a:cs typeface="Comic Sans MS"/>
              </a:rPr>
              <a:t>Ders </a:t>
            </a:r>
            <a:r>
              <a:rPr sz="1800" dirty="0">
                <a:latin typeface="Comic Sans MS"/>
                <a:cs typeface="Comic Sans MS"/>
              </a:rPr>
              <a:t>çalışma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planı</a:t>
            </a:r>
          </a:p>
          <a:p>
            <a:pPr marL="299085">
              <a:lnSpc>
                <a:spcPct val="100000"/>
              </a:lnSpc>
              <a:spcBef>
                <a:spcPts val="1085"/>
              </a:spcBef>
            </a:pPr>
            <a:r>
              <a:rPr sz="1800" spc="-5" dirty="0">
                <a:latin typeface="Comic Sans MS"/>
                <a:cs typeface="Comic Sans MS"/>
              </a:rPr>
              <a:t>hazırlamak</a:t>
            </a:r>
            <a:endParaRPr sz="18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69564" y="2465831"/>
            <a:ext cx="4914899" cy="2677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177824"/>
            <a:ext cx="5363210" cy="10586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50" dirty="0" err="1" smtClean="0"/>
              <a:t>Kendimize</a:t>
            </a:r>
            <a:r>
              <a:rPr sz="3400" spc="-150" dirty="0" smtClean="0"/>
              <a:t> </a:t>
            </a:r>
            <a:r>
              <a:rPr sz="3400" spc="-150" dirty="0" err="1" smtClean="0"/>
              <a:t>orta</a:t>
            </a:r>
            <a:r>
              <a:rPr sz="3400" spc="-150" dirty="0" smtClean="0"/>
              <a:t> </a:t>
            </a:r>
            <a:r>
              <a:rPr sz="3400" spc="-150" dirty="0" err="1" smtClean="0"/>
              <a:t>vadeli</a:t>
            </a:r>
            <a:r>
              <a:rPr sz="3400" spc="-150" dirty="0" smtClean="0"/>
              <a:t> </a:t>
            </a:r>
            <a:r>
              <a:rPr sz="3400" spc="-150" dirty="0" err="1" smtClean="0"/>
              <a:t>planlar</a:t>
            </a:r>
            <a:r>
              <a:rPr sz="3400" spc="-150" dirty="0" smtClean="0"/>
              <a:t> </a:t>
            </a:r>
            <a:r>
              <a:rPr sz="3400" spc="-150" dirty="0" err="1" smtClean="0"/>
              <a:t>koyabiliriz</a:t>
            </a:r>
            <a:r>
              <a:rPr sz="3400" spc="-150" dirty="0" smtClean="0"/>
              <a:t>.</a:t>
            </a:r>
            <a:endParaRPr sz="3400" spc="-15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515" dirty="0"/>
              <a:t>12</a:t>
            </a:fld>
            <a:endParaRPr spc="-515" dirty="0"/>
          </a:p>
        </p:txBody>
      </p:sp>
      <p:sp>
        <p:nvSpPr>
          <p:cNvPr id="4" name="object 4"/>
          <p:cNvSpPr txBox="1"/>
          <p:nvPr/>
        </p:nvSpPr>
        <p:spPr>
          <a:xfrm>
            <a:off x="513080" y="1293367"/>
            <a:ext cx="330200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9431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omic Sans MS"/>
                <a:cs typeface="Comic Sans MS"/>
              </a:rPr>
              <a:t>Hedeflediğim</a:t>
            </a:r>
            <a:r>
              <a:rPr sz="2400" spc="-9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liseye  </a:t>
            </a:r>
            <a:r>
              <a:rPr sz="2400" spc="-5" dirty="0">
                <a:latin typeface="Comic Sans MS"/>
                <a:cs typeface="Comic Sans MS"/>
              </a:rPr>
              <a:t>girmek</a:t>
            </a:r>
            <a:endParaRPr sz="2400" dirty="0">
              <a:latin typeface="Comic Sans MS"/>
              <a:cs typeface="Comic Sans MS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omic Sans MS"/>
                <a:cs typeface="Comic Sans MS"/>
              </a:rPr>
              <a:t>Yurt </a:t>
            </a:r>
            <a:r>
              <a:rPr sz="2400" spc="-10" dirty="0">
                <a:latin typeface="Comic Sans MS"/>
                <a:cs typeface="Comic Sans MS"/>
              </a:rPr>
              <a:t>dışı </a:t>
            </a:r>
            <a:r>
              <a:rPr sz="2400" spc="-5" dirty="0">
                <a:latin typeface="Comic Sans MS"/>
                <a:cs typeface="Comic Sans MS"/>
              </a:rPr>
              <a:t>seyahatlere  </a:t>
            </a:r>
            <a:r>
              <a:rPr sz="2400" spc="-10" dirty="0">
                <a:latin typeface="Comic Sans MS"/>
                <a:cs typeface="Comic Sans MS"/>
              </a:rPr>
              <a:t>katılmak</a:t>
            </a:r>
            <a:endParaRPr sz="2400" dirty="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omic Sans MS"/>
                <a:cs typeface="Comic Sans MS"/>
              </a:rPr>
              <a:t>Enstrüman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çalmak</a:t>
            </a:r>
            <a:endParaRPr sz="2400" dirty="0">
              <a:latin typeface="Comic Sans MS"/>
              <a:cs typeface="Comic Sans MS"/>
            </a:endParaRPr>
          </a:p>
          <a:p>
            <a:pPr marL="299085" marR="23495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omic Sans MS"/>
                <a:cs typeface="Comic Sans MS"/>
              </a:rPr>
              <a:t>Bir spor dalında  kendimi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geliştirmek</a:t>
            </a:r>
            <a:endParaRPr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5843" y="3041473"/>
            <a:ext cx="5798820" cy="2106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6498" y="209550"/>
            <a:ext cx="5477510" cy="10586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50" dirty="0"/>
              <a:t>Kendimize uzun vadeli planlar koyabiliriz.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515" dirty="0"/>
              <a:t>13</a:t>
            </a:fld>
            <a:endParaRPr spc="-515" dirty="0"/>
          </a:p>
        </p:txBody>
      </p:sp>
      <p:sp>
        <p:nvSpPr>
          <p:cNvPr id="4" name="object 4"/>
          <p:cNvSpPr txBox="1"/>
          <p:nvPr/>
        </p:nvSpPr>
        <p:spPr>
          <a:xfrm>
            <a:off x="838200" y="1368884"/>
            <a:ext cx="445198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omic Sans MS"/>
                <a:cs typeface="Comic Sans MS"/>
              </a:rPr>
              <a:t>Hayal </a:t>
            </a:r>
            <a:r>
              <a:rPr sz="1800" dirty="0">
                <a:latin typeface="Comic Sans MS"/>
                <a:cs typeface="Comic Sans MS"/>
              </a:rPr>
              <a:t>ettiğim </a:t>
            </a:r>
            <a:r>
              <a:rPr sz="1800" spc="-5" dirty="0">
                <a:latin typeface="Comic Sans MS"/>
                <a:cs typeface="Comic Sans MS"/>
              </a:rPr>
              <a:t>mesleği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yapmak</a:t>
            </a: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omic Sans MS"/>
                <a:cs typeface="Comic Sans MS"/>
              </a:rPr>
              <a:t>Yaşamak istediğim </a:t>
            </a:r>
            <a:r>
              <a:rPr sz="1800" dirty="0">
                <a:latin typeface="Comic Sans MS"/>
                <a:cs typeface="Comic Sans MS"/>
              </a:rPr>
              <a:t>hayat </a:t>
            </a:r>
            <a:r>
              <a:rPr sz="1800" spc="-5" dirty="0">
                <a:latin typeface="Comic Sans MS"/>
                <a:cs typeface="Comic Sans MS"/>
              </a:rPr>
              <a:t>standartlarını  </a:t>
            </a:r>
            <a:r>
              <a:rPr sz="1800" dirty="0">
                <a:latin typeface="Comic Sans MS"/>
                <a:cs typeface="Comic Sans MS"/>
              </a:rPr>
              <a:t>sağlamak</a:t>
            </a: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omic Sans MS"/>
                <a:cs typeface="Comic Sans MS"/>
              </a:rPr>
              <a:t>Mesleğimde yükselmek için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gerekli</a:t>
            </a:r>
          </a:p>
          <a:p>
            <a:pPr marL="299085">
              <a:lnSpc>
                <a:spcPct val="100000"/>
              </a:lnSpc>
            </a:pPr>
            <a:r>
              <a:rPr sz="1800" dirty="0">
                <a:latin typeface="Comic Sans MS"/>
                <a:cs typeface="Comic Sans MS"/>
              </a:rPr>
              <a:t>eğitimlere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katılmak</a:t>
            </a:r>
            <a:endParaRPr sz="1800" dirty="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omic Sans MS"/>
                <a:cs typeface="Comic Sans MS"/>
              </a:rPr>
              <a:t>Hayalimdeki arabayı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almak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291" y="824611"/>
            <a:ext cx="38100" cy="97790"/>
          </a:xfrm>
          <a:custGeom>
            <a:avLst/>
            <a:gdLst/>
            <a:ahLst/>
            <a:cxnLst/>
            <a:rect l="l" t="t" r="r" b="b"/>
            <a:pathLst>
              <a:path w="38100" h="97790">
                <a:moveTo>
                  <a:pt x="17802" y="0"/>
                </a:moveTo>
                <a:lnTo>
                  <a:pt x="4781" y="17647"/>
                </a:lnTo>
                <a:lnTo>
                  <a:pt x="0" y="51736"/>
                </a:lnTo>
                <a:lnTo>
                  <a:pt x="4729" y="84278"/>
                </a:lnTo>
                <a:lnTo>
                  <a:pt x="20240" y="97281"/>
                </a:lnTo>
                <a:lnTo>
                  <a:pt x="33279" y="79617"/>
                </a:lnTo>
                <a:lnTo>
                  <a:pt x="38090" y="45497"/>
                </a:lnTo>
                <a:lnTo>
                  <a:pt x="33367" y="12950"/>
                </a:lnTo>
                <a:lnTo>
                  <a:pt x="17802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99291" y="1056258"/>
            <a:ext cx="38100" cy="97790"/>
          </a:xfrm>
          <a:custGeom>
            <a:avLst/>
            <a:gdLst/>
            <a:ahLst/>
            <a:cxnLst/>
            <a:rect l="l" t="t" r="r" b="b"/>
            <a:pathLst>
              <a:path w="38100" h="97790">
                <a:moveTo>
                  <a:pt x="17802" y="0"/>
                </a:moveTo>
                <a:lnTo>
                  <a:pt x="4781" y="17647"/>
                </a:lnTo>
                <a:lnTo>
                  <a:pt x="0" y="51736"/>
                </a:lnTo>
                <a:lnTo>
                  <a:pt x="4729" y="84278"/>
                </a:lnTo>
                <a:lnTo>
                  <a:pt x="20240" y="97281"/>
                </a:lnTo>
                <a:lnTo>
                  <a:pt x="33279" y="79617"/>
                </a:lnTo>
                <a:lnTo>
                  <a:pt x="38090" y="45497"/>
                </a:lnTo>
                <a:lnTo>
                  <a:pt x="33367" y="12950"/>
                </a:lnTo>
                <a:lnTo>
                  <a:pt x="17802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77570" y="899453"/>
            <a:ext cx="86360" cy="60960"/>
          </a:xfrm>
          <a:custGeom>
            <a:avLst/>
            <a:gdLst/>
            <a:ahLst/>
            <a:cxnLst/>
            <a:rect l="l" t="t" r="r" b="b"/>
            <a:pathLst>
              <a:path w="86359" h="60959">
                <a:moveTo>
                  <a:pt x="66663" y="0"/>
                </a:moveTo>
                <a:lnTo>
                  <a:pt x="42587" y="9707"/>
                </a:lnTo>
                <a:lnTo>
                  <a:pt x="18728" y="26606"/>
                </a:lnTo>
                <a:lnTo>
                  <a:pt x="0" y="41362"/>
                </a:lnTo>
                <a:lnTo>
                  <a:pt x="10541" y="60503"/>
                </a:lnTo>
                <a:lnTo>
                  <a:pt x="41978" y="52189"/>
                </a:lnTo>
                <a:lnTo>
                  <a:pt x="73936" y="29825"/>
                </a:lnTo>
                <a:lnTo>
                  <a:pt x="86042" y="6818"/>
                </a:lnTo>
                <a:lnTo>
                  <a:pt x="66663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81190" y="1015422"/>
            <a:ext cx="82550" cy="60960"/>
          </a:xfrm>
          <a:custGeom>
            <a:avLst/>
            <a:gdLst/>
            <a:ahLst/>
            <a:cxnLst/>
            <a:rect l="l" t="t" r="r" b="b"/>
            <a:pathLst>
              <a:path w="82550" h="60959">
                <a:moveTo>
                  <a:pt x="19470" y="0"/>
                </a:moveTo>
                <a:lnTo>
                  <a:pt x="0" y="5276"/>
                </a:lnTo>
                <a:lnTo>
                  <a:pt x="2561" y="26526"/>
                </a:lnTo>
                <a:lnTo>
                  <a:pt x="27472" y="47288"/>
                </a:lnTo>
                <a:lnTo>
                  <a:pt x="59222" y="60460"/>
                </a:lnTo>
                <a:lnTo>
                  <a:pt x="82299" y="58941"/>
                </a:lnTo>
                <a:lnTo>
                  <a:pt x="81191" y="35629"/>
                </a:lnTo>
                <a:lnTo>
                  <a:pt x="61327" y="24546"/>
                </a:lnTo>
                <a:lnTo>
                  <a:pt x="40333" y="9546"/>
                </a:lnTo>
                <a:lnTo>
                  <a:pt x="19470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85817" y="1022151"/>
            <a:ext cx="75565" cy="58419"/>
          </a:xfrm>
          <a:custGeom>
            <a:avLst/>
            <a:gdLst/>
            <a:ahLst/>
            <a:cxnLst/>
            <a:rect l="l" t="t" r="r" b="b"/>
            <a:pathLst>
              <a:path w="75564" h="58419">
                <a:moveTo>
                  <a:pt x="51460" y="0"/>
                </a:moveTo>
                <a:lnTo>
                  <a:pt x="19806" y="16962"/>
                </a:lnTo>
                <a:lnTo>
                  <a:pt x="0" y="40211"/>
                </a:lnTo>
                <a:lnTo>
                  <a:pt x="11553" y="58364"/>
                </a:lnTo>
                <a:lnTo>
                  <a:pt x="31845" y="48819"/>
                </a:lnTo>
                <a:lnTo>
                  <a:pt x="55396" y="36393"/>
                </a:lnTo>
                <a:lnTo>
                  <a:pt x="73000" y="20538"/>
                </a:lnTo>
                <a:lnTo>
                  <a:pt x="75446" y="706"/>
                </a:lnTo>
                <a:lnTo>
                  <a:pt x="51460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81647" y="899402"/>
            <a:ext cx="69850" cy="59690"/>
          </a:xfrm>
          <a:custGeom>
            <a:avLst/>
            <a:gdLst/>
            <a:ahLst/>
            <a:cxnLst/>
            <a:rect l="l" t="t" r="r" b="b"/>
            <a:pathLst>
              <a:path w="69850" h="59690">
                <a:moveTo>
                  <a:pt x="16859" y="0"/>
                </a:moveTo>
                <a:lnTo>
                  <a:pt x="0" y="6234"/>
                </a:lnTo>
                <a:lnTo>
                  <a:pt x="1308" y="27435"/>
                </a:lnTo>
                <a:lnTo>
                  <a:pt x="22501" y="47429"/>
                </a:lnTo>
                <a:lnTo>
                  <a:pt x="49775" y="59553"/>
                </a:lnTo>
                <a:lnTo>
                  <a:pt x="69325" y="57144"/>
                </a:lnTo>
                <a:lnTo>
                  <a:pt x="67348" y="33539"/>
                </a:lnTo>
                <a:lnTo>
                  <a:pt x="51274" y="22486"/>
                </a:lnTo>
                <a:lnTo>
                  <a:pt x="34197" y="8362"/>
                </a:lnTo>
                <a:lnTo>
                  <a:pt x="16859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7737526" y="0"/>
            <a:ext cx="449580" cy="4610100"/>
          </a:xfrm>
          <a:custGeom>
            <a:avLst/>
            <a:gdLst/>
            <a:ahLst/>
            <a:cxnLst/>
            <a:rect l="l" t="t" r="r" b="b"/>
            <a:pathLst>
              <a:path w="449579" h="4610100">
                <a:moveTo>
                  <a:pt x="449427" y="4367669"/>
                </a:moveTo>
                <a:lnTo>
                  <a:pt x="441286" y="4309783"/>
                </a:lnTo>
                <a:lnTo>
                  <a:pt x="415290" y="4255363"/>
                </a:lnTo>
                <a:lnTo>
                  <a:pt x="369493" y="4207599"/>
                </a:lnTo>
                <a:lnTo>
                  <a:pt x="301955" y="4169676"/>
                </a:lnTo>
                <a:lnTo>
                  <a:pt x="305257" y="4135971"/>
                </a:lnTo>
                <a:lnTo>
                  <a:pt x="308851" y="4094302"/>
                </a:lnTo>
                <a:lnTo>
                  <a:pt x="303288" y="4058526"/>
                </a:lnTo>
                <a:lnTo>
                  <a:pt x="279095" y="4042460"/>
                </a:lnTo>
                <a:lnTo>
                  <a:pt x="260692" y="4024617"/>
                </a:lnTo>
                <a:lnTo>
                  <a:pt x="231470" y="4019486"/>
                </a:lnTo>
                <a:lnTo>
                  <a:pt x="231470" y="0"/>
                </a:lnTo>
                <a:lnTo>
                  <a:pt x="214706" y="0"/>
                </a:lnTo>
                <a:lnTo>
                  <a:pt x="214706" y="4017949"/>
                </a:lnTo>
                <a:lnTo>
                  <a:pt x="180416" y="4021899"/>
                </a:lnTo>
                <a:lnTo>
                  <a:pt x="168097" y="4039349"/>
                </a:lnTo>
                <a:lnTo>
                  <a:pt x="142074" y="4041063"/>
                </a:lnTo>
                <a:lnTo>
                  <a:pt x="131927" y="4045381"/>
                </a:lnTo>
                <a:lnTo>
                  <a:pt x="132156" y="4056265"/>
                </a:lnTo>
                <a:lnTo>
                  <a:pt x="129908" y="4117670"/>
                </a:lnTo>
                <a:lnTo>
                  <a:pt x="127965" y="4179062"/>
                </a:lnTo>
                <a:lnTo>
                  <a:pt x="88188" y="4201972"/>
                </a:lnTo>
                <a:lnTo>
                  <a:pt x="55575" y="4231970"/>
                </a:lnTo>
                <a:lnTo>
                  <a:pt x="30264" y="4267593"/>
                </a:lnTo>
                <a:lnTo>
                  <a:pt x="12458" y="4307357"/>
                </a:lnTo>
                <a:lnTo>
                  <a:pt x="2311" y="4349801"/>
                </a:lnTo>
                <a:lnTo>
                  <a:pt x="0" y="4393438"/>
                </a:lnTo>
                <a:lnTo>
                  <a:pt x="5702" y="4436808"/>
                </a:lnTo>
                <a:lnTo>
                  <a:pt x="19583" y="4478413"/>
                </a:lnTo>
                <a:lnTo>
                  <a:pt x="41821" y="4516806"/>
                </a:lnTo>
                <a:lnTo>
                  <a:pt x="72593" y="4550486"/>
                </a:lnTo>
                <a:lnTo>
                  <a:pt x="105181" y="4574146"/>
                </a:lnTo>
                <a:lnTo>
                  <a:pt x="169849" y="4603000"/>
                </a:lnTo>
                <a:lnTo>
                  <a:pt x="232232" y="4609858"/>
                </a:lnTo>
                <a:lnTo>
                  <a:pt x="261962" y="4606048"/>
                </a:lnTo>
                <a:lnTo>
                  <a:pt x="317258" y="4585906"/>
                </a:lnTo>
                <a:lnTo>
                  <a:pt x="365391" y="4551743"/>
                </a:lnTo>
                <a:lnTo>
                  <a:pt x="404431" y="4506734"/>
                </a:lnTo>
                <a:lnTo>
                  <a:pt x="432409" y="4454068"/>
                </a:lnTo>
                <a:lnTo>
                  <a:pt x="447408" y="4396930"/>
                </a:lnTo>
                <a:lnTo>
                  <a:pt x="449427" y="4367669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8636660" y="0"/>
            <a:ext cx="381000" cy="1450975"/>
          </a:xfrm>
          <a:custGeom>
            <a:avLst/>
            <a:gdLst/>
            <a:ahLst/>
            <a:cxnLst/>
            <a:rect l="l" t="t" r="r" b="b"/>
            <a:pathLst>
              <a:path w="381000" h="1450975">
                <a:moveTo>
                  <a:pt x="380873" y="1105509"/>
                </a:moveTo>
                <a:lnTo>
                  <a:pt x="375132" y="1067308"/>
                </a:lnTo>
                <a:lnTo>
                  <a:pt x="348437" y="1041958"/>
                </a:lnTo>
                <a:lnTo>
                  <a:pt x="322440" y="1016444"/>
                </a:lnTo>
                <a:lnTo>
                  <a:pt x="309029" y="984084"/>
                </a:lnTo>
                <a:lnTo>
                  <a:pt x="320141" y="938149"/>
                </a:lnTo>
                <a:lnTo>
                  <a:pt x="325450" y="936891"/>
                </a:lnTo>
                <a:lnTo>
                  <a:pt x="335699" y="935202"/>
                </a:lnTo>
                <a:lnTo>
                  <a:pt x="345173" y="930224"/>
                </a:lnTo>
                <a:lnTo>
                  <a:pt x="348208" y="919099"/>
                </a:lnTo>
                <a:lnTo>
                  <a:pt x="352171" y="866775"/>
                </a:lnTo>
                <a:lnTo>
                  <a:pt x="348284" y="813371"/>
                </a:lnTo>
                <a:lnTo>
                  <a:pt x="331355" y="764552"/>
                </a:lnTo>
                <a:lnTo>
                  <a:pt x="296265" y="725932"/>
                </a:lnTo>
                <a:lnTo>
                  <a:pt x="297967" y="692658"/>
                </a:lnTo>
                <a:lnTo>
                  <a:pt x="298843" y="646226"/>
                </a:lnTo>
                <a:lnTo>
                  <a:pt x="295249" y="598817"/>
                </a:lnTo>
                <a:lnTo>
                  <a:pt x="283527" y="562648"/>
                </a:lnTo>
                <a:lnTo>
                  <a:pt x="260070" y="549910"/>
                </a:lnTo>
                <a:lnTo>
                  <a:pt x="237959" y="527088"/>
                </a:lnTo>
                <a:lnTo>
                  <a:pt x="201015" y="517156"/>
                </a:lnTo>
                <a:lnTo>
                  <a:pt x="201015" y="0"/>
                </a:lnTo>
                <a:lnTo>
                  <a:pt x="184251" y="0"/>
                </a:lnTo>
                <a:lnTo>
                  <a:pt x="184251" y="518261"/>
                </a:lnTo>
                <a:lnTo>
                  <a:pt x="159702" y="520001"/>
                </a:lnTo>
                <a:lnTo>
                  <a:pt x="125996" y="535978"/>
                </a:lnTo>
                <a:lnTo>
                  <a:pt x="110845" y="565150"/>
                </a:lnTo>
                <a:lnTo>
                  <a:pt x="87718" y="588810"/>
                </a:lnTo>
                <a:lnTo>
                  <a:pt x="82499" y="638898"/>
                </a:lnTo>
                <a:lnTo>
                  <a:pt x="86207" y="694728"/>
                </a:lnTo>
                <a:lnTo>
                  <a:pt x="89890" y="735584"/>
                </a:lnTo>
                <a:lnTo>
                  <a:pt x="55511" y="774420"/>
                </a:lnTo>
                <a:lnTo>
                  <a:pt x="36766" y="822439"/>
                </a:lnTo>
                <a:lnTo>
                  <a:pt x="29298" y="874915"/>
                </a:lnTo>
                <a:lnTo>
                  <a:pt x="28803" y="927100"/>
                </a:lnTo>
                <a:lnTo>
                  <a:pt x="33413" y="939241"/>
                </a:lnTo>
                <a:lnTo>
                  <a:pt x="44119" y="942682"/>
                </a:lnTo>
                <a:lnTo>
                  <a:pt x="57035" y="941946"/>
                </a:lnTo>
                <a:lnTo>
                  <a:pt x="68300" y="941578"/>
                </a:lnTo>
                <a:lnTo>
                  <a:pt x="68173" y="989241"/>
                </a:lnTo>
                <a:lnTo>
                  <a:pt x="45948" y="1029843"/>
                </a:lnTo>
                <a:lnTo>
                  <a:pt x="29540" y="1045933"/>
                </a:lnTo>
                <a:lnTo>
                  <a:pt x="20459" y="1067612"/>
                </a:lnTo>
                <a:lnTo>
                  <a:pt x="23456" y="1087666"/>
                </a:lnTo>
                <a:lnTo>
                  <a:pt x="43281" y="1098804"/>
                </a:lnTo>
                <a:lnTo>
                  <a:pt x="17589" y="1118501"/>
                </a:lnTo>
                <a:lnTo>
                  <a:pt x="4711" y="1151470"/>
                </a:lnTo>
                <a:lnTo>
                  <a:pt x="9144" y="1185405"/>
                </a:lnTo>
                <a:lnTo>
                  <a:pt x="35407" y="1208024"/>
                </a:lnTo>
                <a:lnTo>
                  <a:pt x="7467" y="1223073"/>
                </a:lnTo>
                <a:lnTo>
                  <a:pt x="0" y="1247775"/>
                </a:lnTo>
                <a:lnTo>
                  <a:pt x="11544" y="1271536"/>
                </a:lnTo>
                <a:lnTo>
                  <a:pt x="40614" y="1283716"/>
                </a:lnTo>
                <a:lnTo>
                  <a:pt x="16319" y="1308112"/>
                </a:lnTo>
                <a:lnTo>
                  <a:pt x="8572" y="1338072"/>
                </a:lnTo>
                <a:lnTo>
                  <a:pt x="19646" y="1364234"/>
                </a:lnTo>
                <a:lnTo>
                  <a:pt x="51790" y="1377188"/>
                </a:lnTo>
                <a:lnTo>
                  <a:pt x="76885" y="1375892"/>
                </a:lnTo>
                <a:lnTo>
                  <a:pt x="101904" y="1372311"/>
                </a:lnTo>
                <a:lnTo>
                  <a:pt x="126847" y="1367764"/>
                </a:lnTo>
                <a:lnTo>
                  <a:pt x="151739" y="1363599"/>
                </a:lnTo>
                <a:lnTo>
                  <a:pt x="138049" y="1377213"/>
                </a:lnTo>
                <a:lnTo>
                  <a:pt x="129540" y="1394688"/>
                </a:lnTo>
                <a:lnTo>
                  <a:pt x="128117" y="1413535"/>
                </a:lnTo>
                <a:lnTo>
                  <a:pt x="135737" y="1431290"/>
                </a:lnTo>
                <a:lnTo>
                  <a:pt x="159423" y="1448003"/>
                </a:lnTo>
                <a:lnTo>
                  <a:pt x="187820" y="1450428"/>
                </a:lnTo>
                <a:lnTo>
                  <a:pt x="217474" y="1444498"/>
                </a:lnTo>
                <a:lnTo>
                  <a:pt x="273875" y="1427492"/>
                </a:lnTo>
                <a:lnTo>
                  <a:pt x="303453" y="1418958"/>
                </a:lnTo>
                <a:lnTo>
                  <a:pt x="331050" y="1406880"/>
                </a:lnTo>
                <a:lnTo>
                  <a:pt x="354050" y="1387602"/>
                </a:lnTo>
                <a:lnTo>
                  <a:pt x="364439" y="1365580"/>
                </a:lnTo>
                <a:lnTo>
                  <a:pt x="363042" y="1342351"/>
                </a:lnTo>
                <a:lnTo>
                  <a:pt x="350672" y="1323327"/>
                </a:lnTo>
                <a:lnTo>
                  <a:pt x="328142" y="1313942"/>
                </a:lnTo>
                <a:lnTo>
                  <a:pt x="343014" y="1303223"/>
                </a:lnTo>
                <a:lnTo>
                  <a:pt x="352298" y="1288161"/>
                </a:lnTo>
                <a:lnTo>
                  <a:pt x="355244" y="1270723"/>
                </a:lnTo>
                <a:lnTo>
                  <a:pt x="351129" y="1252855"/>
                </a:lnTo>
                <a:lnTo>
                  <a:pt x="343154" y="1240701"/>
                </a:lnTo>
                <a:lnTo>
                  <a:pt x="332079" y="1231823"/>
                </a:lnTo>
                <a:lnTo>
                  <a:pt x="318795" y="1226731"/>
                </a:lnTo>
                <a:lnTo>
                  <a:pt x="304266" y="1225931"/>
                </a:lnTo>
                <a:lnTo>
                  <a:pt x="344335" y="1214158"/>
                </a:lnTo>
                <a:lnTo>
                  <a:pt x="368109" y="1190015"/>
                </a:lnTo>
                <a:lnTo>
                  <a:pt x="366877" y="1161986"/>
                </a:lnTo>
                <a:lnTo>
                  <a:pt x="331952" y="1138555"/>
                </a:lnTo>
                <a:lnTo>
                  <a:pt x="322719" y="1137615"/>
                </a:lnTo>
                <a:lnTo>
                  <a:pt x="338556" y="1135341"/>
                </a:lnTo>
                <a:lnTo>
                  <a:pt x="363308" y="1126413"/>
                </a:lnTo>
                <a:lnTo>
                  <a:pt x="380873" y="1105509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8036230" y="0"/>
            <a:ext cx="438784" cy="2683510"/>
          </a:xfrm>
          <a:custGeom>
            <a:avLst/>
            <a:gdLst/>
            <a:ahLst/>
            <a:cxnLst/>
            <a:rect l="l" t="t" r="r" b="b"/>
            <a:pathLst>
              <a:path w="438784" h="2683510">
                <a:moveTo>
                  <a:pt x="438442" y="2504287"/>
                </a:moveTo>
                <a:lnTo>
                  <a:pt x="436905" y="2462060"/>
                </a:lnTo>
                <a:lnTo>
                  <a:pt x="428040" y="2418130"/>
                </a:lnTo>
                <a:lnTo>
                  <a:pt x="411975" y="2373312"/>
                </a:lnTo>
                <a:lnTo>
                  <a:pt x="388823" y="2328418"/>
                </a:lnTo>
                <a:lnTo>
                  <a:pt x="365112" y="2277148"/>
                </a:lnTo>
                <a:lnTo>
                  <a:pt x="353796" y="2225344"/>
                </a:lnTo>
                <a:lnTo>
                  <a:pt x="346684" y="2177643"/>
                </a:lnTo>
                <a:lnTo>
                  <a:pt x="335648" y="2138705"/>
                </a:lnTo>
                <a:lnTo>
                  <a:pt x="312496" y="2113153"/>
                </a:lnTo>
                <a:lnTo>
                  <a:pt x="317563" y="2076132"/>
                </a:lnTo>
                <a:lnTo>
                  <a:pt x="319811" y="2038896"/>
                </a:lnTo>
                <a:lnTo>
                  <a:pt x="319227" y="2001608"/>
                </a:lnTo>
                <a:lnTo>
                  <a:pt x="315798" y="1964436"/>
                </a:lnTo>
                <a:lnTo>
                  <a:pt x="311442" y="1958721"/>
                </a:lnTo>
                <a:lnTo>
                  <a:pt x="304190" y="1957641"/>
                </a:lnTo>
                <a:lnTo>
                  <a:pt x="295808" y="1958479"/>
                </a:lnTo>
                <a:lnTo>
                  <a:pt x="288112" y="1958467"/>
                </a:lnTo>
                <a:lnTo>
                  <a:pt x="274231" y="1928787"/>
                </a:lnTo>
                <a:lnTo>
                  <a:pt x="240588" y="1914309"/>
                </a:lnTo>
                <a:lnTo>
                  <a:pt x="226898" y="1914436"/>
                </a:lnTo>
                <a:lnTo>
                  <a:pt x="226898" y="0"/>
                </a:lnTo>
                <a:lnTo>
                  <a:pt x="210134" y="0"/>
                </a:lnTo>
                <a:lnTo>
                  <a:pt x="210134" y="1914588"/>
                </a:lnTo>
                <a:lnTo>
                  <a:pt x="200113" y="1914677"/>
                </a:lnTo>
                <a:lnTo>
                  <a:pt x="165709" y="1929523"/>
                </a:lnTo>
                <a:lnTo>
                  <a:pt x="150317" y="1958467"/>
                </a:lnTo>
                <a:lnTo>
                  <a:pt x="123126" y="1978774"/>
                </a:lnTo>
                <a:lnTo>
                  <a:pt x="119634" y="2022944"/>
                </a:lnTo>
                <a:lnTo>
                  <a:pt x="126911" y="2073617"/>
                </a:lnTo>
                <a:lnTo>
                  <a:pt x="132029" y="2113407"/>
                </a:lnTo>
                <a:lnTo>
                  <a:pt x="112496" y="2130196"/>
                </a:lnTo>
                <a:lnTo>
                  <a:pt x="102019" y="2152929"/>
                </a:lnTo>
                <a:lnTo>
                  <a:pt x="97586" y="2178723"/>
                </a:lnTo>
                <a:lnTo>
                  <a:pt x="96215" y="2204720"/>
                </a:lnTo>
                <a:lnTo>
                  <a:pt x="90817" y="2237168"/>
                </a:lnTo>
                <a:lnTo>
                  <a:pt x="82118" y="2268766"/>
                </a:lnTo>
                <a:lnTo>
                  <a:pt x="70167" y="2299271"/>
                </a:lnTo>
                <a:lnTo>
                  <a:pt x="55067" y="2328418"/>
                </a:lnTo>
                <a:lnTo>
                  <a:pt x="24841" y="2389962"/>
                </a:lnTo>
                <a:lnTo>
                  <a:pt x="6959" y="2444254"/>
                </a:lnTo>
                <a:lnTo>
                  <a:pt x="0" y="2491752"/>
                </a:lnTo>
                <a:lnTo>
                  <a:pt x="2527" y="2532837"/>
                </a:lnTo>
                <a:lnTo>
                  <a:pt x="30327" y="2597493"/>
                </a:lnTo>
                <a:lnTo>
                  <a:pt x="78917" y="2641549"/>
                </a:lnTo>
                <a:lnTo>
                  <a:pt x="136855" y="2668359"/>
                </a:lnTo>
                <a:lnTo>
                  <a:pt x="192709" y="2681236"/>
                </a:lnTo>
                <a:lnTo>
                  <a:pt x="235026" y="2683510"/>
                </a:lnTo>
                <a:lnTo>
                  <a:pt x="287807" y="2676106"/>
                </a:lnTo>
                <a:lnTo>
                  <a:pt x="332498" y="2661259"/>
                </a:lnTo>
                <a:lnTo>
                  <a:pt x="369214" y="2639809"/>
                </a:lnTo>
                <a:lnTo>
                  <a:pt x="398056" y="2612567"/>
                </a:lnTo>
                <a:lnTo>
                  <a:pt x="419125" y="2580360"/>
                </a:lnTo>
                <a:lnTo>
                  <a:pt x="432549" y="2543987"/>
                </a:lnTo>
                <a:lnTo>
                  <a:pt x="438442" y="2504287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6362979" y="0"/>
            <a:ext cx="161290" cy="1242695"/>
          </a:xfrm>
          <a:custGeom>
            <a:avLst/>
            <a:gdLst/>
            <a:ahLst/>
            <a:cxnLst/>
            <a:rect l="l" t="t" r="r" b="b"/>
            <a:pathLst>
              <a:path w="161290" h="1242695">
                <a:moveTo>
                  <a:pt x="161124" y="1129906"/>
                </a:moveTo>
                <a:lnTo>
                  <a:pt x="159486" y="1097673"/>
                </a:lnTo>
                <a:lnTo>
                  <a:pt x="151955" y="1061897"/>
                </a:lnTo>
                <a:lnTo>
                  <a:pt x="137769" y="1022731"/>
                </a:lnTo>
                <a:lnTo>
                  <a:pt x="141693" y="1006094"/>
                </a:lnTo>
                <a:lnTo>
                  <a:pt x="142214" y="972350"/>
                </a:lnTo>
                <a:lnTo>
                  <a:pt x="136156" y="940650"/>
                </a:lnTo>
                <a:lnTo>
                  <a:pt x="120370" y="930148"/>
                </a:lnTo>
                <a:lnTo>
                  <a:pt x="109397" y="911669"/>
                </a:lnTo>
                <a:lnTo>
                  <a:pt x="88112" y="907224"/>
                </a:lnTo>
                <a:lnTo>
                  <a:pt x="88112" y="0"/>
                </a:lnTo>
                <a:lnTo>
                  <a:pt x="71348" y="0"/>
                </a:lnTo>
                <a:lnTo>
                  <a:pt x="71348" y="906551"/>
                </a:lnTo>
                <a:lnTo>
                  <a:pt x="46939" y="910755"/>
                </a:lnTo>
                <a:lnTo>
                  <a:pt x="32486" y="927989"/>
                </a:lnTo>
                <a:lnTo>
                  <a:pt x="20421" y="941590"/>
                </a:lnTo>
                <a:lnTo>
                  <a:pt x="18834" y="971080"/>
                </a:lnTo>
                <a:lnTo>
                  <a:pt x="21056" y="1003465"/>
                </a:lnTo>
                <a:lnTo>
                  <a:pt x="20421" y="1025779"/>
                </a:lnTo>
                <a:lnTo>
                  <a:pt x="7327" y="1073226"/>
                </a:lnTo>
                <a:lnTo>
                  <a:pt x="774" y="1114412"/>
                </a:lnTo>
                <a:lnTo>
                  <a:pt x="0" y="1149527"/>
                </a:lnTo>
                <a:lnTo>
                  <a:pt x="4203" y="1178737"/>
                </a:lnTo>
                <a:lnTo>
                  <a:pt x="24498" y="1220101"/>
                </a:lnTo>
                <a:lnTo>
                  <a:pt x="72923" y="1242085"/>
                </a:lnTo>
                <a:lnTo>
                  <a:pt x="90766" y="1239393"/>
                </a:lnTo>
                <a:lnTo>
                  <a:pt x="124307" y="1220000"/>
                </a:lnTo>
                <a:lnTo>
                  <a:pt x="149834" y="1183055"/>
                </a:lnTo>
                <a:lnTo>
                  <a:pt x="157645" y="1158417"/>
                </a:lnTo>
                <a:lnTo>
                  <a:pt x="161124" y="1129906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6999947" y="0"/>
            <a:ext cx="271145" cy="3308350"/>
          </a:xfrm>
          <a:custGeom>
            <a:avLst/>
            <a:gdLst/>
            <a:ahLst/>
            <a:cxnLst/>
            <a:rect l="l" t="t" r="r" b="b"/>
            <a:pathLst>
              <a:path w="271145" h="3308350">
                <a:moveTo>
                  <a:pt x="270992" y="2868130"/>
                </a:moveTo>
                <a:lnTo>
                  <a:pt x="269659" y="2819387"/>
                </a:lnTo>
                <a:lnTo>
                  <a:pt x="265887" y="2777579"/>
                </a:lnTo>
                <a:lnTo>
                  <a:pt x="248373" y="2718358"/>
                </a:lnTo>
                <a:lnTo>
                  <a:pt x="213144" y="2697734"/>
                </a:lnTo>
                <a:lnTo>
                  <a:pt x="215049" y="2659202"/>
                </a:lnTo>
                <a:lnTo>
                  <a:pt x="219633" y="2606764"/>
                </a:lnTo>
                <a:lnTo>
                  <a:pt x="216331" y="2560917"/>
                </a:lnTo>
                <a:lnTo>
                  <a:pt x="194602" y="2542159"/>
                </a:lnTo>
                <a:lnTo>
                  <a:pt x="175463" y="2516340"/>
                </a:lnTo>
                <a:lnTo>
                  <a:pt x="149136" y="2509520"/>
                </a:lnTo>
                <a:lnTo>
                  <a:pt x="149136" y="0"/>
                </a:lnTo>
                <a:lnTo>
                  <a:pt x="132372" y="0"/>
                </a:lnTo>
                <a:lnTo>
                  <a:pt x="132372" y="2508707"/>
                </a:lnTo>
                <a:lnTo>
                  <a:pt x="104927" y="2515451"/>
                </a:lnTo>
                <a:lnTo>
                  <a:pt x="90589" y="2543048"/>
                </a:lnTo>
                <a:lnTo>
                  <a:pt x="71564" y="2553297"/>
                </a:lnTo>
                <a:lnTo>
                  <a:pt x="67056" y="2589568"/>
                </a:lnTo>
                <a:lnTo>
                  <a:pt x="68541" y="2635758"/>
                </a:lnTo>
                <a:lnTo>
                  <a:pt x="67538" y="2675750"/>
                </a:lnTo>
                <a:lnTo>
                  <a:pt x="55537" y="2693416"/>
                </a:lnTo>
                <a:lnTo>
                  <a:pt x="36652" y="2700502"/>
                </a:lnTo>
                <a:lnTo>
                  <a:pt x="22428" y="2718549"/>
                </a:lnTo>
                <a:lnTo>
                  <a:pt x="12242" y="2746387"/>
                </a:lnTo>
                <a:lnTo>
                  <a:pt x="5511" y="2782811"/>
                </a:lnTo>
                <a:lnTo>
                  <a:pt x="1638" y="2826651"/>
                </a:lnTo>
                <a:lnTo>
                  <a:pt x="0" y="2876727"/>
                </a:lnTo>
                <a:lnTo>
                  <a:pt x="12" y="2931858"/>
                </a:lnTo>
                <a:lnTo>
                  <a:pt x="1066" y="2990862"/>
                </a:lnTo>
                <a:lnTo>
                  <a:pt x="3898" y="3115780"/>
                </a:lnTo>
                <a:lnTo>
                  <a:pt x="4483" y="3179318"/>
                </a:lnTo>
                <a:lnTo>
                  <a:pt x="21932" y="3251276"/>
                </a:lnTo>
                <a:lnTo>
                  <a:pt x="82423" y="3299536"/>
                </a:lnTo>
                <a:lnTo>
                  <a:pt x="132626" y="3308350"/>
                </a:lnTo>
                <a:lnTo>
                  <a:pt x="181406" y="3304184"/>
                </a:lnTo>
                <a:lnTo>
                  <a:pt x="218401" y="3288042"/>
                </a:lnTo>
                <a:lnTo>
                  <a:pt x="259308" y="3226282"/>
                </a:lnTo>
                <a:lnTo>
                  <a:pt x="264325" y="3183890"/>
                </a:lnTo>
                <a:lnTo>
                  <a:pt x="265226" y="3114167"/>
                </a:lnTo>
                <a:lnTo>
                  <a:pt x="267004" y="3046806"/>
                </a:lnTo>
                <a:lnTo>
                  <a:pt x="268998" y="2982747"/>
                </a:lnTo>
                <a:lnTo>
                  <a:pt x="270548" y="2922879"/>
                </a:lnTo>
                <a:lnTo>
                  <a:pt x="270992" y="2868130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6834251" y="801623"/>
            <a:ext cx="65785" cy="77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6986651" y="637031"/>
            <a:ext cx="65785" cy="77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6827519" y="641984"/>
            <a:ext cx="74675" cy="69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6984492" y="803529"/>
            <a:ext cx="74675" cy="693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8769731" y="2807207"/>
            <a:ext cx="65786" cy="77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8922131" y="2642616"/>
            <a:ext cx="65786" cy="777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8763000" y="2647569"/>
            <a:ext cx="74675" cy="693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8919971" y="2809113"/>
            <a:ext cx="74675" cy="693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8802751" y="4352545"/>
            <a:ext cx="68580" cy="27940"/>
          </a:xfrm>
          <a:custGeom>
            <a:avLst/>
            <a:gdLst/>
            <a:ahLst/>
            <a:cxnLst/>
            <a:rect l="l" t="t" r="r" b="b"/>
            <a:pathLst>
              <a:path w="68579" h="27939">
                <a:moveTo>
                  <a:pt x="31972" y="0"/>
                </a:moveTo>
                <a:lnTo>
                  <a:pt x="9104" y="3404"/>
                </a:lnTo>
                <a:lnTo>
                  <a:pt x="0" y="14578"/>
                </a:lnTo>
                <a:lnTo>
                  <a:pt x="12390" y="23967"/>
                </a:lnTo>
                <a:lnTo>
                  <a:pt x="36353" y="27432"/>
                </a:lnTo>
                <a:lnTo>
                  <a:pt x="59221" y="24030"/>
                </a:lnTo>
                <a:lnTo>
                  <a:pt x="68325" y="12825"/>
                </a:lnTo>
                <a:lnTo>
                  <a:pt x="55935" y="3446"/>
                </a:lnTo>
                <a:lnTo>
                  <a:pt x="31972" y="0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8641206" y="4352545"/>
            <a:ext cx="68580" cy="27940"/>
          </a:xfrm>
          <a:custGeom>
            <a:avLst/>
            <a:gdLst/>
            <a:ahLst/>
            <a:cxnLst/>
            <a:rect l="l" t="t" r="r" b="b"/>
            <a:pathLst>
              <a:path w="68579" h="27939">
                <a:moveTo>
                  <a:pt x="31972" y="0"/>
                </a:moveTo>
                <a:lnTo>
                  <a:pt x="9104" y="3404"/>
                </a:lnTo>
                <a:lnTo>
                  <a:pt x="0" y="14578"/>
                </a:lnTo>
                <a:lnTo>
                  <a:pt x="12390" y="23967"/>
                </a:lnTo>
                <a:lnTo>
                  <a:pt x="36353" y="27432"/>
                </a:lnTo>
                <a:lnTo>
                  <a:pt x="59221" y="24030"/>
                </a:lnTo>
                <a:lnTo>
                  <a:pt x="68325" y="12825"/>
                </a:lnTo>
                <a:lnTo>
                  <a:pt x="55935" y="3446"/>
                </a:lnTo>
                <a:lnTo>
                  <a:pt x="31972" y="0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8695055" y="4407801"/>
            <a:ext cx="124460" cy="60960"/>
          </a:xfrm>
          <a:custGeom>
            <a:avLst/>
            <a:gdLst/>
            <a:ahLst/>
            <a:cxnLst/>
            <a:rect l="l" t="t" r="r" b="b"/>
            <a:pathLst>
              <a:path w="124459" h="60960">
                <a:moveTo>
                  <a:pt x="43268" y="15252"/>
                </a:moveTo>
                <a:lnTo>
                  <a:pt x="39497" y="1473"/>
                </a:lnTo>
                <a:lnTo>
                  <a:pt x="20586" y="6642"/>
                </a:lnTo>
                <a:lnTo>
                  <a:pt x="4140" y="32207"/>
                </a:lnTo>
                <a:lnTo>
                  <a:pt x="0" y="56756"/>
                </a:lnTo>
                <a:lnTo>
                  <a:pt x="18034" y="58877"/>
                </a:lnTo>
                <a:lnTo>
                  <a:pt x="25895" y="44843"/>
                </a:lnTo>
                <a:lnTo>
                  <a:pt x="36525" y="29997"/>
                </a:lnTo>
                <a:lnTo>
                  <a:pt x="43268" y="15252"/>
                </a:lnTo>
                <a:close/>
              </a:path>
              <a:path w="124459" h="60960">
                <a:moveTo>
                  <a:pt x="124155" y="46786"/>
                </a:moveTo>
                <a:lnTo>
                  <a:pt x="117348" y="29883"/>
                </a:lnTo>
                <a:lnTo>
                  <a:pt x="105473" y="13144"/>
                </a:lnTo>
                <a:lnTo>
                  <a:pt x="95123" y="0"/>
                </a:lnTo>
                <a:lnTo>
                  <a:pt x="81749" y="7404"/>
                </a:lnTo>
                <a:lnTo>
                  <a:pt x="87579" y="29464"/>
                </a:lnTo>
                <a:lnTo>
                  <a:pt x="103238" y="51892"/>
                </a:lnTo>
                <a:lnTo>
                  <a:pt x="119380" y="60375"/>
                </a:lnTo>
                <a:lnTo>
                  <a:pt x="124155" y="46786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8692896" y="4270641"/>
            <a:ext cx="126364" cy="55244"/>
          </a:xfrm>
          <a:custGeom>
            <a:avLst/>
            <a:gdLst/>
            <a:ahLst/>
            <a:cxnLst/>
            <a:rect l="l" t="t" r="r" b="b"/>
            <a:pathLst>
              <a:path w="126365" h="55245">
                <a:moveTo>
                  <a:pt x="40855" y="38544"/>
                </a:moveTo>
                <a:lnTo>
                  <a:pt x="28956" y="16814"/>
                </a:lnTo>
                <a:lnTo>
                  <a:pt x="12661" y="3225"/>
                </a:lnTo>
                <a:lnTo>
                  <a:pt x="0" y="11150"/>
                </a:lnTo>
                <a:lnTo>
                  <a:pt x="6680" y="25082"/>
                </a:lnTo>
                <a:lnTo>
                  <a:pt x="15379" y="41249"/>
                </a:lnTo>
                <a:lnTo>
                  <a:pt x="26479" y="53327"/>
                </a:lnTo>
                <a:lnTo>
                  <a:pt x="40386" y="55016"/>
                </a:lnTo>
                <a:lnTo>
                  <a:pt x="40855" y="38544"/>
                </a:lnTo>
                <a:close/>
              </a:path>
              <a:path w="126365" h="55245">
                <a:moveTo>
                  <a:pt x="126326" y="11696"/>
                </a:moveTo>
                <a:lnTo>
                  <a:pt x="121920" y="0"/>
                </a:lnTo>
                <a:lnTo>
                  <a:pt x="103314" y="3670"/>
                </a:lnTo>
                <a:lnTo>
                  <a:pt x="87845" y="25146"/>
                </a:lnTo>
                <a:lnTo>
                  <a:pt x="84620" y="45732"/>
                </a:lnTo>
                <a:lnTo>
                  <a:pt x="102743" y="46723"/>
                </a:lnTo>
                <a:lnTo>
                  <a:pt x="110540" y="35572"/>
                </a:lnTo>
                <a:lnTo>
                  <a:pt x="120472" y="23723"/>
                </a:lnTo>
                <a:lnTo>
                  <a:pt x="126326" y="11696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453312" y="1998217"/>
            <a:ext cx="20320" cy="74930"/>
          </a:xfrm>
          <a:custGeom>
            <a:avLst/>
            <a:gdLst/>
            <a:ahLst/>
            <a:cxnLst/>
            <a:rect l="l" t="t" r="r" b="b"/>
            <a:pathLst>
              <a:path w="20320" h="74930">
                <a:moveTo>
                  <a:pt x="6413" y="0"/>
                </a:moveTo>
                <a:lnTo>
                  <a:pt x="563" y="15753"/>
                </a:lnTo>
                <a:lnTo>
                  <a:pt x="0" y="38782"/>
                </a:lnTo>
                <a:lnTo>
                  <a:pt x="4484" y="61025"/>
                </a:lnTo>
                <a:lnTo>
                  <a:pt x="13779" y="74421"/>
                </a:lnTo>
                <a:lnTo>
                  <a:pt x="19629" y="58668"/>
                </a:lnTo>
                <a:lnTo>
                  <a:pt x="20192" y="35639"/>
                </a:lnTo>
                <a:lnTo>
                  <a:pt x="15708" y="13396"/>
                </a:lnTo>
                <a:lnTo>
                  <a:pt x="6413" y="0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340219" y="1833257"/>
            <a:ext cx="240029" cy="131445"/>
          </a:xfrm>
          <a:custGeom>
            <a:avLst/>
            <a:gdLst/>
            <a:ahLst/>
            <a:cxnLst/>
            <a:rect l="l" t="t" r="r" b="b"/>
            <a:pathLst>
              <a:path w="240029" h="131444">
                <a:moveTo>
                  <a:pt x="74676" y="116573"/>
                </a:moveTo>
                <a:lnTo>
                  <a:pt x="59270" y="109918"/>
                </a:lnTo>
                <a:lnTo>
                  <a:pt x="36334" y="108026"/>
                </a:lnTo>
                <a:lnTo>
                  <a:pt x="13893" y="111201"/>
                </a:lnTo>
                <a:lnTo>
                  <a:pt x="0" y="119748"/>
                </a:lnTo>
                <a:lnTo>
                  <a:pt x="15341" y="126453"/>
                </a:lnTo>
                <a:lnTo>
                  <a:pt x="38290" y="128308"/>
                </a:lnTo>
                <a:lnTo>
                  <a:pt x="60756" y="125095"/>
                </a:lnTo>
                <a:lnTo>
                  <a:pt x="74676" y="116573"/>
                </a:lnTo>
                <a:close/>
              </a:path>
              <a:path w="240029" h="131444">
                <a:moveTo>
                  <a:pt x="126784" y="35471"/>
                </a:moveTo>
                <a:lnTo>
                  <a:pt x="122351" y="13258"/>
                </a:lnTo>
                <a:lnTo>
                  <a:pt x="113157" y="0"/>
                </a:lnTo>
                <a:lnTo>
                  <a:pt x="107302" y="15671"/>
                </a:lnTo>
                <a:lnTo>
                  <a:pt x="106743" y="38671"/>
                </a:lnTo>
                <a:lnTo>
                  <a:pt x="111226" y="60896"/>
                </a:lnTo>
                <a:lnTo>
                  <a:pt x="120523" y="74282"/>
                </a:lnTo>
                <a:lnTo>
                  <a:pt x="126238" y="58521"/>
                </a:lnTo>
                <a:lnTo>
                  <a:pt x="126784" y="35471"/>
                </a:lnTo>
                <a:close/>
              </a:path>
              <a:path w="240029" h="131444">
                <a:moveTo>
                  <a:pt x="239903" y="119494"/>
                </a:moveTo>
                <a:lnTo>
                  <a:pt x="224497" y="112776"/>
                </a:lnTo>
                <a:lnTo>
                  <a:pt x="201549" y="110883"/>
                </a:lnTo>
                <a:lnTo>
                  <a:pt x="179070" y="114058"/>
                </a:lnTo>
                <a:lnTo>
                  <a:pt x="165100" y="122542"/>
                </a:lnTo>
                <a:lnTo>
                  <a:pt x="180517" y="129324"/>
                </a:lnTo>
                <a:lnTo>
                  <a:pt x="203492" y="131216"/>
                </a:lnTo>
                <a:lnTo>
                  <a:pt x="225971" y="128016"/>
                </a:lnTo>
                <a:lnTo>
                  <a:pt x="239903" y="119494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7" name="object 27"/>
          <p:cNvGrpSpPr/>
          <p:nvPr/>
        </p:nvGrpSpPr>
        <p:grpSpPr>
          <a:xfrm>
            <a:off x="6800088" y="0"/>
            <a:ext cx="986155" cy="1666239"/>
            <a:chOff x="6800088" y="0"/>
            <a:chExt cx="986155" cy="1666239"/>
          </a:xfrm>
        </p:grpSpPr>
        <p:sp>
          <p:nvSpPr>
            <p:cNvPr id="28" name="object 28"/>
            <p:cNvSpPr/>
            <p:nvPr/>
          </p:nvSpPr>
          <p:spPr>
            <a:xfrm>
              <a:off x="6800088" y="679703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5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FFDE00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7205589" y="562182"/>
              <a:ext cx="207654" cy="2120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7083584" y="774358"/>
              <a:ext cx="457200" cy="609600"/>
            </a:xfrm>
            <a:custGeom>
              <a:avLst/>
              <a:gdLst/>
              <a:ahLst/>
              <a:cxnLst/>
              <a:rect l="l" t="t" r="r" b="b"/>
              <a:pathLst>
                <a:path w="457200" h="609600">
                  <a:moveTo>
                    <a:pt x="262208" y="0"/>
                  </a:moveTo>
                  <a:lnTo>
                    <a:pt x="213120" y="105"/>
                  </a:lnTo>
                  <a:lnTo>
                    <a:pt x="147827" y="5499"/>
                  </a:lnTo>
                  <a:lnTo>
                    <a:pt x="107409" y="32377"/>
                  </a:lnTo>
                  <a:lnTo>
                    <a:pt x="96522" y="91130"/>
                  </a:lnTo>
                  <a:lnTo>
                    <a:pt x="91776" y="119613"/>
                  </a:lnTo>
                  <a:lnTo>
                    <a:pt x="83728" y="153192"/>
                  </a:lnTo>
                  <a:lnTo>
                    <a:pt x="70734" y="192257"/>
                  </a:lnTo>
                  <a:lnTo>
                    <a:pt x="51148" y="237196"/>
                  </a:lnTo>
                  <a:lnTo>
                    <a:pt x="28375" y="285569"/>
                  </a:lnTo>
                  <a:lnTo>
                    <a:pt x="12258" y="332388"/>
                  </a:lnTo>
                  <a:lnTo>
                    <a:pt x="2798" y="377172"/>
                  </a:lnTo>
                  <a:lnTo>
                    <a:pt x="0" y="419441"/>
                  </a:lnTo>
                  <a:lnTo>
                    <a:pt x="3865" y="458715"/>
                  </a:lnTo>
                  <a:lnTo>
                    <a:pt x="31599" y="526357"/>
                  </a:lnTo>
                  <a:lnTo>
                    <a:pt x="86027" y="576256"/>
                  </a:lnTo>
                  <a:lnTo>
                    <a:pt x="123258" y="593352"/>
                  </a:lnTo>
                  <a:lnTo>
                    <a:pt x="167172" y="604571"/>
                  </a:lnTo>
                  <a:lnTo>
                    <a:pt x="217772" y="609433"/>
                  </a:lnTo>
                  <a:lnTo>
                    <a:pt x="264261" y="603713"/>
                  </a:lnTo>
                  <a:lnTo>
                    <a:pt x="306557" y="593622"/>
                  </a:lnTo>
                  <a:lnTo>
                    <a:pt x="344327" y="579306"/>
                  </a:lnTo>
                  <a:lnTo>
                    <a:pt x="404950" y="538569"/>
                  </a:lnTo>
                  <a:lnTo>
                    <a:pt x="443462" y="482650"/>
                  </a:lnTo>
                  <a:lnTo>
                    <a:pt x="457193" y="412699"/>
                  </a:lnTo>
                  <a:lnTo>
                    <a:pt x="453931" y="372819"/>
                  </a:lnTo>
                  <a:lnTo>
                    <a:pt x="443474" y="329863"/>
                  </a:lnTo>
                  <a:lnTo>
                    <a:pt x="425486" y="283972"/>
                  </a:lnTo>
                  <a:lnTo>
                    <a:pt x="399636" y="235291"/>
                  </a:lnTo>
                  <a:lnTo>
                    <a:pt x="379771" y="187527"/>
                  </a:lnTo>
                  <a:lnTo>
                    <a:pt x="369038" y="136123"/>
                  </a:lnTo>
                  <a:lnTo>
                    <a:pt x="360719" y="85183"/>
                  </a:lnTo>
                  <a:lnTo>
                    <a:pt x="348096" y="38809"/>
                  </a:lnTo>
                  <a:lnTo>
                    <a:pt x="324452" y="1103"/>
                  </a:lnTo>
                  <a:lnTo>
                    <a:pt x="262208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7069163" y="0"/>
              <a:ext cx="479425" cy="1396365"/>
            </a:xfrm>
            <a:custGeom>
              <a:avLst/>
              <a:gdLst/>
              <a:ahLst/>
              <a:cxnLst/>
              <a:rect l="l" t="t" r="r" b="b"/>
              <a:pathLst>
                <a:path w="479425" h="1396365">
                  <a:moveTo>
                    <a:pt x="478802" y="1171587"/>
                  </a:moveTo>
                  <a:lnTo>
                    <a:pt x="473735" y="1131658"/>
                  </a:lnTo>
                  <a:lnTo>
                    <a:pt x="462991" y="1090701"/>
                  </a:lnTo>
                  <a:lnTo>
                    <a:pt x="461873" y="1087882"/>
                  </a:lnTo>
                  <a:lnTo>
                    <a:pt x="461873" y="1190371"/>
                  </a:lnTo>
                  <a:lnTo>
                    <a:pt x="459435" y="1224813"/>
                  </a:lnTo>
                  <a:lnTo>
                    <a:pt x="449351" y="1257871"/>
                  </a:lnTo>
                  <a:lnTo>
                    <a:pt x="430314" y="1289278"/>
                  </a:lnTo>
                  <a:lnTo>
                    <a:pt x="400989" y="1318768"/>
                  </a:lnTo>
                  <a:lnTo>
                    <a:pt x="360083" y="1346073"/>
                  </a:lnTo>
                  <a:lnTo>
                    <a:pt x="359829" y="1346327"/>
                  </a:lnTo>
                  <a:lnTo>
                    <a:pt x="319951" y="1362964"/>
                  </a:lnTo>
                  <a:lnTo>
                    <a:pt x="279958" y="1372641"/>
                  </a:lnTo>
                  <a:lnTo>
                    <a:pt x="240499" y="1375803"/>
                  </a:lnTo>
                  <a:lnTo>
                    <a:pt x="202260" y="1372870"/>
                  </a:lnTo>
                  <a:lnTo>
                    <a:pt x="132118" y="1350403"/>
                  </a:lnTo>
                  <a:lnTo>
                    <a:pt x="74942" y="1308620"/>
                  </a:lnTo>
                  <a:lnTo>
                    <a:pt x="36131" y="1250937"/>
                  </a:lnTo>
                  <a:lnTo>
                    <a:pt x="21094" y="1180719"/>
                  </a:lnTo>
                  <a:lnTo>
                    <a:pt x="24168" y="1141971"/>
                  </a:lnTo>
                  <a:lnTo>
                    <a:pt x="35204" y="1101356"/>
                  </a:lnTo>
                  <a:lnTo>
                    <a:pt x="54902" y="1059307"/>
                  </a:lnTo>
                  <a:lnTo>
                    <a:pt x="73469" y="1019302"/>
                  </a:lnTo>
                  <a:lnTo>
                    <a:pt x="91897" y="979170"/>
                  </a:lnTo>
                  <a:lnTo>
                    <a:pt x="107924" y="938187"/>
                  </a:lnTo>
                  <a:lnTo>
                    <a:pt x="119291" y="895604"/>
                  </a:lnTo>
                  <a:lnTo>
                    <a:pt x="123621" y="845985"/>
                  </a:lnTo>
                  <a:lnTo>
                    <a:pt x="134988" y="806475"/>
                  </a:lnTo>
                  <a:lnTo>
                    <a:pt x="162661" y="783653"/>
                  </a:lnTo>
                  <a:lnTo>
                    <a:pt x="215938" y="784098"/>
                  </a:lnTo>
                  <a:lnTo>
                    <a:pt x="223113" y="832878"/>
                  </a:lnTo>
                  <a:lnTo>
                    <a:pt x="224447" y="882218"/>
                  </a:lnTo>
                  <a:lnTo>
                    <a:pt x="219113" y="931164"/>
                  </a:lnTo>
                  <a:lnTo>
                    <a:pt x="206298" y="978700"/>
                  </a:lnTo>
                  <a:lnTo>
                    <a:pt x="185204" y="1023874"/>
                  </a:lnTo>
                  <a:lnTo>
                    <a:pt x="169786" y="1047623"/>
                  </a:lnTo>
                  <a:lnTo>
                    <a:pt x="153708" y="1073556"/>
                  </a:lnTo>
                  <a:lnTo>
                    <a:pt x="144589" y="1100874"/>
                  </a:lnTo>
                  <a:lnTo>
                    <a:pt x="150406" y="1128268"/>
                  </a:lnTo>
                  <a:lnTo>
                    <a:pt x="168732" y="1144600"/>
                  </a:lnTo>
                  <a:lnTo>
                    <a:pt x="192252" y="1149032"/>
                  </a:lnTo>
                  <a:lnTo>
                    <a:pt x="216623" y="1143673"/>
                  </a:lnTo>
                  <a:lnTo>
                    <a:pt x="237528" y="1130554"/>
                  </a:lnTo>
                  <a:lnTo>
                    <a:pt x="269684" y="1151178"/>
                  </a:lnTo>
                  <a:lnTo>
                    <a:pt x="304139" y="1150378"/>
                  </a:lnTo>
                  <a:lnTo>
                    <a:pt x="329196" y="1135011"/>
                  </a:lnTo>
                  <a:lnTo>
                    <a:pt x="333082" y="1132636"/>
                  </a:lnTo>
                  <a:lnTo>
                    <a:pt x="348691" y="1102474"/>
                  </a:lnTo>
                  <a:lnTo>
                    <a:pt x="343192" y="1064387"/>
                  </a:lnTo>
                  <a:lnTo>
                    <a:pt x="330644" y="1034656"/>
                  </a:lnTo>
                  <a:lnTo>
                    <a:pt x="330644" y="1089279"/>
                  </a:lnTo>
                  <a:lnTo>
                    <a:pt x="320675" y="1121968"/>
                  </a:lnTo>
                  <a:lnTo>
                    <a:pt x="292658" y="1135011"/>
                  </a:lnTo>
                  <a:lnTo>
                    <a:pt x="282333" y="1130554"/>
                  </a:lnTo>
                  <a:lnTo>
                    <a:pt x="278142" y="1128750"/>
                  </a:lnTo>
                  <a:lnTo>
                    <a:pt x="252641" y="1117727"/>
                  </a:lnTo>
                  <a:lnTo>
                    <a:pt x="259892" y="1110005"/>
                  </a:lnTo>
                  <a:lnTo>
                    <a:pt x="264477" y="1104138"/>
                  </a:lnTo>
                  <a:lnTo>
                    <a:pt x="266395" y="1101699"/>
                  </a:lnTo>
                  <a:lnTo>
                    <a:pt x="272122" y="1092873"/>
                  </a:lnTo>
                  <a:lnTo>
                    <a:pt x="277025" y="1083564"/>
                  </a:lnTo>
                  <a:lnTo>
                    <a:pt x="277406" y="1083818"/>
                  </a:lnTo>
                  <a:lnTo>
                    <a:pt x="277393" y="1083564"/>
                  </a:lnTo>
                  <a:lnTo>
                    <a:pt x="277342" y="1057922"/>
                  </a:lnTo>
                  <a:lnTo>
                    <a:pt x="277329" y="1051979"/>
                  </a:lnTo>
                  <a:lnTo>
                    <a:pt x="262458" y="1039202"/>
                  </a:lnTo>
                  <a:lnTo>
                    <a:pt x="262458" y="1073797"/>
                  </a:lnTo>
                  <a:lnTo>
                    <a:pt x="257352" y="1084605"/>
                  </a:lnTo>
                  <a:lnTo>
                    <a:pt x="249313" y="1094663"/>
                  </a:lnTo>
                  <a:lnTo>
                    <a:pt x="241503" y="1103680"/>
                  </a:lnTo>
                  <a:lnTo>
                    <a:pt x="241719" y="1104138"/>
                  </a:lnTo>
                  <a:lnTo>
                    <a:pt x="241338" y="1103884"/>
                  </a:lnTo>
                  <a:lnTo>
                    <a:pt x="241503" y="1103680"/>
                  </a:lnTo>
                  <a:lnTo>
                    <a:pt x="234340" y="1087716"/>
                  </a:lnTo>
                  <a:lnTo>
                    <a:pt x="235635" y="1069352"/>
                  </a:lnTo>
                  <a:lnTo>
                    <a:pt x="244944" y="1057922"/>
                  </a:lnTo>
                  <a:lnTo>
                    <a:pt x="261658" y="1062355"/>
                  </a:lnTo>
                  <a:lnTo>
                    <a:pt x="262458" y="1073797"/>
                  </a:lnTo>
                  <a:lnTo>
                    <a:pt x="262458" y="1039202"/>
                  </a:lnTo>
                  <a:lnTo>
                    <a:pt x="262102" y="1038885"/>
                  </a:lnTo>
                  <a:lnTo>
                    <a:pt x="240601" y="1041704"/>
                  </a:lnTo>
                  <a:lnTo>
                    <a:pt x="221703" y="1057592"/>
                  </a:lnTo>
                  <a:lnTo>
                    <a:pt x="214325" y="1083564"/>
                  </a:lnTo>
                  <a:lnTo>
                    <a:pt x="214325" y="1083818"/>
                  </a:lnTo>
                  <a:lnTo>
                    <a:pt x="227241" y="1117219"/>
                  </a:lnTo>
                  <a:lnTo>
                    <a:pt x="206984" y="1128623"/>
                  </a:lnTo>
                  <a:lnTo>
                    <a:pt x="184035" y="1128750"/>
                  </a:lnTo>
                  <a:lnTo>
                    <a:pt x="167068" y="1117409"/>
                  </a:lnTo>
                  <a:lnTo>
                    <a:pt x="164757" y="1094359"/>
                  </a:lnTo>
                  <a:lnTo>
                    <a:pt x="175717" y="1071638"/>
                  </a:lnTo>
                  <a:lnTo>
                    <a:pt x="191096" y="1047496"/>
                  </a:lnTo>
                  <a:lnTo>
                    <a:pt x="203098" y="1028712"/>
                  </a:lnTo>
                  <a:lnTo>
                    <a:pt x="214287" y="1005840"/>
                  </a:lnTo>
                  <a:lnTo>
                    <a:pt x="232829" y="953312"/>
                  </a:lnTo>
                  <a:lnTo>
                    <a:pt x="242493" y="898779"/>
                  </a:lnTo>
                  <a:lnTo>
                    <a:pt x="243128" y="843394"/>
                  </a:lnTo>
                  <a:lnTo>
                    <a:pt x="234607" y="788289"/>
                  </a:lnTo>
                  <a:lnTo>
                    <a:pt x="240957" y="790448"/>
                  </a:lnTo>
                  <a:lnTo>
                    <a:pt x="247942" y="790067"/>
                  </a:lnTo>
                  <a:lnTo>
                    <a:pt x="252285" y="788289"/>
                  </a:lnTo>
                  <a:lnTo>
                    <a:pt x="254165" y="787527"/>
                  </a:lnTo>
                  <a:lnTo>
                    <a:pt x="252476" y="841654"/>
                  </a:lnTo>
                  <a:lnTo>
                    <a:pt x="260286" y="894905"/>
                  </a:lnTo>
                  <a:lnTo>
                    <a:pt x="275183" y="947115"/>
                  </a:lnTo>
                  <a:lnTo>
                    <a:pt x="294728" y="998080"/>
                  </a:lnTo>
                  <a:lnTo>
                    <a:pt x="316522" y="1047623"/>
                  </a:lnTo>
                  <a:lnTo>
                    <a:pt x="330644" y="1089279"/>
                  </a:lnTo>
                  <a:lnTo>
                    <a:pt x="330644" y="1034656"/>
                  </a:lnTo>
                  <a:lnTo>
                    <a:pt x="324167" y="1019302"/>
                  </a:lnTo>
                  <a:lnTo>
                    <a:pt x="305130" y="974013"/>
                  </a:lnTo>
                  <a:lnTo>
                    <a:pt x="288086" y="927823"/>
                  </a:lnTo>
                  <a:lnTo>
                    <a:pt x="275374" y="880783"/>
                  </a:lnTo>
                  <a:lnTo>
                    <a:pt x="269240" y="832802"/>
                  </a:lnTo>
                  <a:lnTo>
                    <a:pt x="271729" y="787527"/>
                  </a:lnTo>
                  <a:lnTo>
                    <a:pt x="271945" y="783717"/>
                  </a:lnTo>
                  <a:lnTo>
                    <a:pt x="323088" y="784402"/>
                  </a:lnTo>
                  <a:lnTo>
                    <a:pt x="349694" y="808240"/>
                  </a:lnTo>
                  <a:lnTo>
                    <a:pt x="360629" y="847877"/>
                  </a:lnTo>
                  <a:lnTo>
                    <a:pt x="364782" y="895985"/>
                  </a:lnTo>
                  <a:lnTo>
                    <a:pt x="375932" y="932180"/>
                  </a:lnTo>
                  <a:lnTo>
                    <a:pt x="390017" y="969060"/>
                  </a:lnTo>
                  <a:lnTo>
                    <a:pt x="405688" y="1006386"/>
                  </a:lnTo>
                  <a:lnTo>
                    <a:pt x="421652" y="1043876"/>
                  </a:lnTo>
                  <a:lnTo>
                    <a:pt x="436562" y="1081278"/>
                  </a:lnTo>
                  <a:lnTo>
                    <a:pt x="449122" y="1118336"/>
                  </a:lnTo>
                  <a:lnTo>
                    <a:pt x="458000" y="1154785"/>
                  </a:lnTo>
                  <a:lnTo>
                    <a:pt x="461873" y="1190371"/>
                  </a:lnTo>
                  <a:lnTo>
                    <a:pt x="461873" y="1087882"/>
                  </a:lnTo>
                  <a:lnTo>
                    <a:pt x="446620" y="1049261"/>
                  </a:lnTo>
                  <a:lnTo>
                    <a:pt x="424726" y="1007872"/>
                  </a:lnTo>
                  <a:lnTo>
                    <a:pt x="401777" y="961656"/>
                  </a:lnTo>
                  <a:lnTo>
                    <a:pt x="389331" y="914361"/>
                  </a:lnTo>
                  <a:lnTo>
                    <a:pt x="382193" y="868946"/>
                  </a:lnTo>
                  <a:lnTo>
                    <a:pt x="375196" y="828344"/>
                  </a:lnTo>
                  <a:lnTo>
                    <a:pt x="363156" y="795528"/>
                  </a:lnTo>
                  <a:lnTo>
                    <a:pt x="351256" y="783717"/>
                  </a:lnTo>
                  <a:lnTo>
                    <a:pt x="340906" y="773430"/>
                  </a:lnTo>
                  <a:lnTo>
                    <a:pt x="341922" y="766064"/>
                  </a:lnTo>
                  <a:lnTo>
                    <a:pt x="346481" y="733082"/>
                  </a:lnTo>
                  <a:lnTo>
                    <a:pt x="347243" y="720344"/>
                  </a:lnTo>
                  <a:lnTo>
                    <a:pt x="348907" y="692823"/>
                  </a:lnTo>
                  <a:lnTo>
                    <a:pt x="348500" y="665099"/>
                  </a:lnTo>
                  <a:lnTo>
                    <a:pt x="348297" y="651827"/>
                  </a:lnTo>
                  <a:lnTo>
                    <a:pt x="345668" y="623062"/>
                  </a:lnTo>
                  <a:lnTo>
                    <a:pt x="345554" y="621817"/>
                  </a:lnTo>
                  <a:lnTo>
                    <a:pt x="344589" y="611251"/>
                  </a:lnTo>
                  <a:lnTo>
                    <a:pt x="339839" y="604989"/>
                  </a:lnTo>
                  <a:lnTo>
                    <a:pt x="337896" y="604697"/>
                  </a:lnTo>
                  <a:lnTo>
                    <a:pt x="331901" y="603808"/>
                  </a:lnTo>
                  <a:lnTo>
                    <a:pt x="331038" y="603897"/>
                  </a:lnTo>
                  <a:lnTo>
                    <a:pt x="331038" y="691870"/>
                  </a:lnTo>
                  <a:lnTo>
                    <a:pt x="330746" y="702056"/>
                  </a:lnTo>
                  <a:lnTo>
                    <a:pt x="329349" y="702348"/>
                  </a:lnTo>
                  <a:lnTo>
                    <a:pt x="329349" y="720344"/>
                  </a:lnTo>
                  <a:lnTo>
                    <a:pt x="328434" y="731850"/>
                  </a:lnTo>
                  <a:lnTo>
                    <a:pt x="327266" y="743305"/>
                  </a:lnTo>
                  <a:lnTo>
                    <a:pt x="325818" y="754710"/>
                  </a:lnTo>
                  <a:lnTo>
                    <a:pt x="324142" y="766064"/>
                  </a:lnTo>
                  <a:lnTo>
                    <a:pt x="294309" y="763028"/>
                  </a:lnTo>
                  <a:lnTo>
                    <a:pt x="244259" y="761784"/>
                  </a:lnTo>
                  <a:lnTo>
                    <a:pt x="193332" y="762673"/>
                  </a:lnTo>
                  <a:lnTo>
                    <a:pt x="160947" y="766064"/>
                  </a:lnTo>
                  <a:lnTo>
                    <a:pt x="160947" y="763905"/>
                  </a:lnTo>
                  <a:lnTo>
                    <a:pt x="202565" y="751027"/>
                  </a:lnTo>
                  <a:lnTo>
                    <a:pt x="244525" y="739457"/>
                  </a:lnTo>
                  <a:lnTo>
                    <a:pt x="286791" y="729234"/>
                  </a:lnTo>
                  <a:lnTo>
                    <a:pt x="329349" y="720344"/>
                  </a:lnTo>
                  <a:lnTo>
                    <a:pt x="329349" y="702348"/>
                  </a:lnTo>
                  <a:lnTo>
                    <a:pt x="287248" y="710895"/>
                  </a:lnTo>
                  <a:lnTo>
                    <a:pt x="244043" y="721169"/>
                  </a:lnTo>
                  <a:lnTo>
                    <a:pt x="201206" y="732891"/>
                  </a:lnTo>
                  <a:lnTo>
                    <a:pt x="158788" y="745998"/>
                  </a:lnTo>
                  <a:lnTo>
                    <a:pt x="157759" y="737997"/>
                  </a:lnTo>
                  <a:lnTo>
                    <a:pt x="156679" y="729234"/>
                  </a:lnTo>
                  <a:lnTo>
                    <a:pt x="154851" y="713867"/>
                  </a:lnTo>
                  <a:lnTo>
                    <a:pt x="199301" y="703465"/>
                  </a:lnTo>
                  <a:lnTo>
                    <a:pt x="230276" y="695325"/>
                  </a:lnTo>
                  <a:lnTo>
                    <a:pt x="243459" y="691870"/>
                  </a:lnTo>
                  <a:lnTo>
                    <a:pt x="287286" y="679081"/>
                  </a:lnTo>
                  <a:lnTo>
                    <a:pt x="330746" y="665099"/>
                  </a:lnTo>
                  <a:lnTo>
                    <a:pt x="330962" y="672338"/>
                  </a:lnTo>
                  <a:lnTo>
                    <a:pt x="331038" y="691870"/>
                  </a:lnTo>
                  <a:lnTo>
                    <a:pt x="331038" y="603897"/>
                  </a:lnTo>
                  <a:lnTo>
                    <a:pt x="329222" y="604075"/>
                  </a:lnTo>
                  <a:lnTo>
                    <a:pt x="329222" y="646557"/>
                  </a:lnTo>
                  <a:lnTo>
                    <a:pt x="285496" y="660463"/>
                  </a:lnTo>
                  <a:lnTo>
                    <a:pt x="241439" y="673227"/>
                  </a:lnTo>
                  <a:lnTo>
                    <a:pt x="197078" y="684847"/>
                  </a:lnTo>
                  <a:lnTo>
                    <a:pt x="152438" y="695325"/>
                  </a:lnTo>
                  <a:lnTo>
                    <a:pt x="151549" y="687705"/>
                  </a:lnTo>
                  <a:lnTo>
                    <a:pt x="150850" y="679081"/>
                  </a:lnTo>
                  <a:lnTo>
                    <a:pt x="150406" y="672338"/>
                  </a:lnTo>
                  <a:lnTo>
                    <a:pt x="190385" y="665657"/>
                  </a:lnTo>
                  <a:lnTo>
                    <a:pt x="229412" y="655180"/>
                  </a:lnTo>
                  <a:lnTo>
                    <a:pt x="232740" y="653923"/>
                  </a:lnTo>
                  <a:lnTo>
                    <a:pt x="267220" y="640969"/>
                  </a:lnTo>
                  <a:lnTo>
                    <a:pt x="303568" y="623062"/>
                  </a:lnTo>
                  <a:lnTo>
                    <a:pt x="327190" y="623062"/>
                  </a:lnTo>
                  <a:lnTo>
                    <a:pt x="328079" y="630936"/>
                  </a:lnTo>
                  <a:lnTo>
                    <a:pt x="328714" y="638683"/>
                  </a:lnTo>
                  <a:lnTo>
                    <a:pt x="329222" y="646557"/>
                  </a:lnTo>
                  <a:lnTo>
                    <a:pt x="329222" y="604075"/>
                  </a:lnTo>
                  <a:lnTo>
                    <a:pt x="322745" y="604697"/>
                  </a:lnTo>
                  <a:lnTo>
                    <a:pt x="314363" y="604647"/>
                  </a:lnTo>
                  <a:lnTo>
                    <a:pt x="303530" y="576541"/>
                  </a:lnTo>
                  <a:lnTo>
                    <a:pt x="298843" y="573709"/>
                  </a:lnTo>
                  <a:lnTo>
                    <a:pt x="296075" y="572046"/>
                  </a:lnTo>
                  <a:lnTo>
                    <a:pt x="296075" y="604393"/>
                  </a:lnTo>
                  <a:lnTo>
                    <a:pt x="263436" y="604456"/>
                  </a:lnTo>
                  <a:lnTo>
                    <a:pt x="263436" y="623062"/>
                  </a:lnTo>
                  <a:lnTo>
                    <a:pt x="235800" y="633945"/>
                  </a:lnTo>
                  <a:lnTo>
                    <a:pt x="207492" y="642734"/>
                  </a:lnTo>
                  <a:lnTo>
                    <a:pt x="178600" y="649414"/>
                  </a:lnTo>
                  <a:lnTo>
                    <a:pt x="149263" y="653923"/>
                  </a:lnTo>
                  <a:lnTo>
                    <a:pt x="149072" y="647547"/>
                  </a:lnTo>
                  <a:lnTo>
                    <a:pt x="148767" y="642734"/>
                  </a:lnTo>
                  <a:lnTo>
                    <a:pt x="148805" y="634746"/>
                  </a:lnTo>
                  <a:lnTo>
                    <a:pt x="150279" y="628650"/>
                  </a:lnTo>
                  <a:lnTo>
                    <a:pt x="150025" y="628650"/>
                  </a:lnTo>
                  <a:lnTo>
                    <a:pt x="175933" y="622084"/>
                  </a:lnTo>
                  <a:lnTo>
                    <a:pt x="208826" y="622033"/>
                  </a:lnTo>
                  <a:lnTo>
                    <a:pt x="235153" y="623570"/>
                  </a:lnTo>
                  <a:lnTo>
                    <a:pt x="263436" y="623062"/>
                  </a:lnTo>
                  <a:lnTo>
                    <a:pt x="263436" y="604456"/>
                  </a:lnTo>
                  <a:lnTo>
                    <a:pt x="209880" y="604558"/>
                  </a:lnTo>
                  <a:lnTo>
                    <a:pt x="181140" y="604393"/>
                  </a:lnTo>
                  <a:lnTo>
                    <a:pt x="181521" y="604012"/>
                  </a:lnTo>
                  <a:lnTo>
                    <a:pt x="181521" y="603885"/>
                  </a:lnTo>
                  <a:lnTo>
                    <a:pt x="181267" y="603885"/>
                  </a:lnTo>
                  <a:lnTo>
                    <a:pt x="199390" y="581202"/>
                  </a:lnTo>
                  <a:lnTo>
                    <a:pt x="238620" y="573709"/>
                  </a:lnTo>
                  <a:lnTo>
                    <a:pt x="277863" y="581444"/>
                  </a:lnTo>
                  <a:lnTo>
                    <a:pt x="296075" y="604393"/>
                  </a:lnTo>
                  <a:lnTo>
                    <a:pt x="296075" y="572046"/>
                  </a:lnTo>
                  <a:lnTo>
                    <a:pt x="276098" y="559981"/>
                  </a:lnTo>
                  <a:lnTo>
                    <a:pt x="252133" y="556488"/>
                  </a:lnTo>
                  <a:lnTo>
                    <a:pt x="252133" y="0"/>
                  </a:lnTo>
                  <a:lnTo>
                    <a:pt x="233845" y="0"/>
                  </a:lnTo>
                  <a:lnTo>
                    <a:pt x="233845" y="555777"/>
                  </a:lnTo>
                  <a:lnTo>
                    <a:pt x="204076" y="560603"/>
                  </a:lnTo>
                  <a:lnTo>
                    <a:pt x="175818" y="577316"/>
                  </a:lnTo>
                  <a:lnTo>
                    <a:pt x="163614" y="604647"/>
                  </a:lnTo>
                  <a:lnTo>
                    <a:pt x="137375" y="619709"/>
                  </a:lnTo>
                  <a:lnTo>
                    <a:pt x="129540" y="653846"/>
                  </a:lnTo>
                  <a:lnTo>
                    <a:pt x="132842" y="697369"/>
                  </a:lnTo>
                  <a:lnTo>
                    <a:pt x="139979" y="740587"/>
                  </a:lnTo>
                  <a:lnTo>
                    <a:pt x="143675" y="773811"/>
                  </a:lnTo>
                  <a:lnTo>
                    <a:pt x="122364" y="792124"/>
                  </a:lnTo>
                  <a:lnTo>
                    <a:pt x="110921" y="816927"/>
                  </a:lnTo>
                  <a:lnTo>
                    <a:pt x="106070" y="845070"/>
                  </a:lnTo>
                  <a:lnTo>
                    <a:pt x="104559" y="873379"/>
                  </a:lnTo>
                  <a:lnTo>
                    <a:pt x="98640" y="908748"/>
                  </a:lnTo>
                  <a:lnTo>
                    <a:pt x="89128" y="943216"/>
                  </a:lnTo>
                  <a:lnTo>
                    <a:pt x="76085" y="976528"/>
                  </a:lnTo>
                  <a:lnTo>
                    <a:pt x="59601" y="1008380"/>
                  </a:lnTo>
                  <a:lnTo>
                    <a:pt x="28295" y="1071257"/>
                  </a:lnTo>
                  <a:lnTo>
                    <a:pt x="8864" y="1127252"/>
                  </a:lnTo>
                  <a:lnTo>
                    <a:pt x="0" y="1176705"/>
                  </a:lnTo>
                  <a:lnTo>
                    <a:pt x="457" y="1220012"/>
                  </a:lnTo>
                  <a:lnTo>
                    <a:pt x="8940" y="1257541"/>
                  </a:lnTo>
                  <a:lnTo>
                    <a:pt x="44945" y="1316710"/>
                  </a:lnTo>
                  <a:lnTo>
                    <a:pt x="97866" y="1357160"/>
                  </a:lnTo>
                  <a:lnTo>
                    <a:pt x="157505" y="1381848"/>
                  </a:lnTo>
                  <a:lnTo>
                    <a:pt x="213715" y="1393723"/>
                  </a:lnTo>
                  <a:lnTo>
                    <a:pt x="237350" y="1395780"/>
                  </a:lnTo>
                  <a:lnTo>
                    <a:pt x="256324" y="1395730"/>
                  </a:lnTo>
                  <a:lnTo>
                    <a:pt x="305752" y="1389329"/>
                  </a:lnTo>
                  <a:lnTo>
                    <a:pt x="348843" y="1377035"/>
                  </a:lnTo>
                  <a:lnTo>
                    <a:pt x="351409" y="1375803"/>
                  </a:lnTo>
                  <a:lnTo>
                    <a:pt x="385648" y="1359408"/>
                  </a:lnTo>
                  <a:lnTo>
                    <a:pt x="440728" y="1310259"/>
                  </a:lnTo>
                  <a:lnTo>
                    <a:pt x="471576" y="1246212"/>
                  </a:lnTo>
                  <a:lnTo>
                    <a:pt x="478104" y="1209954"/>
                  </a:lnTo>
                  <a:lnTo>
                    <a:pt x="478802" y="117158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7143750" y="1163574"/>
              <a:ext cx="123825" cy="149860"/>
            </a:xfrm>
            <a:custGeom>
              <a:avLst/>
              <a:gdLst/>
              <a:ahLst/>
              <a:cxnLst/>
              <a:rect l="l" t="t" r="r" b="b"/>
              <a:pathLst>
                <a:path w="123825" h="149859">
                  <a:moveTo>
                    <a:pt x="0" y="0"/>
                  </a:moveTo>
                  <a:lnTo>
                    <a:pt x="10554" y="48053"/>
                  </a:lnTo>
                  <a:lnTo>
                    <a:pt x="38433" y="92201"/>
                  </a:lnTo>
                  <a:lnTo>
                    <a:pt x="77956" y="127587"/>
                  </a:lnTo>
                  <a:lnTo>
                    <a:pt x="123444" y="149351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7812023" y="0"/>
            <a:ext cx="1332230" cy="2641600"/>
            <a:chOff x="7812023" y="0"/>
            <a:chExt cx="1332230" cy="2641600"/>
          </a:xfrm>
        </p:grpSpPr>
        <p:sp>
          <p:nvSpPr>
            <p:cNvPr id="34" name="object 34"/>
            <p:cNvSpPr/>
            <p:nvPr/>
          </p:nvSpPr>
          <p:spPr>
            <a:xfrm>
              <a:off x="8330184" y="1789175"/>
              <a:ext cx="814069" cy="852169"/>
            </a:xfrm>
            <a:custGeom>
              <a:avLst/>
              <a:gdLst/>
              <a:ahLst/>
              <a:cxnLst/>
              <a:rect l="l" t="t" r="r" b="b"/>
              <a:pathLst>
                <a:path w="814070" h="852169">
                  <a:moveTo>
                    <a:pt x="813816" y="249707"/>
                  </a:moveTo>
                  <a:lnTo>
                    <a:pt x="793750" y="210997"/>
                  </a:lnTo>
                  <a:lnTo>
                    <a:pt x="769708" y="174421"/>
                  </a:lnTo>
                  <a:lnTo>
                    <a:pt x="742149" y="140589"/>
                  </a:lnTo>
                  <a:lnTo>
                    <a:pt x="711327" y="109766"/>
                  </a:lnTo>
                  <a:lnTo>
                    <a:pt x="677494" y="82207"/>
                  </a:lnTo>
                  <a:lnTo>
                    <a:pt x="640918" y="58178"/>
                  </a:lnTo>
                  <a:lnTo>
                    <a:pt x="601853" y="37922"/>
                  </a:lnTo>
                  <a:lnTo>
                    <a:pt x="560565" y="21729"/>
                  </a:lnTo>
                  <a:lnTo>
                    <a:pt x="517321" y="9829"/>
                  </a:lnTo>
                  <a:lnTo>
                    <a:pt x="472351" y="2501"/>
                  </a:lnTo>
                  <a:lnTo>
                    <a:pt x="425958" y="0"/>
                  </a:lnTo>
                  <a:lnTo>
                    <a:pt x="379552" y="2501"/>
                  </a:lnTo>
                  <a:lnTo>
                    <a:pt x="334581" y="9829"/>
                  </a:lnTo>
                  <a:lnTo>
                    <a:pt x="291338" y="21729"/>
                  </a:lnTo>
                  <a:lnTo>
                    <a:pt x="250050" y="37922"/>
                  </a:lnTo>
                  <a:lnTo>
                    <a:pt x="210985" y="58178"/>
                  </a:lnTo>
                  <a:lnTo>
                    <a:pt x="174409" y="82207"/>
                  </a:lnTo>
                  <a:lnTo>
                    <a:pt x="140576" y="109766"/>
                  </a:lnTo>
                  <a:lnTo>
                    <a:pt x="109753" y="140589"/>
                  </a:lnTo>
                  <a:lnTo>
                    <a:pt x="82194" y="174421"/>
                  </a:lnTo>
                  <a:lnTo>
                    <a:pt x="58166" y="210997"/>
                  </a:lnTo>
                  <a:lnTo>
                    <a:pt x="37909" y="250063"/>
                  </a:lnTo>
                  <a:lnTo>
                    <a:pt x="21717" y="291350"/>
                  </a:lnTo>
                  <a:lnTo>
                    <a:pt x="9817" y="334594"/>
                  </a:lnTo>
                  <a:lnTo>
                    <a:pt x="2489" y="379564"/>
                  </a:lnTo>
                  <a:lnTo>
                    <a:pt x="0" y="425958"/>
                  </a:lnTo>
                  <a:lnTo>
                    <a:pt x="2489" y="472363"/>
                  </a:lnTo>
                  <a:lnTo>
                    <a:pt x="9817" y="517334"/>
                  </a:lnTo>
                  <a:lnTo>
                    <a:pt x="21717" y="560578"/>
                  </a:lnTo>
                  <a:lnTo>
                    <a:pt x="37909" y="601865"/>
                  </a:lnTo>
                  <a:lnTo>
                    <a:pt x="58166" y="640930"/>
                  </a:lnTo>
                  <a:lnTo>
                    <a:pt x="82194" y="677506"/>
                  </a:lnTo>
                  <a:lnTo>
                    <a:pt x="109753" y="711339"/>
                  </a:lnTo>
                  <a:lnTo>
                    <a:pt x="140576" y="742162"/>
                  </a:lnTo>
                  <a:lnTo>
                    <a:pt x="174409" y="769721"/>
                  </a:lnTo>
                  <a:lnTo>
                    <a:pt x="210985" y="793750"/>
                  </a:lnTo>
                  <a:lnTo>
                    <a:pt x="250050" y="814006"/>
                  </a:lnTo>
                  <a:lnTo>
                    <a:pt x="291338" y="830199"/>
                  </a:lnTo>
                  <a:lnTo>
                    <a:pt x="334581" y="842098"/>
                  </a:lnTo>
                  <a:lnTo>
                    <a:pt x="379552" y="849426"/>
                  </a:lnTo>
                  <a:lnTo>
                    <a:pt x="425958" y="851916"/>
                  </a:lnTo>
                  <a:lnTo>
                    <a:pt x="472351" y="849426"/>
                  </a:lnTo>
                  <a:lnTo>
                    <a:pt x="517321" y="842098"/>
                  </a:lnTo>
                  <a:lnTo>
                    <a:pt x="560565" y="830199"/>
                  </a:lnTo>
                  <a:lnTo>
                    <a:pt x="601853" y="814006"/>
                  </a:lnTo>
                  <a:lnTo>
                    <a:pt x="640918" y="793750"/>
                  </a:lnTo>
                  <a:lnTo>
                    <a:pt x="677494" y="769721"/>
                  </a:lnTo>
                  <a:lnTo>
                    <a:pt x="711327" y="742162"/>
                  </a:lnTo>
                  <a:lnTo>
                    <a:pt x="742149" y="711339"/>
                  </a:lnTo>
                  <a:lnTo>
                    <a:pt x="769708" y="677506"/>
                  </a:lnTo>
                  <a:lnTo>
                    <a:pt x="793750" y="640930"/>
                  </a:lnTo>
                  <a:lnTo>
                    <a:pt x="813816" y="602221"/>
                  </a:lnTo>
                  <a:lnTo>
                    <a:pt x="813816" y="249707"/>
                  </a:lnTo>
                  <a:close/>
                </a:path>
              </a:pathLst>
            </a:custGeom>
            <a:solidFill>
              <a:srgbClr val="D7B8FF">
                <a:alpha val="1686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8659367" y="1820554"/>
              <a:ext cx="185753" cy="17283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8523970" y="1977184"/>
              <a:ext cx="466090" cy="474980"/>
            </a:xfrm>
            <a:custGeom>
              <a:avLst/>
              <a:gdLst/>
              <a:ahLst/>
              <a:cxnLst/>
              <a:rect l="l" t="t" r="r" b="b"/>
              <a:pathLst>
                <a:path w="466090" h="474980">
                  <a:moveTo>
                    <a:pt x="252771" y="0"/>
                  </a:moveTo>
                  <a:lnTo>
                    <a:pt x="212105" y="332"/>
                  </a:lnTo>
                  <a:lnTo>
                    <a:pt x="169878" y="6754"/>
                  </a:lnTo>
                  <a:lnTo>
                    <a:pt x="132435" y="18953"/>
                  </a:lnTo>
                  <a:lnTo>
                    <a:pt x="71731" y="58042"/>
                  </a:lnTo>
                  <a:lnTo>
                    <a:pt x="29652" y="112326"/>
                  </a:lnTo>
                  <a:lnTo>
                    <a:pt x="5855" y="176535"/>
                  </a:lnTo>
                  <a:lnTo>
                    <a:pt x="0" y="245394"/>
                  </a:lnTo>
                  <a:lnTo>
                    <a:pt x="3692" y="279921"/>
                  </a:lnTo>
                  <a:lnTo>
                    <a:pt x="24106" y="345871"/>
                  </a:lnTo>
                  <a:lnTo>
                    <a:pt x="61604" y="403293"/>
                  </a:lnTo>
                  <a:lnTo>
                    <a:pt x="115846" y="446913"/>
                  </a:lnTo>
                  <a:lnTo>
                    <a:pt x="186489" y="471458"/>
                  </a:lnTo>
                  <a:lnTo>
                    <a:pt x="227853" y="474931"/>
                  </a:lnTo>
                  <a:lnTo>
                    <a:pt x="269011" y="471064"/>
                  </a:lnTo>
                  <a:lnTo>
                    <a:pt x="306196" y="462243"/>
                  </a:lnTo>
                  <a:lnTo>
                    <a:pt x="368743" y="431696"/>
                  </a:lnTo>
                  <a:lnTo>
                    <a:pt x="415687" y="387210"/>
                  </a:lnTo>
                  <a:lnTo>
                    <a:pt x="447223" y="332706"/>
                  </a:lnTo>
                  <a:lnTo>
                    <a:pt x="463543" y="272105"/>
                  </a:lnTo>
                  <a:lnTo>
                    <a:pt x="466058" y="240743"/>
                  </a:lnTo>
                  <a:lnTo>
                    <a:pt x="464842" y="209326"/>
                  </a:lnTo>
                  <a:lnTo>
                    <a:pt x="451311" y="148292"/>
                  </a:lnTo>
                  <a:lnTo>
                    <a:pt x="423146" y="92921"/>
                  </a:lnTo>
                  <a:lnTo>
                    <a:pt x="380538" y="47135"/>
                  </a:lnTo>
                  <a:lnTo>
                    <a:pt x="323682" y="14855"/>
                  </a:lnTo>
                  <a:lnTo>
                    <a:pt x="252771" y="0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8513534" y="0"/>
              <a:ext cx="490220" cy="2459990"/>
            </a:xfrm>
            <a:custGeom>
              <a:avLst/>
              <a:gdLst/>
              <a:ahLst/>
              <a:cxnLst/>
              <a:rect l="l" t="t" r="r" b="b"/>
              <a:pathLst>
                <a:path w="490220" h="2459990">
                  <a:moveTo>
                    <a:pt x="490207" y="2216251"/>
                  </a:moveTo>
                  <a:lnTo>
                    <a:pt x="486575" y="2172335"/>
                  </a:lnTo>
                  <a:lnTo>
                    <a:pt x="472744" y="2122144"/>
                  </a:lnTo>
                  <a:lnTo>
                    <a:pt x="469328" y="2115756"/>
                  </a:lnTo>
                  <a:lnTo>
                    <a:pt x="469328" y="2206167"/>
                  </a:lnTo>
                  <a:lnTo>
                    <a:pt x="467906" y="2246884"/>
                  </a:lnTo>
                  <a:lnTo>
                    <a:pt x="459308" y="2287270"/>
                  </a:lnTo>
                  <a:lnTo>
                    <a:pt x="443293" y="2325395"/>
                  </a:lnTo>
                  <a:lnTo>
                    <a:pt x="419620" y="2360371"/>
                  </a:lnTo>
                  <a:lnTo>
                    <a:pt x="388023" y="2391029"/>
                  </a:lnTo>
                  <a:lnTo>
                    <a:pt x="352577" y="2413076"/>
                  </a:lnTo>
                  <a:lnTo>
                    <a:pt x="317779" y="2428773"/>
                  </a:lnTo>
                  <a:lnTo>
                    <a:pt x="250926" y="2442781"/>
                  </a:lnTo>
                  <a:lnTo>
                    <a:pt x="219303" y="2441918"/>
                  </a:lnTo>
                  <a:lnTo>
                    <a:pt x="160743" y="2426551"/>
                  </a:lnTo>
                  <a:lnTo>
                    <a:pt x="109855" y="2395766"/>
                  </a:lnTo>
                  <a:lnTo>
                    <a:pt x="68351" y="2352865"/>
                  </a:lnTo>
                  <a:lnTo>
                    <a:pt x="37973" y="2301202"/>
                  </a:lnTo>
                  <a:lnTo>
                    <a:pt x="20421" y="2244090"/>
                  </a:lnTo>
                  <a:lnTo>
                    <a:pt x="17132" y="2215705"/>
                  </a:lnTo>
                  <a:lnTo>
                    <a:pt x="17195" y="2199652"/>
                  </a:lnTo>
                  <a:lnTo>
                    <a:pt x="21894" y="2155431"/>
                  </a:lnTo>
                  <a:lnTo>
                    <a:pt x="43929" y="2099221"/>
                  </a:lnTo>
                  <a:lnTo>
                    <a:pt x="84797" y="2049195"/>
                  </a:lnTo>
                  <a:lnTo>
                    <a:pt x="146240" y="2008670"/>
                  </a:lnTo>
                  <a:lnTo>
                    <a:pt x="185204" y="1993011"/>
                  </a:lnTo>
                  <a:lnTo>
                    <a:pt x="183426" y="2037791"/>
                  </a:lnTo>
                  <a:lnTo>
                    <a:pt x="181610" y="2082571"/>
                  </a:lnTo>
                  <a:lnTo>
                    <a:pt x="179844" y="2127377"/>
                  </a:lnTo>
                  <a:lnTo>
                    <a:pt x="178219" y="2172208"/>
                  </a:lnTo>
                  <a:lnTo>
                    <a:pt x="177457" y="2172843"/>
                  </a:lnTo>
                  <a:lnTo>
                    <a:pt x="177457" y="2192274"/>
                  </a:lnTo>
                  <a:lnTo>
                    <a:pt x="176593" y="2210651"/>
                  </a:lnTo>
                  <a:lnTo>
                    <a:pt x="175907" y="2229764"/>
                  </a:lnTo>
                  <a:lnTo>
                    <a:pt x="172250" y="2247849"/>
                  </a:lnTo>
                  <a:lnTo>
                    <a:pt x="162471" y="2262886"/>
                  </a:lnTo>
                  <a:lnTo>
                    <a:pt x="155803" y="2244090"/>
                  </a:lnTo>
                  <a:lnTo>
                    <a:pt x="155956" y="2224113"/>
                  </a:lnTo>
                  <a:lnTo>
                    <a:pt x="163106" y="2205863"/>
                  </a:lnTo>
                  <a:lnTo>
                    <a:pt x="177457" y="2192274"/>
                  </a:lnTo>
                  <a:lnTo>
                    <a:pt x="177457" y="2172843"/>
                  </a:lnTo>
                  <a:lnTo>
                    <a:pt x="153073" y="2193061"/>
                  </a:lnTo>
                  <a:lnTo>
                    <a:pt x="139560" y="2216162"/>
                  </a:lnTo>
                  <a:lnTo>
                    <a:pt x="135559" y="2239035"/>
                  </a:lnTo>
                  <a:lnTo>
                    <a:pt x="138950" y="2259228"/>
                  </a:lnTo>
                  <a:lnTo>
                    <a:pt x="147612" y="2274252"/>
                  </a:lnTo>
                  <a:lnTo>
                    <a:pt x="159423" y="2281618"/>
                  </a:lnTo>
                  <a:lnTo>
                    <a:pt x="172275" y="2278888"/>
                  </a:lnTo>
                  <a:lnTo>
                    <a:pt x="184048" y="2263571"/>
                  </a:lnTo>
                  <a:lnTo>
                    <a:pt x="184238" y="2262886"/>
                  </a:lnTo>
                  <a:lnTo>
                    <a:pt x="192608" y="2233193"/>
                  </a:lnTo>
                  <a:lnTo>
                    <a:pt x="195389" y="2192274"/>
                  </a:lnTo>
                  <a:lnTo>
                    <a:pt x="195872" y="2185289"/>
                  </a:lnTo>
                  <a:lnTo>
                    <a:pt x="203936" y="2184387"/>
                  </a:lnTo>
                  <a:lnTo>
                    <a:pt x="212001" y="2184870"/>
                  </a:lnTo>
                  <a:lnTo>
                    <a:pt x="219875" y="2186711"/>
                  </a:lnTo>
                  <a:lnTo>
                    <a:pt x="227368" y="2189861"/>
                  </a:lnTo>
                  <a:lnTo>
                    <a:pt x="213702" y="2230221"/>
                  </a:lnTo>
                  <a:lnTo>
                    <a:pt x="213080" y="2251456"/>
                  </a:lnTo>
                  <a:lnTo>
                    <a:pt x="213004" y="2257882"/>
                  </a:lnTo>
                  <a:lnTo>
                    <a:pt x="221221" y="2273439"/>
                  </a:lnTo>
                  <a:lnTo>
                    <a:pt x="234899" y="2278583"/>
                  </a:lnTo>
                  <a:lnTo>
                    <a:pt x="250215" y="2274239"/>
                  </a:lnTo>
                  <a:lnTo>
                    <a:pt x="263398" y="2261565"/>
                  </a:lnTo>
                  <a:lnTo>
                    <a:pt x="263537" y="2261158"/>
                  </a:lnTo>
                  <a:lnTo>
                    <a:pt x="270713" y="2241677"/>
                  </a:lnTo>
                  <a:lnTo>
                    <a:pt x="268414" y="2215705"/>
                  </a:lnTo>
                  <a:lnTo>
                    <a:pt x="260985" y="2201037"/>
                  </a:lnTo>
                  <a:lnTo>
                    <a:pt x="252768" y="2184781"/>
                  </a:lnTo>
                  <a:lnTo>
                    <a:pt x="253326" y="2184387"/>
                  </a:lnTo>
                  <a:lnTo>
                    <a:pt x="259105" y="2180247"/>
                  </a:lnTo>
                  <a:lnTo>
                    <a:pt x="266293" y="2177529"/>
                  </a:lnTo>
                  <a:lnTo>
                    <a:pt x="273939" y="2176691"/>
                  </a:lnTo>
                  <a:lnTo>
                    <a:pt x="281724" y="2177796"/>
                  </a:lnTo>
                  <a:lnTo>
                    <a:pt x="281901" y="2189365"/>
                  </a:lnTo>
                  <a:lnTo>
                    <a:pt x="282003" y="2201037"/>
                  </a:lnTo>
                  <a:lnTo>
                    <a:pt x="280047" y="2224113"/>
                  </a:lnTo>
                  <a:lnTo>
                    <a:pt x="281241" y="2246884"/>
                  </a:lnTo>
                  <a:lnTo>
                    <a:pt x="291249" y="2265299"/>
                  </a:lnTo>
                  <a:lnTo>
                    <a:pt x="319201" y="2256345"/>
                  </a:lnTo>
                  <a:lnTo>
                    <a:pt x="321525" y="2247646"/>
                  </a:lnTo>
                  <a:lnTo>
                    <a:pt x="327456" y="2225433"/>
                  </a:lnTo>
                  <a:lnTo>
                    <a:pt x="320294" y="2192020"/>
                  </a:lnTo>
                  <a:lnTo>
                    <a:pt x="319722" y="2189365"/>
                  </a:lnTo>
                  <a:lnTo>
                    <a:pt x="309346" y="2176691"/>
                  </a:lnTo>
                  <a:lnTo>
                    <a:pt x="308495" y="2175649"/>
                  </a:lnTo>
                  <a:lnTo>
                    <a:pt x="308495" y="2219642"/>
                  </a:lnTo>
                  <a:lnTo>
                    <a:pt x="308394" y="2234425"/>
                  </a:lnTo>
                  <a:lnTo>
                    <a:pt x="304330" y="2247646"/>
                  </a:lnTo>
                  <a:lnTo>
                    <a:pt x="299288" y="2241537"/>
                  </a:lnTo>
                  <a:lnTo>
                    <a:pt x="298805" y="2225433"/>
                  </a:lnTo>
                  <a:lnTo>
                    <a:pt x="298805" y="2224113"/>
                  </a:lnTo>
                  <a:lnTo>
                    <a:pt x="299821" y="2206167"/>
                  </a:lnTo>
                  <a:lnTo>
                    <a:pt x="299770" y="2199652"/>
                  </a:lnTo>
                  <a:lnTo>
                    <a:pt x="299631" y="2192020"/>
                  </a:lnTo>
                  <a:lnTo>
                    <a:pt x="305346" y="2204974"/>
                  </a:lnTo>
                  <a:lnTo>
                    <a:pt x="308495" y="2219642"/>
                  </a:lnTo>
                  <a:lnTo>
                    <a:pt x="308495" y="2175649"/>
                  </a:lnTo>
                  <a:lnTo>
                    <a:pt x="307035" y="2173859"/>
                  </a:lnTo>
                  <a:lnTo>
                    <a:pt x="299758" y="2164969"/>
                  </a:lnTo>
                  <a:lnTo>
                    <a:pt x="300647" y="1992757"/>
                  </a:lnTo>
                  <a:lnTo>
                    <a:pt x="342087" y="2007311"/>
                  </a:lnTo>
                  <a:lnTo>
                    <a:pt x="378180" y="2029091"/>
                  </a:lnTo>
                  <a:lnTo>
                    <a:pt x="408660" y="2056955"/>
                  </a:lnTo>
                  <a:lnTo>
                    <a:pt x="433273" y="2089759"/>
                  </a:lnTo>
                  <a:lnTo>
                    <a:pt x="451764" y="2126323"/>
                  </a:lnTo>
                  <a:lnTo>
                    <a:pt x="463867" y="2165515"/>
                  </a:lnTo>
                  <a:lnTo>
                    <a:pt x="469328" y="2206167"/>
                  </a:lnTo>
                  <a:lnTo>
                    <a:pt x="469328" y="2115756"/>
                  </a:lnTo>
                  <a:lnTo>
                    <a:pt x="448348" y="2076450"/>
                  </a:lnTo>
                  <a:lnTo>
                    <a:pt x="415023" y="2036737"/>
                  </a:lnTo>
                  <a:lnTo>
                    <a:pt x="374396" y="2004453"/>
                  </a:lnTo>
                  <a:lnTo>
                    <a:pt x="337820" y="1986000"/>
                  </a:lnTo>
                  <a:lnTo>
                    <a:pt x="332346" y="1983232"/>
                  </a:lnTo>
                  <a:lnTo>
                    <a:pt x="328079" y="1981073"/>
                  </a:lnTo>
                  <a:lnTo>
                    <a:pt x="328587" y="1975739"/>
                  </a:lnTo>
                  <a:lnTo>
                    <a:pt x="331762" y="1943150"/>
                  </a:lnTo>
                  <a:lnTo>
                    <a:pt x="333375" y="1924304"/>
                  </a:lnTo>
                  <a:lnTo>
                    <a:pt x="335584" y="1898688"/>
                  </a:lnTo>
                  <a:lnTo>
                    <a:pt x="333514" y="1885315"/>
                  </a:lnTo>
                  <a:lnTo>
                    <a:pt x="329514" y="1859559"/>
                  </a:lnTo>
                  <a:lnTo>
                    <a:pt x="323049" y="1855254"/>
                  </a:lnTo>
                  <a:lnTo>
                    <a:pt x="317411" y="1851507"/>
                  </a:lnTo>
                  <a:lnTo>
                    <a:pt x="317411" y="1885315"/>
                  </a:lnTo>
                  <a:lnTo>
                    <a:pt x="316903" y="1892554"/>
                  </a:lnTo>
                  <a:lnTo>
                    <a:pt x="315760" y="1898269"/>
                  </a:lnTo>
                  <a:lnTo>
                    <a:pt x="315633" y="1904873"/>
                  </a:lnTo>
                  <a:lnTo>
                    <a:pt x="314744" y="1905228"/>
                  </a:lnTo>
                  <a:lnTo>
                    <a:pt x="314744" y="1924304"/>
                  </a:lnTo>
                  <a:lnTo>
                    <a:pt x="313296" y="1951634"/>
                  </a:lnTo>
                  <a:lnTo>
                    <a:pt x="312737" y="1962886"/>
                  </a:lnTo>
                  <a:lnTo>
                    <a:pt x="312204" y="1975739"/>
                  </a:lnTo>
                  <a:lnTo>
                    <a:pt x="297675" y="1972030"/>
                  </a:lnTo>
                  <a:lnTo>
                    <a:pt x="282829" y="1968804"/>
                  </a:lnTo>
                  <a:lnTo>
                    <a:pt x="282740" y="1988566"/>
                  </a:lnTo>
                  <a:lnTo>
                    <a:pt x="282460" y="2033003"/>
                  </a:lnTo>
                  <a:lnTo>
                    <a:pt x="281851" y="2158492"/>
                  </a:lnTo>
                  <a:lnTo>
                    <a:pt x="270040" y="2158530"/>
                  </a:lnTo>
                  <a:lnTo>
                    <a:pt x="258699" y="2161184"/>
                  </a:lnTo>
                  <a:lnTo>
                    <a:pt x="250482" y="2165261"/>
                  </a:lnTo>
                  <a:lnTo>
                    <a:pt x="250482" y="2218309"/>
                  </a:lnTo>
                  <a:lnTo>
                    <a:pt x="248856" y="2251456"/>
                  </a:lnTo>
                  <a:lnTo>
                    <a:pt x="237477" y="2261158"/>
                  </a:lnTo>
                  <a:lnTo>
                    <a:pt x="230200" y="2245118"/>
                  </a:lnTo>
                  <a:lnTo>
                    <a:pt x="240957" y="2201037"/>
                  </a:lnTo>
                  <a:lnTo>
                    <a:pt x="245300" y="2206167"/>
                  </a:lnTo>
                  <a:lnTo>
                    <a:pt x="248577" y="2211959"/>
                  </a:lnTo>
                  <a:lnTo>
                    <a:pt x="250482" y="2218309"/>
                  </a:lnTo>
                  <a:lnTo>
                    <a:pt x="250482" y="2165261"/>
                  </a:lnTo>
                  <a:lnTo>
                    <a:pt x="248234" y="2166366"/>
                  </a:lnTo>
                  <a:lnTo>
                    <a:pt x="239179" y="2173859"/>
                  </a:lnTo>
                  <a:lnTo>
                    <a:pt x="229019" y="2169160"/>
                  </a:lnTo>
                  <a:lnTo>
                    <a:pt x="218567" y="2166366"/>
                  </a:lnTo>
                  <a:lnTo>
                    <a:pt x="218325" y="2166315"/>
                  </a:lnTo>
                  <a:lnTo>
                    <a:pt x="207327" y="2165362"/>
                  </a:lnTo>
                  <a:lnTo>
                    <a:pt x="196253" y="2166366"/>
                  </a:lnTo>
                  <a:lnTo>
                    <a:pt x="198183" y="2115426"/>
                  </a:lnTo>
                  <a:lnTo>
                    <a:pt x="203060" y="1993011"/>
                  </a:lnTo>
                  <a:lnTo>
                    <a:pt x="203238" y="1988566"/>
                  </a:lnTo>
                  <a:lnTo>
                    <a:pt x="220560" y="1986470"/>
                  </a:lnTo>
                  <a:lnTo>
                    <a:pt x="244652" y="1986000"/>
                  </a:lnTo>
                  <a:lnTo>
                    <a:pt x="267906" y="1986826"/>
                  </a:lnTo>
                  <a:lnTo>
                    <a:pt x="282740" y="1988566"/>
                  </a:lnTo>
                  <a:lnTo>
                    <a:pt x="282740" y="1968804"/>
                  </a:lnTo>
                  <a:lnTo>
                    <a:pt x="267830" y="1966798"/>
                  </a:lnTo>
                  <a:lnTo>
                    <a:pt x="252895" y="1966722"/>
                  </a:lnTo>
                  <a:lnTo>
                    <a:pt x="228384" y="1966328"/>
                  </a:lnTo>
                  <a:lnTo>
                    <a:pt x="203974" y="1969516"/>
                  </a:lnTo>
                  <a:lnTo>
                    <a:pt x="180149" y="1975421"/>
                  </a:lnTo>
                  <a:lnTo>
                    <a:pt x="157010" y="1983232"/>
                  </a:lnTo>
                  <a:lnTo>
                    <a:pt x="157010" y="1974088"/>
                  </a:lnTo>
                  <a:lnTo>
                    <a:pt x="157518" y="1969516"/>
                  </a:lnTo>
                  <a:lnTo>
                    <a:pt x="197764" y="1961756"/>
                  </a:lnTo>
                  <a:lnTo>
                    <a:pt x="237464" y="1951634"/>
                  </a:lnTo>
                  <a:lnTo>
                    <a:pt x="239496" y="1950974"/>
                  </a:lnTo>
                  <a:lnTo>
                    <a:pt x="276491" y="1939137"/>
                  </a:lnTo>
                  <a:lnTo>
                    <a:pt x="314744" y="1924304"/>
                  </a:lnTo>
                  <a:lnTo>
                    <a:pt x="314744" y="1905228"/>
                  </a:lnTo>
                  <a:lnTo>
                    <a:pt x="277355" y="1920062"/>
                  </a:lnTo>
                  <a:lnTo>
                    <a:pt x="238252" y="1932838"/>
                  </a:lnTo>
                  <a:lnTo>
                    <a:pt x="198437" y="1943150"/>
                  </a:lnTo>
                  <a:lnTo>
                    <a:pt x="158026" y="1950974"/>
                  </a:lnTo>
                  <a:lnTo>
                    <a:pt x="159296" y="1915160"/>
                  </a:lnTo>
                  <a:lnTo>
                    <a:pt x="261048" y="1895983"/>
                  </a:lnTo>
                  <a:lnTo>
                    <a:pt x="316268" y="1885581"/>
                  </a:lnTo>
                  <a:lnTo>
                    <a:pt x="316776" y="1885442"/>
                  </a:lnTo>
                  <a:lnTo>
                    <a:pt x="317411" y="1885315"/>
                  </a:lnTo>
                  <a:lnTo>
                    <a:pt x="317411" y="1851507"/>
                  </a:lnTo>
                  <a:lnTo>
                    <a:pt x="313855" y="1849132"/>
                  </a:lnTo>
                  <a:lnTo>
                    <a:pt x="313855" y="1867420"/>
                  </a:lnTo>
                  <a:lnTo>
                    <a:pt x="159931" y="1895983"/>
                  </a:lnTo>
                  <a:lnTo>
                    <a:pt x="161074" y="1858899"/>
                  </a:lnTo>
                  <a:lnTo>
                    <a:pt x="199364" y="1856879"/>
                  </a:lnTo>
                  <a:lnTo>
                    <a:pt x="238798" y="1855254"/>
                  </a:lnTo>
                  <a:lnTo>
                    <a:pt x="277545" y="1857578"/>
                  </a:lnTo>
                  <a:lnTo>
                    <a:pt x="313855" y="1867420"/>
                  </a:lnTo>
                  <a:lnTo>
                    <a:pt x="313855" y="1849132"/>
                  </a:lnTo>
                  <a:lnTo>
                    <a:pt x="303187" y="1842020"/>
                  </a:lnTo>
                  <a:lnTo>
                    <a:pt x="302361" y="1839341"/>
                  </a:lnTo>
                  <a:lnTo>
                    <a:pt x="297319" y="1823021"/>
                  </a:lnTo>
                  <a:lnTo>
                    <a:pt x="294868" y="1821561"/>
                  </a:lnTo>
                  <a:lnTo>
                    <a:pt x="285026" y="1815706"/>
                  </a:lnTo>
                  <a:lnTo>
                    <a:pt x="285026" y="1839341"/>
                  </a:lnTo>
                  <a:lnTo>
                    <a:pt x="263563" y="1838032"/>
                  </a:lnTo>
                  <a:lnTo>
                    <a:pt x="256895" y="1837817"/>
                  </a:lnTo>
                  <a:lnTo>
                    <a:pt x="242074" y="1837347"/>
                  </a:lnTo>
                  <a:lnTo>
                    <a:pt x="220560" y="1837270"/>
                  </a:lnTo>
                  <a:lnTo>
                    <a:pt x="199047" y="1837817"/>
                  </a:lnTo>
                  <a:lnTo>
                    <a:pt x="199948" y="1831708"/>
                  </a:lnTo>
                  <a:lnTo>
                    <a:pt x="198793" y="1826742"/>
                  </a:lnTo>
                  <a:lnTo>
                    <a:pt x="199999" y="1823250"/>
                  </a:lnTo>
                  <a:lnTo>
                    <a:pt x="208064" y="1821561"/>
                  </a:lnTo>
                  <a:lnTo>
                    <a:pt x="227749" y="1824037"/>
                  </a:lnTo>
                  <a:lnTo>
                    <a:pt x="248780" y="1825739"/>
                  </a:lnTo>
                  <a:lnTo>
                    <a:pt x="268693" y="1829803"/>
                  </a:lnTo>
                  <a:lnTo>
                    <a:pt x="285026" y="1839341"/>
                  </a:lnTo>
                  <a:lnTo>
                    <a:pt x="285026" y="1815706"/>
                  </a:lnTo>
                  <a:lnTo>
                    <a:pt x="280936" y="1813267"/>
                  </a:lnTo>
                  <a:lnTo>
                    <a:pt x="259867" y="1808962"/>
                  </a:lnTo>
                  <a:lnTo>
                    <a:pt x="250990" y="1807794"/>
                  </a:lnTo>
                  <a:lnTo>
                    <a:pt x="250990" y="0"/>
                  </a:lnTo>
                  <a:lnTo>
                    <a:pt x="234226" y="0"/>
                  </a:lnTo>
                  <a:lnTo>
                    <a:pt x="234226" y="1805406"/>
                  </a:lnTo>
                  <a:lnTo>
                    <a:pt x="218948" y="1802917"/>
                  </a:lnTo>
                  <a:lnTo>
                    <a:pt x="197180" y="1806143"/>
                  </a:lnTo>
                  <a:lnTo>
                    <a:pt x="182448" y="1817547"/>
                  </a:lnTo>
                  <a:lnTo>
                    <a:pt x="182537" y="1838706"/>
                  </a:lnTo>
                  <a:lnTo>
                    <a:pt x="154254" y="1840534"/>
                  </a:lnTo>
                  <a:lnTo>
                    <a:pt x="143217" y="1845233"/>
                  </a:lnTo>
                  <a:lnTo>
                    <a:pt x="143319" y="1859559"/>
                  </a:lnTo>
                  <a:lnTo>
                    <a:pt x="142074" y="1890674"/>
                  </a:lnTo>
                  <a:lnTo>
                    <a:pt x="138849" y="1991360"/>
                  </a:lnTo>
                  <a:lnTo>
                    <a:pt x="99225" y="2013800"/>
                  </a:lnTo>
                  <a:lnTo>
                    <a:pt x="66001" y="2042769"/>
                  </a:lnTo>
                  <a:lnTo>
                    <a:pt x="39319" y="2077046"/>
                  </a:lnTo>
                  <a:lnTo>
                    <a:pt x="19342" y="2115426"/>
                  </a:lnTo>
                  <a:lnTo>
                    <a:pt x="6184" y="2156701"/>
                  </a:lnTo>
                  <a:lnTo>
                    <a:pt x="0" y="2199652"/>
                  </a:lnTo>
                  <a:lnTo>
                    <a:pt x="927" y="2243086"/>
                  </a:lnTo>
                  <a:lnTo>
                    <a:pt x="9105" y="2285784"/>
                  </a:lnTo>
                  <a:lnTo>
                    <a:pt x="24701" y="2326551"/>
                  </a:lnTo>
                  <a:lnTo>
                    <a:pt x="47828" y="2364143"/>
                  </a:lnTo>
                  <a:lnTo>
                    <a:pt x="78651" y="2397379"/>
                  </a:lnTo>
                  <a:lnTo>
                    <a:pt x="113550" y="2424265"/>
                  </a:lnTo>
                  <a:lnTo>
                    <a:pt x="150660" y="2443302"/>
                  </a:lnTo>
                  <a:lnTo>
                    <a:pt x="189204" y="2454935"/>
                  </a:lnTo>
                  <a:lnTo>
                    <a:pt x="228434" y="2459583"/>
                  </a:lnTo>
                  <a:lnTo>
                    <a:pt x="267576" y="2457691"/>
                  </a:lnTo>
                  <a:lnTo>
                    <a:pt x="305866" y="2449665"/>
                  </a:lnTo>
                  <a:lnTo>
                    <a:pt x="324243" y="2442781"/>
                  </a:lnTo>
                  <a:lnTo>
                    <a:pt x="342544" y="2435936"/>
                  </a:lnTo>
                  <a:lnTo>
                    <a:pt x="376859" y="2416937"/>
                  </a:lnTo>
                  <a:lnTo>
                    <a:pt x="408025" y="2393111"/>
                  </a:lnTo>
                  <a:lnTo>
                    <a:pt x="435305" y="2364854"/>
                  </a:lnTo>
                  <a:lnTo>
                    <a:pt x="457923" y="2332621"/>
                  </a:lnTo>
                  <a:lnTo>
                    <a:pt x="475119" y="2296820"/>
                  </a:lnTo>
                  <a:lnTo>
                    <a:pt x="486143" y="2257882"/>
                  </a:lnTo>
                  <a:lnTo>
                    <a:pt x="490207" y="2216251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8582405" y="2237994"/>
              <a:ext cx="132715" cy="144780"/>
            </a:xfrm>
            <a:custGeom>
              <a:avLst/>
              <a:gdLst/>
              <a:ahLst/>
              <a:cxnLst/>
              <a:rect l="l" t="t" r="r" b="b"/>
              <a:pathLst>
                <a:path w="132715" h="144780">
                  <a:moveTo>
                    <a:pt x="32003" y="80772"/>
                  </a:moveTo>
                  <a:lnTo>
                    <a:pt x="52524" y="102846"/>
                  </a:lnTo>
                  <a:lnTo>
                    <a:pt x="76914" y="121253"/>
                  </a:lnTo>
                  <a:lnTo>
                    <a:pt x="103995" y="135421"/>
                  </a:lnTo>
                  <a:lnTo>
                    <a:pt x="132588" y="144780"/>
                  </a:lnTo>
                </a:path>
                <a:path w="132715" h="144780">
                  <a:moveTo>
                    <a:pt x="0" y="0"/>
                  </a:moveTo>
                  <a:lnTo>
                    <a:pt x="5334" y="9906"/>
                  </a:lnTo>
                  <a:lnTo>
                    <a:pt x="10668" y="19812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7812024" y="1345691"/>
              <a:ext cx="492759" cy="492759"/>
            </a:xfrm>
            <a:custGeom>
              <a:avLst/>
              <a:gdLst/>
              <a:ahLst/>
              <a:cxnLst/>
              <a:rect l="l" t="t" r="r" b="b"/>
              <a:pathLst>
                <a:path w="492759" h="492760">
                  <a:moveTo>
                    <a:pt x="492252" y="246126"/>
                  </a:moveTo>
                  <a:lnTo>
                    <a:pt x="487248" y="196545"/>
                  </a:lnTo>
                  <a:lnTo>
                    <a:pt x="472897" y="150342"/>
                  </a:lnTo>
                  <a:lnTo>
                    <a:pt x="450202" y="108534"/>
                  </a:lnTo>
                  <a:lnTo>
                    <a:pt x="420141" y="72110"/>
                  </a:lnTo>
                  <a:lnTo>
                    <a:pt x="383717" y="42049"/>
                  </a:lnTo>
                  <a:lnTo>
                    <a:pt x="341909" y="19354"/>
                  </a:lnTo>
                  <a:lnTo>
                    <a:pt x="295706" y="5003"/>
                  </a:lnTo>
                  <a:lnTo>
                    <a:pt x="246126" y="0"/>
                  </a:lnTo>
                  <a:lnTo>
                    <a:pt x="196532" y="5003"/>
                  </a:lnTo>
                  <a:lnTo>
                    <a:pt x="150329" y="19354"/>
                  </a:lnTo>
                  <a:lnTo>
                    <a:pt x="108521" y="42049"/>
                  </a:lnTo>
                  <a:lnTo>
                    <a:pt x="72097" y="72110"/>
                  </a:lnTo>
                  <a:lnTo>
                    <a:pt x="42037" y="108534"/>
                  </a:lnTo>
                  <a:lnTo>
                    <a:pt x="19342" y="150342"/>
                  </a:lnTo>
                  <a:lnTo>
                    <a:pt x="4991" y="196545"/>
                  </a:lnTo>
                  <a:lnTo>
                    <a:pt x="0" y="246126"/>
                  </a:lnTo>
                  <a:lnTo>
                    <a:pt x="4991" y="295719"/>
                  </a:lnTo>
                  <a:lnTo>
                    <a:pt x="19342" y="341922"/>
                  </a:lnTo>
                  <a:lnTo>
                    <a:pt x="42037" y="383730"/>
                  </a:lnTo>
                  <a:lnTo>
                    <a:pt x="72097" y="420154"/>
                  </a:lnTo>
                  <a:lnTo>
                    <a:pt x="108521" y="450215"/>
                  </a:lnTo>
                  <a:lnTo>
                    <a:pt x="150329" y="472909"/>
                  </a:lnTo>
                  <a:lnTo>
                    <a:pt x="196532" y="487260"/>
                  </a:lnTo>
                  <a:lnTo>
                    <a:pt x="246126" y="492264"/>
                  </a:lnTo>
                  <a:lnTo>
                    <a:pt x="295706" y="487260"/>
                  </a:lnTo>
                  <a:lnTo>
                    <a:pt x="341909" y="472909"/>
                  </a:lnTo>
                  <a:lnTo>
                    <a:pt x="383717" y="450215"/>
                  </a:lnTo>
                  <a:lnTo>
                    <a:pt x="420141" y="420154"/>
                  </a:lnTo>
                  <a:lnTo>
                    <a:pt x="450202" y="383730"/>
                  </a:lnTo>
                  <a:lnTo>
                    <a:pt x="472897" y="341922"/>
                  </a:lnTo>
                  <a:lnTo>
                    <a:pt x="487248" y="295719"/>
                  </a:lnTo>
                  <a:lnTo>
                    <a:pt x="492252" y="246126"/>
                  </a:lnTo>
                  <a:close/>
                </a:path>
              </a:pathLst>
            </a:custGeom>
            <a:solidFill>
              <a:srgbClr val="FF8800">
                <a:alpha val="823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7987274" y="1353391"/>
              <a:ext cx="153143" cy="34739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7980172" y="0"/>
              <a:ext cx="170815" cy="1708150"/>
            </a:xfrm>
            <a:custGeom>
              <a:avLst/>
              <a:gdLst/>
              <a:ahLst/>
              <a:cxnLst/>
              <a:rect l="l" t="t" r="r" b="b"/>
              <a:pathLst>
                <a:path w="170815" h="1708150">
                  <a:moveTo>
                    <a:pt x="170192" y="1586522"/>
                  </a:moveTo>
                  <a:lnTo>
                    <a:pt x="167297" y="1553121"/>
                  </a:lnTo>
                  <a:lnTo>
                    <a:pt x="158762" y="1516075"/>
                  </a:lnTo>
                  <a:lnTo>
                    <a:pt x="152844" y="1499946"/>
                  </a:lnTo>
                  <a:lnTo>
                    <a:pt x="152844" y="1574228"/>
                  </a:lnTo>
                  <a:lnTo>
                    <a:pt x="147383" y="1621891"/>
                  </a:lnTo>
                  <a:lnTo>
                    <a:pt x="127762" y="1665351"/>
                  </a:lnTo>
                  <a:lnTo>
                    <a:pt x="128016" y="1665351"/>
                  </a:lnTo>
                  <a:lnTo>
                    <a:pt x="95897" y="1687512"/>
                  </a:lnTo>
                  <a:lnTo>
                    <a:pt x="48983" y="1676882"/>
                  </a:lnTo>
                  <a:lnTo>
                    <a:pt x="24003" y="1618678"/>
                  </a:lnTo>
                  <a:lnTo>
                    <a:pt x="19354" y="1581912"/>
                  </a:lnTo>
                  <a:lnTo>
                    <a:pt x="19469" y="1553121"/>
                  </a:lnTo>
                  <a:lnTo>
                    <a:pt x="19532" y="1543697"/>
                  </a:lnTo>
                  <a:lnTo>
                    <a:pt x="24549" y="1509534"/>
                  </a:lnTo>
                  <a:lnTo>
                    <a:pt x="34163" y="1482725"/>
                  </a:lnTo>
                  <a:lnTo>
                    <a:pt x="41529" y="1483233"/>
                  </a:lnTo>
                  <a:lnTo>
                    <a:pt x="56642" y="1483741"/>
                  </a:lnTo>
                  <a:lnTo>
                    <a:pt x="54533" y="1512112"/>
                  </a:lnTo>
                  <a:lnTo>
                    <a:pt x="47371" y="1556562"/>
                  </a:lnTo>
                  <a:lnTo>
                    <a:pt x="45529" y="1592999"/>
                  </a:lnTo>
                  <a:lnTo>
                    <a:pt x="59436" y="1597279"/>
                  </a:lnTo>
                  <a:lnTo>
                    <a:pt x="63246" y="1591564"/>
                  </a:lnTo>
                  <a:lnTo>
                    <a:pt x="68834" y="1581912"/>
                  </a:lnTo>
                  <a:lnTo>
                    <a:pt x="76708" y="1581912"/>
                  </a:lnTo>
                  <a:lnTo>
                    <a:pt x="83400" y="1583778"/>
                  </a:lnTo>
                  <a:lnTo>
                    <a:pt x="88925" y="1588389"/>
                  </a:lnTo>
                  <a:lnTo>
                    <a:pt x="93459" y="1594345"/>
                  </a:lnTo>
                  <a:lnTo>
                    <a:pt x="97155" y="1600200"/>
                  </a:lnTo>
                  <a:lnTo>
                    <a:pt x="111353" y="1594637"/>
                  </a:lnTo>
                  <a:lnTo>
                    <a:pt x="110807" y="1581912"/>
                  </a:lnTo>
                  <a:lnTo>
                    <a:pt x="110159" y="1566799"/>
                  </a:lnTo>
                  <a:lnTo>
                    <a:pt x="110121" y="1566037"/>
                  </a:lnTo>
                  <a:lnTo>
                    <a:pt x="109766" y="1557832"/>
                  </a:lnTo>
                  <a:lnTo>
                    <a:pt x="103492" y="1513103"/>
                  </a:lnTo>
                  <a:lnTo>
                    <a:pt x="103619" y="1483995"/>
                  </a:lnTo>
                  <a:lnTo>
                    <a:pt x="103632" y="1483741"/>
                  </a:lnTo>
                  <a:lnTo>
                    <a:pt x="111252" y="1483741"/>
                  </a:lnTo>
                  <a:lnTo>
                    <a:pt x="118872" y="1483106"/>
                  </a:lnTo>
                  <a:lnTo>
                    <a:pt x="126492" y="1482725"/>
                  </a:lnTo>
                  <a:lnTo>
                    <a:pt x="145440" y="1526476"/>
                  </a:lnTo>
                  <a:lnTo>
                    <a:pt x="152844" y="1574228"/>
                  </a:lnTo>
                  <a:lnTo>
                    <a:pt x="152844" y="1499946"/>
                  </a:lnTo>
                  <a:lnTo>
                    <a:pt x="146532" y="1482725"/>
                  </a:lnTo>
                  <a:lnTo>
                    <a:pt x="143891" y="1475486"/>
                  </a:lnTo>
                  <a:lnTo>
                    <a:pt x="146646" y="1465262"/>
                  </a:lnTo>
                  <a:lnTo>
                    <a:pt x="147015" y="1463929"/>
                  </a:lnTo>
                  <a:lnTo>
                    <a:pt x="147612" y="1442085"/>
                  </a:lnTo>
                  <a:lnTo>
                    <a:pt x="147599" y="1436243"/>
                  </a:lnTo>
                  <a:lnTo>
                    <a:pt x="147370" y="1419847"/>
                  </a:lnTo>
                  <a:lnTo>
                    <a:pt x="147485" y="1391780"/>
                  </a:lnTo>
                  <a:lnTo>
                    <a:pt x="145605" y="1386840"/>
                  </a:lnTo>
                  <a:lnTo>
                    <a:pt x="143865" y="1382255"/>
                  </a:lnTo>
                  <a:lnTo>
                    <a:pt x="136423" y="1375956"/>
                  </a:lnTo>
                  <a:lnTo>
                    <a:pt x="129667" y="1375041"/>
                  </a:lnTo>
                  <a:lnTo>
                    <a:pt x="129667" y="1442085"/>
                  </a:lnTo>
                  <a:lnTo>
                    <a:pt x="129667" y="1463929"/>
                  </a:lnTo>
                  <a:lnTo>
                    <a:pt x="109918" y="1464843"/>
                  </a:lnTo>
                  <a:lnTo>
                    <a:pt x="90678" y="1465262"/>
                  </a:lnTo>
                  <a:lnTo>
                    <a:pt x="90678" y="1566037"/>
                  </a:lnTo>
                  <a:lnTo>
                    <a:pt x="84366" y="1563878"/>
                  </a:lnTo>
                  <a:lnTo>
                    <a:pt x="77812" y="1563281"/>
                  </a:lnTo>
                  <a:lnTo>
                    <a:pt x="71310" y="1564259"/>
                  </a:lnTo>
                  <a:lnTo>
                    <a:pt x="65151" y="1566799"/>
                  </a:lnTo>
                  <a:lnTo>
                    <a:pt x="67995" y="1545691"/>
                  </a:lnTo>
                  <a:lnTo>
                    <a:pt x="70396" y="1525206"/>
                  </a:lnTo>
                  <a:lnTo>
                    <a:pt x="72466" y="1504645"/>
                  </a:lnTo>
                  <a:lnTo>
                    <a:pt x="74168" y="1483995"/>
                  </a:lnTo>
                  <a:lnTo>
                    <a:pt x="85471" y="1483995"/>
                  </a:lnTo>
                  <a:lnTo>
                    <a:pt x="85280" y="1504810"/>
                  </a:lnTo>
                  <a:lnTo>
                    <a:pt x="86067" y="1525206"/>
                  </a:lnTo>
                  <a:lnTo>
                    <a:pt x="87858" y="1545691"/>
                  </a:lnTo>
                  <a:lnTo>
                    <a:pt x="90678" y="1566037"/>
                  </a:lnTo>
                  <a:lnTo>
                    <a:pt x="90678" y="1465262"/>
                  </a:lnTo>
                  <a:lnTo>
                    <a:pt x="90297" y="1465262"/>
                  </a:lnTo>
                  <a:lnTo>
                    <a:pt x="70764" y="1465224"/>
                  </a:lnTo>
                  <a:lnTo>
                    <a:pt x="51308" y="1464691"/>
                  </a:lnTo>
                  <a:lnTo>
                    <a:pt x="51689" y="1464691"/>
                  </a:lnTo>
                  <a:lnTo>
                    <a:pt x="95923" y="1451864"/>
                  </a:lnTo>
                  <a:lnTo>
                    <a:pt x="129667" y="1442085"/>
                  </a:lnTo>
                  <a:lnTo>
                    <a:pt x="129667" y="1375041"/>
                  </a:lnTo>
                  <a:lnTo>
                    <a:pt x="129413" y="1375016"/>
                  </a:lnTo>
                  <a:lnTo>
                    <a:pt x="129413" y="1423543"/>
                  </a:lnTo>
                  <a:lnTo>
                    <a:pt x="31496" y="1451864"/>
                  </a:lnTo>
                  <a:lnTo>
                    <a:pt x="31496" y="1436243"/>
                  </a:lnTo>
                  <a:lnTo>
                    <a:pt x="52539" y="1425778"/>
                  </a:lnTo>
                  <a:lnTo>
                    <a:pt x="70396" y="1416431"/>
                  </a:lnTo>
                  <a:lnTo>
                    <a:pt x="74066" y="1414513"/>
                  </a:lnTo>
                  <a:lnTo>
                    <a:pt x="95072" y="1402372"/>
                  </a:lnTo>
                  <a:lnTo>
                    <a:pt x="114554" y="1389253"/>
                  </a:lnTo>
                  <a:lnTo>
                    <a:pt x="119126" y="1390142"/>
                  </a:lnTo>
                  <a:lnTo>
                    <a:pt x="121031" y="1389253"/>
                  </a:lnTo>
                  <a:lnTo>
                    <a:pt x="124320" y="1387729"/>
                  </a:lnTo>
                  <a:lnTo>
                    <a:pt x="126238" y="1386840"/>
                  </a:lnTo>
                  <a:lnTo>
                    <a:pt x="128765" y="1390904"/>
                  </a:lnTo>
                  <a:lnTo>
                    <a:pt x="129070" y="1398460"/>
                  </a:lnTo>
                  <a:lnTo>
                    <a:pt x="129235" y="1406994"/>
                  </a:lnTo>
                  <a:lnTo>
                    <a:pt x="129413" y="1423543"/>
                  </a:lnTo>
                  <a:lnTo>
                    <a:pt x="129413" y="1375016"/>
                  </a:lnTo>
                  <a:lnTo>
                    <a:pt x="127889" y="1374800"/>
                  </a:lnTo>
                  <a:lnTo>
                    <a:pt x="126834" y="1374648"/>
                  </a:lnTo>
                  <a:lnTo>
                    <a:pt x="124968" y="1374394"/>
                  </a:lnTo>
                  <a:lnTo>
                    <a:pt x="115392" y="1358049"/>
                  </a:lnTo>
                  <a:lnTo>
                    <a:pt x="113538" y="1354886"/>
                  </a:lnTo>
                  <a:lnTo>
                    <a:pt x="113538" y="1374648"/>
                  </a:lnTo>
                  <a:lnTo>
                    <a:pt x="97269" y="1374368"/>
                  </a:lnTo>
                  <a:lnTo>
                    <a:pt x="92329" y="1374432"/>
                  </a:lnTo>
                  <a:lnTo>
                    <a:pt x="92329" y="1388364"/>
                  </a:lnTo>
                  <a:lnTo>
                    <a:pt x="78295" y="1395272"/>
                  </a:lnTo>
                  <a:lnTo>
                    <a:pt x="62166" y="1402740"/>
                  </a:lnTo>
                  <a:lnTo>
                    <a:pt x="31623" y="1416431"/>
                  </a:lnTo>
                  <a:lnTo>
                    <a:pt x="31699" y="1406994"/>
                  </a:lnTo>
                  <a:lnTo>
                    <a:pt x="31623" y="1387729"/>
                  </a:lnTo>
                  <a:lnTo>
                    <a:pt x="76530" y="1388059"/>
                  </a:lnTo>
                  <a:lnTo>
                    <a:pt x="92075" y="1388364"/>
                  </a:lnTo>
                  <a:lnTo>
                    <a:pt x="92329" y="1388364"/>
                  </a:lnTo>
                  <a:lnTo>
                    <a:pt x="92329" y="1374432"/>
                  </a:lnTo>
                  <a:lnTo>
                    <a:pt x="61341" y="1374800"/>
                  </a:lnTo>
                  <a:lnTo>
                    <a:pt x="45085" y="1374648"/>
                  </a:lnTo>
                  <a:lnTo>
                    <a:pt x="44831" y="1374140"/>
                  </a:lnTo>
                  <a:lnTo>
                    <a:pt x="45720" y="1370584"/>
                  </a:lnTo>
                  <a:lnTo>
                    <a:pt x="45974" y="1370203"/>
                  </a:lnTo>
                  <a:lnTo>
                    <a:pt x="46355" y="1370203"/>
                  </a:lnTo>
                  <a:lnTo>
                    <a:pt x="63271" y="1359217"/>
                  </a:lnTo>
                  <a:lnTo>
                    <a:pt x="86029" y="1358049"/>
                  </a:lnTo>
                  <a:lnTo>
                    <a:pt x="105752" y="1364068"/>
                  </a:lnTo>
                  <a:lnTo>
                    <a:pt x="113538" y="1374648"/>
                  </a:lnTo>
                  <a:lnTo>
                    <a:pt x="113538" y="1354886"/>
                  </a:lnTo>
                  <a:lnTo>
                    <a:pt x="113169" y="1354251"/>
                  </a:lnTo>
                  <a:lnTo>
                    <a:pt x="89408" y="1349222"/>
                  </a:lnTo>
                  <a:lnTo>
                    <a:pt x="89408" y="0"/>
                  </a:lnTo>
                  <a:lnTo>
                    <a:pt x="71120" y="0"/>
                  </a:lnTo>
                  <a:lnTo>
                    <a:pt x="71120" y="1348803"/>
                  </a:lnTo>
                  <a:lnTo>
                    <a:pt x="45732" y="1353197"/>
                  </a:lnTo>
                  <a:lnTo>
                    <a:pt x="30099" y="1371981"/>
                  </a:lnTo>
                  <a:lnTo>
                    <a:pt x="21259" y="1375321"/>
                  </a:lnTo>
                  <a:lnTo>
                    <a:pt x="15900" y="1382102"/>
                  </a:lnTo>
                  <a:lnTo>
                    <a:pt x="13449" y="1390904"/>
                  </a:lnTo>
                  <a:lnTo>
                    <a:pt x="13373" y="1402080"/>
                  </a:lnTo>
                  <a:lnTo>
                    <a:pt x="13754" y="1419847"/>
                  </a:lnTo>
                  <a:lnTo>
                    <a:pt x="12966" y="1436243"/>
                  </a:lnTo>
                  <a:lnTo>
                    <a:pt x="12877" y="1451864"/>
                  </a:lnTo>
                  <a:lnTo>
                    <a:pt x="12954" y="1459979"/>
                  </a:lnTo>
                  <a:lnTo>
                    <a:pt x="16891" y="1478153"/>
                  </a:lnTo>
                  <a:lnTo>
                    <a:pt x="16891" y="1478788"/>
                  </a:lnTo>
                  <a:lnTo>
                    <a:pt x="5524" y="1525892"/>
                  </a:lnTo>
                  <a:lnTo>
                    <a:pt x="114" y="1567294"/>
                  </a:lnTo>
                  <a:lnTo>
                    <a:pt x="0" y="1603121"/>
                  </a:lnTo>
                  <a:lnTo>
                    <a:pt x="4483" y="1633499"/>
                  </a:lnTo>
                  <a:lnTo>
                    <a:pt x="24485" y="1678355"/>
                  </a:lnTo>
                  <a:lnTo>
                    <a:pt x="54698" y="1702828"/>
                  </a:lnTo>
                  <a:lnTo>
                    <a:pt x="89623" y="1707883"/>
                  </a:lnTo>
                  <a:lnTo>
                    <a:pt x="107149" y="1703438"/>
                  </a:lnTo>
                  <a:lnTo>
                    <a:pt x="138925" y="1681162"/>
                  </a:lnTo>
                  <a:lnTo>
                    <a:pt x="161759" y="1641868"/>
                  </a:lnTo>
                  <a:lnTo>
                    <a:pt x="168122" y="1616138"/>
                  </a:lnTo>
                  <a:lnTo>
                    <a:pt x="170192" y="1586522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8029193" y="1628394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40" h="29210">
                  <a:moveTo>
                    <a:pt x="0" y="0"/>
                  </a:moveTo>
                  <a:lnTo>
                    <a:pt x="5911" y="8042"/>
                  </a:lnTo>
                  <a:lnTo>
                    <a:pt x="12525" y="15573"/>
                  </a:lnTo>
                  <a:lnTo>
                    <a:pt x="19734" y="22556"/>
                  </a:lnTo>
                  <a:lnTo>
                    <a:pt x="27431" y="28955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6196584" y="0"/>
            <a:ext cx="2632075" cy="4470400"/>
            <a:chOff x="6196584" y="0"/>
            <a:chExt cx="2632075" cy="4470400"/>
          </a:xfrm>
        </p:grpSpPr>
        <p:sp>
          <p:nvSpPr>
            <p:cNvPr id="44" name="object 44"/>
            <p:cNvSpPr/>
            <p:nvPr/>
          </p:nvSpPr>
          <p:spPr>
            <a:xfrm>
              <a:off x="8019288" y="3404615"/>
              <a:ext cx="809625" cy="1065530"/>
            </a:xfrm>
            <a:custGeom>
              <a:avLst/>
              <a:gdLst/>
              <a:ahLst/>
              <a:cxnLst/>
              <a:rect l="l" t="t" r="r" b="b"/>
              <a:pathLst>
                <a:path w="809625" h="1065529">
                  <a:moveTo>
                    <a:pt x="809244" y="532638"/>
                  </a:moveTo>
                  <a:lnTo>
                    <a:pt x="807148" y="478193"/>
                  </a:lnTo>
                  <a:lnTo>
                    <a:pt x="801014" y="425310"/>
                  </a:lnTo>
                  <a:lnTo>
                    <a:pt x="791044" y="374269"/>
                  </a:lnTo>
                  <a:lnTo>
                    <a:pt x="777443" y="325335"/>
                  </a:lnTo>
                  <a:lnTo>
                    <a:pt x="760412" y="278777"/>
                  </a:lnTo>
                  <a:lnTo>
                    <a:pt x="740143" y="234861"/>
                  </a:lnTo>
                  <a:lnTo>
                    <a:pt x="716864" y="193852"/>
                  </a:lnTo>
                  <a:lnTo>
                    <a:pt x="690740" y="156019"/>
                  </a:lnTo>
                  <a:lnTo>
                    <a:pt x="662012" y="121640"/>
                  </a:lnTo>
                  <a:lnTo>
                    <a:pt x="630872" y="90982"/>
                  </a:lnTo>
                  <a:lnTo>
                    <a:pt x="597509" y="64300"/>
                  </a:lnTo>
                  <a:lnTo>
                    <a:pt x="562140" y="41871"/>
                  </a:lnTo>
                  <a:lnTo>
                    <a:pt x="524954" y="23952"/>
                  </a:lnTo>
                  <a:lnTo>
                    <a:pt x="486181" y="10833"/>
                  </a:lnTo>
                  <a:lnTo>
                    <a:pt x="445998" y="2755"/>
                  </a:lnTo>
                  <a:lnTo>
                    <a:pt x="404622" y="0"/>
                  </a:lnTo>
                  <a:lnTo>
                    <a:pt x="363232" y="2755"/>
                  </a:lnTo>
                  <a:lnTo>
                    <a:pt x="323049" y="10833"/>
                  </a:lnTo>
                  <a:lnTo>
                    <a:pt x="284276" y="23952"/>
                  </a:lnTo>
                  <a:lnTo>
                    <a:pt x="247091" y="41871"/>
                  </a:lnTo>
                  <a:lnTo>
                    <a:pt x="211721" y="64300"/>
                  </a:lnTo>
                  <a:lnTo>
                    <a:pt x="178358" y="90982"/>
                  </a:lnTo>
                  <a:lnTo>
                    <a:pt x="147218" y="121640"/>
                  </a:lnTo>
                  <a:lnTo>
                    <a:pt x="118491" y="156032"/>
                  </a:lnTo>
                  <a:lnTo>
                    <a:pt x="92367" y="193852"/>
                  </a:lnTo>
                  <a:lnTo>
                    <a:pt x="69088" y="234861"/>
                  </a:lnTo>
                  <a:lnTo>
                    <a:pt x="48818" y="278777"/>
                  </a:lnTo>
                  <a:lnTo>
                    <a:pt x="31788" y="325335"/>
                  </a:lnTo>
                  <a:lnTo>
                    <a:pt x="18186" y="374269"/>
                  </a:lnTo>
                  <a:lnTo>
                    <a:pt x="8216" y="425310"/>
                  </a:lnTo>
                  <a:lnTo>
                    <a:pt x="2082" y="478193"/>
                  </a:lnTo>
                  <a:lnTo>
                    <a:pt x="0" y="532638"/>
                  </a:lnTo>
                  <a:lnTo>
                    <a:pt x="2082" y="587108"/>
                  </a:lnTo>
                  <a:lnTo>
                    <a:pt x="8216" y="639991"/>
                  </a:lnTo>
                  <a:lnTo>
                    <a:pt x="18186" y="691032"/>
                  </a:lnTo>
                  <a:lnTo>
                    <a:pt x="31788" y="739978"/>
                  </a:lnTo>
                  <a:lnTo>
                    <a:pt x="48818" y="786536"/>
                  </a:lnTo>
                  <a:lnTo>
                    <a:pt x="69088" y="830453"/>
                  </a:lnTo>
                  <a:lnTo>
                    <a:pt x="92367" y="871448"/>
                  </a:lnTo>
                  <a:lnTo>
                    <a:pt x="118491" y="909281"/>
                  </a:lnTo>
                  <a:lnTo>
                    <a:pt x="147218" y="943660"/>
                  </a:lnTo>
                  <a:lnTo>
                    <a:pt x="178358" y="974318"/>
                  </a:lnTo>
                  <a:lnTo>
                    <a:pt x="211721" y="1001001"/>
                  </a:lnTo>
                  <a:lnTo>
                    <a:pt x="247091" y="1023429"/>
                  </a:lnTo>
                  <a:lnTo>
                    <a:pt x="284276" y="1041336"/>
                  </a:lnTo>
                  <a:lnTo>
                    <a:pt x="323049" y="1054455"/>
                  </a:lnTo>
                  <a:lnTo>
                    <a:pt x="363232" y="1062532"/>
                  </a:lnTo>
                  <a:lnTo>
                    <a:pt x="404622" y="1065276"/>
                  </a:lnTo>
                  <a:lnTo>
                    <a:pt x="445998" y="1062532"/>
                  </a:lnTo>
                  <a:lnTo>
                    <a:pt x="486181" y="1054455"/>
                  </a:lnTo>
                  <a:lnTo>
                    <a:pt x="524954" y="1041336"/>
                  </a:lnTo>
                  <a:lnTo>
                    <a:pt x="562140" y="1023429"/>
                  </a:lnTo>
                  <a:lnTo>
                    <a:pt x="597509" y="1001001"/>
                  </a:lnTo>
                  <a:lnTo>
                    <a:pt x="630872" y="974318"/>
                  </a:lnTo>
                  <a:lnTo>
                    <a:pt x="662012" y="943660"/>
                  </a:lnTo>
                  <a:lnTo>
                    <a:pt x="690740" y="909281"/>
                  </a:lnTo>
                  <a:lnTo>
                    <a:pt x="716864" y="871448"/>
                  </a:lnTo>
                  <a:lnTo>
                    <a:pt x="740143" y="830453"/>
                  </a:lnTo>
                  <a:lnTo>
                    <a:pt x="760412" y="786536"/>
                  </a:lnTo>
                  <a:lnTo>
                    <a:pt x="777443" y="739978"/>
                  </a:lnTo>
                  <a:lnTo>
                    <a:pt x="791044" y="691032"/>
                  </a:lnTo>
                  <a:lnTo>
                    <a:pt x="801014" y="639991"/>
                  </a:lnTo>
                  <a:lnTo>
                    <a:pt x="807148" y="587108"/>
                  </a:lnTo>
                  <a:lnTo>
                    <a:pt x="809244" y="532638"/>
                  </a:lnTo>
                  <a:close/>
                </a:path>
              </a:pathLst>
            </a:custGeom>
            <a:solidFill>
              <a:srgbClr val="0FA2FF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8284564" y="3601420"/>
              <a:ext cx="267970" cy="657225"/>
            </a:xfrm>
            <a:custGeom>
              <a:avLst/>
              <a:gdLst/>
              <a:ahLst/>
              <a:cxnLst/>
              <a:rect l="l" t="t" r="r" b="b"/>
              <a:pathLst>
                <a:path w="267970" h="657225">
                  <a:moveTo>
                    <a:pt x="142510" y="0"/>
                  </a:moveTo>
                  <a:lnTo>
                    <a:pt x="93135" y="2729"/>
                  </a:lnTo>
                  <a:lnTo>
                    <a:pt x="32539" y="8047"/>
                  </a:lnTo>
                  <a:lnTo>
                    <a:pt x="7755" y="82137"/>
                  </a:lnTo>
                  <a:lnTo>
                    <a:pt x="5424" y="132181"/>
                  </a:lnTo>
                  <a:lnTo>
                    <a:pt x="6226" y="184379"/>
                  </a:lnTo>
                  <a:lnTo>
                    <a:pt x="7480" y="233846"/>
                  </a:lnTo>
                  <a:lnTo>
                    <a:pt x="6504" y="275699"/>
                  </a:lnTo>
                  <a:lnTo>
                    <a:pt x="7884" y="313940"/>
                  </a:lnTo>
                  <a:lnTo>
                    <a:pt x="6271" y="356158"/>
                  </a:lnTo>
                  <a:lnTo>
                    <a:pt x="3317" y="400785"/>
                  </a:lnTo>
                  <a:lnTo>
                    <a:pt x="675" y="446257"/>
                  </a:lnTo>
                  <a:lnTo>
                    <a:pt x="0" y="491006"/>
                  </a:lnTo>
                  <a:lnTo>
                    <a:pt x="2943" y="533467"/>
                  </a:lnTo>
                  <a:lnTo>
                    <a:pt x="11160" y="572074"/>
                  </a:lnTo>
                  <a:lnTo>
                    <a:pt x="50024" y="631461"/>
                  </a:lnTo>
                  <a:lnTo>
                    <a:pt x="83979" y="649108"/>
                  </a:lnTo>
                  <a:lnTo>
                    <a:pt x="129821" y="656636"/>
                  </a:lnTo>
                  <a:lnTo>
                    <a:pt x="175504" y="647788"/>
                  </a:lnTo>
                  <a:lnTo>
                    <a:pt x="210006" y="628840"/>
                  </a:lnTo>
                  <a:lnTo>
                    <a:pt x="251531" y="567131"/>
                  </a:lnTo>
                  <a:lnTo>
                    <a:pt x="261583" y="527612"/>
                  </a:lnTo>
                  <a:lnTo>
                    <a:pt x="266514" y="484478"/>
                  </a:lnTo>
                  <a:lnTo>
                    <a:pt x="267840" y="439351"/>
                  </a:lnTo>
                  <a:lnTo>
                    <a:pt x="267074" y="393852"/>
                  </a:lnTo>
                  <a:lnTo>
                    <a:pt x="265732" y="349603"/>
                  </a:lnTo>
                  <a:lnTo>
                    <a:pt x="265330" y="308224"/>
                  </a:lnTo>
                  <a:lnTo>
                    <a:pt x="267859" y="176698"/>
                  </a:lnTo>
                  <a:lnTo>
                    <a:pt x="267961" y="127111"/>
                  </a:lnTo>
                  <a:lnTo>
                    <a:pt x="265795" y="87138"/>
                  </a:lnTo>
                  <a:lnTo>
                    <a:pt x="250185" y="32519"/>
                  </a:lnTo>
                  <a:lnTo>
                    <a:pt x="212074" y="5815"/>
                  </a:lnTo>
                  <a:lnTo>
                    <a:pt x="181783" y="735"/>
                  </a:lnTo>
                  <a:lnTo>
                    <a:pt x="142510" y="0"/>
                  </a:lnTo>
                  <a:close/>
                </a:path>
              </a:pathLst>
            </a:custGeom>
            <a:solidFill>
              <a:srgbClr val="CFE1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8337804" y="3398313"/>
              <a:ext cx="164326" cy="20137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8278330" y="0"/>
              <a:ext cx="283845" cy="4264660"/>
            </a:xfrm>
            <a:custGeom>
              <a:avLst/>
              <a:gdLst/>
              <a:ahLst/>
              <a:cxnLst/>
              <a:rect l="l" t="t" r="r" b="b"/>
              <a:pathLst>
                <a:path w="283845" h="4264660">
                  <a:moveTo>
                    <a:pt x="283438" y="3765550"/>
                  </a:moveTo>
                  <a:lnTo>
                    <a:pt x="283375" y="3708781"/>
                  </a:lnTo>
                  <a:lnTo>
                    <a:pt x="281406" y="3674999"/>
                  </a:lnTo>
                  <a:lnTo>
                    <a:pt x="272097" y="3641890"/>
                  </a:lnTo>
                  <a:lnTo>
                    <a:pt x="266712" y="3633876"/>
                  </a:lnTo>
                  <a:lnTo>
                    <a:pt x="266712" y="3732923"/>
                  </a:lnTo>
                  <a:lnTo>
                    <a:pt x="265531" y="3779545"/>
                  </a:lnTo>
                  <a:lnTo>
                    <a:pt x="263359" y="3826230"/>
                  </a:lnTo>
                  <a:lnTo>
                    <a:pt x="263817" y="3872103"/>
                  </a:lnTo>
                  <a:lnTo>
                    <a:pt x="261467" y="3906609"/>
                  </a:lnTo>
                  <a:lnTo>
                    <a:pt x="261835" y="3946588"/>
                  </a:lnTo>
                  <a:lnTo>
                    <a:pt x="263410" y="3989590"/>
                  </a:lnTo>
                  <a:lnTo>
                    <a:pt x="264541" y="4028516"/>
                  </a:lnTo>
                  <a:lnTo>
                    <a:pt x="264299" y="4080929"/>
                  </a:lnTo>
                  <a:lnTo>
                    <a:pt x="260604" y="4124363"/>
                  </a:lnTo>
                  <a:lnTo>
                    <a:pt x="252158" y="4164063"/>
                  </a:lnTo>
                  <a:lnTo>
                    <a:pt x="215074" y="4224833"/>
                  </a:lnTo>
                  <a:lnTo>
                    <a:pt x="141135" y="4248480"/>
                  </a:lnTo>
                  <a:lnTo>
                    <a:pt x="95288" y="4243349"/>
                  </a:lnTo>
                  <a:lnTo>
                    <a:pt x="61264" y="4221467"/>
                  </a:lnTo>
                  <a:lnTo>
                    <a:pt x="37884" y="4187329"/>
                  </a:lnTo>
                  <a:lnTo>
                    <a:pt x="23977" y="4145432"/>
                  </a:lnTo>
                  <a:lnTo>
                    <a:pt x="18402" y="4100284"/>
                  </a:lnTo>
                  <a:lnTo>
                    <a:pt x="19862" y="4059504"/>
                  </a:lnTo>
                  <a:lnTo>
                    <a:pt x="19939" y="4052659"/>
                  </a:lnTo>
                  <a:lnTo>
                    <a:pt x="21145" y="4006786"/>
                  </a:lnTo>
                  <a:lnTo>
                    <a:pt x="22085" y="3957637"/>
                  </a:lnTo>
                  <a:lnTo>
                    <a:pt x="23571" y="3858120"/>
                  </a:lnTo>
                  <a:lnTo>
                    <a:pt x="24409" y="3808565"/>
                  </a:lnTo>
                  <a:lnTo>
                    <a:pt x="25514" y="3758869"/>
                  </a:lnTo>
                  <a:lnTo>
                    <a:pt x="27051" y="3708781"/>
                  </a:lnTo>
                  <a:lnTo>
                    <a:pt x="29121" y="3660140"/>
                  </a:lnTo>
                  <a:lnTo>
                    <a:pt x="40309" y="3623602"/>
                  </a:lnTo>
                  <a:lnTo>
                    <a:pt x="91122" y="3605530"/>
                  </a:lnTo>
                  <a:lnTo>
                    <a:pt x="125895" y="3606419"/>
                  </a:lnTo>
                  <a:lnTo>
                    <a:pt x="127012" y="3613416"/>
                  </a:lnTo>
                  <a:lnTo>
                    <a:pt x="127673" y="3620770"/>
                  </a:lnTo>
                  <a:lnTo>
                    <a:pt x="127673" y="3627882"/>
                  </a:lnTo>
                  <a:lnTo>
                    <a:pt x="96329" y="3657003"/>
                  </a:lnTo>
                  <a:lnTo>
                    <a:pt x="83489" y="3697643"/>
                  </a:lnTo>
                  <a:lnTo>
                    <a:pt x="92862" y="3736619"/>
                  </a:lnTo>
                  <a:lnTo>
                    <a:pt x="128181" y="3760724"/>
                  </a:lnTo>
                  <a:lnTo>
                    <a:pt x="128562" y="3831082"/>
                  </a:lnTo>
                  <a:lnTo>
                    <a:pt x="95097" y="3841445"/>
                  </a:lnTo>
                  <a:lnTo>
                    <a:pt x="74930" y="3864622"/>
                  </a:lnTo>
                  <a:lnTo>
                    <a:pt x="68135" y="3894074"/>
                  </a:lnTo>
                  <a:lnTo>
                    <a:pt x="74828" y="3923271"/>
                  </a:lnTo>
                  <a:lnTo>
                    <a:pt x="95110" y="3945699"/>
                  </a:lnTo>
                  <a:lnTo>
                    <a:pt x="129070" y="3954818"/>
                  </a:lnTo>
                  <a:lnTo>
                    <a:pt x="129451" y="4034675"/>
                  </a:lnTo>
                  <a:lnTo>
                    <a:pt x="98907" y="4052659"/>
                  </a:lnTo>
                  <a:lnTo>
                    <a:pt x="83083" y="4072178"/>
                  </a:lnTo>
                  <a:lnTo>
                    <a:pt x="79146" y="4091267"/>
                  </a:lnTo>
                  <a:lnTo>
                    <a:pt x="84277" y="4107929"/>
                  </a:lnTo>
                  <a:lnTo>
                    <a:pt x="95681" y="4120184"/>
                  </a:lnTo>
                  <a:lnTo>
                    <a:pt x="110528" y="4126065"/>
                  </a:lnTo>
                  <a:lnTo>
                    <a:pt x="126009" y="4123563"/>
                  </a:lnTo>
                  <a:lnTo>
                    <a:pt x="139306" y="4110698"/>
                  </a:lnTo>
                  <a:lnTo>
                    <a:pt x="140055" y="4108412"/>
                  </a:lnTo>
                  <a:lnTo>
                    <a:pt x="147027" y="4087279"/>
                  </a:lnTo>
                  <a:lnTo>
                    <a:pt x="129070" y="4087279"/>
                  </a:lnTo>
                  <a:lnTo>
                    <a:pt x="128892" y="4087279"/>
                  </a:lnTo>
                  <a:lnTo>
                    <a:pt x="116039" y="4108412"/>
                  </a:lnTo>
                  <a:lnTo>
                    <a:pt x="101549" y="4099725"/>
                  </a:lnTo>
                  <a:lnTo>
                    <a:pt x="100952" y="4076357"/>
                  </a:lnTo>
                  <a:lnTo>
                    <a:pt x="129705" y="4053560"/>
                  </a:lnTo>
                  <a:lnTo>
                    <a:pt x="129921" y="4059504"/>
                  </a:lnTo>
                  <a:lnTo>
                    <a:pt x="129933" y="4072178"/>
                  </a:lnTo>
                  <a:lnTo>
                    <a:pt x="129679" y="4078871"/>
                  </a:lnTo>
                  <a:lnTo>
                    <a:pt x="129070" y="4087215"/>
                  </a:lnTo>
                  <a:lnTo>
                    <a:pt x="147053" y="4087215"/>
                  </a:lnTo>
                  <a:lnTo>
                    <a:pt x="147612" y="4085501"/>
                  </a:lnTo>
                  <a:lnTo>
                    <a:pt x="148018" y="4053560"/>
                  </a:lnTo>
                  <a:lnTo>
                    <a:pt x="148120" y="4045978"/>
                  </a:lnTo>
                  <a:lnTo>
                    <a:pt x="182003" y="4028516"/>
                  </a:lnTo>
                  <a:lnTo>
                    <a:pt x="182956" y="4027157"/>
                  </a:lnTo>
                  <a:lnTo>
                    <a:pt x="200456" y="4002354"/>
                  </a:lnTo>
                  <a:lnTo>
                    <a:pt x="201866" y="3974185"/>
                  </a:lnTo>
                  <a:lnTo>
                    <a:pt x="189509" y="3957307"/>
                  </a:lnTo>
                  <a:lnTo>
                    <a:pt x="185305" y="3951579"/>
                  </a:lnTo>
                  <a:lnTo>
                    <a:pt x="185305" y="3989590"/>
                  </a:lnTo>
                  <a:lnTo>
                    <a:pt x="174929" y="4011180"/>
                  </a:lnTo>
                  <a:lnTo>
                    <a:pt x="147866" y="4027157"/>
                  </a:lnTo>
                  <a:lnTo>
                    <a:pt x="147751" y="4016438"/>
                  </a:lnTo>
                  <a:lnTo>
                    <a:pt x="147637" y="4002354"/>
                  </a:lnTo>
                  <a:lnTo>
                    <a:pt x="147561" y="3989590"/>
                  </a:lnTo>
                  <a:lnTo>
                    <a:pt x="147485" y="3957637"/>
                  </a:lnTo>
                  <a:lnTo>
                    <a:pt x="147231" y="3957307"/>
                  </a:lnTo>
                  <a:lnTo>
                    <a:pt x="176809" y="3969321"/>
                  </a:lnTo>
                  <a:lnTo>
                    <a:pt x="185305" y="3989590"/>
                  </a:lnTo>
                  <a:lnTo>
                    <a:pt x="185305" y="3951579"/>
                  </a:lnTo>
                  <a:lnTo>
                    <a:pt x="184658" y="3950690"/>
                  </a:lnTo>
                  <a:lnTo>
                    <a:pt x="147231" y="3938549"/>
                  </a:lnTo>
                  <a:lnTo>
                    <a:pt x="147218" y="3935996"/>
                  </a:lnTo>
                  <a:lnTo>
                    <a:pt x="146862" y="3849624"/>
                  </a:lnTo>
                  <a:lnTo>
                    <a:pt x="146850" y="3846449"/>
                  </a:lnTo>
                  <a:lnTo>
                    <a:pt x="183464" y="3833114"/>
                  </a:lnTo>
                  <a:lnTo>
                    <a:pt x="187528" y="3827907"/>
                  </a:lnTo>
                  <a:lnTo>
                    <a:pt x="201726" y="3809746"/>
                  </a:lnTo>
                  <a:lnTo>
                    <a:pt x="201637" y="3782987"/>
                  </a:lnTo>
                  <a:lnTo>
                    <a:pt x="187921" y="3765550"/>
                  </a:lnTo>
                  <a:lnTo>
                    <a:pt x="185483" y="3762464"/>
                  </a:lnTo>
                  <a:lnTo>
                    <a:pt x="185483" y="3797541"/>
                  </a:lnTo>
                  <a:lnTo>
                    <a:pt x="176199" y="3816400"/>
                  </a:lnTo>
                  <a:lnTo>
                    <a:pt x="146342" y="3827907"/>
                  </a:lnTo>
                  <a:lnTo>
                    <a:pt x="146342" y="3765550"/>
                  </a:lnTo>
                  <a:lnTo>
                    <a:pt x="175196" y="3778288"/>
                  </a:lnTo>
                  <a:lnTo>
                    <a:pt x="185483" y="3797541"/>
                  </a:lnTo>
                  <a:lnTo>
                    <a:pt x="185483" y="3762464"/>
                  </a:lnTo>
                  <a:lnTo>
                    <a:pt x="183172" y="3759517"/>
                  </a:lnTo>
                  <a:lnTo>
                    <a:pt x="146342" y="3745992"/>
                  </a:lnTo>
                  <a:lnTo>
                    <a:pt x="146329" y="3740277"/>
                  </a:lnTo>
                  <a:lnTo>
                    <a:pt x="146215" y="3674999"/>
                  </a:lnTo>
                  <a:lnTo>
                    <a:pt x="145796" y="3625710"/>
                  </a:lnTo>
                  <a:lnTo>
                    <a:pt x="145072" y="3607943"/>
                  </a:lnTo>
                  <a:lnTo>
                    <a:pt x="193979" y="3609124"/>
                  </a:lnTo>
                  <a:lnTo>
                    <a:pt x="201371" y="3609162"/>
                  </a:lnTo>
                  <a:lnTo>
                    <a:pt x="204889" y="3608959"/>
                  </a:lnTo>
                  <a:lnTo>
                    <a:pt x="219468" y="3611232"/>
                  </a:lnTo>
                  <a:lnTo>
                    <a:pt x="251625" y="3643376"/>
                  </a:lnTo>
                  <a:lnTo>
                    <a:pt x="263283" y="3687254"/>
                  </a:lnTo>
                  <a:lnTo>
                    <a:pt x="266712" y="3732923"/>
                  </a:lnTo>
                  <a:lnTo>
                    <a:pt x="266712" y="3633876"/>
                  </a:lnTo>
                  <a:lnTo>
                    <a:pt x="253682" y="3614458"/>
                  </a:lnTo>
                  <a:lnTo>
                    <a:pt x="244132" y="3608959"/>
                  </a:lnTo>
                  <a:lnTo>
                    <a:pt x="242354" y="3607943"/>
                  </a:lnTo>
                  <a:lnTo>
                    <a:pt x="238150" y="3605530"/>
                  </a:lnTo>
                  <a:lnTo>
                    <a:pt x="224447" y="3597656"/>
                  </a:lnTo>
                  <a:lnTo>
                    <a:pt x="224828" y="3589909"/>
                  </a:lnTo>
                  <a:lnTo>
                    <a:pt x="226517" y="3555568"/>
                  </a:lnTo>
                  <a:lnTo>
                    <a:pt x="227368" y="3545840"/>
                  </a:lnTo>
                  <a:lnTo>
                    <a:pt x="231508" y="3498316"/>
                  </a:lnTo>
                  <a:lnTo>
                    <a:pt x="230644" y="3486531"/>
                  </a:lnTo>
                  <a:lnTo>
                    <a:pt x="227850" y="3448253"/>
                  </a:lnTo>
                  <a:lnTo>
                    <a:pt x="224663" y="3445510"/>
                  </a:lnTo>
                  <a:lnTo>
                    <a:pt x="213271" y="3435718"/>
                  </a:lnTo>
                  <a:lnTo>
                    <a:pt x="213271" y="3466973"/>
                  </a:lnTo>
                  <a:lnTo>
                    <a:pt x="211874" y="3467366"/>
                  </a:lnTo>
                  <a:lnTo>
                    <a:pt x="211874" y="3486531"/>
                  </a:lnTo>
                  <a:lnTo>
                    <a:pt x="210096" y="3527298"/>
                  </a:lnTo>
                  <a:lnTo>
                    <a:pt x="208953" y="3527526"/>
                  </a:lnTo>
                  <a:lnTo>
                    <a:pt x="208953" y="3545840"/>
                  </a:lnTo>
                  <a:lnTo>
                    <a:pt x="207048" y="3589909"/>
                  </a:lnTo>
                  <a:lnTo>
                    <a:pt x="128943" y="3589045"/>
                  </a:lnTo>
                  <a:lnTo>
                    <a:pt x="128943" y="3935996"/>
                  </a:lnTo>
                  <a:lnTo>
                    <a:pt x="96799" y="3921937"/>
                  </a:lnTo>
                  <a:lnTo>
                    <a:pt x="85788" y="3892753"/>
                  </a:lnTo>
                  <a:lnTo>
                    <a:pt x="96253" y="3863606"/>
                  </a:lnTo>
                  <a:lnTo>
                    <a:pt x="128562" y="3849624"/>
                  </a:lnTo>
                  <a:lnTo>
                    <a:pt x="128943" y="3935996"/>
                  </a:lnTo>
                  <a:lnTo>
                    <a:pt x="128943" y="3589045"/>
                  </a:lnTo>
                  <a:lnTo>
                    <a:pt x="128308" y="3589045"/>
                  </a:lnTo>
                  <a:lnTo>
                    <a:pt x="128308" y="3740277"/>
                  </a:lnTo>
                  <a:lnTo>
                    <a:pt x="128054" y="3740023"/>
                  </a:lnTo>
                  <a:lnTo>
                    <a:pt x="106591" y="3722217"/>
                  </a:lnTo>
                  <a:lnTo>
                    <a:pt x="100901" y="3696055"/>
                  </a:lnTo>
                  <a:lnTo>
                    <a:pt x="108686" y="3668979"/>
                  </a:lnTo>
                  <a:lnTo>
                    <a:pt x="127673" y="3648456"/>
                  </a:lnTo>
                  <a:lnTo>
                    <a:pt x="128028" y="3693630"/>
                  </a:lnTo>
                  <a:lnTo>
                    <a:pt x="128181" y="3717404"/>
                  </a:lnTo>
                  <a:lnTo>
                    <a:pt x="128308" y="3740277"/>
                  </a:lnTo>
                  <a:lnTo>
                    <a:pt x="128308" y="3589045"/>
                  </a:lnTo>
                  <a:lnTo>
                    <a:pt x="69507" y="3588385"/>
                  </a:lnTo>
                  <a:lnTo>
                    <a:pt x="70396" y="3583178"/>
                  </a:lnTo>
                  <a:lnTo>
                    <a:pt x="71158" y="3577971"/>
                  </a:lnTo>
                  <a:lnTo>
                    <a:pt x="71539" y="3572510"/>
                  </a:lnTo>
                  <a:lnTo>
                    <a:pt x="71412" y="3572383"/>
                  </a:lnTo>
                  <a:lnTo>
                    <a:pt x="169456" y="3553460"/>
                  </a:lnTo>
                  <a:lnTo>
                    <a:pt x="208953" y="3545840"/>
                  </a:lnTo>
                  <a:lnTo>
                    <a:pt x="208953" y="3527526"/>
                  </a:lnTo>
                  <a:lnTo>
                    <a:pt x="73825" y="3553460"/>
                  </a:lnTo>
                  <a:lnTo>
                    <a:pt x="74460" y="3545840"/>
                  </a:lnTo>
                  <a:lnTo>
                    <a:pt x="75653" y="3530714"/>
                  </a:lnTo>
                  <a:lnTo>
                    <a:pt x="76238" y="3523107"/>
                  </a:lnTo>
                  <a:lnTo>
                    <a:pt x="76111" y="3522980"/>
                  </a:lnTo>
                  <a:lnTo>
                    <a:pt x="146583" y="3504057"/>
                  </a:lnTo>
                  <a:lnTo>
                    <a:pt x="211874" y="3486531"/>
                  </a:lnTo>
                  <a:lnTo>
                    <a:pt x="211874" y="3467366"/>
                  </a:lnTo>
                  <a:lnTo>
                    <a:pt x="77762" y="3504057"/>
                  </a:lnTo>
                  <a:lnTo>
                    <a:pt x="78181" y="3489972"/>
                  </a:lnTo>
                  <a:lnTo>
                    <a:pt x="78498" y="3475888"/>
                  </a:lnTo>
                  <a:lnTo>
                    <a:pt x="78625" y="3466973"/>
                  </a:lnTo>
                  <a:lnTo>
                    <a:pt x="78740" y="3453866"/>
                  </a:lnTo>
                  <a:lnTo>
                    <a:pt x="78651" y="3447669"/>
                  </a:lnTo>
                  <a:lnTo>
                    <a:pt x="180505" y="3446399"/>
                  </a:lnTo>
                  <a:lnTo>
                    <a:pt x="192925" y="3445510"/>
                  </a:lnTo>
                  <a:lnTo>
                    <a:pt x="204546" y="3447351"/>
                  </a:lnTo>
                  <a:lnTo>
                    <a:pt x="212344" y="3453866"/>
                  </a:lnTo>
                  <a:lnTo>
                    <a:pt x="213271" y="3466973"/>
                  </a:lnTo>
                  <a:lnTo>
                    <a:pt x="213271" y="3435718"/>
                  </a:lnTo>
                  <a:lnTo>
                    <a:pt x="205905" y="3429381"/>
                  </a:lnTo>
                  <a:lnTo>
                    <a:pt x="204000" y="3427730"/>
                  </a:lnTo>
                  <a:lnTo>
                    <a:pt x="189839" y="3408743"/>
                  </a:lnTo>
                  <a:lnTo>
                    <a:pt x="184696" y="3401860"/>
                  </a:lnTo>
                  <a:lnTo>
                    <a:pt x="184696" y="3427603"/>
                  </a:lnTo>
                  <a:lnTo>
                    <a:pt x="135877" y="3428987"/>
                  </a:lnTo>
                  <a:lnTo>
                    <a:pt x="114769" y="3429381"/>
                  </a:lnTo>
                  <a:lnTo>
                    <a:pt x="105829" y="3428746"/>
                  </a:lnTo>
                  <a:lnTo>
                    <a:pt x="105702" y="3428746"/>
                  </a:lnTo>
                  <a:lnTo>
                    <a:pt x="118859" y="3412502"/>
                  </a:lnTo>
                  <a:lnTo>
                    <a:pt x="144526" y="3408743"/>
                  </a:lnTo>
                  <a:lnTo>
                    <a:pt x="170522" y="3414712"/>
                  </a:lnTo>
                  <a:lnTo>
                    <a:pt x="184696" y="3427603"/>
                  </a:lnTo>
                  <a:lnTo>
                    <a:pt x="184696" y="3401860"/>
                  </a:lnTo>
                  <a:lnTo>
                    <a:pt x="182994" y="3399574"/>
                  </a:lnTo>
                  <a:lnTo>
                    <a:pt x="152438" y="3391700"/>
                  </a:lnTo>
                  <a:lnTo>
                    <a:pt x="152438" y="0"/>
                  </a:lnTo>
                  <a:lnTo>
                    <a:pt x="134150" y="0"/>
                  </a:lnTo>
                  <a:lnTo>
                    <a:pt x="134150" y="3391649"/>
                  </a:lnTo>
                  <a:lnTo>
                    <a:pt x="105600" y="3398621"/>
                  </a:lnTo>
                  <a:lnTo>
                    <a:pt x="89827" y="3428746"/>
                  </a:lnTo>
                  <a:lnTo>
                    <a:pt x="80416" y="3428314"/>
                  </a:lnTo>
                  <a:lnTo>
                    <a:pt x="71259" y="3430016"/>
                  </a:lnTo>
                  <a:lnTo>
                    <a:pt x="64084" y="3435540"/>
                  </a:lnTo>
                  <a:lnTo>
                    <a:pt x="60617" y="3446526"/>
                  </a:lnTo>
                  <a:lnTo>
                    <a:pt x="58623" y="3483229"/>
                  </a:lnTo>
                  <a:lnTo>
                    <a:pt x="56946" y="3519919"/>
                  </a:lnTo>
                  <a:lnTo>
                    <a:pt x="54800" y="3556495"/>
                  </a:lnTo>
                  <a:lnTo>
                    <a:pt x="51473" y="3592830"/>
                  </a:lnTo>
                  <a:lnTo>
                    <a:pt x="26962" y="3613416"/>
                  </a:lnTo>
                  <a:lnTo>
                    <a:pt x="12623" y="3648595"/>
                  </a:lnTo>
                  <a:lnTo>
                    <a:pt x="5930" y="3693630"/>
                  </a:lnTo>
                  <a:lnTo>
                    <a:pt x="4521" y="3740023"/>
                  </a:lnTo>
                  <a:lnTo>
                    <a:pt x="4457" y="3745992"/>
                  </a:lnTo>
                  <a:lnTo>
                    <a:pt x="5511" y="3794214"/>
                  </a:lnTo>
                  <a:lnTo>
                    <a:pt x="6756" y="3840289"/>
                  </a:lnTo>
                  <a:lnTo>
                    <a:pt x="5778" y="3872103"/>
                  </a:lnTo>
                  <a:lnTo>
                    <a:pt x="5740" y="3892753"/>
                  </a:lnTo>
                  <a:lnTo>
                    <a:pt x="5969" y="3923271"/>
                  </a:lnTo>
                  <a:lnTo>
                    <a:pt x="3975" y="3969677"/>
                  </a:lnTo>
                  <a:lnTo>
                    <a:pt x="1397" y="4016438"/>
                  </a:lnTo>
                  <a:lnTo>
                    <a:pt x="0" y="4063073"/>
                  </a:lnTo>
                  <a:lnTo>
                    <a:pt x="1562" y="4109237"/>
                  </a:lnTo>
                  <a:lnTo>
                    <a:pt x="7835" y="4154589"/>
                  </a:lnTo>
                  <a:lnTo>
                    <a:pt x="20612" y="4198747"/>
                  </a:lnTo>
                  <a:lnTo>
                    <a:pt x="61188" y="4246677"/>
                  </a:lnTo>
                  <a:lnTo>
                    <a:pt x="136055" y="4264101"/>
                  </a:lnTo>
                  <a:lnTo>
                    <a:pt x="184734" y="4258284"/>
                  </a:lnTo>
                  <a:lnTo>
                    <a:pt x="204762" y="4248480"/>
                  </a:lnTo>
                  <a:lnTo>
                    <a:pt x="221983" y="4240073"/>
                  </a:lnTo>
                  <a:lnTo>
                    <a:pt x="249059" y="4212221"/>
                  </a:lnTo>
                  <a:lnTo>
                    <a:pt x="267208" y="4177487"/>
                  </a:lnTo>
                  <a:lnTo>
                    <a:pt x="277685" y="4138625"/>
                  </a:lnTo>
                  <a:lnTo>
                    <a:pt x="281724" y="4098379"/>
                  </a:lnTo>
                  <a:lnTo>
                    <a:pt x="280682" y="4063073"/>
                  </a:lnTo>
                  <a:lnTo>
                    <a:pt x="280708" y="4045978"/>
                  </a:lnTo>
                  <a:lnTo>
                    <a:pt x="281165" y="4002354"/>
                  </a:lnTo>
                  <a:lnTo>
                    <a:pt x="282867" y="3858120"/>
                  </a:lnTo>
                  <a:lnTo>
                    <a:pt x="283210" y="3816400"/>
                  </a:lnTo>
                  <a:lnTo>
                    <a:pt x="283324" y="3794214"/>
                  </a:lnTo>
                  <a:lnTo>
                    <a:pt x="283438" y="3765550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8323326" y="3987546"/>
              <a:ext cx="78105" cy="227329"/>
            </a:xfrm>
            <a:custGeom>
              <a:avLst/>
              <a:gdLst/>
              <a:ahLst/>
              <a:cxnLst/>
              <a:rect l="l" t="t" r="r" b="b"/>
              <a:pathLst>
                <a:path w="78104" h="227329">
                  <a:moveTo>
                    <a:pt x="0" y="88391"/>
                  </a:moveTo>
                  <a:lnTo>
                    <a:pt x="9233" y="129278"/>
                  </a:lnTo>
                  <a:lnTo>
                    <a:pt x="23955" y="169897"/>
                  </a:lnTo>
                  <a:lnTo>
                    <a:pt x="46130" y="204435"/>
                  </a:lnTo>
                  <a:lnTo>
                    <a:pt x="77724" y="227075"/>
                  </a:lnTo>
                </a:path>
                <a:path w="78104" h="227329">
                  <a:moveTo>
                    <a:pt x="0" y="0"/>
                  </a:moveTo>
                  <a:lnTo>
                    <a:pt x="762" y="11429"/>
                  </a:lnTo>
                  <a:lnTo>
                    <a:pt x="1524" y="22859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7184136" y="2919983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4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17EBFF">
                <a:alpha val="941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7406661" y="2903220"/>
              <a:ext cx="525145" cy="515620"/>
            </a:xfrm>
            <a:custGeom>
              <a:avLst/>
              <a:gdLst/>
              <a:ahLst/>
              <a:cxnLst/>
              <a:rect l="l" t="t" r="r" b="b"/>
              <a:pathLst>
                <a:path w="525145" h="515620">
                  <a:moveTo>
                    <a:pt x="268710" y="0"/>
                  </a:moveTo>
                  <a:lnTo>
                    <a:pt x="229147" y="6232"/>
                  </a:lnTo>
                  <a:lnTo>
                    <a:pt x="183953" y="17668"/>
                  </a:lnTo>
                  <a:lnTo>
                    <a:pt x="146498" y="37986"/>
                  </a:lnTo>
                  <a:lnTo>
                    <a:pt x="130153" y="70866"/>
                  </a:lnTo>
                  <a:lnTo>
                    <a:pt x="138760" y="102046"/>
                  </a:lnTo>
                  <a:lnTo>
                    <a:pt x="133893" y="136891"/>
                  </a:lnTo>
                  <a:lnTo>
                    <a:pt x="119047" y="174606"/>
                  </a:lnTo>
                  <a:lnTo>
                    <a:pt x="97720" y="214397"/>
                  </a:lnTo>
                  <a:lnTo>
                    <a:pt x="73408" y="255469"/>
                  </a:lnTo>
                  <a:lnTo>
                    <a:pt x="49606" y="297029"/>
                  </a:lnTo>
                  <a:lnTo>
                    <a:pt x="29813" y="338281"/>
                  </a:lnTo>
                  <a:lnTo>
                    <a:pt x="17523" y="378432"/>
                  </a:lnTo>
                  <a:lnTo>
                    <a:pt x="16234" y="416687"/>
                  </a:lnTo>
                  <a:lnTo>
                    <a:pt x="8092" y="430655"/>
                  </a:lnTo>
                  <a:lnTo>
                    <a:pt x="2248" y="449945"/>
                  </a:lnTo>
                  <a:lnTo>
                    <a:pt x="0" y="471783"/>
                  </a:lnTo>
                  <a:lnTo>
                    <a:pt x="2645" y="493394"/>
                  </a:lnTo>
                  <a:lnTo>
                    <a:pt x="49118" y="501335"/>
                  </a:lnTo>
                  <a:lnTo>
                    <a:pt x="95840" y="507476"/>
                  </a:lnTo>
                  <a:lnTo>
                    <a:pt x="142758" y="511820"/>
                  </a:lnTo>
                  <a:lnTo>
                    <a:pt x="189816" y="514365"/>
                  </a:lnTo>
                  <a:lnTo>
                    <a:pt x="236960" y="515112"/>
                  </a:lnTo>
                  <a:lnTo>
                    <a:pt x="285256" y="514380"/>
                  </a:lnTo>
                  <a:lnTo>
                    <a:pt x="333470" y="512054"/>
                  </a:lnTo>
                  <a:lnTo>
                    <a:pt x="381565" y="508126"/>
                  </a:lnTo>
                  <a:lnTo>
                    <a:pt x="429501" y="502590"/>
                  </a:lnTo>
                  <a:lnTo>
                    <a:pt x="477240" y="495438"/>
                  </a:lnTo>
                  <a:lnTo>
                    <a:pt x="524742" y="486663"/>
                  </a:lnTo>
                  <a:lnTo>
                    <a:pt x="524288" y="445839"/>
                  </a:lnTo>
                  <a:lnTo>
                    <a:pt x="515319" y="404043"/>
                  </a:lnTo>
                  <a:lnTo>
                    <a:pt x="500028" y="361594"/>
                  </a:lnTo>
                  <a:lnTo>
                    <a:pt x="480605" y="318808"/>
                  </a:lnTo>
                  <a:lnTo>
                    <a:pt x="438130" y="233494"/>
                  </a:lnTo>
                  <a:lnTo>
                    <a:pt x="419461" y="191599"/>
                  </a:lnTo>
                  <a:lnTo>
                    <a:pt x="405427" y="150636"/>
                  </a:lnTo>
                  <a:lnTo>
                    <a:pt x="398218" y="110921"/>
                  </a:lnTo>
                  <a:lnTo>
                    <a:pt x="400028" y="72771"/>
                  </a:lnTo>
                  <a:lnTo>
                    <a:pt x="384403" y="36611"/>
                  </a:lnTo>
                  <a:lnTo>
                    <a:pt x="351514" y="15621"/>
                  </a:lnTo>
                  <a:lnTo>
                    <a:pt x="310052" y="5012"/>
                  </a:lnTo>
                  <a:lnTo>
                    <a:pt x="268710" y="0"/>
                  </a:lnTo>
                  <a:close/>
                </a:path>
              </a:pathLst>
            </a:custGeom>
            <a:solidFill>
              <a:srgbClr val="E2EA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7426452" y="3395471"/>
              <a:ext cx="504825" cy="220979"/>
            </a:xfrm>
            <a:custGeom>
              <a:avLst/>
              <a:gdLst/>
              <a:ahLst/>
              <a:cxnLst/>
              <a:rect l="l" t="t" r="r" b="b"/>
              <a:pathLst>
                <a:path w="504825" h="220979">
                  <a:moveTo>
                    <a:pt x="504444" y="0"/>
                  </a:moveTo>
                  <a:lnTo>
                    <a:pt x="454421" y="8488"/>
                  </a:lnTo>
                  <a:lnTo>
                    <a:pt x="404384" y="15647"/>
                  </a:lnTo>
                  <a:lnTo>
                    <a:pt x="354302" y="21337"/>
                  </a:lnTo>
                  <a:lnTo>
                    <a:pt x="304147" y="25418"/>
                  </a:lnTo>
                  <a:lnTo>
                    <a:pt x="253888" y="27749"/>
                  </a:lnTo>
                  <a:lnTo>
                    <a:pt x="203496" y="28190"/>
                  </a:lnTo>
                  <a:lnTo>
                    <a:pt x="152941" y="26602"/>
                  </a:lnTo>
                  <a:lnTo>
                    <a:pt x="102193" y="22843"/>
                  </a:lnTo>
                  <a:lnTo>
                    <a:pt x="51222" y="16774"/>
                  </a:lnTo>
                  <a:lnTo>
                    <a:pt x="0" y="8254"/>
                  </a:lnTo>
                  <a:lnTo>
                    <a:pt x="14523" y="62427"/>
                  </a:lnTo>
                  <a:lnTo>
                    <a:pt x="36748" y="107662"/>
                  </a:lnTo>
                  <a:lnTo>
                    <a:pt x="65233" y="144488"/>
                  </a:lnTo>
                  <a:lnTo>
                    <a:pt x="98536" y="173434"/>
                  </a:lnTo>
                  <a:lnTo>
                    <a:pt x="135214" y="195028"/>
                  </a:lnTo>
                  <a:lnTo>
                    <a:pt x="173825" y="209798"/>
                  </a:lnTo>
                  <a:lnTo>
                    <a:pt x="212927" y="218272"/>
                  </a:lnTo>
                  <a:lnTo>
                    <a:pt x="251078" y="220979"/>
                  </a:lnTo>
                  <a:lnTo>
                    <a:pt x="292860" y="217709"/>
                  </a:lnTo>
                  <a:lnTo>
                    <a:pt x="334583" y="207793"/>
                  </a:lnTo>
                  <a:lnTo>
                    <a:pt x="374833" y="191076"/>
                  </a:lnTo>
                  <a:lnTo>
                    <a:pt x="412194" y="167401"/>
                  </a:lnTo>
                  <a:lnTo>
                    <a:pt x="445251" y="136613"/>
                  </a:lnTo>
                  <a:lnTo>
                    <a:pt x="472588" y="98553"/>
                  </a:lnTo>
                  <a:lnTo>
                    <a:pt x="492791" y="53068"/>
                  </a:lnTo>
                  <a:lnTo>
                    <a:pt x="504444" y="0"/>
                  </a:lnTo>
                  <a:close/>
                </a:path>
              </a:pathLst>
            </a:custGeom>
            <a:solidFill>
              <a:srgbClr val="C7F3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7565133" y="2680785"/>
              <a:ext cx="227058" cy="24072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7397636" y="0"/>
              <a:ext cx="545465" cy="3630295"/>
            </a:xfrm>
            <a:custGeom>
              <a:avLst/>
              <a:gdLst/>
              <a:ahLst/>
              <a:cxnLst/>
              <a:rect l="l" t="t" r="r" b="b"/>
              <a:pathLst>
                <a:path w="545465" h="3630295">
                  <a:moveTo>
                    <a:pt x="545096" y="3369767"/>
                  </a:moveTo>
                  <a:lnTo>
                    <a:pt x="544639" y="3346907"/>
                  </a:lnTo>
                  <a:lnTo>
                    <a:pt x="540943" y="3331667"/>
                  </a:lnTo>
                  <a:lnTo>
                    <a:pt x="539711" y="3326587"/>
                  </a:lnTo>
                  <a:lnTo>
                    <a:pt x="538861" y="3325317"/>
                  </a:lnTo>
                  <a:lnTo>
                    <a:pt x="538010" y="3324047"/>
                  </a:lnTo>
                  <a:lnTo>
                    <a:pt x="536308" y="3321507"/>
                  </a:lnTo>
                  <a:lnTo>
                    <a:pt x="533742" y="3317697"/>
                  </a:lnTo>
                  <a:lnTo>
                    <a:pt x="530339" y="3312617"/>
                  </a:lnTo>
                  <a:lnTo>
                    <a:pt x="528459" y="3304502"/>
                  </a:lnTo>
                  <a:lnTo>
                    <a:pt x="528459" y="3365957"/>
                  </a:lnTo>
                  <a:lnTo>
                    <a:pt x="523100" y="3383902"/>
                  </a:lnTo>
                  <a:lnTo>
                    <a:pt x="523100" y="3404057"/>
                  </a:lnTo>
                  <a:lnTo>
                    <a:pt x="509651" y="3454857"/>
                  </a:lnTo>
                  <a:lnTo>
                    <a:pt x="486194" y="3501847"/>
                  </a:lnTo>
                  <a:lnTo>
                    <a:pt x="453796" y="3542487"/>
                  </a:lnTo>
                  <a:lnTo>
                    <a:pt x="413537" y="3575507"/>
                  </a:lnTo>
                  <a:lnTo>
                    <a:pt x="366509" y="3599637"/>
                  </a:lnTo>
                  <a:lnTo>
                    <a:pt x="324040" y="3611067"/>
                  </a:lnTo>
                  <a:lnTo>
                    <a:pt x="280949" y="3614877"/>
                  </a:lnTo>
                  <a:lnTo>
                    <a:pt x="238213" y="3611067"/>
                  </a:lnTo>
                  <a:lnTo>
                    <a:pt x="196862" y="3599637"/>
                  </a:lnTo>
                  <a:lnTo>
                    <a:pt x="157924" y="3581857"/>
                  </a:lnTo>
                  <a:lnTo>
                    <a:pt x="122389" y="3557727"/>
                  </a:lnTo>
                  <a:lnTo>
                    <a:pt x="91300" y="3528517"/>
                  </a:lnTo>
                  <a:lnTo>
                    <a:pt x="65659" y="3494227"/>
                  </a:lnTo>
                  <a:lnTo>
                    <a:pt x="46482" y="3454857"/>
                  </a:lnTo>
                  <a:lnTo>
                    <a:pt x="34785" y="3412947"/>
                  </a:lnTo>
                  <a:lnTo>
                    <a:pt x="83375" y="3420567"/>
                  </a:lnTo>
                  <a:lnTo>
                    <a:pt x="132143" y="3425647"/>
                  </a:lnTo>
                  <a:lnTo>
                    <a:pt x="181025" y="3429457"/>
                  </a:lnTo>
                  <a:lnTo>
                    <a:pt x="229958" y="3430727"/>
                  </a:lnTo>
                  <a:lnTo>
                    <a:pt x="278917" y="3430727"/>
                  </a:lnTo>
                  <a:lnTo>
                    <a:pt x="327850" y="3429457"/>
                  </a:lnTo>
                  <a:lnTo>
                    <a:pt x="376682" y="3425647"/>
                  </a:lnTo>
                  <a:lnTo>
                    <a:pt x="473913" y="3412947"/>
                  </a:lnTo>
                  <a:lnTo>
                    <a:pt x="479945" y="3411677"/>
                  </a:lnTo>
                  <a:lnTo>
                    <a:pt x="522211" y="3402787"/>
                  </a:lnTo>
                  <a:lnTo>
                    <a:pt x="523100" y="3404057"/>
                  </a:lnTo>
                  <a:lnTo>
                    <a:pt x="523100" y="3383902"/>
                  </a:lnTo>
                  <a:lnTo>
                    <a:pt x="474065" y="3393897"/>
                  </a:lnTo>
                  <a:lnTo>
                    <a:pt x="424014" y="3401517"/>
                  </a:lnTo>
                  <a:lnTo>
                    <a:pt x="373773" y="3406597"/>
                  </a:lnTo>
                  <a:lnTo>
                    <a:pt x="323392" y="3410407"/>
                  </a:lnTo>
                  <a:lnTo>
                    <a:pt x="272935" y="3411677"/>
                  </a:lnTo>
                  <a:lnTo>
                    <a:pt x="222453" y="3411677"/>
                  </a:lnTo>
                  <a:lnTo>
                    <a:pt x="171996" y="3409137"/>
                  </a:lnTo>
                  <a:lnTo>
                    <a:pt x="121640" y="3405327"/>
                  </a:lnTo>
                  <a:lnTo>
                    <a:pt x="71437" y="3398977"/>
                  </a:lnTo>
                  <a:lnTo>
                    <a:pt x="21450" y="3391357"/>
                  </a:lnTo>
                  <a:lnTo>
                    <a:pt x="16764" y="3365957"/>
                  </a:lnTo>
                  <a:lnTo>
                    <a:pt x="18605" y="3353257"/>
                  </a:lnTo>
                  <a:lnTo>
                    <a:pt x="23228" y="3340557"/>
                  </a:lnTo>
                  <a:lnTo>
                    <a:pt x="122605" y="3343097"/>
                  </a:lnTo>
                  <a:lnTo>
                    <a:pt x="271716" y="3343097"/>
                  </a:lnTo>
                  <a:lnTo>
                    <a:pt x="371068" y="3340557"/>
                  </a:lnTo>
                  <a:lnTo>
                    <a:pt x="470331" y="3335477"/>
                  </a:lnTo>
                  <a:lnTo>
                    <a:pt x="519925" y="3331667"/>
                  </a:lnTo>
                  <a:lnTo>
                    <a:pt x="525132" y="3343097"/>
                  </a:lnTo>
                  <a:lnTo>
                    <a:pt x="527977" y="3353257"/>
                  </a:lnTo>
                  <a:lnTo>
                    <a:pt x="528459" y="3365957"/>
                  </a:lnTo>
                  <a:lnTo>
                    <a:pt x="528459" y="3304502"/>
                  </a:lnTo>
                  <a:lnTo>
                    <a:pt x="518883" y="3263087"/>
                  </a:lnTo>
                  <a:lnTo>
                    <a:pt x="512051" y="3246793"/>
                  </a:lnTo>
                  <a:lnTo>
                    <a:pt x="512051" y="3313887"/>
                  </a:lnTo>
                  <a:lnTo>
                    <a:pt x="477062" y="3316427"/>
                  </a:lnTo>
                  <a:lnTo>
                    <a:pt x="459574" y="3316427"/>
                  </a:lnTo>
                  <a:lnTo>
                    <a:pt x="442074" y="3317697"/>
                  </a:lnTo>
                  <a:lnTo>
                    <a:pt x="431469" y="3270707"/>
                  </a:lnTo>
                  <a:lnTo>
                    <a:pt x="423532" y="3233915"/>
                  </a:lnTo>
                  <a:lnTo>
                    <a:pt x="423532" y="3318967"/>
                  </a:lnTo>
                  <a:lnTo>
                    <a:pt x="410857" y="3318967"/>
                  </a:lnTo>
                  <a:lnTo>
                    <a:pt x="398183" y="3320237"/>
                  </a:lnTo>
                  <a:lnTo>
                    <a:pt x="385521" y="3320237"/>
                  </a:lnTo>
                  <a:lnTo>
                    <a:pt x="372859" y="3321507"/>
                  </a:lnTo>
                  <a:lnTo>
                    <a:pt x="365760" y="3266897"/>
                  </a:lnTo>
                  <a:lnTo>
                    <a:pt x="358711" y="3212287"/>
                  </a:lnTo>
                  <a:lnTo>
                    <a:pt x="354317" y="3177997"/>
                  </a:lnTo>
                  <a:lnTo>
                    <a:pt x="354317" y="3321507"/>
                  </a:lnTo>
                  <a:lnTo>
                    <a:pt x="337070" y="3322777"/>
                  </a:lnTo>
                  <a:lnTo>
                    <a:pt x="302590" y="3322777"/>
                  </a:lnTo>
                  <a:lnTo>
                    <a:pt x="285356" y="3324047"/>
                  </a:lnTo>
                  <a:lnTo>
                    <a:pt x="282790" y="3269437"/>
                  </a:lnTo>
                  <a:lnTo>
                    <a:pt x="281381" y="3217367"/>
                  </a:lnTo>
                  <a:lnTo>
                    <a:pt x="281038" y="3174187"/>
                  </a:lnTo>
                  <a:lnTo>
                    <a:pt x="280974" y="3157677"/>
                  </a:lnTo>
                  <a:lnTo>
                    <a:pt x="281622" y="3106877"/>
                  </a:lnTo>
                  <a:lnTo>
                    <a:pt x="283400" y="3050997"/>
                  </a:lnTo>
                  <a:lnTo>
                    <a:pt x="286245" y="2997657"/>
                  </a:lnTo>
                  <a:lnTo>
                    <a:pt x="312915" y="2995117"/>
                  </a:lnTo>
                  <a:lnTo>
                    <a:pt x="326656" y="3104337"/>
                  </a:lnTo>
                  <a:lnTo>
                    <a:pt x="354317" y="3321507"/>
                  </a:lnTo>
                  <a:lnTo>
                    <a:pt x="354317" y="3177997"/>
                  </a:lnTo>
                  <a:lnTo>
                    <a:pt x="351713" y="3157677"/>
                  </a:lnTo>
                  <a:lnTo>
                    <a:pt x="344741" y="3103067"/>
                  </a:lnTo>
                  <a:lnTo>
                    <a:pt x="337820" y="3048457"/>
                  </a:lnTo>
                  <a:lnTo>
                    <a:pt x="330949" y="2993847"/>
                  </a:lnTo>
                  <a:lnTo>
                    <a:pt x="331203" y="2993847"/>
                  </a:lnTo>
                  <a:lnTo>
                    <a:pt x="338340" y="2992577"/>
                  </a:lnTo>
                  <a:lnTo>
                    <a:pt x="345490" y="2992577"/>
                  </a:lnTo>
                  <a:lnTo>
                    <a:pt x="352628" y="2991307"/>
                  </a:lnTo>
                  <a:lnTo>
                    <a:pt x="359778" y="2991307"/>
                  </a:lnTo>
                  <a:lnTo>
                    <a:pt x="367474" y="3038297"/>
                  </a:lnTo>
                  <a:lnTo>
                    <a:pt x="375640" y="3085287"/>
                  </a:lnTo>
                  <a:lnTo>
                    <a:pt x="384289" y="3132277"/>
                  </a:lnTo>
                  <a:lnTo>
                    <a:pt x="393407" y="3179267"/>
                  </a:lnTo>
                  <a:lnTo>
                    <a:pt x="402983" y="3224987"/>
                  </a:lnTo>
                  <a:lnTo>
                    <a:pt x="413029" y="3271977"/>
                  </a:lnTo>
                  <a:lnTo>
                    <a:pt x="423532" y="3318967"/>
                  </a:lnTo>
                  <a:lnTo>
                    <a:pt x="423532" y="3233915"/>
                  </a:lnTo>
                  <a:lnTo>
                    <a:pt x="421335" y="3223717"/>
                  </a:lnTo>
                  <a:lnTo>
                    <a:pt x="411683" y="3176727"/>
                  </a:lnTo>
                  <a:lnTo>
                    <a:pt x="402501" y="3129737"/>
                  </a:lnTo>
                  <a:lnTo>
                    <a:pt x="393788" y="3082747"/>
                  </a:lnTo>
                  <a:lnTo>
                    <a:pt x="385559" y="3035757"/>
                  </a:lnTo>
                  <a:lnTo>
                    <a:pt x="378218" y="2991307"/>
                  </a:lnTo>
                  <a:lnTo>
                    <a:pt x="377812" y="2988767"/>
                  </a:lnTo>
                  <a:lnTo>
                    <a:pt x="382765" y="2987497"/>
                  </a:lnTo>
                  <a:lnTo>
                    <a:pt x="392544" y="2986227"/>
                  </a:lnTo>
                  <a:lnTo>
                    <a:pt x="397103" y="3037027"/>
                  </a:lnTo>
                  <a:lnTo>
                    <a:pt x="411645" y="3084017"/>
                  </a:lnTo>
                  <a:lnTo>
                    <a:pt x="432663" y="3129737"/>
                  </a:lnTo>
                  <a:lnTo>
                    <a:pt x="456704" y="3174187"/>
                  </a:lnTo>
                  <a:lnTo>
                    <a:pt x="480263" y="3218637"/>
                  </a:lnTo>
                  <a:lnTo>
                    <a:pt x="499872" y="3265627"/>
                  </a:lnTo>
                  <a:lnTo>
                    <a:pt x="512051" y="3313887"/>
                  </a:lnTo>
                  <a:lnTo>
                    <a:pt x="512051" y="3246793"/>
                  </a:lnTo>
                  <a:lnTo>
                    <a:pt x="499719" y="3217367"/>
                  </a:lnTo>
                  <a:lnTo>
                    <a:pt x="476338" y="3171647"/>
                  </a:lnTo>
                  <a:lnTo>
                    <a:pt x="452221" y="3127197"/>
                  </a:lnTo>
                  <a:lnTo>
                    <a:pt x="430872" y="3081477"/>
                  </a:lnTo>
                  <a:lnTo>
                    <a:pt x="415785" y="3033217"/>
                  </a:lnTo>
                  <a:lnTo>
                    <a:pt x="410845" y="2986227"/>
                  </a:lnTo>
                  <a:lnTo>
                    <a:pt x="410451" y="2982417"/>
                  </a:lnTo>
                  <a:lnTo>
                    <a:pt x="412178" y="2979877"/>
                  </a:lnTo>
                  <a:lnTo>
                    <a:pt x="414769" y="2976067"/>
                  </a:lnTo>
                  <a:lnTo>
                    <a:pt x="409943" y="2959557"/>
                  </a:lnTo>
                  <a:lnTo>
                    <a:pt x="400621" y="2940507"/>
                  </a:lnTo>
                  <a:lnTo>
                    <a:pt x="394449" y="2931033"/>
                  </a:lnTo>
                  <a:lnTo>
                    <a:pt x="394449" y="2967177"/>
                  </a:lnTo>
                  <a:lnTo>
                    <a:pt x="344893" y="2973527"/>
                  </a:lnTo>
                  <a:lnTo>
                    <a:pt x="295071" y="2978607"/>
                  </a:lnTo>
                  <a:lnTo>
                    <a:pt x="267703" y="2979305"/>
                  </a:lnTo>
                  <a:lnTo>
                    <a:pt x="267703" y="2997657"/>
                  </a:lnTo>
                  <a:lnTo>
                    <a:pt x="264909" y="3052267"/>
                  </a:lnTo>
                  <a:lnTo>
                    <a:pt x="263169" y="3106877"/>
                  </a:lnTo>
                  <a:lnTo>
                    <a:pt x="262521" y="3157677"/>
                  </a:lnTo>
                  <a:lnTo>
                    <a:pt x="262534" y="3171647"/>
                  </a:lnTo>
                  <a:lnTo>
                    <a:pt x="262801" y="3212287"/>
                  </a:lnTo>
                  <a:lnTo>
                    <a:pt x="262890" y="3217367"/>
                  </a:lnTo>
                  <a:lnTo>
                    <a:pt x="264223" y="3269437"/>
                  </a:lnTo>
                  <a:lnTo>
                    <a:pt x="266687" y="3324047"/>
                  </a:lnTo>
                  <a:lnTo>
                    <a:pt x="199758" y="3324047"/>
                  </a:lnTo>
                  <a:lnTo>
                    <a:pt x="213652" y="3231337"/>
                  </a:lnTo>
                  <a:lnTo>
                    <a:pt x="227495" y="3137357"/>
                  </a:lnTo>
                  <a:lnTo>
                    <a:pt x="241274" y="3044647"/>
                  </a:lnTo>
                  <a:lnTo>
                    <a:pt x="248145" y="2997657"/>
                  </a:lnTo>
                  <a:lnTo>
                    <a:pt x="267703" y="2997657"/>
                  </a:lnTo>
                  <a:lnTo>
                    <a:pt x="267703" y="2979305"/>
                  </a:lnTo>
                  <a:lnTo>
                    <a:pt x="245097" y="2979877"/>
                  </a:lnTo>
                  <a:lnTo>
                    <a:pt x="230238" y="2979128"/>
                  </a:lnTo>
                  <a:lnTo>
                    <a:pt x="230238" y="2997657"/>
                  </a:lnTo>
                  <a:lnTo>
                    <a:pt x="216484" y="3091637"/>
                  </a:lnTo>
                  <a:lnTo>
                    <a:pt x="202679" y="3184347"/>
                  </a:lnTo>
                  <a:lnTo>
                    <a:pt x="188798" y="3278327"/>
                  </a:lnTo>
                  <a:lnTo>
                    <a:pt x="181851" y="3325317"/>
                  </a:lnTo>
                  <a:lnTo>
                    <a:pt x="165061" y="3325317"/>
                  </a:lnTo>
                  <a:lnTo>
                    <a:pt x="148259" y="3324047"/>
                  </a:lnTo>
                  <a:lnTo>
                    <a:pt x="114668" y="3324047"/>
                  </a:lnTo>
                  <a:lnTo>
                    <a:pt x="156591" y="3184347"/>
                  </a:lnTo>
                  <a:lnTo>
                    <a:pt x="184416" y="3090367"/>
                  </a:lnTo>
                  <a:lnTo>
                    <a:pt x="198272" y="3044647"/>
                  </a:lnTo>
                  <a:lnTo>
                    <a:pt x="212077" y="2997657"/>
                  </a:lnTo>
                  <a:lnTo>
                    <a:pt x="230238" y="2997657"/>
                  </a:lnTo>
                  <a:lnTo>
                    <a:pt x="230238" y="2979128"/>
                  </a:lnTo>
                  <a:lnTo>
                    <a:pt x="195122" y="2977337"/>
                  </a:lnTo>
                  <a:lnTo>
                    <a:pt x="194297" y="2977286"/>
                  </a:lnTo>
                  <a:lnTo>
                    <a:pt x="194297" y="2996387"/>
                  </a:lnTo>
                  <a:lnTo>
                    <a:pt x="152488" y="3136087"/>
                  </a:lnTo>
                  <a:lnTo>
                    <a:pt x="96761" y="3324047"/>
                  </a:lnTo>
                  <a:lnTo>
                    <a:pt x="66789" y="3322777"/>
                  </a:lnTo>
                  <a:lnTo>
                    <a:pt x="36817" y="3322777"/>
                  </a:lnTo>
                  <a:lnTo>
                    <a:pt x="39217" y="3287217"/>
                  </a:lnTo>
                  <a:lnTo>
                    <a:pt x="48260" y="3254197"/>
                  </a:lnTo>
                  <a:lnTo>
                    <a:pt x="62077" y="3221177"/>
                  </a:lnTo>
                  <a:lnTo>
                    <a:pt x="78854" y="3190697"/>
                  </a:lnTo>
                  <a:lnTo>
                    <a:pt x="78727" y="3190697"/>
                  </a:lnTo>
                  <a:lnTo>
                    <a:pt x="107061" y="3144977"/>
                  </a:lnTo>
                  <a:lnTo>
                    <a:pt x="133946" y="3097987"/>
                  </a:lnTo>
                  <a:lnTo>
                    <a:pt x="153962" y="3047187"/>
                  </a:lnTo>
                  <a:lnTo>
                    <a:pt x="161658" y="2993847"/>
                  </a:lnTo>
                  <a:lnTo>
                    <a:pt x="169773" y="2995117"/>
                  </a:lnTo>
                  <a:lnTo>
                    <a:pt x="177927" y="2995117"/>
                  </a:lnTo>
                  <a:lnTo>
                    <a:pt x="186105" y="2996387"/>
                  </a:lnTo>
                  <a:lnTo>
                    <a:pt x="194297" y="2996387"/>
                  </a:lnTo>
                  <a:lnTo>
                    <a:pt x="194297" y="2977286"/>
                  </a:lnTo>
                  <a:lnTo>
                    <a:pt x="145275" y="2973527"/>
                  </a:lnTo>
                  <a:lnTo>
                    <a:pt x="165176" y="2944317"/>
                  </a:lnTo>
                  <a:lnTo>
                    <a:pt x="196291" y="2926537"/>
                  </a:lnTo>
                  <a:lnTo>
                    <a:pt x="232600" y="2916377"/>
                  </a:lnTo>
                  <a:lnTo>
                    <a:pt x="256247" y="2913837"/>
                  </a:lnTo>
                  <a:lnTo>
                    <a:pt x="268084" y="2912567"/>
                  </a:lnTo>
                  <a:lnTo>
                    <a:pt x="305015" y="2912567"/>
                  </a:lnTo>
                  <a:lnTo>
                    <a:pt x="342163" y="2918917"/>
                  </a:lnTo>
                  <a:lnTo>
                    <a:pt x="373862" y="2936697"/>
                  </a:lnTo>
                  <a:lnTo>
                    <a:pt x="394449" y="2967177"/>
                  </a:lnTo>
                  <a:lnTo>
                    <a:pt x="394449" y="2931033"/>
                  </a:lnTo>
                  <a:lnTo>
                    <a:pt x="394779" y="2840177"/>
                  </a:lnTo>
                  <a:lnTo>
                    <a:pt x="397179" y="2777947"/>
                  </a:lnTo>
                  <a:lnTo>
                    <a:pt x="398894" y="2737307"/>
                  </a:lnTo>
                  <a:lnTo>
                    <a:pt x="397865" y="2734767"/>
                  </a:lnTo>
                  <a:lnTo>
                    <a:pt x="393725" y="2724607"/>
                  </a:lnTo>
                  <a:lnTo>
                    <a:pt x="388277" y="2720797"/>
                  </a:lnTo>
                  <a:lnTo>
                    <a:pt x="382816" y="2716987"/>
                  </a:lnTo>
                  <a:lnTo>
                    <a:pt x="380949" y="2716987"/>
                  </a:lnTo>
                  <a:lnTo>
                    <a:pt x="380949" y="2744927"/>
                  </a:lnTo>
                  <a:lnTo>
                    <a:pt x="380072" y="2752547"/>
                  </a:lnTo>
                  <a:lnTo>
                    <a:pt x="379971" y="2758897"/>
                  </a:lnTo>
                  <a:lnTo>
                    <a:pt x="378828" y="2759240"/>
                  </a:lnTo>
                  <a:lnTo>
                    <a:pt x="378828" y="2777947"/>
                  </a:lnTo>
                  <a:lnTo>
                    <a:pt x="377304" y="2821127"/>
                  </a:lnTo>
                  <a:lnTo>
                    <a:pt x="376796" y="2821254"/>
                  </a:lnTo>
                  <a:lnTo>
                    <a:pt x="376796" y="2840177"/>
                  </a:lnTo>
                  <a:lnTo>
                    <a:pt x="374129" y="2912567"/>
                  </a:lnTo>
                  <a:lnTo>
                    <a:pt x="327799" y="2896057"/>
                  </a:lnTo>
                  <a:lnTo>
                    <a:pt x="277647" y="2892247"/>
                  </a:lnTo>
                  <a:lnTo>
                    <a:pt x="227190" y="2898597"/>
                  </a:lnTo>
                  <a:lnTo>
                    <a:pt x="179946" y="2913837"/>
                  </a:lnTo>
                  <a:lnTo>
                    <a:pt x="180073" y="2887167"/>
                  </a:lnTo>
                  <a:lnTo>
                    <a:pt x="259816" y="2868117"/>
                  </a:lnTo>
                  <a:lnTo>
                    <a:pt x="376796" y="2840177"/>
                  </a:lnTo>
                  <a:lnTo>
                    <a:pt x="376796" y="2821254"/>
                  </a:lnTo>
                  <a:lnTo>
                    <a:pt x="180073" y="2868117"/>
                  </a:lnTo>
                  <a:lnTo>
                    <a:pt x="180073" y="2835097"/>
                  </a:lnTo>
                  <a:lnTo>
                    <a:pt x="241896" y="2817317"/>
                  </a:lnTo>
                  <a:lnTo>
                    <a:pt x="378828" y="2777947"/>
                  </a:lnTo>
                  <a:lnTo>
                    <a:pt x="378828" y="2759240"/>
                  </a:lnTo>
                  <a:lnTo>
                    <a:pt x="180708" y="2817317"/>
                  </a:lnTo>
                  <a:lnTo>
                    <a:pt x="180708" y="2788107"/>
                  </a:lnTo>
                  <a:lnTo>
                    <a:pt x="210324" y="2776677"/>
                  </a:lnTo>
                  <a:lnTo>
                    <a:pt x="233286" y="2769057"/>
                  </a:lnTo>
                  <a:lnTo>
                    <a:pt x="240944" y="2766517"/>
                  </a:lnTo>
                  <a:lnTo>
                    <a:pt x="270129" y="2753817"/>
                  </a:lnTo>
                  <a:lnTo>
                    <a:pt x="295389" y="2737307"/>
                  </a:lnTo>
                  <a:lnTo>
                    <a:pt x="315290" y="2737307"/>
                  </a:lnTo>
                  <a:lnTo>
                    <a:pt x="335356" y="2736037"/>
                  </a:lnTo>
                  <a:lnTo>
                    <a:pt x="355409" y="2734767"/>
                  </a:lnTo>
                  <a:lnTo>
                    <a:pt x="375399" y="2736037"/>
                  </a:lnTo>
                  <a:lnTo>
                    <a:pt x="375653" y="2736037"/>
                  </a:lnTo>
                  <a:lnTo>
                    <a:pt x="380250" y="2738577"/>
                  </a:lnTo>
                  <a:lnTo>
                    <a:pt x="380949" y="2744927"/>
                  </a:lnTo>
                  <a:lnTo>
                    <a:pt x="380949" y="2716987"/>
                  </a:lnTo>
                  <a:lnTo>
                    <a:pt x="366382" y="2716987"/>
                  </a:lnTo>
                  <a:lnTo>
                    <a:pt x="359994" y="2692857"/>
                  </a:lnTo>
                  <a:lnTo>
                    <a:pt x="358648" y="2687777"/>
                  </a:lnTo>
                  <a:lnTo>
                    <a:pt x="347967" y="2682036"/>
                  </a:lnTo>
                  <a:lnTo>
                    <a:pt x="347967" y="2716987"/>
                  </a:lnTo>
                  <a:lnTo>
                    <a:pt x="271005" y="2719070"/>
                  </a:lnTo>
                  <a:lnTo>
                    <a:pt x="271005" y="2736037"/>
                  </a:lnTo>
                  <a:lnTo>
                    <a:pt x="226148" y="2753817"/>
                  </a:lnTo>
                  <a:lnTo>
                    <a:pt x="180454" y="2769057"/>
                  </a:lnTo>
                  <a:lnTo>
                    <a:pt x="180454" y="2741117"/>
                  </a:lnTo>
                  <a:lnTo>
                    <a:pt x="271005" y="2736037"/>
                  </a:lnTo>
                  <a:lnTo>
                    <a:pt x="271005" y="2719070"/>
                  </a:lnTo>
                  <a:lnTo>
                    <a:pt x="206997" y="2720797"/>
                  </a:lnTo>
                  <a:lnTo>
                    <a:pt x="207848" y="2710637"/>
                  </a:lnTo>
                  <a:lnTo>
                    <a:pt x="215061" y="2704287"/>
                  </a:lnTo>
                  <a:lnTo>
                    <a:pt x="225310" y="2699207"/>
                  </a:lnTo>
                  <a:lnTo>
                    <a:pt x="235318" y="2697937"/>
                  </a:lnTo>
                  <a:lnTo>
                    <a:pt x="265252" y="2696667"/>
                  </a:lnTo>
                  <a:lnTo>
                    <a:pt x="303618" y="2692857"/>
                  </a:lnTo>
                  <a:lnTo>
                    <a:pt x="335965" y="2696667"/>
                  </a:lnTo>
                  <a:lnTo>
                    <a:pt x="347967" y="2716987"/>
                  </a:lnTo>
                  <a:lnTo>
                    <a:pt x="347967" y="2682036"/>
                  </a:lnTo>
                  <a:lnTo>
                    <a:pt x="337426" y="2676347"/>
                  </a:lnTo>
                  <a:lnTo>
                    <a:pt x="309333" y="2675077"/>
                  </a:lnTo>
                  <a:lnTo>
                    <a:pt x="289420" y="2676868"/>
                  </a:lnTo>
                  <a:lnTo>
                    <a:pt x="289420" y="0"/>
                  </a:lnTo>
                  <a:lnTo>
                    <a:pt x="271132" y="0"/>
                  </a:lnTo>
                  <a:lnTo>
                    <a:pt x="271132" y="2677617"/>
                  </a:lnTo>
                  <a:lnTo>
                    <a:pt x="252399" y="2677617"/>
                  </a:lnTo>
                  <a:lnTo>
                    <a:pt x="222364" y="2681427"/>
                  </a:lnTo>
                  <a:lnTo>
                    <a:pt x="198704" y="2695397"/>
                  </a:lnTo>
                  <a:lnTo>
                    <a:pt x="189217" y="2722067"/>
                  </a:lnTo>
                  <a:lnTo>
                    <a:pt x="172529" y="2722067"/>
                  </a:lnTo>
                  <a:lnTo>
                    <a:pt x="165874" y="2725877"/>
                  </a:lnTo>
                  <a:lnTo>
                    <a:pt x="163182" y="2733497"/>
                  </a:lnTo>
                  <a:lnTo>
                    <a:pt x="163080" y="2769057"/>
                  </a:lnTo>
                  <a:lnTo>
                    <a:pt x="162953" y="2796997"/>
                  </a:lnTo>
                  <a:lnTo>
                    <a:pt x="162712" y="2840177"/>
                  </a:lnTo>
                  <a:lnTo>
                    <a:pt x="162572" y="2868117"/>
                  </a:lnTo>
                  <a:lnTo>
                    <a:pt x="162547" y="2925267"/>
                  </a:lnTo>
                  <a:lnTo>
                    <a:pt x="149504" y="2935427"/>
                  </a:lnTo>
                  <a:lnTo>
                    <a:pt x="137109" y="2955747"/>
                  </a:lnTo>
                  <a:lnTo>
                    <a:pt x="132854" y="2976067"/>
                  </a:lnTo>
                  <a:lnTo>
                    <a:pt x="144259" y="2992577"/>
                  </a:lnTo>
                  <a:lnTo>
                    <a:pt x="141554" y="3024327"/>
                  </a:lnTo>
                  <a:lnTo>
                    <a:pt x="128384" y="3059887"/>
                  </a:lnTo>
                  <a:lnTo>
                    <a:pt x="108127" y="3097987"/>
                  </a:lnTo>
                  <a:lnTo>
                    <a:pt x="84188" y="3139897"/>
                  </a:lnTo>
                  <a:lnTo>
                    <a:pt x="59918" y="3183077"/>
                  </a:lnTo>
                  <a:lnTo>
                    <a:pt x="38735" y="3228797"/>
                  </a:lnTo>
                  <a:lnTo>
                    <a:pt x="24028" y="3274517"/>
                  </a:lnTo>
                  <a:lnTo>
                    <a:pt x="19164" y="3320237"/>
                  </a:lnTo>
                  <a:lnTo>
                    <a:pt x="5753" y="3339287"/>
                  </a:lnTo>
                  <a:lnTo>
                    <a:pt x="0" y="3367227"/>
                  </a:lnTo>
                  <a:lnTo>
                    <a:pt x="3035" y="3393897"/>
                  </a:lnTo>
                  <a:lnTo>
                    <a:pt x="15989" y="3409137"/>
                  </a:lnTo>
                  <a:lnTo>
                    <a:pt x="25882" y="3451047"/>
                  </a:lnTo>
                  <a:lnTo>
                    <a:pt x="40716" y="3487877"/>
                  </a:lnTo>
                  <a:lnTo>
                    <a:pt x="59931" y="3520897"/>
                  </a:lnTo>
                  <a:lnTo>
                    <a:pt x="109372" y="3574237"/>
                  </a:lnTo>
                  <a:lnTo>
                    <a:pt x="169887" y="3609797"/>
                  </a:lnTo>
                  <a:lnTo>
                    <a:pt x="237159" y="3627577"/>
                  </a:lnTo>
                  <a:lnTo>
                    <a:pt x="271983" y="3630117"/>
                  </a:lnTo>
                  <a:lnTo>
                    <a:pt x="306882" y="3628847"/>
                  </a:lnTo>
                  <a:lnTo>
                    <a:pt x="341312" y="3623767"/>
                  </a:lnTo>
                  <a:lnTo>
                    <a:pt x="370560" y="3614877"/>
                  </a:lnTo>
                  <a:lnTo>
                    <a:pt x="374738" y="3613607"/>
                  </a:lnTo>
                  <a:lnTo>
                    <a:pt x="436410" y="3581857"/>
                  </a:lnTo>
                  <a:lnTo>
                    <a:pt x="487565" y="3533597"/>
                  </a:lnTo>
                  <a:lnTo>
                    <a:pt x="523913" y="3468827"/>
                  </a:lnTo>
                  <a:lnTo>
                    <a:pt x="535178" y="3430727"/>
                  </a:lnTo>
                  <a:lnTo>
                    <a:pt x="539140" y="3402787"/>
                  </a:lnTo>
                  <a:lnTo>
                    <a:pt x="541134" y="3388817"/>
                  </a:lnTo>
                  <a:lnTo>
                    <a:pt x="545096" y="336976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7515606" y="3492246"/>
              <a:ext cx="125095" cy="76200"/>
            </a:xfrm>
            <a:custGeom>
              <a:avLst/>
              <a:gdLst/>
              <a:ahLst/>
              <a:cxnLst/>
              <a:rect l="l" t="t" r="r" b="b"/>
              <a:pathLst>
                <a:path w="125095" h="76200">
                  <a:moveTo>
                    <a:pt x="0" y="0"/>
                  </a:moveTo>
                  <a:lnTo>
                    <a:pt x="25955" y="25532"/>
                  </a:lnTo>
                  <a:lnTo>
                    <a:pt x="56769" y="45958"/>
                  </a:lnTo>
                  <a:lnTo>
                    <a:pt x="90439" y="62454"/>
                  </a:lnTo>
                  <a:lnTo>
                    <a:pt x="124968" y="76199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6196584" y="1644395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5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76DC35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6569821" y="1408557"/>
              <a:ext cx="220907" cy="22974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6516643" y="1619377"/>
              <a:ext cx="334010" cy="235585"/>
            </a:xfrm>
            <a:custGeom>
              <a:avLst/>
              <a:gdLst/>
              <a:ahLst/>
              <a:cxnLst/>
              <a:rect l="l" t="t" r="r" b="b"/>
              <a:pathLst>
                <a:path w="334009" h="235585">
                  <a:moveTo>
                    <a:pt x="174098" y="0"/>
                  </a:moveTo>
                  <a:lnTo>
                    <a:pt x="123390" y="2230"/>
                  </a:lnTo>
                  <a:lnTo>
                    <a:pt x="82713" y="15178"/>
                  </a:lnTo>
                  <a:lnTo>
                    <a:pt x="51216" y="37368"/>
                  </a:lnTo>
                  <a:lnTo>
                    <a:pt x="12356" y="103575"/>
                  </a:lnTo>
                  <a:lnTo>
                    <a:pt x="3291" y="144643"/>
                  </a:lnTo>
                  <a:lnTo>
                    <a:pt x="0" y="189053"/>
                  </a:lnTo>
                  <a:lnTo>
                    <a:pt x="1632" y="235331"/>
                  </a:lnTo>
                  <a:lnTo>
                    <a:pt x="56717" y="234952"/>
                  </a:lnTo>
                  <a:lnTo>
                    <a:pt x="164970" y="234823"/>
                  </a:lnTo>
                  <a:lnTo>
                    <a:pt x="219018" y="233957"/>
                  </a:lnTo>
                  <a:lnTo>
                    <a:pt x="273603" y="231814"/>
                  </a:lnTo>
                  <a:lnTo>
                    <a:pt x="329165" y="227837"/>
                  </a:lnTo>
                  <a:lnTo>
                    <a:pt x="333425" y="179491"/>
                  </a:lnTo>
                  <a:lnTo>
                    <a:pt x="332385" y="134623"/>
                  </a:lnTo>
                  <a:lnTo>
                    <a:pt x="325318" y="94334"/>
                  </a:lnTo>
                  <a:lnTo>
                    <a:pt x="290190" y="31883"/>
                  </a:lnTo>
                  <a:lnTo>
                    <a:pt x="222219" y="924"/>
                  </a:lnTo>
                  <a:lnTo>
                    <a:pt x="174098" y="0"/>
                  </a:lnTo>
                  <a:close/>
                </a:path>
              </a:pathLst>
            </a:custGeom>
            <a:solidFill>
              <a:srgbClr val="E2EA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6485572" y="1856263"/>
              <a:ext cx="398145" cy="556260"/>
            </a:xfrm>
            <a:custGeom>
              <a:avLst/>
              <a:gdLst/>
              <a:ahLst/>
              <a:cxnLst/>
              <a:rect l="l" t="t" r="r" b="b"/>
              <a:pathLst>
                <a:path w="398145" h="556260">
                  <a:moveTo>
                    <a:pt x="259246" y="0"/>
                  </a:moveTo>
                  <a:lnTo>
                    <a:pt x="243522" y="1365"/>
                  </a:lnTo>
                  <a:lnTo>
                    <a:pt x="245218" y="45788"/>
                  </a:lnTo>
                  <a:lnTo>
                    <a:pt x="250689" y="78469"/>
                  </a:lnTo>
                  <a:lnTo>
                    <a:pt x="257423" y="101457"/>
                  </a:lnTo>
                  <a:lnTo>
                    <a:pt x="262909" y="116803"/>
                  </a:lnTo>
                  <a:lnTo>
                    <a:pt x="264636" y="126555"/>
                  </a:lnTo>
                  <a:lnTo>
                    <a:pt x="260091" y="132764"/>
                  </a:lnTo>
                  <a:lnTo>
                    <a:pt x="246763" y="137480"/>
                  </a:lnTo>
                  <a:lnTo>
                    <a:pt x="222141" y="142751"/>
                  </a:lnTo>
                  <a:lnTo>
                    <a:pt x="183713" y="150629"/>
                  </a:lnTo>
                  <a:lnTo>
                    <a:pt x="128968" y="163163"/>
                  </a:lnTo>
                  <a:lnTo>
                    <a:pt x="119518" y="136022"/>
                  </a:lnTo>
                  <a:lnTo>
                    <a:pt x="135858" y="95869"/>
                  </a:lnTo>
                  <a:lnTo>
                    <a:pt x="155293" y="49738"/>
                  </a:lnTo>
                  <a:lnTo>
                    <a:pt x="155130" y="4667"/>
                  </a:lnTo>
                  <a:lnTo>
                    <a:pt x="111458" y="5048"/>
                  </a:lnTo>
                  <a:lnTo>
                    <a:pt x="70167" y="5810"/>
                  </a:lnTo>
                  <a:lnTo>
                    <a:pt x="71538" y="29993"/>
                  </a:lnTo>
                  <a:lnTo>
                    <a:pt x="69802" y="58689"/>
                  </a:lnTo>
                  <a:lnTo>
                    <a:pt x="61612" y="86981"/>
                  </a:lnTo>
                  <a:lnTo>
                    <a:pt x="43624" y="109950"/>
                  </a:lnTo>
                  <a:lnTo>
                    <a:pt x="28396" y="124652"/>
                  </a:lnTo>
                  <a:lnTo>
                    <a:pt x="19145" y="144510"/>
                  </a:lnTo>
                  <a:lnTo>
                    <a:pt x="20800" y="162867"/>
                  </a:lnTo>
                  <a:lnTo>
                    <a:pt x="38290" y="173069"/>
                  </a:lnTo>
                  <a:lnTo>
                    <a:pt x="41846" y="172815"/>
                  </a:lnTo>
                  <a:lnTo>
                    <a:pt x="45021" y="175482"/>
                  </a:lnTo>
                  <a:lnTo>
                    <a:pt x="45529" y="182721"/>
                  </a:lnTo>
                  <a:lnTo>
                    <a:pt x="42735" y="185769"/>
                  </a:lnTo>
                  <a:lnTo>
                    <a:pt x="39179" y="186023"/>
                  </a:lnTo>
                  <a:lnTo>
                    <a:pt x="13469" y="203340"/>
                  </a:lnTo>
                  <a:lnTo>
                    <a:pt x="0" y="231028"/>
                  </a:lnTo>
                  <a:lnTo>
                    <a:pt x="3389" y="259264"/>
                  </a:lnTo>
                  <a:lnTo>
                    <a:pt x="28257" y="278225"/>
                  </a:lnTo>
                  <a:lnTo>
                    <a:pt x="30035" y="284702"/>
                  </a:lnTo>
                  <a:lnTo>
                    <a:pt x="33718" y="293592"/>
                  </a:lnTo>
                  <a:lnTo>
                    <a:pt x="35242" y="300196"/>
                  </a:lnTo>
                  <a:lnTo>
                    <a:pt x="21482" y="310524"/>
                  </a:lnTo>
                  <a:lnTo>
                    <a:pt x="9175" y="321865"/>
                  </a:lnTo>
                  <a:lnTo>
                    <a:pt x="1202" y="334468"/>
                  </a:lnTo>
                  <a:lnTo>
                    <a:pt x="444" y="348583"/>
                  </a:lnTo>
                  <a:lnTo>
                    <a:pt x="3823" y="358892"/>
                  </a:lnTo>
                  <a:lnTo>
                    <a:pt x="11001" y="366950"/>
                  </a:lnTo>
                  <a:lnTo>
                    <a:pt x="21536" y="372461"/>
                  </a:lnTo>
                  <a:lnTo>
                    <a:pt x="34988" y="375126"/>
                  </a:lnTo>
                  <a:lnTo>
                    <a:pt x="38568" y="384036"/>
                  </a:lnTo>
                  <a:lnTo>
                    <a:pt x="24479" y="399732"/>
                  </a:lnTo>
                  <a:lnTo>
                    <a:pt x="8628" y="421382"/>
                  </a:lnTo>
                  <a:lnTo>
                    <a:pt x="6921" y="448151"/>
                  </a:lnTo>
                  <a:lnTo>
                    <a:pt x="24840" y="471257"/>
                  </a:lnTo>
                  <a:lnTo>
                    <a:pt x="54737" y="477265"/>
                  </a:lnTo>
                  <a:lnTo>
                    <a:pt x="88824" y="473797"/>
                  </a:lnTo>
                  <a:lnTo>
                    <a:pt x="119316" y="468471"/>
                  </a:lnTo>
                  <a:lnTo>
                    <a:pt x="146315" y="463024"/>
                  </a:lnTo>
                  <a:lnTo>
                    <a:pt x="158419" y="464369"/>
                  </a:lnTo>
                  <a:lnTo>
                    <a:pt x="159614" y="471144"/>
                  </a:lnTo>
                  <a:lnTo>
                    <a:pt x="153886" y="481988"/>
                  </a:lnTo>
                  <a:lnTo>
                    <a:pt x="145224" y="495538"/>
                  </a:lnTo>
                  <a:lnTo>
                    <a:pt x="137613" y="510433"/>
                  </a:lnTo>
                  <a:lnTo>
                    <a:pt x="135041" y="525311"/>
                  </a:lnTo>
                  <a:lnTo>
                    <a:pt x="141493" y="538810"/>
                  </a:lnTo>
                  <a:lnTo>
                    <a:pt x="160958" y="549570"/>
                  </a:lnTo>
                  <a:lnTo>
                    <a:pt x="197421" y="556228"/>
                  </a:lnTo>
                  <a:lnTo>
                    <a:pt x="243206" y="546606"/>
                  </a:lnTo>
                  <a:lnTo>
                    <a:pt x="289861" y="534114"/>
                  </a:lnTo>
                  <a:lnTo>
                    <a:pt x="333920" y="516169"/>
                  </a:lnTo>
                  <a:lnTo>
                    <a:pt x="371919" y="490188"/>
                  </a:lnTo>
                  <a:lnTo>
                    <a:pt x="383045" y="464726"/>
                  </a:lnTo>
                  <a:lnTo>
                    <a:pt x="379396" y="444039"/>
                  </a:lnTo>
                  <a:lnTo>
                    <a:pt x="364579" y="427662"/>
                  </a:lnTo>
                  <a:lnTo>
                    <a:pt x="342201" y="415131"/>
                  </a:lnTo>
                  <a:lnTo>
                    <a:pt x="365506" y="389461"/>
                  </a:lnTo>
                  <a:lnTo>
                    <a:pt x="371526" y="376465"/>
                  </a:lnTo>
                  <a:lnTo>
                    <a:pt x="370522" y="358362"/>
                  </a:lnTo>
                  <a:lnTo>
                    <a:pt x="356445" y="335145"/>
                  </a:lnTo>
                  <a:lnTo>
                    <a:pt x="333533" y="325691"/>
                  </a:lnTo>
                  <a:lnTo>
                    <a:pt x="317051" y="320857"/>
                  </a:lnTo>
                  <a:lnTo>
                    <a:pt x="322262" y="311499"/>
                  </a:lnTo>
                  <a:lnTo>
                    <a:pt x="364638" y="299059"/>
                  </a:lnTo>
                  <a:lnTo>
                    <a:pt x="386667" y="274177"/>
                  </a:lnTo>
                  <a:lnTo>
                    <a:pt x="382430" y="247223"/>
                  </a:lnTo>
                  <a:lnTo>
                    <a:pt x="346011" y="228568"/>
                  </a:lnTo>
                  <a:lnTo>
                    <a:pt x="340931" y="228568"/>
                  </a:lnTo>
                  <a:lnTo>
                    <a:pt x="335597" y="228060"/>
                  </a:lnTo>
                  <a:lnTo>
                    <a:pt x="335597" y="221964"/>
                  </a:lnTo>
                  <a:lnTo>
                    <a:pt x="347033" y="214280"/>
                  </a:lnTo>
                  <a:lnTo>
                    <a:pt x="365077" y="210407"/>
                  </a:lnTo>
                  <a:lnTo>
                    <a:pt x="383907" y="204533"/>
                  </a:lnTo>
                  <a:lnTo>
                    <a:pt x="397700" y="190849"/>
                  </a:lnTo>
                  <a:lnTo>
                    <a:pt x="397808" y="161137"/>
                  </a:lnTo>
                  <a:lnTo>
                    <a:pt x="383981" y="137509"/>
                  </a:lnTo>
                  <a:lnTo>
                    <a:pt x="362747" y="116830"/>
                  </a:lnTo>
                  <a:lnTo>
                    <a:pt x="340635" y="95962"/>
                  </a:lnTo>
                  <a:lnTo>
                    <a:pt x="324175" y="71769"/>
                  </a:lnTo>
                  <a:lnTo>
                    <a:pt x="319896" y="41112"/>
                  </a:lnTo>
                  <a:lnTo>
                    <a:pt x="334327" y="857"/>
                  </a:lnTo>
                  <a:lnTo>
                    <a:pt x="310459" y="1079"/>
                  </a:lnTo>
                  <a:lnTo>
                    <a:pt x="283495" y="349"/>
                  </a:lnTo>
                  <a:lnTo>
                    <a:pt x="259246" y="0"/>
                  </a:lnTo>
                  <a:close/>
                </a:path>
              </a:pathLst>
            </a:custGeom>
            <a:solidFill>
              <a:srgbClr val="CFE4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6478346" y="0"/>
              <a:ext cx="414655" cy="2421255"/>
            </a:xfrm>
            <a:custGeom>
              <a:avLst/>
              <a:gdLst/>
              <a:ahLst/>
              <a:cxnLst/>
              <a:rect l="l" t="t" r="r" b="b"/>
              <a:pathLst>
                <a:path w="414654" h="2421255">
                  <a:moveTo>
                    <a:pt x="414261" y="2040216"/>
                  </a:moveTo>
                  <a:lnTo>
                    <a:pt x="406831" y="2003386"/>
                  </a:lnTo>
                  <a:lnTo>
                    <a:pt x="392315" y="1989543"/>
                  </a:lnTo>
                  <a:lnTo>
                    <a:pt x="392315" y="2027516"/>
                  </a:lnTo>
                  <a:lnTo>
                    <a:pt x="388010" y="2047836"/>
                  </a:lnTo>
                  <a:lnTo>
                    <a:pt x="363524" y="2060536"/>
                  </a:lnTo>
                  <a:lnTo>
                    <a:pt x="363778" y="2060536"/>
                  </a:lnTo>
                  <a:lnTo>
                    <a:pt x="318122" y="2070696"/>
                  </a:lnTo>
                  <a:lnTo>
                    <a:pt x="229082" y="2088476"/>
                  </a:lnTo>
                  <a:lnTo>
                    <a:pt x="47294" y="2127847"/>
                  </a:lnTo>
                  <a:lnTo>
                    <a:pt x="39001" y="2126577"/>
                  </a:lnTo>
                  <a:lnTo>
                    <a:pt x="30683" y="2121497"/>
                  </a:lnTo>
                  <a:lnTo>
                    <a:pt x="23469" y="2115147"/>
                  </a:lnTo>
                  <a:lnTo>
                    <a:pt x="18465" y="2107527"/>
                  </a:lnTo>
                  <a:lnTo>
                    <a:pt x="17716" y="2084666"/>
                  </a:lnTo>
                  <a:lnTo>
                    <a:pt x="36385" y="2064346"/>
                  </a:lnTo>
                  <a:lnTo>
                    <a:pt x="113550" y="2035136"/>
                  </a:lnTo>
                  <a:lnTo>
                    <a:pt x="162864" y="2024976"/>
                  </a:lnTo>
                  <a:lnTo>
                    <a:pt x="213182" y="2016086"/>
                  </a:lnTo>
                  <a:lnTo>
                    <a:pt x="220980" y="2014816"/>
                  </a:lnTo>
                  <a:lnTo>
                    <a:pt x="259930" y="2008466"/>
                  </a:lnTo>
                  <a:lnTo>
                    <a:pt x="298488" y="2000846"/>
                  </a:lnTo>
                  <a:lnTo>
                    <a:pt x="324281" y="1993226"/>
                  </a:lnTo>
                  <a:lnTo>
                    <a:pt x="330377" y="1989416"/>
                  </a:lnTo>
                  <a:lnTo>
                    <a:pt x="332244" y="1981796"/>
                  </a:lnTo>
                  <a:lnTo>
                    <a:pt x="329780" y="1976716"/>
                  </a:lnTo>
                  <a:lnTo>
                    <a:pt x="322884" y="1974176"/>
                  </a:lnTo>
                  <a:lnTo>
                    <a:pt x="288594" y="1981796"/>
                  </a:lnTo>
                  <a:lnTo>
                    <a:pt x="273634" y="1955126"/>
                  </a:lnTo>
                  <a:lnTo>
                    <a:pt x="268655" y="1939137"/>
                  </a:lnTo>
                  <a:lnTo>
                    <a:pt x="268655" y="1986876"/>
                  </a:lnTo>
                  <a:lnTo>
                    <a:pt x="134150" y="2014816"/>
                  </a:lnTo>
                  <a:lnTo>
                    <a:pt x="134429" y="1990686"/>
                  </a:lnTo>
                  <a:lnTo>
                    <a:pt x="151828" y="1958936"/>
                  </a:lnTo>
                  <a:lnTo>
                    <a:pt x="168960" y="1917026"/>
                  </a:lnTo>
                  <a:lnTo>
                    <a:pt x="168452" y="1864956"/>
                  </a:lnTo>
                  <a:lnTo>
                    <a:pt x="168452" y="1863686"/>
                  </a:lnTo>
                  <a:lnTo>
                    <a:pt x="244144" y="1862416"/>
                  </a:lnTo>
                  <a:lnTo>
                    <a:pt x="242087" y="1895436"/>
                  </a:lnTo>
                  <a:lnTo>
                    <a:pt x="245567" y="1927186"/>
                  </a:lnTo>
                  <a:lnTo>
                    <a:pt x="254431" y="1957666"/>
                  </a:lnTo>
                  <a:lnTo>
                    <a:pt x="268528" y="1986876"/>
                  </a:lnTo>
                  <a:lnTo>
                    <a:pt x="268655" y="1986876"/>
                  </a:lnTo>
                  <a:lnTo>
                    <a:pt x="268655" y="1939137"/>
                  </a:lnTo>
                  <a:lnTo>
                    <a:pt x="264147" y="1924646"/>
                  </a:lnTo>
                  <a:lnTo>
                    <a:pt x="260261" y="1894166"/>
                  </a:lnTo>
                  <a:lnTo>
                    <a:pt x="262178" y="1862416"/>
                  </a:lnTo>
                  <a:lnTo>
                    <a:pt x="330123" y="1861146"/>
                  </a:lnTo>
                  <a:lnTo>
                    <a:pt x="317347" y="1895436"/>
                  </a:lnTo>
                  <a:lnTo>
                    <a:pt x="319659" y="1930996"/>
                  </a:lnTo>
                  <a:lnTo>
                    <a:pt x="335140" y="1962746"/>
                  </a:lnTo>
                  <a:lnTo>
                    <a:pt x="361873" y="1988146"/>
                  </a:lnTo>
                  <a:lnTo>
                    <a:pt x="381812" y="2004656"/>
                  </a:lnTo>
                  <a:lnTo>
                    <a:pt x="392315" y="2027516"/>
                  </a:lnTo>
                  <a:lnTo>
                    <a:pt x="392315" y="1989543"/>
                  </a:lnTo>
                  <a:lnTo>
                    <a:pt x="377545" y="1975446"/>
                  </a:lnTo>
                  <a:lnTo>
                    <a:pt x="349059" y="1948776"/>
                  </a:lnTo>
                  <a:lnTo>
                    <a:pt x="334403" y="1913216"/>
                  </a:lnTo>
                  <a:lnTo>
                    <a:pt x="346633" y="1862416"/>
                  </a:lnTo>
                  <a:lnTo>
                    <a:pt x="352501" y="1861146"/>
                  </a:lnTo>
                  <a:lnTo>
                    <a:pt x="363715" y="1859876"/>
                  </a:lnTo>
                  <a:lnTo>
                    <a:pt x="374065" y="1853526"/>
                  </a:lnTo>
                  <a:lnTo>
                    <a:pt x="375526" y="1848446"/>
                  </a:lnTo>
                  <a:lnTo>
                    <a:pt x="377367" y="1842096"/>
                  </a:lnTo>
                  <a:lnTo>
                    <a:pt x="381342" y="1796376"/>
                  </a:lnTo>
                  <a:lnTo>
                    <a:pt x="380555" y="1749386"/>
                  </a:lnTo>
                  <a:lnTo>
                    <a:pt x="372110" y="1704936"/>
                  </a:lnTo>
                  <a:lnTo>
                    <a:pt x="365213" y="1690179"/>
                  </a:lnTo>
                  <a:lnTo>
                    <a:pt x="365213" y="1791296"/>
                  </a:lnTo>
                  <a:lnTo>
                    <a:pt x="359460" y="1842096"/>
                  </a:lnTo>
                  <a:lnTo>
                    <a:pt x="151523" y="1846326"/>
                  </a:lnTo>
                  <a:lnTo>
                    <a:pt x="151523" y="1915756"/>
                  </a:lnTo>
                  <a:lnTo>
                    <a:pt x="135089" y="1953856"/>
                  </a:lnTo>
                  <a:lnTo>
                    <a:pt x="117208" y="1986876"/>
                  </a:lnTo>
                  <a:lnTo>
                    <a:pt x="114223" y="2019896"/>
                  </a:lnTo>
                  <a:lnTo>
                    <a:pt x="93268" y="2023706"/>
                  </a:lnTo>
                  <a:lnTo>
                    <a:pt x="67627" y="2027516"/>
                  </a:lnTo>
                  <a:lnTo>
                    <a:pt x="45618" y="2023706"/>
                  </a:lnTo>
                  <a:lnTo>
                    <a:pt x="35598" y="2007196"/>
                  </a:lnTo>
                  <a:lnTo>
                    <a:pt x="35725" y="2007196"/>
                  </a:lnTo>
                  <a:lnTo>
                    <a:pt x="59715" y="1971636"/>
                  </a:lnTo>
                  <a:lnTo>
                    <a:pt x="78955" y="1948776"/>
                  </a:lnTo>
                  <a:lnTo>
                    <a:pt x="90081" y="1919566"/>
                  </a:lnTo>
                  <a:lnTo>
                    <a:pt x="89700" y="1866226"/>
                  </a:lnTo>
                  <a:lnTo>
                    <a:pt x="150152" y="1864956"/>
                  </a:lnTo>
                  <a:lnTo>
                    <a:pt x="151523" y="1915756"/>
                  </a:lnTo>
                  <a:lnTo>
                    <a:pt x="151523" y="1846326"/>
                  </a:lnTo>
                  <a:lnTo>
                    <a:pt x="46405" y="1848446"/>
                  </a:lnTo>
                  <a:lnTo>
                    <a:pt x="46266" y="1798916"/>
                  </a:lnTo>
                  <a:lnTo>
                    <a:pt x="52578" y="1748116"/>
                  </a:lnTo>
                  <a:lnTo>
                    <a:pt x="68275" y="1701126"/>
                  </a:lnTo>
                  <a:lnTo>
                    <a:pt x="96354" y="1663026"/>
                  </a:lnTo>
                  <a:lnTo>
                    <a:pt x="139750" y="1636356"/>
                  </a:lnTo>
                  <a:lnTo>
                    <a:pt x="168071" y="1630006"/>
                  </a:lnTo>
                  <a:lnTo>
                    <a:pt x="190728" y="1624926"/>
                  </a:lnTo>
                  <a:lnTo>
                    <a:pt x="235966" y="1623656"/>
                  </a:lnTo>
                  <a:lnTo>
                    <a:pt x="275082" y="1631276"/>
                  </a:lnTo>
                  <a:lnTo>
                    <a:pt x="333387" y="1673186"/>
                  </a:lnTo>
                  <a:lnTo>
                    <a:pt x="362534" y="1745576"/>
                  </a:lnTo>
                  <a:lnTo>
                    <a:pt x="365213" y="1791296"/>
                  </a:lnTo>
                  <a:lnTo>
                    <a:pt x="365213" y="1690179"/>
                  </a:lnTo>
                  <a:lnTo>
                    <a:pt x="353123" y="1664296"/>
                  </a:lnTo>
                  <a:lnTo>
                    <a:pt x="320725" y="1631276"/>
                  </a:lnTo>
                  <a:lnTo>
                    <a:pt x="321094" y="1623656"/>
                  </a:lnTo>
                  <a:lnTo>
                    <a:pt x="321221" y="1621116"/>
                  </a:lnTo>
                  <a:lnTo>
                    <a:pt x="322529" y="1594446"/>
                  </a:lnTo>
                  <a:lnTo>
                    <a:pt x="323240" y="1555076"/>
                  </a:lnTo>
                  <a:lnTo>
                    <a:pt x="323443" y="1543646"/>
                  </a:lnTo>
                  <a:lnTo>
                    <a:pt x="319481" y="1492846"/>
                  </a:lnTo>
                  <a:lnTo>
                    <a:pt x="318249" y="1489036"/>
                  </a:lnTo>
                  <a:lnTo>
                    <a:pt x="308317" y="1458556"/>
                  </a:lnTo>
                  <a:lnTo>
                    <a:pt x="306654" y="1453476"/>
                  </a:lnTo>
                  <a:lnTo>
                    <a:pt x="303199" y="1451610"/>
                  </a:lnTo>
                  <a:lnTo>
                    <a:pt x="303199" y="1621116"/>
                  </a:lnTo>
                  <a:lnTo>
                    <a:pt x="255524" y="1608416"/>
                  </a:lnTo>
                  <a:lnTo>
                    <a:pt x="206743" y="1605876"/>
                  </a:lnTo>
                  <a:lnTo>
                    <a:pt x="158419" y="1613496"/>
                  </a:lnTo>
                  <a:lnTo>
                    <a:pt x="112191" y="1630006"/>
                  </a:lnTo>
                  <a:lnTo>
                    <a:pt x="111302" y="1623656"/>
                  </a:lnTo>
                  <a:lnTo>
                    <a:pt x="110515" y="1616036"/>
                  </a:lnTo>
                  <a:lnTo>
                    <a:pt x="109804" y="1609686"/>
                  </a:lnTo>
                  <a:lnTo>
                    <a:pt x="109143" y="1602066"/>
                  </a:lnTo>
                  <a:lnTo>
                    <a:pt x="181698" y="1584286"/>
                  </a:lnTo>
                  <a:lnTo>
                    <a:pt x="300913" y="1555076"/>
                  </a:lnTo>
                  <a:lnTo>
                    <a:pt x="303199" y="1621116"/>
                  </a:lnTo>
                  <a:lnTo>
                    <a:pt x="303199" y="1451610"/>
                  </a:lnTo>
                  <a:lnTo>
                    <a:pt x="300151" y="1449946"/>
                  </a:lnTo>
                  <a:lnTo>
                    <a:pt x="300151" y="1536026"/>
                  </a:lnTo>
                  <a:lnTo>
                    <a:pt x="107619" y="1584286"/>
                  </a:lnTo>
                  <a:lnTo>
                    <a:pt x="107061" y="1574126"/>
                  </a:lnTo>
                  <a:lnTo>
                    <a:pt x="106705" y="1565236"/>
                  </a:lnTo>
                  <a:lnTo>
                    <a:pt x="106514" y="1555076"/>
                  </a:lnTo>
                  <a:lnTo>
                    <a:pt x="106476" y="1546186"/>
                  </a:lnTo>
                  <a:lnTo>
                    <a:pt x="154228" y="1536026"/>
                  </a:lnTo>
                  <a:lnTo>
                    <a:pt x="165315" y="1532216"/>
                  </a:lnTo>
                  <a:lnTo>
                    <a:pt x="250342" y="1503006"/>
                  </a:lnTo>
                  <a:lnTo>
                    <a:pt x="298246" y="1489036"/>
                  </a:lnTo>
                  <a:lnTo>
                    <a:pt x="298627" y="1489036"/>
                  </a:lnTo>
                  <a:lnTo>
                    <a:pt x="300151" y="1536026"/>
                  </a:lnTo>
                  <a:lnTo>
                    <a:pt x="300151" y="1449946"/>
                  </a:lnTo>
                  <a:lnTo>
                    <a:pt x="297484" y="1448498"/>
                  </a:lnTo>
                  <a:lnTo>
                    <a:pt x="297484" y="1469986"/>
                  </a:lnTo>
                  <a:lnTo>
                    <a:pt x="153911" y="1515706"/>
                  </a:lnTo>
                  <a:lnTo>
                    <a:pt x="106857" y="1532216"/>
                  </a:lnTo>
                  <a:lnTo>
                    <a:pt x="107289" y="1518246"/>
                  </a:lnTo>
                  <a:lnTo>
                    <a:pt x="107289" y="1503006"/>
                  </a:lnTo>
                  <a:lnTo>
                    <a:pt x="108635" y="1487766"/>
                  </a:lnTo>
                  <a:lnTo>
                    <a:pt x="113080" y="1475066"/>
                  </a:lnTo>
                  <a:lnTo>
                    <a:pt x="113449" y="1475066"/>
                  </a:lnTo>
                  <a:lnTo>
                    <a:pt x="154228" y="1471256"/>
                  </a:lnTo>
                  <a:lnTo>
                    <a:pt x="217424" y="1462366"/>
                  </a:lnTo>
                  <a:lnTo>
                    <a:pt x="274637" y="1458556"/>
                  </a:lnTo>
                  <a:lnTo>
                    <a:pt x="297484" y="1469986"/>
                  </a:lnTo>
                  <a:lnTo>
                    <a:pt x="297484" y="1448498"/>
                  </a:lnTo>
                  <a:lnTo>
                    <a:pt x="280974" y="1439506"/>
                  </a:lnTo>
                  <a:lnTo>
                    <a:pt x="262305" y="1419834"/>
                  </a:lnTo>
                  <a:lnTo>
                    <a:pt x="262305" y="1440776"/>
                  </a:lnTo>
                  <a:lnTo>
                    <a:pt x="230682" y="1444586"/>
                  </a:lnTo>
                  <a:lnTo>
                    <a:pt x="167424" y="1450936"/>
                  </a:lnTo>
                  <a:lnTo>
                    <a:pt x="135801" y="1453476"/>
                  </a:lnTo>
                  <a:lnTo>
                    <a:pt x="143637" y="1436966"/>
                  </a:lnTo>
                  <a:lnTo>
                    <a:pt x="159600" y="1426806"/>
                  </a:lnTo>
                  <a:lnTo>
                    <a:pt x="179260" y="1421726"/>
                  </a:lnTo>
                  <a:lnTo>
                    <a:pt x="198170" y="1419186"/>
                  </a:lnTo>
                  <a:lnTo>
                    <a:pt x="198424" y="1419186"/>
                  </a:lnTo>
                  <a:lnTo>
                    <a:pt x="215988" y="1417916"/>
                  </a:lnTo>
                  <a:lnTo>
                    <a:pt x="235267" y="1420456"/>
                  </a:lnTo>
                  <a:lnTo>
                    <a:pt x="252082" y="1426806"/>
                  </a:lnTo>
                  <a:lnTo>
                    <a:pt x="262305" y="1440776"/>
                  </a:lnTo>
                  <a:lnTo>
                    <a:pt x="262305" y="1419834"/>
                  </a:lnTo>
                  <a:lnTo>
                    <a:pt x="260489" y="1417916"/>
                  </a:lnTo>
                  <a:lnTo>
                    <a:pt x="256882" y="1414106"/>
                  </a:lnTo>
                  <a:lnTo>
                    <a:pt x="216255" y="1402676"/>
                  </a:lnTo>
                  <a:lnTo>
                    <a:pt x="208965" y="1403299"/>
                  </a:lnTo>
                  <a:lnTo>
                    <a:pt x="208965" y="0"/>
                  </a:lnTo>
                  <a:lnTo>
                    <a:pt x="190677" y="0"/>
                  </a:lnTo>
                  <a:lnTo>
                    <a:pt x="190677" y="1404848"/>
                  </a:lnTo>
                  <a:lnTo>
                    <a:pt x="171373" y="1406486"/>
                  </a:lnTo>
                  <a:lnTo>
                    <a:pt x="134493" y="1424266"/>
                  </a:lnTo>
                  <a:lnTo>
                    <a:pt x="117906" y="1456016"/>
                  </a:lnTo>
                  <a:lnTo>
                    <a:pt x="95872" y="1473796"/>
                  </a:lnTo>
                  <a:lnTo>
                    <a:pt x="87566" y="1511896"/>
                  </a:lnTo>
                  <a:lnTo>
                    <a:pt x="87985" y="1561426"/>
                  </a:lnTo>
                  <a:lnTo>
                    <a:pt x="95046" y="1641436"/>
                  </a:lnTo>
                  <a:lnTo>
                    <a:pt x="63449" y="1674456"/>
                  </a:lnTo>
                  <a:lnTo>
                    <a:pt x="43421" y="1715096"/>
                  </a:lnTo>
                  <a:lnTo>
                    <a:pt x="32499" y="1759546"/>
                  </a:lnTo>
                  <a:lnTo>
                    <a:pt x="28244" y="1805266"/>
                  </a:lnTo>
                  <a:lnTo>
                    <a:pt x="28244" y="1850986"/>
                  </a:lnTo>
                  <a:lnTo>
                    <a:pt x="33337" y="1863686"/>
                  </a:lnTo>
                  <a:lnTo>
                    <a:pt x="45072" y="1867496"/>
                  </a:lnTo>
                  <a:lnTo>
                    <a:pt x="59169" y="1867496"/>
                  </a:lnTo>
                  <a:lnTo>
                    <a:pt x="71424" y="1866226"/>
                  </a:lnTo>
                  <a:lnTo>
                    <a:pt x="73050" y="1892896"/>
                  </a:lnTo>
                  <a:lnTo>
                    <a:pt x="71272" y="1918296"/>
                  </a:lnTo>
                  <a:lnTo>
                    <a:pt x="63474" y="1942426"/>
                  </a:lnTo>
                  <a:lnTo>
                    <a:pt x="47028" y="1962746"/>
                  </a:lnTo>
                  <a:lnTo>
                    <a:pt x="29095" y="1980526"/>
                  </a:lnTo>
                  <a:lnTo>
                    <a:pt x="19138" y="2004656"/>
                  </a:lnTo>
                  <a:lnTo>
                    <a:pt x="22402" y="2026246"/>
                  </a:lnTo>
                  <a:lnTo>
                    <a:pt x="44119" y="2037676"/>
                  </a:lnTo>
                  <a:lnTo>
                    <a:pt x="15494" y="2056726"/>
                  </a:lnTo>
                  <a:lnTo>
                    <a:pt x="0" y="2087206"/>
                  </a:lnTo>
                  <a:lnTo>
                    <a:pt x="2908" y="2118957"/>
                  </a:lnTo>
                  <a:lnTo>
                    <a:pt x="29502" y="2140547"/>
                  </a:lnTo>
                  <a:lnTo>
                    <a:pt x="30784" y="2141817"/>
                  </a:lnTo>
                  <a:lnTo>
                    <a:pt x="31673" y="2154517"/>
                  </a:lnTo>
                  <a:lnTo>
                    <a:pt x="35598" y="2157057"/>
                  </a:lnTo>
                  <a:lnTo>
                    <a:pt x="9042" y="2177377"/>
                  </a:lnTo>
                  <a:lnTo>
                    <a:pt x="393" y="2204047"/>
                  </a:lnTo>
                  <a:lnTo>
                    <a:pt x="10744" y="2228177"/>
                  </a:lnTo>
                  <a:lnTo>
                    <a:pt x="41198" y="2239607"/>
                  </a:lnTo>
                  <a:lnTo>
                    <a:pt x="14643" y="2266277"/>
                  </a:lnTo>
                  <a:lnTo>
                    <a:pt x="6184" y="2299297"/>
                  </a:lnTo>
                  <a:lnTo>
                    <a:pt x="18275" y="2327237"/>
                  </a:lnTo>
                  <a:lnTo>
                    <a:pt x="53378" y="2342477"/>
                  </a:lnTo>
                  <a:lnTo>
                    <a:pt x="80822" y="2339937"/>
                  </a:lnTo>
                  <a:lnTo>
                    <a:pt x="108140" y="2336127"/>
                  </a:lnTo>
                  <a:lnTo>
                    <a:pt x="135382" y="2331047"/>
                  </a:lnTo>
                  <a:lnTo>
                    <a:pt x="162598" y="2327237"/>
                  </a:lnTo>
                  <a:lnTo>
                    <a:pt x="147675" y="2342477"/>
                  </a:lnTo>
                  <a:lnTo>
                    <a:pt x="138379" y="2361527"/>
                  </a:lnTo>
                  <a:lnTo>
                    <a:pt x="136855" y="2381847"/>
                  </a:lnTo>
                  <a:lnTo>
                    <a:pt x="145199" y="2400897"/>
                  </a:lnTo>
                  <a:lnTo>
                    <a:pt x="171056" y="2418677"/>
                  </a:lnTo>
                  <a:lnTo>
                    <a:pt x="202082" y="2421217"/>
                  </a:lnTo>
                  <a:lnTo>
                    <a:pt x="234518" y="2414867"/>
                  </a:lnTo>
                  <a:lnTo>
                    <a:pt x="264591" y="2405977"/>
                  </a:lnTo>
                  <a:lnTo>
                    <a:pt x="278130" y="2402167"/>
                  </a:lnTo>
                  <a:lnTo>
                    <a:pt x="328485" y="2386927"/>
                  </a:lnTo>
                  <a:lnTo>
                    <a:pt x="383717" y="2352637"/>
                  </a:lnTo>
                  <a:lnTo>
                    <a:pt x="395147" y="2329777"/>
                  </a:lnTo>
                  <a:lnTo>
                    <a:pt x="393661" y="2304377"/>
                  </a:lnTo>
                  <a:lnTo>
                    <a:pt x="386511" y="2292947"/>
                  </a:lnTo>
                  <a:lnTo>
                    <a:pt x="380161" y="2282787"/>
                  </a:lnTo>
                  <a:lnTo>
                    <a:pt x="378269" y="2282012"/>
                  </a:lnTo>
                  <a:lnTo>
                    <a:pt x="378269" y="2325967"/>
                  </a:lnTo>
                  <a:lnTo>
                    <a:pt x="359283" y="2351367"/>
                  </a:lnTo>
                  <a:lnTo>
                    <a:pt x="324116" y="2370417"/>
                  </a:lnTo>
                  <a:lnTo>
                    <a:pt x="290245" y="2379307"/>
                  </a:lnTo>
                  <a:lnTo>
                    <a:pt x="262953" y="2386927"/>
                  </a:lnTo>
                  <a:lnTo>
                    <a:pt x="235394" y="2397087"/>
                  </a:lnTo>
                  <a:lnTo>
                    <a:pt x="207568" y="2402167"/>
                  </a:lnTo>
                  <a:lnTo>
                    <a:pt x="179501" y="2400897"/>
                  </a:lnTo>
                  <a:lnTo>
                    <a:pt x="167424" y="2394547"/>
                  </a:lnTo>
                  <a:lnTo>
                    <a:pt x="158648" y="2385657"/>
                  </a:lnTo>
                  <a:lnTo>
                    <a:pt x="154622" y="2374227"/>
                  </a:lnTo>
                  <a:lnTo>
                    <a:pt x="156768" y="2360257"/>
                  </a:lnTo>
                  <a:lnTo>
                    <a:pt x="175856" y="2342477"/>
                  </a:lnTo>
                  <a:lnTo>
                    <a:pt x="207149" y="2327237"/>
                  </a:lnTo>
                  <a:lnTo>
                    <a:pt x="217576" y="2322157"/>
                  </a:lnTo>
                  <a:lnTo>
                    <a:pt x="270395" y="2303107"/>
                  </a:lnTo>
                  <a:lnTo>
                    <a:pt x="322834" y="2292947"/>
                  </a:lnTo>
                  <a:lnTo>
                    <a:pt x="363397" y="2295487"/>
                  </a:lnTo>
                  <a:lnTo>
                    <a:pt x="363651" y="2295487"/>
                  </a:lnTo>
                  <a:lnTo>
                    <a:pt x="378269" y="2325967"/>
                  </a:lnTo>
                  <a:lnTo>
                    <a:pt x="378269" y="2282012"/>
                  </a:lnTo>
                  <a:lnTo>
                    <a:pt x="355523" y="2272627"/>
                  </a:lnTo>
                  <a:lnTo>
                    <a:pt x="371716" y="2261197"/>
                  </a:lnTo>
                  <a:lnTo>
                    <a:pt x="381850" y="2244687"/>
                  </a:lnTo>
                  <a:lnTo>
                    <a:pt x="385114" y="2225637"/>
                  </a:lnTo>
                  <a:lnTo>
                    <a:pt x="380669" y="2206587"/>
                  </a:lnTo>
                  <a:lnTo>
                    <a:pt x="375069" y="2197697"/>
                  </a:lnTo>
                  <a:lnTo>
                    <a:pt x="371881" y="2192617"/>
                  </a:lnTo>
                  <a:lnTo>
                    <a:pt x="365937" y="2188273"/>
                  </a:lnTo>
                  <a:lnTo>
                    <a:pt x="365937" y="2235797"/>
                  </a:lnTo>
                  <a:lnTo>
                    <a:pt x="346849" y="2256117"/>
                  </a:lnTo>
                  <a:lnTo>
                    <a:pt x="311912" y="2272627"/>
                  </a:lnTo>
                  <a:lnTo>
                    <a:pt x="267068" y="2286597"/>
                  </a:lnTo>
                  <a:lnTo>
                    <a:pt x="218211" y="2296757"/>
                  </a:lnTo>
                  <a:lnTo>
                    <a:pt x="171272" y="2305647"/>
                  </a:lnTo>
                  <a:lnTo>
                    <a:pt x="132181" y="2311997"/>
                  </a:lnTo>
                  <a:lnTo>
                    <a:pt x="106857" y="2317077"/>
                  </a:lnTo>
                  <a:lnTo>
                    <a:pt x="65608" y="2322157"/>
                  </a:lnTo>
                  <a:lnTo>
                    <a:pt x="34010" y="2310727"/>
                  </a:lnTo>
                  <a:lnTo>
                    <a:pt x="25666" y="2284057"/>
                  </a:lnTo>
                  <a:lnTo>
                    <a:pt x="54152" y="2248497"/>
                  </a:lnTo>
                  <a:lnTo>
                    <a:pt x="89115" y="2242147"/>
                  </a:lnTo>
                  <a:lnTo>
                    <a:pt x="175793" y="2221827"/>
                  </a:lnTo>
                  <a:lnTo>
                    <a:pt x="248551" y="2205317"/>
                  </a:lnTo>
                  <a:lnTo>
                    <a:pt x="299770" y="2197697"/>
                  </a:lnTo>
                  <a:lnTo>
                    <a:pt x="339979" y="2198967"/>
                  </a:lnTo>
                  <a:lnTo>
                    <a:pt x="363143" y="2211667"/>
                  </a:lnTo>
                  <a:lnTo>
                    <a:pt x="363270" y="2211667"/>
                  </a:lnTo>
                  <a:lnTo>
                    <a:pt x="365937" y="2235797"/>
                  </a:lnTo>
                  <a:lnTo>
                    <a:pt x="365937" y="2188273"/>
                  </a:lnTo>
                  <a:lnTo>
                    <a:pt x="359727" y="2183727"/>
                  </a:lnTo>
                  <a:lnTo>
                    <a:pt x="345211" y="2177377"/>
                  </a:lnTo>
                  <a:lnTo>
                    <a:pt x="329361" y="2177377"/>
                  </a:lnTo>
                  <a:lnTo>
                    <a:pt x="373138" y="2163407"/>
                  </a:lnTo>
                  <a:lnTo>
                    <a:pt x="399097" y="2138007"/>
                  </a:lnTo>
                  <a:lnTo>
                    <a:pt x="397738" y="2107527"/>
                  </a:lnTo>
                  <a:lnTo>
                    <a:pt x="382574" y="2096935"/>
                  </a:lnTo>
                  <a:lnTo>
                    <a:pt x="382574" y="2134197"/>
                  </a:lnTo>
                  <a:lnTo>
                    <a:pt x="361899" y="2150707"/>
                  </a:lnTo>
                  <a:lnTo>
                    <a:pt x="336181" y="2162137"/>
                  </a:lnTo>
                  <a:lnTo>
                    <a:pt x="308698" y="2169757"/>
                  </a:lnTo>
                  <a:lnTo>
                    <a:pt x="282752" y="2178647"/>
                  </a:lnTo>
                  <a:lnTo>
                    <a:pt x="242176" y="2186267"/>
                  </a:lnTo>
                  <a:lnTo>
                    <a:pt x="119176" y="2215477"/>
                  </a:lnTo>
                  <a:lnTo>
                    <a:pt x="62572" y="2221827"/>
                  </a:lnTo>
                  <a:lnTo>
                    <a:pt x="26466" y="2215477"/>
                  </a:lnTo>
                  <a:lnTo>
                    <a:pt x="16332" y="2195157"/>
                  </a:lnTo>
                  <a:lnTo>
                    <a:pt x="30353" y="2178647"/>
                  </a:lnTo>
                  <a:lnTo>
                    <a:pt x="49339" y="2162137"/>
                  </a:lnTo>
                  <a:lnTo>
                    <a:pt x="54152" y="2146897"/>
                  </a:lnTo>
                  <a:lnTo>
                    <a:pt x="103009" y="2138007"/>
                  </a:lnTo>
                  <a:lnTo>
                    <a:pt x="150418" y="2127847"/>
                  </a:lnTo>
                  <a:lnTo>
                    <a:pt x="300151" y="2096096"/>
                  </a:lnTo>
                  <a:lnTo>
                    <a:pt x="300278" y="2096096"/>
                  </a:lnTo>
                  <a:lnTo>
                    <a:pt x="325615" y="2092286"/>
                  </a:lnTo>
                  <a:lnTo>
                    <a:pt x="353847" y="2094826"/>
                  </a:lnTo>
                  <a:lnTo>
                    <a:pt x="375869" y="2107527"/>
                  </a:lnTo>
                  <a:lnTo>
                    <a:pt x="382574" y="2134197"/>
                  </a:lnTo>
                  <a:lnTo>
                    <a:pt x="382574" y="2096935"/>
                  </a:lnTo>
                  <a:lnTo>
                    <a:pt x="375932" y="2092286"/>
                  </a:lnTo>
                  <a:lnTo>
                    <a:pt x="359587" y="2080856"/>
                  </a:lnTo>
                  <a:lnTo>
                    <a:pt x="348754" y="2080856"/>
                  </a:lnTo>
                  <a:lnTo>
                    <a:pt x="359016" y="2079586"/>
                  </a:lnTo>
                  <a:lnTo>
                    <a:pt x="380161" y="2074506"/>
                  </a:lnTo>
                  <a:lnTo>
                    <a:pt x="401967" y="2061806"/>
                  </a:lnTo>
                  <a:lnTo>
                    <a:pt x="414261" y="2040216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6541770" y="2070354"/>
              <a:ext cx="140335" cy="306705"/>
            </a:xfrm>
            <a:custGeom>
              <a:avLst/>
              <a:gdLst/>
              <a:ahLst/>
              <a:cxnLst/>
              <a:rect l="l" t="t" r="r" b="b"/>
              <a:pathLst>
                <a:path w="140334" h="306705">
                  <a:moveTo>
                    <a:pt x="0" y="18287"/>
                  </a:moveTo>
                  <a:lnTo>
                    <a:pt x="17764" y="13287"/>
                  </a:lnTo>
                  <a:lnTo>
                    <a:pt x="35718" y="8858"/>
                  </a:lnTo>
                  <a:lnTo>
                    <a:pt x="53720" y="4571"/>
                  </a:lnTo>
                  <a:lnTo>
                    <a:pt x="71627" y="0"/>
                  </a:lnTo>
                </a:path>
                <a:path w="140334" h="306705">
                  <a:moveTo>
                    <a:pt x="4572" y="117347"/>
                  </a:moveTo>
                  <a:lnTo>
                    <a:pt x="24133" y="111829"/>
                  </a:lnTo>
                  <a:lnTo>
                    <a:pt x="43910" y="107013"/>
                  </a:lnTo>
                  <a:lnTo>
                    <a:pt x="63829" y="102792"/>
                  </a:lnTo>
                  <a:lnTo>
                    <a:pt x="83820" y="99059"/>
                  </a:lnTo>
                </a:path>
                <a:path w="140334" h="306705">
                  <a:moveTo>
                    <a:pt x="1524" y="214883"/>
                  </a:moveTo>
                  <a:lnTo>
                    <a:pt x="11739" y="212294"/>
                  </a:lnTo>
                  <a:lnTo>
                    <a:pt x="22002" y="209883"/>
                  </a:lnTo>
                  <a:lnTo>
                    <a:pt x="32313" y="207686"/>
                  </a:lnTo>
                  <a:lnTo>
                    <a:pt x="42672" y="205739"/>
                  </a:lnTo>
                </a:path>
                <a:path w="140334" h="306705">
                  <a:moveTo>
                    <a:pt x="120396" y="306323"/>
                  </a:moveTo>
                  <a:lnTo>
                    <a:pt x="130301" y="302513"/>
                  </a:lnTo>
                  <a:lnTo>
                    <a:pt x="140207" y="298703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7194677" y="3730752"/>
              <a:ext cx="144780" cy="169545"/>
            </a:xfrm>
            <a:custGeom>
              <a:avLst/>
              <a:gdLst/>
              <a:ahLst/>
              <a:cxnLst/>
              <a:rect l="l" t="t" r="r" b="b"/>
              <a:pathLst>
                <a:path w="144779" h="169545">
                  <a:moveTo>
                    <a:pt x="34417" y="55880"/>
                  </a:moveTo>
                  <a:lnTo>
                    <a:pt x="26212" y="50038"/>
                  </a:lnTo>
                  <a:lnTo>
                    <a:pt x="17487" y="42621"/>
                  </a:lnTo>
                  <a:lnTo>
                    <a:pt x="8623" y="38239"/>
                  </a:lnTo>
                  <a:lnTo>
                    <a:pt x="0" y="41529"/>
                  </a:lnTo>
                  <a:lnTo>
                    <a:pt x="2679" y="55473"/>
                  </a:lnTo>
                  <a:lnTo>
                    <a:pt x="18491" y="67043"/>
                  </a:lnTo>
                  <a:lnTo>
                    <a:pt x="33655" y="69443"/>
                  </a:lnTo>
                  <a:lnTo>
                    <a:pt x="34417" y="55880"/>
                  </a:lnTo>
                  <a:close/>
                </a:path>
                <a:path w="144779" h="169545">
                  <a:moveTo>
                    <a:pt x="40513" y="102235"/>
                  </a:moveTo>
                  <a:lnTo>
                    <a:pt x="28282" y="101892"/>
                  </a:lnTo>
                  <a:lnTo>
                    <a:pt x="12153" y="110363"/>
                  </a:lnTo>
                  <a:lnTo>
                    <a:pt x="2070" y="121996"/>
                  </a:lnTo>
                  <a:lnTo>
                    <a:pt x="8001" y="131064"/>
                  </a:lnTo>
                  <a:lnTo>
                    <a:pt x="18313" y="126276"/>
                  </a:lnTo>
                  <a:lnTo>
                    <a:pt x="30302" y="120078"/>
                  </a:lnTo>
                  <a:lnTo>
                    <a:pt x="39268" y="112179"/>
                  </a:lnTo>
                  <a:lnTo>
                    <a:pt x="40513" y="102235"/>
                  </a:lnTo>
                  <a:close/>
                </a:path>
                <a:path w="144779" h="169545">
                  <a:moveTo>
                    <a:pt x="79375" y="142392"/>
                  </a:moveTo>
                  <a:lnTo>
                    <a:pt x="76923" y="125590"/>
                  </a:lnTo>
                  <a:lnTo>
                    <a:pt x="68834" y="118872"/>
                  </a:lnTo>
                  <a:lnTo>
                    <a:pt x="62064" y="128016"/>
                  </a:lnTo>
                  <a:lnTo>
                    <a:pt x="59563" y="145618"/>
                  </a:lnTo>
                  <a:lnTo>
                    <a:pt x="62001" y="162407"/>
                  </a:lnTo>
                  <a:lnTo>
                    <a:pt x="70104" y="169113"/>
                  </a:lnTo>
                  <a:lnTo>
                    <a:pt x="76860" y="159994"/>
                  </a:lnTo>
                  <a:lnTo>
                    <a:pt x="79375" y="142392"/>
                  </a:lnTo>
                  <a:close/>
                </a:path>
                <a:path w="144779" h="169545">
                  <a:moveTo>
                    <a:pt x="79375" y="23533"/>
                  </a:moveTo>
                  <a:lnTo>
                    <a:pt x="76923" y="6718"/>
                  </a:lnTo>
                  <a:lnTo>
                    <a:pt x="68834" y="0"/>
                  </a:lnTo>
                  <a:lnTo>
                    <a:pt x="62064" y="9144"/>
                  </a:lnTo>
                  <a:lnTo>
                    <a:pt x="59563" y="26771"/>
                  </a:lnTo>
                  <a:lnTo>
                    <a:pt x="62001" y="43586"/>
                  </a:lnTo>
                  <a:lnTo>
                    <a:pt x="70104" y="50292"/>
                  </a:lnTo>
                  <a:lnTo>
                    <a:pt x="76860" y="41148"/>
                  </a:lnTo>
                  <a:lnTo>
                    <a:pt x="79375" y="23533"/>
                  </a:lnTo>
                  <a:close/>
                </a:path>
                <a:path w="144779" h="169545">
                  <a:moveTo>
                    <a:pt x="144018" y="116840"/>
                  </a:moveTo>
                  <a:lnTo>
                    <a:pt x="133769" y="110896"/>
                  </a:lnTo>
                  <a:lnTo>
                    <a:pt x="122910" y="102857"/>
                  </a:lnTo>
                  <a:lnTo>
                    <a:pt x="112128" y="97751"/>
                  </a:lnTo>
                  <a:lnTo>
                    <a:pt x="102108" y="100584"/>
                  </a:lnTo>
                  <a:lnTo>
                    <a:pt x="105841" y="114973"/>
                  </a:lnTo>
                  <a:lnTo>
                    <a:pt x="124536" y="127444"/>
                  </a:lnTo>
                  <a:lnTo>
                    <a:pt x="142481" y="130543"/>
                  </a:lnTo>
                  <a:lnTo>
                    <a:pt x="144018" y="116840"/>
                  </a:lnTo>
                  <a:close/>
                </a:path>
                <a:path w="144779" h="169545">
                  <a:moveTo>
                    <a:pt x="144780" y="41783"/>
                  </a:moveTo>
                  <a:lnTo>
                    <a:pt x="134924" y="38227"/>
                  </a:lnTo>
                  <a:lnTo>
                    <a:pt x="122682" y="43345"/>
                  </a:lnTo>
                  <a:lnTo>
                    <a:pt x="110515" y="52222"/>
                  </a:lnTo>
                  <a:lnTo>
                    <a:pt x="100965" y="59944"/>
                  </a:lnTo>
                  <a:lnTo>
                    <a:pt x="106324" y="70002"/>
                  </a:lnTo>
                  <a:lnTo>
                    <a:pt x="122339" y="65633"/>
                  </a:lnTo>
                  <a:lnTo>
                    <a:pt x="138620" y="53873"/>
                  </a:lnTo>
                  <a:lnTo>
                    <a:pt x="144780" y="41783"/>
                  </a:lnTo>
                  <a:close/>
                </a:path>
              </a:pathLst>
            </a:custGeom>
            <a:solidFill>
              <a:srgbClr val="89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2" name="object 62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515" dirty="0"/>
              <a:t>14</a:t>
            </a:fld>
            <a:endParaRPr spc="-51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8412480" y="0"/>
              <a:ext cx="18415" cy="2647315"/>
            </a:xfrm>
            <a:custGeom>
              <a:avLst/>
              <a:gdLst/>
              <a:ahLst/>
              <a:cxnLst/>
              <a:rect l="l" t="t" r="r" b="b"/>
              <a:pathLst>
                <a:path w="18415" h="2647315">
                  <a:moveTo>
                    <a:pt x="18288" y="0"/>
                  </a:moveTo>
                  <a:lnTo>
                    <a:pt x="0" y="0"/>
                  </a:lnTo>
                  <a:lnTo>
                    <a:pt x="0" y="2647188"/>
                  </a:lnTo>
                  <a:lnTo>
                    <a:pt x="18288" y="2647188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7260336" y="3607308"/>
              <a:ext cx="986155" cy="1004569"/>
            </a:xfrm>
            <a:custGeom>
              <a:avLst/>
              <a:gdLst/>
              <a:ahLst/>
              <a:cxnLst/>
              <a:rect l="l" t="t" r="r" b="b"/>
              <a:pathLst>
                <a:path w="986154" h="1004570">
                  <a:moveTo>
                    <a:pt x="986028" y="511302"/>
                  </a:moveTo>
                  <a:lnTo>
                    <a:pt x="983767" y="463829"/>
                  </a:lnTo>
                  <a:lnTo>
                    <a:pt x="977138" y="417626"/>
                  </a:lnTo>
                  <a:lnTo>
                    <a:pt x="966330" y="372897"/>
                  </a:lnTo>
                  <a:lnTo>
                    <a:pt x="951560" y="329869"/>
                  </a:lnTo>
                  <a:lnTo>
                    <a:pt x="933043" y="288734"/>
                  </a:lnTo>
                  <a:lnTo>
                    <a:pt x="910971" y="249707"/>
                  </a:lnTo>
                  <a:lnTo>
                    <a:pt x="885558" y="212991"/>
                  </a:lnTo>
                  <a:lnTo>
                    <a:pt x="857008" y="178790"/>
                  </a:lnTo>
                  <a:lnTo>
                    <a:pt x="825525" y="147307"/>
                  </a:lnTo>
                  <a:lnTo>
                    <a:pt x="791324" y="118757"/>
                  </a:lnTo>
                  <a:lnTo>
                    <a:pt x="754608" y="93345"/>
                  </a:lnTo>
                  <a:lnTo>
                    <a:pt x="715581" y="71272"/>
                  </a:lnTo>
                  <a:lnTo>
                    <a:pt x="674446" y="52755"/>
                  </a:lnTo>
                  <a:lnTo>
                    <a:pt x="631418" y="37985"/>
                  </a:lnTo>
                  <a:lnTo>
                    <a:pt x="595452" y="29298"/>
                  </a:lnTo>
                  <a:lnTo>
                    <a:pt x="574040" y="15621"/>
                  </a:lnTo>
                  <a:lnTo>
                    <a:pt x="532574" y="5016"/>
                  </a:lnTo>
                  <a:lnTo>
                    <a:pt x="491236" y="0"/>
                  </a:lnTo>
                  <a:lnTo>
                    <a:pt x="451662" y="6235"/>
                  </a:lnTo>
                  <a:lnTo>
                    <a:pt x="406476" y="17678"/>
                  </a:lnTo>
                  <a:lnTo>
                    <a:pt x="380644" y="31699"/>
                  </a:lnTo>
                  <a:lnTo>
                    <a:pt x="354596" y="37985"/>
                  </a:lnTo>
                  <a:lnTo>
                    <a:pt x="311569" y="52755"/>
                  </a:lnTo>
                  <a:lnTo>
                    <a:pt x="270433" y="71272"/>
                  </a:lnTo>
                  <a:lnTo>
                    <a:pt x="231406" y="93345"/>
                  </a:lnTo>
                  <a:lnTo>
                    <a:pt x="194691" y="118757"/>
                  </a:lnTo>
                  <a:lnTo>
                    <a:pt x="160489" y="147307"/>
                  </a:lnTo>
                  <a:lnTo>
                    <a:pt x="129006" y="178790"/>
                  </a:lnTo>
                  <a:lnTo>
                    <a:pt x="100457" y="212991"/>
                  </a:lnTo>
                  <a:lnTo>
                    <a:pt x="75044" y="249707"/>
                  </a:lnTo>
                  <a:lnTo>
                    <a:pt x="52971" y="288734"/>
                  </a:lnTo>
                  <a:lnTo>
                    <a:pt x="34455" y="329869"/>
                  </a:lnTo>
                  <a:lnTo>
                    <a:pt x="19685" y="372897"/>
                  </a:lnTo>
                  <a:lnTo>
                    <a:pt x="8877" y="417626"/>
                  </a:lnTo>
                  <a:lnTo>
                    <a:pt x="2247" y="463829"/>
                  </a:lnTo>
                  <a:lnTo>
                    <a:pt x="0" y="511302"/>
                  </a:lnTo>
                  <a:lnTo>
                    <a:pt x="2247" y="558787"/>
                  </a:lnTo>
                  <a:lnTo>
                    <a:pt x="8877" y="604989"/>
                  </a:lnTo>
                  <a:lnTo>
                    <a:pt x="19685" y="649719"/>
                  </a:lnTo>
                  <a:lnTo>
                    <a:pt x="34455" y="692746"/>
                  </a:lnTo>
                  <a:lnTo>
                    <a:pt x="52971" y="733882"/>
                  </a:lnTo>
                  <a:lnTo>
                    <a:pt x="75044" y="772909"/>
                  </a:lnTo>
                  <a:lnTo>
                    <a:pt x="100457" y="809625"/>
                  </a:lnTo>
                  <a:lnTo>
                    <a:pt x="129006" y="843826"/>
                  </a:lnTo>
                  <a:lnTo>
                    <a:pt x="160489" y="875309"/>
                  </a:lnTo>
                  <a:lnTo>
                    <a:pt x="194691" y="903859"/>
                  </a:lnTo>
                  <a:lnTo>
                    <a:pt x="231406" y="929271"/>
                  </a:lnTo>
                  <a:lnTo>
                    <a:pt x="270433" y="951344"/>
                  </a:lnTo>
                  <a:lnTo>
                    <a:pt x="311569" y="969860"/>
                  </a:lnTo>
                  <a:lnTo>
                    <a:pt x="354596" y="984631"/>
                  </a:lnTo>
                  <a:lnTo>
                    <a:pt x="399326" y="995438"/>
                  </a:lnTo>
                  <a:lnTo>
                    <a:pt x="445528" y="1002068"/>
                  </a:lnTo>
                  <a:lnTo>
                    <a:pt x="493014" y="1004316"/>
                  </a:lnTo>
                  <a:lnTo>
                    <a:pt x="540486" y="1002068"/>
                  </a:lnTo>
                  <a:lnTo>
                    <a:pt x="586689" y="995438"/>
                  </a:lnTo>
                  <a:lnTo>
                    <a:pt x="631418" y="984631"/>
                  </a:lnTo>
                  <a:lnTo>
                    <a:pt x="674446" y="969860"/>
                  </a:lnTo>
                  <a:lnTo>
                    <a:pt x="715581" y="951344"/>
                  </a:lnTo>
                  <a:lnTo>
                    <a:pt x="754608" y="929271"/>
                  </a:lnTo>
                  <a:lnTo>
                    <a:pt x="791324" y="903859"/>
                  </a:lnTo>
                  <a:lnTo>
                    <a:pt x="825525" y="875309"/>
                  </a:lnTo>
                  <a:lnTo>
                    <a:pt x="857008" y="843826"/>
                  </a:lnTo>
                  <a:lnTo>
                    <a:pt x="885558" y="809625"/>
                  </a:lnTo>
                  <a:lnTo>
                    <a:pt x="910971" y="772909"/>
                  </a:lnTo>
                  <a:lnTo>
                    <a:pt x="933043" y="733882"/>
                  </a:lnTo>
                  <a:lnTo>
                    <a:pt x="951560" y="692746"/>
                  </a:lnTo>
                  <a:lnTo>
                    <a:pt x="966330" y="649719"/>
                  </a:lnTo>
                  <a:lnTo>
                    <a:pt x="977138" y="604989"/>
                  </a:lnTo>
                  <a:lnTo>
                    <a:pt x="983767" y="558787"/>
                  </a:lnTo>
                  <a:lnTo>
                    <a:pt x="986028" y="511302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641332" y="3386397"/>
              <a:ext cx="227058" cy="2407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7312025" y="0"/>
              <a:ext cx="707390" cy="4334510"/>
            </a:xfrm>
            <a:custGeom>
              <a:avLst/>
              <a:gdLst/>
              <a:ahLst/>
              <a:cxnLst/>
              <a:rect l="l" t="t" r="r" b="b"/>
              <a:pathLst>
                <a:path w="707390" h="4334510">
                  <a:moveTo>
                    <a:pt x="34417" y="1863356"/>
                  </a:moveTo>
                  <a:lnTo>
                    <a:pt x="26212" y="1857502"/>
                  </a:lnTo>
                  <a:lnTo>
                    <a:pt x="17487" y="1850072"/>
                  </a:lnTo>
                  <a:lnTo>
                    <a:pt x="8623" y="1845703"/>
                  </a:lnTo>
                  <a:lnTo>
                    <a:pt x="0" y="1848993"/>
                  </a:lnTo>
                  <a:lnTo>
                    <a:pt x="2679" y="1862937"/>
                  </a:lnTo>
                  <a:lnTo>
                    <a:pt x="18491" y="1874507"/>
                  </a:lnTo>
                  <a:lnTo>
                    <a:pt x="33655" y="1876907"/>
                  </a:lnTo>
                  <a:lnTo>
                    <a:pt x="34417" y="1863356"/>
                  </a:lnTo>
                  <a:close/>
                </a:path>
                <a:path w="707390" h="4334510">
                  <a:moveTo>
                    <a:pt x="40513" y="1909826"/>
                  </a:moveTo>
                  <a:lnTo>
                    <a:pt x="28282" y="1909432"/>
                  </a:lnTo>
                  <a:lnTo>
                    <a:pt x="12153" y="1918322"/>
                  </a:lnTo>
                  <a:lnTo>
                    <a:pt x="2070" y="1930527"/>
                  </a:lnTo>
                  <a:lnTo>
                    <a:pt x="8001" y="1940052"/>
                  </a:lnTo>
                  <a:lnTo>
                    <a:pt x="18313" y="1935035"/>
                  </a:lnTo>
                  <a:lnTo>
                    <a:pt x="30302" y="1928520"/>
                  </a:lnTo>
                  <a:lnTo>
                    <a:pt x="39268" y="1920214"/>
                  </a:lnTo>
                  <a:lnTo>
                    <a:pt x="40513" y="1909826"/>
                  </a:lnTo>
                  <a:close/>
                </a:path>
                <a:path w="707390" h="4334510">
                  <a:moveTo>
                    <a:pt x="79375" y="1949869"/>
                  </a:moveTo>
                  <a:lnTo>
                    <a:pt x="76923" y="1933054"/>
                  </a:lnTo>
                  <a:lnTo>
                    <a:pt x="68834" y="1926336"/>
                  </a:lnTo>
                  <a:lnTo>
                    <a:pt x="62064" y="1935480"/>
                  </a:lnTo>
                  <a:lnTo>
                    <a:pt x="59563" y="1953107"/>
                  </a:lnTo>
                  <a:lnTo>
                    <a:pt x="62001" y="1969922"/>
                  </a:lnTo>
                  <a:lnTo>
                    <a:pt x="70104" y="1976628"/>
                  </a:lnTo>
                  <a:lnTo>
                    <a:pt x="76860" y="1967484"/>
                  </a:lnTo>
                  <a:lnTo>
                    <a:pt x="79375" y="1949869"/>
                  </a:lnTo>
                  <a:close/>
                </a:path>
                <a:path w="707390" h="4334510">
                  <a:moveTo>
                    <a:pt x="79375" y="1830997"/>
                  </a:moveTo>
                  <a:lnTo>
                    <a:pt x="76923" y="1814182"/>
                  </a:lnTo>
                  <a:lnTo>
                    <a:pt x="68834" y="1807464"/>
                  </a:lnTo>
                  <a:lnTo>
                    <a:pt x="62064" y="1816620"/>
                  </a:lnTo>
                  <a:lnTo>
                    <a:pt x="59563" y="1834235"/>
                  </a:lnTo>
                  <a:lnTo>
                    <a:pt x="62001" y="1851050"/>
                  </a:lnTo>
                  <a:lnTo>
                    <a:pt x="70104" y="1857756"/>
                  </a:lnTo>
                  <a:lnTo>
                    <a:pt x="76860" y="1848612"/>
                  </a:lnTo>
                  <a:lnTo>
                    <a:pt x="79375" y="1830997"/>
                  </a:lnTo>
                  <a:close/>
                </a:path>
                <a:path w="707390" h="4334510">
                  <a:moveTo>
                    <a:pt x="144018" y="1924304"/>
                  </a:moveTo>
                  <a:lnTo>
                    <a:pt x="133769" y="1918360"/>
                  </a:lnTo>
                  <a:lnTo>
                    <a:pt x="122910" y="1910321"/>
                  </a:lnTo>
                  <a:lnTo>
                    <a:pt x="112128" y="1905215"/>
                  </a:lnTo>
                  <a:lnTo>
                    <a:pt x="102108" y="1908048"/>
                  </a:lnTo>
                  <a:lnTo>
                    <a:pt x="105841" y="1922437"/>
                  </a:lnTo>
                  <a:lnTo>
                    <a:pt x="124536" y="1934895"/>
                  </a:lnTo>
                  <a:lnTo>
                    <a:pt x="142481" y="1938007"/>
                  </a:lnTo>
                  <a:lnTo>
                    <a:pt x="144018" y="1924304"/>
                  </a:lnTo>
                  <a:close/>
                </a:path>
                <a:path w="707390" h="4334510">
                  <a:moveTo>
                    <a:pt x="144780" y="1849247"/>
                  </a:moveTo>
                  <a:lnTo>
                    <a:pt x="134924" y="1845691"/>
                  </a:lnTo>
                  <a:lnTo>
                    <a:pt x="122682" y="1850809"/>
                  </a:lnTo>
                  <a:lnTo>
                    <a:pt x="110515" y="1859686"/>
                  </a:lnTo>
                  <a:lnTo>
                    <a:pt x="100965" y="1867420"/>
                  </a:lnTo>
                  <a:lnTo>
                    <a:pt x="106324" y="1877466"/>
                  </a:lnTo>
                  <a:lnTo>
                    <a:pt x="122339" y="1873097"/>
                  </a:lnTo>
                  <a:lnTo>
                    <a:pt x="138620" y="1861337"/>
                  </a:lnTo>
                  <a:lnTo>
                    <a:pt x="144780" y="1849247"/>
                  </a:lnTo>
                  <a:close/>
                </a:path>
                <a:path w="707390" h="4334510">
                  <a:moveTo>
                    <a:pt x="706907" y="4073868"/>
                  </a:moveTo>
                  <a:lnTo>
                    <a:pt x="706450" y="4051008"/>
                  </a:lnTo>
                  <a:lnTo>
                    <a:pt x="702754" y="4035768"/>
                  </a:lnTo>
                  <a:lnTo>
                    <a:pt x="701522" y="4030688"/>
                  </a:lnTo>
                  <a:lnTo>
                    <a:pt x="700671" y="4029418"/>
                  </a:lnTo>
                  <a:lnTo>
                    <a:pt x="699820" y="4028148"/>
                  </a:lnTo>
                  <a:lnTo>
                    <a:pt x="698119" y="4025608"/>
                  </a:lnTo>
                  <a:lnTo>
                    <a:pt x="695553" y="4021798"/>
                  </a:lnTo>
                  <a:lnTo>
                    <a:pt x="692150" y="4016718"/>
                  </a:lnTo>
                  <a:lnTo>
                    <a:pt x="690270" y="4008602"/>
                  </a:lnTo>
                  <a:lnTo>
                    <a:pt x="690270" y="4070058"/>
                  </a:lnTo>
                  <a:lnTo>
                    <a:pt x="684911" y="4088003"/>
                  </a:lnTo>
                  <a:lnTo>
                    <a:pt x="684911" y="4108158"/>
                  </a:lnTo>
                  <a:lnTo>
                    <a:pt x="671461" y="4158958"/>
                  </a:lnTo>
                  <a:lnTo>
                    <a:pt x="648004" y="4205948"/>
                  </a:lnTo>
                  <a:lnTo>
                    <a:pt x="615607" y="4246588"/>
                  </a:lnTo>
                  <a:lnTo>
                    <a:pt x="575348" y="4279608"/>
                  </a:lnTo>
                  <a:lnTo>
                    <a:pt x="528320" y="4303738"/>
                  </a:lnTo>
                  <a:lnTo>
                    <a:pt x="485851" y="4315168"/>
                  </a:lnTo>
                  <a:lnTo>
                    <a:pt x="442760" y="4318978"/>
                  </a:lnTo>
                  <a:lnTo>
                    <a:pt x="400024" y="4315168"/>
                  </a:lnTo>
                  <a:lnTo>
                    <a:pt x="358673" y="4303738"/>
                  </a:lnTo>
                  <a:lnTo>
                    <a:pt x="319735" y="4285958"/>
                  </a:lnTo>
                  <a:lnTo>
                    <a:pt x="284200" y="4261828"/>
                  </a:lnTo>
                  <a:lnTo>
                    <a:pt x="253111" y="4232618"/>
                  </a:lnTo>
                  <a:lnTo>
                    <a:pt x="227469" y="4198328"/>
                  </a:lnTo>
                  <a:lnTo>
                    <a:pt x="208292" y="4158958"/>
                  </a:lnTo>
                  <a:lnTo>
                    <a:pt x="196596" y="4117048"/>
                  </a:lnTo>
                  <a:lnTo>
                    <a:pt x="293954" y="4129748"/>
                  </a:lnTo>
                  <a:lnTo>
                    <a:pt x="342836" y="4133558"/>
                  </a:lnTo>
                  <a:lnTo>
                    <a:pt x="391769" y="4134828"/>
                  </a:lnTo>
                  <a:lnTo>
                    <a:pt x="440728" y="4134828"/>
                  </a:lnTo>
                  <a:lnTo>
                    <a:pt x="489661" y="4133558"/>
                  </a:lnTo>
                  <a:lnTo>
                    <a:pt x="538492" y="4129748"/>
                  </a:lnTo>
                  <a:lnTo>
                    <a:pt x="635723" y="4117048"/>
                  </a:lnTo>
                  <a:lnTo>
                    <a:pt x="641756" y="4115778"/>
                  </a:lnTo>
                  <a:lnTo>
                    <a:pt x="684022" y="4106888"/>
                  </a:lnTo>
                  <a:lnTo>
                    <a:pt x="684911" y="4108158"/>
                  </a:lnTo>
                  <a:lnTo>
                    <a:pt x="684911" y="4088003"/>
                  </a:lnTo>
                  <a:lnTo>
                    <a:pt x="635876" y="4097998"/>
                  </a:lnTo>
                  <a:lnTo>
                    <a:pt x="585825" y="4105618"/>
                  </a:lnTo>
                  <a:lnTo>
                    <a:pt x="535584" y="4110698"/>
                  </a:lnTo>
                  <a:lnTo>
                    <a:pt x="485203" y="4114508"/>
                  </a:lnTo>
                  <a:lnTo>
                    <a:pt x="434746" y="4115778"/>
                  </a:lnTo>
                  <a:lnTo>
                    <a:pt x="384263" y="4115778"/>
                  </a:lnTo>
                  <a:lnTo>
                    <a:pt x="333806" y="4113238"/>
                  </a:lnTo>
                  <a:lnTo>
                    <a:pt x="283451" y="4109428"/>
                  </a:lnTo>
                  <a:lnTo>
                    <a:pt x="233248" y="4103078"/>
                  </a:lnTo>
                  <a:lnTo>
                    <a:pt x="183261" y="4095458"/>
                  </a:lnTo>
                  <a:lnTo>
                    <a:pt x="178574" y="4070058"/>
                  </a:lnTo>
                  <a:lnTo>
                    <a:pt x="180416" y="4057358"/>
                  </a:lnTo>
                  <a:lnTo>
                    <a:pt x="185039" y="4044658"/>
                  </a:lnTo>
                  <a:lnTo>
                    <a:pt x="284416" y="4047198"/>
                  </a:lnTo>
                  <a:lnTo>
                    <a:pt x="433527" y="4047198"/>
                  </a:lnTo>
                  <a:lnTo>
                    <a:pt x="532879" y="4044658"/>
                  </a:lnTo>
                  <a:lnTo>
                    <a:pt x="632142" y="4039578"/>
                  </a:lnTo>
                  <a:lnTo>
                    <a:pt x="681736" y="4035768"/>
                  </a:lnTo>
                  <a:lnTo>
                    <a:pt x="686943" y="4047198"/>
                  </a:lnTo>
                  <a:lnTo>
                    <a:pt x="689787" y="4057358"/>
                  </a:lnTo>
                  <a:lnTo>
                    <a:pt x="690270" y="4070058"/>
                  </a:lnTo>
                  <a:lnTo>
                    <a:pt x="690270" y="4008602"/>
                  </a:lnTo>
                  <a:lnTo>
                    <a:pt x="680694" y="3967188"/>
                  </a:lnTo>
                  <a:lnTo>
                    <a:pt x="673862" y="3950893"/>
                  </a:lnTo>
                  <a:lnTo>
                    <a:pt x="673862" y="4017988"/>
                  </a:lnTo>
                  <a:lnTo>
                    <a:pt x="638873" y="4020528"/>
                  </a:lnTo>
                  <a:lnTo>
                    <a:pt x="621385" y="4020528"/>
                  </a:lnTo>
                  <a:lnTo>
                    <a:pt x="603885" y="4021798"/>
                  </a:lnTo>
                  <a:lnTo>
                    <a:pt x="593280" y="3974808"/>
                  </a:lnTo>
                  <a:lnTo>
                    <a:pt x="585343" y="3938016"/>
                  </a:lnTo>
                  <a:lnTo>
                    <a:pt x="585343" y="4023068"/>
                  </a:lnTo>
                  <a:lnTo>
                    <a:pt x="572668" y="4023068"/>
                  </a:lnTo>
                  <a:lnTo>
                    <a:pt x="559993" y="4024338"/>
                  </a:lnTo>
                  <a:lnTo>
                    <a:pt x="547331" y="4024338"/>
                  </a:lnTo>
                  <a:lnTo>
                    <a:pt x="534670" y="4025608"/>
                  </a:lnTo>
                  <a:lnTo>
                    <a:pt x="527570" y="3970998"/>
                  </a:lnTo>
                  <a:lnTo>
                    <a:pt x="520522" y="3916388"/>
                  </a:lnTo>
                  <a:lnTo>
                    <a:pt x="516128" y="3882098"/>
                  </a:lnTo>
                  <a:lnTo>
                    <a:pt x="516128" y="4025608"/>
                  </a:lnTo>
                  <a:lnTo>
                    <a:pt x="498881" y="4026878"/>
                  </a:lnTo>
                  <a:lnTo>
                    <a:pt x="464400" y="4026878"/>
                  </a:lnTo>
                  <a:lnTo>
                    <a:pt x="447167" y="4028148"/>
                  </a:lnTo>
                  <a:lnTo>
                    <a:pt x="444601" y="3973538"/>
                  </a:lnTo>
                  <a:lnTo>
                    <a:pt x="443191" y="3921468"/>
                  </a:lnTo>
                  <a:lnTo>
                    <a:pt x="442849" y="3878288"/>
                  </a:lnTo>
                  <a:lnTo>
                    <a:pt x="442785" y="3861778"/>
                  </a:lnTo>
                  <a:lnTo>
                    <a:pt x="443433" y="3810978"/>
                  </a:lnTo>
                  <a:lnTo>
                    <a:pt x="445211" y="3755098"/>
                  </a:lnTo>
                  <a:lnTo>
                    <a:pt x="448056" y="3701758"/>
                  </a:lnTo>
                  <a:lnTo>
                    <a:pt x="474726" y="3699218"/>
                  </a:lnTo>
                  <a:lnTo>
                    <a:pt x="488467" y="3808438"/>
                  </a:lnTo>
                  <a:lnTo>
                    <a:pt x="516128" y="4025608"/>
                  </a:lnTo>
                  <a:lnTo>
                    <a:pt x="516128" y="3882098"/>
                  </a:lnTo>
                  <a:lnTo>
                    <a:pt x="513524" y="3861778"/>
                  </a:lnTo>
                  <a:lnTo>
                    <a:pt x="506552" y="3807168"/>
                  </a:lnTo>
                  <a:lnTo>
                    <a:pt x="499630" y="3752558"/>
                  </a:lnTo>
                  <a:lnTo>
                    <a:pt x="492760" y="3697948"/>
                  </a:lnTo>
                  <a:lnTo>
                    <a:pt x="493014" y="3697948"/>
                  </a:lnTo>
                  <a:lnTo>
                    <a:pt x="500151" y="3696678"/>
                  </a:lnTo>
                  <a:lnTo>
                    <a:pt x="507301" y="3696678"/>
                  </a:lnTo>
                  <a:lnTo>
                    <a:pt x="514438" y="3695408"/>
                  </a:lnTo>
                  <a:lnTo>
                    <a:pt x="521589" y="3695408"/>
                  </a:lnTo>
                  <a:lnTo>
                    <a:pt x="529285" y="3742398"/>
                  </a:lnTo>
                  <a:lnTo>
                    <a:pt x="537451" y="3789388"/>
                  </a:lnTo>
                  <a:lnTo>
                    <a:pt x="546100" y="3836378"/>
                  </a:lnTo>
                  <a:lnTo>
                    <a:pt x="555218" y="3883368"/>
                  </a:lnTo>
                  <a:lnTo>
                    <a:pt x="564794" y="3929088"/>
                  </a:lnTo>
                  <a:lnTo>
                    <a:pt x="574840" y="3976078"/>
                  </a:lnTo>
                  <a:lnTo>
                    <a:pt x="585343" y="4023068"/>
                  </a:lnTo>
                  <a:lnTo>
                    <a:pt x="585343" y="3938016"/>
                  </a:lnTo>
                  <a:lnTo>
                    <a:pt x="583145" y="3927818"/>
                  </a:lnTo>
                  <a:lnTo>
                    <a:pt x="573493" y="3880828"/>
                  </a:lnTo>
                  <a:lnTo>
                    <a:pt x="564311" y="3833838"/>
                  </a:lnTo>
                  <a:lnTo>
                    <a:pt x="555599" y="3786848"/>
                  </a:lnTo>
                  <a:lnTo>
                    <a:pt x="547370" y="3739858"/>
                  </a:lnTo>
                  <a:lnTo>
                    <a:pt x="540029" y="3695408"/>
                  </a:lnTo>
                  <a:lnTo>
                    <a:pt x="539623" y="3692868"/>
                  </a:lnTo>
                  <a:lnTo>
                    <a:pt x="544576" y="3691598"/>
                  </a:lnTo>
                  <a:lnTo>
                    <a:pt x="554355" y="3690328"/>
                  </a:lnTo>
                  <a:lnTo>
                    <a:pt x="558914" y="3741128"/>
                  </a:lnTo>
                  <a:lnTo>
                    <a:pt x="573455" y="3788118"/>
                  </a:lnTo>
                  <a:lnTo>
                    <a:pt x="594474" y="3833838"/>
                  </a:lnTo>
                  <a:lnTo>
                    <a:pt x="618515" y="3878288"/>
                  </a:lnTo>
                  <a:lnTo>
                    <a:pt x="642073" y="3922738"/>
                  </a:lnTo>
                  <a:lnTo>
                    <a:pt x="661682" y="3969728"/>
                  </a:lnTo>
                  <a:lnTo>
                    <a:pt x="673862" y="4017988"/>
                  </a:lnTo>
                  <a:lnTo>
                    <a:pt x="673862" y="3950893"/>
                  </a:lnTo>
                  <a:lnTo>
                    <a:pt x="661530" y="3921468"/>
                  </a:lnTo>
                  <a:lnTo>
                    <a:pt x="638149" y="3875748"/>
                  </a:lnTo>
                  <a:lnTo>
                    <a:pt x="614032" y="3831298"/>
                  </a:lnTo>
                  <a:lnTo>
                    <a:pt x="592683" y="3785578"/>
                  </a:lnTo>
                  <a:lnTo>
                    <a:pt x="577596" y="3737318"/>
                  </a:lnTo>
                  <a:lnTo>
                    <a:pt x="572655" y="3690328"/>
                  </a:lnTo>
                  <a:lnTo>
                    <a:pt x="572262" y="3686518"/>
                  </a:lnTo>
                  <a:lnTo>
                    <a:pt x="573989" y="3683978"/>
                  </a:lnTo>
                  <a:lnTo>
                    <a:pt x="576580" y="3680168"/>
                  </a:lnTo>
                  <a:lnTo>
                    <a:pt x="571754" y="3663658"/>
                  </a:lnTo>
                  <a:lnTo>
                    <a:pt x="562432" y="3644608"/>
                  </a:lnTo>
                  <a:lnTo>
                    <a:pt x="556260" y="3635133"/>
                  </a:lnTo>
                  <a:lnTo>
                    <a:pt x="556260" y="3671278"/>
                  </a:lnTo>
                  <a:lnTo>
                    <a:pt x="506704" y="3677628"/>
                  </a:lnTo>
                  <a:lnTo>
                    <a:pt x="456882" y="3682708"/>
                  </a:lnTo>
                  <a:lnTo>
                    <a:pt x="429514" y="3683406"/>
                  </a:lnTo>
                  <a:lnTo>
                    <a:pt x="429514" y="3701758"/>
                  </a:lnTo>
                  <a:lnTo>
                    <a:pt x="426720" y="3756368"/>
                  </a:lnTo>
                  <a:lnTo>
                    <a:pt x="424980" y="3810978"/>
                  </a:lnTo>
                  <a:lnTo>
                    <a:pt x="424332" y="3861778"/>
                  </a:lnTo>
                  <a:lnTo>
                    <a:pt x="424345" y="3875748"/>
                  </a:lnTo>
                  <a:lnTo>
                    <a:pt x="424611" y="3916388"/>
                  </a:lnTo>
                  <a:lnTo>
                    <a:pt x="424700" y="3921468"/>
                  </a:lnTo>
                  <a:lnTo>
                    <a:pt x="426034" y="3973538"/>
                  </a:lnTo>
                  <a:lnTo>
                    <a:pt x="428498" y="4028148"/>
                  </a:lnTo>
                  <a:lnTo>
                    <a:pt x="361569" y="4028148"/>
                  </a:lnTo>
                  <a:lnTo>
                    <a:pt x="375462" y="3935438"/>
                  </a:lnTo>
                  <a:lnTo>
                    <a:pt x="389305" y="3841458"/>
                  </a:lnTo>
                  <a:lnTo>
                    <a:pt x="403085" y="3748748"/>
                  </a:lnTo>
                  <a:lnTo>
                    <a:pt x="409956" y="3701758"/>
                  </a:lnTo>
                  <a:lnTo>
                    <a:pt x="429514" y="3701758"/>
                  </a:lnTo>
                  <a:lnTo>
                    <a:pt x="429514" y="3683406"/>
                  </a:lnTo>
                  <a:lnTo>
                    <a:pt x="406908" y="3683978"/>
                  </a:lnTo>
                  <a:lnTo>
                    <a:pt x="392049" y="3683228"/>
                  </a:lnTo>
                  <a:lnTo>
                    <a:pt x="392049" y="3701758"/>
                  </a:lnTo>
                  <a:lnTo>
                    <a:pt x="378294" y="3795738"/>
                  </a:lnTo>
                  <a:lnTo>
                    <a:pt x="364490" y="3888448"/>
                  </a:lnTo>
                  <a:lnTo>
                    <a:pt x="350608" y="3982428"/>
                  </a:lnTo>
                  <a:lnTo>
                    <a:pt x="343662" y="4029418"/>
                  </a:lnTo>
                  <a:lnTo>
                    <a:pt x="326872" y="4029418"/>
                  </a:lnTo>
                  <a:lnTo>
                    <a:pt x="310070" y="4028148"/>
                  </a:lnTo>
                  <a:lnTo>
                    <a:pt x="276479" y="4028148"/>
                  </a:lnTo>
                  <a:lnTo>
                    <a:pt x="318401" y="3888448"/>
                  </a:lnTo>
                  <a:lnTo>
                    <a:pt x="346227" y="3794468"/>
                  </a:lnTo>
                  <a:lnTo>
                    <a:pt x="360083" y="3748748"/>
                  </a:lnTo>
                  <a:lnTo>
                    <a:pt x="373888" y="3701758"/>
                  </a:lnTo>
                  <a:lnTo>
                    <a:pt x="392049" y="3701758"/>
                  </a:lnTo>
                  <a:lnTo>
                    <a:pt x="392049" y="3683228"/>
                  </a:lnTo>
                  <a:lnTo>
                    <a:pt x="356933" y="3681438"/>
                  </a:lnTo>
                  <a:lnTo>
                    <a:pt x="356108" y="3681387"/>
                  </a:lnTo>
                  <a:lnTo>
                    <a:pt x="356108" y="3700488"/>
                  </a:lnTo>
                  <a:lnTo>
                    <a:pt x="314299" y="3840188"/>
                  </a:lnTo>
                  <a:lnTo>
                    <a:pt x="258572" y="4028148"/>
                  </a:lnTo>
                  <a:lnTo>
                    <a:pt x="228600" y="4026878"/>
                  </a:lnTo>
                  <a:lnTo>
                    <a:pt x="198628" y="4026878"/>
                  </a:lnTo>
                  <a:lnTo>
                    <a:pt x="201028" y="3991318"/>
                  </a:lnTo>
                  <a:lnTo>
                    <a:pt x="210070" y="3958298"/>
                  </a:lnTo>
                  <a:lnTo>
                    <a:pt x="223888" y="3925278"/>
                  </a:lnTo>
                  <a:lnTo>
                    <a:pt x="240665" y="3894798"/>
                  </a:lnTo>
                  <a:lnTo>
                    <a:pt x="240538" y="3894798"/>
                  </a:lnTo>
                  <a:lnTo>
                    <a:pt x="268871" y="3849078"/>
                  </a:lnTo>
                  <a:lnTo>
                    <a:pt x="295757" y="3802088"/>
                  </a:lnTo>
                  <a:lnTo>
                    <a:pt x="315772" y="3751288"/>
                  </a:lnTo>
                  <a:lnTo>
                    <a:pt x="323469" y="3697948"/>
                  </a:lnTo>
                  <a:lnTo>
                    <a:pt x="331584" y="3699218"/>
                  </a:lnTo>
                  <a:lnTo>
                    <a:pt x="339737" y="3699218"/>
                  </a:lnTo>
                  <a:lnTo>
                    <a:pt x="347916" y="3700488"/>
                  </a:lnTo>
                  <a:lnTo>
                    <a:pt x="356108" y="3700488"/>
                  </a:lnTo>
                  <a:lnTo>
                    <a:pt x="356108" y="3681387"/>
                  </a:lnTo>
                  <a:lnTo>
                    <a:pt x="307086" y="3677628"/>
                  </a:lnTo>
                  <a:lnTo>
                    <a:pt x="326986" y="3648418"/>
                  </a:lnTo>
                  <a:lnTo>
                    <a:pt x="358101" y="3630638"/>
                  </a:lnTo>
                  <a:lnTo>
                    <a:pt x="394411" y="3620478"/>
                  </a:lnTo>
                  <a:lnTo>
                    <a:pt x="418058" y="3617938"/>
                  </a:lnTo>
                  <a:lnTo>
                    <a:pt x="429895" y="3616668"/>
                  </a:lnTo>
                  <a:lnTo>
                    <a:pt x="466826" y="3616668"/>
                  </a:lnTo>
                  <a:lnTo>
                    <a:pt x="503974" y="3623018"/>
                  </a:lnTo>
                  <a:lnTo>
                    <a:pt x="535673" y="3640798"/>
                  </a:lnTo>
                  <a:lnTo>
                    <a:pt x="556260" y="3671278"/>
                  </a:lnTo>
                  <a:lnTo>
                    <a:pt x="556260" y="3635133"/>
                  </a:lnTo>
                  <a:lnTo>
                    <a:pt x="556590" y="3544278"/>
                  </a:lnTo>
                  <a:lnTo>
                    <a:pt x="558990" y="3482048"/>
                  </a:lnTo>
                  <a:lnTo>
                    <a:pt x="560705" y="3441408"/>
                  </a:lnTo>
                  <a:lnTo>
                    <a:pt x="559676" y="3438868"/>
                  </a:lnTo>
                  <a:lnTo>
                    <a:pt x="555536" y="3428708"/>
                  </a:lnTo>
                  <a:lnTo>
                    <a:pt x="550087" y="3424898"/>
                  </a:lnTo>
                  <a:lnTo>
                    <a:pt x="544626" y="3421088"/>
                  </a:lnTo>
                  <a:lnTo>
                    <a:pt x="542759" y="3421088"/>
                  </a:lnTo>
                  <a:lnTo>
                    <a:pt x="542759" y="3449028"/>
                  </a:lnTo>
                  <a:lnTo>
                    <a:pt x="541883" y="3456648"/>
                  </a:lnTo>
                  <a:lnTo>
                    <a:pt x="541782" y="3462998"/>
                  </a:lnTo>
                  <a:lnTo>
                    <a:pt x="540639" y="3463340"/>
                  </a:lnTo>
                  <a:lnTo>
                    <a:pt x="540639" y="3482048"/>
                  </a:lnTo>
                  <a:lnTo>
                    <a:pt x="539115" y="3525228"/>
                  </a:lnTo>
                  <a:lnTo>
                    <a:pt x="538607" y="3525355"/>
                  </a:lnTo>
                  <a:lnTo>
                    <a:pt x="538607" y="3544278"/>
                  </a:lnTo>
                  <a:lnTo>
                    <a:pt x="535940" y="3616668"/>
                  </a:lnTo>
                  <a:lnTo>
                    <a:pt x="489610" y="3600158"/>
                  </a:lnTo>
                  <a:lnTo>
                    <a:pt x="439458" y="3596348"/>
                  </a:lnTo>
                  <a:lnTo>
                    <a:pt x="389001" y="3602698"/>
                  </a:lnTo>
                  <a:lnTo>
                    <a:pt x="341757" y="3617938"/>
                  </a:lnTo>
                  <a:lnTo>
                    <a:pt x="341884" y="3591268"/>
                  </a:lnTo>
                  <a:lnTo>
                    <a:pt x="421627" y="3572218"/>
                  </a:lnTo>
                  <a:lnTo>
                    <a:pt x="538607" y="3544278"/>
                  </a:lnTo>
                  <a:lnTo>
                    <a:pt x="538607" y="3525355"/>
                  </a:lnTo>
                  <a:lnTo>
                    <a:pt x="341884" y="3572218"/>
                  </a:lnTo>
                  <a:lnTo>
                    <a:pt x="341884" y="3539198"/>
                  </a:lnTo>
                  <a:lnTo>
                    <a:pt x="403707" y="3521418"/>
                  </a:lnTo>
                  <a:lnTo>
                    <a:pt x="540639" y="3482048"/>
                  </a:lnTo>
                  <a:lnTo>
                    <a:pt x="540639" y="3463340"/>
                  </a:lnTo>
                  <a:lnTo>
                    <a:pt x="342519" y="3521418"/>
                  </a:lnTo>
                  <a:lnTo>
                    <a:pt x="342519" y="3492208"/>
                  </a:lnTo>
                  <a:lnTo>
                    <a:pt x="372135" y="3480778"/>
                  </a:lnTo>
                  <a:lnTo>
                    <a:pt x="395097" y="3473158"/>
                  </a:lnTo>
                  <a:lnTo>
                    <a:pt x="402755" y="3470618"/>
                  </a:lnTo>
                  <a:lnTo>
                    <a:pt x="431939" y="3457918"/>
                  </a:lnTo>
                  <a:lnTo>
                    <a:pt x="457200" y="3441408"/>
                  </a:lnTo>
                  <a:lnTo>
                    <a:pt x="477100" y="3441408"/>
                  </a:lnTo>
                  <a:lnTo>
                    <a:pt x="497166" y="3440138"/>
                  </a:lnTo>
                  <a:lnTo>
                    <a:pt x="517220" y="3438868"/>
                  </a:lnTo>
                  <a:lnTo>
                    <a:pt x="537210" y="3440138"/>
                  </a:lnTo>
                  <a:lnTo>
                    <a:pt x="537464" y="3440138"/>
                  </a:lnTo>
                  <a:lnTo>
                    <a:pt x="542061" y="3442678"/>
                  </a:lnTo>
                  <a:lnTo>
                    <a:pt x="542759" y="3449028"/>
                  </a:lnTo>
                  <a:lnTo>
                    <a:pt x="542759" y="3421088"/>
                  </a:lnTo>
                  <a:lnTo>
                    <a:pt x="528193" y="3421088"/>
                  </a:lnTo>
                  <a:lnTo>
                    <a:pt x="521804" y="3396958"/>
                  </a:lnTo>
                  <a:lnTo>
                    <a:pt x="520458" y="3391878"/>
                  </a:lnTo>
                  <a:lnTo>
                    <a:pt x="509778" y="3386137"/>
                  </a:lnTo>
                  <a:lnTo>
                    <a:pt x="509778" y="3421088"/>
                  </a:lnTo>
                  <a:lnTo>
                    <a:pt x="432816" y="3423170"/>
                  </a:lnTo>
                  <a:lnTo>
                    <a:pt x="432816" y="3440138"/>
                  </a:lnTo>
                  <a:lnTo>
                    <a:pt x="387959" y="3457918"/>
                  </a:lnTo>
                  <a:lnTo>
                    <a:pt x="342265" y="3473158"/>
                  </a:lnTo>
                  <a:lnTo>
                    <a:pt x="342265" y="3445218"/>
                  </a:lnTo>
                  <a:lnTo>
                    <a:pt x="432816" y="3440138"/>
                  </a:lnTo>
                  <a:lnTo>
                    <a:pt x="432816" y="3423170"/>
                  </a:lnTo>
                  <a:lnTo>
                    <a:pt x="368808" y="3424898"/>
                  </a:lnTo>
                  <a:lnTo>
                    <a:pt x="369658" y="3414738"/>
                  </a:lnTo>
                  <a:lnTo>
                    <a:pt x="376872" y="3408388"/>
                  </a:lnTo>
                  <a:lnTo>
                    <a:pt x="387121" y="3403308"/>
                  </a:lnTo>
                  <a:lnTo>
                    <a:pt x="397129" y="3402038"/>
                  </a:lnTo>
                  <a:lnTo>
                    <a:pt x="427062" y="3400768"/>
                  </a:lnTo>
                  <a:lnTo>
                    <a:pt x="465429" y="3396958"/>
                  </a:lnTo>
                  <a:lnTo>
                    <a:pt x="497776" y="3400768"/>
                  </a:lnTo>
                  <a:lnTo>
                    <a:pt x="509778" y="3421088"/>
                  </a:lnTo>
                  <a:lnTo>
                    <a:pt x="509778" y="3386137"/>
                  </a:lnTo>
                  <a:lnTo>
                    <a:pt x="499237" y="3380448"/>
                  </a:lnTo>
                  <a:lnTo>
                    <a:pt x="471144" y="3379178"/>
                  </a:lnTo>
                  <a:lnTo>
                    <a:pt x="451231" y="3380968"/>
                  </a:lnTo>
                  <a:lnTo>
                    <a:pt x="451231" y="0"/>
                  </a:lnTo>
                  <a:lnTo>
                    <a:pt x="432943" y="0"/>
                  </a:lnTo>
                  <a:lnTo>
                    <a:pt x="432943" y="3381718"/>
                  </a:lnTo>
                  <a:lnTo>
                    <a:pt x="414210" y="3381718"/>
                  </a:lnTo>
                  <a:lnTo>
                    <a:pt x="384175" y="3385528"/>
                  </a:lnTo>
                  <a:lnTo>
                    <a:pt x="360514" y="3399498"/>
                  </a:lnTo>
                  <a:lnTo>
                    <a:pt x="351028" y="3426168"/>
                  </a:lnTo>
                  <a:lnTo>
                    <a:pt x="334340" y="3426168"/>
                  </a:lnTo>
                  <a:lnTo>
                    <a:pt x="327685" y="3429978"/>
                  </a:lnTo>
                  <a:lnTo>
                    <a:pt x="324993" y="3437598"/>
                  </a:lnTo>
                  <a:lnTo>
                    <a:pt x="324891" y="3473158"/>
                  </a:lnTo>
                  <a:lnTo>
                    <a:pt x="324764" y="3501098"/>
                  </a:lnTo>
                  <a:lnTo>
                    <a:pt x="324523" y="3544278"/>
                  </a:lnTo>
                  <a:lnTo>
                    <a:pt x="324383" y="3572218"/>
                  </a:lnTo>
                  <a:lnTo>
                    <a:pt x="324358" y="3629368"/>
                  </a:lnTo>
                  <a:lnTo>
                    <a:pt x="311315" y="3639528"/>
                  </a:lnTo>
                  <a:lnTo>
                    <a:pt x="298919" y="3659848"/>
                  </a:lnTo>
                  <a:lnTo>
                    <a:pt x="294665" y="3680168"/>
                  </a:lnTo>
                  <a:lnTo>
                    <a:pt x="306070" y="3696678"/>
                  </a:lnTo>
                  <a:lnTo>
                    <a:pt x="303364" y="3728428"/>
                  </a:lnTo>
                  <a:lnTo>
                    <a:pt x="290195" y="3763988"/>
                  </a:lnTo>
                  <a:lnTo>
                    <a:pt x="269938" y="3802088"/>
                  </a:lnTo>
                  <a:lnTo>
                    <a:pt x="245999" y="3843998"/>
                  </a:lnTo>
                  <a:lnTo>
                    <a:pt x="221729" y="3887178"/>
                  </a:lnTo>
                  <a:lnTo>
                    <a:pt x="200545" y="3932898"/>
                  </a:lnTo>
                  <a:lnTo>
                    <a:pt x="185839" y="3978618"/>
                  </a:lnTo>
                  <a:lnTo>
                    <a:pt x="180975" y="4024338"/>
                  </a:lnTo>
                  <a:lnTo>
                    <a:pt x="167563" y="4043388"/>
                  </a:lnTo>
                  <a:lnTo>
                    <a:pt x="161810" y="4071328"/>
                  </a:lnTo>
                  <a:lnTo>
                    <a:pt x="164846" y="4097998"/>
                  </a:lnTo>
                  <a:lnTo>
                    <a:pt x="177800" y="4113238"/>
                  </a:lnTo>
                  <a:lnTo>
                    <a:pt x="187693" y="4155148"/>
                  </a:lnTo>
                  <a:lnTo>
                    <a:pt x="202526" y="4191978"/>
                  </a:lnTo>
                  <a:lnTo>
                    <a:pt x="221742" y="4224998"/>
                  </a:lnTo>
                  <a:lnTo>
                    <a:pt x="271183" y="4278338"/>
                  </a:lnTo>
                  <a:lnTo>
                    <a:pt x="331698" y="4313898"/>
                  </a:lnTo>
                  <a:lnTo>
                    <a:pt x="398970" y="4331678"/>
                  </a:lnTo>
                  <a:lnTo>
                    <a:pt x="433793" y="4334218"/>
                  </a:lnTo>
                  <a:lnTo>
                    <a:pt x="468693" y="4332948"/>
                  </a:lnTo>
                  <a:lnTo>
                    <a:pt x="503123" y="4327868"/>
                  </a:lnTo>
                  <a:lnTo>
                    <a:pt x="532371" y="4318978"/>
                  </a:lnTo>
                  <a:lnTo>
                    <a:pt x="536549" y="4317708"/>
                  </a:lnTo>
                  <a:lnTo>
                    <a:pt x="598220" y="4285958"/>
                  </a:lnTo>
                  <a:lnTo>
                    <a:pt x="649376" y="4237698"/>
                  </a:lnTo>
                  <a:lnTo>
                    <a:pt x="685723" y="4172928"/>
                  </a:lnTo>
                  <a:lnTo>
                    <a:pt x="696988" y="4134828"/>
                  </a:lnTo>
                  <a:lnTo>
                    <a:pt x="700951" y="4106888"/>
                  </a:lnTo>
                  <a:lnTo>
                    <a:pt x="702945" y="4092918"/>
                  </a:lnTo>
                  <a:lnTo>
                    <a:pt x="706907" y="40738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6425184" y="2025395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5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6897623" y="0"/>
              <a:ext cx="18415" cy="1789430"/>
            </a:xfrm>
            <a:custGeom>
              <a:avLst/>
              <a:gdLst/>
              <a:ahLst/>
              <a:cxnLst/>
              <a:rect l="l" t="t" r="r" b="b"/>
              <a:pathLst>
                <a:path w="18415" h="1789430">
                  <a:moveTo>
                    <a:pt x="18288" y="0"/>
                  </a:moveTo>
                  <a:lnTo>
                    <a:pt x="0" y="0"/>
                  </a:lnTo>
                  <a:lnTo>
                    <a:pt x="0" y="1789176"/>
                  </a:lnTo>
                  <a:lnTo>
                    <a:pt x="18288" y="1789176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798421" y="1789557"/>
              <a:ext cx="220907" cy="2297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714172" y="2237263"/>
              <a:ext cx="398145" cy="556260"/>
            </a:xfrm>
            <a:custGeom>
              <a:avLst/>
              <a:gdLst/>
              <a:ahLst/>
              <a:cxnLst/>
              <a:rect l="l" t="t" r="r" b="b"/>
              <a:pathLst>
                <a:path w="398145" h="556260">
                  <a:moveTo>
                    <a:pt x="259246" y="0"/>
                  </a:moveTo>
                  <a:lnTo>
                    <a:pt x="243522" y="1365"/>
                  </a:lnTo>
                  <a:lnTo>
                    <a:pt x="245218" y="45788"/>
                  </a:lnTo>
                  <a:lnTo>
                    <a:pt x="250689" y="78469"/>
                  </a:lnTo>
                  <a:lnTo>
                    <a:pt x="257423" y="101457"/>
                  </a:lnTo>
                  <a:lnTo>
                    <a:pt x="262909" y="116803"/>
                  </a:lnTo>
                  <a:lnTo>
                    <a:pt x="264636" y="126555"/>
                  </a:lnTo>
                  <a:lnTo>
                    <a:pt x="260091" y="132764"/>
                  </a:lnTo>
                  <a:lnTo>
                    <a:pt x="246763" y="137480"/>
                  </a:lnTo>
                  <a:lnTo>
                    <a:pt x="222141" y="142751"/>
                  </a:lnTo>
                  <a:lnTo>
                    <a:pt x="183713" y="150629"/>
                  </a:lnTo>
                  <a:lnTo>
                    <a:pt x="128968" y="163163"/>
                  </a:lnTo>
                  <a:lnTo>
                    <a:pt x="119518" y="136022"/>
                  </a:lnTo>
                  <a:lnTo>
                    <a:pt x="135858" y="95869"/>
                  </a:lnTo>
                  <a:lnTo>
                    <a:pt x="155293" y="49738"/>
                  </a:lnTo>
                  <a:lnTo>
                    <a:pt x="155130" y="4667"/>
                  </a:lnTo>
                  <a:lnTo>
                    <a:pt x="111458" y="5048"/>
                  </a:lnTo>
                  <a:lnTo>
                    <a:pt x="70167" y="5810"/>
                  </a:lnTo>
                  <a:lnTo>
                    <a:pt x="71538" y="29993"/>
                  </a:lnTo>
                  <a:lnTo>
                    <a:pt x="69802" y="58689"/>
                  </a:lnTo>
                  <a:lnTo>
                    <a:pt x="61612" y="86981"/>
                  </a:lnTo>
                  <a:lnTo>
                    <a:pt x="43624" y="109950"/>
                  </a:lnTo>
                  <a:lnTo>
                    <a:pt x="28396" y="124652"/>
                  </a:lnTo>
                  <a:lnTo>
                    <a:pt x="19145" y="144510"/>
                  </a:lnTo>
                  <a:lnTo>
                    <a:pt x="20800" y="162867"/>
                  </a:lnTo>
                  <a:lnTo>
                    <a:pt x="38290" y="173069"/>
                  </a:lnTo>
                  <a:lnTo>
                    <a:pt x="41846" y="172815"/>
                  </a:lnTo>
                  <a:lnTo>
                    <a:pt x="45021" y="175482"/>
                  </a:lnTo>
                  <a:lnTo>
                    <a:pt x="45529" y="182721"/>
                  </a:lnTo>
                  <a:lnTo>
                    <a:pt x="42735" y="185769"/>
                  </a:lnTo>
                  <a:lnTo>
                    <a:pt x="39179" y="186023"/>
                  </a:lnTo>
                  <a:lnTo>
                    <a:pt x="13469" y="203340"/>
                  </a:lnTo>
                  <a:lnTo>
                    <a:pt x="0" y="231028"/>
                  </a:lnTo>
                  <a:lnTo>
                    <a:pt x="3389" y="259264"/>
                  </a:lnTo>
                  <a:lnTo>
                    <a:pt x="28257" y="278225"/>
                  </a:lnTo>
                  <a:lnTo>
                    <a:pt x="30035" y="284702"/>
                  </a:lnTo>
                  <a:lnTo>
                    <a:pt x="33718" y="293592"/>
                  </a:lnTo>
                  <a:lnTo>
                    <a:pt x="35242" y="300196"/>
                  </a:lnTo>
                  <a:lnTo>
                    <a:pt x="21482" y="310524"/>
                  </a:lnTo>
                  <a:lnTo>
                    <a:pt x="9175" y="321865"/>
                  </a:lnTo>
                  <a:lnTo>
                    <a:pt x="1202" y="334468"/>
                  </a:lnTo>
                  <a:lnTo>
                    <a:pt x="444" y="348583"/>
                  </a:lnTo>
                  <a:lnTo>
                    <a:pt x="3823" y="358892"/>
                  </a:lnTo>
                  <a:lnTo>
                    <a:pt x="11001" y="366950"/>
                  </a:lnTo>
                  <a:lnTo>
                    <a:pt x="21536" y="372461"/>
                  </a:lnTo>
                  <a:lnTo>
                    <a:pt x="34988" y="375126"/>
                  </a:lnTo>
                  <a:lnTo>
                    <a:pt x="38568" y="384036"/>
                  </a:lnTo>
                  <a:lnTo>
                    <a:pt x="24479" y="399732"/>
                  </a:lnTo>
                  <a:lnTo>
                    <a:pt x="8628" y="421382"/>
                  </a:lnTo>
                  <a:lnTo>
                    <a:pt x="6921" y="448151"/>
                  </a:lnTo>
                  <a:lnTo>
                    <a:pt x="24840" y="471257"/>
                  </a:lnTo>
                  <a:lnTo>
                    <a:pt x="54737" y="477266"/>
                  </a:lnTo>
                  <a:lnTo>
                    <a:pt x="88824" y="473797"/>
                  </a:lnTo>
                  <a:lnTo>
                    <a:pt x="119316" y="468471"/>
                  </a:lnTo>
                  <a:lnTo>
                    <a:pt x="146315" y="463024"/>
                  </a:lnTo>
                  <a:lnTo>
                    <a:pt x="158419" y="464369"/>
                  </a:lnTo>
                  <a:lnTo>
                    <a:pt x="159614" y="471144"/>
                  </a:lnTo>
                  <a:lnTo>
                    <a:pt x="153886" y="481988"/>
                  </a:lnTo>
                  <a:lnTo>
                    <a:pt x="145224" y="495538"/>
                  </a:lnTo>
                  <a:lnTo>
                    <a:pt x="137613" y="510433"/>
                  </a:lnTo>
                  <a:lnTo>
                    <a:pt x="135041" y="525311"/>
                  </a:lnTo>
                  <a:lnTo>
                    <a:pt x="141493" y="538810"/>
                  </a:lnTo>
                  <a:lnTo>
                    <a:pt x="160958" y="549570"/>
                  </a:lnTo>
                  <a:lnTo>
                    <a:pt x="197421" y="556228"/>
                  </a:lnTo>
                  <a:lnTo>
                    <a:pt x="243206" y="546606"/>
                  </a:lnTo>
                  <a:lnTo>
                    <a:pt x="289861" y="534114"/>
                  </a:lnTo>
                  <a:lnTo>
                    <a:pt x="333920" y="516169"/>
                  </a:lnTo>
                  <a:lnTo>
                    <a:pt x="371919" y="490188"/>
                  </a:lnTo>
                  <a:lnTo>
                    <a:pt x="383045" y="464726"/>
                  </a:lnTo>
                  <a:lnTo>
                    <a:pt x="379396" y="444039"/>
                  </a:lnTo>
                  <a:lnTo>
                    <a:pt x="364579" y="427662"/>
                  </a:lnTo>
                  <a:lnTo>
                    <a:pt x="342201" y="415131"/>
                  </a:lnTo>
                  <a:lnTo>
                    <a:pt x="365506" y="389461"/>
                  </a:lnTo>
                  <a:lnTo>
                    <a:pt x="371526" y="376465"/>
                  </a:lnTo>
                  <a:lnTo>
                    <a:pt x="370522" y="358362"/>
                  </a:lnTo>
                  <a:lnTo>
                    <a:pt x="356445" y="335145"/>
                  </a:lnTo>
                  <a:lnTo>
                    <a:pt x="333533" y="325691"/>
                  </a:lnTo>
                  <a:lnTo>
                    <a:pt x="317051" y="320857"/>
                  </a:lnTo>
                  <a:lnTo>
                    <a:pt x="322262" y="311499"/>
                  </a:lnTo>
                  <a:lnTo>
                    <a:pt x="364638" y="299059"/>
                  </a:lnTo>
                  <a:lnTo>
                    <a:pt x="386667" y="274177"/>
                  </a:lnTo>
                  <a:lnTo>
                    <a:pt x="382430" y="247223"/>
                  </a:lnTo>
                  <a:lnTo>
                    <a:pt x="346011" y="228568"/>
                  </a:lnTo>
                  <a:lnTo>
                    <a:pt x="340931" y="228568"/>
                  </a:lnTo>
                  <a:lnTo>
                    <a:pt x="335597" y="228060"/>
                  </a:lnTo>
                  <a:lnTo>
                    <a:pt x="335597" y="221964"/>
                  </a:lnTo>
                  <a:lnTo>
                    <a:pt x="347033" y="214280"/>
                  </a:lnTo>
                  <a:lnTo>
                    <a:pt x="365077" y="210407"/>
                  </a:lnTo>
                  <a:lnTo>
                    <a:pt x="383907" y="204533"/>
                  </a:lnTo>
                  <a:lnTo>
                    <a:pt x="397700" y="190849"/>
                  </a:lnTo>
                  <a:lnTo>
                    <a:pt x="397808" y="161137"/>
                  </a:lnTo>
                  <a:lnTo>
                    <a:pt x="383981" y="137509"/>
                  </a:lnTo>
                  <a:lnTo>
                    <a:pt x="362747" y="116830"/>
                  </a:lnTo>
                  <a:lnTo>
                    <a:pt x="340635" y="95962"/>
                  </a:lnTo>
                  <a:lnTo>
                    <a:pt x="324175" y="71769"/>
                  </a:lnTo>
                  <a:lnTo>
                    <a:pt x="319896" y="41112"/>
                  </a:lnTo>
                  <a:lnTo>
                    <a:pt x="334327" y="857"/>
                  </a:lnTo>
                  <a:lnTo>
                    <a:pt x="310459" y="1079"/>
                  </a:lnTo>
                  <a:lnTo>
                    <a:pt x="283495" y="349"/>
                  </a:lnTo>
                  <a:lnTo>
                    <a:pt x="259246" y="0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6706949" y="1783667"/>
              <a:ext cx="414655" cy="1018540"/>
            </a:xfrm>
            <a:custGeom>
              <a:avLst/>
              <a:gdLst/>
              <a:ahLst/>
              <a:cxnLst/>
              <a:rect l="l" t="t" r="r" b="b"/>
              <a:pathLst>
                <a:path w="414654" h="1018539">
                  <a:moveTo>
                    <a:pt x="207147" y="924559"/>
                  </a:moveTo>
                  <a:lnTo>
                    <a:pt x="162607" y="924559"/>
                  </a:lnTo>
                  <a:lnTo>
                    <a:pt x="147673" y="939800"/>
                  </a:lnTo>
                  <a:lnTo>
                    <a:pt x="138382" y="958850"/>
                  </a:lnTo>
                  <a:lnTo>
                    <a:pt x="136854" y="979169"/>
                  </a:lnTo>
                  <a:lnTo>
                    <a:pt x="145208" y="998219"/>
                  </a:lnTo>
                  <a:lnTo>
                    <a:pt x="171059" y="1016000"/>
                  </a:lnTo>
                  <a:lnTo>
                    <a:pt x="202088" y="1018539"/>
                  </a:lnTo>
                  <a:lnTo>
                    <a:pt x="234523" y="1012189"/>
                  </a:lnTo>
                  <a:lnTo>
                    <a:pt x="264588" y="1003300"/>
                  </a:lnTo>
                  <a:lnTo>
                    <a:pt x="278130" y="999489"/>
                  </a:lnTo>
                  <a:lnTo>
                    <a:pt x="207571" y="999489"/>
                  </a:lnTo>
                  <a:lnTo>
                    <a:pt x="179498" y="998219"/>
                  </a:lnTo>
                  <a:lnTo>
                    <a:pt x="167427" y="991869"/>
                  </a:lnTo>
                  <a:lnTo>
                    <a:pt x="158654" y="982979"/>
                  </a:lnTo>
                  <a:lnTo>
                    <a:pt x="154620" y="971550"/>
                  </a:lnTo>
                  <a:lnTo>
                    <a:pt x="156765" y="957579"/>
                  </a:lnTo>
                  <a:lnTo>
                    <a:pt x="175865" y="939800"/>
                  </a:lnTo>
                  <a:lnTo>
                    <a:pt x="207147" y="924559"/>
                  </a:lnTo>
                  <a:close/>
                </a:path>
                <a:path w="414654" h="1018539">
                  <a:moveTo>
                    <a:pt x="386517" y="890269"/>
                  </a:moveTo>
                  <a:lnTo>
                    <a:pt x="322836" y="890269"/>
                  </a:lnTo>
                  <a:lnTo>
                    <a:pt x="363394" y="892809"/>
                  </a:lnTo>
                  <a:lnTo>
                    <a:pt x="363648" y="892809"/>
                  </a:lnTo>
                  <a:lnTo>
                    <a:pt x="378271" y="923289"/>
                  </a:lnTo>
                  <a:lnTo>
                    <a:pt x="359282" y="948689"/>
                  </a:lnTo>
                  <a:lnTo>
                    <a:pt x="324125" y="967739"/>
                  </a:lnTo>
                  <a:lnTo>
                    <a:pt x="290242" y="976629"/>
                  </a:lnTo>
                  <a:lnTo>
                    <a:pt x="262955" y="984250"/>
                  </a:lnTo>
                  <a:lnTo>
                    <a:pt x="235394" y="994409"/>
                  </a:lnTo>
                  <a:lnTo>
                    <a:pt x="207571" y="999489"/>
                  </a:lnTo>
                  <a:lnTo>
                    <a:pt x="278130" y="999489"/>
                  </a:lnTo>
                  <a:lnTo>
                    <a:pt x="328485" y="984250"/>
                  </a:lnTo>
                  <a:lnTo>
                    <a:pt x="383714" y="949959"/>
                  </a:lnTo>
                  <a:lnTo>
                    <a:pt x="395150" y="927100"/>
                  </a:lnTo>
                  <a:lnTo>
                    <a:pt x="393668" y="901700"/>
                  </a:lnTo>
                  <a:lnTo>
                    <a:pt x="386517" y="890269"/>
                  </a:lnTo>
                  <a:close/>
                </a:path>
                <a:path w="414654" h="1018539">
                  <a:moveTo>
                    <a:pt x="89709" y="463550"/>
                  </a:moveTo>
                  <a:lnTo>
                    <a:pt x="71421" y="463550"/>
                  </a:lnTo>
                  <a:lnTo>
                    <a:pt x="73058" y="490219"/>
                  </a:lnTo>
                  <a:lnTo>
                    <a:pt x="71278" y="515619"/>
                  </a:lnTo>
                  <a:lnTo>
                    <a:pt x="63474" y="539750"/>
                  </a:lnTo>
                  <a:lnTo>
                    <a:pt x="47037" y="560069"/>
                  </a:lnTo>
                  <a:lnTo>
                    <a:pt x="29096" y="577850"/>
                  </a:lnTo>
                  <a:lnTo>
                    <a:pt x="19145" y="601979"/>
                  </a:lnTo>
                  <a:lnTo>
                    <a:pt x="22409" y="623569"/>
                  </a:lnTo>
                  <a:lnTo>
                    <a:pt x="44116" y="635000"/>
                  </a:lnTo>
                  <a:lnTo>
                    <a:pt x="15492" y="654050"/>
                  </a:lnTo>
                  <a:lnTo>
                    <a:pt x="0" y="684529"/>
                  </a:lnTo>
                  <a:lnTo>
                    <a:pt x="2915" y="716279"/>
                  </a:lnTo>
                  <a:lnTo>
                    <a:pt x="29511" y="737869"/>
                  </a:lnTo>
                  <a:lnTo>
                    <a:pt x="30781" y="739139"/>
                  </a:lnTo>
                  <a:lnTo>
                    <a:pt x="31670" y="751839"/>
                  </a:lnTo>
                  <a:lnTo>
                    <a:pt x="35607" y="754379"/>
                  </a:lnTo>
                  <a:lnTo>
                    <a:pt x="9048" y="774700"/>
                  </a:lnTo>
                  <a:lnTo>
                    <a:pt x="396" y="801369"/>
                  </a:lnTo>
                  <a:lnTo>
                    <a:pt x="10747" y="825500"/>
                  </a:lnTo>
                  <a:lnTo>
                    <a:pt x="41195" y="836929"/>
                  </a:lnTo>
                  <a:lnTo>
                    <a:pt x="14650" y="863600"/>
                  </a:lnTo>
                  <a:lnTo>
                    <a:pt x="6191" y="896619"/>
                  </a:lnTo>
                  <a:lnTo>
                    <a:pt x="18282" y="924559"/>
                  </a:lnTo>
                  <a:lnTo>
                    <a:pt x="53387" y="939800"/>
                  </a:lnTo>
                  <a:lnTo>
                    <a:pt x="80829" y="937259"/>
                  </a:lnTo>
                  <a:lnTo>
                    <a:pt x="108140" y="933450"/>
                  </a:lnTo>
                  <a:lnTo>
                    <a:pt x="135380" y="928369"/>
                  </a:lnTo>
                  <a:lnTo>
                    <a:pt x="162607" y="924559"/>
                  </a:lnTo>
                  <a:lnTo>
                    <a:pt x="207147" y="924559"/>
                  </a:lnTo>
                  <a:lnTo>
                    <a:pt x="217575" y="919479"/>
                  </a:lnTo>
                  <a:lnTo>
                    <a:pt x="65615" y="919479"/>
                  </a:lnTo>
                  <a:lnTo>
                    <a:pt x="34020" y="908050"/>
                  </a:lnTo>
                  <a:lnTo>
                    <a:pt x="25665" y="881379"/>
                  </a:lnTo>
                  <a:lnTo>
                    <a:pt x="54149" y="845819"/>
                  </a:lnTo>
                  <a:lnTo>
                    <a:pt x="89113" y="839469"/>
                  </a:lnTo>
                  <a:lnTo>
                    <a:pt x="175799" y="819150"/>
                  </a:lnTo>
                  <a:lnTo>
                    <a:pt x="62578" y="819150"/>
                  </a:lnTo>
                  <a:lnTo>
                    <a:pt x="26463" y="812800"/>
                  </a:lnTo>
                  <a:lnTo>
                    <a:pt x="16341" y="792479"/>
                  </a:lnTo>
                  <a:lnTo>
                    <a:pt x="30352" y="775969"/>
                  </a:lnTo>
                  <a:lnTo>
                    <a:pt x="49341" y="759459"/>
                  </a:lnTo>
                  <a:lnTo>
                    <a:pt x="54149" y="744219"/>
                  </a:lnTo>
                  <a:lnTo>
                    <a:pt x="103008" y="735329"/>
                  </a:lnTo>
                  <a:lnTo>
                    <a:pt x="150419" y="725169"/>
                  </a:lnTo>
                  <a:lnTo>
                    <a:pt x="47291" y="725169"/>
                  </a:lnTo>
                  <a:lnTo>
                    <a:pt x="39000" y="723900"/>
                  </a:lnTo>
                  <a:lnTo>
                    <a:pt x="30686" y="718819"/>
                  </a:lnTo>
                  <a:lnTo>
                    <a:pt x="23467" y="712469"/>
                  </a:lnTo>
                  <a:lnTo>
                    <a:pt x="18462" y="704850"/>
                  </a:lnTo>
                  <a:lnTo>
                    <a:pt x="17719" y="681989"/>
                  </a:lnTo>
                  <a:lnTo>
                    <a:pt x="36386" y="661669"/>
                  </a:lnTo>
                  <a:lnTo>
                    <a:pt x="69864" y="646429"/>
                  </a:lnTo>
                  <a:lnTo>
                    <a:pt x="113556" y="632459"/>
                  </a:lnTo>
                  <a:lnTo>
                    <a:pt x="150536" y="624839"/>
                  </a:lnTo>
                  <a:lnTo>
                    <a:pt x="67627" y="624839"/>
                  </a:lnTo>
                  <a:lnTo>
                    <a:pt x="45622" y="621029"/>
                  </a:lnTo>
                  <a:lnTo>
                    <a:pt x="35607" y="604519"/>
                  </a:lnTo>
                  <a:lnTo>
                    <a:pt x="59723" y="568959"/>
                  </a:lnTo>
                  <a:lnTo>
                    <a:pt x="78962" y="546100"/>
                  </a:lnTo>
                  <a:lnTo>
                    <a:pt x="90080" y="516889"/>
                  </a:lnTo>
                  <a:lnTo>
                    <a:pt x="89709" y="463550"/>
                  </a:lnTo>
                  <a:close/>
                </a:path>
                <a:path w="414654" h="1018539">
                  <a:moveTo>
                    <a:pt x="375076" y="795019"/>
                  </a:moveTo>
                  <a:lnTo>
                    <a:pt x="299772" y="795019"/>
                  </a:lnTo>
                  <a:lnTo>
                    <a:pt x="339979" y="796289"/>
                  </a:lnTo>
                  <a:lnTo>
                    <a:pt x="363140" y="808989"/>
                  </a:lnTo>
                  <a:lnTo>
                    <a:pt x="365939" y="833119"/>
                  </a:lnTo>
                  <a:lnTo>
                    <a:pt x="311917" y="869950"/>
                  </a:lnTo>
                  <a:lnTo>
                    <a:pt x="267065" y="883919"/>
                  </a:lnTo>
                  <a:lnTo>
                    <a:pt x="218212" y="894079"/>
                  </a:lnTo>
                  <a:lnTo>
                    <a:pt x="171279" y="902969"/>
                  </a:lnTo>
                  <a:lnTo>
                    <a:pt x="132186" y="909319"/>
                  </a:lnTo>
                  <a:lnTo>
                    <a:pt x="106854" y="914400"/>
                  </a:lnTo>
                  <a:lnTo>
                    <a:pt x="65615" y="919479"/>
                  </a:lnTo>
                  <a:lnTo>
                    <a:pt x="217575" y="919479"/>
                  </a:lnTo>
                  <a:lnTo>
                    <a:pt x="270398" y="900429"/>
                  </a:lnTo>
                  <a:lnTo>
                    <a:pt x="322836" y="890269"/>
                  </a:lnTo>
                  <a:lnTo>
                    <a:pt x="386517" y="890269"/>
                  </a:lnTo>
                  <a:lnTo>
                    <a:pt x="380160" y="880109"/>
                  </a:lnTo>
                  <a:lnTo>
                    <a:pt x="355520" y="869950"/>
                  </a:lnTo>
                  <a:lnTo>
                    <a:pt x="371719" y="858519"/>
                  </a:lnTo>
                  <a:lnTo>
                    <a:pt x="381857" y="842009"/>
                  </a:lnTo>
                  <a:lnTo>
                    <a:pt x="385113" y="822959"/>
                  </a:lnTo>
                  <a:lnTo>
                    <a:pt x="380666" y="803909"/>
                  </a:lnTo>
                  <a:lnTo>
                    <a:pt x="375076" y="795019"/>
                  </a:lnTo>
                  <a:close/>
                </a:path>
                <a:path w="414654" h="1018539">
                  <a:moveTo>
                    <a:pt x="375937" y="689609"/>
                  </a:moveTo>
                  <a:lnTo>
                    <a:pt x="325618" y="689609"/>
                  </a:lnTo>
                  <a:lnTo>
                    <a:pt x="353853" y="692150"/>
                  </a:lnTo>
                  <a:lnTo>
                    <a:pt x="375874" y="704850"/>
                  </a:lnTo>
                  <a:lnTo>
                    <a:pt x="382571" y="731519"/>
                  </a:lnTo>
                  <a:lnTo>
                    <a:pt x="361902" y="748029"/>
                  </a:lnTo>
                  <a:lnTo>
                    <a:pt x="336184" y="759459"/>
                  </a:lnTo>
                  <a:lnTo>
                    <a:pt x="308705" y="767079"/>
                  </a:lnTo>
                  <a:lnTo>
                    <a:pt x="282749" y="775969"/>
                  </a:lnTo>
                  <a:lnTo>
                    <a:pt x="242184" y="783589"/>
                  </a:lnTo>
                  <a:lnTo>
                    <a:pt x="119181" y="812800"/>
                  </a:lnTo>
                  <a:lnTo>
                    <a:pt x="62578" y="819150"/>
                  </a:lnTo>
                  <a:lnTo>
                    <a:pt x="175799" y="819150"/>
                  </a:lnTo>
                  <a:lnTo>
                    <a:pt x="248550" y="802639"/>
                  </a:lnTo>
                  <a:lnTo>
                    <a:pt x="299772" y="795019"/>
                  </a:lnTo>
                  <a:lnTo>
                    <a:pt x="375076" y="795019"/>
                  </a:lnTo>
                  <a:lnTo>
                    <a:pt x="371881" y="789939"/>
                  </a:lnTo>
                  <a:lnTo>
                    <a:pt x="359727" y="781050"/>
                  </a:lnTo>
                  <a:lnTo>
                    <a:pt x="345215" y="774700"/>
                  </a:lnTo>
                  <a:lnTo>
                    <a:pt x="329358" y="774700"/>
                  </a:lnTo>
                  <a:lnTo>
                    <a:pt x="373139" y="760729"/>
                  </a:lnTo>
                  <a:lnTo>
                    <a:pt x="399097" y="735329"/>
                  </a:lnTo>
                  <a:lnTo>
                    <a:pt x="397742" y="704850"/>
                  </a:lnTo>
                  <a:lnTo>
                    <a:pt x="375937" y="689609"/>
                  </a:lnTo>
                  <a:close/>
                </a:path>
                <a:path w="414654" h="1018539">
                  <a:moveTo>
                    <a:pt x="352504" y="458469"/>
                  </a:moveTo>
                  <a:lnTo>
                    <a:pt x="330120" y="458469"/>
                  </a:lnTo>
                  <a:lnTo>
                    <a:pt x="317347" y="492759"/>
                  </a:lnTo>
                  <a:lnTo>
                    <a:pt x="319658" y="528319"/>
                  </a:lnTo>
                  <a:lnTo>
                    <a:pt x="335139" y="560069"/>
                  </a:lnTo>
                  <a:lnTo>
                    <a:pt x="361870" y="585469"/>
                  </a:lnTo>
                  <a:lnTo>
                    <a:pt x="381809" y="601979"/>
                  </a:lnTo>
                  <a:lnTo>
                    <a:pt x="392318" y="624839"/>
                  </a:lnTo>
                  <a:lnTo>
                    <a:pt x="388016" y="645159"/>
                  </a:lnTo>
                  <a:lnTo>
                    <a:pt x="363521" y="657859"/>
                  </a:lnTo>
                  <a:lnTo>
                    <a:pt x="363775" y="657859"/>
                  </a:lnTo>
                  <a:lnTo>
                    <a:pt x="318131" y="668019"/>
                  </a:lnTo>
                  <a:lnTo>
                    <a:pt x="229080" y="685800"/>
                  </a:lnTo>
                  <a:lnTo>
                    <a:pt x="47291" y="725169"/>
                  </a:lnTo>
                  <a:lnTo>
                    <a:pt x="150419" y="725169"/>
                  </a:lnTo>
                  <a:lnTo>
                    <a:pt x="300148" y="693419"/>
                  </a:lnTo>
                  <a:lnTo>
                    <a:pt x="325618" y="689609"/>
                  </a:lnTo>
                  <a:lnTo>
                    <a:pt x="375937" y="689609"/>
                  </a:lnTo>
                  <a:lnTo>
                    <a:pt x="359584" y="678179"/>
                  </a:lnTo>
                  <a:lnTo>
                    <a:pt x="348761" y="678179"/>
                  </a:lnTo>
                  <a:lnTo>
                    <a:pt x="359020" y="676909"/>
                  </a:lnTo>
                  <a:lnTo>
                    <a:pt x="380158" y="671829"/>
                  </a:lnTo>
                  <a:lnTo>
                    <a:pt x="401974" y="659129"/>
                  </a:lnTo>
                  <a:lnTo>
                    <a:pt x="414265" y="637539"/>
                  </a:lnTo>
                  <a:lnTo>
                    <a:pt x="406828" y="600709"/>
                  </a:lnTo>
                  <a:lnTo>
                    <a:pt x="377545" y="572769"/>
                  </a:lnTo>
                  <a:lnTo>
                    <a:pt x="349059" y="546100"/>
                  </a:lnTo>
                  <a:lnTo>
                    <a:pt x="334408" y="510539"/>
                  </a:lnTo>
                  <a:lnTo>
                    <a:pt x="346630" y="459739"/>
                  </a:lnTo>
                  <a:lnTo>
                    <a:pt x="352504" y="458469"/>
                  </a:lnTo>
                  <a:close/>
                </a:path>
                <a:path w="414654" h="1018539">
                  <a:moveTo>
                    <a:pt x="168461" y="462279"/>
                  </a:moveTo>
                  <a:lnTo>
                    <a:pt x="150161" y="462279"/>
                  </a:lnTo>
                  <a:lnTo>
                    <a:pt x="151528" y="513079"/>
                  </a:lnTo>
                  <a:lnTo>
                    <a:pt x="135096" y="551179"/>
                  </a:lnTo>
                  <a:lnTo>
                    <a:pt x="117211" y="584200"/>
                  </a:lnTo>
                  <a:lnTo>
                    <a:pt x="114220" y="617219"/>
                  </a:lnTo>
                  <a:lnTo>
                    <a:pt x="93275" y="621029"/>
                  </a:lnTo>
                  <a:lnTo>
                    <a:pt x="67627" y="624839"/>
                  </a:lnTo>
                  <a:lnTo>
                    <a:pt x="150536" y="624839"/>
                  </a:lnTo>
                  <a:lnTo>
                    <a:pt x="162862" y="622300"/>
                  </a:lnTo>
                  <a:lnTo>
                    <a:pt x="213186" y="613409"/>
                  </a:lnTo>
                  <a:lnTo>
                    <a:pt x="220976" y="612139"/>
                  </a:lnTo>
                  <a:lnTo>
                    <a:pt x="134159" y="612139"/>
                  </a:lnTo>
                  <a:lnTo>
                    <a:pt x="134427" y="588009"/>
                  </a:lnTo>
                  <a:lnTo>
                    <a:pt x="151828" y="556259"/>
                  </a:lnTo>
                  <a:lnTo>
                    <a:pt x="168967" y="514350"/>
                  </a:lnTo>
                  <a:lnTo>
                    <a:pt x="168461" y="462279"/>
                  </a:lnTo>
                  <a:close/>
                </a:path>
                <a:path w="414654" h="1018539">
                  <a:moveTo>
                    <a:pt x="262175" y="459739"/>
                  </a:moveTo>
                  <a:lnTo>
                    <a:pt x="244141" y="459739"/>
                  </a:lnTo>
                  <a:lnTo>
                    <a:pt x="242093" y="492759"/>
                  </a:lnTo>
                  <a:lnTo>
                    <a:pt x="245570" y="524509"/>
                  </a:lnTo>
                  <a:lnTo>
                    <a:pt x="254428" y="554989"/>
                  </a:lnTo>
                  <a:lnTo>
                    <a:pt x="268525" y="584200"/>
                  </a:lnTo>
                  <a:lnTo>
                    <a:pt x="134159" y="612139"/>
                  </a:lnTo>
                  <a:lnTo>
                    <a:pt x="220976" y="612139"/>
                  </a:lnTo>
                  <a:lnTo>
                    <a:pt x="259929" y="605789"/>
                  </a:lnTo>
                  <a:lnTo>
                    <a:pt x="298492" y="598169"/>
                  </a:lnTo>
                  <a:lnTo>
                    <a:pt x="324278" y="590550"/>
                  </a:lnTo>
                  <a:lnTo>
                    <a:pt x="330382" y="586739"/>
                  </a:lnTo>
                  <a:lnTo>
                    <a:pt x="332247" y="579119"/>
                  </a:lnTo>
                  <a:lnTo>
                    <a:pt x="288591" y="579119"/>
                  </a:lnTo>
                  <a:lnTo>
                    <a:pt x="273641" y="552450"/>
                  </a:lnTo>
                  <a:lnTo>
                    <a:pt x="264144" y="521969"/>
                  </a:lnTo>
                  <a:lnTo>
                    <a:pt x="260266" y="491489"/>
                  </a:lnTo>
                  <a:lnTo>
                    <a:pt x="262175" y="459739"/>
                  </a:lnTo>
                  <a:close/>
                </a:path>
                <a:path w="414654" h="1018539">
                  <a:moveTo>
                    <a:pt x="322881" y="571500"/>
                  </a:moveTo>
                  <a:lnTo>
                    <a:pt x="288591" y="579119"/>
                  </a:lnTo>
                  <a:lnTo>
                    <a:pt x="332247" y="579119"/>
                  </a:lnTo>
                  <a:lnTo>
                    <a:pt x="329779" y="574039"/>
                  </a:lnTo>
                  <a:lnTo>
                    <a:pt x="322881" y="571500"/>
                  </a:lnTo>
                  <a:close/>
                </a:path>
                <a:path w="414654" h="1018539">
                  <a:moveTo>
                    <a:pt x="216256" y="0"/>
                  </a:moveTo>
                  <a:lnTo>
                    <a:pt x="171371" y="3810"/>
                  </a:lnTo>
                  <a:lnTo>
                    <a:pt x="134496" y="21589"/>
                  </a:lnTo>
                  <a:lnTo>
                    <a:pt x="117903" y="53339"/>
                  </a:lnTo>
                  <a:lnTo>
                    <a:pt x="95872" y="71119"/>
                  </a:lnTo>
                  <a:lnTo>
                    <a:pt x="87563" y="109219"/>
                  </a:lnTo>
                  <a:lnTo>
                    <a:pt x="87984" y="158750"/>
                  </a:lnTo>
                  <a:lnTo>
                    <a:pt x="95043" y="238759"/>
                  </a:lnTo>
                  <a:lnTo>
                    <a:pt x="63456" y="271779"/>
                  </a:lnTo>
                  <a:lnTo>
                    <a:pt x="43420" y="312419"/>
                  </a:lnTo>
                  <a:lnTo>
                    <a:pt x="32498" y="356869"/>
                  </a:lnTo>
                  <a:lnTo>
                    <a:pt x="28251" y="402589"/>
                  </a:lnTo>
                  <a:lnTo>
                    <a:pt x="28241" y="448309"/>
                  </a:lnTo>
                  <a:lnTo>
                    <a:pt x="33345" y="461009"/>
                  </a:lnTo>
                  <a:lnTo>
                    <a:pt x="45069" y="464819"/>
                  </a:lnTo>
                  <a:lnTo>
                    <a:pt x="59174" y="464819"/>
                  </a:lnTo>
                  <a:lnTo>
                    <a:pt x="71421" y="463550"/>
                  </a:lnTo>
                  <a:lnTo>
                    <a:pt x="89709" y="463550"/>
                  </a:lnTo>
                  <a:lnTo>
                    <a:pt x="150161" y="462279"/>
                  </a:lnTo>
                  <a:lnTo>
                    <a:pt x="168461" y="462279"/>
                  </a:lnTo>
                  <a:lnTo>
                    <a:pt x="168449" y="461009"/>
                  </a:lnTo>
                  <a:lnTo>
                    <a:pt x="244141" y="459739"/>
                  </a:lnTo>
                  <a:lnTo>
                    <a:pt x="262175" y="459739"/>
                  </a:lnTo>
                  <a:lnTo>
                    <a:pt x="330120" y="458469"/>
                  </a:lnTo>
                  <a:lnTo>
                    <a:pt x="352504" y="458469"/>
                  </a:lnTo>
                  <a:lnTo>
                    <a:pt x="363712" y="457200"/>
                  </a:lnTo>
                  <a:lnTo>
                    <a:pt x="374062" y="450850"/>
                  </a:lnTo>
                  <a:lnTo>
                    <a:pt x="375530" y="445769"/>
                  </a:lnTo>
                  <a:lnTo>
                    <a:pt x="46402" y="445769"/>
                  </a:lnTo>
                  <a:lnTo>
                    <a:pt x="46271" y="396239"/>
                  </a:lnTo>
                  <a:lnTo>
                    <a:pt x="52577" y="345439"/>
                  </a:lnTo>
                  <a:lnTo>
                    <a:pt x="68284" y="298450"/>
                  </a:lnTo>
                  <a:lnTo>
                    <a:pt x="96353" y="260350"/>
                  </a:lnTo>
                  <a:lnTo>
                    <a:pt x="139747" y="233679"/>
                  </a:lnTo>
                  <a:lnTo>
                    <a:pt x="168069" y="227329"/>
                  </a:lnTo>
                  <a:lnTo>
                    <a:pt x="112188" y="227329"/>
                  </a:lnTo>
                  <a:lnTo>
                    <a:pt x="111301" y="220979"/>
                  </a:lnTo>
                  <a:lnTo>
                    <a:pt x="110521" y="213359"/>
                  </a:lnTo>
                  <a:lnTo>
                    <a:pt x="109813" y="207009"/>
                  </a:lnTo>
                  <a:lnTo>
                    <a:pt x="109140" y="199389"/>
                  </a:lnTo>
                  <a:lnTo>
                    <a:pt x="181702" y="181609"/>
                  </a:lnTo>
                  <a:lnTo>
                    <a:pt x="107616" y="181609"/>
                  </a:lnTo>
                  <a:lnTo>
                    <a:pt x="107062" y="171450"/>
                  </a:lnTo>
                  <a:lnTo>
                    <a:pt x="106711" y="162559"/>
                  </a:lnTo>
                  <a:lnTo>
                    <a:pt x="106520" y="152400"/>
                  </a:lnTo>
                  <a:lnTo>
                    <a:pt x="106473" y="143509"/>
                  </a:lnTo>
                  <a:lnTo>
                    <a:pt x="154225" y="133350"/>
                  </a:lnTo>
                  <a:lnTo>
                    <a:pt x="165316" y="129539"/>
                  </a:lnTo>
                  <a:lnTo>
                    <a:pt x="106854" y="129539"/>
                  </a:lnTo>
                  <a:lnTo>
                    <a:pt x="107291" y="115569"/>
                  </a:lnTo>
                  <a:lnTo>
                    <a:pt x="107299" y="100329"/>
                  </a:lnTo>
                  <a:lnTo>
                    <a:pt x="108640" y="85089"/>
                  </a:lnTo>
                  <a:lnTo>
                    <a:pt x="113077" y="72389"/>
                  </a:lnTo>
                  <a:lnTo>
                    <a:pt x="113458" y="72389"/>
                  </a:lnTo>
                  <a:lnTo>
                    <a:pt x="154231" y="68579"/>
                  </a:lnTo>
                  <a:lnTo>
                    <a:pt x="217423" y="59689"/>
                  </a:lnTo>
                  <a:lnTo>
                    <a:pt x="274639" y="55879"/>
                  </a:lnTo>
                  <a:lnTo>
                    <a:pt x="308316" y="55879"/>
                  </a:lnTo>
                  <a:lnTo>
                    <a:pt x="306661" y="50800"/>
                  </a:lnTo>
                  <a:lnTo>
                    <a:pt x="135810" y="50800"/>
                  </a:lnTo>
                  <a:lnTo>
                    <a:pt x="143642" y="34289"/>
                  </a:lnTo>
                  <a:lnTo>
                    <a:pt x="159607" y="24129"/>
                  </a:lnTo>
                  <a:lnTo>
                    <a:pt x="179262" y="19050"/>
                  </a:lnTo>
                  <a:lnTo>
                    <a:pt x="198167" y="16510"/>
                  </a:lnTo>
                  <a:lnTo>
                    <a:pt x="198421" y="16510"/>
                  </a:lnTo>
                  <a:lnTo>
                    <a:pt x="215993" y="15239"/>
                  </a:lnTo>
                  <a:lnTo>
                    <a:pt x="260493" y="15239"/>
                  </a:lnTo>
                  <a:lnTo>
                    <a:pt x="256880" y="11429"/>
                  </a:lnTo>
                  <a:lnTo>
                    <a:pt x="216256" y="0"/>
                  </a:lnTo>
                  <a:close/>
                </a:path>
                <a:path w="414654" h="1018539">
                  <a:moveTo>
                    <a:pt x="321095" y="220979"/>
                  </a:moveTo>
                  <a:lnTo>
                    <a:pt x="235968" y="220979"/>
                  </a:lnTo>
                  <a:lnTo>
                    <a:pt x="275082" y="228600"/>
                  </a:lnTo>
                  <a:lnTo>
                    <a:pt x="307683" y="245109"/>
                  </a:lnTo>
                  <a:lnTo>
                    <a:pt x="333385" y="270509"/>
                  </a:lnTo>
                  <a:lnTo>
                    <a:pt x="351799" y="303529"/>
                  </a:lnTo>
                  <a:lnTo>
                    <a:pt x="362541" y="342900"/>
                  </a:lnTo>
                  <a:lnTo>
                    <a:pt x="365222" y="388619"/>
                  </a:lnTo>
                  <a:lnTo>
                    <a:pt x="359457" y="439419"/>
                  </a:lnTo>
                  <a:lnTo>
                    <a:pt x="46402" y="445769"/>
                  </a:lnTo>
                  <a:lnTo>
                    <a:pt x="375530" y="445769"/>
                  </a:lnTo>
                  <a:lnTo>
                    <a:pt x="377364" y="439419"/>
                  </a:lnTo>
                  <a:lnTo>
                    <a:pt x="381349" y="393700"/>
                  </a:lnTo>
                  <a:lnTo>
                    <a:pt x="380560" y="346709"/>
                  </a:lnTo>
                  <a:lnTo>
                    <a:pt x="372115" y="302259"/>
                  </a:lnTo>
                  <a:lnTo>
                    <a:pt x="353130" y="261619"/>
                  </a:lnTo>
                  <a:lnTo>
                    <a:pt x="320722" y="228600"/>
                  </a:lnTo>
                  <a:lnTo>
                    <a:pt x="321095" y="220979"/>
                  </a:lnTo>
                  <a:close/>
                </a:path>
                <a:path w="414654" h="1018539">
                  <a:moveTo>
                    <a:pt x="206740" y="203200"/>
                  </a:moveTo>
                  <a:lnTo>
                    <a:pt x="158428" y="210819"/>
                  </a:lnTo>
                  <a:lnTo>
                    <a:pt x="112188" y="227329"/>
                  </a:lnTo>
                  <a:lnTo>
                    <a:pt x="168069" y="227329"/>
                  </a:lnTo>
                  <a:lnTo>
                    <a:pt x="190727" y="222250"/>
                  </a:lnTo>
                  <a:lnTo>
                    <a:pt x="235968" y="220979"/>
                  </a:lnTo>
                  <a:lnTo>
                    <a:pt x="321095" y="220979"/>
                  </a:lnTo>
                  <a:lnTo>
                    <a:pt x="321220" y="218439"/>
                  </a:lnTo>
                  <a:lnTo>
                    <a:pt x="303196" y="218439"/>
                  </a:lnTo>
                  <a:lnTo>
                    <a:pt x="255527" y="205739"/>
                  </a:lnTo>
                  <a:lnTo>
                    <a:pt x="206740" y="203200"/>
                  </a:lnTo>
                  <a:close/>
                </a:path>
                <a:path w="414654" h="1018539">
                  <a:moveTo>
                    <a:pt x="323238" y="152400"/>
                  </a:moveTo>
                  <a:lnTo>
                    <a:pt x="300910" y="152400"/>
                  </a:lnTo>
                  <a:lnTo>
                    <a:pt x="303196" y="218439"/>
                  </a:lnTo>
                  <a:lnTo>
                    <a:pt x="321220" y="218439"/>
                  </a:lnTo>
                  <a:lnTo>
                    <a:pt x="322526" y="191769"/>
                  </a:lnTo>
                  <a:lnTo>
                    <a:pt x="323238" y="152400"/>
                  </a:lnTo>
                  <a:close/>
                </a:path>
                <a:path w="414654" h="1018539">
                  <a:moveTo>
                    <a:pt x="318246" y="86360"/>
                  </a:moveTo>
                  <a:lnTo>
                    <a:pt x="298624" y="86360"/>
                  </a:lnTo>
                  <a:lnTo>
                    <a:pt x="300148" y="133350"/>
                  </a:lnTo>
                  <a:lnTo>
                    <a:pt x="107616" y="181609"/>
                  </a:lnTo>
                  <a:lnTo>
                    <a:pt x="181702" y="181609"/>
                  </a:lnTo>
                  <a:lnTo>
                    <a:pt x="300910" y="152400"/>
                  </a:lnTo>
                  <a:lnTo>
                    <a:pt x="323238" y="152400"/>
                  </a:lnTo>
                  <a:lnTo>
                    <a:pt x="323445" y="140969"/>
                  </a:lnTo>
                  <a:lnTo>
                    <a:pt x="319488" y="90169"/>
                  </a:lnTo>
                  <a:lnTo>
                    <a:pt x="318246" y="86360"/>
                  </a:lnTo>
                  <a:close/>
                </a:path>
                <a:path w="414654" h="1018539">
                  <a:moveTo>
                    <a:pt x="308316" y="55879"/>
                  </a:moveTo>
                  <a:lnTo>
                    <a:pt x="274639" y="55879"/>
                  </a:lnTo>
                  <a:lnTo>
                    <a:pt x="297481" y="67310"/>
                  </a:lnTo>
                  <a:lnTo>
                    <a:pt x="153910" y="113029"/>
                  </a:lnTo>
                  <a:lnTo>
                    <a:pt x="106854" y="129539"/>
                  </a:lnTo>
                  <a:lnTo>
                    <a:pt x="165316" y="129539"/>
                  </a:lnTo>
                  <a:lnTo>
                    <a:pt x="250348" y="100329"/>
                  </a:lnTo>
                  <a:lnTo>
                    <a:pt x="298243" y="86360"/>
                  </a:lnTo>
                  <a:lnTo>
                    <a:pt x="318246" y="86360"/>
                  </a:lnTo>
                  <a:lnTo>
                    <a:pt x="308316" y="55879"/>
                  </a:lnTo>
                  <a:close/>
                </a:path>
                <a:path w="414654" h="1018539">
                  <a:moveTo>
                    <a:pt x="260493" y="15239"/>
                  </a:moveTo>
                  <a:lnTo>
                    <a:pt x="215993" y="15239"/>
                  </a:lnTo>
                  <a:lnTo>
                    <a:pt x="235267" y="17779"/>
                  </a:lnTo>
                  <a:lnTo>
                    <a:pt x="252089" y="24129"/>
                  </a:lnTo>
                  <a:lnTo>
                    <a:pt x="262302" y="38100"/>
                  </a:lnTo>
                  <a:lnTo>
                    <a:pt x="230679" y="41910"/>
                  </a:lnTo>
                  <a:lnTo>
                    <a:pt x="167433" y="48260"/>
                  </a:lnTo>
                  <a:lnTo>
                    <a:pt x="135810" y="50800"/>
                  </a:lnTo>
                  <a:lnTo>
                    <a:pt x="306661" y="50800"/>
                  </a:lnTo>
                  <a:lnTo>
                    <a:pt x="280971" y="36829"/>
                  </a:lnTo>
                  <a:lnTo>
                    <a:pt x="260493" y="152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6745242" y="2000376"/>
              <a:ext cx="334010" cy="235585"/>
            </a:xfrm>
            <a:custGeom>
              <a:avLst/>
              <a:gdLst/>
              <a:ahLst/>
              <a:cxnLst/>
              <a:rect l="l" t="t" r="r" b="b"/>
              <a:pathLst>
                <a:path w="334009" h="235585">
                  <a:moveTo>
                    <a:pt x="174098" y="0"/>
                  </a:moveTo>
                  <a:lnTo>
                    <a:pt x="123390" y="2230"/>
                  </a:lnTo>
                  <a:lnTo>
                    <a:pt x="82713" y="15178"/>
                  </a:lnTo>
                  <a:lnTo>
                    <a:pt x="51216" y="37368"/>
                  </a:lnTo>
                  <a:lnTo>
                    <a:pt x="12356" y="103575"/>
                  </a:lnTo>
                  <a:lnTo>
                    <a:pt x="3291" y="144643"/>
                  </a:lnTo>
                  <a:lnTo>
                    <a:pt x="0" y="189053"/>
                  </a:lnTo>
                  <a:lnTo>
                    <a:pt x="1632" y="235331"/>
                  </a:lnTo>
                  <a:lnTo>
                    <a:pt x="56717" y="234952"/>
                  </a:lnTo>
                  <a:lnTo>
                    <a:pt x="164970" y="234822"/>
                  </a:lnTo>
                  <a:lnTo>
                    <a:pt x="219018" y="233957"/>
                  </a:lnTo>
                  <a:lnTo>
                    <a:pt x="273603" y="231814"/>
                  </a:lnTo>
                  <a:lnTo>
                    <a:pt x="329165" y="227837"/>
                  </a:lnTo>
                  <a:lnTo>
                    <a:pt x="333425" y="179491"/>
                  </a:lnTo>
                  <a:lnTo>
                    <a:pt x="332385" y="134623"/>
                  </a:lnTo>
                  <a:lnTo>
                    <a:pt x="325318" y="94334"/>
                  </a:lnTo>
                  <a:lnTo>
                    <a:pt x="290190" y="31883"/>
                  </a:lnTo>
                  <a:lnTo>
                    <a:pt x="222219" y="924"/>
                  </a:lnTo>
                  <a:lnTo>
                    <a:pt x="174098" y="0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86511" y="2971292"/>
              <a:ext cx="5841492" cy="21638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77290" y="835863"/>
            <a:ext cx="429196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Şimdi tekrar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çıkmak</a:t>
            </a:r>
            <a:r>
              <a:rPr sz="2000" spc="-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istediğimiz</a:t>
            </a:r>
            <a:endParaRPr sz="2000" dirty="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seyahati ve belirlediğimiz rotayı,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yol 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haritamızı düşünelim. Bu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yolda 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herkesin planları aynı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mıdır? Değilse 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neden?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515" dirty="0"/>
              <a:t>15</a:t>
            </a:fld>
            <a:endParaRPr spc="-51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7526" y="0"/>
            <a:ext cx="449580" cy="4610100"/>
          </a:xfrm>
          <a:custGeom>
            <a:avLst/>
            <a:gdLst/>
            <a:ahLst/>
            <a:cxnLst/>
            <a:rect l="l" t="t" r="r" b="b"/>
            <a:pathLst>
              <a:path w="449579" h="4610100">
                <a:moveTo>
                  <a:pt x="449427" y="4367669"/>
                </a:moveTo>
                <a:lnTo>
                  <a:pt x="441286" y="4309783"/>
                </a:lnTo>
                <a:lnTo>
                  <a:pt x="415290" y="4255363"/>
                </a:lnTo>
                <a:lnTo>
                  <a:pt x="369493" y="4207599"/>
                </a:lnTo>
                <a:lnTo>
                  <a:pt x="301955" y="4169676"/>
                </a:lnTo>
                <a:lnTo>
                  <a:pt x="305257" y="4135971"/>
                </a:lnTo>
                <a:lnTo>
                  <a:pt x="308851" y="4094302"/>
                </a:lnTo>
                <a:lnTo>
                  <a:pt x="303288" y="4058526"/>
                </a:lnTo>
                <a:lnTo>
                  <a:pt x="279095" y="4042460"/>
                </a:lnTo>
                <a:lnTo>
                  <a:pt x="260692" y="4024617"/>
                </a:lnTo>
                <a:lnTo>
                  <a:pt x="231470" y="4019486"/>
                </a:lnTo>
                <a:lnTo>
                  <a:pt x="231470" y="0"/>
                </a:lnTo>
                <a:lnTo>
                  <a:pt x="214706" y="0"/>
                </a:lnTo>
                <a:lnTo>
                  <a:pt x="214706" y="4017949"/>
                </a:lnTo>
                <a:lnTo>
                  <a:pt x="180416" y="4021899"/>
                </a:lnTo>
                <a:lnTo>
                  <a:pt x="168097" y="4039349"/>
                </a:lnTo>
                <a:lnTo>
                  <a:pt x="142074" y="4041063"/>
                </a:lnTo>
                <a:lnTo>
                  <a:pt x="131927" y="4045381"/>
                </a:lnTo>
                <a:lnTo>
                  <a:pt x="132156" y="4056265"/>
                </a:lnTo>
                <a:lnTo>
                  <a:pt x="129908" y="4117670"/>
                </a:lnTo>
                <a:lnTo>
                  <a:pt x="127965" y="4179062"/>
                </a:lnTo>
                <a:lnTo>
                  <a:pt x="88188" y="4201972"/>
                </a:lnTo>
                <a:lnTo>
                  <a:pt x="55575" y="4231970"/>
                </a:lnTo>
                <a:lnTo>
                  <a:pt x="30264" y="4267593"/>
                </a:lnTo>
                <a:lnTo>
                  <a:pt x="12458" y="4307357"/>
                </a:lnTo>
                <a:lnTo>
                  <a:pt x="2311" y="4349801"/>
                </a:lnTo>
                <a:lnTo>
                  <a:pt x="0" y="4393438"/>
                </a:lnTo>
                <a:lnTo>
                  <a:pt x="5702" y="4436808"/>
                </a:lnTo>
                <a:lnTo>
                  <a:pt x="19583" y="4478413"/>
                </a:lnTo>
                <a:lnTo>
                  <a:pt x="41821" y="4516806"/>
                </a:lnTo>
                <a:lnTo>
                  <a:pt x="72593" y="4550486"/>
                </a:lnTo>
                <a:lnTo>
                  <a:pt x="105181" y="4574146"/>
                </a:lnTo>
                <a:lnTo>
                  <a:pt x="169849" y="4603000"/>
                </a:lnTo>
                <a:lnTo>
                  <a:pt x="232232" y="4609858"/>
                </a:lnTo>
                <a:lnTo>
                  <a:pt x="261962" y="4606048"/>
                </a:lnTo>
                <a:lnTo>
                  <a:pt x="317258" y="4585906"/>
                </a:lnTo>
                <a:lnTo>
                  <a:pt x="365391" y="4551743"/>
                </a:lnTo>
                <a:lnTo>
                  <a:pt x="404431" y="4506734"/>
                </a:lnTo>
                <a:lnTo>
                  <a:pt x="432409" y="4454068"/>
                </a:lnTo>
                <a:lnTo>
                  <a:pt x="447408" y="4396930"/>
                </a:lnTo>
                <a:lnTo>
                  <a:pt x="449427" y="4367669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636660" y="0"/>
            <a:ext cx="381000" cy="1450975"/>
          </a:xfrm>
          <a:custGeom>
            <a:avLst/>
            <a:gdLst/>
            <a:ahLst/>
            <a:cxnLst/>
            <a:rect l="l" t="t" r="r" b="b"/>
            <a:pathLst>
              <a:path w="381000" h="1450975">
                <a:moveTo>
                  <a:pt x="380873" y="1105509"/>
                </a:moveTo>
                <a:lnTo>
                  <a:pt x="375132" y="1067308"/>
                </a:lnTo>
                <a:lnTo>
                  <a:pt x="348437" y="1041958"/>
                </a:lnTo>
                <a:lnTo>
                  <a:pt x="322440" y="1016444"/>
                </a:lnTo>
                <a:lnTo>
                  <a:pt x="309029" y="984084"/>
                </a:lnTo>
                <a:lnTo>
                  <a:pt x="320141" y="938149"/>
                </a:lnTo>
                <a:lnTo>
                  <a:pt x="325450" y="936891"/>
                </a:lnTo>
                <a:lnTo>
                  <a:pt x="335699" y="935202"/>
                </a:lnTo>
                <a:lnTo>
                  <a:pt x="345173" y="930224"/>
                </a:lnTo>
                <a:lnTo>
                  <a:pt x="348208" y="919099"/>
                </a:lnTo>
                <a:lnTo>
                  <a:pt x="352171" y="866775"/>
                </a:lnTo>
                <a:lnTo>
                  <a:pt x="348284" y="813371"/>
                </a:lnTo>
                <a:lnTo>
                  <a:pt x="331355" y="764552"/>
                </a:lnTo>
                <a:lnTo>
                  <a:pt x="296265" y="725932"/>
                </a:lnTo>
                <a:lnTo>
                  <a:pt x="297967" y="692658"/>
                </a:lnTo>
                <a:lnTo>
                  <a:pt x="298843" y="646226"/>
                </a:lnTo>
                <a:lnTo>
                  <a:pt x="295249" y="598817"/>
                </a:lnTo>
                <a:lnTo>
                  <a:pt x="283527" y="562648"/>
                </a:lnTo>
                <a:lnTo>
                  <a:pt x="260070" y="549910"/>
                </a:lnTo>
                <a:lnTo>
                  <a:pt x="237959" y="527088"/>
                </a:lnTo>
                <a:lnTo>
                  <a:pt x="201015" y="517156"/>
                </a:lnTo>
                <a:lnTo>
                  <a:pt x="201015" y="0"/>
                </a:lnTo>
                <a:lnTo>
                  <a:pt x="184251" y="0"/>
                </a:lnTo>
                <a:lnTo>
                  <a:pt x="184251" y="518261"/>
                </a:lnTo>
                <a:lnTo>
                  <a:pt x="159702" y="520001"/>
                </a:lnTo>
                <a:lnTo>
                  <a:pt x="125996" y="535978"/>
                </a:lnTo>
                <a:lnTo>
                  <a:pt x="110845" y="565150"/>
                </a:lnTo>
                <a:lnTo>
                  <a:pt x="87718" y="588810"/>
                </a:lnTo>
                <a:lnTo>
                  <a:pt x="82499" y="638898"/>
                </a:lnTo>
                <a:lnTo>
                  <a:pt x="86207" y="694728"/>
                </a:lnTo>
                <a:lnTo>
                  <a:pt x="89890" y="735584"/>
                </a:lnTo>
                <a:lnTo>
                  <a:pt x="55511" y="774420"/>
                </a:lnTo>
                <a:lnTo>
                  <a:pt x="36766" y="822439"/>
                </a:lnTo>
                <a:lnTo>
                  <a:pt x="29298" y="874915"/>
                </a:lnTo>
                <a:lnTo>
                  <a:pt x="28803" y="927100"/>
                </a:lnTo>
                <a:lnTo>
                  <a:pt x="33413" y="939241"/>
                </a:lnTo>
                <a:lnTo>
                  <a:pt x="44119" y="942682"/>
                </a:lnTo>
                <a:lnTo>
                  <a:pt x="57035" y="941946"/>
                </a:lnTo>
                <a:lnTo>
                  <a:pt x="68300" y="941578"/>
                </a:lnTo>
                <a:lnTo>
                  <a:pt x="68173" y="989241"/>
                </a:lnTo>
                <a:lnTo>
                  <a:pt x="45948" y="1029843"/>
                </a:lnTo>
                <a:lnTo>
                  <a:pt x="29540" y="1045933"/>
                </a:lnTo>
                <a:lnTo>
                  <a:pt x="20459" y="1067612"/>
                </a:lnTo>
                <a:lnTo>
                  <a:pt x="23456" y="1087666"/>
                </a:lnTo>
                <a:lnTo>
                  <a:pt x="43281" y="1098804"/>
                </a:lnTo>
                <a:lnTo>
                  <a:pt x="17589" y="1118501"/>
                </a:lnTo>
                <a:lnTo>
                  <a:pt x="4711" y="1151470"/>
                </a:lnTo>
                <a:lnTo>
                  <a:pt x="9144" y="1185405"/>
                </a:lnTo>
                <a:lnTo>
                  <a:pt x="35407" y="1208024"/>
                </a:lnTo>
                <a:lnTo>
                  <a:pt x="7467" y="1223073"/>
                </a:lnTo>
                <a:lnTo>
                  <a:pt x="0" y="1247775"/>
                </a:lnTo>
                <a:lnTo>
                  <a:pt x="11544" y="1271536"/>
                </a:lnTo>
                <a:lnTo>
                  <a:pt x="40614" y="1283716"/>
                </a:lnTo>
                <a:lnTo>
                  <a:pt x="16319" y="1308112"/>
                </a:lnTo>
                <a:lnTo>
                  <a:pt x="8572" y="1338072"/>
                </a:lnTo>
                <a:lnTo>
                  <a:pt x="19646" y="1364234"/>
                </a:lnTo>
                <a:lnTo>
                  <a:pt x="51790" y="1377188"/>
                </a:lnTo>
                <a:lnTo>
                  <a:pt x="76885" y="1375892"/>
                </a:lnTo>
                <a:lnTo>
                  <a:pt x="101904" y="1372311"/>
                </a:lnTo>
                <a:lnTo>
                  <a:pt x="126847" y="1367764"/>
                </a:lnTo>
                <a:lnTo>
                  <a:pt x="151739" y="1363599"/>
                </a:lnTo>
                <a:lnTo>
                  <a:pt x="138049" y="1377213"/>
                </a:lnTo>
                <a:lnTo>
                  <a:pt x="129540" y="1394688"/>
                </a:lnTo>
                <a:lnTo>
                  <a:pt x="128117" y="1413535"/>
                </a:lnTo>
                <a:lnTo>
                  <a:pt x="135737" y="1431290"/>
                </a:lnTo>
                <a:lnTo>
                  <a:pt x="159423" y="1448003"/>
                </a:lnTo>
                <a:lnTo>
                  <a:pt x="187820" y="1450428"/>
                </a:lnTo>
                <a:lnTo>
                  <a:pt x="217474" y="1444498"/>
                </a:lnTo>
                <a:lnTo>
                  <a:pt x="273875" y="1427492"/>
                </a:lnTo>
                <a:lnTo>
                  <a:pt x="303453" y="1418958"/>
                </a:lnTo>
                <a:lnTo>
                  <a:pt x="331050" y="1406880"/>
                </a:lnTo>
                <a:lnTo>
                  <a:pt x="354050" y="1387602"/>
                </a:lnTo>
                <a:lnTo>
                  <a:pt x="364439" y="1365580"/>
                </a:lnTo>
                <a:lnTo>
                  <a:pt x="363042" y="1342351"/>
                </a:lnTo>
                <a:lnTo>
                  <a:pt x="350672" y="1323327"/>
                </a:lnTo>
                <a:lnTo>
                  <a:pt x="328142" y="1313942"/>
                </a:lnTo>
                <a:lnTo>
                  <a:pt x="343014" y="1303223"/>
                </a:lnTo>
                <a:lnTo>
                  <a:pt x="352298" y="1288161"/>
                </a:lnTo>
                <a:lnTo>
                  <a:pt x="355244" y="1270723"/>
                </a:lnTo>
                <a:lnTo>
                  <a:pt x="351129" y="1252855"/>
                </a:lnTo>
                <a:lnTo>
                  <a:pt x="343154" y="1240701"/>
                </a:lnTo>
                <a:lnTo>
                  <a:pt x="332079" y="1231823"/>
                </a:lnTo>
                <a:lnTo>
                  <a:pt x="318795" y="1226731"/>
                </a:lnTo>
                <a:lnTo>
                  <a:pt x="304266" y="1225931"/>
                </a:lnTo>
                <a:lnTo>
                  <a:pt x="344335" y="1214158"/>
                </a:lnTo>
                <a:lnTo>
                  <a:pt x="368109" y="1190015"/>
                </a:lnTo>
                <a:lnTo>
                  <a:pt x="366877" y="1161986"/>
                </a:lnTo>
                <a:lnTo>
                  <a:pt x="331952" y="1138555"/>
                </a:lnTo>
                <a:lnTo>
                  <a:pt x="322719" y="1137615"/>
                </a:lnTo>
                <a:lnTo>
                  <a:pt x="338556" y="1135341"/>
                </a:lnTo>
                <a:lnTo>
                  <a:pt x="363308" y="1126413"/>
                </a:lnTo>
                <a:lnTo>
                  <a:pt x="380873" y="1105509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8036230" y="0"/>
            <a:ext cx="438784" cy="2683510"/>
          </a:xfrm>
          <a:custGeom>
            <a:avLst/>
            <a:gdLst/>
            <a:ahLst/>
            <a:cxnLst/>
            <a:rect l="l" t="t" r="r" b="b"/>
            <a:pathLst>
              <a:path w="438784" h="2683510">
                <a:moveTo>
                  <a:pt x="438442" y="2504287"/>
                </a:moveTo>
                <a:lnTo>
                  <a:pt x="436905" y="2462060"/>
                </a:lnTo>
                <a:lnTo>
                  <a:pt x="428040" y="2418130"/>
                </a:lnTo>
                <a:lnTo>
                  <a:pt x="411975" y="2373312"/>
                </a:lnTo>
                <a:lnTo>
                  <a:pt x="388823" y="2328418"/>
                </a:lnTo>
                <a:lnTo>
                  <a:pt x="365112" y="2277148"/>
                </a:lnTo>
                <a:lnTo>
                  <a:pt x="353796" y="2225344"/>
                </a:lnTo>
                <a:lnTo>
                  <a:pt x="346684" y="2177643"/>
                </a:lnTo>
                <a:lnTo>
                  <a:pt x="335648" y="2138705"/>
                </a:lnTo>
                <a:lnTo>
                  <a:pt x="312496" y="2113153"/>
                </a:lnTo>
                <a:lnTo>
                  <a:pt x="317563" y="2076132"/>
                </a:lnTo>
                <a:lnTo>
                  <a:pt x="319811" y="2038896"/>
                </a:lnTo>
                <a:lnTo>
                  <a:pt x="319227" y="2001608"/>
                </a:lnTo>
                <a:lnTo>
                  <a:pt x="315798" y="1964436"/>
                </a:lnTo>
                <a:lnTo>
                  <a:pt x="311442" y="1958721"/>
                </a:lnTo>
                <a:lnTo>
                  <a:pt x="304190" y="1957641"/>
                </a:lnTo>
                <a:lnTo>
                  <a:pt x="295808" y="1958479"/>
                </a:lnTo>
                <a:lnTo>
                  <a:pt x="288112" y="1958467"/>
                </a:lnTo>
                <a:lnTo>
                  <a:pt x="274231" y="1928787"/>
                </a:lnTo>
                <a:lnTo>
                  <a:pt x="240588" y="1914309"/>
                </a:lnTo>
                <a:lnTo>
                  <a:pt x="226898" y="1914436"/>
                </a:lnTo>
                <a:lnTo>
                  <a:pt x="226898" y="0"/>
                </a:lnTo>
                <a:lnTo>
                  <a:pt x="210134" y="0"/>
                </a:lnTo>
                <a:lnTo>
                  <a:pt x="210134" y="1914588"/>
                </a:lnTo>
                <a:lnTo>
                  <a:pt x="200113" y="1914677"/>
                </a:lnTo>
                <a:lnTo>
                  <a:pt x="165709" y="1929523"/>
                </a:lnTo>
                <a:lnTo>
                  <a:pt x="150317" y="1958467"/>
                </a:lnTo>
                <a:lnTo>
                  <a:pt x="123126" y="1978774"/>
                </a:lnTo>
                <a:lnTo>
                  <a:pt x="119634" y="2022944"/>
                </a:lnTo>
                <a:lnTo>
                  <a:pt x="126911" y="2073617"/>
                </a:lnTo>
                <a:lnTo>
                  <a:pt x="132029" y="2113407"/>
                </a:lnTo>
                <a:lnTo>
                  <a:pt x="112496" y="2130196"/>
                </a:lnTo>
                <a:lnTo>
                  <a:pt x="102019" y="2152929"/>
                </a:lnTo>
                <a:lnTo>
                  <a:pt x="97586" y="2178723"/>
                </a:lnTo>
                <a:lnTo>
                  <a:pt x="96215" y="2204720"/>
                </a:lnTo>
                <a:lnTo>
                  <a:pt x="90817" y="2237168"/>
                </a:lnTo>
                <a:lnTo>
                  <a:pt x="82118" y="2268766"/>
                </a:lnTo>
                <a:lnTo>
                  <a:pt x="70167" y="2299271"/>
                </a:lnTo>
                <a:lnTo>
                  <a:pt x="55067" y="2328418"/>
                </a:lnTo>
                <a:lnTo>
                  <a:pt x="24841" y="2389962"/>
                </a:lnTo>
                <a:lnTo>
                  <a:pt x="6959" y="2444254"/>
                </a:lnTo>
                <a:lnTo>
                  <a:pt x="0" y="2491752"/>
                </a:lnTo>
                <a:lnTo>
                  <a:pt x="2527" y="2532837"/>
                </a:lnTo>
                <a:lnTo>
                  <a:pt x="30327" y="2597493"/>
                </a:lnTo>
                <a:lnTo>
                  <a:pt x="78917" y="2641549"/>
                </a:lnTo>
                <a:lnTo>
                  <a:pt x="136855" y="2668359"/>
                </a:lnTo>
                <a:lnTo>
                  <a:pt x="192709" y="2681236"/>
                </a:lnTo>
                <a:lnTo>
                  <a:pt x="235026" y="2683510"/>
                </a:lnTo>
                <a:lnTo>
                  <a:pt x="287807" y="2676106"/>
                </a:lnTo>
                <a:lnTo>
                  <a:pt x="332498" y="2661259"/>
                </a:lnTo>
                <a:lnTo>
                  <a:pt x="369214" y="2639809"/>
                </a:lnTo>
                <a:lnTo>
                  <a:pt x="398056" y="2612567"/>
                </a:lnTo>
                <a:lnTo>
                  <a:pt x="419125" y="2580360"/>
                </a:lnTo>
                <a:lnTo>
                  <a:pt x="432549" y="2543987"/>
                </a:lnTo>
                <a:lnTo>
                  <a:pt x="438442" y="2504287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999947" y="0"/>
            <a:ext cx="271145" cy="3308350"/>
          </a:xfrm>
          <a:custGeom>
            <a:avLst/>
            <a:gdLst/>
            <a:ahLst/>
            <a:cxnLst/>
            <a:rect l="l" t="t" r="r" b="b"/>
            <a:pathLst>
              <a:path w="271145" h="3308350">
                <a:moveTo>
                  <a:pt x="270992" y="2868130"/>
                </a:moveTo>
                <a:lnTo>
                  <a:pt x="269659" y="2819387"/>
                </a:lnTo>
                <a:lnTo>
                  <a:pt x="265887" y="2777579"/>
                </a:lnTo>
                <a:lnTo>
                  <a:pt x="248373" y="2718358"/>
                </a:lnTo>
                <a:lnTo>
                  <a:pt x="213144" y="2697734"/>
                </a:lnTo>
                <a:lnTo>
                  <a:pt x="215049" y="2659202"/>
                </a:lnTo>
                <a:lnTo>
                  <a:pt x="219633" y="2606764"/>
                </a:lnTo>
                <a:lnTo>
                  <a:pt x="216331" y="2560917"/>
                </a:lnTo>
                <a:lnTo>
                  <a:pt x="194602" y="2542159"/>
                </a:lnTo>
                <a:lnTo>
                  <a:pt x="175463" y="2516340"/>
                </a:lnTo>
                <a:lnTo>
                  <a:pt x="149136" y="2509520"/>
                </a:lnTo>
                <a:lnTo>
                  <a:pt x="149136" y="0"/>
                </a:lnTo>
                <a:lnTo>
                  <a:pt x="132372" y="0"/>
                </a:lnTo>
                <a:lnTo>
                  <a:pt x="132372" y="2508707"/>
                </a:lnTo>
                <a:lnTo>
                  <a:pt x="104927" y="2515451"/>
                </a:lnTo>
                <a:lnTo>
                  <a:pt x="90589" y="2543048"/>
                </a:lnTo>
                <a:lnTo>
                  <a:pt x="71564" y="2553297"/>
                </a:lnTo>
                <a:lnTo>
                  <a:pt x="67056" y="2589568"/>
                </a:lnTo>
                <a:lnTo>
                  <a:pt x="68541" y="2635758"/>
                </a:lnTo>
                <a:lnTo>
                  <a:pt x="67538" y="2675750"/>
                </a:lnTo>
                <a:lnTo>
                  <a:pt x="55537" y="2693416"/>
                </a:lnTo>
                <a:lnTo>
                  <a:pt x="36652" y="2700502"/>
                </a:lnTo>
                <a:lnTo>
                  <a:pt x="22428" y="2718549"/>
                </a:lnTo>
                <a:lnTo>
                  <a:pt x="12242" y="2746387"/>
                </a:lnTo>
                <a:lnTo>
                  <a:pt x="5511" y="2782811"/>
                </a:lnTo>
                <a:lnTo>
                  <a:pt x="1638" y="2826651"/>
                </a:lnTo>
                <a:lnTo>
                  <a:pt x="0" y="2876727"/>
                </a:lnTo>
                <a:lnTo>
                  <a:pt x="12" y="2931858"/>
                </a:lnTo>
                <a:lnTo>
                  <a:pt x="1066" y="2990862"/>
                </a:lnTo>
                <a:lnTo>
                  <a:pt x="3898" y="3115780"/>
                </a:lnTo>
                <a:lnTo>
                  <a:pt x="4483" y="3179318"/>
                </a:lnTo>
                <a:lnTo>
                  <a:pt x="21932" y="3251276"/>
                </a:lnTo>
                <a:lnTo>
                  <a:pt x="82423" y="3299536"/>
                </a:lnTo>
                <a:lnTo>
                  <a:pt x="132626" y="3308350"/>
                </a:lnTo>
                <a:lnTo>
                  <a:pt x="181406" y="3304184"/>
                </a:lnTo>
                <a:lnTo>
                  <a:pt x="218401" y="3288042"/>
                </a:lnTo>
                <a:lnTo>
                  <a:pt x="259308" y="3226282"/>
                </a:lnTo>
                <a:lnTo>
                  <a:pt x="264325" y="3183890"/>
                </a:lnTo>
                <a:lnTo>
                  <a:pt x="265226" y="3114167"/>
                </a:lnTo>
                <a:lnTo>
                  <a:pt x="267004" y="3046806"/>
                </a:lnTo>
                <a:lnTo>
                  <a:pt x="268998" y="2982747"/>
                </a:lnTo>
                <a:lnTo>
                  <a:pt x="270548" y="2922879"/>
                </a:lnTo>
                <a:lnTo>
                  <a:pt x="270992" y="2868130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834251" y="801623"/>
            <a:ext cx="65785" cy="77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986651" y="637031"/>
            <a:ext cx="65785" cy="77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827519" y="641984"/>
            <a:ext cx="74675" cy="69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984492" y="803529"/>
            <a:ext cx="74675" cy="693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8769731" y="2807207"/>
            <a:ext cx="65786" cy="77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922131" y="2642616"/>
            <a:ext cx="65786" cy="777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763000" y="2647569"/>
            <a:ext cx="74675" cy="693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919971" y="2809113"/>
            <a:ext cx="74675" cy="693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8802751" y="4352545"/>
            <a:ext cx="68580" cy="27940"/>
          </a:xfrm>
          <a:custGeom>
            <a:avLst/>
            <a:gdLst/>
            <a:ahLst/>
            <a:cxnLst/>
            <a:rect l="l" t="t" r="r" b="b"/>
            <a:pathLst>
              <a:path w="68579" h="27939">
                <a:moveTo>
                  <a:pt x="31972" y="0"/>
                </a:moveTo>
                <a:lnTo>
                  <a:pt x="9104" y="3404"/>
                </a:lnTo>
                <a:lnTo>
                  <a:pt x="0" y="14578"/>
                </a:lnTo>
                <a:lnTo>
                  <a:pt x="12390" y="23967"/>
                </a:lnTo>
                <a:lnTo>
                  <a:pt x="36353" y="27432"/>
                </a:lnTo>
                <a:lnTo>
                  <a:pt x="59221" y="24030"/>
                </a:lnTo>
                <a:lnTo>
                  <a:pt x="68325" y="12825"/>
                </a:lnTo>
                <a:lnTo>
                  <a:pt x="55935" y="3446"/>
                </a:lnTo>
                <a:lnTo>
                  <a:pt x="31972" y="0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8641206" y="4352545"/>
            <a:ext cx="68580" cy="27940"/>
          </a:xfrm>
          <a:custGeom>
            <a:avLst/>
            <a:gdLst/>
            <a:ahLst/>
            <a:cxnLst/>
            <a:rect l="l" t="t" r="r" b="b"/>
            <a:pathLst>
              <a:path w="68579" h="27939">
                <a:moveTo>
                  <a:pt x="31972" y="0"/>
                </a:moveTo>
                <a:lnTo>
                  <a:pt x="9104" y="3404"/>
                </a:lnTo>
                <a:lnTo>
                  <a:pt x="0" y="14578"/>
                </a:lnTo>
                <a:lnTo>
                  <a:pt x="12390" y="23967"/>
                </a:lnTo>
                <a:lnTo>
                  <a:pt x="36353" y="27432"/>
                </a:lnTo>
                <a:lnTo>
                  <a:pt x="59221" y="24030"/>
                </a:lnTo>
                <a:lnTo>
                  <a:pt x="68325" y="12825"/>
                </a:lnTo>
                <a:lnTo>
                  <a:pt x="55935" y="3446"/>
                </a:lnTo>
                <a:lnTo>
                  <a:pt x="31972" y="0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8695055" y="4407801"/>
            <a:ext cx="124460" cy="60960"/>
          </a:xfrm>
          <a:custGeom>
            <a:avLst/>
            <a:gdLst/>
            <a:ahLst/>
            <a:cxnLst/>
            <a:rect l="l" t="t" r="r" b="b"/>
            <a:pathLst>
              <a:path w="124459" h="60960">
                <a:moveTo>
                  <a:pt x="43268" y="15252"/>
                </a:moveTo>
                <a:lnTo>
                  <a:pt x="39497" y="1473"/>
                </a:lnTo>
                <a:lnTo>
                  <a:pt x="20586" y="6642"/>
                </a:lnTo>
                <a:lnTo>
                  <a:pt x="4140" y="32207"/>
                </a:lnTo>
                <a:lnTo>
                  <a:pt x="0" y="56756"/>
                </a:lnTo>
                <a:lnTo>
                  <a:pt x="18034" y="58877"/>
                </a:lnTo>
                <a:lnTo>
                  <a:pt x="25895" y="44843"/>
                </a:lnTo>
                <a:lnTo>
                  <a:pt x="36525" y="29997"/>
                </a:lnTo>
                <a:lnTo>
                  <a:pt x="43268" y="15252"/>
                </a:lnTo>
                <a:close/>
              </a:path>
              <a:path w="124459" h="60960">
                <a:moveTo>
                  <a:pt x="124155" y="46786"/>
                </a:moveTo>
                <a:lnTo>
                  <a:pt x="117348" y="29883"/>
                </a:lnTo>
                <a:lnTo>
                  <a:pt x="105473" y="13144"/>
                </a:lnTo>
                <a:lnTo>
                  <a:pt x="95123" y="0"/>
                </a:lnTo>
                <a:lnTo>
                  <a:pt x="81749" y="7404"/>
                </a:lnTo>
                <a:lnTo>
                  <a:pt x="87579" y="29464"/>
                </a:lnTo>
                <a:lnTo>
                  <a:pt x="103238" y="51892"/>
                </a:lnTo>
                <a:lnTo>
                  <a:pt x="119380" y="60375"/>
                </a:lnTo>
                <a:lnTo>
                  <a:pt x="124155" y="46786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8692896" y="4270641"/>
            <a:ext cx="126364" cy="55244"/>
          </a:xfrm>
          <a:custGeom>
            <a:avLst/>
            <a:gdLst/>
            <a:ahLst/>
            <a:cxnLst/>
            <a:rect l="l" t="t" r="r" b="b"/>
            <a:pathLst>
              <a:path w="126365" h="55245">
                <a:moveTo>
                  <a:pt x="40855" y="38544"/>
                </a:moveTo>
                <a:lnTo>
                  <a:pt x="28956" y="16814"/>
                </a:lnTo>
                <a:lnTo>
                  <a:pt x="12661" y="3225"/>
                </a:lnTo>
                <a:lnTo>
                  <a:pt x="0" y="11150"/>
                </a:lnTo>
                <a:lnTo>
                  <a:pt x="6680" y="25082"/>
                </a:lnTo>
                <a:lnTo>
                  <a:pt x="15379" y="41249"/>
                </a:lnTo>
                <a:lnTo>
                  <a:pt x="26479" y="53327"/>
                </a:lnTo>
                <a:lnTo>
                  <a:pt x="40386" y="55016"/>
                </a:lnTo>
                <a:lnTo>
                  <a:pt x="40855" y="38544"/>
                </a:lnTo>
                <a:close/>
              </a:path>
              <a:path w="126365" h="55245">
                <a:moveTo>
                  <a:pt x="126326" y="11696"/>
                </a:moveTo>
                <a:lnTo>
                  <a:pt x="121920" y="0"/>
                </a:lnTo>
                <a:lnTo>
                  <a:pt x="103314" y="3670"/>
                </a:lnTo>
                <a:lnTo>
                  <a:pt x="87845" y="25146"/>
                </a:lnTo>
                <a:lnTo>
                  <a:pt x="84620" y="45732"/>
                </a:lnTo>
                <a:lnTo>
                  <a:pt x="102743" y="46723"/>
                </a:lnTo>
                <a:lnTo>
                  <a:pt x="110540" y="35572"/>
                </a:lnTo>
                <a:lnTo>
                  <a:pt x="120472" y="23723"/>
                </a:lnTo>
                <a:lnTo>
                  <a:pt x="126326" y="11696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53312" y="1998217"/>
            <a:ext cx="20320" cy="74930"/>
          </a:xfrm>
          <a:custGeom>
            <a:avLst/>
            <a:gdLst/>
            <a:ahLst/>
            <a:cxnLst/>
            <a:rect l="l" t="t" r="r" b="b"/>
            <a:pathLst>
              <a:path w="20320" h="74930">
                <a:moveTo>
                  <a:pt x="6413" y="0"/>
                </a:moveTo>
                <a:lnTo>
                  <a:pt x="563" y="15753"/>
                </a:lnTo>
                <a:lnTo>
                  <a:pt x="0" y="38782"/>
                </a:lnTo>
                <a:lnTo>
                  <a:pt x="4484" y="61025"/>
                </a:lnTo>
                <a:lnTo>
                  <a:pt x="13779" y="74421"/>
                </a:lnTo>
                <a:lnTo>
                  <a:pt x="19629" y="58668"/>
                </a:lnTo>
                <a:lnTo>
                  <a:pt x="20192" y="35639"/>
                </a:lnTo>
                <a:lnTo>
                  <a:pt x="15708" y="13396"/>
                </a:lnTo>
                <a:lnTo>
                  <a:pt x="6413" y="0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340219" y="1833257"/>
            <a:ext cx="240029" cy="131445"/>
          </a:xfrm>
          <a:custGeom>
            <a:avLst/>
            <a:gdLst/>
            <a:ahLst/>
            <a:cxnLst/>
            <a:rect l="l" t="t" r="r" b="b"/>
            <a:pathLst>
              <a:path w="240029" h="131444">
                <a:moveTo>
                  <a:pt x="74676" y="116573"/>
                </a:moveTo>
                <a:lnTo>
                  <a:pt x="59270" y="109918"/>
                </a:lnTo>
                <a:lnTo>
                  <a:pt x="36334" y="108026"/>
                </a:lnTo>
                <a:lnTo>
                  <a:pt x="13893" y="111201"/>
                </a:lnTo>
                <a:lnTo>
                  <a:pt x="0" y="119748"/>
                </a:lnTo>
                <a:lnTo>
                  <a:pt x="15341" y="126453"/>
                </a:lnTo>
                <a:lnTo>
                  <a:pt x="38290" y="128308"/>
                </a:lnTo>
                <a:lnTo>
                  <a:pt x="60756" y="125095"/>
                </a:lnTo>
                <a:lnTo>
                  <a:pt x="74676" y="116573"/>
                </a:lnTo>
                <a:close/>
              </a:path>
              <a:path w="240029" h="131444">
                <a:moveTo>
                  <a:pt x="126784" y="35471"/>
                </a:moveTo>
                <a:lnTo>
                  <a:pt x="122351" y="13258"/>
                </a:lnTo>
                <a:lnTo>
                  <a:pt x="113157" y="0"/>
                </a:lnTo>
                <a:lnTo>
                  <a:pt x="107302" y="15671"/>
                </a:lnTo>
                <a:lnTo>
                  <a:pt x="106743" y="38671"/>
                </a:lnTo>
                <a:lnTo>
                  <a:pt x="111226" y="60896"/>
                </a:lnTo>
                <a:lnTo>
                  <a:pt x="120523" y="74282"/>
                </a:lnTo>
                <a:lnTo>
                  <a:pt x="126238" y="58521"/>
                </a:lnTo>
                <a:lnTo>
                  <a:pt x="126784" y="35471"/>
                </a:lnTo>
                <a:close/>
              </a:path>
              <a:path w="240029" h="131444">
                <a:moveTo>
                  <a:pt x="239903" y="119494"/>
                </a:moveTo>
                <a:lnTo>
                  <a:pt x="224497" y="112776"/>
                </a:lnTo>
                <a:lnTo>
                  <a:pt x="201549" y="110883"/>
                </a:lnTo>
                <a:lnTo>
                  <a:pt x="179070" y="114058"/>
                </a:lnTo>
                <a:lnTo>
                  <a:pt x="165100" y="122542"/>
                </a:lnTo>
                <a:lnTo>
                  <a:pt x="180517" y="129324"/>
                </a:lnTo>
                <a:lnTo>
                  <a:pt x="203492" y="131216"/>
                </a:lnTo>
                <a:lnTo>
                  <a:pt x="225971" y="128016"/>
                </a:lnTo>
                <a:lnTo>
                  <a:pt x="239903" y="119494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0" name="object 20"/>
          <p:cNvGrpSpPr/>
          <p:nvPr/>
        </p:nvGrpSpPr>
        <p:grpSpPr>
          <a:xfrm>
            <a:off x="6800088" y="0"/>
            <a:ext cx="986155" cy="1666239"/>
            <a:chOff x="6800088" y="0"/>
            <a:chExt cx="986155" cy="1666239"/>
          </a:xfrm>
        </p:grpSpPr>
        <p:sp>
          <p:nvSpPr>
            <p:cNvPr id="21" name="object 21"/>
            <p:cNvSpPr/>
            <p:nvPr/>
          </p:nvSpPr>
          <p:spPr>
            <a:xfrm>
              <a:off x="6800088" y="679703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5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FFDE00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205589" y="562182"/>
              <a:ext cx="207654" cy="2120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7083584" y="774358"/>
              <a:ext cx="457200" cy="609600"/>
            </a:xfrm>
            <a:custGeom>
              <a:avLst/>
              <a:gdLst/>
              <a:ahLst/>
              <a:cxnLst/>
              <a:rect l="l" t="t" r="r" b="b"/>
              <a:pathLst>
                <a:path w="457200" h="609600">
                  <a:moveTo>
                    <a:pt x="262208" y="0"/>
                  </a:moveTo>
                  <a:lnTo>
                    <a:pt x="213120" y="105"/>
                  </a:lnTo>
                  <a:lnTo>
                    <a:pt x="147827" y="5499"/>
                  </a:lnTo>
                  <a:lnTo>
                    <a:pt x="107409" y="32377"/>
                  </a:lnTo>
                  <a:lnTo>
                    <a:pt x="96522" y="91130"/>
                  </a:lnTo>
                  <a:lnTo>
                    <a:pt x="91776" y="119613"/>
                  </a:lnTo>
                  <a:lnTo>
                    <a:pt x="83728" y="153192"/>
                  </a:lnTo>
                  <a:lnTo>
                    <a:pt x="70734" y="192257"/>
                  </a:lnTo>
                  <a:lnTo>
                    <a:pt x="51148" y="237196"/>
                  </a:lnTo>
                  <a:lnTo>
                    <a:pt x="28375" y="285569"/>
                  </a:lnTo>
                  <a:lnTo>
                    <a:pt x="12258" y="332388"/>
                  </a:lnTo>
                  <a:lnTo>
                    <a:pt x="2798" y="377172"/>
                  </a:lnTo>
                  <a:lnTo>
                    <a:pt x="0" y="419441"/>
                  </a:lnTo>
                  <a:lnTo>
                    <a:pt x="3865" y="458715"/>
                  </a:lnTo>
                  <a:lnTo>
                    <a:pt x="31599" y="526357"/>
                  </a:lnTo>
                  <a:lnTo>
                    <a:pt x="86027" y="576256"/>
                  </a:lnTo>
                  <a:lnTo>
                    <a:pt x="123258" y="593352"/>
                  </a:lnTo>
                  <a:lnTo>
                    <a:pt x="167172" y="604571"/>
                  </a:lnTo>
                  <a:lnTo>
                    <a:pt x="217772" y="609433"/>
                  </a:lnTo>
                  <a:lnTo>
                    <a:pt x="264261" y="603713"/>
                  </a:lnTo>
                  <a:lnTo>
                    <a:pt x="306557" y="593622"/>
                  </a:lnTo>
                  <a:lnTo>
                    <a:pt x="344327" y="579306"/>
                  </a:lnTo>
                  <a:lnTo>
                    <a:pt x="404950" y="538569"/>
                  </a:lnTo>
                  <a:lnTo>
                    <a:pt x="443462" y="482650"/>
                  </a:lnTo>
                  <a:lnTo>
                    <a:pt x="457193" y="412699"/>
                  </a:lnTo>
                  <a:lnTo>
                    <a:pt x="453931" y="372819"/>
                  </a:lnTo>
                  <a:lnTo>
                    <a:pt x="443474" y="329863"/>
                  </a:lnTo>
                  <a:lnTo>
                    <a:pt x="425486" y="283972"/>
                  </a:lnTo>
                  <a:lnTo>
                    <a:pt x="399636" y="235291"/>
                  </a:lnTo>
                  <a:lnTo>
                    <a:pt x="379771" y="187527"/>
                  </a:lnTo>
                  <a:lnTo>
                    <a:pt x="369038" y="136123"/>
                  </a:lnTo>
                  <a:lnTo>
                    <a:pt x="360719" y="85183"/>
                  </a:lnTo>
                  <a:lnTo>
                    <a:pt x="348096" y="38809"/>
                  </a:lnTo>
                  <a:lnTo>
                    <a:pt x="324452" y="1103"/>
                  </a:lnTo>
                  <a:lnTo>
                    <a:pt x="262208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7069163" y="0"/>
              <a:ext cx="479425" cy="1396365"/>
            </a:xfrm>
            <a:custGeom>
              <a:avLst/>
              <a:gdLst/>
              <a:ahLst/>
              <a:cxnLst/>
              <a:rect l="l" t="t" r="r" b="b"/>
              <a:pathLst>
                <a:path w="479425" h="1396365">
                  <a:moveTo>
                    <a:pt x="478802" y="1171587"/>
                  </a:moveTo>
                  <a:lnTo>
                    <a:pt x="473735" y="1131658"/>
                  </a:lnTo>
                  <a:lnTo>
                    <a:pt x="462991" y="1090701"/>
                  </a:lnTo>
                  <a:lnTo>
                    <a:pt x="461873" y="1087882"/>
                  </a:lnTo>
                  <a:lnTo>
                    <a:pt x="461873" y="1190371"/>
                  </a:lnTo>
                  <a:lnTo>
                    <a:pt x="459435" y="1224813"/>
                  </a:lnTo>
                  <a:lnTo>
                    <a:pt x="449351" y="1257871"/>
                  </a:lnTo>
                  <a:lnTo>
                    <a:pt x="430314" y="1289278"/>
                  </a:lnTo>
                  <a:lnTo>
                    <a:pt x="400989" y="1318768"/>
                  </a:lnTo>
                  <a:lnTo>
                    <a:pt x="360083" y="1346073"/>
                  </a:lnTo>
                  <a:lnTo>
                    <a:pt x="359829" y="1346327"/>
                  </a:lnTo>
                  <a:lnTo>
                    <a:pt x="319951" y="1362964"/>
                  </a:lnTo>
                  <a:lnTo>
                    <a:pt x="279958" y="1372641"/>
                  </a:lnTo>
                  <a:lnTo>
                    <a:pt x="240499" y="1375803"/>
                  </a:lnTo>
                  <a:lnTo>
                    <a:pt x="202260" y="1372870"/>
                  </a:lnTo>
                  <a:lnTo>
                    <a:pt x="132118" y="1350403"/>
                  </a:lnTo>
                  <a:lnTo>
                    <a:pt x="74942" y="1308620"/>
                  </a:lnTo>
                  <a:lnTo>
                    <a:pt x="36131" y="1250937"/>
                  </a:lnTo>
                  <a:lnTo>
                    <a:pt x="21094" y="1180719"/>
                  </a:lnTo>
                  <a:lnTo>
                    <a:pt x="24168" y="1141971"/>
                  </a:lnTo>
                  <a:lnTo>
                    <a:pt x="35204" y="1101356"/>
                  </a:lnTo>
                  <a:lnTo>
                    <a:pt x="54902" y="1059307"/>
                  </a:lnTo>
                  <a:lnTo>
                    <a:pt x="73469" y="1019302"/>
                  </a:lnTo>
                  <a:lnTo>
                    <a:pt x="91897" y="979170"/>
                  </a:lnTo>
                  <a:lnTo>
                    <a:pt x="107924" y="938187"/>
                  </a:lnTo>
                  <a:lnTo>
                    <a:pt x="119291" y="895604"/>
                  </a:lnTo>
                  <a:lnTo>
                    <a:pt x="123621" y="845985"/>
                  </a:lnTo>
                  <a:lnTo>
                    <a:pt x="134988" y="806475"/>
                  </a:lnTo>
                  <a:lnTo>
                    <a:pt x="162661" y="783653"/>
                  </a:lnTo>
                  <a:lnTo>
                    <a:pt x="215938" y="784098"/>
                  </a:lnTo>
                  <a:lnTo>
                    <a:pt x="223113" y="832878"/>
                  </a:lnTo>
                  <a:lnTo>
                    <a:pt x="224447" y="882218"/>
                  </a:lnTo>
                  <a:lnTo>
                    <a:pt x="219113" y="931164"/>
                  </a:lnTo>
                  <a:lnTo>
                    <a:pt x="206298" y="978700"/>
                  </a:lnTo>
                  <a:lnTo>
                    <a:pt x="185204" y="1023874"/>
                  </a:lnTo>
                  <a:lnTo>
                    <a:pt x="169786" y="1047623"/>
                  </a:lnTo>
                  <a:lnTo>
                    <a:pt x="153708" y="1073556"/>
                  </a:lnTo>
                  <a:lnTo>
                    <a:pt x="144589" y="1100874"/>
                  </a:lnTo>
                  <a:lnTo>
                    <a:pt x="150406" y="1128268"/>
                  </a:lnTo>
                  <a:lnTo>
                    <a:pt x="168732" y="1144600"/>
                  </a:lnTo>
                  <a:lnTo>
                    <a:pt x="192252" y="1149032"/>
                  </a:lnTo>
                  <a:lnTo>
                    <a:pt x="216623" y="1143673"/>
                  </a:lnTo>
                  <a:lnTo>
                    <a:pt x="237528" y="1130554"/>
                  </a:lnTo>
                  <a:lnTo>
                    <a:pt x="269684" y="1151178"/>
                  </a:lnTo>
                  <a:lnTo>
                    <a:pt x="304139" y="1150378"/>
                  </a:lnTo>
                  <a:lnTo>
                    <a:pt x="329196" y="1135011"/>
                  </a:lnTo>
                  <a:lnTo>
                    <a:pt x="333082" y="1132636"/>
                  </a:lnTo>
                  <a:lnTo>
                    <a:pt x="348691" y="1102474"/>
                  </a:lnTo>
                  <a:lnTo>
                    <a:pt x="343192" y="1064387"/>
                  </a:lnTo>
                  <a:lnTo>
                    <a:pt x="330644" y="1034656"/>
                  </a:lnTo>
                  <a:lnTo>
                    <a:pt x="330644" y="1089279"/>
                  </a:lnTo>
                  <a:lnTo>
                    <a:pt x="320675" y="1121968"/>
                  </a:lnTo>
                  <a:lnTo>
                    <a:pt x="292658" y="1135011"/>
                  </a:lnTo>
                  <a:lnTo>
                    <a:pt x="282333" y="1130554"/>
                  </a:lnTo>
                  <a:lnTo>
                    <a:pt x="278142" y="1128750"/>
                  </a:lnTo>
                  <a:lnTo>
                    <a:pt x="252641" y="1117727"/>
                  </a:lnTo>
                  <a:lnTo>
                    <a:pt x="259892" y="1110005"/>
                  </a:lnTo>
                  <a:lnTo>
                    <a:pt x="264477" y="1104138"/>
                  </a:lnTo>
                  <a:lnTo>
                    <a:pt x="266395" y="1101699"/>
                  </a:lnTo>
                  <a:lnTo>
                    <a:pt x="272122" y="1092873"/>
                  </a:lnTo>
                  <a:lnTo>
                    <a:pt x="277025" y="1083564"/>
                  </a:lnTo>
                  <a:lnTo>
                    <a:pt x="277406" y="1083818"/>
                  </a:lnTo>
                  <a:lnTo>
                    <a:pt x="277393" y="1083564"/>
                  </a:lnTo>
                  <a:lnTo>
                    <a:pt x="277342" y="1057922"/>
                  </a:lnTo>
                  <a:lnTo>
                    <a:pt x="277329" y="1051979"/>
                  </a:lnTo>
                  <a:lnTo>
                    <a:pt x="262458" y="1039202"/>
                  </a:lnTo>
                  <a:lnTo>
                    <a:pt x="262458" y="1073797"/>
                  </a:lnTo>
                  <a:lnTo>
                    <a:pt x="257352" y="1084605"/>
                  </a:lnTo>
                  <a:lnTo>
                    <a:pt x="249313" y="1094663"/>
                  </a:lnTo>
                  <a:lnTo>
                    <a:pt x="241503" y="1103680"/>
                  </a:lnTo>
                  <a:lnTo>
                    <a:pt x="241719" y="1104138"/>
                  </a:lnTo>
                  <a:lnTo>
                    <a:pt x="241338" y="1103884"/>
                  </a:lnTo>
                  <a:lnTo>
                    <a:pt x="241503" y="1103680"/>
                  </a:lnTo>
                  <a:lnTo>
                    <a:pt x="234340" y="1087716"/>
                  </a:lnTo>
                  <a:lnTo>
                    <a:pt x="235635" y="1069352"/>
                  </a:lnTo>
                  <a:lnTo>
                    <a:pt x="244944" y="1057922"/>
                  </a:lnTo>
                  <a:lnTo>
                    <a:pt x="261658" y="1062355"/>
                  </a:lnTo>
                  <a:lnTo>
                    <a:pt x="262458" y="1073797"/>
                  </a:lnTo>
                  <a:lnTo>
                    <a:pt x="262458" y="1039202"/>
                  </a:lnTo>
                  <a:lnTo>
                    <a:pt x="262102" y="1038885"/>
                  </a:lnTo>
                  <a:lnTo>
                    <a:pt x="240601" y="1041704"/>
                  </a:lnTo>
                  <a:lnTo>
                    <a:pt x="221703" y="1057592"/>
                  </a:lnTo>
                  <a:lnTo>
                    <a:pt x="214325" y="1083564"/>
                  </a:lnTo>
                  <a:lnTo>
                    <a:pt x="214325" y="1083818"/>
                  </a:lnTo>
                  <a:lnTo>
                    <a:pt x="227241" y="1117219"/>
                  </a:lnTo>
                  <a:lnTo>
                    <a:pt x="206984" y="1128623"/>
                  </a:lnTo>
                  <a:lnTo>
                    <a:pt x="184035" y="1128750"/>
                  </a:lnTo>
                  <a:lnTo>
                    <a:pt x="167068" y="1117409"/>
                  </a:lnTo>
                  <a:lnTo>
                    <a:pt x="164757" y="1094359"/>
                  </a:lnTo>
                  <a:lnTo>
                    <a:pt x="175717" y="1071638"/>
                  </a:lnTo>
                  <a:lnTo>
                    <a:pt x="191096" y="1047496"/>
                  </a:lnTo>
                  <a:lnTo>
                    <a:pt x="203098" y="1028712"/>
                  </a:lnTo>
                  <a:lnTo>
                    <a:pt x="214287" y="1005840"/>
                  </a:lnTo>
                  <a:lnTo>
                    <a:pt x="232829" y="953312"/>
                  </a:lnTo>
                  <a:lnTo>
                    <a:pt x="242493" y="898779"/>
                  </a:lnTo>
                  <a:lnTo>
                    <a:pt x="243128" y="843394"/>
                  </a:lnTo>
                  <a:lnTo>
                    <a:pt x="234607" y="788289"/>
                  </a:lnTo>
                  <a:lnTo>
                    <a:pt x="240957" y="790448"/>
                  </a:lnTo>
                  <a:lnTo>
                    <a:pt x="247942" y="790067"/>
                  </a:lnTo>
                  <a:lnTo>
                    <a:pt x="252285" y="788289"/>
                  </a:lnTo>
                  <a:lnTo>
                    <a:pt x="254165" y="787527"/>
                  </a:lnTo>
                  <a:lnTo>
                    <a:pt x="252476" y="841654"/>
                  </a:lnTo>
                  <a:lnTo>
                    <a:pt x="260286" y="894905"/>
                  </a:lnTo>
                  <a:lnTo>
                    <a:pt x="275183" y="947115"/>
                  </a:lnTo>
                  <a:lnTo>
                    <a:pt x="294728" y="998080"/>
                  </a:lnTo>
                  <a:lnTo>
                    <a:pt x="316522" y="1047623"/>
                  </a:lnTo>
                  <a:lnTo>
                    <a:pt x="330644" y="1089279"/>
                  </a:lnTo>
                  <a:lnTo>
                    <a:pt x="330644" y="1034656"/>
                  </a:lnTo>
                  <a:lnTo>
                    <a:pt x="324167" y="1019302"/>
                  </a:lnTo>
                  <a:lnTo>
                    <a:pt x="305130" y="974013"/>
                  </a:lnTo>
                  <a:lnTo>
                    <a:pt x="288086" y="927823"/>
                  </a:lnTo>
                  <a:lnTo>
                    <a:pt x="275374" y="880783"/>
                  </a:lnTo>
                  <a:lnTo>
                    <a:pt x="269240" y="832802"/>
                  </a:lnTo>
                  <a:lnTo>
                    <a:pt x="271729" y="787527"/>
                  </a:lnTo>
                  <a:lnTo>
                    <a:pt x="271945" y="783717"/>
                  </a:lnTo>
                  <a:lnTo>
                    <a:pt x="323088" y="784402"/>
                  </a:lnTo>
                  <a:lnTo>
                    <a:pt x="349694" y="808240"/>
                  </a:lnTo>
                  <a:lnTo>
                    <a:pt x="360629" y="847877"/>
                  </a:lnTo>
                  <a:lnTo>
                    <a:pt x="364782" y="895985"/>
                  </a:lnTo>
                  <a:lnTo>
                    <a:pt x="375932" y="932180"/>
                  </a:lnTo>
                  <a:lnTo>
                    <a:pt x="390017" y="969060"/>
                  </a:lnTo>
                  <a:lnTo>
                    <a:pt x="405688" y="1006386"/>
                  </a:lnTo>
                  <a:lnTo>
                    <a:pt x="421652" y="1043876"/>
                  </a:lnTo>
                  <a:lnTo>
                    <a:pt x="436562" y="1081278"/>
                  </a:lnTo>
                  <a:lnTo>
                    <a:pt x="449122" y="1118336"/>
                  </a:lnTo>
                  <a:lnTo>
                    <a:pt x="458000" y="1154785"/>
                  </a:lnTo>
                  <a:lnTo>
                    <a:pt x="461873" y="1190371"/>
                  </a:lnTo>
                  <a:lnTo>
                    <a:pt x="461873" y="1087882"/>
                  </a:lnTo>
                  <a:lnTo>
                    <a:pt x="446620" y="1049261"/>
                  </a:lnTo>
                  <a:lnTo>
                    <a:pt x="424726" y="1007872"/>
                  </a:lnTo>
                  <a:lnTo>
                    <a:pt x="401777" y="961656"/>
                  </a:lnTo>
                  <a:lnTo>
                    <a:pt x="389331" y="914361"/>
                  </a:lnTo>
                  <a:lnTo>
                    <a:pt x="382193" y="868946"/>
                  </a:lnTo>
                  <a:lnTo>
                    <a:pt x="375196" y="828344"/>
                  </a:lnTo>
                  <a:lnTo>
                    <a:pt x="363156" y="795528"/>
                  </a:lnTo>
                  <a:lnTo>
                    <a:pt x="351256" y="783717"/>
                  </a:lnTo>
                  <a:lnTo>
                    <a:pt x="340906" y="773430"/>
                  </a:lnTo>
                  <a:lnTo>
                    <a:pt x="341922" y="766064"/>
                  </a:lnTo>
                  <a:lnTo>
                    <a:pt x="346481" y="733082"/>
                  </a:lnTo>
                  <a:lnTo>
                    <a:pt x="347243" y="720344"/>
                  </a:lnTo>
                  <a:lnTo>
                    <a:pt x="348907" y="692823"/>
                  </a:lnTo>
                  <a:lnTo>
                    <a:pt x="348500" y="665099"/>
                  </a:lnTo>
                  <a:lnTo>
                    <a:pt x="348297" y="651827"/>
                  </a:lnTo>
                  <a:lnTo>
                    <a:pt x="345668" y="623062"/>
                  </a:lnTo>
                  <a:lnTo>
                    <a:pt x="345554" y="621817"/>
                  </a:lnTo>
                  <a:lnTo>
                    <a:pt x="344589" y="611251"/>
                  </a:lnTo>
                  <a:lnTo>
                    <a:pt x="339839" y="604989"/>
                  </a:lnTo>
                  <a:lnTo>
                    <a:pt x="337896" y="604697"/>
                  </a:lnTo>
                  <a:lnTo>
                    <a:pt x="331901" y="603808"/>
                  </a:lnTo>
                  <a:lnTo>
                    <a:pt x="331038" y="603897"/>
                  </a:lnTo>
                  <a:lnTo>
                    <a:pt x="331038" y="691870"/>
                  </a:lnTo>
                  <a:lnTo>
                    <a:pt x="330746" y="702056"/>
                  </a:lnTo>
                  <a:lnTo>
                    <a:pt x="329349" y="702348"/>
                  </a:lnTo>
                  <a:lnTo>
                    <a:pt x="329349" y="720344"/>
                  </a:lnTo>
                  <a:lnTo>
                    <a:pt x="328434" y="731850"/>
                  </a:lnTo>
                  <a:lnTo>
                    <a:pt x="327266" y="743305"/>
                  </a:lnTo>
                  <a:lnTo>
                    <a:pt x="325818" y="754710"/>
                  </a:lnTo>
                  <a:lnTo>
                    <a:pt x="324142" y="766064"/>
                  </a:lnTo>
                  <a:lnTo>
                    <a:pt x="294309" y="763028"/>
                  </a:lnTo>
                  <a:lnTo>
                    <a:pt x="244259" y="761784"/>
                  </a:lnTo>
                  <a:lnTo>
                    <a:pt x="193332" y="762673"/>
                  </a:lnTo>
                  <a:lnTo>
                    <a:pt x="160947" y="766064"/>
                  </a:lnTo>
                  <a:lnTo>
                    <a:pt x="160947" y="763905"/>
                  </a:lnTo>
                  <a:lnTo>
                    <a:pt x="202565" y="751027"/>
                  </a:lnTo>
                  <a:lnTo>
                    <a:pt x="244525" y="739457"/>
                  </a:lnTo>
                  <a:lnTo>
                    <a:pt x="286791" y="729234"/>
                  </a:lnTo>
                  <a:lnTo>
                    <a:pt x="329349" y="720344"/>
                  </a:lnTo>
                  <a:lnTo>
                    <a:pt x="329349" y="702348"/>
                  </a:lnTo>
                  <a:lnTo>
                    <a:pt x="287248" y="710895"/>
                  </a:lnTo>
                  <a:lnTo>
                    <a:pt x="244043" y="721169"/>
                  </a:lnTo>
                  <a:lnTo>
                    <a:pt x="201206" y="732891"/>
                  </a:lnTo>
                  <a:lnTo>
                    <a:pt x="158788" y="745998"/>
                  </a:lnTo>
                  <a:lnTo>
                    <a:pt x="157759" y="737997"/>
                  </a:lnTo>
                  <a:lnTo>
                    <a:pt x="156679" y="729234"/>
                  </a:lnTo>
                  <a:lnTo>
                    <a:pt x="154851" y="713867"/>
                  </a:lnTo>
                  <a:lnTo>
                    <a:pt x="199301" y="703465"/>
                  </a:lnTo>
                  <a:lnTo>
                    <a:pt x="230276" y="695325"/>
                  </a:lnTo>
                  <a:lnTo>
                    <a:pt x="243459" y="691870"/>
                  </a:lnTo>
                  <a:lnTo>
                    <a:pt x="287286" y="679081"/>
                  </a:lnTo>
                  <a:lnTo>
                    <a:pt x="330746" y="665099"/>
                  </a:lnTo>
                  <a:lnTo>
                    <a:pt x="330962" y="672338"/>
                  </a:lnTo>
                  <a:lnTo>
                    <a:pt x="331038" y="691870"/>
                  </a:lnTo>
                  <a:lnTo>
                    <a:pt x="331038" y="603897"/>
                  </a:lnTo>
                  <a:lnTo>
                    <a:pt x="329222" y="604075"/>
                  </a:lnTo>
                  <a:lnTo>
                    <a:pt x="329222" y="646557"/>
                  </a:lnTo>
                  <a:lnTo>
                    <a:pt x="285496" y="660463"/>
                  </a:lnTo>
                  <a:lnTo>
                    <a:pt x="241439" y="673227"/>
                  </a:lnTo>
                  <a:lnTo>
                    <a:pt x="197078" y="684847"/>
                  </a:lnTo>
                  <a:lnTo>
                    <a:pt x="152438" y="695325"/>
                  </a:lnTo>
                  <a:lnTo>
                    <a:pt x="151549" y="687705"/>
                  </a:lnTo>
                  <a:lnTo>
                    <a:pt x="150850" y="679081"/>
                  </a:lnTo>
                  <a:lnTo>
                    <a:pt x="150406" y="672338"/>
                  </a:lnTo>
                  <a:lnTo>
                    <a:pt x="190385" y="665657"/>
                  </a:lnTo>
                  <a:lnTo>
                    <a:pt x="229412" y="655180"/>
                  </a:lnTo>
                  <a:lnTo>
                    <a:pt x="232740" y="653923"/>
                  </a:lnTo>
                  <a:lnTo>
                    <a:pt x="267220" y="640969"/>
                  </a:lnTo>
                  <a:lnTo>
                    <a:pt x="303568" y="623062"/>
                  </a:lnTo>
                  <a:lnTo>
                    <a:pt x="327190" y="623062"/>
                  </a:lnTo>
                  <a:lnTo>
                    <a:pt x="328079" y="630936"/>
                  </a:lnTo>
                  <a:lnTo>
                    <a:pt x="328714" y="638683"/>
                  </a:lnTo>
                  <a:lnTo>
                    <a:pt x="329222" y="646557"/>
                  </a:lnTo>
                  <a:lnTo>
                    <a:pt x="329222" y="604075"/>
                  </a:lnTo>
                  <a:lnTo>
                    <a:pt x="322745" y="604697"/>
                  </a:lnTo>
                  <a:lnTo>
                    <a:pt x="314363" y="604647"/>
                  </a:lnTo>
                  <a:lnTo>
                    <a:pt x="303530" y="576541"/>
                  </a:lnTo>
                  <a:lnTo>
                    <a:pt x="298843" y="573709"/>
                  </a:lnTo>
                  <a:lnTo>
                    <a:pt x="296075" y="572046"/>
                  </a:lnTo>
                  <a:lnTo>
                    <a:pt x="296075" y="604393"/>
                  </a:lnTo>
                  <a:lnTo>
                    <a:pt x="263436" y="604456"/>
                  </a:lnTo>
                  <a:lnTo>
                    <a:pt x="263436" y="623062"/>
                  </a:lnTo>
                  <a:lnTo>
                    <a:pt x="235800" y="633945"/>
                  </a:lnTo>
                  <a:lnTo>
                    <a:pt x="207492" y="642734"/>
                  </a:lnTo>
                  <a:lnTo>
                    <a:pt x="178600" y="649414"/>
                  </a:lnTo>
                  <a:lnTo>
                    <a:pt x="149263" y="653923"/>
                  </a:lnTo>
                  <a:lnTo>
                    <a:pt x="149072" y="647547"/>
                  </a:lnTo>
                  <a:lnTo>
                    <a:pt x="148767" y="642734"/>
                  </a:lnTo>
                  <a:lnTo>
                    <a:pt x="148805" y="634746"/>
                  </a:lnTo>
                  <a:lnTo>
                    <a:pt x="150279" y="628650"/>
                  </a:lnTo>
                  <a:lnTo>
                    <a:pt x="150025" y="628650"/>
                  </a:lnTo>
                  <a:lnTo>
                    <a:pt x="175933" y="622084"/>
                  </a:lnTo>
                  <a:lnTo>
                    <a:pt x="208826" y="622033"/>
                  </a:lnTo>
                  <a:lnTo>
                    <a:pt x="235153" y="623570"/>
                  </a:lnTo>
                  <a:lnTo>
                    <a:pt x="263436" y="623062"/>
                  </a:lnTo>
                  <a:lnTo>
                    <a:pt x="263436" y="604456"/>
                  </a:lnTo>
                  <a:lnTo>
                    <a:pt x="209880" y="604558"/>
                  </a:lnTo>
                  <a:lnTo>
                    <a:pt x="181140" y="604393"/>
                  </a:lnTo>
                  <a:lnTo>
                    <a:pt x="181521" y="604012"/>
                  </a:lnTo>
                  <a:lnTo>
                    <a:pt x="181521" y="603885"/>
                  </a:lnTo>
                  <a:lnTo>
                    <a:pt x="181267" y="603885"/>
                  </a:lnTo>
                  <a:lnTo>
                    <a:pt x="199390" y="581202"/>
                  </a:lnTo>
                  <a:lnTo>
                    <a:pt x="238620" y="573709"/>
                  </a:lnTo>
                  <a:lnTo>
                    <a:pt x="277863" y="581444"/>
                  </a:lnTo>
                  <a:lnTo>
                    <a:pt x="296075" y="604393"/>
                  </a:lnTo>
                  <a:lnTo>
                    <a:pt x="296075" y="572046"/>
                  </a:lnTo>
                  <a:lnTo>
                    <a:pt x="276098" y="559981"/>
                  </a:lnTo>
                  <a:lnTo>
                    <a:pt x="252133" y="556488"/>
                  </a:lnTo>
                  <a:lnTo>
                    <a:pt x="252133" y="0"/>
                  </a:lnTo>
                  <a:lnTo>
                    <a:pt x="233845" y="0"/>
                  </a:lnTo>
                  <a:lnTo>
                    <a:pt x="233845" y="555777"/>
                  </a:lnTo>
                  <a:lnTo>
                    <a:pt x="204076" y="560603"/>
                  </a:lnTo>
                  <a:lnTo>
                    <a:pt x="175818" y="577316"/>
                  </a:lnTo>
                  <a:lnTo>
                    <a:pt x="163614" y="604647"/>
                  </a:lnTo>
                  <a:lnTo>
                    <a:pt x="137375" y="619709"/>
                  </a:lnTo>
                  <a:lnTo>
                    <a:pt x="129540" y="653846"/>
                  </a:lnTo>
                  <a:lnTo>
                    <a:pt x="132842" y="697369"/>
                  </a:lnTo>
                  <a:lnTo>
                    <a:pt x="139979" y="740587"/>
                  </a:lnTo>
                  <a:lnTo>
                    <a:pt x="143675" y="773811"/>
                  </a:lnTo>
                  <a:lnTo>
                    <a:pt x="122364" y="792124"/>
                  </a:lnTo>
                  <a:lnTo>
                    <a:pt x="110921" y="816927"/>
                  </a:lnTo>
                  <a:lnTo>
                    <a:pt x="106070" y="845070"/>
                  </a:lnTo>
                  <a:lnTo>
                    <a:pt x="104559" y="873379"/>
                  </a:lnTo>
                  <a:lnTo>
                    <a:pt x="98640" y="908748"/>
                  </a:lnTo>
                  <a:lnTo>
                    <a:pt x="89128" y="943216"/>
                  </a:lnTo>
                  <a:lnTo>
                    <a:pt x="76085" y="976528"/>
                  </a:lnTo>
                  <a:lnTo>
                    <a:pt x="59601" y="1008380"/>
                  </a:lnTo>
                  <a:lnTo>
                    <a:pt x="28295" y="1071257"/>
                  </a:lnTo>
                  <a:lnTo>
                    <a:pt x="8864" y="1127252"/>
                  </a:lnTo>
                  <a:lnTo>
                    <a:pt x="0" y="1176705"/>
                  </a:lnTo>
                  <a:lnTo>
                    <a:pt x="457" y="1220012"/>
                  </a:lnTo>
                  <a:lnTo>
                    <a:pt x="8940" y="1257541"/>
                  </a:lnTo>
                  <a:lnTo>
                    <a:pt x="44945" y="1316710"/>
                  </a:lnTo>
                  <a:lnTo>
                    <a:pt x="97866" y="1357160"/>
                  </a:lnTo>
                  <a:lnTo>
                    <a:pt x="157505" y="1381848"/>
                  </a:lnTo>
                  <a:lnTo>
                    <a:pt x="213715" y="1393723"/>
                  </a:lnTo>
                  <a:lnTo>
                    <a:pt x="237350" y="1395780"/>
                  </a:lnTo>
                  <a:lnTo>
                    <a:pt x="256324" y="1395730"/>
                  </a:lnTo>
                  <a:lnTo>
                    <a:pt x="305752" y="1389329"/>
                  </a:lnTo>
                  <a:lnTo>
                    <a:pt x="348843" y="1377035"/>
                  </a:lnTo>
                  <a:lnTo>
                    <a:pt x="351409" y="1375803"/>
                  </a:lnTo>
                  <a:lnTo>
                    <a:pt x="385648" y="1359408"/>
                  </a:lnTo>
                  <a:lnTo>
                    <a:pt x="440728" y="1310259"/>
                  </a:lnTo>
                  <a:lnTo>
                    <a:pt x="471576" y="1246212"/>
                  </a:lnTo>
                  <a:lnTo>
                    <a:pt x="478104" y="1209954"/>
                  </a:lnTo>
                  <a:lnTo>
                    <a:pt x="478802" y="117158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143750" y="1163574"/>
              <a:ext cx="123825" cy="149860"/>
            </a:xfrm>
            <a:custGeom>
              <a:avLst/>
              <a:gdLst/>
              <a:ahLst/>
              <a:cxnLst/>
              <a:rect l="l" t="t" r="r" b="b"/>
              <a:pathLst>
                <a:path w="123825" h="149859">
                  <a:moveTo>
                    <a:pt x="0" y="0"/>
                  </a:moveTo>
                  <a:lnTo>
                    <a:pt x="10554" y="48053"/>
                  </a:lnTo>
                  <a:lnTo>
                    <a:pt x="38433" y="92201"/>
                  </a:lnTo>
                  <a:lnTo>
                    <a:pt x="77956" y="127587"/>
                  </a:lnTo>
                  <a:lnTo>
                    <a:pt x="123444" y="149351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812023" y="0"/>
            <a:ext cx="1332230" cy="2641600"/>
            <a:chOff x="7812023" y="0"/>
            <a:chExt cx="1332230" cy="2641600"/>
          </a:xfrm>
        </p:grpSpPr>
        <p:sp>
          <p:nvSpPr>
            <p:cNvPr id="27" name="object 27"/>
            <p:cNvSpPr/>
            <p:nvPr/>
          </p:nvSpPr>
          <p:spPr>
            <a:xfrm>
              <a:off x="8330184" y="1789175"/>
              <a:ext cx="814069" cy="852169"/>
            </a:xfrm>
            <a:custGeom>
              <a:avLst/>
              <a:gdLst/>
              <a:ahLst/>
              <a:cxnLst/>
              <a:rect l="l" t="t" r="r" b="b"/>
              <a:pathLst>
                <a:path w="814070" h="852169">
                  <a:moveTo>
                    <a:pt x="813816" y="249707"/>
                  </a:moveTo>
                  <a:lnTo>
                    <a:pt x="793750" y="210997"/>
                  </a:lnTo>
                  <a:lnTo>
                    <a:pt x="769708" y="174421"/>
                  </a:lnTo>
                  <a:lnTo>
                    <a:pt x="742149" y="140589"/>
                  </a:lnTo>
                  <a:lnTo>
                    <a:pt x="711327" y="109766"/>
                  </a:lnTo>
                  <a:lnTo>
                    <a:pt x="677494" y="82207"/>
                  </a:lnTo>
                  <a:lnTo>
                    <a:pt x="640918" y="58178"/>
                  </a:lnTo>
                  <a:lnTo>
                    <a:pt x="601853" y="37922"/>
                  </a:lnTo>
                  <a:lnTo>
                    <a:pt x="560565" y="21729"/>
                  </a:lnTo>
                  <a:lnTo>
                    <a:pt x="517321" y="9829"/>
                  </a:lnTo>
                  <a:lnTo>
                    <a:pt x="472351" y="2501"/>
                  </a:lnTo>
                  <a:lnTo>
                    <a:pt x="425958" y="0"/>
                  </a:lnTo>
                  <a:lnTo>
                    <a:pt x="379552" y="2501"/>
                  </a:lnTo>
                  <a:lnTo>
                    <a:pt x="334581" y="9829"/>
                  </a:lnTo>
                  <a:lnTo>
                    <a:pt x="291338" y="21729"/>
                  </a:lnTo>
                  <a:lnTo>
                    <a:pt x="250050" y="37922"/>
                  </a:lnTo>
                  <a:lnTo>
                    <a:pt x="210985" y="58178"/>
                  </a:lnTo>
                  <a:lnTo>
                    <a:pt x="174409" y="82207"/>
                  </a:lnTo>
                  <a:lnTo>
                    <a:pt x="140576" y="109766"/>
                  </a:lnTo>
                  <a:lnTo>
                    <a:pt x="109753" y="140589"/>
                  </a:lnTo>
                  <a:lnTo>
                    <a:pt x="82194" y="174421"/>
                  </a:lnTo>
                  <a:lnTo>
                    <a:pt x="58166" y="210997"/>
                  </a:lnTo>
                  <a:lnTo>
                    <a:pt x="37909" y="250063"/>
                  </a:lnTo>
                  <a:lnTo>
                    <a:pt x="21717" y="291350"/>
                  </a:lnTo>
                  <a:lnTo>
                    <a:pt x="9817" y="334594"/>
                  </a:lnTo>
                  <a:lnTo>
                    <a:pt x="2489" y="379564"/>
                  </a:lnTo>
                  <a:lnTo>
                    <a:pt x="0" y="425958"/>
                  </a:lnTo>
                  <a:lnTo>
                    <a:pt x="2489" y="472363"/>
                  </a:lnTo>
                  <a:lnTo>
                    <a:pt x="9817" y="517334"/>
                  </a:lnTo>
                  <a:lnTo>
                    <a:pt x="21717" y="560578"/>
                  </a:lnTo>
                  <a:lnTo>
                    <a:pt x="37909" y="601865"/>
                  </a:lnTo>
                  <a:lnTo>
                    <a:pt x="58166" y="640930"/>
                  </a:lnTo>
                  <a:lnTo>
                    <a:pt x="82194" y="677506"/>
                  </a:lnTo>
                  <a:lnTo>
                    <a:pt x="109753" y="711339"/>
                  </a:lnTo>
                  <a:lnTo>
                    <a:pt x="140576" y="742162"/>
                  </a:lnTo>
                  <a:lnTo>
                    <a:pt x="174409" y="769721"/>
                  </a:lnTo>
                  <a:lnTo>
                    <a:pt x="210985" y="793750"/>
                  </a:lnTo>
                  <a:lnTo>
                    <a:pt x="250050" y="814006"/>
                  </a:lnTo>
                  <a:lnTo>
                    <a:pt x="291338" y="830199"/>
                  </a:lnTo>
                  <a:lnTo>
                    <a:pt x="334581" y="842098"/>
                  </a:lnTo>
                  <a:lnTo>
                    <a:pt x="379552" y="849426"/>
                  </a:lnTo>
                  <a:lnTo>
                    <a:pt x="425958" y="851916"/>
                  </a:lnTo>
                  <a:lnTo>
                    <a:pt x="472351" y="849426"/>
                  </a:lnTo>
                  <a:lnTo>
                    <a:pt x="517321" y="842098"/>
                  </a:lnTo>
                  <a:lnTo>
                    <a:pt x="560565" y="830199"/>
                  </a:lnTo>
                  <a:lnTo>
                    <a:pt x="601853" y="814006"/>
                  </a:lnTo>
                  <a:lnTo>
                    <a:pt x="640918" y="793750"/>
                  </a:lnTo>
                  <a:lnTo>
                    <a:pt x="677494" y="769721"/>
                  </a:lnTo>
                  <a:lnTo>
                    <a:pt x="711327" y="742162"/>
                  </a:lnTo>
                  <a:lnTo>
                    <a:pt x="742149" y="711339"/>
                  </a:lnTo>
                  <a:lnTo>
                    <a:pt x="769708" y="677506"/>
                  </a:lnTo>
                  <a:lnTo>
                    <a:pt x="793750" y="640930"/>
                  </a:lnTo>
                  <a:lnTo>
                    <a:pt x="813816" y="602221"/>
                  </a:lnTo>
                  <a:lnTo>
                    <a:pt x="813816" y="249707"/>
                  </a:lnTo>
                  <a:close/>
                </a:path>
              </a:pathLst>
            </a:custGeom>
            <a:solidFill>
              <a:srgbClr val="D7B8FF">
                <a:alpha val="1686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8659367" y="1820554"/>
              <a:ext cx="185753" cy="17283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523970" y="1977184"/>
              <a:ext cx="466090" cy="474980"/>
            </a:xfrm>
            <a:custGeom>
              <a:avLst/>
              <a:gdLst/>
              <a:ahLst/>
              <a:cxnLst/>
              <a:rect l="l" t="t" r="r" b="b"/>
              <a:pathLst>
                <a:path w="466090" h="474980">
                  <a:moveTo>
                    <a:pt x="252771" y="0"/>
                  </a:moveTo>
                  <a:lnTo>
                    <a:pt x="212105" y="332"/>
                  </a:lnTo>
                  <a:lnTo>
                    <a:pt x="169878" y="6754"/>
                  </a:lnTo>
                  <a:lnTo>
                    <a:pt x="132435" y="18953"/>
                  </a:lnTo>
                  <a:lnTo>
                    <a:pt x="71731" y="58042"/>
                  </a:lnTo>
                  <a:lnTo>
                    <a:pt x="29652" y="112326"/>
                  </a:lnTo>
                  <a:lnTo>
                    <a:pt x="5855" y="176535"/>
                  </a:lnTo>
                  <a:lnTo>
                    <a:pt x="0" y="245394"/>
                  </a:lnTo>
                  <a:lnTo>
                    <a:pt x="3692" y="279921"/>
                  </a:lnTo>
                  <a:lnTo>
                    <a:pt x="24106" y="345871"/>
                  </a:lnTo>
                  <a:lnTo>
                    <a:pt x="61604" y="403293"/>
                  </a:lnTo>
                  <a:lnTo>
                    <a:pt x="115846" y="446913"/>
                  </a:lnTo>
                  <a:lnTo>
                    <a:pt x="186489" y="471458"/>
                  </a:lnTo>
                  <a:lnTo>
                    <a:pt x="227853" y="474931"/>
                  </a:lnTo>
                  <a:lnTo>
                    <a:pt x="269011" y="471064"/>
                  </a:lnTo>
                  <a:lnTo>
                    <a:pt x="306196" y="462243"/>
                  </a:lnTo>
                  <a:lnTo>
                    <a:pt x="368743" y="431696"/>
                  </a:lnTo>
                  <a:lnTo>
                    <a:pt x="415687" y="387210"/>
                  </a:lnTo>
                  <a:lnTo>
                    <a:pt x="447223" y="332706"/>
                  </a:lnTo>
                  <a:lnTo>
                    <a:pt x="463543" y="272105"/>
                  </a:lnTo>
                  <a:lnTo>
                    <a:pt x="466058" y="240743"/>
                  </a:lnTo>
                  <a:lnTo>
                    <a:pt x="464842" y="209326"/>
                  </a:lnTo>
                  <a:lnTo>
                    <a:pt x="451311" y="148292"/>
                  </a:lnTo>
                  <a:lnTo>
                    <a:pt x="423146" y="92921"/>
                  </a:lnTo>
                  <a:lnTo>
                    <a:pt x="380538" y="47135"/>
                  </a:lnTo>
                  <a:lnTo>
                    <a:pt x="323682" y="14855"/>
                  </a:lnTo>
                  <a:lnTo>
                    <a:pt x="252771" y="0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8513534" y="0"/>
              <a:ext cx="490220" cy="2459990"/>
            </a:xfrm>
            <a:custGeom>
              <a:avLst/>
              <a:gdLst/>
              <a:ahLst/>
              <a:cxnLst/>
              <a:rect l="l" t="t" r="r" b="b"/>
              <a:pathLst>
                <a:path w="490220" h="2459990">
                  <a:moveTo>
                    <a:pt x="490207" y="2216251"/>
                  </a:moveTo>
                  <a:lnTo>
                    <a:pt x="486575" y="2172335"/>
                  </a:lnTo>
                  <a:lnTo>
                    <a:pt x="472744" y="2122144"/>
                  </a:lnTo>
                  <a:lnTo>
                    <a:pt x="469328" y="2115756"/>
                  </a:lnTo>
                  <a:lnTo>
                    <a:pt x="469328" y="2206167"/>
                  </a:lnTo>
                  <a:lnTo>
                    <a:pt x="467906" y="2246884"/>
                  </a:lnTo>
                  <a:lnTo>
                    <a:pt x="459308" y="2287270"/>
                  </a:lnTo>
                  <a:lnTo>
                    <a:pt x="443293" y="2325395"/>
                  </a:lnTo>
                  <a:lnTo>
                    <a:pt x="419620" y="2360371"/>
                  </a:lnTo>
                  <a:lnTo>
                    <a:pt x="388023" y="2391029"/>
                  </a:lnTo>
                  <a:lnTo>
                    <a:pt x="352577" y="2413076"/>
                  </a:lnTo>
                  <a:lnTo>
                    <a:pt x="317779" y="2428773"/>
                  </a:lnTo>
                  <a:lnTo>
                    <a:pt x="250926" y="2442781"/>
                  </a:lnTo>
                  <a:lnTo>
                    <a:pt x="219303" y="2441918"/>
                  </a:lnTo>
                  <a:lnTo>
                    <a:pt x="160743" y="2426551"/>
                  </a:lnTo>
                  <a:lnTo>
                    <a:pt x="109855" y="2395766"/>
                  </a:lnTo>
                  <a:lnTo>
                    <a:pt x="68351" y="2352865"/>
                  </a:lnTo>
                  <a:lnTo>
                    <a:pt x="37973" y="2301202"/>
                  </a:lnTo>
                  <a:lnTo>
                    <a:pt x="20421" y="2244090"/>
                  </a:lnTo>
                  <a:lnTo>
                    <a:pt x="17132" y="2215705"/>
                  </a:lnTo>
                  <a:lnTo>
                    <a:pt x="17195" y="2199652"/>
                  </a:lnTo>
                  <a:lnTo>
                    <a:pt x="21894" y="2155431"/>
                  </a:lnTo>
                  <a:lnTo>
                    <a:pt x="43929" y="2099221"/>
                  </a:lnTo>
                  <a:lnTo>
                    <a:pt x="84797" y="2049195"/>
                  </a:lnTo>
                  <a:lnTo>
                    <a:pt x="146240" y="2008670"/>
                  </a:lnTo>
                  <a:lnTo>
                    <a:pt x="185204" y="1993011"/>
                  </a:lnTo>
                  <a:lnTo>
                    <a:pt x="183426" y="2037791"/>
                  </a:lnTo>
                  <a:lnTo>
                    <a:pt x="181610" y="2082571"/>
                  </a:lnTo>
                  <a:lnTo>
                    <a:pt x="179844" y="2127377"/>
                  </a:lnTo>
                  <a:lnTo>
                    <a:pt x="178219" y="2172208"/>
                  </a:lnTo>
                  <a:lnTo>
                    <a:pt x="177457" y="2172843"/>
                  </a:lnTo>
                  <a:lnTo>
                    <a:pt x="177457" y="2192274"/>
                  </a:lnTo>
                  <a:lnTo>
                    <a:pt x="176593" y="2210651"/>
                  </a:lnTo>
                  <a:lnTo>
                    <a:pt x="175907" y="2229764"/>
                  </a:lnTo>
                  <a:lnTo>
                    <a:pt x="172250" y="2247849"/>
                  </a:lnTo>
                  <a:lnTo>
                    <a:pt x="162471" y="2262886"/>
                  </a:lnTo>
                  <a:lnTo>
                    <a:pt x="155803" y="2244090"/>
                  </a:lnTo>
                  <a:lnTo>
                    <a:pt x="155956" y="2224113"/>
                  </a:lnTo>
                  <a:lnTo>
                    <a:pt x="163106" y="2205863"/>
                  </a:lnTo>
                  <a:lnTo>
                    <a:pt x="177457" y="2192274"/>
                  </a:lnTo>
                  <a:lnTo>
                    <a:pt x="177457" y="2172843"/>
                  </a:lnTo>
                  <a:lnTo>
                    <a:pt x="153073" y="2193061"/>
                  </a:lnTo>
                  <a:lnTo>
                    <a:pt x="139560" y="2216162"/>
                  </a:lnTo>
                  <a:lnTo>
                    <a:pt x="135559" y="2239035"/>
                  </a:lnTo>
                  <a:lnTo>
                    <a:pt x="138950" y="2259228"/>
                  </a:lnTo>
                  <a:lnTo>
                    <a:pt x="147612" y="2274252"/>
                  </a:lnTo>
                  <a:lnTo>
                    <a:pt x="159423" y="2281618"/>
                  </a:lnTo>
                  <a:lnTo>
                    <a:pt x="172275" y="2278888"/>
                  </a:lnTo>
                  <a:lnTo>
                    <a:pt x="184048" y="2263571"/>
                  </a:lnTo>
                  <a:lnTo>
                    <a:pt x="184238" y="2262886"/>
                  </a:lnTo>
                  <a:lnTo>
                    <a:pt x="192608" y="2233193"/>
                  </a:lnTo>
                  <a:lnTo>
                    <a:pt x="195389" y="2192274"/>
                  </a:lnTo>
                  <a:lnTo>
                    <a:pt x="195872" y="2185289"/>
                  </a:lnTo>
                  <a:lnTo>
                    <a:pt x="203936" y="2184387"/>
                  </a:lnTo>
                  <a:lnTo>
                    <a:pt x="212001" y="2184870"/>
                  </a:lnTo>
                  <a:lnTo>
                    <a:pt x="219875" y="2186711"/>
                  </a:lnTo>
                  <a:lnTo>
                    <a:pt x="227368" y="2189861"/>
                  </a:lnTo>
                  <a:lnTo>
                    <a:pt x="213702" y="2230221"/>
                  </a:lnTo>
                  <a:lnTo>
                    <a:pt x="213080" y="2251456"/>
                  </a:lnTo>
                  <a:lnTo>
                    <a:pt x="213004" y="2257882"/>
                  </a:lnTo>
                  <a:lnTo>
                    <a:pt x="221221" y="2273439"/>
                  </a:lnTo>
                  <a:lnTo>
                    <a:pt x="234899" y="2278583"/>
                  </a:lnTo>
                  <a:lnTo>
                    <a:pt x="250215" y="2274239"/>
                  </a:lnTo>
                  <a:lnTo>
                    <a:pt x="263398" y="2261565"/>
                  </a:lnTo>
                  <a:lnTo>
                    <a:pt x="263537" y="2261158"/>
                  </a:lnTo>
                  <a:lnTo>
                    <a:pt x="270713" y="2241677"/>
                  </a:lnTo>
                  <a:lnTo>
                    <a:pt x="268414" y="2215705"/>
                  </a:lnTo>
                  <a:lnTo>
                    <a:pt x="260985" y="2201037"/>
                  </a:lnTo>
                  <a:lnTo>
                    <a:pt x="252768" y="2184781"/>
                  </a:lnTo>
                  <a:lnTo>
                    <a:pt x="253326" y="2184387"/>
                  </a:lnTo>
                  <a:lnTo>
                    <a:pt x="259105" y="2180247"/>
                  </a:lnTo>
                  <a:lnTo>
                    <a:pt x="266293" y="2177529"/>
                  </a:lnTo>
                  <a:lnTo>
                    <a:pt x="273939" y="2176691"/>
                  </a:lnTo>
                  <a:lnTo>
                    <a:pt x="281724" y="2177796"/>
                  </a:lnTo>
                  <a:lnTo>
                    <a:pt x="281901" y="2189365"/>
                  </a:lnTo>
                  <a:lnTo>
                    <a:pt x="282003" y="2201037"/>
                  </a:lnTo>
                  <a:lnTo>
                    <a:pt x="280047" y="2224113"/>
                  </a:lnTo>
                  <a:lnTo>
                    <a:pt x="281241" y="2246884"/>
                  </a:lnTo>
                  <a:lnTo>
                    <a:pt x="291249" y="2265299"/>
                  </a:lnTo>
                  <a:lnTo>
                    <a:pt x="319201" y="2256345"/>
                  </a:lnTo>
                  <a:lnTo>
                    <a:pt x="321525" y="2247646"/>
                  </a:lnTo>
                  <a:lnTo>
                    <a:pt x="327456" y="2225433"/>
                  </a:lnTo>
                  <a:lnTo>
                    <a:pt x="320294" y="2192020"/>
                  </a:lnTo>
                  <a:lnTo>
                    <a:pt x="319722" y="2189365"/>
                  </a:lnTo>
                  <a:lnTo>
                    <a:pt x="309346" y="2176691"/>
                  </a:lnTo>
                  <a:lnTo>
                    <a:pt x="308495" y="2175649"/>
                  </a:lnTo>
                  <a:lnTo>
                    <a:pt x="308495" y="2219642"/>
                  </a:lnTo>
                  <a:lnTo>
                    <a:pt x="308394" y="2234425"/>
                  </a:lnTo>
                  <a:lnTo>
                    <a:pt x="304330" y="2247646"/>
                  </a:lnTo>
                  <a:lnTo>
                    <a:pt x="299288" y="2241537"/>
                  </a:lnTo>
                  <a:lnTo>
                    <a:pt x="298805" y="2225433"/>
                  </a:lnTo>
                  <a:lnTo>
                    <a:pt x="298805" y="2224113"/>
                  </a:lnTo>
                  <a:lnTo>
                    <a:pt x="299821" y="2206167"/>
                  </a:lnTo>
                  <a:lnTo>
                    <a:pt x="299770" y="2199652"/>
                  </a:lnTo>
                  <a:lnTo>
                    <a:pt x="299631" y="2192020"/>
                  </a:lnTo>
                  <a:lnTo>
                    <a:pt x="305346" y="2204974"/>
                  </a:lnTo>
                  <a:lnTo>
                    <a:pt x="308495" y="2219642"/>
                  </a:lnTo>
                  <a:lnTo>
                    <a:pt x="308495" y="2175649"/>
                  </a:lnTo>
                  <a:lnTo>
                    <a:pt x="307035" y="2173859"/>
                  </a:lnTo>
                  <a:lnTo>
                    <a:pt x="299758" y="2164969"/>
                  </a:lnTo>
                  <a:lnTo>
                    <a:pt x="300647" y="1992757"/>
                  </a:lnTo>
                  <a:lnTo>
                    <a:pt x="342087" y="2007311"/>
                  </a:lnTo>
                  <a:lnTo>
                    <a:pt x="378180" y="2029091"/>
                  </a:lnTo>
                  <a:lnTo>
                    <a:pt x="408660" y="2056955"/>
                  </a:lnTo>
                  <a:lnTo>
                    <a:pt x="433273" y="2089759"/>
                  </a:lnTo>
                  <a:lnTo>
                    <a:pt x="451764" y="2126323"/>
                  </a:lnTo>
                  <a:lnTo>
                    <a:pt x="463867" y="2165515"/>
                  </a:lnTo>
                  <a:lnTo>
                    <a:pt x="469328" y="2206167"/>
                  </a:lnTo>
                  <a:lnTo>
                    <a:pt x="469328" y="2115756"/>
                  </a:lnTo>
                  <a:lnTo>
                    <a:pt x="448348" y="2076450"/>
                  </a:lnTo>
                  <a:lnTo>
                    <a:pt x="415023" y="2036737"/>
                  </a:lnTo>
                  <a:lnTo>
                    <a:pt x="374396" y="2004453"/>
                  </a:lnTo>
                  <a:lnTo>
                    <a:pt x="337820" y="1986000"/>
                  </a:lnTo>
                  <a:lnTo>
                    <a:pt x="332346" y="1983232"/>
                  </a:lnTo>
                  <a:lnTo>
                    <a:pt x="328079" y="1981073"/>
                  </a:lnTo>
                  <a:lnTo>
                    <a:pt x="328587" y="1975739"/>
                  </a:lnTo>
                  <a:lnTo>
                    <a:pt x="331762" y="1943150"/>
                  </a:lnTo>
                  <a:lnTo>
                    <a:pt x="333375" y="1924304"/>
                  </a:lnTo>
                  <a:lnTo>
                    <a:pt x="335584" y="1898688"/>
                  </a:lnTo>
                  <a:lnTo>
                    <a:pt x="333514" y="1885315"/>
                  </a:lnTo>
                  <a:lnTo>
                    <a:pt x="329514" y="1859559"/>
                  </a:lnTo>
                  <a:lnTo>
                    <a:pt x="323049" y="1855254"/>
                  </a:lnTo>
                  <a:lnTo>
                    <a:pt x="317411" y="1851507"/>
                  </a:lnTo>
                  <a:lnTo>
                    <a:pt x="317411" y="1885315"/>
                  </a:lnTo>
                  <a:lnTo>
                    <a:pt x="316903" y="1892554"/>
                  </a:lnTo>
                  <a:lnTo>
                    <a:pt x="315760" y="1898269"/>
                  </a:lnTo>
                  <a:lnTo>
                    <a:pt x="315633" y="1904873"/>
                  </a:lnTo>
                  <a:lnTo>
                    <a:pt x="314744" y="1905228"/>
                  </a:lnTo>
                  <a:lnTo>
                    <a:pt x="314744" y="1924304"/>
                  </a:lnTo>
                  <a:lnTo>
                    <a:pt x="313296" y="1951634"/>
                  </a:lnTo>
                  <a:lnTo>
                    <a:pt x="312737" y="1962886"/>
                  </a:lnTo>
                  <a:lnTo>
                    <a:pt x="312204" y="1975739"/>
                  </a:lnTo>
                  <a:lnTo>
                    <a:pt x="297675" y="1972030"/>
                  </a:lnTo>
                  <a:lnTo>
                    <a:pt x="282829" y="1968804"/>
                  </a:lnTo>
                  <a:lnTo>
                    <a:pt x="282740" y="1988566"/>
                  </a:lnTo>
                  <a:lnTo>
                    <a:pt x="282460" y="2033003"/>
                  </a:lnTo>
                  <a:lnTo>
                    <a:pt x="281851" y="2158492"/>
                  </a:lnTo>
                  <a:lnTo>
                    <a:pt x="270040" y="2158530"/>
                  </a:lnTo>
                  <a:lnTo>
                    <a:pt x="258699" y="2161184"/>
                  </a:lnTo>
                  <a:lnTo>
                    <a:pt x="250482" y="2165261"/>
                  </a:lnTo>
                  <a:lnTo>
                    <a:pt x="250482" y="2218309"/>
                  </a:lnTo>
                  <a:lnTo>
                    <a:pt x="248856" y="2251456"/>
                  </a:lnTo>
                  <a:lnTo>
                    <a:pt x="237477" y="2261158"/>
                  </a:lnTo>
                  <a:lnTo>
                    <a:pt x="230200" y="2245118"/>
                  </a:lnTo>
                  <a:lnTo>
                    <a:pt x="240957" y="2201037"/>
                  </a:lnTo>
                  <a:lnTo>
                    <a:pt x="245300" y="2206167"/>
                  </a:lnTo>
                  <a:lnTo>
                    <a:pt x="248577" y="2211959"/>
                  </a:lnTo>
                  <a:lnTo>
                    <a:pt x="250482" y="2218309"/>
                  </a:lnTo>
                  <a:lnTo>
                    <a:pt x="250482" y="2165261"/>
                  </a:lnTo>
                  <a:lnTo>
                    <a:pt x="248234" y="2166366"/>
                  </a:lnTo>
                  <a:lnTo>
                    <a:pt x="239179" y="2173859"/>
                  </a:lnTo>
                  <a:lnTo>
                    <a:pt x="229019" y="2169160"/>
                  </a:lnTo>
                  <a:lnTo>
                    <a:pt x="218567" y="2166366"/>
                  </a:lnTo>
                  <a:lnTo>
                    <a:pt x="218325" y="2166315"/>
                  </a:lnTo>
                  <a:lnTo>
                    <a:pt x="207327" y="2165362"/>
                  </a:lnTo>
                  <a:lnTo>
                    <a:pt x="196253" y="2166366"/>
                  </a:lnTo>
                  <a:lnTo>
                    <a:pt x="198183" y="2115426"/>
                  </a:lnTo>
                  <a:lnTo>
                    <a:pt x="203060" y="1993011"/>
                  </a:lnTo>
                  <a:lnTo>
                    <a:pt x="203238" y="1988566"/>
                  </a:lnTo>
                  <a:lnTo>
                    <a:pt x="220560" y="1986470"/>
                  </a:lnTo>
                  <a:lnTo>
                    <a:pt x="244652" y="1986000"/>
                  </a:lnTo>
                  <a:lnTo>
                    <a:pt x="267906" y="1986826"/>
                  </a:lnTo>
                  <a:lnTo>
                    <a:pt x="282740" y="1988566"/>
                  </a:lnTo>
                  <a:lnTo>
                    <a:pt x="282740" y="1968804"/>
                  </a:lnTo>
                  <a:lnTo>
                    <a:pt x="267830" y="1966798"/>
                  </a:lnTo>
                  <a:lnTo>
                    <a:pt x="252895" y="1966722"/>
                  </a:lnTo>
                  <a:lnTo>
                    <a:pt x="228384" y="1966328"/>
                  </a:lnTo>
                  <a:lnTo>
                    <a:pt x="203974" y="1969516"/>
                  </a:lnTo>
                  <a:lnTo>
                    <a:pt x="180149" y="1975421"/>
                  </a:lnTo>
                  <a:lnTo>
                    <a:pt x="157010" y="1983232"/>
                  </a:lnTo>
                  <a:lnTo>
                    <a:pt x="157010" y="1974088"/>
                  </a:lnTo>
                  <a:lnTo>
                    <a:pt x="157518" y="1969516"/>
                  </a:lnTo>
                  <a:lnTo>
                    <a:pt x="197764" y="1961756"/>
                  </a:lnTo>
                  <a:lnTo>
                    <a:pt x="237464" y="1951634"/>
                  </a:lnTo>
                  <a:lnTo>
                    <a:pt x="239496" y="1950974"/>
                  </a:lnTo>
                  <a:lnTo>
                    <a:pt x="276491" y="1939137"/>
                  </a:lnTo>
                  <a:lnTo>
                    <a:pt x="314744" y="1924304"/>
                  </a:lnTo>
                  <a:lnTo>
                    <a:pt x="314744" y="1905228"/>
                  </a:lnTo>
                  <a:lnTo>
                    <a:pt x="277355" y="1920062"/>
                  </a:lnTo>
                  <a:lnTo>
                    <a:pt x="238252" y="1932838"/>
                  </a:lnTo>
                  <a:lnTo>
                    <a:pt x="198437" y="1943150"/>
                  </a:lnTo>
                  <a:lnTo>
                    <a:pt x="158026" y="1950974"/>
                  </a:lnTo>
                  <a:lnTo>
                    <a:pt x="159296" y="1915160"/>
                  </a:lnTo>
                  <a:lnTo>
                    <a:pt x="261048" y="1895983"/>
                  </a:lnTo>
                  <a:lnTo>
                    <a:pt x="316268" y="1885581"/>
                  </a:lnTo>
                  <a:lnTo>
                    <a:pt x="316776" y="1885442"/>
                  </a:lnTo>
                  <a:lnTo>
                    <a:pt x="317411" y="1885315"/>
                  </a:lnTo>
                  <a:lnTo>
                    <a:pt x="317411" y="1851507"/>
                  </a:lnTo>
                  <a:lnTo>
                    <a:pt x="313855" y="1849132"/>
                  </a:lnTo>
                  <a:lnTo>
                    <a:pt x="313855" y="1867420"/>
                  </a:lnTo>
                  <a:lnTo>
                    <a:pt x="159931" y="1895983"/>
                  </a:lnTo>
                  <a:lnTo>
                    <a:pt x="161074" y="1858899"/>
                  </a:lnTo>
                  <a:lnTo>
                    <a:pt x="199364" y="1856879"/>
                  </a:lnTo>
                  <a:lnTo>
                    <a:pt x="238798" y="1855254"/>
                  </a:lnTo>
                  <a:lnTo>
                    <a:pt x="277545" y="1857578"/>
                  </a:lnTo>
                  <a:lnTo>
                    <a:pt x="313855" y="1867420"/>
                  </a:lnTo>
                  <a:lnTo>
                    <a:pt x="313855" y="1849132"/>
                  </a:lnTo>
                  <a:lnTo>
                    <a:pt x="303187" y="1842020"/>
                  </a:lnTo>
                  <a:lnTo>
                    <a:pt x="302361" y="1839341"/>
                  </a:lnTo>
                  <a:lnTo>
                    <a:pt x="297319" y="1823021"/>
                  </a:lnTo>
                  <a:lnTo>
                    <a:pt x="294868" y="1821561"/>
                  </a:lnTo>
                  <a:lnTo>
                    <a:pt x="285026" y="1815706"/>
                  </a:lnTo>
                  <a:lnTo>
                    <a:pt x="285026" y="1839341"/>
                  </a:lnTo>
                  <a:lnTo>
                    <a:pt x="263563" y="1838032"/>
                  </a:lnTo>
                  <a:lnTo>
                    <a:pt x="256895" y="1837817"/>
                  </a:lnTo>
                  <a:lnTo>
                    <a:pt x="242074" y="1837347"/>
                  </a:lnTo>
                  <a:lnTo>
                    <a:pt x="220560" y="1837270"/>
                  </a:lnTo>
                  <a:lnTo>
                    <a:pt x="199047" y="1837817"/>
                  </a:lnTo>
                  <a:lnTo>
                    <a:pt x="199948" y="1831708"/>
                  </a:lnTo>
                  <a:lnTo>
                    <a:pt x="198793" y="1826742"/>
                  </a:lnTo>
                  <a:lnTo>
                    <a:pt x="199999" y="1823250"/>
                  </a:lnTo>
                  <a:lnTo>
                    <a:pt x="208064" y="1821561"/>
                  </a:lnTo>
                  <a:lnTo>
                    <a:pt x="227749" y="1824037"/>
                  </a:lnTo>
                  <a:lnTo>
                    <a:pt x="248780" y="1825739"/>
                  </a:lnTo>
                  <a:lnTo>
                    <a:pt x="268693" y="1829803"/>
                  </a:lnTo>
                  <a:lnTo>
                    <a:pt x="285026" y="1839341"/>
                  </a:lnTo>
                  <a:lnTo>
                    <a:pt x="285026" y="1815706"/>
                  </a:lnTo>
                  <a:lnTo>
                    <a:pt x="280936" y="1813267"/>
                  </a:lnTo>
                  <a:lnTo>
                    <a:pt x="259867" y="1808962"/>
                  </a:lnTo>
                  <a:lnTo>
                    <a:pt x="250990" y="1807794"/>
                  </a:lnTo>
                  <a:lnTo>
                    <a:pt x="250990" y="0"/>
                  </a:lnTo>
                  <a:lnTo>
                    <a:pt x="234226" y="0"/>
                  </a:lnTo>
                  <a:lnTo>
                    <a:pt x="234226" y="1805406"/>
                  </a:lnTo>
                  <a:lnTo>
                    <a:pt x="218948" y="1802917"/>
                  </a:lnTo>
                  <a:lnTo>
                    <a:pt x="197180" y="1806143"/>
                  </a:lnTo>
                  <a:lnTo>
                    <a:pt x="182448" y="1817547"/>
                  </a:lnTo>
                  <a:lnTo>
                    <a:pt x="182537" y="1838706"/>
                  </a:lnTo>
                  <a:lnTo>
                    <a:pt x="154254" y="1840534"/>
                  </a:lnTo>
                  <a:lnTo>
                    <a:pt x="143217" y="1845233"/>
                  </a:lnTo>
                  <a:lnTo>
                    <a:pt x="143319" y="1859559"/>
                  </a:lnTo>
                  <a:lnTo>
                    <a:pt x="142074" y="1890674"/>
                  </a:lnTo>
                  <a:lnTo>
                    <a:pt x="138849" y="1991360"/>
                  </a:lnTo>
                  <a:lnTo>
                    <a:pt x="99225" y="2013800"/>
                  </a:lnTo>
                  <a:lnTo>
                    <a:pt x="66001" y="2042769"/>
                  </a:lnTo>
                  <a:lnTo>
                    <a:pt x="39319" y="2077046"/>
                  </a:lnTo>
                  <a:lnTo>
                    <a:pt x="19342" y="2115426"/>
                  </a:lnTo>
                  <a:lnTo>
                    <a:pt x="6184" y="2156701"/>
                  </a:lnTo>
                  <a:lnTo>
                    <a:pt x="0" y="2199652"/>
                  </a:lnTo>
                  <a:lnTo>
                    <a:pt x="927" y="2243086"/>
                  </a:lnTo>
                  <a:lnTo>
                    <a:pt x="9105" y="2285784"/>
                  </a:lnTo>
                  <a:lnTo>
                    <a:pt x="24701" y="2326551"/>
                  </a:lnTo>
                  <a:lnTo>
                    <a:pt x="47828" y="2364143"/>
                  </a:lnTo>
                  <a:lnTo>
                    <a:pt x="78651" y="2397379"/>
                  </a:lnTo>
                  <a:lnTo>
                    <a:pt x="113550" y="2424265"/>
                  </a:lnTo>
                  <a:lnTo>
                    <a:pt x="150660" y="2443302"/>
                  </a:lnTo>
                  <a:lnTo>
                    <a:pt x="189204" y="2454935"/>
                  </a:lnTo>
                  <a:lnTo>
                    <a:pt x="228434" y="2459583"/>
                  </a:lnTo>
                  <a:lnTo>
                    <a:pt x="267576" y="2457691"/>
                  </a:lnTo>
                  <a:lnTo>
                    <a:pt x="305866" y="2449665"/>
                  </a:lnTo>
                  <a:lnTo>
                    <a:pt x="324243" y="2442781"/>
                  </a:lnTo>
                  <a:lnTo>
                    <a:pt x="342544" y="2435936"/>
                  </a:lnTo>
                  <a:lnTo>
                    <a:pt x="376859" y="2416937"/>
                  </a:lnTo>
                  <a:lnTo>
                    <a:pt x="408025" y="2393111"/>
                  </a:lnTo>
                  <a:lnTo>
                    <a:pt x="435305" y="2364854"/>
                  </a:lnTo>
                  <a:lnTo>
                    <a:pt x="457923" y="2332621"/>
                  </a:lnTo>
                  <a:lnTo>
                    <a:pt x="475119" y="2296820"/>
                  </a:lnTo>
                  <a:lnTo>
                    <a:pt x="486143" y="2257882"/>
                  </a:lnTo>
                  <a:lnTo>
                    <a:pt x="490207" y="2216251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582405" y="2237994"/>
              <a:ext cx="132715" cy="144780"/>
            </a:xfrm>
            <a:custGeom>
              <a:avLst/>
              <a:gdLst/>
              <a:ahLst/>
              <a:cxnLst/>
              <a:rect l="l" t="t" r="r" b="b"/>
              <a:pathLst>
                <a:path w="132715" h="144780">
                  <a:moveTo>
                    <a:pt x="32003" y="80772"/>
                  </a:moveTo>
                  <a:lnTo>
                    <a:pt x="52524" y="102846"/>
                  </a:lnTo>
                  <a:lnTo>
                    <a:pt x="76914" y="121253"/>
                  </a:lnTo>
                  <a:lnTo>
                    <a:pt x="103995" y="135421"/>
                  </a:lnTo>
                  <a:lnTo>
                    <a:pt x="132588" y="144780"/>
                  </a:lnTo>
                </a:path>
                <a:path w="132715" h="144780">
                  <a:moveTo>
                    <a:pt x="0" y="0"/>
                  </a:moveTo>
                  <a:lnTo>
                    <a:pt x="5334" y="9906"/>
                  </a:lnTo>
                  <a:lnTo>
                    <a:pt x="10668" y="19812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7812024" y="1345691"/>
              <a:ext cx="492759" cy="492759"/>
            </a:xfrm>
            <a:custGeom>
              <a:avLst/>
              <a:gdLst/>
              <a:ahLst/>
              <a:cxnLst/>
              <a:rect l="l" t="t" r="r" b="b"/>
              <a:pathLst>
                <a:path w="492759" h="492760">
                  <a:moveTo>
                    <a:pt x="492252" y="246126"/>
                  </a:moveTo>
                  <a:lnTo>
                    <a:pt x="487248" y="196545"/>
                  </a:lnTo>
                  <a:lnTo>
                    <a:pt x="472897" y="150342"/>
                  </a:lnTo>
                  <a:lnTo>
                    <a:pt x="450202" y="108534"/>
                  </a:lnTo>
                  <a:lnTo>
                    <a:pt x="420141" y="72110"/>
                  </a:lnTo>
                  <a:lnTo>
                    <a:pt x="383717" y="42049"/>
                  </a:lnTo>
                  <a:lnTo>
                    <a:pt x="341909" y="19354"/>
                  </a:lnTo>
                  <a:lnTo>
                    <a:pt x="295706" y="5003"/>
                  </a:lnTo>
                  <a:lnTo>
                    <a:pt x="246126" y="0"/>
                  </a:lnTo>
                  <a:lnTo>
                    <a:pt x="196532" y="5003"/>
                  </a:lnTo>
                  <a:lnTo>
                    <a:pt x="150329" y="19354"/>
                  </a:lnTo>
                  <a:lnTo>
                    <a:pt x="108521" y="42049"/>
                  </a:lnTo>
                  <a:lnTo>
                    <a:pt x="72097" y="72110"/>
                  </a:lnTo>
                  <a:lnTo>
                    <a:pt x="42037" y="108534"/>
                  </a:lnTo>
                  <a:lnTo>
                    <a:pt x="19342" y="150342"/>
                  </a:lnTo>
                  <a:lnTo>
                    <a:pt x="4991" y="196545"/>
                  </a:lnTo>
                  <a:lnTo>
                    <a:pt x="0" y="246126"/>
                  </a:lnTo>
                  <a:lnTo>
                    <a:pt x="4991" y="295719"/>
                  </a:lnTo>
                  <a:lnTo>
                    <a:pt x="19342" y="341922"/>
                  </a:lnTo>
                  <a:lnTo>
                    <a:pt x="42037" y="383730"/>
                  </a:lnTo>
                  <a:lnTo>
                    <a:pt x="72097" y="420154"/>
                  </a:lnTo>
                  <a:lnTo>
                    <a:pt x="108521" y="450215"/>
                  </a:lnTo>
                  <a:lnTo>
                    <a:pt x="150329" y="472909"/>
                  </a:lnTo>
                  <a:lnTo>
                    <a:pt x="196532" y="487260"/>
                  </a:lnTo>
                  <a:lnTo>
                    <a:pt x="246126" y="492264"/>
                  </a:lnTo>
                  <a:lnTo>
                    <a:pt x="295706" y="487260"/>
                  </a:lnTo>
                  <a:lnTo>
                    <a:pt x="341909" y="472909"/>
                  </a:lnTo>
                  <a:lnTo>
                    <a:pt x="383717" y="450215"/>
                  </a:lnTo>
                  <a:lnTo>
                    <a:pt x="420141" y="420154"/>
                  </a:lnTo>
                  <a:lnTo>
                    <a:pt x="450202" y="383730"/>
                  </a:lnTo>
                  <a:lnTo>
                    <a:pt x="472897" y="341922"/>
                  </a:lnTo>
                  <a:lnTo>
                    <a:pt x="487248" y="295719"/>
                  </a:lnTo>
                  <a:lnTo>
                    <a:pt x="492252" y="246126"/>
                  </a:lnTo>
                  <a:close/>
                </a:path>
              </a:pathLst>
            </a:custGeom>
            <a:solidFill>
              <a:srgbClr val="FF8800">
                <a:alpha val="823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7987274" y="1353391"/>
              <a:ext cx="153143" cy="34739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7980172" y="0"/>
              <a:ext cx="170815" cy="1708150"/>
            </a:xfrm>
            <a:custGeom>
              <a:avLst/>
              <a:gdLst/>
              <a:ahLst/>
              <a:cxnLst/>
              <a:rect l="l" t="t" r="r" b="b"/>
              <a:pathLst>
                <a:path w="170815" h="1708150">
                  <a:moveTo>
                    <a:pt x="170192" y="1586522"/>
                  </a:moveTo>
                  <a:lnTo>
                    <a:pt x="167297" y="1553121"/>
                  </a:lnTo>
                  <a:lnTo>
                    <a:pt x="158762" y="1516075"/>
                  </a:lnTo>
                  <a:lnTo>
                    <a:pt x="152844" y="1499946"/>
                  </a:lnTo>
                  <a:lnTo>
                    <a:pt x="152844" y="1574228"/>
                  </a:lnTo>
                  <a:lnTo>
                    <a:pt x="147383" y="1621891"/>
                  </a:lnTo>
                  <a:lnTo>
                    <a:pt x="127762" y="1665351"/>
                  </a:lnTo>
                  <a:lnTo>
                    <a:pt x="128016" y="1665351"/>
                  </a:lnTo>
                  <a:lnTo>
                    <a:pt x="95897" y="1687512"/>
                  </a:lnTo>
                  <a:lnTo>
                    <a:pt x="48983" y="1676882"/>
                  </a:lnTo>
                  <a:lnTo>
                    <a:pt x="24003" y="1618678"/>
                  </a:lnTo>
                  <a:lnTo>
                    <a:pt x="19354" y="1581912"/>
                  </a:lnTo>
                  <a:lnTo>
                    <a:pt x="19469" y="1553121"/>
                  </a:lnTo>
                  <a:lnTo>
                    <a:pt x="19532" y="1543697"/>
                  </a:lnTo>
                  <a:lnTo>
                    <a:pt x="24549" y="1509534"/>
                  </a:lnTo>
                  <a:lnTo>
                    <a:pt x="34163" y="1482725"/>
                  </a:lnTo>
                  <a:lnTo>
                    <a:pt x="41529" y="1483233"/>
                  </a:lnTo>
                  <a:lnTo>
                    <a:pt x="56642" y="1483741"/>
                  </a:lnTo>
                  <a:lnTo>
                    <a:pt x="54533" y="1512112"/>
                  </a:lnTo>
                  <a:lnTo>
                    <a:pt x="47371" y="1556562"/>
                  </a:lnTo>
                  <a:lnTo>
                    <a:pt x="45529" y="1592999"/>
                  </a:lnTo>
                  <a:lnTo>
                    <a:pt x="59436" y="1597279"/>
                  </a:lnTo>
                  <a:lnTo>
                    <a:pt x="63246" y="1591564"/>
                  </a:lnTo>
                  <a:lnTo>
                    <a:pt x="68834" y="1581912"/>
                  </a:lnTo>
                  <a:lnTo>
                    <a:pt x="76708" y="1581912"/>
                  </a:lnTo>
                  <a:lnTo>
                    <a:pt x="83400" y="1583778"/>
                  </a:lnTo>
                  <a:lnTo>
                    <a:pt x="88925" y="1588389"/>
                  </a:lnTo>
                  <a:lnTo>
                    <a:pt x="93459" y="1594345"/>
                  </a:lnTo>
                  <a:lnTo>
                    <a:pt x="97155" y="1600200"/>
                  </a:lnTo>
                  <a:lnTo>
                    <a:pt x="111353" y="1594637"/>
                  </a:lnTo>
                  <a:lnTo>
                    <a:pt x="110807" y="1581912"/>
                  </a:lnTo>
                  <a:lnTo>
                    <a:pt x="110159" y="1566799"/>
                  </a:lnTo>
                  <a:lnTo>
                    <a:pt x="110121" y="1566037"/>
                  </a:lnTo>
                  <a:lnTo>
                    <a:pt x="109766" y="1557832"/>
                  </a:lnTo>
                  <a:lnTo>
                    <a:pt x="103492" y="1513103"/>
                  </a:lnTo>
                  <a:lnTo>
                    <a:pt x="103619" y="1483995"/>
                  </a:lnTo>
                  <a:lnTo>
                    <a:pt x="103632" y="1483741"/>
                  </a:lnTo>
                  <a:lnTo>
                    <a:pt x="111252" y="1483741"/>
                  </a:lnTo>
                  <a:lnTo>
                    <a:pt x="118872" y="1483106"/>
                  </a:lnTo>
                  <a:lnTo>
                    <a:pt x="126492" y="1482725"/>
                  </a:lnTo>
                  <a:lnTo>
                    <a:pt x="145440" y="1526476"/>
                  </a:lnTo>
                  <a:lnTo>
                    <a:pt x="152844" y="1574228"/>
                  </a:lnTo>
                  <a:lnTo>
                    <a:pt x="152844" y="1499946"/>
                  </a:lnTo>
                  <a:lnTo>
                    <a:pt x="146532" y="1482725"/>
                  </a:lnTo>
                  <a:lnTo>
                    <a:pt x="143891" y="1475486"/>
                  </a:lnTo>
                  <a:lnTo>
                    <a:pt x="146646" y="1465262"/>
                  </a:lnTo>
                  <a:lnTo>
                    <a:pt x="147015" y="1463929"/>
                  </a:lnTo>
                  <a:lnTo>
                    <a:pt x="147612" y="1442085"/>
                  </a:lnTo>
                  <a:lnTo>
                    <a:pt x="147599" y="1436243"/>
                  </a:lnTo>
                  <a:lnTo>
                    <a:pt x="147370" y="1419847"/>
                  </a:lnTo>
                  <a:lnTo>
                    <a:pt x="147485" y="1391780"/>
                  </a:lnTo>
                  <a:lnTo>
                    <a:pt x="145605" y="1386840"/>
                  </a:lnTo>
                  <a:lnTo>
                    <a:pt x="143865" y="1382255"/>
                  </a:lnTo>
                  <a:lnTo>
                    <a:pt x="136423" y="1375956"/>
                  </a:lnTo>
                  <a:lnTo>
                    <a:pt x="129667" y="1375041"/>
                  </a:lnTo>
                  <a:lnTo>
                    <a:pt x="129667" y="1442085"/>
                  </a:lnTo>
                  <a:lnTo>
                    <a:pt x="129667" y="1463929"/>
                  </a:lnTo>
                  <a:lnTo>
                    <a:pt x="109918" y="1464843"/>
                  </a:lnTo>
                  <a:lnTo>
                    <a:pt x="90678" y="1465262"/>
                  </a:lnTo>
                  <a:lnTo>
                    <a:pt x="90678" y="1566037"/>
                  </a:lnTo>
                  <a:lnTo>
                    <a:pt x="84366" y="1563878"/>
                  </a:lnTo>
                  <a:lnTo>
                    <a:pt x="77812" y="1563281"/>
                  </a:lnTo>
                  <a:lnTo>
                    <a:pt x="71310" y="1564259"/>
                  </a:lnTo>
                  <a:lnTo>
                    <a:pt x="65151" y="1566799"/>
                  </a:lnTo>
                  <a:lnTo>
                    <a:pt x="67995" y="1545691"/>
                  </a:lnTo>
                  <a:lnTo>
                    <a:pt x="70396" y="1525206"/>
                  </a:lnTo>
                  <a:lnTo>
                    <a:pt x="72466" y="1504645"/>
                  </a:lnTo>
                  <a:lnTo>
                    <a:pt x="74168" y="1483995"/>
                  </a:lnTo>
                  <a:lnTo>
                    <a:pt x="85471" y="1483995"/>
                  </a:lnTo>
                  <a:lnTo>
                    <a:pt x="85280" y="1504810"/>
                  </a:lnTo>
                  <a:lnTo>
                    <a:pt x="86067" y="1525206"/>
                  </a:lnTo>
                  <a:lnTo>
                    <a:pt x="87858" y="1545691"/>
                  </a:lnTo>
                  <a:lnTo>
                    <a:pt x="90678" y="1566037"/>
                  </a:lnTo>
                  <a:lnTo>
                    <a:pt x="90678" y="1465262"/>
                  </a:lnTo>
                  <a:lnTo>
                    <a:pt x="90297" y="1465262"/>
                  </a:lnTo>
                  <a:lnTo>
                    <a:pt x="70764" y="1465224"/>
                  </a:lnTo>
                  <a:lnTo>
                    <a:pt x="51308" y="1464691"/>
                  </a:lnTo>
                  <a:lnTo>
                    <a:pt x="51689" y="1464691"/>
                  </a:lnTo>
                  <a:lnTo>
                    <a:pt x="95923" y="1451864"/>
                  </a:lnTo>
                  <a:lnTo>
                    <a:pt x="129667" y="1442085"/>
                  </a:lnTo>
                  <a:lnTo>
                    <a:pt x="129667" y="1375041"/>
                  </a:lnTo>
                  <a:lnTo>
                    <a:pt x="129413" y="1375016"/>
                  </a:lnTo>
                  <a:lnTo>
                    <a:pt x="129413" y="1423543"/>
                  </a:lnTo>
                  <a:lnTo>
                    <a:pt x="31496" y="1451864"/>
                  </a:lnTo>
                  <a:lnTo>
                    <a:pt x="31496" y="1436243"/>
                  </a:lnTo>
                  <a:lnTo>
                    <a:pt x="52539" y="1425778"/>
                  </a:lnTo>
                  <a:lnTo>
                    <a:pt x="70396" y="1416431"/>
                  </a:lnTo>
                  <a:lnTo>
                    <a:pt x="74066" y="1414513"/>
                  </a:lnTo>
                  <a:lnTo>
                    <a:pt x="95072" y="1402372"/>
                  </a:lnTo>
                  <a:lnTo>
                    <a:pt x="114554" y="1389253"/>
                  </a:lnTo>
                  <a:lnTo>
                    <a:pt x="119126" y="1390142"/>
                  </a:lnTo>
                  <a:lnTo>
                    <a:pt x="121031" y="1389253"/>
                  </a:lnTo>
                  <a:lnTo>
                    <a:pt x="124320" y="1387729"/>
                  </a:lnTo>
                  <a:lnTo>
                    <a:pt x="126238" y="1386840"/>
                  </a:lnTo>
                  <a:lnTo>
                    <a:pt x="128765" y="1390904"/>
                  </a:lnTo>
                  <a:lnTo>
                    <a:pt x="129070" y="1398460"/>
                  </a:lnTo>
                  <a:lnTo>
                    <a:pt x="129235" y="1406994"/>
                  </a:lnTo>
                  <a:lnTo>
                    <a:pt x="129413" y="1423543"/>
                  </a:lnTo>
                  <a:lnTo>
                    <a:pt x="129413" y="1375016"/>
                  </a:lnTo>
                  <a:lnTo>
                    <a:pt x="127889" y="1374800"/>
                  </a:lnTo>
                  <a:lnTo>
                    <a:pt x="126834" y="1374648"/>
                  </a:lnTo>
                  <a:lnTo>
                    <a:pt x="124968" y="1374394"/>
                  </a:lnTo>
                  <a:lnTo>
                    <a:pt x="115392" y="1358049"/>
                  </a:lnTo>
                  <a:lnTo>
                    <a:pt x="113538" y="1354886"/>
                  </a:lnTo>
                  <a:lnTo>
                    <a:pt x="113538" y="1374648"/>
                  </a:lnTo>
                  <a:lnTo>
                    <a:pt x="97269" y="1374368"/>
                  </a:lnTo>
                  <a:lnTo>
                    <a:pt x="92329" y="1374432"/>
                  </a:lnTo>
                  <a:lnTo>
                    <a:pt x="92329" y="1388364"/>
                  </a:lnTo>
                  <a:lnTo>
                    <a:pt x="78295" y="1395272"/>
                  </a:lnTo>
                  <a:lnTo>
                    <a:pt x="62166" y="1402740"/>
                  </a:lnTo>
                  <a:lnTo>
                    <a:pt x="31623" y="1416431"/>
                  </a:lnTo>
                  <a:lnTo>
                    <a:pt x="31699" y="1406994"/>
                  </a:lnTo>
                  <a:lnTo>
                    <a:pt x="31623" y="1387729"/>
                  </a:lnTo>
                  <a:lnTo>
                    <a:pt x="76530" y="1388059"/>
                  </a:lnTo>
                  <a:lnTo>
                    <a:pt x="92075" y="1388364"/>
                  </a:lnTo>
                  <a:lnTo>
                    <a:pt x="92329" y="1388364"/>
                  </a:lnTo>
                  <a:lnTo>
                    <a:pt x="92329" y="1374432"/>
                  </a:lnTo>
                  <a:lnTo>
                    <a:pt x="61341" y="1374800"/>
                  </a:lnTo>
                  <a:lnTo>
                    <a:pt x="45085" y="1374648"/>
                  </a:lnTo>
                  <a:lnTo>
                    <a:pt x="44831" y="1374140"/>
                  </a:lnTo>
                  <a:lnTo>
                    <a:pt x="45720" y="1370584"/>
                  </a:lnTo>
                  <a:lnTo>
                    <a:pt x="45974" y="1370203"/>
                  </a:lnTo>
                  <a:lnTo>
                    <a:pt x="46355" y="1370203"/>
                  </a:lnTo>
                  <a:lnTo>
                    <a:pt x="63271" y="1359217"/>
                  </a:lnTo>
                  <a:lnTo>
                    <a:pt x="86029" y="1358049"/>
                  </a:lnTo>
                  <a:lnTo>
                    <a:pt x="105752" y="1364068"/>
                  </a:lnTo>
                  <a:lnTo>
                    <a:pt x="113538" y="1374648"/>
                  </a:lnTo>
                  <a:lnTo>
                    <a:pt x="113538" y="1354886"/>
                  </a:lnTo>
                  <a:lnTo>
                    <a:pt x="113169" y="1354251"/>
                  </a:lnTo>
                  <a:lnTo>
                    <a:pt x="89408" y="1349222"/>
                  </a:lnTo>
                  <a:lnTo>
                    <a:pt x="89408" y="0"/>
                  </a:lnTo>
                  <a:lnTo>
                    <a:pt x="71120" y="0"/>
                  </a:lnTo>
                  <a:lnTo>
                    <a:pt x="71120" y="1348803"/>
                  </a:lnTo>
                  <a:lnTo>
                    <a:pt x="45732" y="1353197"/>
                  </a:lnTo>
                  <a:lnTo>
                    <a:pt x="30099" y="1371981"/>
                  </a:lnTo>
                  <a:lnTo>
                    <a:pt x="21259" y="1375321"/>
                  </a:lnTo>
                  <a:lnTo>
                    <a:pt x="15900" y="1382102"/>
                  </a:lnTo>
                  <a:lnTo>
                    <a:pt x="13449" y="1390904"/>
                  </a:lnTo>
                  <a:lnTo>
                    <a:pt x="13373" y="1402080"/>
                  </a:lnTo>
                  <a:lnTo>
                    <a:pt x="13754" y="1419847"/>
                  </a:lnTo>
                  <a:lnTo>
                    <a:pt x="12966" y="1436243"/>
                  </a:lnTo>
                  <a:lnTo>
                    <a:pt x="12877" y="1451864"/>
                  </a:lnTo>
                  <a:lnTo>
                    <a:pt x="12954" y="1459979"/>
                  </a:lnTo>
                  <a:lnTo>
                    <a:pt x="16891" y="1478153"/>
                  </a:lnTo>
                  <a:lnTo>
                    <a:pt x="16891" y="1478788"/>
                  </a:lnTo>
                  <a:lnTo>
                    <a:pt x="5524" y="1525892"/>
                  </a:lnTo>
                  <a:lnTo>
                    <a:pt x="114" y="1567294"/>
                  </a:lnTo>
                  <a:lnTo>
                    <a:pt x="0" y="1603121"/>
                  </a:lnTo>
                  <a:lnTo>
                    <a:pt x="4483" y="1633499"/>
                  </a:lnTo>
                  <a:lnTo>
                    <a:pt x="24485" y="1678355"/>
                  </a:lnTo>
                  <a:lnTo>
                    <a:pt x="54698" y="1702828"/>
                  </a:lnTo>
                  <a:lnTo>
                    <a:pt x="89623" y="1707883"/>
                  </a:lnTo>
                  <a:lnTo>
                    <a:pt x="107149" y="1703438"/>
                  </a:lnTo>
                  <a:lnTo>
                    <a:pt x="138925" y="1681162"/>
                  </a:lnTo>
                  <a:lnTo>
                    <a:pt x="161759" y="1641868"/>
                  </a:lnTo>
                  <a:lnTo>
                    <a:pt x="168122" y="1616138"/>
                  </a:lnTo>
                  <a:lnTo>
                    <a:pt x="170192" y="1586522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8029193" y="1628394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40" h="29210">
                  <a:moveTo>
                    <a:pt x="0" y="0"/>
                  </a:moveTo>
                  <a:lnTo>
                    <a:pt x="5911" y="8042"/>
                  </a:lnTo>
                  <a:lnTo>
                    <a:pt x="12525" y="15573"/>
                  </a:lnTo>
                  <a:lnTo>
                    <a:pt x="19734" y="22556"/>
                  </a:lnTo>
                  <a:lnTo>
                    <a:pt x="27431" y="28955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7184135" y="0"/>
            <a:ext cx="1644650" cy="4470400"/>
            <a:chOff x="7184135" y="0"/>
            <a:chExt cx="1644650" cy="4470400"/>
          </a:xfrm>
        </p:grpSpPr>
        <p:sp>
          <p:nvSpPr>
            <p:cNvPr id="37" name="object 37"/>
            <p:cNvSpPr/>
            <p:nvPr/>
          </p:nvSpPr>
          <p:spPr>
            <a:xfrm>
              <a:off x="8019288" y="3404615"/>
              <a:ext cx="809625" cy="1065530"/>
            </a:xfrm>
            <a:custGeom>
              <a:avLst/>
              <a:gdLst/>
              <a:ahLst/>
              <a:cxnLst/>
              <a:rect l="l" t="t" r="r" b="b"/>
              <a:pathLst>
                <a:path w="809625" h="1065529">
                  <a:moveTo>
                    <a:pt x="809244" y="532638"/>
                  </a:moveTo>
                  <a:lnTo>
                    <a:pt x="807148" y="478193"/>
                  </a:lnTo>
                  <a:lnTo>
                    <a:pt x="801014" y="425310"/>
                  </a:lnTo>
                  <a:lnTo>
                    <a:pt x="791044" y="374269"/>
                  </a:lnTo>
                  <a:lnTo>
                    <a:pt x="777443" y="325335"/>
                  </a:lnTo>
                  <a:lnTo>
                    <a:pt x="760412" y="278777"/>
                  </a:lnTo>
                  <a:lnTo>
                    <a:pt x="740143" y="234861"/>
                  </a:lnTo>
                  <a:lnTo>
                    <a:pt x="716864" y="193852"/>
                  </a:lnTo>
                  <a:lnTo>
                    <a:pt x="690740" y="156019"/>
                  </a:lnTo>
                  <a:lnTo>
                    <a:pt x="662012" y="121640"/>
                  </a:lnTo>
                  <a:lnTo>
                    <a:pt x="630872" y="90982"/>
                  </a:lnTo>
                  <a:lnTo>
                    <a:pt x="597509" y="64300"/>
                  </a:lnTo>
                  <a:lnTo>
                    <a:pt x="562140" y="41871"/>
                  </a:lnTo>
                  <a:lnTo>
                    <a:pt x="524954" y="23952"/>
                  </a:lnTo>
                  <a:lnTo>
                    <a:pt x="486181" y="10833"/>
                  </a:lnTo>
                  <a:lnTo>
                    <a:pt x="445998" y="2755"/>
                  </a:lnTo>
                  <a:lnTo>
                    <a:pt x="404622" y="0"/>
                  </a:lnTo>
                  <a:lnTo>
                    <a:pt x="363232" y="2755"/>
                  </a:lnTo>
                  <a:lnTo>
                    <a:pt x="323049" y="10833"/>
                  </a:lnTo>
                  <a:lnTo>
                    <a:pt x="284276" y="23952"/>
                  </a:lnTo>
                  <a:lnTo>
                    <a:pt x="247091" y="41871"/>
                  </a:lnTo>
                  <a:lnTo>
                    <a:pt x="211721" y="64300"/>
                  </a:lnTo>
                  <a:lnTo>
                    <a:pt x="178358" y="90982"/>
                  </a:lnTo>
                  <a:lnTo>
                    <a:pt x="147218" y="121640"/>
                  </a:lnTo>
                  <a:lnTo>
                    <a:pt x="118491" y="156032"/>
                  </a:lnTo>
                  <a:lnTo>
                    <a:pt x="92367" y="193852"/>
                  </a:lnTo>
                  <a:lnTo>
                    <a:pt x="69088" y="234861"/>
                  </a:lnTo>
                  <a:lnTo>
                    <a:pt x="48818" y="278777"/>
                  </a:lnTo>
                  <a:lnTo>
                    <a:pt x="31788" y="325335"/>
                  </a:lnTo>
                  <a:lnTo>
                    <a:pt x="18186" y="374269"/>
                  </a:lnTo>
                  <a:lnTo>
                    <a:pt x="8216" y="425310"/>
                  </a:lnTo>
                  <a:lnTo>
                    <a:pt x="2082" y="478193"/>
                  </a:lnTo>
                  <a:lnTo>
                    <a:pt x="0" y="532638"/>
                  </a:lnTo>
                  <a:lnTo>
                    <a:pt x="2082" y="587108"/>
                  </a:lnTo>
                  <a:lnTo>
                    <a:pt x="8216" y="639991"/>
                  </a:lnTo>
                  <a:lnTo>
                    <a:pt x="18186" y="691032"/>
                  </a:lnTo>
                  <a:lnTo>
                    <a:pt x="31788" y="739978"/>
                  </a:lnTo>
                  <a:lnTo>
                    <a:pt x="48818" y="786536"/>
                  </a:lnTo>
                  <a:lnTo>
                    <a:pt x="69088" y="830453"/>
                  </a:lnTo>
                  <a:lnTo>
                    <a:pt x="92367" y="871448"/>
                  </a:lnTo>
                  <a:lnTo>
                    <a:pt x="118491" y="909281"/>
                  </a:lnTo>
                  <a:lnTo>
                    <a:pt x="147218" y="943660"/>
                  </a:lnTo>
                  <a:lnTo>
                    <a:pt x="178358" y="974318"/>
                  </a:lnTo>
                  <a:lnTo>
                    <a:pt x="211721" y="1001001"/>
                  </a:lnTo>
                  <a:lnTo>
                    <a:pt x="247091" y="1023429"/>
                  </a:lnTo>
                  <a:lnTo>
                    <a:pt x="284276" y="1041336"/>
                  </a:lnTo>
                  <a:lnTo>
                    <a:pt x="323049" y="1054455"/>
                  </a:lnTo>
                  <a:lnTo>
                    <a:pt x="363232" y="1062532"/>
                  </a:lnTo>
                  <a:lnTo>
                    <a:pt x="404622" y="1065276"/>
                  </a:lnTo>
                  <a:lnTo>
                    <a:pt x="445998" y="1062532"/>
                  </a:lnTo>
                  <a:lnTo>
                    <a:pt x="486181" y="1054455"/>
                  </a:lnTo>
                  <a:lnTo>
                    <a:pt x="524954" y="1041336"/>
                  </a:lnTo>
                  <a:lnTo>
                    <a:pt x="562140" y="1023429"/>
                  </a:lnTo>
                  <a:lnTo>
                    <a:pt x="597509" y="1001001"/>
                  </a:lnTo>
                  <a:lnTo>
                    <a:pt x="630872" y="974318"/>
                  </a:lnTo>
                  <a:lnTo>
                    <a:pt x="662012" y="943660"/>
                  </a:lnTo>
                  <a:lnTo>
                    <a:pt x="690740" y="909281"/>
                  </a:lnTo>
                  <a:lnTo>
                    <a:pt x="716864" y="871448"/>
                  </a:lnTo>
                  <a:lnTo>
                    <a:pt x="740143" y="830453"/>
                  </a:lnTo>
                  <a:lnTo>
                    <a:pt x="760412" y="786536"/>
                  </a:lnTo>
                  <a:lnTo>
                    <a:pt x="777443" y="739978"/>
                  </a:lnTo>
                  <a:lnTo>
                    <a:pt x="791044" y="691032"/>
                  </a:lnTo>
                  <a:lnTo>
                    <a:pt x="801014" y="639991"/>
                  </a:lnTo>
                  <a:lnTo>
                    <a:pt x="807148" y="587108"/>
                  </a:lnTo>
                  <a:lnTo>
                    <a:pt x="809244" y="532638"/>
                  </a:lnTo>
                  <a:close/>
                </a:path>
              </a:pathLst>
            </a:custGeom>
            <a:solidFill>
              <a:srgbClr val="0FA2FF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8284563" y="3601420"/>
              <a:ext cx="267970" cy="657225"/>
            </a:xfrm>
            <a:custGeom>
              <a:avLst/>
              <a:gdLst/>
              <a:ahLst/>
              <a:cxnLst/>
              <a:rect l="l" t="t" r="r" b="b"/>
              <a:pathLst>
                <a:path w="267970" h="657225">
                  <a:moveTo>
                    <a:pt x="142510" y="0"/>
                  </a:moveTo>
                  <a:lnTo>
                    <a:pt x="93135" y="2729"/>
                  </a:lnTo>
                  <a:lnTo>
                    <a:pt x="32539" y="8047"/>
                  </a:lnTo>
                  <a:lnTo>
                    <a:pt x="7755" y="82137"/>
                  </a:lnTo>
                  <a:lnTo>
                    <a:pt x="5424" y="132181"/>
                  </a:lnTo>
                  <a:lnTo>
                    <a:pt x="6226" y="184379"/>
                  </a:lnTo>
                  <a:lnTo>
                    <a:pt x="7480" y="233846"/>
                  </a:lnTo>
                  <a:lnTo>
                    <a:pt x="6504" y="275699"/>
                  </a:lnTo>
                  <a:lnTo>
                    <a:pt x="7884" y="313940"/>
                  </a:lnTo>
                  <a:lnTo>
                    <a:pt x="6271" y="356158"/>
                  </a:lnTo>
                  <a:lnTo>
                    <a:pt x="3317" y="400785"/>
                  </a:lnTo>
                  <a:lnTo>
                    <a:pt x="675" y="446257"/>
                  </a:lnTo>
                  <a:lnTo>
                    <a:pt x="0" y="491006"/>
                  </a:lnTo>
                  <a:lnTo>
                    <a:pt x="2943" y="533467"/>
                  </a:lnTo>
                  <a:lnTo>
                    <a:pt x="11160" y="572074"/>
                  </a:lnTo>
                  <a:lnTo>
                    <a:pt x="50024" y="631461"/>
                  </a:lnTo>
                  <a:lnTo>
                    <a:pt x="83979" y="649108"/>
                  </a:lnTo>
                  <a:lnTo>
                    <a:pt x="129821" y="656636"/>
                  </a:lnTo>
                  <a:lnTo>
                    <a:pt x="175504" y="647788"/>
                  </a:lnTo>
                  <a:lnTo>
                    <a:pt x="210006" y="628840"/>
                  </a:lnTo>
                  <a:lnTo>
                    <a:pt x="251531" y="567131"/>
                  </a:lnTo>
                  <a:lnTo>
                    <a:pt x="261583" y="527612"/>
                  </a:lnTo>
                  <a:lnTo>
                    <a:pt x="266514" y="484478"/>
                  </a:lnTo>
                  <a:lnTo>
                    <a:pt x="267840" y="439351"/>
                  </a:lnTo>
                  <a:lnTo>
                    <a:pt x="267074" y="393852"/>
                  </a:lnTo>
                  <a:lnTo>
                    <a:pt x="265732" y="349603"/>
                  </a:lnTo>
                  <a:lnTo>
                    <a:pt x="265330" y="308224"/>
                  </a:lnTo>
                  <a:lnTo>
                    <a:pt x="267859" y="176698"/>
                  </a:lnTo>
                  <a:lnTo>
                    <a:pt x="267961" y="127111"/>
                  </a:lnTo>
                  <a:lnTo>
                    <a:pt x="265795" y="87138"/>
                  </a:lnTo>
                  <a:lnTo>
                    <a:pt x="250185" y="32519"/>
                  </a:lnTo>
                  <a:lnTo>
                    <a:pt x="212074" y="5815"/>
                  </a:lnTo>
                  <a:lnTo>
                    <a:pt x="181783" y="735"/>
                  </a:lnTo>
                  <a:lnTo>
                    <a:pt x="142510" y="0"/>
                  </a:lnTo>
                  <a:close/>
                </a:path>
              </a:pathLst>
            </a:custGeom>
            <a:solidFill>
              <a:srgbClr val="CFE1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8337803" y="3398313"/>
              <a:ext cx="164326" cy="20137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8278330" y="0"/>
              <a:ext cx="283845" cy="4264660"/>
            </a:xfrm>
            <a:custGeom>
              <a:avLst/>
              <a:gdLst/>
              <a:ahLst/>
              <a:cxnLst/>
              <a:rect l="l" t="t" r="r" b="b"/>
              <a:pathLst>
                <a:path w="283845" h="4264660">
                  <a:moveTo>
                    <a:pt x="283438" y="3765550"/>
                  </a:moveTo>
                  <a:lnTo>
                    <a:pt x="283375" y="3708781"/>
                  </a:lnTo>
                  <a:lnTo>
                    <a:pt x="281406" y="3674999"/>
                  </a:lnTo>
                  <a:lnTo>
                    <a:pt x="272097" y="3641890"/>
                  </a:lnTo>
                  <a:lnTo>
                    <a:pt x="266712" y="3633876"/>
                  </a:lnTo>
                  <a:lnTo>
                    <a:pt x="266712" y="3732923"/>
                  </a:lnTo>
                  <a:lnTo>
                    <a:pt x="265531" y="3779545"/>
                  </a:lnTo>
                  <a:lnTo>
                    <a:pt x="263359" y="3826230"/>
                  </a:lnTo>
                  <a:lnTo>
                    <a:pt x="263817" y="3872103"/>
                  </a:lnTo>
                  <a:lnTo>
                    <a:pt x="261467" y="3906609"/>
                  </a:lnTo>
                  <a:lnTo>
                    <a:pt x="261835" y="3946588"/>
                  </a:lnTo>
                  <a:lnTo>
                    <a:pt x="263410" y="3989590"/>
                  </a:lnTo>
                  <a:lnTo>
                    <a:pt x="264541" y="4028516"/>
                  </a:lnTo>
                  <a:lnTo>
                    <a:pt x="264299" y="4080929"/>
                  </a:lnTo>
                  <a:lnTo>
                    <a:pt x="260604" y="4124363"/>
                  </a:lnTo>
                  <a:lnTo>
                    <a:pt x="252158" y="4164063"/>
                  </a:lnTo>
                  <a:lnTo>
                    <a:pt x="215074" y="4224833"/>
                  </a:lnTo>
                  <a:lnTo>
                    <a:pt x="141135" y="4248480"/>
                  </a:lnTo>
                  <a:lnTo>
                    <a:pt x="95288" y="4243349"/>
                  </a:lnTo>
                  <a:lnTo>
                    <a:pt x="61264" y="4221467"/>
                  </a:lnTo>
                  <a:lnTo>
                    <a:pt x="37884" y="4187329"/>
                  </a:lnTo>
                  <a:lnTo>
                    <a:pt x="23977" y="4145432"/>
                  </a:lnTo>
                  <a:lnTo>
                    <a:pt x="18402" y="4100284"/>
                  </a:lnTo>
                  <a:lnTo>
                    <a:pt x="19862" y="4059504"/>
                  </a:lnTo>
                  <a:lnTo>
                    <a:pt x="19939" y="4052659"/>
                  </a:lnTo>
                  <a:lnTo>
                    <a:pt x="21145" y="4006786"/>
                  </a:lnTo>
                  <a:lnTo>
                    <a:pt x="22085" y="3957637"/>
                  </a:lnTo>
                  <a:lnTo>
                    <a:pt x="23571" y="3858120"/>
                  </a:lnTo>
                  <a:lnTo>
                    <a:pt x="24409" y="3808565"/>
                  </a:lnTo>
                  <a:lnTo>
                    <a:pt x="25514" y="3758869"/>
                  </a:lnTo>
                  <a:lnTo>
                    <a:pt x="27051" y="3708781"/>
                  </a:lnTo>
                  <a:lnTo>
                    <a:pt x="29121" y="3660140"/>
                  </a:lnTo>
                  <a:lnTo>
                    <a:pt x="40309" y="3623602"/>
                  </a:lnTo>
                  <a:lnTo>
                    <a:pt x="91122" y="3605530"/>
                  </a:lnTo>
                  <a:lnTo>
                    <a:pt x="125895" y="3606419"/>
                  </a:lnTo>
                  <a:lnTo>
                    <a:pt x="127012" y="3613416"/>
                  </a:lnTo>
                  <a:lnTo>
                    <a:pt x="127673" y="3620770"/>
                  </a:lnTo>
                  <a:lnTo>
                    <a:pt x="127673" y="3627882"/>
                  </a:lnTo>
                  <a:lnTo>
                    <a:pt x="96329" y="3657003"/>
                  </a:lnTo>
                  <a:lnTo>
                    <a:pt x="83489" y="3697643"/>
                  </a:lnTo>
                  <a:lnTo>
                    <a:pt x="92862" y="3736619"/>
                  </a:lnTo>
                  <a:lnTo>
                    <a:pt x="128181" y="3760724"/>
                  </a:lnTo>
                  <a:lnTo>
                    <a:pt x="128562" y="3831082"/>
                  </a:lnTo>
                  <a:lnTo>
                    <a:pt x="95097" y="3841445"/>
                  </a:lnTo>
                  <a:lnTo>
                    <a:pt x="74930" y="3864622"/>
                  </a:lnTo>
                  <a:lnTo>
                    <a:pt x="68135" y="3894074"/>
                  </a:lnTo>
                  <a:lnTo>
                    <a:pt x="74828" y="3923271"/>
                  </a:lnTo>
                  <a:lnTo>
                    <a:pt x="95110" y="3945699"/>
                  </a:lnTo>
                  <a:lnTo>
                    <a:pt x="129070" y="3954818"/>
                  </a:lnTo>
                  <a:lnTo>
                    <a:pt x="129451" y="4034675"/>
                  </a:lnTo>
                  <a:lnTo>
                    <a:pt x="98907" y="4052659"/>
                  </a:lnTo>
                  <a:lnTo>
                    <a:pt x="83083" y="4072178"/>
                  </a:lnTo>
                  <a:lnTo>
                    <a:pt x="79146" y="4091267"/>
                  </a:lnTo>
                  <a:lnTo>
                    <a:pt x="84277" y="4107929"/>
                  </a:lnTo>
                  <a:lnTo>
                    <a:pt x="95681" y="4120184"/>
                  </a:lnTo>
                  <a:lnTo>
                    <a:pt x="110528" y="4126065"/>
                  </a:lnTo>
                  <a:lnTo>
                    <a:pt x="126009" y="4123563"/>
                  </a:lnTo>
                  <a:lnTo>
                    <a:pt x="139306" y="4110698"/>
                  </a:lnTo>
                  <a:lnTo>
                    <a:pt x="140055" y="4108412"/>
                  </a:lnTo>
                  <a:lnTo>
                    <a:pt x="147027" y="4087279"/>
                  </a:lnTo>
                  <a:lnTo>
                    <a:pt x="129070" y="4087279"/>
                  </a:lnTo>
                  <a:lnTo>
                    <a:pt x="128892" y="4087279"/>
                  </a:lnTo>
                  <a:lnTo>
                    <a:pt x="116039" y="4108412"/>
                  </a:lnTo>
                  <a:lnTo>
                    <a:pt x="101549" y="4099725"/>
                  </a:lnTo>
                  <a:lnTo>
                    <a:pt x="100952" y="4076357"/>
                  </a:lnTo>
                  <a:lnTo>
                    <a:pt x="129705" y="4053560"/>
                  </a:lnTo>
                  <a:lnTo>
                    <a:pt x="129921" y="4059504"/>
                  </a:lnTo>
                  <a:lnTo>
                    <a:pt x="129933" y="4072178"/>
                  </a:lnTo>
                  <a:lnTo>
                    <a:pt x="129679" y="4078871"/>
                  </a:lnTo>
                  <a:lnTo>
                    <a:pt x="129070" y="4087215"/>
                  </a:lnTo>
                  <a:lnTo>
                    <a:pt x="147053" y="4087215"/>
                  </a:lnTo>
                  <a:lnTo>
                    <a:pt x="147612" y="4085501"/>
                  </a:lnTo>
                  <a:lnTo>
                    <a:pt x="148018" y="4053560"/>
                  </a:lnTo>
                  <a:lnTo>
                    <a:pt x="148120" y="4045978"/>
                  </a:lnTo>
                  <a:lnTo>
                    <a:pt x="182003" y="4028516"/>
                  </a:lnTo>
                  <a:lnTo>
                    <a:pt x="182956" y="4027157"/>
                  </a:lnTo>
                  <a:lnTo>
                    <a:pt x="200456" y="4002354"/>
                  </a:lnTo>
                  <a:lnTo>
                    <a:pt x="201866" y="3974185"/>
                  </a:lnTo>
                  <a:lnTo>
                    <a:pt x="189509" y="3957307"/>
                  </a:lnTo>
                  <a:lnTo>
                    <a:pt x="185305" y="3951579"/>
                  </a:lnTo>
                  <a:lnTo>
                    <a:pt x="185305" y="3989590"/>
                  </a:lnTo>
                  <a:lnTo>
                    <a:pt x="174929" y="4011180"/>
                  </a:lnTo>
                  <a:lnTo>
                    <a:pt x="147866" y="4027157"/>
                  </a:lnTo>
                  <a:lnTo>
                    <a:pt x="147751" y="4016438"/>
                  </a:lnTo>
                  <a:lnTo>
                    <a:pt x="147637" y="4002354"/>
                  </a:lnTo>
                  <a:lnTo>
                    <a:pt x="147561" y="3989590"/>
                  </a:lnTo>
                  <a:lnTo>
                    <a:pt x="147485" y="3957637"/>
                  </a:lnTo>
                  <a:lnTo>
                    <a:pt x="147231" y="3957307"/>
                  </a:lnTo>
                  <a:lnTo>
                    <a:pt x="176809" y="3969321"/>
                  </a:lnTo>
                  <a:lnTo>
                    <a:pt x="185305" y="3989590"/>
                  </a:lnTo>
                  <a:lnTo>
                    <a:pt x="185305" y="3951579"/>
                  </a:lnTo>
                  <a:lnTo>
                    <a:pt x="184658" y="3950690"/>
                  </a:lnTo>
                  <a:lnTo>
                    <a:pt x="147231" y="3938549"/>
                  </a:lnTo>
                  <a:lnTo>
                    <a:pt x="147218" y="3935996"/>
                  </a:lnTo>
                  <a:lnTo>
                    <a:pt x="146862" y="3849624"/>
                  </a:lnTo>
                  <a:lnTo>
                    <a:pt x="146850" y="3846449"/>
                  </a:lnTo>
                  <a:lnTo>
                    <a:pt x="183464" y="3833114"/>
                  </a:lnTo>
                  <a:lnTo>
                    <a:pt x="187528" y="3827907"/>
                  </a:lnTo>
                  <a:lnTo>
                    <a:pt x="201726" y="3809746"/>
                  </a:lnTo>
                  <a:lnTo>
                    <a:pt x="201637" y="3782987"/>
                  </a:lnTo>
                  <a:lnTo>
                    <a:pt x="187921" y="3765550"/>
                  </a:lnTo>
                  <a:lnTo>
                    <a:pt x="185483" y="3762464"/>
                  </a:lnTo>
                  <a:lnTo>
                    <a:pt x="185483" y="3797541"/>
                  </a:lnTo>
                  <a:lnTo>
                    <a:pt x="176199" y="3816400"/>
                  </a:lnTo>
                  <a:lnTo>
                    <a:pt x="146342" y="3827907"/>
                  </a:lnTo>
                  <a:lnTo>
                    <a:pt x="146342" y="3765550"/>
                  </a:lnTo>
                  <a:lnTo>
                    <a:pt x="175196" y="3778288"/>
                  </a:lnTo>
                  <a:lnTo>
                    <a:pt x="185483" y="3797541"/>
                  </a:lnTo>
                  <a:lnTo>
                    <a:pt x="185483" y="3762464"/>
                  </a:lnTo>
                  <a:lnTo>
                    <a:pt x="183172" y="3759517"/>
                  </a:lnTo>
                  <a:lnTo>
                    <a:pt x="146342" y="3745992"/>
                  </a:lnTo>
                  <a:lnTo>
                    <a:pt x="146329" y="3740277"/>
                  </a:lnTo>
                  <a:lnTo>
                    <a:pt x="146215" y="3674999"/>
                  </a:lnTo>
                  <a:lnTo>
                    <a:pt x="145796" y="3625710"/>
                  </a:lnTo>
                  <a:lnTo>
                    <a:pt x="145072" y="3607943"/>
                  </a:lnTo>
                  <a:lnTo>
                    <a:pt x="193979" y="3609124"/>
                  </a:lnTo>
                  <a:lnTo>
                    <a:pt x="201371" y="3609162"/>
                  </a:lnTo>
                  <a:lnTo>
                    <a:pt x="204889" y="3608959"/>
                  </a:lnTo>
                  <a:lnTo>
                    <a:pt x="219468" y="3611232"/>
                  </a:lnTo>
                  <a:lnTo>
                    <a:pt x="251625" y="3643376"/>
                  </a:lnTo>
                  <a:lnTo>
                    <a:pt x="263283" y="3687254"/>
                  </a:lnTo>
                  <a:lnTo>
                    <a:pt x="266712" y="3732923"/>
                  </a:lnTo>
                  <a:lnTo>
                    <a:pt x="266712" y="3633876"/>
                  </a:lnTo>
                  <a:lnTo>
                    <a:pt x="253682" y="3614458"/>
                  </a:lnTo>
                  <a:lnTo>
                    <a:pt x="244132" y="3608959"/>
                  </a:lnTo>
                  <a:lnTo>
                    <a:pt x="242354" y="3607943"/>
                  </a:lnTo>
                  <a:lnTo>
                    <a:pt x="238150" y="3605530"/>
                  </a:lnTo>
                  <a:lnTo>
                    <a:pt x="224447" y="3597656"/>
                  </a:lnTo>
                  <a:lnTo>
                    <a:pt x="224828" y="3589909"/>
                  </a:lnTo>
                  <a:lnTo>
                    <a:pt x="226517" y="3555568"/>
                  </a:lnTo>
                  <a:lnTo>
                    <a:pt x="227368" y="3545840"/>
                  </a:lnTo>
                  <a:lnTo>
                    <a:pt x="231508" y="3498316"/>
                  </a:lnTo>
                  <a:lnTo>
                    <a:pt x="230644" y="3486531"/>
                  </a:lnTo>
                  <a:lnTo>
                    <a:pt x="227850" y="3448253"/>
                  </a:lnTo>
                  <a:lnTo>
                    <a:pt x="224663" y="3445510"/>
                  </a:lnTo>
                  <a:lnTo>
                    <a:pt x="213271" y="3435718"/>
                  </a:lnTo>
                  <a:lnTo>
                    <a:pt x="213271" y="3466973"/>
                  </a:lnTo>
                  <a:lnTo>
                    <a:pt x="211874" y="3467366"/>
                  </a:lnTo>
                  <a:lnTo>
                    <a:pt x="211874" y="3486531"/>
                  </a:lnTo>
                  <a:lnTo>
                    <a:pt x="210096" y="3527298"/>
                  </a:lnTo>
                  <a:lnTo>
                    <a:pt x="208953" y="3527526"/>
                  </a:lnTo>
                  <a:lnTo>
                    <a:pt x="208953" y="3545840"/>
                  </a:lnTo>
                  <a:lnTo>
                    <a:pt x="207048" y="3589909"/>
                  </a:lnTo>
                  <a:lnTo>
                    <a:pt x="128943" y="3589045"/>
                  </a:lnTo>
                  <a:lnTo>
                    <a:pt x="128943" y="3935996"/>
                  </a:lnTo>
                  <a:lnTo>
                    <a:pt x="96799" y="3921937"/>
                  </a:lnTo>
                  <a:lnTo>
                    <a:pt x="85788" y="3892753"/>
                  </a:lnTo>
                  <a:lnTo>
                    <a:pt x="96253" y="3863606"/>
                  </a:lnTo>
                  <a:lnTo>
                    <a:pt x="128562" y="3849624"/>
                  </a:lnTo>
                  <a:lnTo>
                    <a:pt x="128943" y="3935996"/>
                  </a:lnTo>
                  <a:lnTo>
                    <a:pt x="128943" y="3589045"/>
                  </a:lnTo>
                  <a:lnTo>
                    <a:pt x="128308" y="3589045"/>
                  </a:lnTo>
                  <a:lnTo>
                    <a:pt x="128308" y="3740277"/>
                  </a:lnTo>
                  <a:lnTo>
                    <a:pt x="128054" y="3740023"/>
                  </a:lnTo>
                  <a:lnTo>
                    <a:pt x="106591" y="3722217"/>
                  </a:lnTo>
                  <a:lnTo>
                    <a:pt x="100901" y="3696055"/>
                  </a:lnTo>
                  <a:lnTo>
                    <a:pt x="108686" y="3668979"/>
                  </a:lnTo>
                  <a:lnTo>
                    <a:pt x="127673" y="3648456"/>
                  </a:lnTo>
                  <a:lnTo>
                    <a:pt x="128028" y="3693630"/>
                  </a:lnTo>
                  <a:lnTo>
                    <a:pt x="128181" y="3717404"/>
                  </a:lnTo>
                  <a:lnTo>
                    <a:pt x="128308" y="3740277"/>
                  </a:lnTo>
                  <a:lnTo>
                    <a:pt x="128308" y="3589045"/>
                  </a:lnTo>
                  <a:lnTo>
                    <a:pt x="69507" y="3588385"/>
                  </a:lnTo>
                  <a:lnTo>
                    <a:pt x="70396" y="3583178"/>
                  </a:lnTo>
                  <a:lnTo>
                    <a:pt x="71158" y="3577971"/>
                  </a:lnTo>
                  <a:lnTo>
                    <a:pt x="71539" y="3572510"/>
                  </a:lnTo>
                  <a:lnTo>
                    <a:pt x="71412" y="3572383"/>
                  </a:lnTo>
                  <a:lnTo>
                    <a:pt x="169456" y="3553460"/>
                  </a:lnTo>
                  <a:lnTo>
                    <a:pt x="208953" y="3545840"/>
                  </a:lnTo>
                  <a:lnTo>
                    <a:pt x="208953" y="3527526"/>
                  </a:lnTo>
                  <a:lnTo>
                    <a:pt x="73825" y="3553460"/>
                  </a:lnTo>
                  <a:lnTo>
                    <a:pt x="74460" y="3545840"/>
                  </a:lnTo>
                  <a:lnTo>
                    <a:pt x="75653" y="3530714"/>
                  </a:lnTo>
                  <a:lnTo>
                    <a:pt x="76238" y="3523107"/>
                  </a:lnTo>
                  <a:lnTo>
                    <a:pt x="76111" y="3522980"/>
                  </a:lnTo>
                  <a:lnTo>
                    <a:pt x="146583" y="3504057"/>
                  </a:lnTo>
                  <a:lnTo>
                    <a:pt x="211874" y="3486531"/>
                  </a:lnTo>
                  <a:lnTo>
                    <a:pt x="211874" y="3467366"/>
                  </a:lnTo>
                  <a:lnTo>
                    <a:pt x="77762" y="3504057"/>
                  </a:lnTo>
                  <a:lnTo>
                    <a:pt x="78181" y="3489972"/>
                  </a:lnTo>
                  <a:lnTo>
                    <a:pt x="78498" y="3475888"/>
                  </a:lnTo>
                  <a:lnTo>
                    <a:pt x="78625" y="3466973"/>
                  </a:lnTo>
                  <a:lnTo>
                    <a:pt x="78740" y="3453866"/>
                  </a:lnTo>
                  <a:lnTo>
                    <a:pt x="78651" y="3447669"/>
                  </a:lnTo>
                  <a:lnTo>
                    <a:pt x="180505" y="3446399"/>
                  </a:lnTo>
                  <a:lnTo>
                    <a:pt x="192925" y="3445510"/>
                  </a:lnTo>
                  <a:lnTo>
                    <a:pt x="204546" y="3447351"/>
                  </a:lnTo>
                  <a:lnTo>
                    <a:pt x="212344" y="3453866"/>
                  </a:lnTo>
                  <a:lnTo>
                    <a:pt x="213271" y="3466973"/>
                  </a:lnTo>
                  <a:lnTo>
                    <a:pt x="213271" y="3435718"/>
                  </a:lnTo>
                  <a:lnTo>
                    <a:pt x="205905" y="3429381"/>
                  </a:lnTo>
                  <a:lnTo>
                    <a:pt x="204000" y="3427730"/>
                  </a:lnTo>
                  <a:lnTo>
                    <a:pt x="189839" y="3408743"/>
                  </a:lnTo>
                  <a:lnTo>
                    <a:pt x="184696" y="3401860"/>
                  </a:lnTo>
                  <a:lnTo>
                    <a:pt x="184696" y="3427603"/>
                  </a:lnTo>
                  <a:lnTo>
                    <a:pt x="135877" y="3428987"/>
                  </a:lnTo>
                  <a:lnTo>
                    <a:pt x="114769" y="3429381"/>
                  </a:lnTo>
                  <a:lnTo>
                    <a:pt x="105829" y="3428746"/>
                  </a:lnTo>
                  <a:lnTo>
                    <a:pt x="105702" y="3428746"/>
                  </a:lnTo>
                  <a:lnTo>
                    <a:pt x="118859" y="3412502"/>
                  </a:lnTo>
                  <a:lnTo>
                    <a:pt x="144526" y="3408743"/>
                  </a:lnTo>
                  <a:lnTo>
                    <a:pt x="170522" y="3414712"/>
                  </a:lnTo>
                  <a:lnTo>
                    <a:pt x="184696" y="3427603"/>
                  </a:lnTo>
                  <a:lnTo>
                    <a:pt x="184696" y="3401860"/>
                  </a:lnTo>
                  <a:lnTo>
                    <a:pt x="182994" y="3399574"/>
                  </a:lnTo>
                  <a:lnTo>
                    <a:pt x="152438" y="3391700"/>
                  </a:lnTo>
                  <a:lnTo>
                    <a:pt x="152438" y="0"/>
                  </a:lnTo>
                  <a:lnTo>
                    <a:pt x="134150" y="0"/>
                  </a:lnTo>
                  <a:lnTo>
                    <a:pt x="134150" y="3391649"/>
                  </a:lnTo>
                  <a:lnTo>
                    <a:pt x="105600" y="3398621"/>
                  </a:lnTo>
                  <a:lnTo>
                    <a:pt x="89827" y="3428746"/>
                  </a:lnTo>
                  <a:lnTo>
                    <a:pt x="80416" y="3428314"/>
                  </a:lnTo>
                  <a:lnTo>
                    <a:pt x="71259" y="3430016"/>
                  </a:lnTo>
                  <a:lnTo>
                    <a:pt x="64084" y="3435540"/>
                  </a:lnTo>
                  <a:lnTo>
                    <a:pt x="60617" y="3446526"/>
                  </a:lnTo>
                  <a:lnTo>
                    <a:pt x="58623" y="3483229"/>
                  </a:lnTo>
                  <a:lnTo>
                    <a:pt x="56946" y="3519919"/>
                  </a:lnTo>
                  <a:lnTo>
                    <a:pt x="54800" y="3556495"/>
                  </a:lnTo>
                  <a:lnTo>
                    <a:pt x="51473" y="3592830"/>
                  </a:lnTo>
                  <a:lnTo>
                    <a:pt x="26962" y="3613416"/>
                  </a:lnTo>
                  <a:lnTo>
                    <a:pt x="12623" y="3648595"/>
                  </a:lnTo>
                  <a:lnTo>
                    <a:pt x="5930" y="3693630"/>
                  </a:lnTo>
                  <a:lnTo>
                    <a:pt x="4521" y="3740023"/>
                  </a:lnTo>
                  <a:lnTo>
                    <a:pt x="4457" y="3745992"/>
                  </a:lnTo>
                  <a:lnTo>
                    <a:pt x="5511" y="3794214"/>
                  </a:lnTo>
                  <a:lnTo>
                    <a:pt x="6756" y="3840289"/>
                  </a:lnTo>
                  <a:lnTo>
                    <a:pt x="5778" y="3872103"/>
                  </a:lnTo>
                  <a:lnTo>
                    <a:pt x="5740" y="3892753"/>
                  </a:lnTo>
                  <a:lnTo>
                    <a:pt x="5969" y="3923271"/>
                  </a:lnTo>
                  <a:lnTo>
                    <a:pt x="3975" y="3969677"/>
                  </a:lnTo>
                  <a:lnTo>
                    <a:pt x="1397" y="4016438"/>
                  </a:lnTo>
                  <a:lnTo>
                    <a:pt x="0" y="4063073"/>
                  </a:lnTo>
                  <a:lnTo>
                    <a:pt x="1562" y="4109237"/>
                  </a:lnTo>
                  <a:lnTo>
                    <a:pt x="7835" y="4154589"/>
                  </a:lnTo>
                  <a:lnTo>
                    <a:pt x="20612" y="4198747"/>
                  </a:lnTo>
                  <a:lnTo>
                    <a:pt x="61188" y="4246677"/>
                  </a:lnTo>
                  <a:lnTo>
                    <a:pt x="136055" y="4264101"/>
                  </a:lnTo>
                  <a:lnTo>
                    <a:pt x="184734" y="4258284"/>
                  </a:lnTo>
                  <a:lnTo>
                    <a:pt x="204762" y="4248480"/>
                  </a:lnTo>
                  <a:lnTo>
                    <a:pt x="221983" y="4240073"/>
                  </a:lnTo>
                  <a:lnTo>
                    <a:pt x="249059" y="4212221"/>
                  </a:lnTo>
                  <a:lnTo>
                    <a:pt x="267208" y="4177487"/>
                  </a:lnTo>
                  <a:lnTo>
                    <a:pt x="277685" y="4138625"/>
                  </a:lnTo>
                  <a:lnTo>
                    <a:pt x="281724" y="4098379"/>
                  </a:lnTo>
                  <a:lnTo>
                    <a:pt x="280682" y="4063073"/>
                  </a:lnTo>
                  <a:lnTo>
                    <a:pt x="280708" y="4045978"/>
                  </a:lnTo>
                  <a:lnTo>
                    <a:pt x="281165" y="4002354"/>
                  </a:lnTo>
                  <a:lnTo>
                    <a:pt x="282867" y="3858120"/>
                  </a:lnTo>
                  <a:lnTo>
                    <a:pt x="283210" y="3816400"/>
                  </a:lnTo>
                  <a:lnTo>
                    <a:pt x="283324" y="3794214"/>
                  </a:lnTo>
                  <a:lnTo>
                    <a:pt x="283438" y="3765550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8323325" y="3987546"/>
              <a:ext cx="78105" cy="227329"/>
            </a:xfrm>
            <a:custGeom>
              <a:avLst/>
              <a:gdLst/>
              <a:ahLst/>
              <a:cxnLst/>
              <a:rect l="l" t="t" r="r" b="b"/>
              <a:pathLst>
                <a:path w="78104" h="227329">
                  <a:moveTo>
                    <a:pt x="0" y="88391"/>
                  </a:moveTo>
                  <a:lnTo>
                    <a:pt x="9233" y="129278"/>
                  </a:lnTo>
                  <a:lnTo>
                    <a:pt x="23955" y="169897"/>
                  </a:lnTo>
                  <a:lnTo>
                    <a:pt x="46130" y="204435"/>
                  </a:lnTo>
                  <a:lnTo>
                    <a:pt x="77724" y="227075"/>
                  </a:lnTo>
                </a:path>
                <a:path w="78104" h="227329">
                  <a:moveTo>
                    <a:pt x="0" y="0"/>
                  </a:moveTo>
                  <a:lnTo>
                    <a:pt x="762" y="11429"/>
                  </a:lnTo>
                  <a:lnTo>
                    <a:pt x="1524" y="22859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7184136" y="2919983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4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17EBFF">
                <a:alpha val="941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7406661" y="2903220"/>
              <a:ext cx="525145" cy="515620"/>
            </a:xfrm>
            <a:custGeom>
              <a:avLst/>
              <a:gdLst/>
              <a:ahLst/>
              <a:cxnLst/>
              <a:rect l="l" t="t" r="r" b="b"/>
              <a:pathLst>
                <a:path w="525145" h="515620">
                  <a:moveTo>
                    <a:pt x="268710" y="0"/>
                  </a:moveTo>
                  <a:lnTo>
                    <a:pt x="229147" y="6232"/>
                  </a:lnTo>
                  <a:lnTo>
                    <a:pt x="183953" y="17668"/>
                  </a:lnTo>
                  <a:lnTo>
                    <a:pt x="146498" y="37986"/>
                  </a:lnTo>
                  <a:lnTo>
                    <a:pt x="130153" y="70866"/>
                  </a:lnTo>
                  <a:lnTo>
                    <a:pt x="138760" y="102046"/>
                  </a:lnTo>
                  <a:lnTo>
                    <a:pt x="133893" y="136891"/>
                  </a:lnTo>
                  <a:lnTo>
                    <a:pt x="119047" y="174606"/>
                  </a:lnTo>
                  <a:lnTo>
                    <a:pt x="97720" y="214397"/>
                  </a:lnTo>
                  <a:lnTo>
                    <a:pt x="73408" y="255469"/>
                  </a:lnTo>
                  <a:lnTo>
                    <a:pt x="49606" y="297029"/>
                  </a:lnTo>
                  <a:lnTo>
                    <a:pt x="29813" y="338281"/>
                  </a:lnTo>
                  <a:lnTo>
                    <a:pt x="17523" y="378432"/>
                  </a:lnTo>
                  <a:lnTo>
                    <a:pt x="16234" y="416687"/>
                  </a:lnTo>
                  <a:lnTo>
                    <a:pt x="8092" y="430655"/>
                  </a:lnTo>
                  <a:lnTo>
                    <a:pt x="2248" y="449945"/>
                  </a:lnTo>
                  <a:lnTo>
                    <a:pt x="0" y="471783"/>
                  </a:lnTo>
                  <a:lnTo>
                    <a:pt x="2645" y="493394"/>
                  </a:lnTo>
                  <a:lnTo>
                    <a:pt x="49118" y="501335"/>
                  </a:lnTo>
                  <a:lnTo>
                    <a:pt x="95840" y="507476"/>
                  </a:lnTo>
                  <a:lnTo>
                    <a:pt x="142758" y="511820"/>
                  </a:lnTo>
                  <a:lnTo>
                    <a:pt x="189816" y="514365"/>
                  </a:lnTo>
                  <a:lnTo>
                    <a:pt x="236960" y="515112"/>
                  </a:lnTo>
                  <a:lnTo>
                    <a:pt x="285256" y="514380"/>
                  </a:lnTo>
                  <a:lnTo>
                    <a:pt x="333470" y="512054"/>
                  </a:lnTo>
                  <a:lnTo>
                    <a:pt x="381565" y="508126"/>
                  </a:lnTo>
                  <a:lnTo>
                    <a:pt x="429501" y="502590"/>
                  </a:lnTo>
                  <a:lnTo>
                    <a:pt x="477240" y="495438"/>
                  </a:lnTo>
                  <a:lnTo>
                    <a:pt x="524742" y="486663"/>
                  </a:lnTo>
                  <a:lnTo>
                    <a:pt x="524288" y="445839"/>
                  </a:lnTo>
                  <a:lnTo>
                    <a:pt x="515319" y="404043"/>
                  </a:lnTo>
                  <a:lnTo>
                    <a:pt x="500028" y="361594"/>
                  </a:lnTo>
                  <a:lnTo>
                    <a:pt x="480605" y="318808"/>
                  </a:lnTo>
                  <a:lnTo>
                    <a:pt x="438130" y="233494"/>
                  </a:lnTo>
                  <a:lnTo>
                    <a:pt x="419461" y="191599"/>
                  </a:lnTo>
                  <a:lnTo>
                    <a:pt x="405427" y="150636"/>
                  </a:lnTo>
                  <a:lnTo>
                    <a:pt x="398218" y="110921"/>
                  </a:lnTo>
                  <a:lnTo>
                    <a:pt x="400028" y="72771"/>
                  </a:lnTo>
                  <a:lnTo>
                    <a:pt x="384403" y="36611"/>
                  </a:lnTo>
                  <a:lnTo>
                    <a:pt x="351514" y="15621"/>
                  </a:lnTo>
                  <a:lnTo>
                    <a:pt x="310052" y="5012"/>
                  </a:lnTo>
                  <a:lnTo>
                    <a:pt x="268710" y="0"/>
                  </a:lnTo>
                  <a:close/>
                </a:path>
              </a:pathLst>
            </a:custGeom>
            <a:solidFill>
              <a:srgbClr val="E2EA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7426451" y="3395471"/>
              <a:ext cx="504825" cy="220979"/>
            </a:xfrm>
            <a:custGeom>
              <a:avLst/>
              <a:gdLst/>
              <a:ahLst/>
              <a:cxnLst/>
              <a:rect l="l" t="t" r="r" b="b"/>
              <a:pathLst>
                <a:path w="504825" h="220979">
                  <a:moveTo>
                    <a:pt x="504444" y="0"/>
                  </a:moveTo>
                  <a:lnTo>
                    <a:pt x="454421" y="8488"/>
                  </a:lnTo>
                  <a:lnTo>
                    <a:pt x="404384" y="15647"/>
                  </a:lnTo>
                  <a:lnTo>
                    <a:pt x="354302" y="21337"/>
                  </a:lnTo>
                  <a:lnTo>
                    <a:pt x="304147" y="25418"/>
                  </a:lnTo>
                  <a:lnTo>
                    <a:pt x="253888" y="27749"/>
                  </a:lnTo>
                  <a:lnTo>
                    <a:pt x="203496" y="28190"/>
                  </a:lnTo>
                  <a:lnTo>
                    <a:pt x="152941" y="26602"/>
                  </a:lnTo>
                  <a:lnTo>
                    <a:pt x="102193" y="22843"/>
                  </a:lnTo>
                  <a:lnTo>
                    <a:pt x="51222" y="16774"/>
                  </a:lnTo>
                  <a:lnTo>
                    <a:pt x="0" y="8254"/>
                  </a:lnTo>
                  <a:lnTo>
                    <a:pt x="14523" y="62427"/>
                  </a:lnTo>
                  <a:lnTo>
                    <a:pt x="36748" y="107662"/>
                  </a:lnTo>
                  <a:lnTo>
                    <a:pt x="65233" y="144488"/>
                  </a:lnTo>
                  <a:lnTo>
                    <a:pt x="98536" y="173434"/>
                  </a:lnTo>
                  <a:lnTo>
                    <a:pt x="135214" y="195028"/>
                  </a:lnTo>
                  <a:lnTo>
                    <a:pt x="173825" y="209798"/>
                  </a:lnTo>
                  <a:lnTo>
                    <a:pt x="212927" y="218272"/>
                  </a:lnTo>
                  <a:lnTo>
                    <a:pt x="251078" y="220979"/>
                  </a:lnTo>
                  <a:lnTo>
                    <a:pt x="292860" y="217709"/>
                  </a:lnTo>
                  <a:lnTo>
                    <a:pt x="334583" y="207793"/>
                  </a:lnTo>
                  <a:lnTo>
                    <a:pt x="374833" y="191076"/>
                  </a:lnTo>
                  <a:lnTo>
                    <a:pt x="412194" y="167401"/>
                  </a:lnTo>
                  <a:lnTo>
                    <a:pt x="445251" y="136613"/>
                  </a:lnTo>
                  <a:lnTo>
                    <a:pt x="472588" y="98553"/>
                  </a:lnTo>
                  <a:lnTo>
                    <a:pt x="492791" y="53068"/>
                  </a:lnTo>
                  <a:lnTo>
                    <a:pt x="504444" y="0"/>
                  </a:lnTo>
                  <a:close/>
                </a:path>
              </a:pathLst>
            </a:custGeom>
            <a:solidFill>
              <a:srgbClr val="C7F3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7565132" y="2680785"/>
              <a:ext cx="227058" cy="24072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7397635" y="0"/>
              <a:ext cx="545465" cy="3630295"/>
            </a:xfrm>
            <a:custGeom>
              <a:avLst/>
              <a:gdLst/>
              <a:ahLst/>
              <a:cxnLst/>
              <a:rect l="l" t="t" r="r" b="b"/>
              <a:pathLst>
                <a:path w="545465" h="3630295">
                  <a:moveTo>
                    <a:pt x="545096" y="3369767"/>
                  </a:moveTo>
                  <a:lnTo>
                    <a:pt x="544639" y="3346907"/>
                  </a:lnTo>
                  <a:lnTo>
                    <a:pt x="540943" y="3331667"/>
                  </a:lnTo>
                  <a:lnTo>
                    <a:pt x="539711" y="3326587"/>
                  </a:lnTo>
                  <a:lnTo>
                    <a:pt x="538861" y="3325317"/>
                  </a:lnTo>
                  <a:lnTo>
                    <a:pt x="538010" y="3324047"/>
                  </a:lnTo>
                  <a:lnTo>
                    <a:pt x="536308" y="3321507"/>
                  </a:lnTo>
                  <a:lnTo>
                    <a:pt x="533742" y="3317697"/>
                  </a:lnTo>
                  <a:lnTo>
                    <a:pt x="530339" y="3312617"/>
                  </a:lnTo>
                  <a:lnTo>
                    <a:pt x="528459" y="3304502"/>
                  </a:lnTo>
                  <a:lnTo>
                    <a:pt x="528459" y="3365957"/>
                  </a:lnTo>
                  <a:lnTo>
                    <a:pt x="523100" y="3383902"/>
                  </a:lnTo>
                  <a:lnTo>
                    <a:pt x="523100" y="3404057"/>
                  </a:lnTo>
                  <a:lnTo>
                    <a:pt x="509651" y="3454857"/>
                  </a:lnTo>
                  <a:lnTo>
                    <a:pt x="486194" y="3501847"/>
                  </a:lnTo>
                  <a:lnTo>
                    <a:pt x="453796" y="3542487"/>
                  </a:lnTo>
                  <a:lnTo>
                    <a:pt x="413537" y="3575507"/>
                  </a:lnTo>
                  <a:lnTo>
                    <a:pt x="366509" y="3599637"/>
                  </a:lnTo>
                  <a:lnTo>
                    <a:pt x="324040" y="3611067"/>
                  </a:lnTo>
                  <a:lnTo>
                    <a:pt x="280949" y="3614877"/>
                  </a:lnTo>
                  <a:lnTo>
                    <a:pt x="238213" y="3611067"/>
                  </a:lnTo>
                  <a:lnTo>
                    <a:pt x="196862" y="3599637"/>
                  </a:lnTo>
                  <a:lnTo>
                    <a:pt x="157924" y="3581857"/>
                  </a:lnTo>
                  <a:lnTo>
                    <a:pt x="122389" y="3557727"/>
                  </a:lnTo>
                  <a:lnTo>
                    <a:pt x="91300" y="3528517"/>
                  </a:lnTo>
                  <a:lnTo>
                    <a:pt x="65659" y="3494227"/>
                  </a:lnTo>
                  <a:lnTo>
                    <a:pt x="46482" y="3454857"/>
                  </a:lnTo>
                  <a:lnTo>
                    <a:pt x="34785" y="3412947"/>
                  </a:lnTo>
                  <a:lnTo>
                    <a:pt x="83375" y="3420567"/>
                  </a:lnTo>
                  <a:lnTo>
                    <a:pt x="132143" y="3425647"/>
                  </a:lnTo>
                  <a:lnTo>
                    <a:pt x="181025" y="3429457"/>
                  </a:lnTo>
                  <a:lnTo>
                    <a:pt x="229958" y="3430727"/>
                  </a:lnTo>
                  <a:lnTo>
                    <a:pt x="278917" y="3430727"/>
                  </a:lnTo>
                  <a:lnTo>
                    <a:pt x="327850" y="3429457"/>
                  </a:lnTo>
                  <a:lnTo>
                    <a:pt x="376682" y="3425647"/>
                  </a:lnTo>
                  <a:lnTo>
                    <a:pt x="473913" y="3412947"/>
                  </a:lnTo>
                  <a:lnTo>
                    <a:pt x="479945" y="3411677"/>
                  </a:lnTo>
                  <a:lnTo>
                    <a:pt x="522211" y="3402787"/>
                  </a:lnTo>
                  <a:lnTo>
                    <a:pt x="523100" y="3404057"/>
                  </a:lnTo>
                  <a:lnTo>
                    <a:pt x="523100" y="3383902"/>
                  </a:lnTo>
                  <a:lnTo>
                    <a:pt x="474065" y="3393897"/>
                  </a:lnTo>
                  <a:lnTo>
                    <a:pt x="424014" y="3401517"/>
                  </a:lnTo>
                  <a:lnTo>
                    <a:pt x="373773" y="3406597"/>
                  </a:lnTo>
                  <a:lnTo>
                    <a:pt x="323392" y="3410407"/>
                  </a:lnTo>
                  <a:lnTo>
                    <a:pt x="272935" y="3411677"/>
                  </a:lnTo>
                  <a:lnTo>
                    <a:pt x="222453" y="3411677"/>
                  </a:lnTo>
                  <a:lnTo>
                    <a:pt x="171996" y="3409137"/>
                  </a:lnTo>
                  <a:lnTo>
                    <a:pt x="121640" y="3405327"/>
                  </a:lnTo>
                  <a:lnTo>
                    <a:pt x="71437" y="3398977"/>
                  </a:lnTo>
                  <a:lnTo>
                    <a:pt x="21450" y="3391357"/>
                  </a:lnTo>
                  <a:lnTo>
                    <a:pt x="16764" y="3365957"/>
                  </a:lnTo>
                  <a:lnTo>
                    <a:pt x="18605" y="3353257"/>
                  </a:lnTo>
                  <a:lnTo>
                    <a:pt x="23228" y="3340557"/>
                  </a:lnTo>
                  <a:lnTo>
                    <a:pt x="122605" y="3343097"/>
                  </a:lnTo>
                  <a:lnTo>
                    <a:pt x="271716" y="3343097"/>
                  </a:lnTo>
                  <a:lnTo>
                    <a:pt x="371068" y="3340557"/>
                  </a:lnTo>
                  <a:lnTo>
                    <a:pt x="470331" y="3335477"/>
                  </a:lnTo>
                  <a:lnTo>
                    <a:pt x="519925" y="3331667"/>
                  </a:lnTo>
                  <a:lnTo>
                    <a:pt x="525132" y="3343097"/>
                  </a:lnTo>
                  <a:lnTo>
                    <a:pt x="527977" y="3353257"/>
                  </a:lnTo>
                  <a:lnTo>
                    <a:pt x="528459" y="3365957"/>
                  </a:lnTo>
                  <a:lnTo>
                    <a:pt x="528459" y="3304502"/>
                  </a:lnTo>
                  <a:lnTo>
                    <a:pt x="518883" y="3263087"/>
                  </a:lnTo>
                  <a:lnTo>
                    <a:pt x="512051" y="3246793"/>
                  </a:lnTo>
                  <a:lnTo>
                    <a:pt x="512051" y="3313887"/>
                  </a:lnTo>
                  <a:lnTo>
                    <a:pt x="477062" y="3316427"/>
                  </a:lnTo>
                  <a:lnTo>
                    <a:pt x="459574" y="3316427"/>
                  </a:lnTo>
                  <a:lnTo>
                    <a:pt x="442074" y="3317697"/>
                  </a:lnTo>
                  <a:lnTo>
                    <a:pt x="431469" y="3270707"/>
                  </a:lnTo>
                  <a:lnTo>
                    <a:pt x="423532" y="3233915"/>
                  </a:lnTo>
                  <a:lnTo>
                    <a:pt x="423532" y="3318967"/>
                  </a:lnTo>
                  <a:lnTo>
                    <a:pt x="410857" y="3318967"/>
                  </a:lnTo>
                  <a:lnTo>
                    <a:pt x="398183" y="3320237"/>
                  </a:lnTo>
                  <a:lnTo>
                    <a:pt x="385521" y="3320237"/>
                  </a:lnTo>
                  <a:lnTo>
                    <a:pt x="372859" y="3321507"/>
                  </a:lnTo>
                  <a:lnTo>
                    <a:pt x="365760" y="3266897"/>
                  </a:lnTo>
                  <a:lnTo>
                    <a:pt x="358711" y="3212287"/>
                  </a:lnTo>
                  <a:lnTo>
                    <a:pt x="354317" y="3177997"/>
                  </a:lnTo>
                  <a:lnTo>
                    <a:pt x="354317" y="3321507"/>
                  </a:lnTo>
                  <a:lnTo>
                    <a:pt x="337070" y="3322777"/>
                  </a:lnTo>
                  <a:lnTo>
                    <a:pt x="302590" y="3322777"/>
                  </a:lnTo>
                  <a:lnTo>
                    <a:pt x="285356" y="3324047"/>
                  </a:lnTo>
                  <a:lnTo>
                    <a:pt x="282790" y="3269437"/>
                  </a:lnTo>
                  <a:lnTo>
                    <a:pt x="281381" y="3217367"/>
                  </a:lnTo>
                  <a:lnTo>
                    <a:pt x="281038" y="3174187"/>
                  </a:lnTo>
                  <a:lnTo>
                    <a:pt x="280974" y="3157677"/>
                  </a:lnTo>
                  <a:lnTo>
                    <a:pt x="281622" y="3106877"/>
                  </a:lnTo>
                  <a:lnTo>
                    <a:pt x="283400" y="3050997"/>
                  </a:lnTo>
                  <a:lnTo>
                    <a:pt x="286245" y="2997657"/>
                  </a:lnTo>
                  <a:lnTo>
                    <a:pt x="312915" y="2995117"/>
                  </a:lnTo>
                  <a:lnTo>
                    <a:pt x="326656" y="3104337"/>
                  </a:lnTo>
                  <a:lnTo>
                    <a:pt x="354317" y="3321507"/>
                  </a:lnTo>
                  <a:lnTo>
                    <a:pt x="354317" y="3177997"/>
                  </a:lnTo>
                  <a:lnTo>
                    <a:pt x="351713" y="3157677"/>
                  </a:lnTo>
                  <a:lnTo>
                    <a:pt x="344741" y="3103067"/>
                  </a:lnTo>
                  <a:lnTo>
                    <a:pt x="337820" y="3048457"/>
                  </a:lnTo>
                  <a:lnTo>
                    <a:pt x="330949" y="2993847"/>
                  </a:lnTo>
                  <a:lnTo>
                    <a:pt x="331203" y="2993847"/>
                  </a:lnTo>
                  <a:lnTo>
                    <a:pt x="338340" y="2992577"/>
                  </a:lnTo>
                  <a:lnTo>
                    <a:pt x="345490" y="2992577"/>
                  </a:lnTo>
                  <a:lnTo>
                    <a:pt x="352628" y="2991307"/>
                  </a:lnTo>
                  <a:lnTo>
                    <a:pt x="359778" y="2991307"/>
                  </a:lnTo>
                  <a:lnTo>
                    <a:pt x="367474" y="3038297"/>
                  </a:lnTo>
                  <a:lnTo>
                    <a:pt x="375640" y="3085287"/>
                  </a:lnTo>
                  <a:lnTo>
                    <a:pt x="384289" y="3132277"/>
                  </a:lnTo>
                  <a:lnTo>
                    <a:pt x="393407" y="3179267"/>
                  </a:lnTo>
                  <a:lnTo>
                    <a:pt x="402983" y="3224987"/>
                  </a:lnTo>
                  <a:lnTo>
                    <a:pt x="413029" y="3271977"/>
                  </a:lnTo>
                  <a:lnTo>
                    <a:pt x="423532" y="3318967"/>
                  </a:lnTo>
                  <a:lnTo>
                    <a:pt x="423532" y="3233915"/>
                  </a:lnTo>
                  <a:lnTo>
                    <a:pt x="421335" y="3223717"/>
                  </a:lnTo>
                  <a:lnTo>
                    <a:pt x="411683" y="3176727"/>
                  </a:lnTo>
                  <a:lnTo>
                    <a:pt x="402501" y="3129737"/>
                  </a:lnTo>
                  <a:lnTo>
                    <a:pt x="393788" y="3082747"/>
                  </a:lnTo>
                  <a:lnTo>
                    <a:pt x="385559" y="3035757"/>
                  </a:lnTo>
                  <a:lnTo>
                    <a:pt x="378218" y="2991307"/>
                  </a:lnTo>
                  <a:lnTo>
                    <a:pt x="377812" y="2988767"/>
                  </a:lnTo>
                  <a:lnTo>
                    <a:pt x="382765" y="2987497"/>
                  </a:lnTo>
                  <a:lnTo>
                    <a:pt x="392544" y="2986227"/>
                  </a:lnTo>
                  <a:lnTo>
                    <a:pt x="397103" y="3037027"/>
                  </a:lnTo>
                  <a:lnTo>
                    <a:pt x="411645" y="3084017"/>
                  </a:lnTo>
                  <a:lnTo>
                    <a:pt x="432663" y="3129737"/>
                  </a:lnTo>
                  <a:lnTo>
                    <a:pt x="456704" y="3174187"/>
                  </a:lnTo>
                  <a:lnTo>
                    <a:pt x="480263" y="3218637"/>
                  </a:lnTo>
                  <a:lnTo>
                    <a:pt x="499872" y="3265627"/>
                  </a:lnTo>
                  <a:lnTo>
                    <a:pt x="512051" y="3313887"/>
                  </a:lnTo>
                  <a:lnTo>
                    <a:pt x="512051" y="3246793"/>
                  </a:lnTo>
                  <a:lnTo>
                    <a:pt x="499719" y="3217367"/>
                  </a:lnTo>
                  <a:lnTo>
                    <a:pt x="476338" y="3171647"/>
                  </a:lnTo>
                  <a:lnTo>
                    <a:pt x="452221" y="3127197"/>
                  </a:lnTo>
                  <a:lnTo>
                    <a:pt x="430872" y="3081477"/>
                  </a:lnTo>
                  <a:lnTo>
                    <a:pt x="415785" y="3033217"/>
                  </a:lnTo>
                  <a:lnTo>
                    <a:pt x="410845" y="2986227"/>
                  </a:lnTo>
                  <a:lnTo>
                    <a:pt x="410451" y="2982417"/>
                  </a:lnTo>
                  <a:lnTo>
                    <a:pt x="412178" y="2979877"/>
                  </a:lnTo>
                  <a:lnTo>
                    <a:pt x="414769" y="2976067"/>
                  </a:lnTo>
                  <a:lnTo>
                    <a:pt x="409943" y="2959557"/>
                  </a:lnTo>
                  <a:lnTo>
                    <a:pt x="400621" y="2940507"/>
                  </a:lnTo>
                  <a:lnTo>
                    <a:pt x="394449" y="2931033"/>
                  </a:lnTo>
                  <a:lnTo>
                    <a:pt x="394449" y="2967177"/>
                  </a:lnTo>
                  <a:lnTo>
                    <a:pt x="344893" y="2973527"/>
                  </a:lnTo>
                  <a:lnTo>
                    <a:pt x="295071" y="2978607"/>
                  </a:lnTo>
                  <a:lnTo>
                    <a:pt x="267703" y="2979305"/>
                  </a:lnTo>
                  <a:lnTo>
                    <a:pt x="267703" y="2997657"/>
                  </a:lnTo>
                  <a:lnTo>
                    <a:pt x="264909" y="3052267"/>
                  </a:lnTo>
                  <a:lnTo>
                    <a:pt x="263169" y="3106877"/>
                  </a:lnTo>
                  <a:lnTo>
                    <a:pt x="262521" y="3157677"/>
                  </a:lnTo>
                  <a:lnTo>
                    <a:pt x="262534" y="3171647"/>
                  </a:lnTo>
                  <a:lnTo>
                    <a:pt x="262801" y="3212287"/>
                  </a:lnTo>
                  <a:lnTo>
                    <a:pt x="262890" y="3217367"/>
                  </a:lnTo>
                  <a:lnTo>
                    <a:pt x="264223" y="3269437"/>
                  </a:lnTo>
                  <a:lnTo>
                    <a:pt x="266687" y="3324047"/>
                  </a:lnTo>
                  <a:lnTo>
                    <a:pt x="199758" y="3324047"/>
                  </a:lnTo>
                  <a:lnTo>
                    <a:pt x="213652" y="3231337"/>
                  </a:lnTo>
                  <a:lnTo>
                    <a:pt x="227495" y="3137357"/>
                  </a:lnTo>
                  <a:lnTo>
                    <a:pt x="241274" y="3044647"/>
                  </a:lnTo>
                  <a:lnTo>
                    <a:pt x="248145" y="2997657"/>
                  </a:lnTo>
                  <a:lnTo>
                    <a:pt x="267703" y="2997657"/>
                  </a:lnTo>
                  <a:lnTo>
                    <a:pt x="267703" y="2979305"/>
                  </a:lnTo>
                  <a:lnTo>
                    <a:pt x="245097" y="2979877"/>
                  </a:lnTo>
                  <a:lnTo>
                    <a:pt x="230238" y="2979128"/>
                  </a:lnTo>
                  <a:lnTo>
                    <a:pt x="230238" y="2997657"/>
                  </a:lnTo>
                  <a:lnTo>
                    <a:pt x="216484" y="3091637"/>
                  </a:lnTo>
                  <a:lnTo>
                    <a:pt x="202679" y="3184347"/>
                  </a:lnTo>
                  <a:lnTo>
                    <a:pt x="188798" y="3278327"/>
                  </a:lnTo>
                  <a:lnTo>
                    <a:pt x="181851" y="3325317"/>
                  </a:lnTo>
                  <a:lnTo>
                    <a:pt x="165061" y="3325317"/>
                  </a:lnTo>
                  <a:lnTo>
                    <a:pt x="148259" y="3324047"/>
                  </a:lnTo>
                  <a:lnTo>
                    <a:pt x="114668" y="3324047"/>
                  </a:lnTo>
                  <a:lnTo>
                    <a:pt x="156591" y="3184347"/>
                  </a:lnTo>
                  <a:lnTo>
                    <a:pt x="184416" y="3090367"/>
                  </a:lnTo>
                  <a:lnTo>
                    <a:pt x="198272" y="3044647"/>
                  </a:lnTo>
                  <a:lnTo>
                    <a:pt x="212077" y="2997657"/>
                  </a:lnTo>
                  <a:lnTo>
                    <a:pt x="230238" y="2997657"/>
                  </a:lnTo>
                  <a:lnTo>
                    <a:pt x="230238" y="2979128"/>
                  </a:lnTo>
                  <a:lnTo>
                    <a:pt x="195122" y="2977337"/>
                  </a:lnTo>
                  <a:lnTo>
                    <a:pt x="194297" y="2977286"/>
                  </a:lnTo>
                  <a:lnTo>
                    <a:pt x="194297" y="2996387"/>
                  </a:lnTo>
                  <a:lnTo>
                    <a:pt x="152488" y="3136087"/>
                  </a:lnTo>
                  <a:lnTo>
                    <a:pt x="96761" y="3324047"/>
                  </a:lnTo>
                  <a:lnTo>
                    <a:pt x="66789" y="3322777"/>
                  </a:lnTo>
                  <a:lnTo>
                    <a:pt x="36817" y="3322777"/>
                  </a:lnTo>
                  <a:lnTo>
                    <a:pt x="39217" y="3287217"/>
                  </a:lnTo>
                  <a:lnTo>
                    <a:pt x="48260" y="3254197"/>
                  </a:lnTo>
                  <a:lnTo>
                    <a:pt x="62077" y="3221177"/>
                  </a:lnTo>
                  <a:lnTo>
                    <a:pt x="78854" y="3190697"/>
                  </a:lnTo>
                  <a:lnTo>
                    <a:pt x="78727" y="3190697"/>
                  </a:lnTo>
                  <a:lnTo>
                    <a:pt x="107061" y="3144977"/>
                  </a:lnTo>
                  <a:lnTo>
                    <a:pt x="133946" y="3097987"/>
                  </a:lnTo>
                  <a:lnTo>
                    <a:pt x="153962" y="3047187"/>
                  </a:lnTo>
                  <a:lnTo>
                    <a:pt x="161658" y="2993847"/>
                  </a:lnTo>
                  <a:lnTo>
                    <a:pt x="169773" y="2995117"/>
                  </a:lnTo>
                  <a:lnTo>
                    <a:pt x="177927" y="2995117"/>
                  </a:lnTo>
                  <a:lnTo>
                    <a:pt x="186105" y="2996387"/>
                  </a:lnTo>
                  <a:lnTo>
                    <a:pt x="194297" y="2996387"/>
                  </a:lnTo>
                  <a:lnTo>
                    <a:pt x="194297" y="2977286"/>
                  </a:lnTo>
                  <a:lnTo>
                    <a:pt x="145275" y="2973527"/>
                  </a:lnTo>
                  <a:lnTo>
                    <a:pt x="165176" y="2944317"/>
                  </a:lnTo>
                  <a:lnTo>
                    <a:pt x="196291" y="2926537"/>
                  </a:lnTo>
                  <a:lnTo>
                    <a:pt x="232600" y="2916377"/>
                  </a:lnTo>
                  <a:lnTo>
                    <a:pt x="256247" y="2913837"/>
                  </a:lnTo>
                  <a:lnTo>
                    <a:pt x="268084" y="2912567"/>
                  </a:lnTo>
                  <a:lnTo>
                    <a:pt x="305015" y="2912567"/>
                  </a:lnTo>
                  <a:lnTo>
                    <a:pt x="342163" y="2918917"/>
                  </a:lnTo>
                  <a:lnTo>
                    <a:pt x="373862" y="2936697"/>
                  </a:lnTo>
                  <a:lnTo>
                    <a:pt x="394449" y="2967177"/>
                  </a:lnTo>
                  <a:lnTo>
                    <a:pt x="394449" y="2931033"/>
                  </a:lnTo>
                  <a:lnTo>
                    <a:pt x="394779" y="2840177"/>
                  </a:lnTo>
                  <a:lnTo>
                    <a:pt x="397179" y="2777947"/>
                  </a:lnTo>
                  <a:lnTo>
                    <a:pt x="398894" y="2737307"/>
                  </a:lnTo>
                  <a:lnTo>
                    <a:pt x="397865" y="2734767"/>
                  </a:lnTo>
                  <a:lnTo>
                    <a:pt x="393725" y="2724607"/>
                  </a:lnTo>
                  <a:lnTo>
                    <a:pt x="388277" y="2720797"/>
                  </a:lnTo>
                  <a:lnTo>
                    <a:pt x="382816" y="2716987"/>
                  </a:lnTo>
                  <a:lnTo>
                    <a:pt x="380949" y="2716987"/>
                  </a:lnTo>
                  <a:lnTo>
                    <a:pt x="380949" y="2744927"/>
                  </a:lnTo>
                  <a:lnTo>
                    <a:pt x="380072" y="2752547"/>
                  </a:lnTo>
                  <a:lnTo>
                    <a:pt x="379971" y="2758897"/>
                  </a:lnTo>
                  <a:lnTo>
                    <a:pt x="378828" y="2759240"/>
                  </a:lnTo>
                  <a:lnTo>
                    <a:pt x="378828" y="2777947"/>
                  </a:lnTo>
                  <a:lnTo>
                    <a:pt x="377304" y="2821127"/>
                  </a:lnTo>
                  <a:lnTo>
                    <a:pt x="376796" y="2821254"/>
                  </a:lnTo>
                  <a:lnTo>
                    <a:pt x="376796" y="2840177"/>
                  </a:lnTo>
                  <a:lnTo>
                    <a:pt x="374129" y="2912567"/>
                  </a:lnTo>
                  <a:lnTo>
                    <a:pt x="327799" y="2896057"/>
                  </a:lnTo>
                  <a:lnTo>
                    <a:pt x="277647" y="2892247"/>
                  </a:lnTo>
                  <a:lnTo>
                    <a:pt x="227190" y="2898597"/>
                  </a:lnTo>
                  <a:lnTo>
                    <a:pt x="179946" y="2913837"/>
                  </a:lnTo>
                  <a:lnTo>
                    <a:pt x="180073" y="2887167"/>
                  </a:lnTo>
                  <a:lnTo>
                    <a:pt x="259816" y="2868117"/>
                  </a:lnTo>
                  <a:lnTo>
                    <a:pt x="376796" y="2840177"/>
                  </a:lnTo>
                  <a:lnTo>
                    <a:pt x="376796" y="2821254"/>
                  </a:lnTo>
                  <a:lnTo>
                    <a:pt x="180073" y="2868117"/>
                  </a:lnTo>
                  <a:lnTo>
                    <a:pt x="180073" y="2835097"/>
                  </a:lnTo>
                  <a:lnTo>
                    <a:pt x="241896" y="2817317"/>
                  </a:lnTo>
                  <a:lnTo>
                    <a:pt x="378828" y="2777947"/>
                  </a:lnTo>
                  <a:lnTo>
                    <a:pt x="378828" y="2759240"/>
                  </a:lnTo>
                  <a:lnTo>
                    <a:pt x="180708" y="2817317"/>
                  </a:lnTo>
                  <a:lnTo>
                    <a:pt x="180708" y="2788107"/>
                  </a:lnTo>
                  <a:lnTo>
                    <a:pt x="210324" y="2776677"/>
                  </a:lnTo>
                  <a:lnTo>
                    <a:pt x="233286" y="2769057"/>
                  </a:lnTo>
                  <a:lnTo>
                    <a:pt x="240944" y="2766517"/>
                  </a:lnTo>
                  <a:lnTo>
                    <a:pt x="270129" y="2753817"/>
                  </a:lnTo>
                  <a:lnTo>
                    <a:pt x="295389" y="2737307"/>
                  </a:lnTo>
                  <a:lnTo>
                    <a:pt x="315290" y="2737307"/>
                  </a:lnTo>
                  <a:lnTo>
                    <a:pt x="335356" y="2736037"/>
                  </a:lnTo>
                  <a:lnTo>
                    <a:pt x="355409" y="2734767"/>
                  </a:lnTo>
                  <a:lnTo>
                    <a:pt x="375399" y="2736037"/>
                  </a:lnTo>
                  <a:lnTo>
                    <a:pt x="375653" y="2736037"/>
                  </a:lnTo>
                  <a:lnTo>
                    <a:pt x="380250" y="2738577"/>
                  </a:lnTo>
                  <a:lnTo>
                    <a:pt x="380949" y="2744927"/>
                  </a:lnTo>
                  <a:lnTo>
                    <a:pt x="380949" y="2716987"/>
                  </a:lnTo>
                  <a:lnTo>
                    <a:pt x="366382" y="2716987"/>
                  </a:lnTo>
                  <a:lnTo>
                    <a:pt x="359994" y="2692857"/>
                  </a:lnTo>
                  <a:lnTo>
                    <a:pt x="358648" y="2687777"/>
                  </a:lnTo>
                  <a:lnTo>
                    <a:pt x="347967" y="2682036"/>
                  </a:lnTo>
                  <a:lnTo>
                    <a:pt x="347967" y="2716987"/>
                  </a:lnTo>
                  <a:lnTo>
                    <a:pt x="271005" y="2719070"/>
                  </a:lnTo>
                  <a:lnTo>
                    <a:pt x="271005" y="2736037"/>
                  </a:lnTo>
                  <a:lnTo>
                    <a:pt x="226148" y="2753817"/>
                  </a:lnTo>
                  <a:lnTo>
                    <a:pt x="180454" y="2769057"/>
                  </a:lnTo>
                  <a:lnTo>
                    <a:pt x="180454" y="2741117"/>
                  </a:lnTo>
                  <a:lnTo>
                    <a:pt x="271005" y="2736037"/>
                  </a:lnTo>
                  <a:lnTo>
                    <a:pt x="271005" y="2719070"/>
                  </a:lnTo>
                  <a:lnTo>
                    <a:pt x="206997" y="2720797"/>
                  </a:lnTo>
                  <a:lnTo>
                    <a:pt x="207848" y="2710637"/>
                  </a:lnTo>
                  <a:lnTo>
                    <a:pt x="215061" y="2704287"/>
                  </a:lnTo>
                  <a:lnTo>
                    <a:pt x="225310" y="2699207"/>
                  </a:lnTo>
                  <a:lnTo>
                    <a:pt x="235318" y="2697937"/>
                  </a:lnTo>
                  <a:lnTo>
                    <a:pt x="265252" y="2696667"/>
                  </a:lnTo>
                  <a:lnTo>
                    <a:pt x="303618" y="2692857"/>
                  </a:lnTo>
                  <a:lnTo>
                    <a:pt x="335965" y="2696667"/>
                  </a:lnTo>
                  <a:lnTo>
                    <a:pt x="347967" y="2716987"/>
                  </a:lnTo>
                  <a:lnTo>
                    <a:pt x="347967" y="2682036"/>
                  </a:lnTo>
                  <a:lnTo>
                    <a:pt x="337426" y="2676347"/>
                  </a:lnTo>
                  <a:lnTo>
                    <a:pt x="309333" y="2675077"/>
                  </a:lnTo>
                  <a:lnTo>
                    <a:pt x="289420" y="2676868"/>
                  </a:lnTo>
                  <a:lnTo>
                    <a:pt x="289420" y="0"/>
                  </a:lnTo>
                  <a:lnTo>
                    <a:pt x="271132" y="0"/>
                  </a:lnTo>
                  <a:lnTo>
                    <a:pt x="271132" y="2677617"/>
                  </a:lnTo>
                  <a:lnTo>
                    <a:pt x="252399" y="2677617"/>
                  </a:lnTo>
                  <a:lnTo>
                    <a:pt x="222364" y="2681427"/>
                  </a:lnTo>
                  <a:lnTo>
                    <a:pt x="198704" y="2695397"/>
                  </a:lnTo>
                  <a:lnTo>
                    <a:pt x="189217" y="2722067"/>
                  </a:lnTo>
                  <a:lnTo>
                    <a:pt x="172529" y="2722067"/>
                  </a:lnTo>
                  <a:lnTo>
                    <a:pt x="165874" y="2725877"/>
                  </a:lnTo>
                  <a:lnTo>
                    <a:pt x="163182" y="2733497"/>
                  </a:lnTo>
                  <a:lnTo>
                    <a:pt x="163080" y="2769057"/>
                  </a:lnTo>
                  <a:lnTo>
                    <a:pt x="162953" y="2796997"/>
                  </a:lnTo>
                  <a:lnTo>
                    <a:pt x="162712" y="2840177"/>
                  </a:lnTo>
                  <a:lnTo>
                    <a:pt x="162572" y="2868117"/>
                  </a:lnTo>
                  <a:lnTo>
                    <a:pt x="162547" y="2925267"/>
                  </a:lnTo>
                  <a:lnTo>
                    <a:pt x="149504" y="2935427"/>
                  </a:lnTo>
                  <a:lnTo>
                    <a:pt x="137109" y="2955747"/>
                  </a:lnTo>
                  <a:lnTo>
                    <a:pt x="132854" y="2976067"/>
                  </a:lnTo>
                  <a:lnTo>
                    <a:pt x="144259" y="2992577"/>
                  </a:lnTo>
                  <a:lnTo>
                    <a:pt x="141554" y="3024327"/>
                  </a:lnTo>
                  <a:lnTo>
                    <a:pt x="128384" y="3059887"/>
                  </a:lnTo>
                  <a:lnTo>
                    <a:pt x="108127" y="3097987"/>
                  </a:lnTo>
                  <a:lnTo>
                    <a:pt x="84188" y="3139897"/>
                  </a:lnTo>
                  <a:lnTo>
                    <a:pt x="59918" y="3183077"/>
                  </a:lnTo>
                  <a:lnTo>
                    <a:pt x="38735" y="3228797"/>
                  </a:lnTo>
                  <a:lnTo>
                    <a:pt x="24028" y="3274517"/>
                  </a:lnTo>
                  <a:lnTo>
                    <a:pt x="19164" y="3320237"/>
                  </a:lnTo>
                  <a:lnTo>
                    <a:pt x="5753" y="3339287"/>
                  </a:lnTo>
                  <a:lnTo>
                    <a:pt x="0" y="3367227"/>
                  </a:lnTo>
                  <a:lnTo>
                    <a:pt x="3035" y="3393897"/>
                  </a:lnTo>
                  <a:lnTo>
                    <a:pt x="15989" y="3409137"/>
                  </a:lnTo>
                  <a:lnTo>
                    <a:pt x="25882" y="3451047"/>
                  </a:lnTo>
                  <a:lnTo>
                    <a:pt x="40716" y="3487877"/>
                  </a:lnTo>
                  <a:lnTo>
                    <a:pt x="59931" y="3520897"/>
                  </a:lnTo>
                  <a:lnTo>
                    <a:pt x="109372" y="3574237"/>
                  </a:lnTo>
                  <a:lnTo>
                    <a:pt x="169887" y="3609797"/>
                  </a:lnTo>
                  <a:lnTo>
                    <a:pt x="237159" y="3627577"/>
                  </a:lnTo>
                  <a:lnTo>
                    <a:pt x="271983" y="3630117"/>
                  </a:lnTo>
                  <a:lnTo>
                    <a:pt x="306882" y="3628847"/>
                  </a:lnTo>
                  <a:lnTo>
                    <a:pt x="341312" y="3623767"/>
                  </a:lnTo>
                  <a:lnTo>
                    <a:pt x="370560" y="3614877"/>
                  </a:lnTo>
                  <a:lnTo>
                    <a:pt x="374738" y="3613607"/>
                  </a:lnTo>
                  <a:lnTo>
                    <a:pt x="436410" y="3581857"/>
                  </a:lnTo>
                  <a:lnTo>
                    <a:pt x="487565" y="3533597"/>
                  </a:lnTo>
                  <a:lnTo>
                    <a:pt x="523913" y="3468827"/>
                  </a:lnTo>
                  <a:lnTo>
                    <a:pt x="535178" y="3430727"/>
                  </a:lnTo>
                  <a:lnTo>
                    <a:pt x="539140" y="3402787"/>
                  </a:lnTo>
                  <a:lnTo>
                    <a:pt x="541134" y="3388817"/>
                  </a:lnTo>
                  <a:lnTo>
                    <a:pt x="545096" y="336976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7515605" y="3492246"/>
              <a:ext cx="125095" cy="76200"/>
            </a:xfrm>
            <a:custGeom>
              <a:avLst/>
              <a:gdLst/>
              <a:ahLst/>
              <a:cxnLst/>
              <a:rect l="l" t="t" r="r" b="b"/>
              <a:pathLst>
                <a:path w="125095" h="76200">
                  <a:moveTo>
                    <a:pt x="0" y="0"/>
                  </a:moveTo>
                  <a:lnTo>
                    <a:pt x="25955" y="25532"/>
                  </a:lnTo>
                  <a:lnTo>
                    <a:pt x="56769" y="45958"/>
                  </a:lnTo>
                  <a:lnTo>
                    <a:pt x="90439" y="62454"/>
                  </a:lnTo>
                  <a:lnTo>
                    <a:pt x="124968" y="76199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7194677" y="3730752"/>
              <a:ext cx="144780" cy="169545"/>
            </a:xfrm>
            <a:custGeom>
              <a:avLst/>
              <a:gdLst/>
              <a:ahLst/>
              <a:cxnLst/>
              <a:rect l="l" t="t" r="r" b="b"/>
              <a:pathLst>
                <a:path w="144779" h="169545">
                  <a:moveTo>
                    <a:pt x="34417" y="55880"/>
                  </a:moveTo>
                  <a:lnTo>
                    <a:pt x="26212" y="50038"/>
                  </a:lnTo>
                  <a:lnTo>
                    <a:pt x="17487" y="42621"/>
                  </a:lnTo>
                  <a:lnTo>
                    <a:pt x="8623" y="38239"/>
                  </a:lnTo>
                  <a:lnTo>
                    <a:pt x="0" y="41529"/>
                  </a:lnTo>
                  <a:lnTo>
                    <a:pt x="2679" y="55473"/>
                  </a:lnTo>
                  <a:lnTo>
                    <a:pt x="18491" y="67043"/>
                  </a:lnTo>
                  <a:lnTo>
                    <a:pt x="33655" y="69443"/>
                  </a:lnTo>
                  <a:lnTo>
                    <a:pt x="34417" y="55880"/>
                  </a:lnTo>
                  <a:close/>
                </a:path>
                <a:path w="144779" h="169545">
                  <a:moveTo>
                    <a:pt x="40513" y="102235"/>
                  </a:moveTo>
                  <a:lnTo>
                    <a:pt x="28282" y="101892"/>
                  </a:lnTo>
                  <a:lnTo>
                    <a:pt x="12153" y="110363"/>
                  </a:lnTo>
                  <a:lnTo>
                    <a:pt x="2070" y="121996"/>
                  </a:lnTo>
                  <a:lnTo>
                    <a:pt x="8001" y="131064"/>
                  </a:lnTo>
                  <a:lnTo>
                    <a:pt x="18313" y="126276"/>
                  </a:lnTo>
                  <a:lnTo>
                    <a:pt x="30302" y="120078"/>
                  </a:lnTo>
                  <a:lnTo>
                    <a:pt x="39268" y="112179"/>
                  </a:lnTo>
                  <a:lnTo>
                    <a:pt x="40513" y="102235"/>
                  </a:lnTo>
                  <a:close/>
                </a:path>
                <a:path w="144779" h="169545">
                  <a:moveTo>
                    <a:pt x="79375" y="142392"/>
                  </a:moveTo>
                  <a:lnTo>
                    <a:pt x="76923" y="125590"/>
                  </a:lnTo>
                  <a:lnTo>
                    <a:pt x="68834" y="118872"/>
                  </a:lnTo>
                  <a:lnTo>
                    <a:pt x="62064" y="128016"/>
                  </a:lnTo>
                  <a:lnTo>
                    <a:pt x="59563" y="145618"/>
                  </a:lnTo>
                  <a:lnTo>
                    <a:pt x="62001" y="162407"/>
                  </a:lnTo>
                  <a:lnTo>
                    <a:pt x="70104" y="169113"/>
                  </a:lnTo>
                  <a:lnTo>
                    <a:pt x="76860" y="159994"/>
                  </a:lnTo>
                  <a:lnTo>
                    <a:pt x="79375" y="142392"/>
                  </a:lnTo>
                  <a:close/>
                </a:path>
                <a:path w="144779" h="169545">
                  <a:moveTo>
                    <a:pt x="79375" y="23533"/>
                  </a:moveTo>
                  <a:lnTo>
                    <a:pt x="76923" y="6718"/>
                  </a:lnTo>
                  <a:lnTo>
                    <a:pt x="68834" y="0"/>
                  </a:lnTo>
                  <a:lnTo>
                    <a:pt x="62064" y="9144"/>
                  </a:lnTo>
                  <a:lnTo>
                    <a:pt x="59563" y="26771"/>
                  </a:lnTo>
                  <a:lnTo>
                    <a:pt x="62001" y="43586"/>
                  </a:lnTo>
                  <a:lnTo>
                    <a:pt x="70104" y="50292"/>
                  </a:lnTo>
                  <a:lnTo>
                    <a:pt x="76860" y="41148"/>
                  </a:lnTo>
                  <a:lnTo>
                    <a:pt x="79375" y="23533"/>
                  </a:lnTo>
                  <a:close/>
                </a:path>
                <a:path w="144779" h="169545">
                  <a:moveTo>
                    <a:pt x="144018" y="116840"/>
                  </a:moveTo>
                  <a:lnTo>
                    <a:pt x="133769" y="110896"/>
                  </a:lnTo>
                  <a:lnTo>
                    <a:pt x="122910" y="102857"/>
                  </a:lnTo>
                  <a:lnTo>
                    <a:pt x="112128" y="97751"/>
                  </a:lnTo>
                  <a:lnTo>
                    <a:pt x="102108" y="100584"/>
                  </a:lnTo>
                  <a:lnTo>
                    <a:pt x="105841" y="114973"/>
                  </a:lnTo>
                  <a:lnTo>
                    <a:pt x="124536" y="127444"/>
                  </a:lnTo>
                  <a:lnTo>
                    <a:pt x="142481" y="130543"/>
                  </a:lnTo>
                  <a:lnTo>
                    <a:pt x="144018" y="116840"/>
                  </a:lnTo>
                  <a:close/>
                </a:path>
                <a:path w="144779" h="169545">
                  <a:moveTo>
                    <a:pt x="144780" y="41783"/>
                  </a:moveTo>
                  <a:lnTo>
                    <a:pt x="134924" y="38227"/>
                  </a:lnTo>
                  <a:lnTo>
                    <a:pt x="122682" y="43345"/>
                  </a:lnTo>
                  <a:lnTo>
                    <a:pt x="110515" y="52222"/>
                  </a:lnTo>
                  <a:lnTo>
                    <a:pt x="100965" y="59944"/>
                  </a:lnTo>
                  <a:lnTo>
                    <a:pt x="106324" y="70002"/>
                  </a:lnTo>
                  <a:lnTo>
                    <a:pt x="122339" y="65633"/>
                  </a:lnTo>
                  <a:lnTo>
                    <a:pt x="138620" y="53873"/>
                  </a:lnTo>
                  <a:lnTo>
                    <a:pt x="144780" y="41783"/>
                  </a:lnTo>
                  <a:close/>
                </a:path>
              </a:pathLst>
            </a:custGeom>
            <a:solidFill>
              <a:srgbClr val="89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86057" y="618192"/>
            <a:ext cx="6890479" cy="1619802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35"/>
              </a:spcBef>
            </a:pPr>
            <a:r>
              <a:rPr sz="2800" spc="-150" dirty="0"/>
              <a:t>Geleceği hayal ettiğimizde düşündüğümüz  şeylerden bir tanesi de </a:t>
            </a:r>
            <a:r>
              <a:rPr sz="2800" spc="-150" dirty="0">
                <a:solidFill>
                  <a:srgbClr val="FF0000"/>
                </a:solidFill>
              </a:rPr>
              <a:t>hangi mesleği  yaptığımızdır.</a:t>
            </a:r>
            <a:r>
              <a:rPr sz="2800" spc="-150" dirty="0"/>
              <a:t> Peki meslek denince akla  ne gelir?</a:t>
            </a:r>
          </a:p>
        </p:txBody>
      </p:sp>
      <p:sp>
        <p:nvSpPr>
          <p:cNvPr id="50" name="object 50"/>
          <p:cNvSpPr/>
          <p:nvPr/>
        </p:nvSpPr>
        <p:spPr>
          <a:xfrm>
            <a:off x="944880" y="2353055"/>
            <a:ext cx="5425440" cy="26090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515" dirty="0"/>
              <a:t>16</a:t>
            </a:fld>
            <a:endParaRPr spc="-51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6328" y="0"/>
            <a:ext cx="220345" cy="594360"/>
          </a:xfrm>
          <a:custGeom>
            <a:avLst/>
            <a:gdLst/>
            <a:ahLst/>
            <a:cxnLst/>
            <a:rect l="l" t="t" r="r" b="b"/>
            <a:pathLst>
              <a:path w="220344" h="594360">
                <a:moveTo>
                  <a:pt x="219925" y="398183"/>
                </a:moveTo>
                <a:lnTo>
                  <a:pt x="218236" y="372237"/>
                </a:lnTo>
                <a:lnTo>
                  <a:pt x="202692" y="357568"/>
                </a:lnTo>
                <a:lnTo>
                  <a:pt x="187566" y="342798"/>
                </a:lnTo>
                <a:lnTo>
                  <a:pt x="179755" y="324040"/>
                </a:lnTo>
                <a:lnTo>
                  <a:pt x="186232" y="297434"/>
                </a:lnTo>
                <a:lnTo>
                  <a:pt x="186994" y="295910"/>
                </a:lnTo>
                <a:lnTo>
                  <a:pt x="204139" y="298069"/>
                </a:lnTo>
                <a:lnTo>
                  <a:pt x="202488" y="286385"/>
                </a:lnTo>
                <a:lnTo>
                  <a:pt x="204812" y="256120"/>
                </a:lnTo>
                <a:lnTo>
                  <a:pt x="202577" y="225209"/>
                </a:lnTo>
                <a:lnTo>
                  <a:pt x="192773" y="196913"/>
                </a:lnTo>
                <a:lnTo>
                  <a:pt x="172389" y="174498"/>
                </a:lnTo>
                <a:lnTo>
                  <a:pt x="173570" y="148958"/>
                </a:lnTo>
                <a:lnTo>
                  <a:pt x="173228" y="114287"/>
                </a:lnTo>
                <a:lnTo>
                  <a:pt x="167182" y="84264"/>
                </a:lnTo>
                <a:lnTo>
                  <a:pt x="151307" y="72644"/>
                </a:lnTo>
                <a:lnTo>
                  <a:pt x="133591" y="57264"/>
                </a:lnTo>
                <a:lnTo>
                  <a:pt x="115163" y="54864"/>
                </a:lnTo>
                <a:lnTo>
                  <a:pt x="117271" y="54864"/>
                </a:lnTo>
                <a:lnTo>
                  <a:pt x="117271" y="0"/>
                </a:lnTo>
                <a:lnTo>
                  <a:pt x="106603" y="0"/>
                </a:lnTo>
                <a:lnTo>
                  <a:pt x="106603" y="53759"/>
                </a:lnTo>
                <a:lnTo>
                  <a:pt x="104736" y="53505"/>
                </a:lnTo>
                <a:lnTo>
                  <a:pt x="77482" y="61506"/>
                </a:lnTo>
                <a:lnTo>
                  <a:pt x="64566" y="81407"/>
                </a:lnTo>
                <a:lnTo>
                  <a:pt x="51117" y="95148"/>
                </a:lnTo>
                <a:lnTo>
                  <a:pt x="48069" y="124180"/>
                </a:lnTo>
                <a:lnTo>
                  <a:pt x="50177" y="156489"/>
                </a:lnTo>
                <a:lnTo>
                  <a:pt x="52247" y="180086"/>
                </a:lnTo>
                <a:lnTo>
                  <a:pt x="32270" y="202615"/>
                </a:lnTo>
                <a:lnTo>
                  <a:pt x="21386" y="230454"/>
                </a:lnTo>
                <a:lnTo>
                  <a:pt x="17056" y="260858"/>
                </a:lnTo>
                <a:lnTo>
                  <a:pt x="16814" y="291084"/>
                </a:lnTo>
                <a:lnTo>
                  <a:pt x="19507" y="298094"/>
                </a:lnTo>
                <a:lnTo>
                  <a:pt x="25730" y="300088"/>
                </a:lnTo>
                <a:lnTo>
                  <a:pt x="39801" y="299466"/>
                </a:lnTo>
                <a:lnTo>
                  <a:pt x="40614" y="313258"/>
                </a:lnTo>
                <a:lnTo>
                  <a:pt x="39636" y="327050"/>
                </a:lnTo>
                <a:lnTo>
                  <a:pt x="35471" y="339813"/>
                </a:lnTo>
                <a:lnTo>
                  <a:pt x="26720" y="350520"/>
                </a:lnTo>
                <a:lnTo>
                  <a:pt x="17170" y="359905"/>
                </a:lnTo>
                <a:lnTo>
                  <a:pt x="11899" y="372478"/>
                </a:lnTo>
                <a:lnTo>
                  <a:pt x="13665" y="384086"/>
                </a:lnTo>
                <a:lnTo>
                  <a:pt x="25196" y="390525"/>
                </a:lnTo>
                <a:lnTo>
                  <a:pt x="10223" y="401916"/>
                </a:lnTo>
                <a:lnTo>
                  <a:pt x="2717" y="421017"/>
                </a:lnTo>
                <a:lnTo>
                  <a:pt x="5295" y="440677"/>
                </a:lnTo>
                <a:lnTo>
                  <a:pt x="20624" y="453771"/>
                </a:lnTo>
                <a:lnTo>
                  <a:pt x="4330" y="462445"/>
                </a:lnTo>
                <a:lnTo>
                  <a:pt x="0" y="476732"/>
                </a:lnTo>
                <a:lnTo>
                  <a:pt x="6743" y="490499"/>
                </a:lnTo>
                <a:lnTo>
                  <a:pt x="23672" y="497586"/>
                </a:lnTo>
                <a:lnTo>
                  <a:pt x="9499" y="511683"/>
                </a:lnTo>
                <a:lnTo>
                  <a:pt x="5003" y="529031"/>
                </a:lnTo>
                <a:lnTo>
                  <a:pt x="11455" y="544169"/>
                </a:lnTo>
                <a:lnTo>
                  <a:pt x="30149" y="551688"/>
                </a:lnTo>
                <a:lnTo>
                  <a:pt x="44767" y="550951"/>
                </a:lnTo>
                <a:lnTo>
                  <a:pt x="59321" y="548855"/>
                </a:lnTo>
                <a:lnTo>
                  <a:pt x="88315" y="543814"/>
                </a:lnTo>
                <a:lnTo>
                  <a:pt x="80378" y="551700"/>
                </a:lnTo>
                <a:lnTo>
                  <a:pt x="75425" y="561822"/>
                </a:lnTo>
                <a:lnTo>
                  <a:pt x="74561" y="572757"/>
                </a:lnTo>
                <a:lnTo>
                  <a:pt x="78917" y="583057"/>
                </a:lnTo>
                <a:lnTo>
                  <a:pt x="92748" y="592734"/>
                </a:lnTo>
                <a:lnTo>
                  <a:pt x="109296" y="594131"/>
                </a:lnTo>
                <a:lnTo>
                  <a:pt x="126555" y="590689"/>
                </a:lnTo>
                <a:lnTo>
                  <a:pt x="159334" y="580859"/>
                </a:lnTo>
                <a:lnTo>
                  <a:pt x="176517" y="575919"/>
                </a:lnTo>
                <a:lnTo>
                  <a:pt x="192544" y="568921"/>
                </a:lnTo>
                <a:lnTo>
                  <a:pt x="205917" y="557784"/>
                </a:lnTo>
                <a:lnTo>
                  <a:pt x="212013" y="544995"/>
                </a:lnTo>
                <a:lnTo>
                  <a:pt x="211226" y="531545"/>
                </a:lnTo>
                <a:lnTo>
                  <a:pt x="204038" y="520547"/>
                </a:lnTo>
                <a:lnTo>
                  <a:pt x="190931" y="515112"/>
                </a:lnTo>
                <a:lnTo>
                  <a:pt x="199542" y="508901"/>
                </a:lnTo>
                <a:lnTo>
                  <a:pt x="204927" y="500164"/>
                </a:lnTo>
                <a:lnTo>
                  <a:pt x="206641" y="490042"/>
                </a:lnTo>
                <a:lnTo>
                  <a:pt x="204266" y="479679"/>
                </a:lnTo>
                <a:lnTo>
                  <a:pt x="199631" y="472643"/>
                </a:lnTo>
                <a:lnTo>
                  <a:pt x="193179" y="467512"/>
                </a:lnTo>
                <a:lnTo>
                  <a:pt x="185432" y="464591"/>
                </a:lnTo>
                <a:lnTo>
                  <a:pt x="176961" y="464185"/>
                </a:lnTo>
                <a:lnTo>
                  <a:pt x="200279" y="457288"/>
                </a:lnTo>
                <a:lnTo>
                  <a:pt x="214122" y="443280"/>
                </a:lnTo>
                <a:lnTo>
                  <a:pt x="213410" y="427062"/>
                </a:lnTo>
                <a:lnTo>
                  <a:pt x="193090" y="413512"/>
                </a:lnTo>
                <a:lnTo>
                  <a:pt x="189026" y="412800"/>
                </a:lnTo>
                <a:lnTo>
                  <a:pt x="204089" y="409689"/>
                </a:lnTo>
                <a:lnTo>
                  <a:pt x="219925" y="398183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4850330" y="0"/>
            <a:ext cx="91440" cy="745490"/>
            <a:chOff x="4850330" y="0"/>
            <a:chExt cx="91440" cy="745490"/>
          </a:xfrm>
        </p:grpSpPr>
        <p:sp>
          <p:nvSpPr>
            <p:cNvPr id="4" name="object 4"/>
            <p:cNvSpPr/>
            <p:nvPr/>
          </p:nvSpPr>
          <p:spPr>
            <a:xfrm>
              <a:off x="4850330" y="550132"/>
              <a:ext cx="91385" cy="194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4892040" y="0"/>
              <a:ext cx="9525" cy="551815"/>
            </a:xfrm>
            <a:custGeom>
              <a:avLst/>
              <a:gdLst/>
              <a:ahLst/>
              <a:cxnLst/>
              <a:rect l="l" t="t" r="r" b="b"/>
              <a:pathLst>
                <a:path w="9525" h="551815">
                  <a:moveTo>
                    <a:pt x="9144" y="0"/>
                  </a:moveTo>
                  <a:lnTo>
                    <a:pt x="0" y="0"/>
                  </a:lnTo>
                  <a:lnTo>
                    <a:pt x="0" y="551688"/>
                  </a:lnTo>
                  <a:lnTo>
                    <a:pt x="9144" y="551688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E2EA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/>
          <p:nvPr/>
        </p:nvSpPr>
        <p:spPr>
          <a:xfrm>
            <a:off x="1449552" y="0"/>
            <a:ext cx="156845" cy="1169035"/>
          </a:xfrm>
          <a:custGeom>
            <a:avLst/>
            <a:gdLst/>
            <a:ahLst/>
            <a:cxnLst/>
            <a:rect l="l" t="t" r="r" b="b"/>
            <a:pathLst>
              <a:path w="156844" h="1169035">
                <a:moveTo>
                  <a:pt x="156705" y="922248"/>
                </a:moveTo>
                <a:lnTo>
                  <a:pt x="155448" y="877887"/>
                </a:lnTo>
                <a:lnTo>
                  <a:pt x="150444" y="843826"/>
                </a:lnTo>
                <a:lnTo>
                  <a:pt x="140195" y="822083"/>
                </a:lnTo>
                <a:lnTo>
                  <a:pt x="123215" y="814705"/>
                </a:lnTo>
                <a:lnTo>
                  <a:pt x="124307" y="792353"/>
                </a:lnTo>
                <a:lnTo>
                  <a:pt x="126961" y="761961"/>
                </a:lnTo>
                <a:lnTo>
                  <a:pt x="125031" y="735393"/>
                </a:lnTo>
                <a:lnTo>
                  <a:pt x="112420" y="724535"/>
                </a:lnTo>
                <a:lnTo>
                  <a:pt x="101371" y="709549"/>
                </a:lnTo>
                <a:lnTo>
                  <a:pt x="86639" y="705726"/>
                </a:lnTo>
                <a:lnTo>
                  <a:pt x="86639" y="0"/>
                </a:lnTo>
                <a:lnTo>
                  <a:pt x="77495" y="0"/>
                </a:lnTo>
                <a:lnTo>
                  <a:pt x="77495" y="704875"/>
                </a:lnTo>
                <a:lnTo>
                  <a:pt x="60604" y="709041"/>
                </a:lnTo>
                <a:lnTo>
                  <a:pt x="52349" y="725043"/>
                </a:lnTo>
                <a:lnTo>
                  <a:pt x="40093" y="735203"/>
                </a:lnTo>
                <a:lnTo>
                  <a:pt x="39039" y="765276"/>
                </a:lnTo>
                <a:lnTo>
                  <a:pt x="39560" y="797026"/>
                </a:lnTo>
                <a:lnTo>
                  <a:pt x="32029" y="812165"/>
                </a:lnTo>
                <a:lnTo>
                  <a:pt x="14046" y="824585"/>
                </a:lnTo>
                <a:lnTo>
                  <a:pt x="4140" y="856449"/>
                </a:lnTo>
                <a:lnTo>
                  <a:pt x="177" y="903541"/>
                </a:lnTo>
                <a:lnTo>
                  <a:pt x="0" y="961656"/>
                </a:lnTo>
                <a:lnTo>
                  <a:pt x="1460" y="1026541"/>
                </a:lnTo>
                <a:lnTo>
                  <a:pt x="2438" y="1093978"/>
                </a:lnTo>
                <a:lnTo>
                  <a:pt x="6210" y="1121029"/>
                </a:lnTo>
                <a:lnTo>
                  <a:pt x="18707" y="1144435"/>
                </a:lnTo>
                <a:lnTo>
                  <a:pt x="41592" y="1161313"/>
                </a:lnTo>
                <a:lnTo>
                  <a:pt x="76606" y="1168781"/>
                </a:lnTo>
                <a:lnTo>
                  <a:pt x="110832" y="1164640"/>
                </a:lnTo>
                <a:lnTo>
                  <a:pt x="134531" y="1150010"/>
                </a:lnTo>
                <a:lnTo>
                  <a:pt x="148336" y="1126731"/>
                </a:lnTo>
                <a:lnTo>
                  <a:pt x="152933" y="1096645"/>
                </a:lnTo>
                <a:lnTo>
                  <a:pt x="153949" y="1033665"/>
                </a:lnTo>
                <a:lnTo>
                  <a:pt x="155714" y="974852"/>
                </a:lnTo>
                <a:lnTo>
                  <a:pt x="156705" y="922248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392680" y="638555"/>
            <a:ext cx="99060" cy="104139"/>
          </a:xfrm>
          <a:custGeom>
            <a:avLst/>
            <a:gdLst/>
            <a:ahLst/>
            <a:cxnLst/>
            <a:rect l="l" t="t" r="r" b="b"/>
            <a:pathLst>
              <a:path w="99060" h="104140">
                <a:moveTo>
                  <a:pt x="31750" y="70104"/>
                </a:moveTo>
                <a:lnTo>
                  <a:pt x="22606" y="74193"/>
                </a:lnTo>
                <a:lnTo>
                  <a:pt x="12611" y="83400"/>
                </a:lnTo>
                <a:lnTo>
                  <a:pt x="5080" y="94348"/>
                </a:lnTo>
                <a:lnTo>
                  <a:pt x="3302" y="103632"/>
                </a:lnTo>
                <a:lnTo>
                  <a:pt x="12433" y="99555"/>
                </a:lnTo>
                <a:lnTo>
                  <a:pt x="22428" y="90347"/>
                </a:lnTo>
                <a:lnTo>
                  <a:pt x="29959" y="79400"/>
                </a:lnTo>
                <a:lnTo>
                  <a:pt x="31750" y="70104"/>
                </a:lnTo>
                <a:close/>
              </a:path>
              <a:path w="99060" h="104140">
                <a:moveTo>
                  <a:pt x="32004" y="31877"/>
                </a:moveTo>
                <a:lnTo>
                  <a:pt x="28409" y="22999"/>
                </a:lnTo>
                <a:lnTo>
                  <a:pt x="19761" y="13055"/>
                </a:lnTo>
                <a:lnTo>
                  <a:pt x="9232" y="5346"/>
                </a:lnTo>
                <a:lnTo>
                  <a:pt x="0" y="3175"/>
                </a:lnTo>
                <a:lnTo>
                  <a:pt x="3543" y="12065"/>
                </a:lnTo>
                <a:lnTo>
                  <a:pt x="12230" y="22009"/>
                </a:lnTo>
                <a:lnTo>
                  <a:pt x="22796" y="29718"/>
                </a:lnTo>
                <a:lnTo>
                  <a:pt x="32004" y="31877"/>
                </a:lnTo>
                <a:close/>
              </a:path>
              <a:path w="99060" h="104140">
                <a:moveTo>
                  <a:pt x="95758" y="0"/>
                </a:moveTo>
                <a:lnTo>
                  <a:pt x="87083" y="4089"/>
                </a:lnTo>
                <a:lnTo>
                  <a:pt x="77622" y="13296"/>
                </a:lnTo>
                <a:lnTo>
                  <a:pt x="70497" y="24244"/>
                </a:lnTo>
                <a:lnTo>
                  <a:pt x="68834" y="33528"/>
                </a:lnTo>
                <a:lnTo>
                  <a:pt x="77495" y="29438"/>
                </a:lnTo>
                <a:lnTo>
                  <a:pt x="86956" y="20193"/>
                </a:lnTo>
                <a:lnTo>
                  <a:pt x="94081" y="9245"/>
                </a:lnTo>
                <a:lnTo>
                  <a:pt x="95758" y="0"/>
                </a:lnTo>
                <a:close/>
              </a:path>
              <a:path w="99060" h="104140">
                <a:moveTo>
                  <a:pt x="99060" y="101981"/>
                </a:moveTo>
                <a:lnTo>
                  <a:pt x="95465" y="92659"/>
                </a:lnTo>
                <a:lnTo>
                  <a:pt x="86817" y="82207"/>
                </a:lnTo>
                <a:lnTo>
                  <a:pt x="76288" y="74091"/>
                </a:lnTo>
                <a:lnTo>
                  <a:pt x="67056" y="71755"/>
                </a:lnTo>
                <a:lnTo>
                  <a:pt x="70586" y="81114"/>
                </a:lnTo>
                <a:lnTo>
                  <a:pt x="79248" y="91592"/>
                </a:lnTo>
                <a:lnTo>
                  <a:pt x="89801" y="99707"/>
                </a:lnTo>
                <a:lnTo>
                  <a:pt x="99060" y="101981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497323" y="25907"/>
            <a:ext cx="15240" cy="40005"/>
          </a:xfrm>
          <a:custGeom>
            <a:avLst/>
            <a:gdLst/>
            <a:ahLst/>
            <a:cxnLst/>
            <a:rect l="l" t="t" r="r" b="b"/>
            <a:pathLst>
              <a:path w="15239" h="40005">
                <a:moveTo>
                  <a:pt x="7112" y="0"/>
                </a:moveTo>
                <a:lnTo>
                  <a:pt x="1912" y="7191"/>
                </a:lnTo>
                <a:lnTo>
                  <a:pt x="0" y="21050"/>
                </a:lnTo>
                <a:lnTo>
                  <a:pt x="1897" y="34289"/>
                </a:lnTo>
                <a:lnTo>
                  <a:pt x="8127" y="39624"/>
                </a:lnTo>
                <a:lnTo>
                  <a:pt x="13327" y="32414"/>
                </a:lnTo>
                <a:lnTo>
                  <a:pt x="15239" y="18526"/>
                </a:lnTo>
                <a:lnTo>
                  <a:pt x="13342" y="5280"/>
                </a:lnTo>
                <a:lnTo>
                  <a:pt x="7112" y="0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449699" y="56514"/>
            <a:ext cx="114935" cy="103505"/>
          </a:xfrm>
          <a:custGeom>
            <a:avLst/>
            <a:gdLst/>
            <a:ahLst/>
            <a:cxnLst/>
            <a:rect l="l" t="t" r="r" b="b"/>
            <a:pathLst>
              <a:path w="114935" h="103505">
                <a:moveTo>
                  <a:pt x="27432" y="14224"/>
                </a:moveTo>
                <a:lnTo>
                  <a:pt x="20904" y="9550"/>
                </a:lnTo>
                <a:lnTo>
                  <a:pt x="13944" y="3543"/>
                </a:lnTo>
                <a:lnTo>
                  <a:pt x="6870" y="0"/>
                </a:lnTo>
                <a:lnTo>
                  <a:pt x="0" y="2667"/>
                </a:lnTo>
                <a:lnTo>
                  <a:pt x="2133" y="13944"/>
                </a:lnTo>
                <a:lnTo>
                  <a:pt x="14757" y="23304"/>
                </a:lnTo>
                <a:lnTo>
                  <a:pt x="26847" y="25247"/>
                </a:lnTo>
                <a:lnTo>
                  <a:pt x="27432" y="14224"/>
                </a:lnTo>
                <a:close/>
              </a:path>
              <a:path w="114935" h="103505">
                <a:moveTo>
                  <a:pt x="31877" y="50038"/>
                </a:moveTo>
                <a:lnTo>
                  <a:pt x="22402" y="49707"/>
                </a:lnTo>
                <a:lnTo>
                  <a:pt x="9969" y="56921"/>
                </a:lnTo>
                <a:lnTo>
                  <a:pt x="2184" y="66814"/>
                </a:lnTo>
                <a:lnTo>
                  <a:pt x="6731" y="74549"/>
                </a:lnTo>
                <a:lnTo>
                  <a:pt x="14668" y="70497"/>
                </a:lnTo>
                <a:lnTo>
                  <a:pt x="23914" y="65201"/>
                </a:lnTo>
                <a:lnTo>
                  <a:pt x="30848" y="58458"/>
                </a:lnTo>
                <a:lnTo>
                  <a:pt x="31877" y="50038"/>
                </a:lnTo>
                <a:close/>
              </a:path>
              <a:path w="114935" h="103505">
                <a:moveTo>
                  <a:pt x="62865" y="82410"/>
                </a:moveTo>
                <a:lnTo>
                  <a:pt x="60960" y="69164"/>
                </a:lnTo>
                <a:lnTo>
                  <a:pt x="54737" y="63881"/>
                </a:lnTo>
                <a:lnTo>
                  <a:pt x="49530" y="71081"/>
                </a:lnTo>
                <a:lnTo>
                  <a:pt x="47625" y="84937"/>
                </a:lnTo>
                <a:lnTo>
                  <a:pt x="49517" y="98171"/>
                </a:lnTo>
                <a:lnTo>
                  <a:pt x="55753" y="103505"/>
                </a:lnTo>
                <a:lnTo>
                  <a:pt x="60947" y="96304"/>
                </a:lnTo>
                <a:lnTo>
                  <a:pt x="62865" y="82410"/>
                </a:lnTo>
                <a:close/>
              </a:path>
              <a:path w="114935" h="103505">
                <a:moveTo>
                  <a:pt x="114300" y="62103"/>
                </a:moveTo>
                <a:lnTo>
                  <a:pt x="106070" y="57518"/>
                </a:lnTo>
                <a:lnTo>
                  <a:pt x="97383" y="51295"/>
                </a:lnTo>
                <a:lnTo>
                  <a:pt x="88773" y="47345"/>
                </a:lnTo>
                <a:lnTo>
                  <a:pt x="80772" y="49530"/>
                </a:lnTo>
                <a:lnTo>
                  <a:pt x="83769" y="60629"/>
                </a:lnTo>
                <a:lnTo>
                  <a:pt x="98717" y="70256"/>
                </a:lnTo>
                <a:lnTo>
                  <a:pt x="113068" y="72669"/>
                </a:lnTo>
                <a:lnTo>
                  <a:pt x="114300" y="62103"/>
                </a:lnTo>
                <a:close/>
              </a:path>
              <a:path w="114935" h="103505">
                <a:moveTo>
                  <a:pt x="114554" y="2921"/>
                </a:moveTo>
                <a:lnTo>
                  <a:pt x="106743" y="25"/>
                </a:lnTo>
                <a:lnTo>
                  <a:pt x="97028" y="4140"/>
                </a:lnTo>
                <a:lnTo>
                  <a:pt x="87401" y="11290"/>
                </a:lnTo>
                <a:lnTo>
                  <a:pt x="79883" y="17526"/>
                </a:lnTo>
                <a:lnTo>
                  <a:pt x="84099" y="25692"/>
                </a:lnTo>
                <a:lnTo>
                  <a:pt x="96786" y="22186"/>
                </a:lnTo>
                <a:lnTo>
                  <a:pt x="109689" y="12687"/>
                </a:lnTo>
                <a:lnTo>
                  <a:pt x="114554" y="2921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4917106" y="1155953"/>
            <a:ext cx="12065" cy="43815"/>
          </a:xfrm>
          <a:custGeom>
            <a:avLst/>
            <a:gdLst/>
            <a:ahLst/>
            <a:cxnLst/>
            <a:rect l="l" t="t" r="r" b="b"/>
            <a:pathLst>
              <a:path w="12064" h="43815">
                <a:moveTo>
                  <a:pt x="3762" y="0"/>
                </a:moveTo>
                <a:lnTo>
                  <a:pt x="363" y="9177"/>
                </a:lnTo>
                <a:lnTo>
                  <a:pt x="0" y="22558"/>
                </a:lnTo>
                <a:lnTo>
                  <a:pt x="2565" y="35486"/>
                </a:lnTo>
                <a:lnTo>
                  <a:pt x="7953" y="43307"/>
                </a:lnTo>
                <a:lnTo>
                  <a:pt x="11334" y="34129"/>
                </a:lnTo>
                <a:lnTo>
                  <a:pt x="11668" y="20748"/>
                </a:lnTo>
                <a:lnTo>
                  <a:pt x="9096" y="7820"/>
                </a:lnTo>
                <a:lnTo>
                  <a:pt x="3762" y="0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4851400" y="1060195"/>
            <a:ext cx="139700" cy="76835"/>
          </a:xfrm>
          <a:custGeom>
            <a:avLst/>
            <a:gdLst/>
            <a:ahLst/>
            <a:cxnLst/>
            <a:rect l="l" t="t" r="r" b="b"/>
            <a:pathLst>
              <a:path w="139700" h="76834">
                <a:moveTo>
                  <a:pt x="43307" y="67691"/>
                </a:moveTo>
                <a:lnTo>
                  <a:pt x="34391" y="63868"/>
                </a:lnTo>
                <a:lnTo>
                  <a:pt x="21082" y="62788"/>
                </a:lnTo>
                <a:lnTo>
                  <a:pt x="8051" y="64643"/>
                </a:lnTo>
                <a:lnTo>
                  <a:pt x="0" y="69596"/>
                </a:lnTo>
                <a:lnTo>
                  <a:pt x="8902" y="73482"/>
                </a:lnTo>
                <a:lnTo>
                  <a:pt x="22225" y="74549"/>
                </a:lnTo>
                <a:lnTo>
                  <a:pt x="35242" y="72669"/>
                </a:lnTo>
                <a:lnTo>
                  <a:pt x="43307" y="67691"/>
                </a:lnTo>
                <a:close/>
              </a:path>
              <a:path w="139700" h="76834">
                <a:moveTo>
                  <a:pt x="73685" y="20637"/>
                </a:moveTo>
                <a:lnTo>
                  <a:pt x="71120" y="7759"/>
                </a:lnTo>
                <a:lnTo>
                  <a:pt x="65786" y="0"/>
                </a:lnTo>
                <a:lnTo>
                  <a:pt x="62331" y="9131"/>
                </a:lnTo>
                <a:lnTo>
                  <a:pt x="61976" y="22504"/>
                </a:lnTo>
                <a:lnTo>
                  <a:pt x="64566" y="35420"/>
                </a:lnTo>
                <a:lnTo>
                  <a:pt x="69977" y="43180"/>
                </a:lnTo>
                <a:lnTo>
                  <a:pt x="73355" y="34010"/>
                </a:lnTo>
                <a:lnTo>
                  <a:pt x="73685" y="20637"/>
                </a:lnTo>
                <a:close/>
              </a:path>
              <a:path w="139700" h="76834">
                <a:moveTo>
                  <a:pt x="139319" y="69469"/>
                </a:moveTo>
                <a:lnTo>
                  <a:pt x="130352" y="65570"/>
                </a:lnTo>
                <a:lnTo>
                  <a:pt x="117030" y="64452"/>
                </a:lnTo>
                <a:lnTo>
                  <a:pt x="103987" y="66294"/>
                </a:lnTo>
                <a:lnTo>
                  <a:pt x="95885" y="71247"/>
                </a:lnTo>
                <a:lnTo>
                  <a:pt x="104863" y="75133"/>
                </a:lnTo>
                <a:lnTo>
                  <a:pt x="118211" y="76225"/>
                </a:lnTo>
                <a:lnTo>
                  <a:pt x="131254" y="74383"/>
                </a:lnTo>
                <a:lnTo>
                  <a:pt x="139319" y="69469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2" name="object 12"/>
          <p:cNvGrpSpPr/>
          <p:nvPr/>
        </p:nvGrpSpPr>
        <p:grpSpPr>
          <a:xfrm>
            <a:off x="1552955" y="0"/>
            <a:ext cx="571500" cy="1286510"/>
            <a:chOff x="1552955" y="0"/>
            <a:chExt cx="571500" cy="1286510"/>
          </a:xfrm>
        </p:grpSpPr>
        <p:sp>
          <p:nvSpPr>
            <p:cNvPr id="13" name="object 13"/>
            <p:cNvSpPr/>
            <p:nvPr/>
          </p:nvSpPr>
          <p:spPr>
            <a:xfrm>
              <a:off x="1552956" y="714755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571500" y="285750"/>
                  </a:moveTo>
                  <a:lnTo>
                    <a:pt x="567753" y="239395"/>
                  </a:lnTo>
                  <a:lnTo>
                    <a:pt x="556933" y="195414"/>
                  </a:lnTo>
                  <a:lnTo>
                    <a:pt x="539610" y="154419"/>
                  </a:lnTo>
                  <a:lnTo>
                    <a:pt x="516369" y="116979"/>
                  </a:lnTo>
                  <a:lnTo>
                    <a:pt x="487819" y="83680"/>
                  </a:lnTo>
                  <a:lnTo>
                    <a:pt x="454520" y="55130"/>
                  </a:lnTo>
                  <a:lnTo>
                    <a:pt x="417080" y="31889"/>
                  </a:lnTo>
                  <a:lnTo>
                    <a:pt x="376085" y="14566"/>
                  </a:lnTo>
                  <a:lnTo>
                    <a:pt x="332105" y="3746"/>
                  </a:lnTo>
                  <a:lnTo>
                    <a:pt x="285750" y="0"/>
                  </a:lnTo>
                  <a:lnTo>
                    <a:pt x="239382" y="3746"/>
                  </a:lnTo>
                  <a:lnTo>
                    <a:pt x="195402" y="14566"/>
                  </a:lnTo>
                  <a:lnTo>
                    <a:pt x="154406" y="31889"/>
                  </a:lnTo>
                  <a:lnTo>
                    <a:pt x="116967" y="55130"/>
                  </a:lnTo>
                  <a:lnTo>
                    <a:pt x="83667" y="83680"/>
                  </a:lnTo>
                  <a:lnTo>
                    <a:pt x="55118" y="116979"/>
                  </a:lnTo>
                  <a:lnTo>
                    <a:pt x="31877" y="154419"/>
                  </a:lnTo>
                  <a:lnTo>
                    <a:pt x="14554" y="195414"/>
                  </a:lnTo>
                  <a:lnTo>
                    <a:pt x="3733" y="239395"/>
                  </a:lnTo>
                  <a:lnTo>
                    <a:pt x="0" y="285750"/>
                  </a:lnTo>
                  <a:lnTo>
                    <a:pt x="3733" y="332117"/>
                  </a:lnTo>
                  <a:lnTo>
                    <a:pt x="14554" y="376097"/>
                  </a:lnTo>
                  <a:lnTo>
                    <a:pt x="31877" y="417093"/>
                  </a:lnTo>
                  <a:lnTo>
                    <a:pt x="55118" y="454533"/>
                  </a:lnTo>
                  <a:lnTo>
                    <a:pt x="83667" y="487832"/>
                  </a:lnTo>
                  <a:lnTo>
                    <a:pt x="116967" y="516382"/>
                  </a:lnTo>
                  <a:lnTo>
                    <a:pt x="154406" y="539623"/>
                  </a:lnTo>
                  <a:lnTo>
                    <a:pt x="195402" y="556945"/>
                  </a:lnTo>
                  <a:lnTo>
                    <a:pt x="239382" y="567766"/>
                  </a:lnTo>
                  <a:lnTo>
                    <a:pt x="285750" y="571500"/>
                  </a:lnTo>
                  <a:lnTo>
                    <a:pt x="332105" y="567766"/>
                  </a:lnTo>
                  <a:lnTo>
                    <a:pt x="376085" y="556945"/>
                  </a:lnTo>
                  <a:lnTo>
                    <a:pt x="417080" y="539623"/>
                  </a:lnTo>
                  <a:lnTo>
                    <a:pt x="454520" y="516382"/>
                  </a:lnTo>
                  <a:lnTo>
                    <a:pt x="487819" y="487832"/>
                  </a:lnTo>
                  <a:lnTo>
                    <a:pt x="516369" y="454533"/>
                  </a:lnTo>
                  <a:lnTo>
                    <a:pt x="539610" y="417093"/>
                  </a:lnTo>
                  <a:lnTo>
                    <a:pt x="556933" y="376097"/>
                  </a:lnTo>
                  <a:lnTo>
                    <a:pt x="567753" y="332117"/>
                  </a:lnTo>
                  <a:lnTo>
                    <a:pt x="571500" y="285750"/>
                  </a:lnTo>
                  <a:close/>
                </a:path>
              </a:pathLst>
            </a:custGeom>
            <a:solidFill>
              <a:srgbClr val="FFDE00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787721" y="644715"/>
              <a:ext cx="121247" cy="1233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718026" y="768173"/>
              <a:ext cx="264795" cy="355600"/>
            </a:xfrm>
            <a:custGeom>
              <a:avLst/>
              <a:gdLst/>
              <a:ahLst/>
              <a:cxnLst/>
              <a:rect l="l" t="t" r="r" b="b"/>
              <a:pathLst>
                <a:path w="264794" h="355600">
                  <a:moveTo>
                    <a:pt x="129632" y="0"/>
                  </a:moveTo>
                  <a:lnTo>
                    <a:pt x="71808" y="7881"/>
                  </a:lnTo>
                  <a:lnTo>
                    <a:pt x="54343" y="61049"/>
                  </a:lnTo>
                  <a:lnTo>
                    <a:pt x="46546" y="94654"/>
                  </a:lnTo>
                  <a:lnTo>
                    <a:pt x="29239" y="138225"/>
                  </a:lnTo>
                  <a:lnTo>
                    <a:pt x="8947" y="185957"/>
                  </a:lnTo>
                  <a:lnTo>
                    <a:pt x="0" y="230456"/>
                  </a:lnTo>
                  <a:lnTo>
                    <a:pt x="2407" y="270310"/>
                  </a:lnTo>
                  <a:lnTo>
                    <a:pt x="41321" y="330430"/>
                  </a:lnTo>
                  <a:lnTo>
                    <a:pt x="77845" y="347871"/>
                  </a:lnTo>
                  <a:lnTo>
                    <a:pt x="125759" y="355014"/>
                  </a:lnTo>
                  <a:lnTo>
                    <a:pt x="173940" y="346814"/>
                  </a:lnTo>
                  <a:lnTo>
                    <a:pt x="213151" y="330081"/>
                  </a:lnTo>
                  <a:lnTo>
                    <a:pt x="242155" y="305349"/>
                  </a:lnTo>
                  <a:lnTo>
                    <a:pt x="259711" y="273149"/>
                  </a:lnTo>
                  <a:lnTo>
                    <a:pt x="264580" y="234016"/>
                  </a:lnTo>
                  <a:lnTo>
                    <a:pt x="255521" y="188483"/>
                  </a:lnTo>
                  <a:lnTo>
                    <a:pt x="231296" y="137082"/>
                  </a:lnTo>
                  <a:lnTo>
                    <a:pt x="217882" y="101857"/>
                  </a:lnTo>
                  <a:lnTo>
                    <a:pt x="211230" y="64263"/>
                  </a:lnTo>
                  <a:lnTo>
                    <a:pt x="203721" y="28979"/>
                  </a:lnTo>
                  <a:lnTo>
                    <a:pt x="187735" y="684"/>
                  </a:lnTo>
                  <a:lnTo>
                    <a:pt x="129632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708416" y="0"/>
              <a:ext cx="278130" cy="1130935"/>
            </a:xfrm>
            <a:custGeom>
              <a:avLst/>
              <a:gdLst/>
              <a:ahLst/>
              <a:cxnLst/>
              <a:rect l="l" t="t" r="r" b="b"/>
              <a:pathLst>
                <a:path w="278130" h="1130935">
                  <a:moveTo>
                    <a:pt x="278130" y="993368"/>
                  </a:moveTo>
                  <a:lnTo>
                    <a:pt x="268300" y="949337"/>
                  </a:lnTo>
                  <a:lnTo>
                    <a:pt x="267919" y="948537"/>
                  </a:lnTo>
                  <a:lnTo>
                    <a:pt x="267919" y="999109"/>
                  </a:lnTo>
                  <a:lnTo>
                    <a:pt x="266204" y="1036599"/>
                  </a:lnTo>
                  <a:lnTo>
                    <a:pt x="248424" y="1071130"/>
                  </a:lnTo>
                  <a:lnTo>
                    <a:pt x="209664" y="1101725"/>
                  </a:lnTo>
                  <a:lnTo>
                    <a:pt x="209537" y="1101852"/>
                  </a:lnTo>
                  <a:lnTo>
                    <a:pt x="170865" y="1115758"/>
                  </a:lnTo>
                  <a:lnTo>
                    <a:pt x="132715" y="1118857"/>
                  </a:lnTo>
                  <a:lnTo>
                    <a:pt x="96888" y="1112304"/>
                  </a:lnTo>
                  <a:lnTo>
                    <a:pt x="65189" y="1097241"/>
                  </a:lnTo>
                  <a:lnTo>
                    <a:pt x="39458" y="1074813"/>
                  </a:lnTo>
                  <a:lnTo>
                    <a:pt x="21488" y="1046162"/>
                  </a:lnTo>
                  <a:lnTo>
                    <a:pt x="13106" y="1012431"/>
                  </a:lnTo>
                  <a:lnTo>
                    <a:pt x="16027" y="975995"/>
                  </a:lnTo>
                  <a:lnTo>
                    <a:pt x="16141" y="974725"/>
                  </a:lnTo>
                  <a:lnTo>
                    <a:pt x="32372" y="934339"/>
                  </a:lnTo>
                  <a:lnTo>
                    <a:pt x="43154" y="911085"/>
                  </a:lnTo>
                  <a:lnTo>
                    <a:pt x="53860" y="887704"/>
                  </a:lnTo>
                  <a:lnTo>
                    <a:pt x="63195" y="863803"/>
                  </a:lnTo>
                  <a:lnTo>
                    <a:pt x="69837" y="838962"/>
                  </a:lnTo>
                  <a:lnTo>
                    <a:pt x="72301" y="809980"/>
                  </a:lnTo>
                  <a:lnTo>
                    <a:pt x="78879" y="786930"/>
                  </a:lnTo>
                  <a:lnTo>
                    <a:pt x="94945" y="773633"/>
                  </a:lnTo>
                  <a:lnTo>
                    <a:pt x="125844" y="773938"/>
                  </a:lnTo>
                  <a:lnTo>
                    <a:pt x="130479" y="808482"/>
                  </a:lnTo>
                  <a:lnTo>
                    <a:pt x="130581" y="811072"/>
                  </a:lnTo>
                  <a:lnTo>
                    <a:pt x="129857" y="845426"/>
                  </a:lnTo>
                  <a:lnTo>
                    <a:pt x="122643" y="880541"/>
                  </a:lnTo>
                  <a:lnTo>
                    <a:pt x="108064" y="913765"/>
                  </a:lnTo>
                  <a:lnTo>
                    <a:pt x="99110" y="927608"/>
                  </a:lnTo>
                  <a:lnTo>
                    <a:pt x="89776" y="942721"/>
                  </a:lnTo>
                  <a:lnTo>
                    <a:pt x="84480" y="958672"/>
                  </a:lnTo>
                  <a:lnTo>
                    <a:pt x="87871" y="974725"/>
                  </a:lnTo>
                  <a:lnTo>
                    <a:pt x="98501" y="984211"/>
                  </a:lnTo>
                  <a:lnTo>
                    <a:pt x="112141" y="986790"/>
                  </a:lnTo>
                  <a:lnTo>
                    <a:pt x="126276" y="983665"/>
                  </a:lnTo>
                  <a:lnTo>
                    <a:pt x="138417" y="975995"/>
                  </a:lnTo>
                  <a:lnTo>
                    <a:pt x="162179" y="988949"/>
                  </a:lnTo>
                  <a:lnTo>
                    <a:pt x="186245" y="983411"/>
                  </a:lnTo>
                  <a:lnTo>
                    <a:pt x="190182" y="978623"/>
                  </a:lnTo>
                  <a:lnTo>
                    <a:pt x="201752" y="964514"/>
                  </a:lnTo>
                  <a:lnTo>
                    <a:pt x="199885" y="937387"/>
                  </a:lnTo>
                  <a:lnTo>
                    <a:pt x="192595" y="920140"/>
                  </a:lnTo>
                  <a:lnTo>
                    <a:pt x="192595" y="951928"/>
                  </a:lnTo>
                  <a:lnTo>
                    <a:pt x="186804" y="971016"/>
                  </a:lnTo>
                  <a:lnTo>
                    <a:pt x="170522" y="978623"/>
                  </a:lnTo>
                  <a:lnTo>
                    <a:pt x="164515" y="975995"/>
                  </a:lnTo>
                  <a:lnTo>
                    <a:pt x="162140" y="974966"/>
                  </a:lnTo>
                  <a:lnTo>
                    <a:pt x="147307" y="968502"/>
                  </a:lnTo>
                  <a:lnTo>
                    <a:pt x="153149" y="962787"/>
                  </a:lnTo>
                  <a:lnTo>
                    <a:pt x="154787" y="960501"/>
                  </a:lnTo>
                  <a:lnTo>
                    <a:pt x="157975" y="956056"/>
                  </a:lnTo>
                  <a:lnTo>
                    <a:pt x="161404" y="948563"/>
                  </a:lnTo>
                  <a:lnTo>
                    <a:pt x="161658" y="948690"/>
                  </a:lnTo>
                  <a:lnTo>
                    <a:pt x="161632" y="948563"/>
                  </a:lnTo>
                  <a:lnTo>
                    <a:pt x="159296" y="933538"/>
                  </a:lnTo>
                  <a:lnTo>
                    <a:pt x="157975" y="925068"/>
                  </a:lnTo>
                  <a:lnTo>
                    <a:pt x="152971" y="924826"/>
                  </a:lnTo>
                  <a:lnTo>
                    <a:pt x="152971" y="942822"/>
                  </a:lnTo>
                  <a:lnTo>
                    <a:pt x="149987" y="949159"/>
                  </a:lnTo>
                  <a:lnTo>
                    <a:pt x="145313" y="955040"/>
                  </a:lnTo>
                  <a:lnTo>
                    <a:pt x="140741" y="960323"/>
                  </a:lnTo>
                  <a:lnTo>
                    <a:pt x="136601" y="950950"/>
                  </a:lnTo>
                  <a:lnTo>
                    <a:pt x="137375" y="940219"/>
                  </a:lnTo>
                  <a:lnTo>
                    <a:pt x="142811" y="933538"/>
                  </a:lnTo>
                  <a:lnTo>
                    <a:pt x="152514" y="936117"/>
                  </a:lnTo>
                  <a:lnTo>
                    <a:pt x="152971" y="942822"/>
                  </a:lnTo>
                  <a:lnTo>
                    <a:pt x="152971" y="924826"/>
                  </a:lnTo>
                  <a:lnTo>
                    <a:pt x="140284" y="924179"/>
                  </a:lnTo>
                  <a:lnTo>
                    <a:pt x="125971" y="940447"/>
                  </a:lnTo>
                  <a:lnTo>
                    <a:pt x="132448" y="968248"/>
                  </a:lnTo>
                  <a:lnTo>
                    <a:pt x="120713" y="974902"/>
                  </a:lnTo>
                  <a:lnTo>
                    <a:pt x="107391" y="974966"/>
                  </a:lnTo>
                  <a:lnTo>
                    <a:pt x="97548" y="968349"/>
                  </a:lnTo>
                  <a:lnTo>
                    <a:pt x="96253" y="954913"/>
                  </a:lnTo>
                  <a:lnTo>
                    <a:pt x="102590" y="941641"/>
                  </a:lnTo>
                  <a:lnTo>
                    <a:pt x="118465" y="916571"/>
                  </a:lnTo>
                  <a:lnTo>
                    <a:pt x="124955" y="903224"/>
                  </a:lnTo>
                  <a:lnTo>
                    <a:pt x="135724" y="872604"/>
                  </a:lnTo>
                  <a:lnTo>
                    <a:pt x="141338" y="840790"/>
                  </a:lnTo>
                  <a:lnTo>
                    <a:pt x="141706" y="808482"/>
                  </a:lnTo>
                  <a:lnTo>
                    <a:pt x="136766" y="776351"/>
                  </a:lnTo>
                  <a:lnTo>
                    <a:pt x="140449" y="777494"/>
                  </a:lnTo>
                  <a:lnTo>
                    <a:pt x="144513" y="777367"/>
                  </a:lnTo>
                  <a:lnTo>
                    <a:pt x="146964" y="776351"/>
                  </a:lnTo>
                  <a:lnTo>
                    <a:pt x="148196" y="775843"/>
                  </a:lnTo>
                  <a:lnTo>
                    <a:pt x="147828" y="815301"/>
                  </a:lnTo>
                  <a:lnTo>
                    <a:pt x="155575" y="853871"/>
                  </a:lnTo>
                  <a:lnTo>
                    <a:pt x="168668" y="891387"/>
                  </a:lnTo>
                  <a:lnTo>
                    <a:pt x="184391" y="927608"/>
                  </a:lnTo>
                  <a:lnTo>
                    <a:pt x="192595" y="951928"/>
                  </a:lnTo>
                  <a:lnTo>
                    <a:pt x="192595" y="920140"/>
                  </a:lnTo>
                  <a:lnTo>
                    <a:pt x="183235" y="897991"/>
                  </a:lnTo>
                  <a:lnTo>
                    <a:pt x="167843" y="857732"/>
                  </a:lnTo>
                  <a:lnTo>
                    <a:pt x="158127" y="816381"/>
                  </a:lnTo>
                  <a:lnTo>
                    <a:pt x="158457" y="775843"/>
                  </a:lnTo>
                  <a:lnTo>
                    <a:pt x="158483" y="773684"/>
                  </a:lnTo>
                  <a:lnTo>
                    <a:pt x="188201" y="774065"/>
                  </a:lnTo>
                  <a:lnTo>
                    <a:pt x="203644" y="787958"/>
                  </a:lnTo>
                  <a:lnTo>
                    <a:pt x="209969" y="811072"/>
                  </a:lnTo>
                  <a:lnTo>
                    <a:pt x="212331" y="839089"/>
                  </a:lnTo>
                  <a:lnTo>
                    <a:pt x="225767" y="878649"/>
                  </a:lnTo>
                  <a:lnTo>
                    <a:pt x="242785" y="919149"/>
                  </a:lnTo>
                  <a:lnTo>
                    <a:pt x="258470" y="959637"/>
                  </a:lnTo>
                  <a:lnTo>
                    <a:pt x="267919" y="999109"/>
                  </a:lnTo>
                  <a:lnTo>
                    <a:pt x="267919" y="948537"/>
                  </a:lnTo>
                  <a:lnTo>
                    <a:pt x="247256" y="904494"/>
                  </a:lnTo>
                  <a:lnTo>
                    <a:pt x="229717" y="863676"/>
                  </a:lnTo>
                  <a:lnTo>
                    <a:pt x="222554" y="823391"/>
                  </a:lnTo>
                  <a:lnTo>
                    <a:pt x="215569" y="789470"/>
                  </a:lnTo>
                  <a:lnTo>
                    <a:pt x="203263" y="773684"/>
                  </a:lnTo>
                  <a:lnTo>
                    <a:pt x="198615" y="767715"/>
                  </a:lnTo>
                  <a:lnTo>
                    <a:pt x="199199" y="763397"/>
                  </a:lnTo>
                  <a:lnTo>
                    <a:pt x="201803" y="744169"/>
                  </a:lnTo>
                  <a:lnTo>
                    <a:pt x="202234" y="736727"/>
                  </a:lnTo>
                  <a:lnTo>
                    <a:pt x="203098" y="722122"/>
                  </a:lnTo>
                  <a:lnTo>
                    <a:pt x="202996" y="708660"/>
                  </a:lnTo>
                  <a:lnTo>
                    <a:pt x="202933" y="704469"/>
                  </a:lnTo>
                  <a:lnTo>
                    <a:pt x="202806" y="696734"/>
                  </a:lnTo>
                  <a:lnTo>
                    <a:pt x="201269" y="679958"/>
                  </a:lnTo>
                  <a:lnTo>
                    <a:pt x="201193" y="679170"/>
                  </a:lnTo>
                  <a:lnTo>
                    <a:pt x="200647" y="673100"/>
                  </a:lnTo>
                  <a:lnTo>
                    <a:pt x="199974" y="670433"/>
                  </a:lnTo>
                  <a:lnTo>
                    <a:pt x="198742" y="665480"/>
                  </a:lnTo>
                  <a:lnTo>
                    <a:pt x="192773" y="668464"/>
                  </a:lnTo>
                  <a:lnTo>
                    <a:pt x="192773" y="722122"/>
                  </a:lnTo>
                  <a:lnTo>
                    <a:pt x="192646" y="725932"/>
                  </a:lnTo>
                  <a:lnTo>
                    <a:pt x="191884" y="726097"/>
                  </a:lnTo>
                  <a:lnTo>
                    <a:pt x="191884" y="736727"/>
                  </a:lnTo>
                  <a:lnTo>
                    <a:pt x="191325" y="743419"/>
                  </a:lnTo>
                  <a:lnTo>
                    <a:pt x="190639" y="750112"/>
                  </a:lnTo>
                  <a:lnTo>
                    <a:pt x="189801" y="756793"/>
                  </a:lnTo>
                  <a:lnTo>
                    <a:pt x="188836" y="763397"/>
                  </a:lnTo>
                  <a:lnTo>
                    <a:pt x="187617" y="763270"/>
                  </a:lnTo>
                  <a:lnTo>
                    <a:pt x="171488" y="761580"/>
                  </a:lnTo>
                  <a:lnTo>
                    <a:pt x="142392" y="760818"/>
                  </a:lnTo>
                  <a:lnTo>
                    <a:pt x="112801" y="761314"/>
                  </a:lnTo>
                  <a:lnTo>
                    <a:pt x="93967" y="763270"/>
                  </a:lnTo>
                  <a:lnTo>
                    <a:pt x="93967" y="762127"/>
                  </a:lnTo>
                  <a:lnTo>
                    <a:pt x="142544" y="747864"/>
                  </a:lnTo>
                  <a:lnTo>
                    <a:pt x="191884" y="736727"/>
                  </a:lnTo>
                  <a:lnTo>
                    <a:pt x="191884" y="726097"/>
                  </a:lnTo>
                  <a:lnTo>
                    <a:pt x="167373" y="731126"/>
                  </a:lnTo>
                  <a:lnTo>
                    <a:pt x="142290" y="737158"/>
                  </a:lnTo>
                  <a:lnTo>
                    <a:pt x="117386" y="744029"/>
                  </a:lnTo>
                  <a:lnTo>
                    <a:pt x="92697" y="751713"/>
                  </a:lnTo>
                  <a:lnTo>
                    <a:pt x="90411" y="732917"/>
                  </a:lnTo>
                  <a:lnTo>
                    <a:pt x="116243" y="726859"/>
                  </a:lnTo>
                  <a:lnTo>
                    <a:pt x="134137" y="722122"/>
                  </a:lnTo>
                  <a:lnTo>
                    <a:pt x="141909" y="720077"/>
                  </a:lnTo>
                  <a:lnTo>
                    <a:pt x="167373" y="712622"/>
                  </a:lnTo>
                  <a:lnTo>
                    <a:pt x="192646" y="704469"/>
                  </a:lnTo>
                  <a:lnTo>
                    <a:pt x="192773" y="722122"/>
                  </a:lnTo>
                  <a:lnTo>
                    <a:pt x="192773" y="668464"/>
                  </a:lnTo>
                  <a:lnTo>
                    <a:pt x="191757" y="668972"/>
                  </a:lnTo>
                  <a:lnTo>
                    <a:pt x="191757" y="693674"/>
                  </a:lnTo>
                  <a:lnTo>
                    <a:pt x="166319" y="701751"/>
                  </a:lnTo>
                  <a:lnTo>
                    <a:pt x="140716" y="709193"/>
                  </a:lnTo>
                  <a:lnTo>
                    <a:pt x="114935" y="715987"/>
                  </a:lnTo>
                  <a:lnTo>
                    <a:pt x="89014" y="722122"/>
                  </a:lnTo>
                  <a:lnTo>
                    <a:pt x="88506" y="717677"/>
                  </a:lnTo>
                  <a:lnTo>
                    <a:pt x="88125" y="713105"/>
                  </a:lnTo>
                  <a:lnTo>
                    <a:pt x="87871" y="708660"/>
                  </a:lnTo>
                  <a:lnTo>
                    <a:pt x="111074" y="704773"/>
                  </a:lnTo>
                  <a:lnTo>
                    <a:pt x="133756" y="698652"/>
                  </a:lnTo>
                  <a:lnTo>
                    <a:pt x="135483" y="697992"/>
                  </a:lnTo>
                  <a:lnTo>
                    <a:pt x="155752" y="690359"/>
                  </a:lnTo>
                  <a:lnTo>
                    <a:pt x="176898" y="679958"/>
                  </a:lnTo>
                  <a:lnTo>
                    <a:pt x="190614" y="679958"/>
                  </a:lnTo>
                  <a:lnTo>
                    <a:pt x="190995" y="684530"/>
                  </a:lnTo>
                  <a:lnTo>
                    <a:pt x="191503" y="689102"/>
                  </a:lnTo>
                  <a:lnTo>
                    <a:pt x="191757" y="693674"/>
                  </a:lnTo>
                  <a:lnTo>
                    <a:pt x="191757" y="668972"/>
                  </a:lnTo>
                  <a:lnTo>
                    <a:pt x="188836" y="670433"/>
                  </a:lnTo>
                  <a:lnTo>
                    <a:pt x="183121" y="669290"/>
                  </a:lnTo>
                  <a:lnTo>
                    <a:pt x="183032" y="669150"/>
                  </a:lnTo>
                  <a:lnTo>
                    <a:pt x="172453" y="651624"/>
                  </a:lnTo>
                  <a:lnTo>
                    <a:pt x="172453" y="669036"/>
                  </a:lnTo>
                  <a:lnTo>
                    <a:pt x="153530" y="669086"/>
                  </a:lnTo>
                  <a:lnTo>
                    <a:pt x="153530" y="679958"/>
                  </a:lnTo>
                  <a:lnTo>
                    <a:pt x="137490" y="686295"/>
                  </a:lnTo>
                  <a:lnTo>
                    <a:pt x="121031" y="691413"/>
                  </a:lnTo>
                  <a:lnTo>
                    <a:pt x="104216" y="695299"/>
                  </a:lnTo>
                  <a:lnTo>
                    <a:pt x="87109" y="697992"/>
                  </a:lnTo>
                  <a:lnTo>
                    <a:pt x="87363" y="693039"/>
                  </a:lnTo>
                  <a:lnTo>
                    <a:pt x="85966" y="687832"/>
                  </a:lnTo>
                  <a:lnTo>
                    <a:pt x="87744" y="683133"/>
                  </a:lnTo>
                  <a:lnTo>
                    <a:pt x="87617" y="683133"/>
                  </a:lnTo>
                  <a:lnTo>
                    <a:pt x="102679" y="679323"/>
                  </a:lnTo>
                  <a:lnTo>
                    <a:pt x="121716" y="679297"/>
                  </a:lnTo>
                  <a:lnTo>
                    <a:pt x="137096" y="680212"/>
                  </a:lnTo>
                  <a:lnTo>
                    <a:pt x="153530" y="679958"/>
                  </a:lnTo>
                  <a:lnTo>
                    <a:pt x="153530" y="669086"/>
                  </a:lnTo>
                  <a:lnTo>
                    <a:pt x="122440" y="669150"/>
                  </a:lnTo>
                  <a:lnTo>
                    <a:pt x="105778" y="669036"/>
                  </a:lnTo>
                  <a:lnTo>
                    <a:pt x="105905" y="668909"/>
                  </a:lnTo>
                  <a:lnTo>
                    <a:pt x="105905" y="668782"/>
                  </a:lnTo>
                  <a:lnTo>
                    <a:pt x="105778" y="668782"/>
                  </a:lnTo>
                  <a:lnTo>
                    <a:pt x="116332" y="655523"/>
                  </a:lnTo>
                  <a:lnTo>
                    <a:pt x="139115" y="651154"/>
                  </a:lnTo>
                  <a:lnTo>
                    <a:pt x="161886" y="655662"/>
                  </a:lnTo>
                  <a:lnTo>
                    <a:pt x="172453" y="669036"/>
                  </a:lnTo>
                  <a:lnTo>
                    <a:pt x="172453" y="651624"/>
                  </a:lnTo>
                  <a:lnTo>
                    <a:pt x="172173" y="651154"/>
                  </a:lnTo>
                  <a:lnTo>
                    <a:pt x="169786" y="647166"/>
                  </a:lnTo>
                  <a:lnTo>
                    <a:pt x="146291" y="641591"/>
                  </a:lnTo>
                  <a:lnTo>
                    <a:pt x="146291" y="0"/>
                  </a:lnTo>
                  <a:lnTo>
                    <a:pt x="135623" y="0"/>
                  </a:lnTo>
                  <a:lnTo>
                    <a:pt x="135623" y="641223"/>
                  </a:lnTo>
                  <a:lnTo>
                    <a:pt x="109969" y="647636"/>
                  </a:lnTo>
                  <a:lnTo>
                    <a:pt x="95491" y="669290"/>
                  </a:lnTo>
                  <a:lnTo>
                    <a:pt x="78320" y="682193"/>
                  </a:lnTo>
                  <a:lnTo>
                    <a:pt x="76174" y="710285"/>
                  </a:lnTo>
                  <a:lnTo>
                    <a:pt x="80810" y="742518"/>
                  </a:lnTo>
                  <a:lnTo>
                    <a:pt x="83934" y="767842"/>
                  </a:lnTo>
                  <a:lnTo>
                    <a:pt x="71539" y="778548"/>
                  </a:lnTo>
                  <a:lnTo>
                    <a:pt x="64897" y="793013"/>
                  </a:lnTo>
                  <a:lnTo>
                    <a:pt x="62090" y="809409"/>
                  </a:lnTo>
                  <a:lnTo>
                    <a:pt x="61201" y="825881"/>
                  </a:lnTo>
                  <a:lnTo>
                    <a:pt x="57746" y="846556"/>
                  </a:lnTo>
                  <a:lnTo>
                    <a:pt x="52209" y="866698"/>
                  </a:lnTo>
                  <a:lnTo>
                    <a:pt x="44627" y="886167"/>
                  </a:lnTo>
                  <a:lnTo>
                    <a:pt x="35039" y="904748"/>
                  </a:lnTo>
                  <a:lnTo>
                    <a:pt x="8636" y="963637"/>
                  </a:lnTo>
                  <a:lnTo>
                    <a:pt x="0" y="1011745"/>
                  </a:lnTo>
                  <a:lnTo>
                    <a:pt x="5676" y="1050086"/>
                  </a:lnTo>
                  <a:lnTo>
                    <a:pt x="22275" y="1079639"/>
                  </a:lnTo>
                  <a:lnTo>
                    <a:pt x="74549" y="1116418"/>
                  </a:lnTo>
                  <a:lnTo>
                    <a:pt x="129438" y="1130058"/>
                  </a:lnTo>
                  <a:lnTo>
                    <a:pt x="149339" y="1130681"/>
                  </a:lnTo>
                  <a:lnTo>
                    <a:pt x="199758" y="1120978"/>
                  </a:lnTo>
                  <a:lnTo>
                    <a:pt x="203644" y="1118857"/>
                  </a:lnTo>
                  <a:lnTo>
                    <a:pt x="237566" y="1100378"/>
                  </a:lnTo>
                  <a:lnTo>
                    <a:pt x="263055" y="1070889"/>
                  </a:lnTo>
                  <a:lnTo>
                    <a:pt x="276479" y="1034554"/>
                  </a:lnTo>
                  <a:lnTo>
                    <a:pt x="278130" y="993368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751837" y="994410"/>
              <a:ext cx="71755" cy="86995"/>
            </a:xfrm>
            <a:custGeom>
              <a:avLst/>
              <a:gdLst/>
              <a:ahLst/>
              <a:cxnLst/>
              <a:rect l="l" t="t" r="r" b="b"/>
              <a:pathLst>
                <a:path w="71755" h="86994">
                  <a:moveTo>
                    <a:pt x="0" y="0"/>
                  </a:moveTo>
                  <a:lnTo>
                    <a:pt x="6119" y="27985"/>
                  </a:lnTo>
                  <a:lnTo>
                    <a:pt x="22288" y="53673"/>
                  </a:lnTo>
                  <a:lnTo>
                    <a:pt x="45219" y="74241"/>
                  </a:lnTo>
                  <a:lnTo>
                    <a:pt x="71628" y="86867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360676" y="0"/>
            <a:ext cx="1975485" cy="1051560"/>
            <a:chOff x="2360676" y="0"/>
            <a:chExt cx="1975485" cy="1051560"/>
          </a:xfrm>
        </p:grpSpPr>
        <p:sp>
          <p:nvSpPr>
            <p:cNvPr id="19" name="object 19"/>
            <p:cNvSpPr/>
            <p:nvPr/>
          </p:nvSpPr>
          <p:spPr>
            <a:xfrm>
              <a:off x="2360676" y="211835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495300" y="247650"/>
                  </a:moveTo>
                  <a:lnTo>
                    <a:pt x="490258" y="197739"/>
                  </a:lnTo>
                  <a:lnTo>
                    <a:pt x="475830" y="151257"/>
                  </a:lnTo>
                  <a:lnTo>
                    <a:pt x="452996" y="109194"/>
                  </a:lnTo>
                  <a:lnTo>
                    <a:pt x="422757" y="72542"/>
                  </a:lnTo>
                  <a:lnTo>
                    <a:pt x="386105" y="42303"/>
                  </a:lnTo>
                  <a:lnTo>
                    <a:pt x="344043" y="19469"/>
                  </a:lnTo>
                  <a:lnTo>
                    <a:pt x="297561" y="5041"/>
                  </a:lnTo>
                  <a:lnTo>
                    <a:pt x="247650" y="0"/>
                  </a:lnTo>
                  <a:lnTo>
                    <a:pt x="197726" y="5041"/>
                  </a:lnTo>
                  <a:lnTo>
                    <a:pt x="151244" y="19469"/>
                  </a:lnTo>
                  <a:lnTo>
                    <a:pt x="109181" y="42303"/>
                  </a:lnTo>
                  <a:lnTo>
                    <a:pt x="72529" y="72542"/>
                  </a:lnTo>
                  <a:lnTo>
                    <a:pt x="42291" y="109194"/>
                  </a:lnTo>
                  <a:lnTo>
                    <a:pt x="19456" y="151257"/>
                  </a:lnTo>
                  <a:lnTo>
                    <a:pt x="5029" y="197739"/>
                  </a:lnTo>
                  <a:lnTo>
                    <a:pt x="0" y="247650"/>
                  </a:lnTo>
                  <a:lnTo>
                    <a:pt x="5029" y="297573"/>
                  </a:lnTo>
                  <a:lnTo>
                    <a:pt x="19456" y="344055"/>
                  </a:lnTo>
                  <a:lnTo>
                    <a:pt x="42291" y="386118"/>
                  </a:lnTo>
                  <a:lnTo>
                    <a:pt x="72529" y="422770"/>
                  </a:lnTo>
                  <a:lnTo>
                    <a:pt x="109181" y="453009"/>
                  </a:lnTo>
                  <a:lnTo>
                    <a:pt x="151244" y="475843"/>
                  </a:lnTo>
                  <a:lnTo>
                    <a:pt x="197726" y="490270"/>
                  </a:lnTo>
                  <a:lnTo>
                    <a:pt x="247650" y="495300"/>
                  </a:lnTo>
                  <a:lnTo>
                    <a:pt x="297561" y="490270"/>
                  </a:lnTo>
                  <a:lnTo>
                    <a:pt x="344043" y="475843"/>
                  </a:lnTo>
                  <a:lnTo>
                    <a:pt x="386105" y="453009"/>
                  </a:lnTo>
                  <a:lnTo>
                    <a:pt x="422757" y="422770"/>
                  </a:lnTo>
                  <a:lnTo>
                    <a:pt x="452996" y="386118"/>
                  </a:lnTo>
                  <a:lnTo>
                    <a:pt x="475830" y="344055"/>
                  </a:lnTo>
                  <a:lnTo>
                    <a:pt x="490258" y="297573"/>
                  </a:lnTo>
                  <a:lnTo>
                    <a:pt x="495300" y="247650"/>
                  </a:lnTo>
                  <a:close/>
                </a:path>
              </a:pathLst>
            </a:custGeom>
            <a:solidFill>
              <a:srgbClr val="D7B8FF">
                <a:alpha val="1686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2551176" y="229169"/>
              <a:ext cx="108092" cy="1000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472102" y="320547"/>
              <a:ext cx="271145" cy="276860"/>
            </a:xfrm>
            <a:custGeom>
              <a:avLst/>
              <a:gdLst/>
              <a:ahLst/>
              <a:cxnLst/>
              <a:rect l="l" t="t" r="r" b="b"/>
              <a:pathLst>
                <a:path w="271144" h="276859">
                  <a:moveTo>
                    <a:pt x="123396" y="0"/>
                  </a:moveTo>
                  <a:lnTo>
                    <a:pt x="84001" y="8154"/>
                  </a:lnTo>
                  <a:lnTo>
                    <a:pt x="28152" y="48617"/>
                  </a:lnTo>
                  <a:lnTo>
                    <a:pt x="2121" y="109421"/>
                  </a:lnTo>
                  <a:lnTo>
                    <a:pt x="0" y="143002"/>
                  </a:lnTo>
                  <a:lnTo>
                    <a:pt x="4988" y="176328"/>
                  </a:lnTo>
                  <a:lnTo>
                    <a:pt x="35831" y="235100"/>
                  </a:lnTo>
                  <a:lnTo>
                    <a:pt x="93731" y="271499"/>
                  </a:lnTo>
                  <a:lnTo>
                    <a:pt x="132540" y="276860"/>
                  </a:lnTo>
                  <a:lnTo>
                    <a:pt x="173315" y="270892"/>
                  </a:lnTo>
                  <a:lnTo>
                    <a:pt x="233347" y="235463"/>
                  </a:lnTo>
                  <a:lnTo>
                    <a:pt x="265205" y="179261"/>
                  </a:lnTo>
                  <a:lnTo>
                    <a:pt x="270764" y="147327"/>
                  </a:lnTo>
                  <a:lnTo>
                    <a:pt x="269515" y="114950"/>
                  </a:lnTo>
                  <a:lnTo>
                    <a:pt x="246900" y="55193"/>
                  </a:lnTo>
                  <a:lnTo>
                    <a:pt x="197986" y="12655"/>
                  </a:lnTo>
                  <a:lnTo>
                    <a:pt x="123396" y="0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2465882" y="0"/>
              <a:ext cx="285750" cy="599440"/>
            </a:xfrm>
            <a:custGeom>
              <a:avLst/>
              <a:gdLst/>
              <a:ahLst/>
              <a:cxnLst/>
              <a:rect l="l" t="t" r="r" b="b"/>
              <a:pathLst>
                <a:path w="285750" h="599440">
                  <a:moveTo>
                    <a:pt x="285305" y="475462"/>
                  </a:moveTo>
                  <a:lnTo>
                    <a:pt x="284302" y="433705"/>
                  </a:lnTo>
                  <a:lnTo>
                    <a:pt x="274027" y="400329"/>
                  </a:lnTo>
                  <a:lnTo>
                    <a:pt x="274027" y="449859"/>
                  </a:lnTo>
                  <a:lnTo>
                    <a:pt x="274015" y="450342"/>
                  </a:lnTo>
                  <a:lnTo>
                    <a:pt x="271068" y="490524"/>
                  </a:lnTo>
                  <a:lnTo>
                    <a:pt x="255562" y="528523"/>
                  </a:lnTo>
                  <a:lnTo>
                    <a:pt x="226771" y="560578"/>
                  </a:lnTo>
                  <a:lnTo>
                    <a:pt x="192481" y="579831"/>
                  </a:lnTo>
                  <a:lnTo>
                    <a:pt x="128257" y="590092"/>
                  </a:lnTo>
                  <a:lnTo>
                    <a:pt x="99479" y="583336"/>
                  </a:lnTo>
                  <a:lnTo>
                    <a:pt x="51511" y="551637"/>
                  </a:lnTo>
                  <a:lnTo>
                    <a:pt x="20154" y="503123"/>
                  </a:lnTo>
                  <a:lnTo>
                    <a:pt x="10083" y="446709"/>
                  </a:lnTo>
                  <a:lnTo>
                    <a:pt x="14478" y="418325"/>
                  </a:lnTo>
                  <a:lnTo>
                    <a:pt x="25920" y="391325"/>
                  </a:lnTo>
                  <a:lnTo>
                    <a:pt x="44996" y="366801"/>
                  </a:lnTo>
                  <a:lnTo>
                    <a:pt x="72301" y="345897"/>
                  </a:lnTo>
                  <a:lnTo>
                    <a:pt x="108407" y="329692"/>
                  </a:lnTo>
                  <a:lnTo>
                    <a:pt x="105105" y="410235"/>
                  </a:lnTo>
                  <a:lnTo>
                    <a:pt x="104216" y="433705"/>
                  </a:lnTo>
                  <a:lnTo>
                    <a:pt x="103835" y="434098"/>
                  </a:lnTo>
                  <a:lnTo>
                    <a:pt x="103835" y="445262"/>
                  </a:lnTo>
                  <a:lnTo>
                    <a:pt x="103301" y="456793"/>
                  </a:lnTo>
                  <a:lnTo>
                    <a:pt x="102920" y="467029"/>
                  </a:lnTo>
                  <a:lnTo>
                    <a:pt x="100774" y="477520"/>
                  </a:lnTo>
                  <a:lnTo>
                    <a:pt x="95072" y="486283"/>
                  </a:lnTo>
                  <a:lnTo>
                    <a:pt x="91236" y="475462"/>
                  </a:lnTo>
                  <a:lnTo>
                    <a:pt x="91300" y="463778"/>
                  </a:lnTo>
                  <a:lnTo>
                    <a:pt x="95478" y="453174"/>
                  </a:lnTo>
                  <a:lnTo>
                    <a:pt x="103835" y="445262"/>
                  </a:lnTo>
                  <a:lnTo>
                    <a:pt x="103835" y="434098"/>
                  </a:lnTo>
                  <a:lnTo>
                    <a:pt x="83642" y="454698"/>
                  </a:lnTo>
                  <a:lnTo>
                    <a:pt x="79616" y="476631"/>
                  </a:lnTo>
                  <a:lnTo>
                    <a:pt x="86410" y="492887"/>
                  </a:lnTo>
                  <a:lnTo>
                    <a:pt x="98323" y="496836"/>
                  </a:lnTo>
                  <a:lnTo>
                    <a:pt x="106260" y="486283"/>
                  </a:lnTo>
                  <a:lnTo>
                    <a:pt x="109626" y="481812"/>
                  </a:lnTo>
                  <a:lnTo>
                    <a:pt x="114122" y="445262"/>
                  </a:lnTo>
                  <a:lnTo>
                    <a:pt x="114630" y="441198"/>
                  </a:lnTo>
                  <a:lnTo>
                    <a:pt x="120853" y="440055"/>
                  </a:lnTo>
                  <a:lnTo>
                    <a:pt x="127330" y="440944"/>
                  </a:lnTo>
                  <a:lnTo>
                    <a:pt x="132918" y="443865"/>
                  </a:lnTo>
                  <a:lnTo>
                    <a:pt x="124079" y="480644"/>
                  </a:lnTo>
                  <a:lnTo>
                    <a:pt x="133896" y="494906"/>
                  </a:lnTo>
                  <a:lnTo>
                    <a:pt x="149618" y="490499"/>
                  </a:lnTo>
                  <a:lnTo>
                    <a:pt x="152019" y="485279"/>
                  </a:lnTo>
                  <a:lnTo>
                    <a:pt x="158496" y="471233"/>
                  </a:lnTo>
                  <a:lnTo>
                    <a:pt x="151091" y="450342"/>
                  </a:lnTo>
                  <a:lnTo>
                    <a:pt x="147777" y="440944"/>
                  </a:lnTo>
                  <a:lnTo>
                    <a:pt x="148742" y="440055"/>
                  </a:lnTo>
                  <a:lnTo>
                    <a:pt x="152349" y="436753"/>
                  </a:lnTo>
                  <a:lnTo>
                    <a:pt x="158699" y="435229"/>
                  </a:lnTo>
                  <a:lnTo>
                    <a:pt x="164668" y="437007"/>
                  </a:lnTo>
                  <a:lnTo>
                    <a:pt x="164795" y="443661"/>
                  </a:lnTo>
                  <a:lnTo>
                    <a:pt x="164884" y="450342"/>
                  </a:lnTo>
                  <a:lnTo>
                    <a:pt x="163741" y="463778"/>
                  </a:lnTo>
                  <a:lnTo>
                    <a:pt x="164414" y="476986"/>
                  </a:lnTo>
                  <a:lnTo>
                    <a:pt x="170256" y="487680"/>
                  </a:lnTo>
                  <a:lnTo>
                    <a:pt x="186613" y="482473"/>
                  </a:lnTo>
                  <a:lnTo>
                    <a:pt x="187985" y="477393"/>
                  </a:lnTo>
                  <a:lnTo>
                    <a:pt x="191439" y="464553"/>
                  </a:lnTo>
                  <a:lnTo>
                    <a:pt x="187236" y="445135"/>
                  </a:lnTo>
                  <a:lnTo>
                    <a:pt x="186918" y="443661"/>
                  </a:lnTo>
                  <a:lnTo>
                    <a:pt x="180276" y="435648"/>
                  </a:lnTo>
                  <a:lnTo>
                    <a:pt x="180276" y="469773"/>
                  </a:lnTo>
                  <a:lnTo>
                    <a:pt x="177876" y="477393"/>
                  </a:lnTo>
                  <a:lnTo>
                    <a:pt x="174967" y="473837"/>
                  </a:lnTo>
                  <a:lnTo>
                    <a:pt x="174688" y="463778"/>
                  </a:lnTo>
                  <a:lnTo>
                    <a:pt x="175209" y="454698"/>
                  </a:lnTo>
                  <a:lnTo>
                    <a:pt x="175209" y="445135"/>
                  </a:lnTo>
                  <a:lnTo>
                    <a:pt x="178511" y="452704"/>
                  </a:lnTo>
                  <a:lnTo>
                    <a:pt x="180162" y="460375"/>
                  </a:lnTo>
                  <a:lnTo>
                    <a:pt x="180276" y="469773"/>
                  </a:lnTo>
                  <a:lnTo>
                    <a:pt x="180276" y="435648"/>
                  </a:lnTo>
                  <a:lnTo>
                    <a:pt x="179933" y="435229"/>
                  </a:lnTo>
                  <a:lnTo>
                    <a:pt x="179412" y="434594"/>
                  </a:lnTo>
                  <a:lnTo>
                    <a:pt x="175209" y="429514"/>
                  </a:lnTo>
                  <a:lnTo>
                    <a:pt x="175844" y="329565"/>
                  </a:lnTo>
                  <a:lnTo>
                    <a:pt x="215379" y="346659"/>
                  </a:lnTo>
                  <a:lnTo>
                    <a:pt x="245440" y="374675"/>
                  </a:lnTo>
                  <a:lnTo>
                    <a:pt x="265252" y="410235"/>
                  </a:lnTo>
                  <a:lnTo>
                    <a:pt x="274027" y="449859"/>
                  </a:lnTo>
                  <a:lnTo>
                    <a:pt x="274027" y="400329"/>
                  </a:lnTo>
                  <a:lnTo>
                    <a:pt x="252869" y="366128"/>
                  </a:lnTo>
                  <a:lnTo>
                    <a:pt x="204355" y="329565"/>
                  </a:lnTo>
                  <a:lnTo>
                    <a:pt x="197142" y="325729"/>
                  </a:lnTo>
                  <a:lnTo>
                    <a:pt x="194094" y="324104"/>
                  </a:lnTo>
                  <a:lnTo>
                    <a:pt x="191719" y="322834"/>
                  </a:lnTo>
                  <a:lnTo>
                    <a:pt x="192011" y="319786"/>
                  </a:lnTo>
                  <a:lnTo>
                    <a:pt x="193890" y="300774"/>
                  </a:lnTo>
                  <a:lnTo>
                    <a:pt x="194830" y="289941"/>
                  </a:lnTo>
                  <a:lnTo>
                    <a:pt x="196138" y="275043"/>
                  </a:lnTo>
                  <a:lnTo>
                    <a:pt x="194932" y="267208"/>
                  </a:lnTo>
                  <a:lnTo>
                    <a:pt x="192620" y="252349"/>
                  </a:lnTo>
                  <a:lnTo>
                    <a:pt x="188810" y="249834"/>
                  </a:lnTo>
                  <a:lnTo>
                    <a:pt x="185496" y="247650"/>
                  </a:lnTo>
                  <a:lnTo>
                    <a:pt x="185496" y="267208"/>
                  </a:lnTo>
                  <a:lnTo>
                    <a:pt x="185242" y="271526"/>
                  </a:lnTo>
                  <a:lnTo>
                    <a:pt x="184607" y="274828"/>
                  </a:lnTo>
                  <a:lnTo>
                    <a:pt x="184480" y="278638"/>
                  </a:lnTo>
                  <a:lnTo>
                    <a:pt x="183972" y="278841"/>
                  </a:lnTo>
                  <a:lnTo>
                    <a:pt x="183972" y="289941"/>
                  </a:lnTo>
                  <a:lnTo>
                    <a:pt x="183134" y="305739"/>
                  </a:lnTo>
                  <a:lnTo>
                    <a:pt x="182854" y="311607"/>
                  </a:lnTo>
                  <a:lnTo>
                    <a:pt x="182575" y="319786"/>
                  </a:lnTo>
                  <a:lnTo>
                    <a:pt x="174066" y="317614"/>
                  </a:lnTo>
                  <a:lnTo>
                    <a:pt x="165379" y="315747"/>
                  </a:lnTo>
                  <a:lnTo>
                    <a:pt x="165303" y="327152"/>
                  </a:lnTo>
                  <a:lnTo>
                    <a:pt x="165138" y="350989"/>
                  </a:lnTo>
                  <a:lnTo>
                    <a:pt x="164896" y="397725"/>
                  </a:lnTo>
                  <a:lnTo>
                    <a:pt x="164795" y="425704"/>
                  </a:lnTo>
                  <a:lnTo>
                    <a:pt x="157873" y="425742"/>
                  </a:lnTo>
                  <a:lnTo>
                    <a:pt x="151231" y="427291"/>
                  </a:lnTo>
                  <a:lnTo>
                    <a:pt x="146507" y="429602"/>
                  </a:lnTo>
                  <a:lnTo>
                    <a:pt x="146507" y="460375"/>
                  </a:lnTo>
                  <a:lnTo>
                    <a:pt x="145516" y="479640"/>
                  </a:lnTo>
                  <a:lnTo>
                    <a:pt x="138849" y="485279"/>
                  </a:lnTo>
                  <a:lnTo>
                    <a:pt x="134607" y="475957"/>
                  </a:lnTo>
                  <a:lnTo>
                    <a:pt x="140919" y="450342"/>
                  </a:lnTo>
                  <a:lnTo>
                    <a:pt x="143459" y="453390"/>
                  </a:lnTo>
                  <a:lnTo>
                    <a:pt x="145364" y="456692"/>
                  </a:lnTo>
                  <a:lnTo>
                    <a:pt x="146507" y="460375"/>
                  </a:lnTo>
                  <a:lnTo>
                    <a:pt x="146507" y="429602"/>
                  </a:lnTo>
                  <a:lnTo>
                    <a:pt x="145110" y="430276"/>
                  </a:lnTo>
                  <a:lnTo>
                    <a:pt x="139776" y="434594"/>
                  </a:lnTo>
                  <a:lnTo>
                    <a:pt x="133908" y="431888"/>
                  </a:lnTo>
                  <a:lnTo>
                    <a:pt x="127812" y="430276"/>
                  </a:lnTo>
                  <a:lnTo>
                    <a:pt x="127685" y="430250"/>
                  </a:lnTo>
                  <a:lnTo>
                    <a:pt x="121246" y="429704"/>
                  </a:lnTo>
                  <a:lnTo>
                    <a:pt x="114757" y="430276"/>
                  </a:lnTo>
                  <a:lnTo>
                    <a:pt x="118833" y="329692"/>
                  </a:lnTo>
                  <a:lnTo>
                    <a:pt x="118948" y="327152"/>
                  </a:lnTo>
                  <a:lnTo>
                    <a:pt x="129044" y="325983"/>
                  </a:lnTo>
                  <a:lnTo>
                    <a:pt x="143078" y="325729"/>
                  </a:lnTo>
                  <a:lnTo>
                    <a:pt x="156629" y="326199"/>
                  </a:lnTo>
                  <a:lnTo>
                    <a:pt x="165303" y="327152"/>
                  </a:lnTo>
                  <a:lnTo>
                    <a:pt x="165303" y="315747"/>
                  </a:lnTo>
                  <a:lnTo>
                    <a:pt x="156616" y="314553"/>
                  </a:lnTo>
                  <a:lnTo>
                    <a:pt x="133591" y="314236"/>
                  </a:lnTo>
                  <a:lnTo>
                    <a:pt x="119303" y="316103"/>
                  </a:lnTo>
                  <a:lnTo>
                    <a:pt x="105410" y="319544"/>
                  </a:lnTo>
                  <a:lnTo>
                    <a:pt x="91897" y="324104"/>
                  </a:lnTo>
                  <a:lnTo>
                    <a:pt x="91998" y="317614"/>
                  </a:lnTo>
                  <a:lnTo>
                    <a:pt x="92151" y="316103"/>
                  </a:lnTo>
                  <a:lnTo>
                    <a:pt x="115633" y="311607"/>
                  </a:lnTo>
                  <a:lnTo>
                    <a:pt x="138823" y="305739"/>
                  </a:lnTo>
                  <a:lnTo>
                    <a:pt x="140169" y="305308"/>
                  </a:lnTo>
                  <a:lnTo>
                    <a:pt x="161620" y="298513"/>
                  </a:lnTo>
                  <a:lnTo>
                    <a:pt x="183972" y="289941"/>
                  </a:lnTo>
                  <a:lnTo>
                    <a:pt x="183972" y="278841"/>
                  </a:lnTo>
                  <a:lnTo>
                    <a:pt x="162179" y="287401"/>
                  </a:lnTo>
                  <a:lnTo>
                    <a:pt x="139357" y="294792"/>
                  </a:lnTo>
                  <a:lnTo>
                    <a:pt x="116103" y="300774"/>
                  </a:lnTo>
                  <a:lnTo>
                    <a:pt x="92532" y="305308"/>
                  </a:lnTo>
                  <a:lnTo>
                    <a:pt x="93167" y="284607"/>
                  </a:lnTo>
                  <a:lnTo>
                    <a:pt x="152679" y="273431"/>
                  </a:lnTo>
                  <a:lnTo>
                    <a:pt x="184480" y="267462"/>
                  </a:lnTo>
                  <a:lnTo>
                    <a:pt x="184861" y="267462"/>
                  </a:lnTo>
                  <a:lnTo>
                    <a:pt x="185242" y="267335"/>
                  </a:lnTo>
                  <a:lnTo>
                    <a:pt x="185496" y="267208"/>
                  </a:lnTo>
                  <a:lnTo>
                    <a:pt x="185496" y="247650"/>
                  </a:lnTo>
                  <a:lnTo>
                    <a:pt x="183464" y="246303"/>
                  </a:lnTo>
                  <a:lnTo>
                    <a:pt x="183464" y="256921"/>
                  </a:lnTo>
                  <a:lnTo>
                    <a:pt x="93548" y="273431"/>
                  </a:lnTo>
                  <a:lnTo>
                    <a:pt x="94310" y="251968"/>
                  </a:lnTo>
                  <a:lnTo>
                    <a:pt x="116624" y="250761"/>
                  </a:lnTo>
                  <a:lnTo>
                    <a:pt x="139649" y="249834"/>
                  </a:lnTo>
                  <a:lnTo>
                    <a:pt x="162280" y="251206"/>
                  </a:lnTo>
                  <a:lnTo>
                    <a:pt x="183464" y="256921"/>
                  </a:lnTo>
                  <a:lnTo>
                    <a:pt x="183464" y="246303"/>
                  </a:lnTo>
                  <a:lnTo>
                    <a:pt x="177241" y="242189"/>
                  </a:lnTo>
                  <a:lnTo>
                    <a:pt x="176720" y="240538"/>
                  </a:lnTo>
                  <a:lnTo>
                    <a:pt x="173799" y="231140"/>
                  </a:lnTo>
                  <a:lnTo>
                    <a:pt x="172313" y="230251"/>
                  </a:lnTo>
                  <a:lnTo>
                    <a:pt x="166573" y="226860"/>
                  </a:lnTo>
                  <a:lnTo>
                    <a:pt x="166573" y="240538"/>
                  </a:lnTo>
                  <a:lnTo>
                    <a:pt x="154063" y="239776"/>
                  </a:lnTo>
                  <a:lnTo>
                    <a:pt x="141528" y="239395"/>
                  </a:lnTo>
                  <a:lnTo>
                    <a:pt x="128968" y="239395"/>
                  </a:lnTo>
                  <a:lnTo>
                    <a:pt x="116408" y="239776"/>
                  </a:lnTo>
                  <a:lnTo>
                    <a:pt x="119075" y="234569"/>
                  </a:lnTo>
                  <a:lnTo>
                    <a:pt x="111582" y="230886"/>
                  </a:lnTo>
                  <a:lnTo>
                    <a:pt x="121742" y="230251"/>
                  </a:lnTo>
                  <a:lnTo>
                    <a:pt x="133184" y="231698"/>
                  </a:lnTo>
                  <a:lnTo>
                    <a:pt x="145440" y="232689"/>
                  </a:lnTo>
                  <a:lnTo>
                    <a:pt x="157048" y="235026"/>
                  </a:lnTo>
                  <a:lnTo>
                    <a:pt x="166573" y="240538"/>
                  </a:lnTo>
                  <a:lnTo>
                    <a:pt x="166573" y="226860"/>
                  </a:lnTo>
                  <a:lnTo>
                    <a:pt x="164236" y="225463"/>
                  </a:lnTo>
                  <a:lnTo>
                    <a:pt x="151930" y="222973"/>
                  </a:lnTo>
                  <a:lnTo>
                    <a:pt x="147777" y="222453"/>
                  </a:lnTo>
                  <a:lnTo>
                    <a:pt x="147777" y="0"/>
                  </a:lnTo>
                  <a:lnTo>
                    <a:pt x="137109" y="0"/>
                  </a:lnTo>
                  <a:lnTo>
                    <a:pt x="137109" y="220980"/>
                  </a:lnTo>
                  <a:lnTo>
                    <a:pt x="128041" y="219494"/>
                  </a:lnTo>
                  <a:lnTo>
                    <a:pt x="115328" y="221348"/>
                  </a:lnTo>
                  <a:lnTo>
                    <a:pt x="106705" y="227939"/>
                  </a:lnTo>
                  <a:lnTo>
                    <a:pt x="106756" y="240157"/>
                  </a:lnTo>
                  <a:lnTo>
                    <a:pt x="90284" y="241274"/>
                  </a:lnTo>
                  <a:lnTo>
                    <a:pt x="83870" y="244017"/>
                  </a:lnTo>
                  <a:lnTo>
                    <a:pt x="83959" y="252349"/>
                  </a:lnTo>
                  <a:lnTo>
                    <a:pt x="83146" y="271526"/>
                  </a:lnTo>
                  <a:lnTo>
                    <a:pt x="82537" y="289941"/>
                  </a:lnTo>
                  <a:lnTo>
                    <a:pt x="81356" y="328803"/>
                  </a:lnTo>
                  <a:lnTo>
                    <a:pt x="46672" y="350989"/>
                  </a:lnTo>
                  <a:lnTo>
                    <a:pt x="21336" y="381533"/>
                  </a:lnTo>
                  <a:lnTo>
                    <a:pt x="5664" y="417715"/>
                  </a:lnTo>
                  <a:lnTo>
                    <a:pt x="0" y="456793"/>
                  </a:lnTo>
                  <a:lnTo>
                    <a:pt x="4635" y="496074"/>
                  </a:lnTo>
                  <a:lnTo>
                    <a:pt x="19926" y="532803"/>
                  </a:lnTo>
                  <a:lnTo>
                    <a:pt x="46177" y="564261"/>
                  </a:lnTo>
                  <a:lnTo>
                    <a:pt x="80873" y="587730"/>
                  </a:lnTo>
                  <a:lnTo>
                    <a:pt x="118313" y="599020"/>
                  </a:lnTo>
                  <a:lnTo>
                    <a:pt x="156451" y="599287"/>
                  </a:lnTo>
                  <a:lnTo>
                    <a:pt x="191592" y="590092"/>
                  </a:lnTo>
                  <a:lnTo>
                    <a:pt x="193205" y="589673"/>
                  </a:lnTo>
                  <a:lnTo>
                    <a:pt x="226529" y="571334"/>
                  </a:lnTo>
                  <a:lnTo>
                    <a:pt x="254368" y="545426"/>
                  </a:lnTo>
                  <a:lnTo>
                    <a:pt x="274650" y="513080"/>
                  </a:lnTo>
                  <a:lnTo>
                    <a:pt x="285305" y="475462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2497836" y="461772"/>
              <a:ext cx="96012" cy="1051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2888200" y="0"/>
              <a:ext cx="1447578" cy="10515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5" name="object 25"/>
          <p:cNvSpPr/>
          <p:nvPr/>
        </p:nvSpPr>
        <p:spPr>
          <a:xfrm>
            <a:off x="4472940" y="557783"/>
            <a:ext cx="469900" cy="620395"/>
          </a:xfrm>
          <a:custGeom>
            <a:avLst/>
            <a:gdLst/>
            <a:ahLst/>
            <a:cxnLst/>
            <a:rect l="l" t="t" r="r" b="b"/>
            <a:pathLst>
              <a:path w="469900" h="620394">
                <a:moveTo>
                  <a:pt x="234696" y="0"/>
                </a:moveTo>
                <a:lnTo>
                  <a:pt x="192496" y="4995"/>
                </a:lnTo>
                <a:lnTo>
                  <a:pt x="152783" y="19398"/>
                </a:lnTo>
                <a:lnTo>
                  <a:pt x="116219" y="42333"/>
                </a:lnTo>
                <a:lnTo>
                  <a:pt x="83464" y="72926"/>
                </a:lnTo>
                <a:lnTo>
                  <a:pt x="55181" y="110301"/>
                </a:lnTo>
                <a:lnTo>
                  <a:pt x="32032" y="153585"/>
                </a:lnTo>
                <a:lnTo>
                  <a:pt x="14677" y="201901"/>
                </a:lnTo>
                <a:lnTo>
                  <a:pt x="3779" y="254376"/>
                </a:lnTo>
                <a:lnTo>
                  <a:pt x="0" y="310133"/>
                </a:lnTo>
                <a:lnTo>
                  <a:pt x="3779" y="365891"/>
                </a:lnTo>
                <a:lnTo>
                  <a:pt x="14677" y="418366"/>
                </a:lnTo>
                <a:lnTo>
                  <a:pt x="32032" y="466682"/>
                </a:lnTo>
                <a:lnTo>
                  <a:pt x="55181" y="509966"/>
                </a:lnTo>
                <a:lnTo>
                  <a:pt x="83464" y="547341"/>
                </a:lnTo>
                <a:lnTo>
                  <a:pt x="116219" y="577934"/>
                </a:lnTo>
                <a:lnTo>
                  <a:pt x="152783" y="600869"/>
                </a:lnTo>
                <a:lnTo>
                  <a:pt x="192496" y="615272"/>
                </a:lnTo>
                <a:lnTo>
                  <a:pt x="234696" y="620267"/>
                </a:lnTo>
                <a:lnTo>
                  <a:pt x="276895" y="615272"/>
                </a:lnTo>
                <a:lnTo>
                  <a:pt x="316608" y="600869"/>
                </a:lnTo>
                <a:lnTo>
                  <a:pt x="353172" y="577934"/>
                </a:lnTo>
                <a:lnTo>
                  <a:pt x="385927" y="547341"/>
                </a:lnTo>
                <a:lnTo>
                  <a:pt x="414210" y="509966"/>
                </a:lnTo>
                <a:lnTo>
                  <a:pt x="437359" y="466682"/>
                </a:lnTo>
                <a:lnTo>
                  <a:pt x="454714" y="418366"/>
                </a:lnTo>
                <a:lnTo>
                  <a:pt x="465612" y="365891"/>
                </a:lnTo>
                <a:lnTo>
                  <a:pt x="469392" y="310133"/>
                </a:lnTo>
                <a:lnTo>
                  <a:pt x="465612" y="254376"/>
                </a:lnTo>
                <a:lnTo>
                  <a:pt x="454714" y="201901"/>
                </a:lnTo>
                <a:lnTo>
                  <a:pt x="437359" y="153585"/>
                </a:lnTo>
                <a:lnTo>
                  <a:pt x="414210" y="110301"/>
                </a:lnTo>
                <a:lnTo>
                  <a:pt x="385927" y="72926"/>
                </a:lnTo>
                <a:lnTo>
                  <a:pt x="353172" y="42333"/>
                </a:lnTo>
                <a:lnTo>
                  <a:pt x="316608" y="19398"/>
                </a:lnTo>
                <a:lnTo>
                  <a:pt x="276895" y="4995"/>
                </a:lnTo>
                <a:lnTo>
                  <a:pt x="234696" y="0"/>
                </a:lnTo>
                <a:close/>
              </a:path>
            </a:pathLst>
          </a:custGeom>
          <a:solidFill>
            <a:srgbClr val="0FA2FF">
              <a:alpha val="627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6" name="object 26"/>
          <p:cNvGrpSpPr/>
          <p:nvPr/>
        </p:nvGrpSpPr>
        <p:grpSpPr>
          <a:xfrm>
            <a:off x="4544567" y="0"/>
            <a:ext cx="327660" cy="1083945"/>
            <a:chOff x="4544567" y="0"/>
            <a:chExt cx="327660" cy="1083945"/>
          </a:xfrm>
        </p:grpSpPr>
        <p:sp>
          <p:nvSpPr>
            <p:cNvPr id="27" name="object 27"/>
            <p:cNvSpPr/>
            <p:nvPr/>
          </p:nvSpPr>
          <p:spPr>
            <a:xfrm>
              <a:off x="4544567" y="652272"/>
              <a:ext cx="327660" cy="431800"/>
            </a:xfrm>
            <a:custGeom>
              <a:avLst/>
              <a:gdLst/>
              <a:ahLst/>
              <a:cxnLst/>
              <a:rect l="l" t="t" r="r" b="b"/>
              <a:pathLst>
                <a:path w="327660" h="431800">
                  <a:moveTo>
                    <a:pt x="163830" y="0"/>
                  </a:moveTo>
                  <a:lnTo>
                    <a:pt x="91806" y="21913"/>
                  </a:lnTo>
                  <a:lnTo>
                    <a:pt x="61386" y="47366"/>
                  </a:lnTo>
                  <a:lnTo>
                    <a:pt x="36009" y="80758"/>
                  </a:lnTo>
                  <a:lnTo>
                    <a:pt x="16661" y="120798"/>
                  </a:lnTo>
                  <a:lnTo>
                    <a:pt x="4329" y="166191"/>
                  </a:lnTo>
                  <a:lnTo>
                    <a:pt x="0" y="215645"/>
                  </a:lnTo>
                  <a:lnTo>
                    <a:pt x="4329" y="265100"/>
                  </a:lnTo>
                  <a:lnTo>
                    <a:pt x="16661" y="310493"/>
                  </a:lnTo>
                  <a:lnTo>
                    <a:pt x="36009" y="350533"/>
                  </a:lnTo>
                  <a:lnTo>
                    <a:pt x="61386" y="383925"/>
                  </a:lnTo>
                  <a:lnTo>
                    <a:pt x="91806" y="409378"/>
                  </a:lnTo>
                  <a:lnTo>
                    <a:pt x="126283" y="425598"/>
                  </a:lnTo>
                  <a:lnTo>
                    <a:pt x="163830" y="431291"/>
                  </a:lnTo>
                  <a:lnTo>
                    <a:pt x="201376" y="425598"/>
                  </a:lnTo>
                  <a:lnTo>
                    <a:pt x="235853" y="409378"/>
                  </a:lnTo>
                  <a:lnTo>
                    <a:pt x="266273" y="383925"/>
                  </a:lnTo>
                  <a:lnTo>
                    <a:pt x="291650" y="350533"/>
                  </a:lnTo>
                  <a:lnTo>
                    <a:pt x="310998" y="310493"/>
                  </a:lnTo>
                  <a:lnTo>
                    <a:pt x="323330" y="265100"/>
                  </a:lnTo>
                  <a:lnTo>
                    <a:pt x="327660" y="215645"/>
                  </a:lnTo>
                  <a:lnTo>
                    <a:pt x="323330" y="166191"/>
                  </a:lnTo>
                  <a:lnTo>
                    <a:pt x="310998" y="120798"/>
                  </a:lnTo>
                  <a:lnTo>
                    <a:pt x="291650" y="80758"/>
                  </a:lnTo>
                  <a:lnTo>
                    <a:pt x="266273" y="47366"/>
                  </a:lnTo>
                  <a:lnTo>
                    <a:pt x="235853" y="21913"/>
                  </a:lnTo>
                  <a:lnTo>
                    <a:pt x="201376" y="5693"/>
                  </a:lnTo>
                  <a:lnTo>
                    <a:pt x="163830" y="0"/>
                  </a:lnTo>
                  <a:close/>
                </a:path>
              </a:pathLst>
            </a:custGeom>
            <a:solidFill>
              <a:srgbClr val="0FA2FF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4626878" y="674009"/>
              <a:ext cx="155575" cy="381000"/>
            </a:xfrm>
            <a:custGeom>
              <a:avLst/>
              <a:gdLst/>
              <a:ahLst/>
              <a:cxnLst/>
              <a:rect l="l" t="t" r="r" b="b"/>
              <a:pathLst>
                <a:path w="155575" h="381000">
                  <a:moveTo>
                    <a:pt x="75078" y="0"/>
                  </a:moveTo>
                  <a:lnTo>
                    <a:pt x="18908" y="4424"/>
                  </a:lnTo>
                  <a:lnTo>
                    <a:pt x="6385" y="34245"/>
                  </a:lnTo>
                  <a:lnTo>
                    <a:pt x="3208" y="76401"/>
                  </a:lnTo>
                  <a:lnTo>
                    <a:pt x="4103" y="121367"/>
                  </a:lnTo>
                  <a:lnTo>
                    <a:pt x="3795" y="159618"/>
                  </a:lnTo>
                  <a:lnTo>
                    <a:pt x="4237" y="195592"/>
                  </a:lnTo>
                  <a:lnTo>
                    <a:pt x="1730" y="235962"/>
                  </a:lnTo>
                  <a:lnTo>
                    <a:pt x="0" y="277210"/>
                  </a:lnTo>
                  <a:lnTo>
                    <a:pt x="2767" y="315817"/>
                  </a:lnTo>
                  <a:lnTo>
                    <a:pt x="13757" y="348263"/>
                  </a:lnTo>
                  <a:lnTo>
                    <a:pt x="36692" y="371029"/>
                  </a:lnTo>
                  <a:lnTo>
                    <a:pt x="75296" y="380598"/>
                  </a:lnTo>
                  <a:lnTo>
                    <a:pt x="115788" y="368717"/>
                  </a:lnTo>
                  <a:lnTo>
                    <a:pt x="139897" y="342324"/>
                  </a:lnTo>
                  <a:lnTo>
                    <a:pt x="151687" y="305763"/>
                  </a:lnTo>
                  <a:lnTo>
                    <a:pt x="155221" y="263381"/>
                  </a:lnTo>
                  <a:lnTo>
                    <a:pt x="153782" y="178541"/>
                  </a:lnTo>
                  <a:lnTo>
                    <a:pt x="155088" y="111539"/>
                  </a:lnTo>
                  <a:lnTo>
                    <a:pt x="154979" y="62857"/>
                  </a:lnTo>
                  <a:lnTo>
                    <a:pt x="150190" y="29927"/>
                  </a:lnTo>
                  <a:lnTo>
                    <a:pt x="137453" y="10185"/>
                  </a:lnTo>
                  <a:lnTo>
                    <a:pt x="113505" y="1065"/>
                  </a:lnTo>
                  <a:lnTo>
                    <a:pt x="75078" y="0"/>
                  </a:lnTo>
                  <a:close/>
                </a:path>
              </a:pathLst>
            </a:custGeom>
            <a:solidFill>
              <a:srgbClr val="CFE1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4657343" y="555498"/>
              <a:ext cx="95926" cy="11658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4624159" y="0"/>
              <a:ext cx="163195" cy="1057910"/>
            </a:xfrm>
            <a:custGeom>
              <a:avLst/>
              <a:gdLst/>
              <a:ahLst/>
              <a:cxnLst/>
              <a:rect l="l" t="t" r="r" b="b"/>
              <a:pathLst>
                <a:path w="163195" h="1057910">
                  <a:moveTo>
                    <a:pt x="162598" y="735457"/>
                  </a:moveTo>
                  <a:lnTo>
                    <a:pt x="161531" y="715848"/>
                  </a:lnTo>
                  <a:lnTo>
                    <a:pt x="156159" y="696633"/>
                  </a:lnTo>
                  <a:lnTo>
                    <a:pt x="152806" y="691603"/>
                  </a:lnTo>
                  <a:lnTo>
                    <a:pt x="152806" y="765556"/>
                  </a:lnTo>
                  <a:lnTo>
                    <a:pt x="151384" y="796836"/>
                  </a:lnTo>
                  <a:lnTo>
                    <a:pt x="151320" y="833120"/>
                  </a:lnTo>
                  <a:lnTo>
                    <a:pt x="150152" y="869391"/>
                  </a:lnTo>
                  <a:lnTo>
                    <a:pt x="151549" y="910818"/>
                  </a:lnTo>
                  <a:lnTo>
                    <a:pt x="150914" y="962266"/>
                  </a:lnTo>
                  <a:lnTo>
                    <a:pt x="142290" y="1006589"/>
                  </a:lnTo>
                  <a:lnTo>
                    <a:pt x="80810" y="1048512"/>
                  </a:lnTo>
                  <a:lnTo>
                    <a:pt x="43853" y="1040295"/>
                  </a:lnTo>
                  <a:lnTo>
                    <a:pt x="21412" y="1013117"/>
                  </a:lnTo>
                  <a:lnTo>
                    <a:pt x="11239" y="975791"/>
                  </a:lnTo>
                  <a:lnTo>
                    <a:pt x="11125" y="948563"/>
                  </a:lnTo>
                  <a:lnTo>
                    <a:pt x="11226" y="931037"/>
                  </a:lnTo>
                  <a:lnTo>
                    <a:pt x="12153" y="891159"/>
                  </a:lnTo>
                  <a:lnTo>
                    <a:pt x="13601" y="799160"/>
                  </a:lnTo>
                  <a:lnTo>
                    <a:pt x="14668" y="753186"/>
                  </a:lnTo>
                  <a:lnTo>
                    <a:pt x="16421" y="707263"/>
                  </a:lnTo>
                  <a:lnTo>
                    <a:pt x="52057" y="675627"/>
                  </a:lnTo>
                  <a:lnTo>
                    <a:pt x="72047" y="676148"/>
                  </a:lnTo>
                  <a:lnTo>
                    <a:pt x="72682" y="680212"/>
                  </a:lnTo>
                  <a:lnTo>
                    <a:pt x="72974" y="683514"/>
                  </a:lnTo>
                  <a:lnTo>
                    <a:pt x="73063" y="688594"/>
                  </a:lnTo>
                  <a:lnTo>
                    <a:pt x="55054" y="705446"/>
                  </a:lnTo>
                  <a:lnTo>
                    <a:pt x="47675" y="728980"/>
                  </a:lnTo>
                  <a:lnTo>
                    <a:pt x="53073" y="751573"/>
                  </a:lnTo>
                  <a:lnTo>
                    <a:pt x="73444" y="765556"/>
                  </a:lnTo>
                  <a:lnTo>
                    <a:pt x="73571" y="806450"/>
                  </a:lnTo>
                  <a:lnTo>
                    <a:pt x="47561" y="818476"/>
                  </a:lnTo>
                  <a:lnTo>
                    <a:pt x="38849" y="842949"/>
                  </a:lnTo>
                  <a:lnTo>
                    <a:pt x="47574" y="867130"/>
                  </a:lnTo>
                  <a:lnTo>
                    <a:pt x="73952" y="878205"/>
                  </a:lnTo>
                  <a:lnTo>
                    <a:pt x="74079" y="924560"/>
                  </a:lnTo>
                  <a:lnTo>
                    <a:pt x="49618" y="942517"/>
                  </a:lnTo>
                  <a:lnTo>
                    <a:pt x="45656" y="960818"/>
                  </a:lnTo>
                  <a:lnTo>
                    <a:pt x="54698" y="974140"/>
                  </a:lnTo>
                  <a:lnTo>
                    <a:pt x="69253" y="977176"/>
                  </a:lnTo>
                  <a:lnTo>
                    <a:pt x="79070" y="967333"/>
                  </a:lnTo>
                  <a:lnTo>
                    <a:pt x="81813" y="964577"/>
                  </a:lnTo>
                  <a:lnTo>
                    <a:pt x="84467" y="935482"/>
                  </a:lnTo>
                  <a:lnTo>
                    <a:pt x="84874" y="931037"/>
                  </a:lnTo>
                  <a:lnTo>
                    <a:pt x="103352" y="920115"/>
                  </a:lnTo>
                  <a:lnTo>
                    <a:pt x="107886" y="917448"/>
                  </a:lnTo>
                  <a:lnTo>
                    <a:pt x="116662" y="897496"/>
                  </a:lnTo>
                  <a:lnTo>
                    <a:pt x="109753" y="879602"/>
                  </a:lnTo>
                  <a:lnTo>
                    <a:pt x="109423" y="878763"/>
                  </a:lnTo>
                  <a:lnTo>
                    <a:pt x="106222" y="877493"/>
                  </a:lnTo>
                  <a:lnTo>
                    <a:pt x="106222" y="898334"/>
                  </a:lnTo>
                  <a:lnTo>
                    <a:pt x="100266" y="910856"/>
                  </a:lnTo>
                  <a:lnTo>
                    <a:pt x="84747" y="920115"/>
                  </a:lnTo>
                  <a:lnTo>
                    <a:pt x="84594" y="910818"/>
                  </a:lnTo>
                  <a:lnTo>
                    <a:pt x="84493" y="879856"/>
                  </a:lnTo>
                  <a:lnTo>
                    <a:pt x="84366" y="879602"/>
                  </a:lnTo>
                  <a:lnTo>
                    <a:pt x="101333" y="886587"/>
                  </a:lnTo>
                  <a:lnTo>
                    <a:pt x="106222" y="898334"/>
                  </a:lnTo>
                  <a:lnTo>
                    <a:pt x="106222" y="877493"/>
                  </a:lnTo>
                  <a:lnTo>
                    <a:pt x="84366" y="868807"/>
                  </a:lnTo>
                  <a:lnTo>
                    <a:pt x="84353" y="867283"/>
                  </a:lnTo>
                  <a:lnTo>
                    <a:pt x="84112" y="817245"/>
                  </a:lnTo>
                  <a:lnTo>
                    <a:pt x="84112" y="815340"/>
                  </a:lnTo>
                  <a:lnTo>
                    <a:pt x="108800" y="804633"/>
                  </a:lnTo>
                  <a:lnTo>
                    <a:pt x="116967" y="786295"/>
                  </a:lnTo>
                  <a:lnTo>
                    <a:pt x="108864" y="768477"/>
                  </a:lnTo>
                  <a:lnTo>
                    <a:pt x="108610" y="767905"/>
                  </a:lnTo>
                  <a:lnTo>
                    <a:pt x="106324" y="766914"/>
                  </a:lnTo>
                  <a:lnTo>
                    <a:pt x="106324" y="786993"/>
                  </a:lnTo>
                  <a:lnTo>
                    <a:pt x="100990" y="797915"/>
                  </a:lnTo>
                  <a:lnTo>
                    <a:pt x="83858" y="804545"/>
                  </a:lnTo>
                  <a:lnTo>
                    <a:pt x="83858" y="768477"/>
                  </a:lnTo>
                  <a:lnTo>
                    <a:pt x="100431" y="775830"/>
                  </a:lnTo>
                  <a:lnTo>
                    <a:pt x="106324" y="786993"/>
                  </a:lnTo>
                  <a:lnTo>
                    <a:pt x="106324" y="766914"/>
                  </a:lnTo>
                  <a:lnTo>
                    <a:pt x="83731" y="757047"/>
                  </a:lnTo>
                  <a:lnTo>
                    <a:pt x="83718" y="753745"/>
                  </a:lnTo>
                  <a:lnTo>
                    <a:pt x="83604" y="705446"/>
                  </a:lnTo>
                  <a:lnTo>
                    <a:pt x="83566" y="700532"/>
                  </a:lnTo>
                  <a:lnTo>
                    <a:pt x="83451" y="687349"/>
                  </a:lnTo>
                  <a:lnTo>
                    <a:pt x="83096" y="677037"/>
                  </a:lnTo>
                  <a:lnTo>
                    <a:pt x="111201" y="677672"/>
                  </a:lnTo>
                  <a:lnTo>
                    <a:pt x="115582" y="677672"/>
                  </a:lnTo>
                  <a:lnTo>
                    <a:pt x="117513" y="677545"/>
                  </a:lnTo>
                  <a:lnTo>
                    <a:pt x="125895" y="678878"/>
                  </a:lnTo>
                  <a:lnTo>
                    <a:pt x="151968" y="729500"/>
                  </a:lnTo>
                  <a:lnTo>
                    <a:pt x="152806" y="765556"/>
                  </a:lnTo>
                  <a:lnTo>
                    <a:pt x="152806" y="691603"/>
                  </a:lnTo>
                  <a:lnTo>
                    <a:pt x="145542" y="680707"/>
                  </a:lnTo>
                  <a:lnTo>
                    <a:pt x="140081" y="677545"/>
                  </a:lnTo>
                  <a:lnTo>
                    <a:pt x="139204" y="677037"/>
                  </a:lnTo>
                  <a:lnTo>
                    <a:pt x="136753" y="675627"/>
                  </a:lnTo>
                  <a:lnTo>
                    <a:pt x="128689" y="670941"/>
                  </a:lnTo>
                  <a:lnTo>
                    <a:pt x="128905" y="666496"/>
                  </a:lnTo>
                  <a:lnTo>
                    <a:pt x="129908" y="646582"/>
                  </a:lnTo>
                  <a:lnTo>
                    <a:pt x="130403" y="640969"/>
                  </a:lnTo>
                  <a:lnTo>
                    <a:pt x="132791" y="613384"/>
                  </a:lnTo>
                  <a:lnTo>
                    <a:pt x="132308" y="606552"/>
                  </a:lnTo>
                  <a:lnTo>
                    <a:pt x="130695" y="584327"/>
                  </a:lnTo>
                  <a:lnTo>
                    <a:pt x="128866" y="582739"/>
                  </a:lnTo>
                  <a:lnTo>
                    <a:pt x="122339" y="577049"/>
                  </a:lnTo>
                  <a:lnTo>
                    <a:pt x="122339" y="595249"/>
                  </a:lnTo>
                  <a:lnTo>
                    <a:pt x="121577" y="595464"/>
                  </a:lnTo>
                  <a:lnTo>
                    <a:pt x="121577" y="606552"/>
                  </a:lnTo>
                  <a:lnTo>
                    <a:pt x="120561" y="630174"/>
                  </a:lnTo>
                  <a:lnTo>
                    <a:pt x="119799" y="630326"/>
                  </a:lnTo>
                  <a:lnTo>
                    <a:pt x="119799" y="640969"/>
                  </a:lnTo>
                  <a:lnTo>
                    <a:pt x="118783" y="666496"/>
                  </a:lnTo>
                  <a:lnTo>
                    <a:pt x="74447" y="666000"/>
                  </a:lnTo>
                  <a:lnTo>
                    <a:pt x="74447" y="948702"/>
                  </a:lnTo>
                  <a:lnTo>
                    <a:pt x="73952" y="955040"/>
                  </a:lnTo>
                  <a:lnTo>
                    <a:pt x="73825" y="955040"/>
                  </a:lnTo>
                  <a:lnTo>
                    <a:pt x="66395" y="967333"/>
                  </a:lnTo>
                  <a:lnTo>
                    <a:pt x="58051" y="962266"/>
                  </a:lnTo>
                  <a:lnTo>
                    <a:pt x="57696" y="948702"/>
                  </a:lnTo>
                  <a:lnTo>
                    <a:pt x="74206" y="935482"/>
                  </a:lnTo>
                  <a:lnTo>
                    <a:pt x="74396" y="938911"/>
                  </a:lnTo>
                  <a:lnTo>
                    <a:pt x="74447" y="948702"/>
                  </a:lnTo>
                  <a:lnTo>
                    <a:pt x="74447" y="666000"/>
                  </a:lnTo>
                  <a:lnTo>
                    <a:pt x="73825" y="666000"/>
                  </a:lnTo>
                  <a:lnTo>
                    <a:pt x="73825" y="867283"/>
                  </a:lnTo>
                  <a:lnTo>
                    <a:pt x="55346" y="859116"/>
                  </a:lnTo>
                  <a:lnTo>
                    <a:pt x="49022" y="842175"/>
                  </a:lnTo>
                  <a:lnTo>
                    <a:pt x="55029" y="825284"/>
                  </a:lnTo>
                  <a:lnTo>
                    <a:pt x="73571" y="817245"/>
                  </a:lnTo>
                  <a:lnTo>
                    <a:pt x="73825" y="867283"/>
                  </a:lnTo>
                  <a:lnTo>
                    <a:pt x="73825" y="666000"/>
                  </a:lnTo>
                  <a:lnTo>
                    <a:pt x="73444" y="665988"/>
                  </a:lnTo>
                  <a:lnTo>
                    <a:pt x="73444" y="753745"/>
                  </a:lnTo>
                  <a:lnTo>
                    <a:pt x="73317" y="753618"/>
                  </a:lnTo>
                  <a:lnTo>
                    <a:pt x="60960" y="743280"/>
                  </a:lnTo>
                  <a:lnTo>
                    <a:pt x="57708" y="728078"/>
                  </a:lnTo>
                  <a:lnTo>
                    <a:pt x="62179" y="712381"/>
                  </a:lnTo>
                  <a:lnTo>
                    <a:pt x="73063" y="700532"/>
                  </a:lnTo>
                  <a:lnTo>
                    <a:pt x="73444" y="753745"/>
                  </a:lnTo>
                  <a:lnTo>
                    <a:pt x="73444" y="665988"/>
                  </a:lnTo>
                  <a:lnTo>
                    <a:pt x="39662" y="665607"/>
                  </a:lnTo>
                  <a:lnTo>
                    <a:pt x="40170" y="662559"/>
                  </a:lnTo>
                  <a:lnTo>
                    <a:pt x="40551" y="659638"/>
                  </a:lnTo>
                  <a:lnTo>
                    <a:pt x="40678" y="656336"/>
                  </a:lnTo>
                  <a:lnTo>
                    <a:pt x="96901" y="645414"/>
                  </a:lnTo>
                  <a:lnTo>
                    <a:pt x="119799" y="640969"/>
                  </a:lnTo>
                  <a:lnTo>
                    <a:pt x="119799" y="630326"/>
                  </a:lnTo>
                  <a:lnTo>
                    <a:pt x="42075" y="645414"/>
                  </a:lnTo>
                  <a:lnTo>
                    <a:pt x="43091" y="633603"/>
                  </a:lnTo>
                  <a:lnTo>
                    <a:pt x="43472" y="627761"/>
                  </a:lnTo>
                  <a:lnTo>
                    <a:pt x="43345" y="627761"/>
                  </a:lnTo>
                  <a:lnTo>
                    <a:pt x="84099" y="616712"/>
                  </a:lnTo>
                  <a:lnTo>
                    <a:pt x="121577" y="606552"/>
                  </a:lnTo>
                  <a:lnTo>
                    <a:pt x="121577" y="595464"/>
                  </a:lnTo>
                  <a:lnTo>
                    <a:pt x="44361" y="616712"/>
                  </a:lnTo>
                  <a:lnTo>
                    <a:pt x="44615" y="608533"/>
                  </a:lnTo>
                  <a:lnTo>
                    <a:pt x="44818" y="600354"/>
                  </a:lnTo>
                  <a:lnTo>
                    <a:pt x="44894" y="595249"/>
                  </a:lnTo>
                  <a:lnTo>
                    <a:pt x="44869" y="583946"/>
                  </a:lnTo>
                  <a:lnTo>
                    <a:pt x="103543" y="583184"/>
                  </a:lnTo>
                  <a:lnTo>
                    <a:pt x="110655" y="582739"/>
                  </a:lnTo>
                  <a:lnTo>
                    <a:pt x="117322" y="583844"/>
                  </a:lnTo>
                  <a:lnTo>
                    <a:pt x="121793" y="587641"/>
                  </a:lnTo>
                  <a:lnTo>
                    <a:pt x="122339" y="595249"/>
                  </a:lnTo>
                  <a:lnTo>
                    <a:pt x="122339" y="577049"/>
                  </a:lnTo>
                  <a:lnTo>
                    <a:pt x="118148" y="573392"/>
                  </a:lnTo>
                  <a:lnTo>
                    <a:pt x="117005" y="572389"/>
                  </a:lnTo>
                  <a:lnTo>
                    <a:pt x="108864" y="561403"/>
                  </a:lnTo>
                  <a:lnTo>
                    <a:pt x="105829" y="557326"/>
                  </a:lnTo>
                  <a:lnTo>
                    <a:pt x="105829" y="572262"/>
                  </a:lnTo>
                  <a:lnTo>
                    <a:pt x="77825" y="573176"/>
                  </a:lnTo>
                  <a:lnTo>
                    <a:pt x="65671" y="573392"/>
                  </a:lnTo>
                  <a:lnTo>
                    <a:pt x="60490" y="573024"/>
                  </a:lnTo>
                  <a:lnTo>
                    <a:pt x="68033" y="563587"/>
                  </a:lnTo>
                  <a:lnTo>
                    <a:pt x="82778" y="561403"/>
                  </a:lnTo>
                  <a:lnTo>
                    <a:pt x="97701" y="564845"/>
                  </a:lnTo>
                  <a:lnTo>
                    <a:pt x="105829" y="572262"/>
                  </a:lnTo>
                  <a:lnTo>
                    <a:pt x="105829" y="557326"/>
                  </a:lnTo>
                  <a:lnTo>
                    <a:pt x="104914" y="556082"/>
                  </a:lnTo>
                  <a:lnTo>
                    <a:pt x="88036" y="551713"/>
                  </a:lnTo>
                  <a:lnTo>
                    <a:pt x="88036" y="0"/>
                  </a:lnTo>
                  <a:lnTo>
                    <a:pt x="77381" y="0"/>
                  </a:lnTo>
                  <a:lnTo>
                    <a:pt x="77381" y="551370"/>
                  </a:lnTo>
                  <a:lnTo>
                    <a:pt x="60426" y="555548"/>
                  </a:lnTo>
                  <a:lnTo>
                    <a:pt x="51346" y="573024"/>
                  </a:lnTo>
                  <a:lnTo>
                    <a:pt x="44488" y="572262"/>
                  </a:lnTo>
                  <a:lnTo>
                    <a:pt x="35344" y="572262"/>
                  </a:lnTo>
                  <a:lnTo>
                    <a:pt x="34518" y="584327"/>
                  </a:lnTo>
                  <a:lnTo>
                    <a:pt x="33388" y="604647"/>
                  </a:lnTo>
                  <a:lnTo>
                    <a:pt x="32385" y="625944"/>
                  </a:lnTo>
                  <a:lnTo>
                    <a:pt x="31153" y="647166"/>
                  </a:lnTo>
                  <a:lnTo>
                    <a:pt x="29248" y="668274"/>
                  </a:lnTo>
                  <a:lnTo>
                    <a:pt x="8470" y="694817"/>
                  </a:lnTo>
                  <a:lnTo>
                    <a:pt x="2324" y="740981"/>
                  </a:lnTo>
                  <a:lnTo>
                    <a:pt x="2794" y="775830"/>
                  </a:lnTo>
                  <a:lnTo>
                    <a:pt x="2908" y="815340"/>
                  </a:lnTo>
                  <a:lnTo>
                    <a:pt x="2832" y="833120"/>
                  </a:lnTo>
                  <a:lnTo>
                    <a:pt x="2286" y="880046"/>
                  </a:lnTo>
                  <a:lnTo>
                    <a:pt x="50" y="924560"/>
                  </a:lnTo>
                  <a:lnTo>
                    <a:pt x="0" y="931037"/>
                  </a:lnTo>
                  <a:lnTo>
                    <a:pt x="1143" y="974407"/>
                  </a:lnTo>
                  <a:lnTo>
                    <a:pt x="11468" y="1019683"/>
                  </a:lnTo>
                  <a:lnTo>
                    <a:pt x="53086" y="1054798"/>
                  </a:lnTo>
                  <a:lnTo>
                    <a:pt x="77889" y="1057656"/>
                  </a:lnTo>
                  <a:lnTo>
                    <a:pt x="115798" y="1048512"/>
                  </a:lnTo>
                  <a:lnTo>
                    <a:pt x="122529" y="1046899"/>
                  </a:lnTo>
                  <a:lnTo>
                    <a:pt x="148717" y="1017816"/>
                  </a:lnTo>
                  <a:lnTo>
                    <a:pt x="160286" y="978979"/>
                  </a:lnTo>
                  <a:lnTo>
                    <a:pt x="161099" y="935482"/>
                  </a:lnTo>
                  <a:lnTo>
                    <a:pt x="161912" y="859116"/>
                  </a:lnTo>
                  <a:lnTo>
                    <a:pt x="162090" y="842949"/>
                  </a:lnTo>
                  <a:lnTo>
                    <a:pt x="162534" y="792010"/>
                  </a:lnTo>
                  <a:lnTo>
                    <a:pt x="162598" y="73545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4648961" y="898397"/>
              <a:ext cx="45720" cy="131445"/>
            </a:xfrm>
            <a:custGeom>
              <a:avLst/>
              <a:gdLst/>
              <a:ahLst/>
              <a:cxnLst/>
              <a:rect l="l" t="t" r="r" b="b"/>
              <a:pathLst>
                <a:path w="45720" h="131444">
                  <a:moveTo>
                    <a:pt x="0" y="50291"/>
                  </a:moveTo>
                  <a:lnTo>
                    <a:pt x="5429" y="74110"/>
                  </a:lnTo>
                  <a:lnTo>
                    <a:pt x="14097" y="97774"/>
                  </a:lnTo>
                  <a:lnTo>
                    <a:pt x="27146" y="117889"/>
                  </a:lnTo>
                  <a:lnTo>
                    <a:pt x="45720" y="131063"/>
                  </a:lnTo>
                </a:path>
                <a:path w="45720" h="131444">
                  <a:moveTo>
                    <a:pt x="0" y="0"/>
                  </a:moveTo>
                  <a:lnTo>
                    <a:pt x="762" y="6096"/>
                  </a:lnTo>
                  <a:lnTo>
                    <a:pt x="1524" y="12191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2" name="object 32"/>
          <p:cNvSpPr/>
          <p:nvPr/>
        </p:nvSpPr>
        <p:spPr>
          <a:xfrm>
            <a:off x="490727" y="0"/>
            <a:ext cx="928116" cy="11003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6617284" y="0"/>
            <a:ext cx="220345" cy="594360"/>
          </a:xfrm>
          <a:custGeom>
            <a:avLst/>
            <a:gdLst/>
            <a:ahLst/>
            <a:cxnLst/>
            <a:rect l="l" t="t" r="r" b="b"/>
            <a:pathLst>
              <a:path w="220345" h="594360">
                <a:moveTo>
                  <a:pt x="219925" y="398183"/>
                </a:moveTo>
                <a:lnTo>
                  <a:pt x="218236" y="372237"/>
                </a:lnTo>
                <a:lnTo>
                  <a:pt x="202692" y="357568"/>
                </a:lnTo>
                <a:lnTo>
                  <a:pt x="187553" y="342798"/>
                </a:lnTo>
                <a:lnTo>
                  <a:pt x="179755" y="324040"/>
                </a:lnTo>
                <a:lnTo>
                  <a:pt x="186232" y="297434"/>
                </a:lnTo>
                <a:lnTo>
                  <a:pt x="186994" y="295910"/>
                </a:lnTo>
                <a:lnTo>
                  <a:pt x="204139" y="298069"/>
                </a:lnTo>
                <a:lnTo>
                  <a:pt x="202488" y="286385"/>
                </a:lnTo>
                <a:lnTo>
                  <a:pt x="204812" y="256120"/>
                </a:lnTo>
                <a:lnTo>
                  <a:pt x="202577" y="225209"/>
                </a:lnTo>
                <a:lnTo>
                  <a:pt x="192773" y="196913"/>
                </a:lnTo>
                <a:lnTo>
                  <a:pt x="172389" y="174498"/>
                </a:lnTo>
                <a:lnTo>
                  <a:pt x="173570" y="148958"/>
                </a:lnTo>
                <a:lnTo>
                  <a:pt x="173228" y="114287"/>
                </a:lnTo>
                <a:lnTo>
                  <a:pt x="167182" y="84264"/>
                </a:lnTo>
                <a:lnTo>
                  <a:pt x="151307" y="72644"/>
                </a:lnTo>
                <a:lnTo>
                  <a:pt x="133591" y="57264"/>
                </a:lnTo>
                <a:lnTo>
                  <a:pt x="115163" y="54864"/>
                </a:lnTo>
                <a:lnTo>
                  <a:pt x="117271" y="54864"/>
                </a:lnTo>
                <a:lnTo>
                  <a:pt x="117271" y="0"/>
                </a:lnTo>
                <a:lnTo>
                  <a:pt x="106603" y="0"/>
                </a:lnTo>
                <a:lnTo>
                  <a:pt x="106603" y="53759"/>
                </a:lnTo>
                <a:lnTo>
                  <a:pt x="104736" y="53505"/>
                </a:lnTo>
                <a:lnTo>
                  <a:pt x="77482" y="61506"/>
                </a:lnTo>
                <a:lnTo>
                  <a:pt x="64566" y="81407"/>
                </a:lnTo>
                <a:lnTo>
                  <a:pt x="51117" y="95148"/>
                </a:lnTo>
                <a:lnTo>
                  <a:pt x="48069" y="124180"/>
                </a:lnTo>
                <a:lnTo>
                  <a:pt x="50177" y="156489"/>
                </a:lnTo>
                <a:lnTo>
                  <a:pt x="52247" y="180086"/>
                </a:lnTo>
                <a:lnTo>
                  <a:pt x="32270" y="202615"/>
                </a:lnTo>
                <a:lnTo>
                  <a:pt x="21374" y="230454"/>
                </a:lnTo>
                <a:lnTo>
                  <a:pt x="17056" y="260858"/>
                </a:lnTo>
                <a:lnTo>
                  <a:pt x="16814" y="291084"/>
                </a:lnTo>
                <a:lnTo>
                  <a:pt x="19507" y="298094"/>
                </a:lnTo>
                <a:lnTo>
                  <a:pt x="25730" y="300088"/>
                </a:lnTo>
                <a:lnTo>
                  <a:pt x="39789" y="299466"/>
                </a:lnTo>
                <a:lnTo>
                  <a:pt x="40614" y="313258"/>
                </a:lnTo>
                <a:lnTo>
                  <a:pt x="39636" y="327050"/>
                </a:lnTo>
                <a:lnTo>
                  <a:pt x="35471" y="339813"/>
                </a:lnTo>
                <a:lnTo>
                  <a:pt x="26720" y="350520"/>
                </a:lnTo>
                <a:lnTo>
                  <a:pt x="17170" y="359905"/>
                </a:lnTo>
                <a:lnTo>
                  <a:pt x="11899" y="372478"/>
                </a:lnTo>
                <a:lnTo>
                  <a:pt x="13665" y="384086"/>
                </a:lnTo>
                <a:lnTo>
                  <a:pt x="25196" y="390525"/>
                </a:lnTo>
                <a:lnTo>
                  <a:pt x="10223" y="401916"/>
                </a:lnTo>
                <a:lnTo>
                  <a:pt x="2717" y="421017"/>
                </a:lnTo>
                <a:lnTo>
                  <a:pt x="5295" y="440677"/>
                </a:lnTo>
                <a:lnTo>
                  <a:pt x="20612" y="453771"/>
                </a:lnTo>
                <a:lnTo>
                  <a:pt x="4330" y="462445"/>
                </a:lnTo>
                <a:lnTo>
                  <a:pt x="0" y="476732"/>
                </a:lnTo>
                <a:lnTo>
                  <a:pt x="6743" y="490499"/>
                </a:lnTo>
                <a:lnTo>
                  <a:pt x="23660" y="497586"/>
                </a:lnTo>
                <a:lnTo>
                  <a:pt x="9499" y="511683"/>
                </a:lnTo>
                <a:lnTo>
                  <a:pt x="4991" y="529031"/>
                </a:lnTo>
                <a:lnTo>
                  <a:pt x="11455" y="544169"/>
                </a:lnTo>
                <a:lnTo>
                  <a:pt x="30137" y="551688"/>
                </a:lnTo>
                <a:lnTo>
                  <a:pt x="44767" y="550951"/>
                </a:lnTo>
                <a:lnTo>
                  <a:pt x="59321" y="548855"/>
                </a:lnTo>
                <a:lnTo>
                  <a:pt x="88315" y="543814"/>
                </a:lnTo>
                <a:lnTo>
                  <a:pt x="80378" y="551700"/>
                </a:lnTo>
                <a:lnTo>
                  <a:pt x="75412" y="561822"/>
                </a:lnTo>
                <a:lnTo>
                  <a:pt x="74561" y="572757"/>
                </a:lnTo>
                <a:lnTo>
                  <a:pt x="78917" y="583057"/>
                </a:lnTo>
                <a:lnTo>
                  <a:pt x="92748" y="592734"/>
                </a:lnTo>
                <a:lnTo>
                  <a:pt x="109296" y="594131"/>
                </a:lnTo>
                <a:lnTo>
                  <a:pt x="126555" y="590689"/>
                </a:lnTo>
                <a:lnTo>
                  <a:pt x="159334" y="580859"/>
                </a:lnTo>
                <a:lnTo>
                  <a:pt x="176504" y="575919"/>
                </a:lnTo>
                <a:lnTo>
                  <a:pt x="192544" y="568921"/>
                </a:lnTo>
                <a:lnTo>
                  <a:pt x="205917" y="557784"/>
                </a:lnTo>
                <a:lnTo>
                  <a:pt x="212013" y="544995"/>
                </a:lnTo>
                <a:lnTo>
                  <a:pt x="211226" y="531545"/>
                </a:lnTo>
                <a:lnTo>
                  <a:pt x="204038" y="520547"/>
                </a:lnTo>
                <a:lnTo>
                  <a:pt x="190931" y="515112"/>
                </a:lnTo>
                <a:lnTo>
                  <a:pt x="199542" y="508901"/>
                </a:lnTo>
                <a:lnTo>
                  <a:pt x="204927" y="500164"/>
                </a:lnTo>
                <a:lnTo>
                  <a:pt x="206641" y="490042"/>
                </a:lnTo>
                <a:lnTo>
                  <a:pt x="204266" y="479679"/>
                </a:lnTo>
                <a:lnTo>
                  <a:pt x="199631" y="472643"/>
                </a:lnTo>
                <a:lnTo>
                  <a:pt x="193179" y="467512"/>
                </a:lnTo>
                <a:lnTo>
                  <a:pt x="185432" y="464591"/>
                </a:lnTo>
                <a:lnTo>
                  <a:pt x="176961" y="464185"/>
                </a:lnTo>
                <a:lnTo>
                  <a:pt x="200279" y="457288"/>
                </a:lnTo>
                <a:lnTo>
                  <a:pt x="214122" y="443280"/>
                </a:lnTo>
                <a:lnTo>
                  <a:pt x="213410" y="427062"/>
                </a:lnTo>
                <a:lnTo>
                  <a:pt x="193090" y="413512"/>
                </a:lnTo>
                <a:lnTo>
                  <a:pt x="189026" y="412800"/>
                </a:lnTo>
                <a:lnTo>
                  <a:pt x="204089" y="409689"/>
                </a:lnTo>
                <a:lnTo>
                  <a:pt x="219925" y="398183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89152" y="0"/>
            <a:ext cx="254000" cy="1042669"/>
          </a:xfrm>
          <a:custGeom>
            <a:avLst/>
            <a:gdLst/>
            <a:ahLst/>
            <a:cxnLst/>
            <a:rect l="l" t="t" r="r" b="b"/>
            <a:pathLst>
              <a:path w="254000" h="1042669">
                <a:moveTo>
                  <a:pt x="253580" y="917143"/>
                </a:moveTo>
                <a:lnTo>
                  <a:pt x="244576" y="876922"/>
                </a:lnTo>
                <a:lnTo>
                  <a:pt x="225336" y="835914"/>
                </a:lnTo>
                <a:lnTo>
                  <a:pt x="209461" y="798537"/>
                </a:lnTo>
                <a:lnTo>
                  <a:pt x="202946" y="761707"/>
                </a:lnTo>
                <a:lnTo>
                  <a:pt x="196570" y="730707"/>
                </a:lnTo>
                <a:lnTo>
                  <a:pt x="181140" y="710819"/>
                </a:lnTo>
                <a:lnTo>
                  <a:pt x="184035" y="689368"/>
                </a:lnTo>
                <a:lnTo>
                  <a:pt x="185331" y="667740"/>
                </a:lnTo>
                <a:lnTo>
                  <a:pt x="184988" y="646061"/>
                </a:lnTo>
                <a:lnTo>
                  <a:pt x="183045" y="624459"/>
                </a:lnTo>
                <a:lnTo>
                  <a:pt x="181267" y="617474"/>
                </a:lnTo>
                <a:lnTo>
                  <a:pt x="172123" y="622046"/>
                </a:lnTo>
                <a:lnTo>
                  <a:pt x="167043" y="621030"/>
                </a:lnTo>
                <a:lnTo>
                  <a:pt x="154800" y="600824"/>
                </a:lnTo>
                <a:lnTo>
                  <a:pt x="130835" y="595122"/>
                </a:lnTo>
                <a:lnTo>
                  <a:pt x="130835" y="0"/>
                </a:lnTo>
                <a:lnTo>
                  <a:pt x="121704" y="0"/>
                </a:lnTo>
                <a:lnTo>
                  <a:pt x="121704" y="595858"/>
                </a:lnTo>
                <a:lnTo>
                  <a:pt x="100190" y="601243"/>
                </a:lnTo>
                <a:lnTo>
                  <a:pt x="87033" y="621030"/>
                </a:lnTo>
                <a:lnTo>
                  <a:pt x="71247" y="632777"/>
                </a:lnTo>
                <a:lnTo>
                  <a:pt x="69227" y="658431"/>
                </a:lnTo>
                <a:lnTo>
                  <a:pt x="73469" y="687895"/>
                </a:lnTo>
                <a:lnTo>
                  <a:pt x="76492" y="711073"/>
                </a:lnTo>
                <a:lnTo>
                  <a:pt x="65138" y="720801"/>
                </a:lnTo>
                <a:lnTo>
                  <a:pt x="59067" y="733983"/>
                </a:lnTo>
                <a:lnTo>
                  <a:pt x="56502" y="748957"/>
                </a:lnTo>
                <a:lnTo>
                  <a:pt x="55664" y="764032"/>
                </a:lnTo>
                <a:lnTo>
                  <a:pt x="52565" y="782891"/>
                </a:lnTo>
                <a:lnTo>
                  <a:pt x="47536" y="801268"/>
                </a:lnTo>
                <a:lnTo>
                  <a:pt x="40589" y="818997"/>
                </a:lnTo>
                <a:lnTo>
                  <a:pt x="31788" y="835914"/>
                </a:lnTo>
                <a:lnTo>
                  <a:pt x="5880" y="895718"/>
                </a:lnTo>
                <a:lnTo>
                  <a:pt x="0" y="943216"/>
                </a:lnTo>
                <a:lnTo>
                  <a:pt x="30492" y="1006449"/>
                </a:lnTo>
                <a:lnTo>
                  <a:pt x="87731" y="1036015"/>
                </a:lnTo>
                <a:lnTo>
                  <a:pt x="136182" y="1042289"/>
                </a:lnTo>
                <a:lnTo>
                  <a:pt x="182156" y="1033538"/>
                </a:lnTo>
                <a:lnTo>
                  <a:pt x="216636" y="1014793"/>
                </a:lnTo>
                <a:lnTo>
                  <a:pt x="239864" y="987933"/>
                </a:lnTo>
                <a:lnTo>
                  <a:pt x="252082" y="954760"/>
                </a:lnTo>
                <a:lnTo>
                  <a:pt x="253580" y="917143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6050508" y="0"/>
            <a:ext cx="156845" cy="1169035"/>
          </a:xfrm>
          <a:custGeom>
            <a:avLst/>
            <a:gdLst/>
            <a:ahLst/>
            <a:cxnLst/>
            <a:rect l="l" t="t" r="r" b="b"/>
            <a:pathLst>
              <a:path w="156845" h="1169035">
                <a:moveTo>
                  <a:pt x="156705" y="922248"/>
                </a:moveTo>
                <a:lnTo>
                  <a:pt x="155448" y="877887"/>
                </a:lnTo>
                <a:lnTo>
                  <a:pt x="150444" y="843826"/>
                </a:lnTo>
                <a:lnTo>
                  <a:pt x="140195" y="822083"/>
                </a:lnTo>
                <a:lnTo>
                  <a:pt x="123215" y="814705"/>
                </a:lnTo>
                <a:lnTo>
                  <a:pt x="124307" y="792353"/>
                </a:lnTo>
                <a:lnTo>
                  <a:pt x="126961" y="761961"/>
                </a:lnTo>
                <a:lnTo>
                  <a:pt x="125031" y="735393"/>
                </a:lnTo>
                <a:lnTo>
                  <a:pt x="112420" y="724535"/>
                </a:lnTo>
                <a:lnTo>
                  <a:pt x="101371" y="709549"/>
                </a:lnTo>
                <a:lnTo>
                  <a:pt x="86639" y="705726"/>
                </a:lnTo>
                <a:lnTo>
                  <a:pt x="86639" y="0"/>
                </a:lnTo>
                <a:lnTo>
                  <a:pt x="77495" y="0"/>
                </a:lnTo>
                <a:lnTo>
                  <a:pt x="77495" y="704875"/>
                </a:lnTo>
                <a:lnTo>
                  <a:pt x="60604" y="709041"/>
                </a:lnTo>
                <a:lnTo>
                  <a:pt x="52349" y="725043"/>
                </a:lnTo>
                <a:lnTo>
                  <a:pt x="40093" y="735203"/>
                </a:lnTo>
                <a:lnTo>
                  <a:pt x="39039" y="765276"/>
                </a:lnTo>
                <a:lnTo>
                  <a:pt x="39560" y="797026"/>
                </a:lnTo>
                <a:lnTo>
                  <a:pt x="32029" y="812165"/>
                </a:lnTo>
                <a:lnTo>
                  <a:pt x="14046" y="824585"/>
                </a:lnTo>
                <a:lnTo>
                  <a:pt x="4140" y="856449"/>
                </a:lnTo>
                <a:lnTo>
                  <a:pt x="177" y="903541"/>
                </a:lnTo>
                <a:lnTo>
                  <a:pt x="0" y="961656"/>
                </a:lnTo>
                <a:lnTo>
                  <a:pt x="1460" y="1026541"/>
                </a:lnTo>
                <a:lnTo>
                  <a:pt x="2438" y="1093978"/>
                </a:lnTo>
                <a:lnTo>
                  <a:pt x="6210" y="1121029"/>
                </a:lnTo>
                <a:lnTo>
                  <a:pt x="18707" y="1144435"/>
                </a:lnTo>
                <a:lnTo>
                  <a:pt x="41592" y="1161313"/>
                </a:lnTo>
                <a:lnTo>
                  <a:pt x="76606" y="1168781"/>
                </a:lnTo>
                <a:lnTo>
                  <a:pt x="110832" y="1164640"/>
                </a:lnTo>
                <a:lnTo>
                  <a:pt x="134531" y="1150010"/>
                </a:lnTo>
                <a:lnTo>
                  <a:pt x="148336" y="1126731"/>
                </a:lnTo>
                <a:lnTo>
                  <a:pt x="152933" y="1096645"/>
                </a:lnTo>
                <a:lnTo>
                  <a:pt x="153949" y="1033665"/>
                </a:lnTo>
                <a:lnTo>
                  <a:pt x="155714" y="974852"/>
                </a:lnTo>
                <a:lnTo>
                  <a:pt x="156705" y="922248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6993636" y="638555"/>
            <a:ext cx="99060" cy="104139"/>
          </a:xfrm>
          <a:custGeom>
            <a:avLst/>
            <a:gdLst/>
            <a:ahLst/>
            <a:cxnLst/>
            <a:rect l="l" t="t" r="r" b="b"/>
            <a:pathLst>
              <a:path w="99059" h="104140">
                <a:moveTo>
                  <a:pt x="31750" y="70104"/>
                </a:moveTo>
                <a:lnTo>
                  <a:pt x="22606" y="74193"/>
                </a:lnTo>
                <a:lnTo>
                  <a:pt x="12611" y="83400"/>
                </a:lnTo>
                <a:lnTo>
                  <a:pt x="5080" y="94348"/>
                </a:lnTo>
                <a:lnTo>
                  <a:pt x="3302" y="103632"/>
                </a:lnTo>
                <a:lnTo>
                  <a:pt x="12433" y="99555"/>
                </a:lnTo>
                <a:lnTo>
                  <a:pt x="22428" y="90347"/>
                </a:lnTo>
                <a:lnTo>
                  <a:pt x="29959" y="79400"/>
                </a:lnTo>
                <a:lnTo>
                  <a:pt x="31750" y="70104"/>
                </a:lnTo>
                <a:close/>
              </a:path>
              <a:path w="99059" h="104140">
                <a:moveTo>
                  <a:pt x="32004" y="31877"/>
                </a:moveTo>
                <a:lnTo>
                  <a:pt x="28409" y="22999"/>
                </a:lnTo>
                <a:lnTo>
                  <a:pt x="19761" y="13055"/>
                </a:lnTo>
                <a:lnTo>
                  <a:pt x="9232" y="5346"/>
                </a:lnTo>
                <a:lnTo>
                  <a:pt x="0" y="3175"/>
                </a:lnTo>
                <a:lnTo>
                  <a:pt x="3543" y="12065"/>
                </a:lnTo>
                <a:lnTo>
                  <a:pt x="12230" y="22009"/>
                </a:lnTo>
                <a:lnTo>
                  <a:pt x="22796" y="29718"/>
                </a:lnTo>
                <a:lnTo>
                  <a:pt x="32004" y="31877"/>
                </a:lnTo>
                <a:close/>
              </a:path>
              <a:path w="99059" h="104140">
                <a:moveTo>
                  <a:pt x="95758" y="0"/>
                </a:moveTo>
                <a:lnTo>
                  <a:pt x="87083" y="4089"/>
                </a:lnTo>
                <a:lnTo>
                  <a:pt x="77622" y="13296"/>
                </a:lnTo>
                <a:lnTo>
                  <a:pt x="70497" y="24244"/>
                </a:lnTo>
                <a:lnTo>
                  <a:pt x="68834" y="33528"/>
                </a:lnTo>
                <a:lnTo>
                  <a:pt x="77495" y="29438"/>
                </a:lnTo>
                <a:lnTo>
                  <a:pt x="86956" y="20193"/>
                </a:lnTo>
                <a:lnTo>
                  <a:pt x="94081" y="9245"/>
                </a:lnTo>
                <a:lnTo>
                  <a:pt x="95758" y="0"/>
                </a:lnTo>
                <a:close/>
              </a:path>
              <a:path w="99059" h="104140">
                <a:moveTo>
                  <a:pt x="99060" y="101981"/>
                </a:moveTo>
                <a:lnTo>
                  <a:pt x="95465" y="92659"/>
                </a:lnTo>
                <a:lnTo>
                  <a:pt x="86817" y="82207"/>
                </a:lnTo>
                <a:lnTo>
                  <a:pt x="76288" y="74091"/>
                </a:lnTo>
                <a:lnTo>
                  <a:pt x="67056" y="71755"/>
                </a:lnTo>
                <a:lnTo>
                  <a:pt x="70586" y="81114"/>
                </a:lnTo>
                <a:lnTo>
                  <a:pt x="79248" y="91592"/>
                </a:lnTo>
                <a:lnTo>
                  <a:pt x="89801" y="99707"/>
                </a:lnTo>
                <a:lnTo>
                  <a:pt x="99060" y="101981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8062341" y="999744"/>
            <a:ext cx="37465" cy="45720"/>
          </a:xfrm>
          <a:custGeom>
            <a:avLst/>
            <a:gdLst/>
            <a:ahLst/>
            <a:cxnLst/>
            <a:rect l="l" t="t" r="r" b="b"/>
            <a:pathLst>
              <a:path w="37465" h="45719">
                <a:moveTo>
                  <a:pt x="37337" y="0"/>
                </a:moveTo>
                <a:lnTo>
                  <a:pt x="25324" y="5536"/>
                </a:lnTo>
                <a:lnTo>
                  <a:pt x="12191" y="18097"/>
                </a:lnTo>
                <a:lnTo>
                  <a:pt x="2297" y="33039"/>
                </a:lnTo>
                <a:lnTo>
                  <a:pt x="0" y="45719"/>
                </a:lnTo>
                <a:lnTo>
                  <a:pt x="12013" y="40183"/>
                </a:lnTo>
                <a:lnTo>
                  <a:pt x="25146" y="27622"/>
                </a:lnTo>
                <a:lnTo>
                  <a:pt x="35040" y="12680"/>
                </a:lnTo>
                <a:lnTo>
                  <a:pt x="37337" y="0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8150732" y="903732"/>
            <a:ext cx="37465" cy="45720"/>
          </a:xfrm>
          <a:custGeom>
            <a:avLst/>
            <a:gdLst/>
            <a:ahLst/>
            <a:cxnLst/>
            <a:rect l="l" t="t" r="r" b="b"/>
            <a:pathLst>
              <a:path w="37465" h="45719">
                <a:moveTo>
                  <a:pt x="37338" y="0"/>
                </a:moveTo>
                <a:lnTo>
                  <a:pt x="25324" y="5536"/>
                </a:lnTo>
                <a:lnTo>
                  <a:pt x="12192" y="18097"/>
                </a:lnTo>
                <a:lnTo>
                  <a:pt x="2297" y="33039"/>
                </a:lnTo>
                <a:lnTo>
                  <a:pt x="0" y="45719"/>
                </a:lnTo>
                <a:lnTo>
                  <a:pt x="12013" y="40112"/>
                </a:lnTo>
                <a:lnTo>
                  <a:pt x="25146" y="27527"/>
                </a:lnTo>
                <a:lnTo>
                  <a:pt x="35040" y="12608"/>
                </a:lnTo>
                <a:lnTo>
                  <a:pt x="37338" y="0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8058911" y="907033"/>
            <a:ext cx="43180" cy="40640"/>
          </a:xfrm>
          <a:custGeom>
            <a:avLst/>
            <a:gdLst/>
            <a:ahLst/>
            <a:cxnLst/>
            <a:rect l="l" t="t" r="r" b="b"/>
            <a:pathLst>
              <a:path w="43179" h="40640">
                <a:moveTo>
                  <a:pt x="0" y="0"/>
                </a:moveTo>
                <a:lnTo>
                  <a:pt x="4756" y="12547"/>
                </a:lnTo>
                <a:lnTo>
                  <a:pt x="16335" y="26654"/>
                </a:lnTo>
                <a:lnTo>
                  <a:pt x="30414" y="37593"/>
                </a:lnTo>
                <a:lnTo>
                  <a:pt x="42672" y="40639"/>
                </a:lnTo>
                <a:lnTo>
                  <a:pt x="37879" y="28092"/>
                </a:lnTo>
                <a:lnTo>
                  <a:pt x="26336" y="13985"/>
                </a:lnTo>
                <a:lnTo>
                  <a:pt x="12293" y="3046"/>
                </a:lnTo>
                <a:lnTo>
                  <a:pt x="0" y="0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8148828" y="1001522"/>
            <a:ext cx="44450" cy="40640"/>
          </a:xfrm>
          <a:custGeom>
            <a:avLst/>
            <a:gdLst/>
            <a:ahLst/>
            <a:cxnLst/>
            <a:rect l="l" t="t" r="r" b="b"/>
            <a:pathLst>
              <a:path w="44450" h="40640">
                <a:moveTo>
                  <a:pt x="0" y="0"/>
                </a:moveTo>
                <a:lnTo>
                  <a:pt x="4923" y="12547"/>
                </a:lnTo>
                <a:lnTo>
                  <a:pt x="16906" y="26654"/>
                </a:lnTo>
                <a:lnTo>
                  <a:pt x="31486" y="37593"/>
                </a:lnTo>
                <a:lnTo>
                  <a:pt x="44196" y="40639"/>
                </a:lnTo>
                <a:lnTo>
                  <a:pt x="39219" y="28110"/>
                </a:lnTo>
                <a:lnTo>
                  <a:pt x="27241" y="14033"/>
                </a:lnTo>
                <a:lnTo>
                  <a:pt x="12692" y="3099"/>
                </a:lnTo>
                <a:lnTo>
                  <a:pt x="0" y="0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8007095" y="324611"/>
            <a:ext cx="40005" cy="15240"/>
          </a:xfrm>
          <a:custGeom>
            <a:avLst/>
            <a:gdLst/>
            <a:ahLst/>
            <a:cxnLst/>
            <a:rect l="l" t="t" r="r" b="b"/>
            <a:pathLst>
              <a:path w="40004" h="15239">
                <a:moveTo>
                  <a:pt x="18573" y="0"/>
                </a:moveTo>
                <a:lnTo>
                  <a:pt x="5333" y="1897"/>
                </a:lnTo>
                <a:lnTo>
                  <a:pt x="0" y="8127"/>
                </a:lnTo>
                <a:lnTo>
                  <a:pt x="7209" y="13327"/>
                </a:lnTo>
                <a:lnTo>
                  <a:pt x="21097" y="15239"/>
                </a:lnTo>
                <a:lnTo>
                  <a:pt x="34343" y="13342"/>
                </a:lnTo>
                <a:lnTo>
                  <a:pt x="39624" y="7112"/>
                </a:lnTo>
                <a:lnTo>
                  <a:pt x="32432" y="1912"/>
                </a:lnTo>
                <a:lnTo>
                  <a:pt x="18573" y="0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2608" y="276986"/>
            <a:ext cx="104139" cy="114935"/>
          </a:xfrm>
          <a:custGeom>
            <a:avLst/>
            <a:gdLst/>
            <a:ahLst/>
            <a:cxnLst/>
            <a:rect l="l" t="t" r="r" b="b"/>
            <a:pathLst>
              <a:path w="104140" h="114935">
                <a:moveTo>
                  <a:pt x="39624" y="54737"/>
                </a:moveTo>
                <a:lnTo>
                  <a:pt x="32423" y="49542"/>
                </a:lnTo>
                <a:lnTo>
                  <a:pt x="18567" y="47625"/>
                </a:lnTo>
                <a:lnTo>
                  <a:pt x="5321" y="49530"/>
                </a:lnTo>
                <a:lnTo>
                  <a:pt x="0" y="55753"/>
                </a:lnTo>
                <a:lnTo>
                  <a:pt x="7200" y="60960"/>
                </a:lnTo>
                <a:lnTo>
                  <a:pt x="21094" y="62865"/>
                </a:lnTo>
                <a:lnTo>
                  <a:pt x="34340" y="60972"/>
                </a:lnTo>
                <a:lnTo>
                  <a:pt x="39624" y="54737"/>
                </a:lnTo>
                <a:close/>
              </a:path>
              <a:path w="104140" h="114935">
                <a:moveTo>
                  <a:pt x="53848" y="22415"/>
                </a:moveTo>
                <a:lnTo>
                  <a:pt x="47028" y="9969"/>
                </a:lnTo>
                <a:lnTo>
                  <a:pt x="37706" y="2197"/>
                </a:lnTo>
                <a:lnTo>
                  <a:pt x="30480" y="6731"/>
                </a:lnTo>
                <a:lnTo>
                  <a:pt x="34302" y="14681"/>
                </a:lnTo>
                <a:lnTo>
                  <a:pt x="39268" y="23926"/>
                </a:lnTo>
                <a:lnTo>
                  <a:pt x="45618" y="30861"/>
                </a:lnTo>
                <a:lnTo>
                  <a:pt x="53594" y="31877"/>
                </a:lnTo>
                <a:lnTo>
                  <a:pt x="53848" y="22415"/>
                </a:lnTo>
                <a:close/>
              </a:path>
              <a:path w="104140" h="114935">
                <a:moveTo>
                  <a:pt x="56159" y="88785"/>
                </a:moveTo>
                <a:lnTo>
                  <a:pt x="53975" y="80772"/>
                </a:lnTo>
                <a:lnTo>
                  <a:pt x="42875" y="83781"/>
                </a:lnTo>
                <a:lnTo>
                  <a:pt x="33248" y="98729"/>
                </a:lnTo>
                <a:lnTo>
                  <a:pt x="30835" y="113080"/>
                </a:lnTo>
                <a:lnTo>
                  <a:pt x="41402" y="114300"/>
                </a:lnTo>
                <a:lnTo>
                  <a:pt x="45986" y="106083"/>
                </a:lnTo>
                <a:lnTo>
                  <a:pt x="52209" y="97396"/>
                </a:lnTo>
                <a:lnTo>
                  <a:pt x="56159" y="88785"/>
                </a:lnTo>
                <a:close/>
              </a:path>
              <a:path w="104140" h="114935">
                <a:moveTo>
                  <a:pt x="103530" y="106743"/>
                </a:moveTo>
                <a:lnTo>
                  <a:pt x="99631" y="97028"/>
                </a:lnTo>
                <a:lnTo>
                  <a:pt x="92862" y="87414"/>
                </a:lnTo>
                <a:lnTo>
                  <a:pt x="86995" y="79883"/>
                </a:lnTo>
                <a:lnTo>
                  <a:pt x="79324" y="84112"/>
                </a:lnTo>
                <a:lnTo>
                  <a:pt x="82677" y="96799"/>
                </a:lnTo>
                <a:lnTo>
                  <a:pt x="91630" y="109702"/>
                </a:lnTo>
                <a:lnTo>
                  <a:pt x="100838" y="114554"/>
                </a:lnTo>
                <a:lnTo>
                  <a:pt x="103530" y="106743"/>
                </a:lnTo>
                <a:close/>
              </a:path>
              <a:path w="104140" h="114935">
                <a:moveTo>
                  <a:pt x="103555" y="6883"/>
                </a:moveTo>
                <a:lnTo>
                  <a:pt x="101092" y="0"/>
                </a:lnTo>
                <a:lnTo>
                  <a:pt x="90424" y="2146"/>
                </a:lnTo>
                <a:lnTo>
                  <a:pt x="81559" y="14770"/>
                </a:lnTo>
                <a:lnTo>
                  <a:pt x="79692" y="26860"/>
                </a:lnTo>
                <a:lnTo>
                  <a:pt x="90043" y="27432"/>
                </a:lnTo>
                <a:lnTo>
                  <a:pt x="94500" y="20916"/>
                </a:lnTo>
                <a:lnTo>
                  <a:pt x="100177" y="13957"/>
                </a:lnTo>
                <a:lnTo>
                  <a:pt x="103555" y="6883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3" name="object 43"/>
          <p:cNvGrpSpPr/>
          <p:nvPr/>
        </p:nvGrpSpPr>
        <p:grpSpPr>
          <a:xfrm>
            <a:off x="6153911" y="0"/>
            <a:ext cx="571500" cy="1286510"/>
            <a:chOff x="6153911" y="0"/>
            <a:chExt cx="571500" cy="1286510"/>
          </a:xfrm>
        </p:grpSpPr>
        <p:sp>
          <p:nvSpPr>
            <p:cNvPr id="44" name="object 44"/>
            <p:cNvSpPr/>
            <p:nvPr/>
          </p:nvSpPr>
          <p:spPr>
            <a:xfrm>
              <a:off x="6153912" y="714755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571500" y="285750"/>
                  </a:moveTo>
                  <a:lnTo>
                    <a:pt x="567753" y="239395"/>
                  </a:lnTo>
                  <a:lnTo>
                    <a:pt x="556933" y="195414"/>
                  </a:lnTo>
                  <a:lnTo>
                    <a:pt x="539610" y="154419"/>
                  </a:lnTo>
                  <a:lnTo>
                    <a:pt x="516369" y="116979"/>
                  </a:lnTo>
                  <a:lnTo>
                    <a:pt x="487819" y="83680"/>
                  </a:lnTo>
                  <a:lnTo>
                    <a:pt x="454520" y="55130"/>
                  </a:lnTo>
                  <a:lnTo>
                    <a:pt x="417080" y="31889"/>
                  </a:lnTo>
                  <a:lnTo>
                    <a:pt x="376085" y="14566"/>
                  </a:lnTo>
                  <a:lnTo>
                    <a:pt x="332105" y="3746"/>
                  </a:lnTo>
                  <a:lnTo>
                    <a:pt x="285750" y="0"/>
                  </a:lnTo>
                  <a:lnTo>
                    <a:pt x="239382" y="3746"/>
                  </a:lnTo>
                  <a:lnTo>
                    <a:pt x="195402" y="14566"/>
                  </a:lnTo>
                  <a:lnTo>
                    <a:pt x="154406" y="31889"/>
                  </a:lnTo>
                  <a:lnTo>
                    <a:pt x="116967" y="55130"/>
                  </a:lnTo>
                  <a:lnTo>
                    <a:pt x="83667" y="83680"/>
                  </a:lnTo>
                  <a:lnTo>
                    <a:pt x="55118" y="116979"/>
                  </a:lnTo>
                  <a:lnTo>
                    <a:pt x="31877" y="154419"/>
                  </a:lnTo>
                  <a:lnTo>
                    <a:pt x="14554" y="195414"/>
                  </a:lnTo>
                  <a:lnTo>
                    <a:pt x="3733" y="239395"/>
                  </a:lnTo>
                  <a:lnTo>
                    <a:pt x="0" y="285750"/>
                  </a:lnTo>
                  <a:lnTo>
                    <a:pt x="3733" y="332117"/>
                  </a:lnTo>
                  <a:lnTo>
                    <a:pt x="14554" y="376097"/>
                  </a:lnTo>
                  <a:lnTo>
                    <a:pt x="31877" y="417093"/>
                  </a:lnTo>
                  <a:lnTo>
                    <a:pt x="55118" y="454533"/>
                  </a:lnTo>
                  <a:lnTo>
                    <a:pt x="83667" y="487832"/>
                  </a:lnTo>
                  <a:lnTo>
                    <a:pt x="116967" y="516382"/>
                  </a:lnTo>
                  <a:lnTo>
                    <a:pt x="154406" y="539623"/>
                  </a:lnTo>
                  <a:lnTo>
                    <a:pt x="195402" y="556945"/>
                  </a:lnTo>
                  <a:lnTo>
                    <a:pt x="239382" y="567766"/>
                  </a:lnTo>
                  <a:lnTo>
                    <a:pt x="285750" y="571500"/>
                  </a:lnTo>
                  <a:lnTo>
                    <a:pt x="332105" y="567766"/>
                  </a:lnTo>
                  <a:lnTo>
                    <a:pt x="376085" y="556945"/>
                  </a:lnTo>
                  <a:lnTo>
                    <a:pt x="417080" y="539623"/>
                  </a:lnTo>
                  <a:lnTo>
                    <a:pt x="454520" y="516382"/>
                  </a:lnTo>
                  <a:lnTo>
                    <a:pt x="487819" y="487832"/>
                  </a:lnTo>
                  <a:lnTo>
                    <a:pt x="516369" y="454533"/>
                  </a:lnTo>
                  <a:lnTo>
                    <a:pt x="539610" y="417093"/>
                  </a:lnTo>
                  <a:lnTo>
                    <a:pt x="556933" y="376097"/>
                  </a:lnTo>
                  <a:lnTo>
                    <a:pt x="567753" y="332117"/>
                  </a:lnTo>
                  <a:lnTo>
                    <a:pt x="571500" y="285750"/>
                  </a:lnTo>
                  <a:close/>
                </a:path>
              </a:pathLst>
            </a:custGeom>
            <a:solidFill>
              <a:srgbClr val="FFDE00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6388677" y="644715"/>
              <a:ext cx="121247" cy="1233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6318982" y="768173"/>
              <a:ext cx="264795" cy="355600"/>
            </a:xfrm>
            <a:custGeom>
              <a:avLst/>
              <a:gdLst/>
              <a:ahLst/>
              <a:cxnLst/>
              <a:rect l="l" t="t" r="r" b="b"/>
              <a:pathLst>
                <a:path w="264795" h="355600">
                  <a:moveTo>
                    <a:pt x="129632" y="0"/>
                  </a:moveTo>
                  <a:lnTo>
                    <a:pt x="71808" y="7881"/>
                  </a:lnTo>
                  <a:lnTo>
                    <a:pt x="54343" y="61049"/>
                  </a:lnTo>
                  <a:lnTo>
                    <a:pt x="46546" y="94654"/>
                  </a:lnTo>
                  <a:lnTo>
                    <a:pt x="29239" y="138225"/>
                  </a:lnTo>
                  <a:lnTo>
                    <a:pt x="8947" y="185957"/>
                  </a:lnTo>
                  <a:lnTo>
                    <a:pt x="0" y="230456"/>
                  </a:lnTo>
                  <a:lnTo>
                    <a:pt x="2407" y="270310"/>
                  </a:lnTo>
                  <a:lnTo>
                    <a:pt x="41321" y="330430"/>
                  </a:lnTo>
                  <a:lnTo>
                    <a:pt x="77845" y="347871"/>
                  </a:lnTo>
                  <a:lnTo>
                    <a:pt x="125759" y="355014"/>
                  </a:lnTo>
                  <a:lnTo>
                    <a:pt x="173940" y="346814"/>
                  </a:lnTo>
                  <a:lnTo>
                    <a:pt x="213151" y="330081"/>
                  </a:lnTo>
                  <a:lnTo>
                    <a:pt x="242155" y="305349"/>
                  </a:lnTo>
                  <a:lnTo>
                    <a:pt x="259711" y="273149"/>
                  </a:lnTo>
                  <a:lnTo>
                    <a:pt x="264580" y="234016"/>
                  </a:lnTo>
                  <a:lnTo>
                    <a:pt x="255521" y="188483"/>
                  </a:lnTo>
                  <a:lnTo>
                    <a:pt x="231296" y="137082"/>
                  </a:lnTo>
                  <a:lnTo>
                    <a:pt x="217882" y="101857"/>
                  </a:lnTo>
                  <a:lnTo>
                    <a:pt x="211230" y="64263"/>
                  </a:lnTo>
                  <a:lnTo>
                    <a:pt x="203721" y="28979"/>
                  </a:lnTo>
                  <a:lnTo>
                    <a:pt x="187735" y="684"/>
                  </a:lnTo>
                  <a:lnTo>
                    <a:pt x="129632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6309372" y="0"/>
              <a:ext cx="278130" cy="1130935"/>
            </a:xfrm>
            <a:custGeom>
              <a:avLst/>
              <a:gdLst/>
              <a:ahLst/>
              <a:cxnLst/>
              <a:rect l="l" t="t" r="r" b="b"/>
              <a:pathLst>
                <a:path w="278129" h="1130935">
                  <a:moveTo>
                    <a:pt x="278130" y="993368"/>
                  </a:moveTo>
                  <a:lnTo>
                    <a:pt x="268300" y="949337"/>
                  </a:lnTo>
                  <a:lnTo>
                    <a:pt x="267919" y="948537"/>
                  </a:lnTo>
                  <a:lnTo>
                    <a:pt x="267919" y="999109"/>
                  </a:lnTo>
                  <a:lnTo>
                    <a:pt x="266204" y="1036599"/>
                  </a:lnTo>
                  <a:lnTo>
                    <a:pt x="248424" y="1071130"/>
                  </a:lnTo>
                  <a:lnTo>
                    <a:pt x="209651" y="1101725"/>
                  </a:lnTo>
                  <a:lnTo>
                    <a:pt x="209524" y="1101852"/>
                  </a:lnTo>
                  <a:lnTo>
                    <a:pt x="170865" y="1115758"/>
                  </a:lnTo>
                  <a:lnTo>
                    <a:pt x="132715" y="1118857"/>
                  </a:lnTo>
                  <a:lnTo>
                    <a:pt x="96888" y="1112304"/>
                  </a:lnTo>
                  <a:lnTo>
                    <a:pt x="65189" y="1097241"/>
                  </a:lnTo>
                  <a:lnTo>
                    <a:pt x="39458" y="1074813"/>
                  </a:lnTo>
                  <a:lnTo>
                    <a:pt x="21488" y="1046162"/>
                  </a:lnTo>
                  <a:lnTo>
                    <a:pt x="13106" y="1012431"/>
                  </a:lnTo>
                  <a:lnTo>
                    <a:pt x="16027" y="975995"/>
                  </a:lnTo>
                  <a:lnTo>
                    <a:pt x="16141" y="974725"/>
                  </a:lnTo>
                  <a:lnTo>
                    <a:pt x="32372" y="934339"/>
                  </a:lnTo>
                  <a:lnTo>
                    <a:pt x="43154" y="911085"/>
                  </a:lnTo>
                  <a:lnTo>
                    <a:pt x="53860" y="887704"/>
                  </a:lnTo>
                  <a:lnTo>
                    <a:pt x="63195" y="863803"/>
                  </a:lnTo>
                  <a:lnTo>
                    <a:pt x="69837" y="838962"/>
                  </a:lnTo>
                  <a:lnTo>
                    <a:pt x="72301" y="809980"/>
                  </a:lnTo>
                  <a:lnTo>
                    <a:pt x="78879" y="786930"/>
                  </a:lnTo>
                  <a:lnTo>
                    <a:pt x="94945" y="773633"/>
                  </a:lnTo>
                  <a:lnTo>
                    <a:pt x="125844" y="773938"/>
                  </a:lnTo>
                  <a:lnTo>
                    <a:pt x="130479" y="808482"/>
                  </a:lnTo>
                  <a:lnTo>
                    <a:pt x="130581" y="811072"/>
                  </a:lnTo>
                  <a:lnTo>
                    <a:pt x="129857" y="845426"/>
                  </a:lnTo>
                  <a:lnTo>
                    <a:pt x="122643" y="880541"/>
                  </a:lnTo>
                  <a:lnTo>
                    <a:pt x="108064" y="913765"/>
                  </a:lnTo>
                  <a:lnTo>
                    <a:pt x="99110" y="927608"/>
                  </a:lnTo>
                  <a:lnTo>
                    <a:pt x="89776" y="942721"/>
                  </a:lnTo>
                  <a:lnTo>
                    <a:pt x="84480" y="958672"/>
                  </a:lnTo>
                  <a:lnTo>
                    <a:pt x="87871" y="974725"/>
                  </a:lnTo>
                  <a:lnTo>
                    <a:pt x="98501" y="984211"/>
                  </a:lnTo>
                  <a:lnTo>
                    <a:pt x="112141" y="986790"/>
                  </a:lnTo>
                  <a:lnTo>
                    <a:pt x="126276" y="983665"/>
                  </a:lnTo>
                  <a:lnTo>
                    <a:pt x="138417" y="975995"/>
                  </a:lnTo>
                  <a:lnTo>
                    <a:pt x="162179" y="988949"/>
                  </a:lnTo>
                  <a:lnTo>
                    <a:pt x="186245" y="983411"/>
                  </a:lnTo>
                  <a:lnTo>
                    <a:pt x="190182" y="978623"/>
                  </a:lnTo>
                  <a:lnTo>
                    <a:pt x="201752" y="964514"/>
                  </a:lnTo>
                  <a:lnTo>
                    <a:pt x="199872" y="937387"/>
                  </a:lnTo>
                  <a:lnTo>
                    <a:pt x="192595" y="920165"/>
                  </a:lnTo>
                  <a:lnTo>
                    <a:pt x="192595" y="951928"/>
                  </a:lnTo>
                  <a:lnTo>
                    <a:pt x="186791" y="971016"/>
                  </a:lnTo>
                  <a:lnTo>
                    <a:pt x="170522" y="978623"/>
                  </a:lnTo>
                  <a:lnTo>
                    <a:pt x="164515" y="975995"/>
                  </a:lnTo>
                  <a:lnTo>
                    <a:pt x="162140" y="974966"/>
                  </a:lnTo>
                  <a:lnTo>
                    <a:pt x="147307" y="968502"/>
                  </a:lnTo>
                  <a:lnTo>
                    <a:pt x="153149" y="962787"/>
                  </a:lnTo>
                  <a:lnTo>
                    <a:pt x="154787" y="960501"/>
                  </a:lnTo>
                  <a:lnTo>
                    <a:pt x="157975" y="956056"/>
                  </a:lnTo>
                  <a:lnTo>
                    <a:pt x="161404" y="948563"/>
                  </a:lnTo>
                  <a:lnTo>
                    <a:pt x="161658" y="948690"/>
                  </a:lnTo>
                  <a:lnTo>
                    <a:pt x="161632" y="948563"/>
                  </a:lnTo>
                  <a:lnTo>
                    <a:pt x="159296" y="933538"/>
                  </a:lnTo>
                  <a:lnTo>
                    <a:pt x="157975" y="925068"/>
                  </a:lnTo>
                  <a:lnTo>
                    <a:pt x="152971" y="924826"/>
                  </a:lnTo>
                  <a:lnTo>
                    <a:pt x="152971" y="942822"/>
                  </a:lnTo>
                  <a:lnTo>
                    <a:pt x="149987" y="949159"/>
                  </a:lnTo>
                  <a:lnTo>
                    <a:pt x="145313" y="955040"/>
                  </a:lnTo>
                  <a:lnTo>
                    <a:pt x="140741" y="960323"/>
                  </a:lnTo>
                  <a:lnTo>
                    <a:pt x="136601" y="950950"/>
                  </a:lnTo>
                  <a:lnTo>
                    <a:pt x="137375" y="940219"/>
                  </a:lnTo>
                  <a:lnTo>
                    <a:pt x="142811" y="933538"/>
                  </a:lnTo>
                  <a:lnTo>
                    <a:pt x="152514" y="936117"/>
                  </a:lnTo>
                  <a:lnTo>
                    <a:pt x="152971" y="942822"/>
                  </a:lnTo>
                  <a:lnTo>
                    <a:pt x="152971" y="924826"/>
                  </a:lnTo>
                  <a:lnTo>
                    <a:pt x="140284" y="924179"/>
                  </a:lnTo>
                  <a:lnTo>
                    <a:pt x="125971" y="940447"/>
                  </a:lnTo>
                  <a:lnTo>
                    <a:pt x="132448" y="968248"/>
                  </a:lnTo>
                  <a:lnTo>
                    <a:pt x="120713" y="974902"/>
                  </a:lnTo>
                  <a:lnTo>
                    <a:pt x="107391" y="974966"/>
                  </a:lnTo>
                  <a:lnTo>
                    <a:pt x="97548" y="968349"/>
                  </a:lnTo>
                  <a:lnTo>
                    <a:pt x="96253" y="954913"/>
                  </a:lnTo>
                  <a:lnTo>
                    <a:pt x="102590" y="941641"/>
                  </a:lnTo>
                  <a:lnTo>
                    <a:pt x="118465" y="916571"/>
                  </a:lnTo>
                  <a:lnTo>
                    <a:pt x="124955" y="903224"/>
                  </a:lnTo>
                  <a:lnTo>
                    <a:pt x="135724" y="872604"/>
                  </a:lnTo>
                  <a:lnTo>
                    <a:pt x="141338" y="840790"/>
                  </a:lnTo>
                  <a:lnTo>
                    <a:pt x="141706" y="808482"/>
                  </a:lnTo>
                  <a:lnTo>
                    <a:pt x="136766" y="776351"/>
                  </a:lnTo>
                  <a:lnTo>
                    <a:pt x="140449" y="777494"/>
                  </a:lnTo>
                  <a:lnTo>
                    <a:pt x="144513" y="777367"/>
                  </a:lnTo>
                  <a:lnTo>
                    <a:pt x="146964" y="776351"/>
                  </a:lnTo>
                  <a:lnTo>
                    <a:pt x="148196" y="775843"/>
                  </a:lnTo>
                  <a:lnTo>
                    <a:pt x="147828" y="815301"/>
                  </a:lnTo>
                  <a:lnTo>
                    <a:pt x="155575" y="853871"/>
                  </a:lnTo>
                  <a:lnTo>
                    <a:pt x="168668" y="891387"/>
                  </a:lnTo>
                  <a:lnTo>
                    <a:pt x="184391" y="927608"/>
                  </a:lnTo>
                  <a:lnTo>
                    <a:pt x="192595" y="951928"/>
                  </a:lnTo>
                  <a:lnTo>
                    <a:pt x="192595" y="920165"/>
                  </a:lnTo>
                  <a:lnTo>
                    <a:pt x="183235" y="897991"/>
                  </a:lnTo>
                  <a:lnTo>
                    <a:pt x="167843" y="857732"/>
                  </a:lnTo>
                  <a:lnTo>
                    <a:pt x="158127" y="816381"/>
                  </a:lnTo>
                  <a:lnTo>
                    <a:pt x="158457" y="775843"/>
                  </a:lnTo>
                  <a:lnTo>
                    <a:pt x="158483" y="773684"/>
                  </a:lnTo>
                  <a:lnTo>
                    <a:pt x="188201" y="774065"/>
                  </a:lnTo>
                  <a:lnTo>
                    <a:pt x="203644" y="787958"/>
                  </a:lnTo>
                  <a:lnTo>
                    <a:pt x="209969" y="811072"/>
                  </a:lnTo>
                  <a:lnTo>
                    <a:pt x="212331" y="839089"/>
                  </a:lnTo>
                  <a:lnTo>
                    <a:pt x="225767" y="878649"/>
                  </a:lnTo>
                  <a:lnTo>
                    <a:pt x="242785" y="919149"/>
                  </a:lnTo>
                  <a:lnTo>
                    <a:pt x="258470" y="959637"/>
                  </a:lnTo>
                  <a:lnTo>
                    <a:pt x="267919" y="999109"/>
                  </a:lnTo>
                  <a:lnTo>
                    <a:pt x="267919" y="948537"/>
                  </a:lnTo>
                  <a:lnTo>
                    <a:pt x="247256" y="904494"/>
                  </a:lnTo>
                  <a:lnTo>
                    <a:pt x="229717" y="863676"/>
                  </a:lnTo>
                  <a:lnTo>
                    <a:pt x="222554" y="823391"/>
                  </a:lnTo>
                  <a:lnTo>
                    <a:pt x="215569" y="789470"/>
                  </a:lnTo>
                  <a:lnTo>
                    <a:pt x="203263" y="773684"/>
                  </a:lnTo>
                  <a:lnTo>
                    <a:pt x="198615" y="767715"/>
                  </a:lnTo>
                  <a:lnTo>
                    <a:pt x="199199" y="763397"/>
                  </a:lnTo>
                  <a:lnTo>
                    <a:pt x="201803" y="744169"/>
                  </a:lnTo>
                  <a:lnTo>
                    <a:pt x="202234" y="736727"/>
                  </a:lnTo>
                  <a:lnTo>
                    <a:pt x="203098" y="722122"/>
                  </a:lnTo>
                  <a:lnTo>
                    <a:pt x="202996" y="708660"/>
                  </a:lnTo>
                  <a:lnTo>
                    <a:pt x="202933" y="704469"/>
                  </a:lnTo>
                  <a:lnTo>
                    <a:pt x="202806" y="696734"/>
                  </a:lnTo>
                  <a:lnTo>
                    <a:pt x="201269" y="679958"/>
                  </a:lnTo>
                  <a:lnTo>
                    <a:pt x="201193" y="679170"/>
                  </a:lnTo>
                  <a:lnTo>
                    <a:pt x="200647" y="673100"/>
                  </a:lnTo>
                  <a:lnTo>
                    <a:pt x="199974" y="670433"/>
                  </a:lnTo>
                  <a:lnTo>
                    <a:pt x="198742" y="665480"/>
                  </a:lnTo>
                  <a:lnTo>
                    <a:pt x="192773" y="668464"/>
                  </a:lnTo>
                  <a:lnTo>
                    <a:pt x="192773" y="722122"/>
                  </a:lnTo>
                  <a:lnTo>
                    <a:pt x="192646" y="725932"/>
                  </a:lnTo>
                  <a:lnTo>
                    <a:pt x="191884" y="726097"/>
                  </a:lnTo>
                  <a:lnTo>
                    <a:pt x="191884" y="736727"/>
                  </a:lnTo>
                  <a:lnTo>
                    <a:pt x="191325" y="743419"/>
                  </a:lnTo>
                  <a:lnTo>
                    <a:pt x="190639" y="750112"/>
                  </a:lnTo>
                  <a:lnTo>
                    <a:pt x="189801" y="756793"/>
                  </a:lnTo>
                  <a:lnTo>
                    <a:pt x="188836" y="763397"/>
                  </a:lnTo>
                  <a:lnTo>
                    <a:pt x="187617" y="763270"/>
                  </a:lnTo>
                  <a:lnTo>
                    <a:pt x="171488" y="761580"/>
                  </a:lnTo>
                  <a:lnTo>
                    <a:pt x="142392" y="760818"/>
                  </a:lnTo>
                  <a:lnTo>
                    <a:pt x="112801" y="761314"/>
                  </a:lnTo>
                  <a:lnTo>
                    <a:pt x="93967" y="763270"/>
                  </a:lnTo>
                  <a:lnTo>
                    <a:pt x="93967" y="762127"/>
                  </a:lnTo>
                  <a:lnTo>
                    <a:pt x="142544" y="747864"/>
                  </a:lnTo>
                  <a:lnTo>
                    <a:pt x="191884" y="736727"/>
                  </a:lnTo>
                  <a:lnTo>
                    <a:pt x="191884" y="726097"/>
                  </a:lnTo>
                  <a:lnTo>
                    <a:pt x="167373" y="731126"/>
                  </a:lnTo>
                  <a:lnTo>
                    <a:pt x="142290" y="737158"/>
                  </a:lnTo>
                  <a:lnTo>
                    <a:pt x="117386" y="744029"/>
                  </a:lnTo>
                  <a:lnTo>
                    <a:pt x="92697" y="751713"/>
                  </a:lnTo>
                  <a:lnTo>
                    <a:pt x="90411" y="732917"/>
                  </a:lnTo>
                  <a:lnTo>
                    <a:pt x="116243" y="726859"/>
                  </a:lnTo>
                  <a:lnTo>
                    <a:pt x="134137" y="722122"/>
                  </a:lnTo>
                  <a:lnTo>
                    <a:pt x="141909" y="720077"/>
                  </a:lnTo>
                  <a:lnTo>
                    <a:pt x="167373" y="712622"/>
                  </a:lnTo>
                  <a:lnTo>
                    <a:pt x="192646" y="704469"/>
                  </a:lnTo>
                  <a:lnTo>
                    <a:pt x="192773" y="722122"/>
                  </a:lnTo>
                  <a:lnTo>
                    <a:pt x="192773" y="668464"/>
                  </a:lnTo>
                  <a:lnTo>
                    <a:pt x="191757" y="668972"/>
                  </a:lnTo>
                  <a:lnTo>
                    <a:pt x="191757" y="693674"/>
                  </a:lnTo>
                  <a:lnTo>
                    <a:pt x="166319" y="701751"/>
                  </a:lnTo>
                  <a:lnTo>
                    <a:pt x="140716" y="709193"/>
                  </a:lnTo>
                  <a:lnTo>
                    <a:pt x="114935" y="715987"/>
                  </a:lnTo>
                  <a:lnTo>
                    <a:pt x="89014" y="722122"/>
                  </a:lnTo>
                  <a:lnTo>
                    <a:pt x="88506" y="717677"/>
                  </a:lnTo>
                  <a:lnTo>
                    <a:pt x="88125" y="713105"/>
                  </a:lnTo>
                  <a:lnTo>
                    <a:pt x="87871" y="708660"/>
                  </a:lnTo>
                  <a:lnTo>
                    <a:pt x="111074" y="704773"/>
                  </a:lnTo>
                  <a:lnTo>
                    <a:pt x="133756" y="698652"/>
                  </a:lnTo>
                  <a:lnTo>
                    <a:pt x="135483" y="697992"/>
                  </a:lnTo>
                  <a:lnTo>
                    <a:pt x="155752" y="690359"/>
                  </a:lnTo>
                  <a:lnTo>
                    <a:pt x="176898" y="679958"/>
                  </a:lnTo>
                  <a:lnTo>
                    <a:pt x="190614" y="679958"/>
                  </a:lnTo>
                  <a:lnTo>
                    <a:pt x="190995" y="684530"/>
                  </a:lnTo>
                  <a:lnTo>
                    <a:pt x="191503" y="689102"/>
                  </a:lnTo>
                  <a:lnTo>
                    <a:pt x="191757" y="693674"/>
                  </a:lnTo>
                  <a:lnTo>
                    <a:pt x="191757" y="668972"/>
                  </a:lnTo>
                  <a:lnTo>
                    <a:pt x="188836" y="670433"/>
                  </a:lnTo>
                  <a:lnTo>
                    <a:pt x="183121" y="669290"/>
                  </a:lnTo>
                  <a:lnTo>
                    <a:pt x="183032" y="669150"/>
                  </a:lnTo>
                  <a:lnTo>
                    <a:pt x="172453" y="651624"/>
                  </a:lnTo>
                  <a:lnTo>
                    <a:pt x="172453" y="669036"/>
                  </a:lnTo>
                  <a:lnTo>
                    <a:pt x="153530" y="669086"/>
                  </a:lnTo>
                  <a:lnTo>
                    <a:pt x="153530" y="679958"/>
                  </a:lnTo>
                  <a:lnTo>
                    <a:pt x="137490" y="686295"/>
                  </a:lnTo>
                  <a:lnTo>
                    <a:pt x="121031" y="691413"/>
                  </a:lnTo>
                  <a:lnTo>
                    <a:pt x="104216" y="695299"/>
                  </a:lnTo>
                  <a:lnTo>
                    <a:pt x="87109" y="697992"/>
                  </a:lnTo>
                  <a:lnTo>
                    <a:pt x="87363" y="693039"/>
                  </a:lnTo>
                  <a:lnTo>
                    <a:pt x="85966" y="687832"/>
                  </a:lnTo>
                  <a:lnTo>
                    <a:pt x="87744" y="683133"/>
                  </a:lnTo>
                  <a:lnTo>
                    <a:pt x="87617" y="683133"/>
                  </a:lnTo>
                  <a:lnTo>
                    <a:pt x="102679" y="679323"/>
                  </a:lnTo>
                  <a:lnTo>
                    <a:pt x="121716" y="679297"/>
                  </a:lnTo>
                  <a:lnTo>
                    <a:pt x="137096" y="680212"/>
                  </a:lnTo>
                  <a:lnTo>
                    <a:pt x="153530" y="679958"/>
                  </a:lnTo>
                  <a:lnTo>
                    <a:pt x="153530" y="669086"/>
                  </a:lnTo>
                  <a:lnTo>
                    <a:pt x="122440" y="669150"/>
                  </a:lnTo>
                  <a:lnTo>
                    <a:pt x="105778" y="669036"/>
                  </a:lnTo>
                  <a:lnTo>
                    <a:pt x="105778" y="668782"/>
                  </a:lnTo>
                  <a:lnTo>
                    <a:pt x="116332" y="655523"/>
                  </a:lnTo>
                  <a:lnTo>
                    <a:pt x="139115" y="651154"/>
                  </a:lnTo>
                  <a:lnTo>
                    <a:pt x="161886" y="655662"/>
                  </a:lnTo>
                  <a:lnTo>
                    <a:pt x="172453" y="669036"/>
                  </a:lnTo>
                  <a:lnTo>
                    <a:pt x="172453" y="651624"/>
                  </a:lnTo>
                  <a:lnTo>
                    <a:pt x="172173" y="651154"/>
                  </a:lnTo>
                  <a:lnTo>
                    <a:pt x="169786" y="647166"/>
                  </a:lnTo>
                  <a:lnTo>
                    <a:pt x="146291" y="641591"/>
                  </a:lnTo>
                  <a:lnTo>
                    <a:pt x="146291" y="0"/>
                  </a:lnTo>
                  <a:lnTo>
                    <a:pt x="135623" y="0"/>
                  </a:lnTo>
                  <a:lnTo>
                    <a:pt x="135623" y="641223"/>
                  </a:lnTo>
                  <a:lnTo>
                    <a:pt x="109969" y="647636"/>
                  </a:lnTo>
                  <a:lnTo>
                    <a:pt x="95491" y="669290"/>
                  </a:lnTo>
                  <a:lnTo>
                    <a:pt x="78320" y="682193"/>
                  </a:lnTo>
                  <a:lnTo>
                    <a:pt x="76187" y="710285"/>
                  </a:lnTo>
                  <a:lnTo>
                    <a:pt x="80810" y="742518"/>
                  </a:lnTo>
                  <a:lnTo>
                    <a:pt x="83934" y="767842"/>
                  </a:lnTo>
                  <a:lnTo>
                    <a:pt x="71539" y="778548"/>
                  </a:lnTo>
                  <a:lnTo>
                    <a:pt x="64897" y="793013"/>
                  </a:lnTo>
                  <a:lnTo>
                    <a:pt x="62090" y="809409"/>
                  </a:lnTo>
                  <a:lnTo>
                    <a:pt x="61201" y="825881"/>
                  </a:lnTo>
                  <a:lnTo>
                    <a:pt x="57746" y="846556"/>
                  </a:lnTo>
                  <a:lnTo>
                    <a:pt x="52209" y="866698"/>
                  </a:lnTo>
                  <a:lnTo>
                    <a:pt x="44627" y="886167"/>
                  </a:lnTo>
                  <a:lnTo>
                    <a:pt x="35039" y="904748"/>
                  </a:lnTo>
                  <a:lnTo>
                    <a:pt x="8636" y="963637"/>
                  </a:lnTo>
                  <a:lnTo>
                    <a:pt x="0" y="1011745"/>
                  </a:lnTo>
                  <a:lnTo>
                    <a:pt x="5676" y="1050086"/>
                  </a:lnTo>
                  <a:lnTo>
                    <a:pt x="22275" y="1079639"/>
                  </a:lnTo>
                  <a:lnTo>
                    <a:pt x="74549" y="1116418"/>
                  </a:lnTo>
                  <a:lnTo>
                    <a:pt x="129438" y="1130058"/>
                  </a:lnTo>
                  <a:lnTo>
                    <a:pt x="149339" y="1130681"/>
                  </a:lnTo>
                  <a:lnTo>
                    <a:pt x="199758" y="1120978"/>
                  </a:lnTo>
                  <a:lnTo>
                    <a:pt x="203644" y="1118857"/>
                  </a:lnTo>
                  <a:lnTo>
                    <a:pt x="237566" y="1100378"/>
                  </a:lnTo>
                  <a:lnTo>
                    <a:pt x="263055" y="1070889"/>
                  </a:lnTo>
                  <a:lnTo>
                    <a:pt x="276479" y="1034554"/>
                  </a:lnTo>
                  <a:lnTo>
                    <a:pt x="278130" y="993368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6352793" y="994410"/>
              <a:ext cx="71755" cy="86995"/>
            </a:xfrm>
            <a:custGeom>
              <a:avLst/>
              <a:gdLst/>
              <a:ahLst/>
              <a:cxnLst/>
              <a:rect l="l" t="t" r="r" b="b"/>
              <a:pathLst>
                <a:path w="71754" h="86994">
                  <a:moveTo>
                    <a:pt x="0" y="0"/>
                  </a:moveTo>
                  <a:lnTo>
                    <a:pt x="6119" y="27985"/>
                  </a:lnTo>
                  <a:lnTo>
                    <a:pt x="22288" y="53673"/>
                  </a:lnTo>
                  <a:lnTo>
                    <a:pt x="45219" y="74241"/>
                  </a:lnTo>
                  <a:lnTo>
                    <a:pt x="71627" y="86867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6961631" y="0"/>
            <a:ext cx="495300" cy="707390"/>
            <a:chOff x="6961631" y="0"/>
            <a:chExt cx="495300" cy="707390"/>
          </a:xfrm>
        </p:grpSpPr>
        <p:sp>
          <p:nvSpPr>
            <p:cNvPr id="50" name="object 50"/>
            <p:cNvSpPr/>
            <p:nvPr/>
          </p:nvSpPr>
          <p:spPr>
            <a:xfrm>
              <a:off x="6961631" y="211835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495300" y="247650"/>
                  </a:moveTo>
                  <a:lnTo>
                    <a:pt x="490258" y="197739"/>
                  </a:lnTo>
                  <a:lnTo>
                    <a:pt x="475830" y="151257"/>
                  </a:lnTo>
                  <a:lnTo>
                    <a:pt x="452996" y="109194"/>
                  </a:lnTo>
                  <a:lnTo>
                    <a:pt x="422757" y="72542"/>
                  </a:lnTo>
                  <a:lnTo>
                    <a:pt x="386105" y="42303"/>
                  </a:lnTo>
                  <a:lnTo>
                    <a:pt x="344043" y="19469"/>
                  </a:lnTo>
                  <a:lnTo>
                    <a:pt x="297561" y="5041"/>
                  </a:lnTo>
                  <a:lnTo>
                    <a:pt x="247650" y="0"/>
                  </a:lnTo>
                  <a:lnTo>
                    <a:pt x="197726" y="5041"/>
                  </a:lnTo>
                  <a:lnTo>
                    <a:pt x="151244" y="19469"/>
                  </a:lnTo>
                  <a:lnTo>
                    <a:pt x="109181" y="42303"/>
                  </a:lnTo>
                  <a:lnTo>
                    <a:pt x="72529" y="72542"/>
                  </a:lnTo>
                  <a:lnTo>
                    <a:pt x="42291" y="109194"/>
                  </a:lnTo>
                  <a:lnTo>
                    <a:pt x="19456" y="151257"/>
                  </a:lnTo>
                  <a:lnTo>
                    <a:pt x="5029" y="197739"/>
                  </a:lnTo>
                  <a:lnTo>
                    <a:pt x="0" y="247650"/>
                  </a:lnTo>
                  <a:lnTo>
                    <a:pt x="5029" y="297573"/>
                  </a:lnTo>
                  <a:lnTo>
                    <a:pt x="19456" y="344055"/>
                  </a:lnTo>
                  <a:lnTo>
                    <a:pt x="42291" y="386118"/>
                  </a:lnTo>
                  <a:lnTo>
                    <a:pt x="72529" y="422770"/>
                  </a:lnTo>
                  <a:lnTo>
                    <a:pt x="109181" y="453009"/>
                  </a:lnTo>
                  <a:lnTo>
                    <a:pt x="151244" y="475843"/>
                  </a:lnTo>
                  <a:lnTo>
                    <a:pt x="197726" y="490270"/>
                  </a:lnTo>
                  <a:lnTo>
                    <a:pt x="247650" y="495300"/>
                  </a:lnTo>
                  <a:lnTo>
                    <a:pt x="297561" y="490270"/>
                  </a:lnTo>
                  <a:lnTo>
                    <a:pt x="344043" y="475843"/>
                  </a:lnTo>
                  <a:lnTo>
                    <a:pt x="386105" y="453009"/>
                  </a:lnTo>
                  <a:lnTo>
                    <a:pt x="422757" y="422770"/>
                  </a:lnTo>
                  <a:lnTo>
                    <a:pt x="452996" y="386118"/>
                  </a:lnTo>
                  <a:lnTo>
                    <a:pt x="475830" y="344055"/>
                  </a:lnTo>
                  <a:lnTo>
                    <a:pt x="490258" y="297573"/>
                  </a:lnTo>
                  <a:lnTo>
                    <a:pt x="495300" y="247650"/>
                  </a:lnTo>
                  <a:close/>
                </a:path>
              </a:pathLst>
            </a:custGeom>
            <a:solidFill>
              <a:srgbClr val="D7B8FF">
                <a:alpha val="1686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7152131" y="229169"/>
              <a:ext cx="108092" cy="1000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7073058" y="320547"/>
              <a:ext cx="271145" cy="276860"/>
            </a:xfrm>
            <a:custGeom>
              <a:avLst/>
              <a:gdLst/>
              <a:ahLst/>
              <a:cxnLst/>
              <a:rect l="l" t="t" r="r" b="b"/>
              <a:pathLst>
                <a:path w="271145" h="276859">
                  <a:moveTo>
                    <a:pt x="123396" y="0"/>
                  </a:moveTo>
                  <a:lnTo>
                    <a:pt x="84001" y="8154"/>
                  </a:lnTo>
                  <a:lnTo>
                    <a:pt x="28152" y="48617"/>
                  </a:lnTo>
                  <a:lnTo>
                    <a:pt x="2121" y="109421"/>
                  </a:lnTo>
                  <a:lnTo>
                    <a:pt x="0" y="143002"/>
                  </a:lnTo>
                  <a:lnTo>
                    <a:pt x="4988" y="176328"/>
                  </a:lnTo>
                  <a:lnTo>
                    <a:pt x="35831" y="235100"/>
                  </a:lnTo>
                  <a:lnTo>
                    <a:pt x="93731" y="271499"/>
                  </a:lnTo>
                  <a:lnTo>
                    <a:pt x="132540" y="276860"/>
                  </a:lnTo>
                  <a:lnTo>
                    <a:pt x="173315" y="270892"/>
                  </a:lnTo>
                  <a:lnTo>
                    <a:pt x="233347" y="235463"/>
                  </a:lnTo>
                  <a:lnTo>
                    <a:pt x="265205" y="179261"/>
                  </a:lnTo>
                  <a:lnTo>
                    <a:pt x="270764" y="147327"/>
                  </a:lnTo>
                  <a:lnTo>
                    <a:pt x="269515" y="114950"/>
                  </a:lnTo>
                  <a:lnTo>
                    <a:pt x="246900" y="55193"/>
                  </a:lnTo>
                  <a:lnTo>
                    <a:pt x="197986" y="12655"/>
                  </a:lnTo>
                  <a:lnTo>
                    <a:pt x="123396" y="0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7066838" y="0"/>
              <a:ext cx="285750" cy="599440"/>
            </a:xfrm>
            <a:custGeom>
              <a:avLst/>
              <a:gdLst/>
              <a:ahLst/>
              <a:cxnLst/>
              <a:rect l="l" t="t" r="r" b="b"/>
              <a:pathLst>
                <a:path w="285750" h="599440">
                  <a:moveTo>
                    <a:pt x="285305" y="475462"/>
                  </a:moveTo>
                  <a:lnTo>
                    <a:pt x="284302" y="433705"/>
                  </a:lnTo>
                  <a:lnTo>
                    <a:pt x="274027" y="400329"/>
                  </a:lnTo>
                  <a:lnTo>
                    <a:pt x="274027" y="449859"/>
                  </a:lnTo>
                  <a:lnTo>
                    <a:pt x="274015" y="450342"/>
                  </a:lnTo>
                  <a:lnTo>
                    <a:pt x="271068" y="490524"/>
                  </a:lnTo>
                  <a:lnTo>
                    <a:pt x="255562" y="528523"/>
                  </a:lnTo>
                  <a:lnTo>
                    <a:pt x="226771" y="560578"/>
                  </a:lnTo>
                  <a:lnTo>
                    <a:pt x="192481" y="579831"/>
                  </a:lnTo>
                  <a:lnTo>
                    <a:pt x="128257" y="590092"/>
                  </a:lnTo>
                  <a:lnTo>
                    <a:pt x="99479" y="583336"/>
                  </a:lnTo>
                  <a:lnTo>
                    <a:pt x="51511" y="551637"/>
                  </a:lnTo>
                  <a:lnTo>
                    <a:pt x="20154" y="503123"/>
                  </a:lnTo>
                  <a:lnTo>
                    <a:pt x="10083" y="446709"/>
                  </a:lnTo>
                  <a:lnTo>
                    <a:pt x="14478" y="418325"/>
                  </a:lnTo>
                  <a:lnTo>
                    <a:pt x="25920" y="391325"/>
                  </a:lnTo>
                  <a:lnTo>
                    <a:pt x="44996" y="366801"/>
                  </a:lnTo>
                  <a:lnTo>
                    <a:pt x="72301" y="345897"/>
                  </a:lnTo>
                  <a:lnTo>
                    <a:pt x="108407" y="329692"/>
                  </a:lnTo>
                  <a:lnTo>
                    <a:pt x="105105" y="410235"/>
                  </a:lnTo>
                  <a:lnTo>
                    <a:pt x="104216" y="433705"/>
                  </a:lnTo>
                  <a:lnTo>
                    <a:pt x="103835" y="434098"/>
                  </a:lnTo>
                  <a:lnTo>
                    <a:pt x="103835" y="445262"/>
                  </a:lnTo>
                  <a:lnTo>
                    <a:pt x="103301" y="456793"/>
                  </a:lnTo>
                  <a:lnTo>
                    <a:pt x="102920" y="467029"/>
                  </a:lnTo>
                  <a:lnTo>
                    <a:pt x="100774" y="477520"/>
                  </a:lnTo>
                  <a:lnTo>
                    <a:pt x="95072" y="486283"/>
                  </a:lnTo>
                  <a:lnTo>
                    <a:pt x="91236" y="475462"/>
                  </a:lnTo>
                  <a:lnTo>
                    <a:pt x="91300" y="463778"/>
                  </a:lnTo>
                  <a:lnTo>
                    <a:pt x="95478" y="453174"/>
                  </a:lnTo>
                  <a:lnTo>
                    <a:pt x="103835" y="445262"/>
                  </a:lnTo>
                  <a:lnTo>
                    <a:pt x="103835" y="434098"/>
                  </a:lnTo>
                  <a:lnTo>
                    <a:pt x="83642" y="454698"/>
                  </a:lnTo>
                  <a:lnTo>
                    <a:pt x="79616" y="476631"/>
                  </a:lnTo>
                  <a:lnTo>
                    <a:pt x="86410" y="492887"/>
                  </a:lnTo>
                  <a:lnTo>
                    <a:pt x="98323" y="496836"/>
                  </a:lnTo>
                  <a:lnTo>
                    <a:pt x="106260" y="486283"/>
                  </a:lnTo>
                  <a:lnTo>
                    <a:pt x="109626" y="481812"/>
                  </a:lnTo>
                  <a:lnTo>
                    <a:pt x="114122" y="445262"/>
                  </a:lnTo>
                  <a:lnTo>
                    <a:pt x="114630" y="441198"/>
                  </a:lnTo>
                  <a:lnTo>
                    <a:pt x="120853" y="440055"/>
                  </a:lnTo>
                  <a:lnTo>
                    <a:pt x="127330" y="440944"/>
                  </a:lnTo>
                  <a:lnTo>
                    <a:pt x="132918" y="443865"/>
                  </a:lnTo>
                  <a:lnTo>
                    <a:pt x="124079" y="480644"/>
                  </a:lnTo>
                  <a:lnTo>
                    <a:pt x="133896" y="494906"/>
                  </a:lnTo>
                  <a:lnTo>
                    <a:pt x="149618" y="490499"/>
                  </a:lnTo>
                  <a:lnTo>
                    <a:pt x="152019" y="485279"/>
                  </a:lnTo>
                  <a:lnTo>
                    <a:pt x="158496" y="471233"/>
                  </a:lnTo>
                  <a:lnTo>
                    <a:pt x="151091" y="450342"/>
                  </a:lnTo>
                  <a:lnTo>
                    <a:pt x="147777" y="440944"/>
                  </a:lnTo>
                  <a:lnTo>
                    <a:pt x="148742" y="440055"/>
                  </a:lnTo>
                  <a:lnTo>
                    <a:pt x="152349" y="436753"/>
                  </a:lnTo>
                  <a:lnTo>
                    <a:pt x="158699" y="435229"/>
                  </a:lnTo>
                  <a:lnTo>
                    <a:pt x="164668" y="437007"/>
                  </a:lnTo>
                  <a:lnTo>
                    <a:pt x="164795" y="443661"/>
                  </a:lnTo>
                  <a:lnTo>
                    <a:pt x="164884" y="450342"/>
                  </a:lnTo>
                  <a:lnTo>
                    <a:pt x="163741" y="463778"/>
                  </a:lnTo>
                  <a:lnTo>
                    <a:pt x="164414" y="476986"/>
                  </a:lnTo>
                  <a:lnTo>
                    <a:pt x="170256" y="487680"/>
                  </a:lnTo>
                  <a:lnTo>
                    <a:pt x="186613" y="482473"/>
                  </a:lnTo>
                  <a:lnTo>
                    <a:pt x="187985" y="477393"/>
                  </a:lnTo>
                  <a:lnTo>
                    <a:pt x="191439" y="464553"/>
                  </a:lnTo>
                  <a:lnTo>
                    <a:pt x="187236" y="445135"/>
                  </a:lnTo>
                  <a:lnTo>
                    <a:pt x="186918" y="443661"/>
                  </a:lnTo>
                  <a:lnTo>
                    <a:pt x="180276" y="435648"/>
                  </a:lnTo>
                  <a:lnTo>
                    <a:pt x="180276" y="469773"/>
                  </a:lnTo>
                  <a:lnTo>
                    <a:pt x="177876" y="477393"/>
                  </a:lnTo>
                  <a:lnTo>
                    <a:pt x="174967" y="473837"/>
                  </a:lnTo>
                  <a:lnTo>
                    <a:pt x="174688" y="463778"/>
                  </a:lnTo>
                  <a:lnTo>
                    <a:pt x="175209" y="454698"/>
                  </a:lnTo>
                  <a:lnTo>
                    <a:pt x="175209" y="445135"/>
                  </a:lnTo>
                  <a:lnTo>
                    <a:pt x="178511" y="452704"/>
                  </a:lnTo>
                  <a:lnTo>
                    <a:pt x="180162" y="460375"/>
                  </a:lnTo>
                  <a:lnTo>
                    <a:pt x="180276" y="469773"/>
                  </a:lnTo>
                  <a:lnTo>
                    <a:pt x="180276" y="435648"/>
                  </a:lnTo>
                  <a:lnTo>
                    <a:pt x="179933" y="435229"/>
                  </a:lnTo>
                  <a:lnTo>
                    <a:pt x="179412" y="434594"/>
                  </a:lnTo>
                  <a:lnTo>
                    <a:pt x="175209" y="429514"/>
                  </a:lnTo>
                  <a:lnTo>
                    <a:pt x="175844" y="329565"/>
                  </a:lnTo>
                  <a:lnTo>
                    <a:pt x="215379" y="346659"/>
                  </a:lnTo>
                  <a:lnTo>
                    <a:pt x="245440" y="374675"/>
                  </a:lnTo>
                  <a:lnTo>
                    <a:pt x="265252" y="410235"/>
                  </a:lnTo>
                  <a:lnTo>
                    <a:pt x="274027" y="449859"/>
                  </a:lnTo>
                  <a:lnTo>
                    <a:pt x="274027" y="400329"/>
                  </a:lnTo>
                  <a:lnTo>
                    <a:pt x="252869" y="366128"/>
                  </a:lnTo>
                  <a:lnTo>
                    <a:pt x="204355" y="329565"/>
                  </a:lnTo>
                  <a:lnTo>
                    <a:pt x="197142" y="325729"/>
                  </a:lnTo>
                  <a:lnTo>
                    <a:pt x="194094" y="324104"/>
                  </a:lnTo>
                  <a:lnTo>
                    <a:pt x="191719" y="322834"/>
                  </a:lnTo>
                  <a:lnTo>
                    <a:pt x="192011" y="319786"/>
                  </a:lnTo>
                  <a:lnTo>
                    <a:pt x="193890" y="300774"/>
                  </a:lnTo>
                  <a:lnTo>
                    <a:pt x="194830" y="289941"/>
                  </a:lnTo>
                  <a:lnTo>
                    <a:pt x="196138" y="275043"/>
                  </a:lnTo>
                  <a:lnTo>
                    <a:pt x="194932" y="267208"/>
                  </a:lnTo>
                  <a:lnTo>
                    <a:pt x="192620" y="252349"/>
                  </a:lnTo>
                  <a:lnTo>
                    <a:pt x="188810" y="249834"/>
                  </a:lnTo>
                  <a:lnTo>
                    <a:pt x="185496" y="247650"/>
                  </a:lnTo>
                  <a:lnTo>
                    <a:pt x="185496" y="267208"/>
                  </a:lnTo>
                  <a:lnTo>
                    <a:pt x="185242" y="271526"/>
                  </a:lnTo>
                  <a:lnTo>
                    <a:pt x="184607" y="274828"/>
                  </a:lnTo>
                  <a:lnTo>
                    <a:pt x="184480" y="278638"/>
                  </a:lnTo>
                  <a:lnTo>
                    <a:pt x="183972" y="278841"/>
                  </a:lnTo>
                  <a:lnTo>
                    <a:pt x="183972" y="289941"/>
                  </a:lnTo>
                  <a:lnTo>
                    <a:pt x="183134" y="305739"/>
                  </a:lnTo>
                  <a:lnTo>
                    <a:pt x="182854" y="311607"/>
                  </a:lnTo>
                  <a:lnTo>
                    <a:pt x="182575" y="319786"/>
                  </a:lnTo>
                  <a:lnTo>
                    <a:pt x="174066" y="317614"/>
                  </a:lnTo>
                  <a:lnTo>
                    <a:pt x="165379" y="315747"/>
                  </a:lnTo>
                  <a:lnTo>
                    <a:pt x="165303" y="327152"/>
                  </a:lnTo>
                  <a:lnTo>
                    <a:pt x="165138" y="350989"/>
                  </a:lnTo>
                  <a:lnTo>
                    <a:pt x="164896" y="397725"/>
                  </a:lnTo>
                  <a:lnTo>
                    <a:pt x="164795" y="425704"/>
                  </a:lnTo>
                  <a:lnTo>
                    <a:pt x="157873" y="425742"/>
                  </a:lnTo>
                  <a:lnTo>
                    <a:pt x="151231" y="427291"/>
                  </a:lnTo>
                  <a:lnTo>
                    <a:pt x="146507" y="429602"/>
                  </a:lnTo>
                  <a:lnTo>
                    <a:pt x="146507" y="460375"/>
                  </a:lnTo>
                  <a:lnTo>
                    <a:pt x="145516" y="479640"/>
                  </a:lnTo>
                  <a:lnTo>
                    <a:pt x="138849" y="485279"/>
                  </a:lnTo>
                  <a:lnTo>
                    <a:pt x="134607" y="475957"/>
                  </a:lnTo>
                  <a:lnTo>
                    <a:pt x="140919" y="450342"/>
                  </a:lnTo>
                  <a:lnTo>
                    <a:pt x="143459" y="453390"/>
                  </a:lnTo>
                  <a:lnTo>
                    <a:pt x="145364" y="456692"/>
                  </a:lnTo>
                  <a:lnTo>
                    <a:pt x="146507" y="460375"/>
                  </a:lnTo>
                  <a:lnTo>
                    <a:pt x="146507" y="429602"/>
                  </a:lnTo>
                  <a:lnTo>
                    <a:pt x="145110" y="430276"/>
                  </a:lnTo>
                  <a:lnTo>
                    <a:pt x="139776" y="434594"/>
                  </a:lnTo>
                  <a:lnTo>
                    <a:pt x="133908" y="431888"/>
                  </a:lnTo>
                  <a:lnTo>
                    <a:pt x="127812" y="430276"/>
                  </a:lnTo>
                  <a:lnTo>
                    <a:pt x="127685" y="430250"/>
                  </a:lnTo>
                  <a:lnTo>
                    <a:pt x="121246" y="429704"/>
                  </a:lnTo>
                  <a:lnTo>
                    <a:pt x="114757" y="430276"/>
                  </a:lnTo>
                  <a:lnTo>
                    <a:pt x="118833" y="329692"/>
                  </a:lnTo>
                  <a:lnTo>
                    <a:pt x="118948" y="327152"/>
                  </a:lnTo>
                  <a:lnTo>
                    <a:pt x="129044" y="325983"/>
                  </a:lnTo>
                  <a:lnTo>
                    <a:pt x="143078" y="325729"/>
                  </a:lnTo>
                  <a:lnTo>
                    <a:pt x="156629" y="326199"/>
                  </a:lnTo>
                  <a:lnTo>
                    <a:pt x="165303" y="327152"/>
                  </a:lnTo>
                  <a:lnTo>
                    <a:pt x="165303" y="315747"/>
                  </a:lnTo>
                  <a:lnTo>
                    <a:pt x="156616" y="314553"/>
                  </a:lnTo>
                  <a:lnTo>
                    <a:pt x="133591" y="314236"/>
                  </a:lnTo>
                  <a:lnTo>
                    <a:pt x="119303" y="316103"/>
                  </a:lnTo>
                  <a:lnTo>
                    <a:pt x="105410" y="319544"/>
                  </a:lnTo>
                  <a:lnTo>
                    <a:pt x="91897" y="324104"/>
                  </a:lnTo>
                  <a:lnTo>
                    <a:pt x="91998" y="317614"/>
                  </a:lnTo>
                  <a:lnTo>
                    <a:pt x="92151" y="316103"/>
                  </a:lnTo>
                  <a:lnTo>
                    <a:pt x="115633" y="311607"/>
                  </a:lnTo>
                  <a:lnTo>
                    <a:pt x="138823" y="305739"/>
                  </a:lnTo>
                  <a:lnTo>
                    <a:pt x="140169" y="305308"/>
                  </a:lnTo>
                  <a:lnTo>
                    <a:pt x="161620" y="298513"/>
                  </a:lnTo>
                  <a:lnTo>
                    <a:pt x="183972" y="289941"/>
                  </a:lnTo>
                  <a:lnTo>
                    <a:pt x="183972" y="278841"/>
                  </a:lnTo>
                  <a:lnTo>
                    <a:pt x="162179" y="287401"/>
                  </a:lnTo>
                  <a:lnTo>
                    <a:pt x="139357" y="294792"/>
                  </a:lnTo>
                  <a:lnTo>
                    <a:pt x="116103" y="300774"/>
                  </a:lnTo>
                  <a:lnTo>
                    <a:pt x="92532" y="305308"/>
                  </a:lnTo>
                  <a:lnTo>
                    <a:pt x="93167" y="284607"/>
                  </a:lnTo>
                  <a:lnTo>
                    <a:pt x="152679" y="273431"/>
                  </a:lnTo>
                  <a:lnTo>
                    <a:pt x="184480" y="267462"/>
                  </a:lnTo>
                  <a:lnTo>
                    <a:pt x="184861" y="267462"/>
                  </a:lnTo>
                  <a:lnTo>
                    <a:pt x="185242" y="267335"/>
                  </a:lnTo>
                  <a:lnTo>
                    <a:pt x="185496" y="267208"/>
                  </a:lnTo>
                  <a:lnTo>
                    <a:pt x="185496" y="247650"/>
                  </a:lnTo>
                  <a:lnTo>
                    <a:pt x="183464" y="246303"/>
                  </a:lnTo>
                  <a:lnTo>
                    <a:pt x="183464" y="256921"/>
                  </a:lnTo>
                  <a:lnTo>
                    <a:pt x="93548" y="273431"/>
                  </a:lnTo>
                  <a:lnTo>
                    <a:pt x="94310" y="251968"/>
                  </a:lnTo>
                  <a:lnTo>
                    <a:pt x="116624" y="250761"/>
                  </a:lnTo>
                  <a:lnTo>
                    <a:pt x="139636" y="249834"/>
                  </a:lnTo>
                  <a:lnTo>
                    <a:pt x="162280" y="251206"/>
                  </a:lnTo>
                  <a:lnTo>
                    <a:pt x="183464" y="256921"/>
                  </a:lnTo>
                  <a:lnTo>
                    <a:pt x="183464" y="246303"/>
                  </a:lnTo>
                  <a:lnTo>
                    <a:pt x="177241" y="242189"/>
                  </a:lnTo>
                  <a:lnTo>
                    <a:pt x="176720" y="240538"/>
                  </a:lnTo>
                  <a:lnTo>
                    <a:pt x="173799" y="231140"/>
                  </a:lnTo>
                  <a:lnTo>
                    <a:pt x="172313" y="230251"/>
                  </a:lnTo>
                  <a:lnTo>
                    <a:pt x="166573" y="226860"/>
                  </a:lnTo>
                  <a:lnTo>
                    <a:pt x="166573" y="240538"/>
                  </a:lnTo>
                  <a:lnTo>
                    <a:pt x="154063" y="239776"/>
                  </a:lnTo>
                  <a:lnTo>
                    <a:pt x="141528" y="239395"/>
                  </a:lnTo>
                  <a:lnTo>
                    <a:pt x="128968" y="239395"/>
                  </a:lnTo>
                  <a:lnTo>
                    <a:pt x="116408" y="239776"/>
                  </a:lnTo>
                  <a:lnTo>
                    <a:pt x="119075" y="234569"/>
                  </a:lnTo>
                  <a:lnTo>
                    <a:pt x="111582" y="230886"/>
                  </a:lnTo>
                  <a:lnTo>
                    <a:pt x="121742" y="230251"/>
                  </a:lnTo>
                  <a:lnTo>
                    <a:pt x="133184" y="231698"/>
                  </a:lnTo>
                  <a:lnTo>
                    <a:pt x="145440" y="232689"/>
                  </a:lnTo>
                  <a:lnTo>
                    <a:pt x="157048" y="235026"/>
                  </a:lnTo>
                  <a:lnTo>
                    <a:pt x="166573" y="240538"/>
                  </a:lnTo>
                  <a:lnTo>
                    <a:pt x="166573" y="226860"/>
                  </a:lnTo>
                  <a:lnTo>
                    <a:pt x="164236" y="225463"/>
                  </a:lnTo>
                  <a:lnTo>
                    <a:pt x="151930" y="222973"/>
                  </a:lnTo>
                  <a:lnTo>
                    <a:pt x="147777" y="222453"/>
                  </a:lnTo>
                  <a:lnTo>
                    <a:pt x="147777" y="0"/>
                  </a:lnTo>
                  <a:lnTo>
                    <a:pt x="137109" y="0"/>
                  </a:lnTo>
                  <a:lnTo>
                    <a:pt x="137109" y="220980"/>
                  </a:lnTo>
                  <a:lnTo>
                    <a:pt x="128041" y="219494"/>
                  </a:lnTo>
                  <a:lnTo>
                    <a:pt x="115328" y="221348"/>
                  </a:lnTo>
                  <a:lnTo>
                    <a:pt x="106705" y="227939"/>
                  </a:lnTo>
                  <a:lnTo>
                    <a:pt x="106756" y="240157"/>
                  </a:lnTo>
                  <a:lnTo>
                    <a:pt x="90284" y="241274"/>
                  </a:lnTo>
                  <a:lnTo>
                    <a:pt x="83870" y="244017"/>
                  </a:lnTo>
                  <a:lnTo>
                    <a:pt x="83959" y="252349"/>
                  </a:lnTo>
                  <a:lnTo>
                    <a:pt x="83146" y="271526"/>
                  </a:lnTo>
                  <a:lnTo>
                    <a:pt x="82537" y="289941"/>
                  </a:lnTo>
                  <a:lnTo>
                    <a:pt x="81356" y="328803"/>
                  </a:lnTo>
                  <a:lnTo>
                    <a:pt x="46672" y="350989"/>
                  </a:lnTo>
                  <a:lnTo>
                    <a:pt x="21336" y="381533"/>
                  </a:lnTo>
                  <a:lnTo>
                    <a:pt x="5664" y="417715"/>
                  </a:lnTo>
                  <a:lnTo>
                    <a:pt x="0" y="456793"/>
                  </a:lnTo>
                  <a:lnTo>
                    <a:pt x="4635" y="496074"/>
                  </a:lnTo>
                  <a:lnTo>
                    <a:pt x="19926" y="532803"/>
                  </a:lnTo>
                  <a:lnTo>
                    <a:pt x="46177" y="564261"/>
                  </a:lnTo>
                  <a:lnTo>
                    <a:pt x="80873" y="587730"/>
                  </a:lnTo>
                  <a:lnTo>
                    <a:pt x="118313" y="599020"/>
                  </a:lnTo>
                  <a:lnTo>
                    <a:pt x="156451" y="599287"/>
                  </a:lnTo>
                  <a:lnTo>
                    <a:pt x="191592" y="590092"/>
                  </a:lnTo>
                  <a:lnTo>
                    <a:pt x="193205" y="589673"/>
                  </a:lnTo>
                  <a:lnTo>
                    <a:pt x="226529" y="571334"/>
                  </a:lnTo>
                  <a:lnTo>
                    <a:pt x="254368" y="545426"/>
                  </a:lnTo>
                  <a:lnTo>
                    <a:pt x="274637" y="513080"/>
                  </a:lnTo>
                  <a:lnTo>
                    <a:pt x="285305" y="475462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7098791" y="461772"/>
              <a:ext cx="96011" cy="10515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7635240" y="0"/>
            <a:ext cx="285115" cy="434340"/>
            <a:chOff x="7635240" y="0"/>
            <a:chExt cx="285115" cy="434340"/>
          </a:xfrm>
        </p:grpSpPr>
        <p:sp>
          <p:nvSpPr>
            <p:cNvPr id="56" name="object 56"/>
            <p:cNvSpPr/>
            <p:nvPr/>
          </p:nvSpPr>
          <p:spPr>
            <a:xfrm>
              <a:off x="7635240" y="147828"/>
              <a:ext cx="285115" cy="287020"/>
            </a:xfrm>
            <a:custGeom>
              <a:avLst/>
              <a:gdLst/>
              <a:ahLst/>
              <a:cxnLst/>
              <a:rect l="l" t="t" r="r" b="b"/>
              <a:pathLst>
                <a:path w="285115" h="287020">
                  <a:moveTo>
                    <a:pt x="142493" y="0"/>
                  </a:moveTo>
                  <a:lnTo>
                    <a:pt x="97438" y="7303"/>
                  </a:lnTo>
                  <a:lnTo>
                    <a:pt x="58320" y="27639"/>
                  </a:lnTo>
                  <a:lnTo>
                    <a:pt x="27480" y="58649"/>
                  </a:lnTo>
                  <a:lnTo>
                    <a:pt x="7260" y="97974"/>
                  </a:lnTo>
                  <a:lnTo>
                    <a:pt x="0" y="143256"/>
                  </a:lnTo>
                  <a:lnTo>
                    <a:pt x="7260" y="188537"/>
                  </a:lnTo>
                  <a:lnTo>
                    <a:pt x="27480" y="227862"/>
                  </a:lnTo>
                  <a:lnTo>
                    <a:pt x="58320" y="258872"/>
                  </a:lnTo>
                  <a:lnTo>
                    <a:pt x="97438" y="279208"/>
                  </a:lnTo>
                  <a:lnTo>
                    <a:pt x="142493" y="286512"/>
                  </a:lnTo>
                  <a:lnTo>
                    <a:pt x="187549" y="279208"/>
                  </a:lnTo>
                  <a:lnTo>
                    <a:pt x="226667" y="258872"/>
                  </a:lnTo>
                  <a:lnTo>
                    <a:pt x="257507" y="227862"/>
                  </a:lnTo>
                  <a:lnTo>
                    <a:pt x="277727" y="188537"/>
                  </a:lnTo>
                  <a:lnTo>
                    <a:pt x="284987" y="143256"/>
                  </a:lnTo>
                  <a:lnTo>
                    <a:pt x="277727" y="97974"/>
                  </a:lnTo>
                  <a:lnTo>
                    <a:pt x="257507" y="58649"/>
                  </a:lnTo>
                  <a:lnTo>
                    <a:pt x="226667" y="27639"/>
                  </a:lnTo>
                  <a:lnTo>
                    <a:pt x="187549" y="7303"/>
                  </a:lnTo>
                  <a:lnTo>
                    <a:pt x="142493" y="0"/>
                  </a:lnTo>
                  <a:close/>
                </a:path>
              </a:pathLst>
            </a:custGeom>
            <a:solidFill>
              <a:srgbClr val="FF8800">
                <a:alpha val="823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7677912" y="0"/>
              <a:ext cx="199644" cy="3901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8" name="object 58"/>
          <p:cNvSpPr/>
          <p:nvPr/>
        </p:nvSpPr>
        <p:spPr>
          <a:xfrm>
            <a:off x="5091684" y="0"/>
            <a:ext cx="928115" cy="11003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9" name="object 59"/>
          <p:cNvGrpSpPr/>
          <p:nvPr/>
        </p:nvGrpSpPr>
        <p:grpSpPr>
          <a:xfrm>
            <a:off x="8081771" y="0"/>
            <a:ext cx="571500" cy="1051560"/>
            <a:chOff x="8081771" y="0"/>
            <a:chExt cx="571500" cy="1051560"/>
          </a:xfrm>
        </p:grpSpPr>
        <p:sp>
          <p:nvSpPr>
            <p:cNvPr id="60" name="object 60"/>
            <p:cNvSpPr/>
            <p:nvPr/>
          </p:nvSpPr>
          <p:spPr>
            <a:xfrm>
              <a:off x="8081772" y="478535"/>
              <a:ext cx="571500" cy="573405"/>
            </a:xfrm>
            <a:custGeom>
              <a:avLst/>
              <a:gdLst/>
              <a:ahLst/>
              <a:cxnLst/>
              <a:rect l="l" t="t" r="r" b="b"/>
              <a:pathLst>
                <a:path w="571500" h="573405">
                  <a:moveTo>
                    <a:pt x="571500" y="286512"/>
                  </a:moveTo>
                  <a:lnTo>
                    <a:pt x="567753" y="240042"/>
                  </a:lnTo>
                  <a:lnTo>
                    <a:pt x="556933" y="195961"/>
                  </a:lnTo>
                  <a:lnTo>
                    <a:pt x="539610" y="154851"/>
                  </a:lnTo>
                  <a:lnTo>
                    <a:pt x="516369" y="117309"/>
                  </a:lnTo>
                  <a:lnTo>
                    <a:pt x="487819" y="83921"/>
                  </a:lnTo>
                  <a:lnTo>
                    <a:pt x="454520" y="55283"/>
                  </a:lnTo>
                  <a:lnTo>
                    <a:pt x="417080" y="31991"/>
                  </a:lnTo>
                  <a:lnTo>
                    <a:pt x="376085" y="14617"/>
                  </a:lnTo>
                  <a:lnTo>
                    <a:pt x="332105" y="3759"/>
                  </a:lnTo>
                  <a:lnTo>
                    <a:pt x="285750" y="0"/>
                  </a:lnTo>
                  <a:lnTo>
                    <a:pt x="239382" y="3759"/>
                  </a:lnTo>
                  <a:lnTo>
                    <a:pt x="195402" y="14617"/>
                  </a:lnTo>
                  <a:lnTo>
                    <a:pt x="154406" y="31991"/>
                  </a:lnTo>
                  <a:lnTo>
                    <a:pt x="116967" y="55283"/>
                  </a:lnTo>
                  <a:lnTo>
                    <a:pt x="83667" y="83921"/>
                  </a:lnTo>
                  <a:lnTo>
                    <a:pt x="55118" y="117309"/>
                  </a:lnTo>
                  <a:lnTo>
                    <a:pt x="31877" y="154851"/>
                  </a:lnTo>
                  <a:lnTo>
                    <a:pt x="14554" y="195961"/>
                  </a:lnTo>
                  <a:lnTo>
                    <a:pt x="3733" y="240042"/>
                  </a:lnTo>
                  <a:lnTo>
                    <a:pt x="0" y="286512"/>
                  </a:lnTo>
                  <a:lnTo>
                    <a:pt x="3733" y="332994"/>
                  </a:lnTo>
                  <a:lnTo>
                    <a:pt x="14554" y="377075"/>
                  </a:lnTo>
                  <a:lnTo>
                    <a:pt x="31877" y="418185"/>
                  </a:lnTo>
                  <a:lnTo>
                    <a:pt x="55118" y="455726"/>
                  </a:lnTo>
                  <a:lnTo>
                    <a:pt x="83667" y="489115"/>
                  </a:lnTo>
                  <a:lnTo>
                    <a:pt x="116967" y="517753"/>
                  </a:lnTo>
                  <a:lnTo>
                    <a:pt x="154406" y="541045"/>
                  </a:lnTo>
                  <a:lnTo>
                    <a:pt x="195402" y="558419"/>
                  </a:lnTo>
                  <a:lnTo>
                    <a:pt x="239382" y="569277"/>
                  </a:lnTo>
                  <a:lnTo>
                    <a:pt x="285750" y="573024"/>
                  </a:lnTo>
                  <a:lnTo>
                    <a:pt x="332105" y="569277"/>
                  </a:lnTo>
                  <a:lnTo>
                    <a:pt x="376085" y="558419"/>
                  </a:lnTo>
                  <a:lnTo>
                    <a:pt x="417080" y="541045"/>
                  </a:lnTo>
                  <a:lnTo>
                    <a:pt x="454520" y="517753"/>
                  </a:lnTo>
                  <a:lnTo>
                    <a:pt x="487819" y="489115"/>
                  </a:lnTo>
                  <a:lnTo>
                    <a:pt x="516369" y="455726"/>
                  </a:lnTo>
                  <a:lnTo>
                    <a:pt x="539610" y="418185"/>
                  </a:lnTo>
                  <a:lnTo>
                    <a:pt x="556933" y="377075"/>
                  </a:lnTo>
                  <a:lnTo>
                    <a:pt x="567753" y="332994"/>
                  </a:lnTo>
                  <a:lnTo>
                    <a:pt x="571500" y="286512"/>
                  </a:lnTo>
                  <a:close/>
                </a:path>
              </a:pathLst>
            </a:custGeom>
            <a:solidFill>
              <a:srgbClr val="76DC35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8268503" y="341629"/>
              <a:ext cx="191994" cy="25882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8249999" y="601970"/>
              <a:ext cx="229870" cy="323215"/>
            </a:xfrm>
            <a:custGeom>
              <a:avLst/>
              <a:gdLst/>
              <a:ahLst/>
              <a:cxnLst/>
              <a:rect l="l" t="t" r="r" b="b"/>
              <a:pathLst>
                <a:path w="229870" h="323215">
                  <a:moveTo>
                    <a:pt x="149744" y="0"/>
                  </a:moveTo>
                  <a:lnTo>
                    <a:pt x="140636" y="771"/>
                  </a:lnTo>
                  <a:lnTo>
                    <a:pt x="143602" y="39960"/>
                  </a:lnTo>
                  <a:lnTo>
                    <a:pt x="152892" y="73590"/>
                  </a:lnTo>
                  <a:lnTo>
                    <a:pt x="145782" y="79060"/>
                  </a:lnTo>
                  <a:lnTo>
                    <a:pt x="74469" y="94878"/>
                  </a:lnTo>
                  <a:lnTo>
                    <a:pt x="69044" y="79081"/>
                  </a:lnTo>
                  <a:lnTo>
                    <a:pt x="78501" y="55747"/>
                  </a:lnTo>
                  <a:lnTo>
                    <a:pt x="89721" y="28959"/>
                  </a:lnTo>
                  <a:lnTo>
                    <a:pt x="89582" y="2803"/>
                  </a:lnTo>
                  <a:lnTo>
                    <a:pt x="40433" y="3438"/>
                  </a:lnTo>
                  <a:lnTo>
                    <a:pt x="41249" y="17438"/>
                  </a:lnTo>
                  <a:lnTo>
                    <a:pt x="40290" y="34093"/>
                  </a:lnTo>
                  <a:lnTo>
                    <a:pt x="35593" y="50534"/>
                  </a:lnTo>
                  <a:lnTo>
                    <a:pt x="25193" y="63890"/>
                  </a:lnTo>
                  <a:lnTo>
                    <a:pt x="16357" y="72409"/>
                  </a:lnTo>
                  <a:lnTo>
                    <a:pt x="10985" y="83941"/>
                  </a:lnTo>
                  <a:lnTo>
                    <a:pt x="11924" y="94591"/>
                  </a:lnTo>
                  <a:lnTo>
                    <a:pt x="22018" y="100466"/>
                  </a:lnTo>
                  <a:lnTo>
                    <a:pt x="24177" y="100339"/>
                  </a:lnTo>
                  <a:lnTo>
                    <a:pt x="25955" y="101990"/>
                  </a:lnTo>
                  <a:lnTo>
                    <a:pt x="26209" y="106181"/>
                  </a:lnTo>
                  <a:lnTo>
                    <a:pt x="24685" y="107959"/>
                  </a:lnTo>
                  <a:lnTo>
                    <a:pt x="22653" y="108086"/>
                  </a:lnTo>
                  <a:lnTo>
                    <a:pt x="7784" y="118139"/>
                  </a:lnTo>
                  <a:lnTo>
                    <a:pt x="0" y="134217"/>
                  </a:lnTo>
                  <a:lnTo>
                    <a:pt x="1954" y="150627"/>
                  </a:lnTo>
                  <a:lnTo>
                    <a:pt x="16303" y="161680"/>
                  </a:lnTo>
                  <a:lnTo>
                    <a:pt x="17319" y="165363"/>
                  </a:lnTo>
                  <a:lnTo>
                    <a:pt x="19478" y="170570"/>
                  </a:lnTo>
                  <a:lnTo>
                    <a:pt x="20367" y="174380"/>
                  </a:lnTo>
                  <a:lnTo>
                    <a:pt x="12356" y="180409"/>
                  </a:lnTo>
                  <a:lnTo>
                    <a:pt x="5238" y="186985"/>
                  </a:lnTo>
                  <a:lnTo>
                    <a:pt x="668" y="194276"/>
                  </a:lnTo>
                  <a:lnTo>
                    <a:pt x="301" y="202447"/>
                  </a:lnTo>
                  <a:lnTo>
                    <a:pt x="1317" y="211337"/>
                  </a:lnTo>
                  <a:lnTo>
                    <a:pt x="8810" y="217052"/>
                  </a:lnTo>
                  <a:lnTo>
                    <a:pt x="20113" y="217941"/>
                  </a:lnTo>
                  <a:lnTo>
                    <a:pt x="22219" y="223121"/>
                  </a:lnTo>
                  <a:lnTo>
                    <a:pt x="14097" y="232229"/>
                  </a:lnTo>
                  <a:lnTo>
                    <a:pt x="4951" y="244766"/>
                  </a:lnTo>
                  <a:lnTo>
                    <a:pt x="3984" y="260232"/>
                  </a:lnTo>
                  <a:lnTo>
                    <a:pt x="14303" y="273686"/>
                  </a:lnTo>
                  <a:lnTo>
                    <a:pt x="31575" y="277187"/>
                  </a:lnTo>
                  <a:lnTo>
                    <a:pt x="51276" y="275163"/>
                  </a:lnTo>
                  <a:lnTo>
                    <a:pt x="68881" y="272043"/>
                  </a:lnTo>
                  <a:lnTo>
                    <a:pt x="89984" y="269052"/>
                  </a:lnTo>
                  <a:lnTo>
                    <a:pt x="91440" y="275543"/>
                  </a:lnTo>
                  <a:lnTo>
                    <a:pt x="83915" y="287855"/>
                  </a:lnTo>
                  <a:lnTo>
                    <a:pt x="78072" y="302326"/>
                  </a:lnTo>
                  <a:lnTo>
                    <a:pt x="84577" y="315294"/>
                  </a:lnTo>
                  <a:lnTo>
                    <a:pt x="114093" y="323097"/>
                  </a:lnTo>
                  <a:lnTo>
                    <a:pt x="140529" y="317515"/>
                  </a:lnTo>
                  <a:lnTo>
                    <a:pt x="167465" y="310255"/>
                  </a:lnTo>
                  <a:lnTo>
                    <a:pt x="192924" y="299827"/>
                  </a:lnTo>
                  <a:lnTo>
                    <a:pt x="214931" y="284743"/>
                  </a:lnTo>
                  <a:lnTo>
                    <a:pt x="221325" y="269936"/>
                  </a:lnTo>
                  <a:lnTo>
                    <a:pt x="219217" y="257915"/>
                  </a:lnTo>
                  <a:lnTo>
                    <a:pt x="210681" y="248417"/>
                  </a:lnTo>
                  <a:lnTo>
                    <a:pt x="197786" y="241182"/>
                  </a:lnTo>
                  <a:lnTo>
                    <a:pt x="211216" y="226244"/>
                  </a:lnTo>
                  <a:lnTo>
                    <a:pt x="214717" y="218697"/>
                  </a:lnTo>
                  <a:lnTo>
                    <a:pt x="214169" y="208162"/>
                  </a:lnTo>
                  <a:lnTo>
                    <a:pt x="205999" y="194683"/>
                  </a:lnTo>
                  <a:lnTo>
                    <a:pt x="192722" y="189192"/>
                  </a:lnTo>
                  <a:lnTo>
                    <a:pt x="183183" y="186392"/>
                  </a:lnTo>
                  <a:lnTo>
                    <a:pt x="186229" y="180984"/>
                  </a:lnTo>
                  <a:lnTo>
                    <a:pt x="210714" y="173747"/>
                  </a:lnTo>
                  <a:lnTo>
                    <a:pt x="223424" y="159283"/>
                  </a:lnTo>
                  <a:lnTo>
                    <a:pt x="220966" y="143605"/>
                  </a:lnTo>
                  <a:lnTo>
                    <a:pt x="199945" y="132724"/>
                  </a:lnTo>
                  <a:lnTo>
                    <a:pt x="193849" y="132470"/>
                  </a:lnTo>
                  <a:lnTo>
                    <a:pt x="193849" y="129041"/>
                  </a:lnTo>
                  <a:lnTo>
                    <a:pt x="200483" y="124525"/>
                  </a:lnTo>
                  <a:lnTo>
                    <a:pt x="210915" y="122247"/>
                  </a:lnTo>
                  <a:lnTo>
                    <a:pt x="221799" y="118826"/>
                  </a:lnTo>
                  <a:lnTo>
                    <a:pt x="229790" y="110880"/>
                  </a:lnTo>
                  <a:lnTo>
                    <a:pt x="224397" y="83081"/>
                  </a:lnTo>
                  <a:lnTo>
                    <a:pt x="203025" y="61938"/>
                  </a:lnTo>
                  <a:lnTo>
                    <a:pt x="185892" y="37675"/>
                  </a:lnTo>
                  <a:lnTo>
                    <a:pt x="193214" y="517"/>
                  </a:lnTo>
                  <a:lnTo>
                    <a:pt x="179391" y="646"/>
                  </a:lnTo>
                  <a:lnTo>
                    <a:pt x="149744" y="0"/>
                  </a:lnTo>
                  <a:close/>
                </a:path>
              </a:pathLst>
            </a:custGeom>
            <a:solidFill>
              <a:srgbClr val="CFE4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8245602" y="0"/>
              <a:ext cx="237490" cy="929640"/>
            </a:xfrm>
            <a:custGeom>
              <a:avLst/>
              <a:gdLst/>
              <a:ahLst/>
              <a:cxnLst/>
              <a:rect l="l" t="t" r="r" b="b"/>
              <a:pathLst>
                <a:path w="237490" h="929640">
                  <a:moveTo>
                    <a:pt x="237274" y="716013"/>
                  </a:moveTo>
                  <a:lnTo>
                    <a:pt x="235458" y="688073"/>
                  </a:lnTo>
                  <a:lnTo>
                    <a:pt x="227076" y="679919"/>
                  </a:lnTo>
                  <a:lnTo>
                    <a:pt x="227076" y="700773"/>
                  </a:lnTo>
                  <a:lnTo>
                    <a:pt x="224599" y="713473"/>
                  </a:lnTo>
                  <a:lnTo>
                    <a:pt x="210439" y="721093"/>
                  </a:lnTo>
                  <a:lnTo>
                    <a:pt x="210566" y="721093"/>
                  </a:lnTo>
                  <a:lnTo>
                    <a:pt x="132588" y="736333"/>
                  </a:lnTo>
                  <a:lnTo>
                    <a:pt x="106172" y="742683"/>
                  </a:lnTo>
                  <a:lnTo>
                    <a:pt x="21336" y="760463"/>
                  </a:lnTo>
                  <a:lnTo>
                    <a:pt x="13335" y="752843"/>
                  </a:lnTo>
                  <a:lnTo>
                    <a:pt x="10668" y="747763"/>
                  </a:lnTo>
                  <a:lnTo>
                    <a:pt x="18148" y="724903"/>
                  </a:lnTo>
                  <a:lnTo>
                    <a:pt x="55118" y="708393"/>
                  </a:lnTo>
                  <a:lnTo>
                    <a:pt x="83400" y="702043"/>
                  </a:lnTo>
                  <a:lnTo>
                    <a:pt x="106032" y="696963"/>
                  </a:lnTo>
                  <a:lnTo>
                    <a:pt x="122491" y="694423"/>
                  </a:lnTo>
                  <a:lnTo>
                    <a:pt x="155397" y="689343"/>
                  </a:lnTo>
                  <a:lnTo>
                    <a:pt x="187706" y="681723"/>
                  </a:lnTo>
                  <a:lnTo>
                    <a:pt x="194056" y="680453"/>
                  </a:lnTo>
                  <a:lnTo>
                    <a:pt x="193992" y="675373"/>
                  </a:lnTo>
                  <a:lnTo>
                    <a:pt x="193929" y="669023"/>
                  </a:lnTo>
                  <a:lnTo>
                    <a:pt x="186944" y="670293"/>
                  </a:lnTo>
                  <a:lnTo>
                    <a:pt x="167005" y="675373"/>
                  </a:lnTo>
                  <a:lnTo>
                    <a:pt x="158343" y="658863"/>
                  </a:lnTo>
                  <a:lnTo>
                    <a:pt x="155575" y="650532"/>
                  </a:lnTo>
                  <a:lnTo>
                    <a:pt x="155575" y="677913"/>
                  </a:lnTo>
                  <a:lnTo>
                    <a:pt x="77724" y="694423"/>
                  </a:lnTo>
                  <a:lnTo>
                    <a:pt x="77851" y="680453"/>
                  </a:lnTo>
                  <a:lnTo>
                    <a:pt x="87909" y="661403"/>
                  </a:lnTo>
                  <a:lnTo>
                    <a:pt x="97828" y="637273"/>
                  </a:lnTo>
                  <a:lnTo>
                    <a:pt x="97536" y="606793"/>
                  </a:lnTo>
                  <a:lnTo>
                    <a:pt x="141351" y="605523"/>
                  </a:lnTo>
                  <a:lnTo>
                    <a:pt x="140131" y="624573"/>
                  </a:lnTo>
                  <a:lnTo>
                    <a:pt x="142151" y="642353"/>
                  </a:lnTo>
                  <a:lnTo>
                    <a:pt x="147294" y="660133"/>
                  </a:lnTo>
                  <a:lnTo>
                    <a:pt x="155448" y="677913"/>
                  </a:lnTo>
                  <a:lnTo>
                    <a:pt x="155575" y="677913"/>
                  </a:lnTo>
                  <a:lnTo>
                    <a:pt x="155575" y="650532"/>
                  </a:lnTo>
                  <a:lnTo>
                    <a:pt x="152857" y="642353"/>
                  </a:lnTo>
                  <a:lnTo>
                    <a:pt x="150622" y="624573"/>
                  </a:lnTo>
                  <a:lnTo>
                    <a:pt x="151765" y="605523"/>
                  </a:lnTo>
                  <a:lnTo>
                    <a:pt x="191008" y="605523"/>
                  </a:lnTo>
                  <a:lnTo>
                    <a:pt x="183629" y="624573"/>
                  </a:lnTo>
                  <a:lnTo>
                    <a:pt x="184975" y="644893"/>
                  </a:lnTo>
                  <a:lnTo>
                    <a:pt x="193929" y="663943"/>
                  </a:lnTo>
                  <a:lnTo>
                    <a:pt x="209423" y="677913"/>
                  </a:lnTo>
                  <a:lnTo>
                    <a:pt x="220967" y="688073"/>
                  </a:lnTo>
                  <a:lnTo>
                    <a:pt x="227076" y="700773"/>
                  </a:lnTo>
                  <a:lnTo>
                    <a:pt x="227076" y="679919"/>
                  </a:lnTo>
                  <a:lnTo>
                    <a:pt x="218490" y="671563"/>
                  </a:lnTo>
                  <a:lnTo>
                    <a:pt x="202006" y="655053"/>
                  </a:lnTo>
                  <a:lnTo>
                    <a:pt x="193535" y="634733"/>
                  </a:lnTo>
                  <a:lnTo>
                    <a:pt x="200660" y="605523"/>
                  </a:lnTo>
                  <a:lnTo>
                    <a:pt x="204050" y="605523"/>
                  </a:lnTo>
                  <a:lnTo>
                    <a:pt x="210540" y="604253"/>
                  </a:lnTo>
                  <a:lnTo>
                    <a:pt x="216535" y="600443"/>
                  </a:lnTo>
                  <a:lnTo>
                    <a:pt x="217297" y="597903"/>
                  </a:lnTo>
                  <a:lnTo>
                    <a:pt x="218440" y="594093"/>
                  </a:lnTo>
                  <a:lnTo>
                    <a:pt x="220941" y="561073"/>
                  </a:lnTo>
                  <a:lnTo>
                    <a:pt x="218478" y="526783"/>
                  </a:lnTo>
                  <a:lnTo>
                    <a:pt x="210477" y="503923"/>
                  </a:lnTo>
                  <a:lnTo>
                    <a:pt x="210477" y="543293"/>
                  </a:lnTo>
                  <a:lnTo>
                    <a:pt x="208026" y="594093"/>
                  </a:lnTo>
                  <a:lnTo>
                    <a:pt x="87731" y="596633"/>
                  </a:lnTo>
                  <a:lnTo>
                    <a:pt x="87731" y="636003"/>
                  </a:lnTo>
                  <a:lnTo>
                    <a:pt x="78193" y="658863"/>
                  </a:lnTo>
                  <a:lnTo>
                    <a:pt x="67843" y="677913"/>
                  </a:lnTo>
                  <a:lnTo>
                    <a:pt x="66167" y="696963"/>
                  </a:lnTo>
                  <a:lnTo>
                    <a:pt x="53987" y="699503"/>
                  </a:lnTo>
                  <a:lnTo>
                    <a:pt x="39128" y="702043"/>
                  </a:lnTo>
                  <a:lnTo>
                    <a:pt x="26390" y="699503"/>
                  </a:lnTo>
                  <a:lnTo>
                    <a:pt x="20574" y="689343"/>
                  </a:lnTo>
                  <a:lnTo>
                    <a:pt x="20701" y="689343"/>
                  </a:lnTo>
                  <a:lnTo>
                    <a:pt x="34607" y="669023"/>
                  </a:lnTo>
                  <a:lnTo>
                    <a:pt x="45745" y="656323"/>
                  </a:lnTo>
                  <a:lnTo>
                    <a:pt x="52158" y="638543"/>
                  </a:lnTo>
                  <a:lnTo>
                    <a:pt x="51943" y="608063"/>
                  </a:lnTo>
                  <a:lnTo>
                    <a:pt x="86995" y="606793"/>
                  </a:lnTo>
                  <a:lnTo>
                    <a:pt x="87731" y="636003"/>
                  </a:lnTo>
                  <a:lnTo>
                    <a:pt x="87731" y="596633"/>
                  </a:lnTo>
                  <a:lnTo>
                    <a:pt x="26924" y="597903"/>
                  </a:lnTo>
                  <a:lnTo>
                    <a:pt x="27330" y="561073"/>
                  </a:lnTo>
                  <a:lnTo>
                    <a:pt x="34239" y="525513"/>
                  </a:lnTo>
                  <a:lnTo>
                    <a:pt x="50977" y="495033"/>
                  </a:lnTo>
                  <a:lnTo>
                    <a:pt x="80899" y="474713"/>
                  </a:lnTo>
                  <a:lnTo>
                    <a:pt x="106248" y="470903"/>
                  </a:lnTo>
                  <a:lnTo>
                    <a:pt x="131597" y="467093"/>
                  </a:lnTo>
                  <a:lnTo>
                    <a:pt x="170954" y="477253"/>
                  </a:lnTo>
                  <a:lnTo>
                    <a:pt x="197688" y="502653"/>
                  </a:lnTo>
                  <a:lnTo>
                    <a:pt x="210477" y="543293"/>
                  </a:lnTo>
                  <a:lnTo>
                    <a:pt x="210477" y="503923"/>
                  </a:lnTo>
                  <a:lnTo>
                    <a:pt x="207810" y="496303"/>
                  </a:lnTo>
                  <a:lnTo>
                    <a:pt x="185674" y="470903"/>
                  </a:lnTo>
                  <a:lnTo>
                    <a:pt x="185839" y="467093"/>
                  </a:lnTo>
                  <a:lnTo>
                    <a:pt x="185902" y="465823"/>
                  </a:lnTo>
                  <a:lnTo>
                    <a:pt x="186905" y="444233"/>
                  </a:lnTo>
                  <a:lnTo>
                    <a:pt x="186778" y="426453"/>
                  </a:lnTo>
                  <a:lnTo>
                    <a:pt x="186563" y="406133"/>
                  </a:lnTo>
                  <a:lnTo>
                    <a:pt x="183007" y="388353"/>
                  </a:lnTo>
                  <a:lnTo>
                    <a:pt x="179959" y="373113"/>
                  </a:lnTo>
                  <a:lnTo>
                    <a:pt x="178231" y="371843"/>
                  </a:lnTo>
                  <a:lnTo>
                    <a:pt x="175514" y="369849"/>
                  </a:lnTo>
                  <a:lnTo>
                    <a:pt x="175514" y="465823"/>
                  </a:lnTo>
                  <a:lnTo>
                    <a:pt x="147916" y="458203"/>
                  </a:lnTo>
                  <a:lnTo>
                    <a:pt x="119672" y="456933"/>
                  </a:lnTo>
                  <a:lnTo>
                    <a:pt x="91694" y="460743"/>
                  </a:lnTo>
                  <a:lnTo>
                    <a:pt x="64897" y="470903"/>
                  </a:lnTo>
                  <a:lnTo>
                    <a:pt x="63627" y="460743"/>
                  </a:lnTo>
                  <a:lnTo>
                    <a:pt x="63246" y="454393"/>
                  </a:lnTo>
                  <a:lnTo>
                    <a:pt x="103555" y="444233"/>
                  </a:lnTo>
                  <a:lnTo>
                    <a:pt x="174117" y="426453"/>
                  </a:lnTo>
                  <a:lnTo>
                    <a:pt x="175514" y="465823"/>
                  </a:lnTo>
                  <a:lnTo>
                    <a:pt x="175514" y="369849"/>
                  </a:lnTo>
                  <a:lnTo>
                    <a:pt x="173736" y="368541"/>
                  </a:lnTo>
                  <a:lnTo>
                    <a:pt x="173736" y="416293"/>
                  </a:lnTo>
                  <a:lnTo>
                    <a:pt x="62230" y="444233"/>
                  </a:lnTo>
                  <a:lnTo>
                    <a:pt x="61849" y="436613"/>
                  </a:lnTo>
                  <a:lnTo>
                    <a:pt x="61722" y="422643"/>
                  </a:lnTo>
                  <a:lnTo>
                    <a:pt x="89293" y="416293"/>
                  </a:lnTo>
                  <a:lnTo>
                    <a:pt x="97231" y="413753"/>
                  </a:lnTo>
                  <a:lnTo>
                    <a:pt x="117068" y="407403"/>
                  </a:lnTo>
                  <a:lnTo>
                    <a:pt x="144919" y="397243"/>
                  </a:lnTo>
                  <a:lnTo>
                    <a:pt x="172720" y="388353"/>
                  </a:lnTo>
                  <a:lnTo>
                    <a:pt x="172847" y="388353"/>
                  </a:lnTo>
                  <a:lnTo>
                    <a:pt x="173736" y="416293"/>
                  </a:lnTo>
                  <a:lnTo>
                    <a:pt x="173736" y="368541"/>
                  </a:lnTo>
                  <a:lnTo>
                    <a:pt x="173050" y="368033"/>
                  </a:lnTo>
                  <a:lnTo>
                    <a:pt x="172212" y="367423"/>
                  </a:lnTo>
                  <a:lnTo>
                    <a:pt x="172212" y="378193"/>
                  </a:lnTo>
                  <a:lnTo>
                    <a:pt x="61849" y="413753"/>
                  </a:lnTo>
                  <a:lnTo>
                    <a:pt x="62039" y="407403"/>
                  </a:lnTo>
                  <a:lnTo>
                    <a:pt x="62115" y="397243"/>
                  </a:lnTo>
                  <a:lnTo>
                    <a:pt x="62928" y="388353"/>
                  </a:lnTo>
                  <a:lnTo>
                    <a:pt x="65532" y="380733"/>
                  </a:lnTo>
                  <a:lnTo>
                    <a:pt x="65659" y="380733"/>
                  </a:lnTo>
                  <a:lnTo>
                    <a:pt x="89306" y="378193"/>
                  </a:lnTo>
                  <a:lnTo>
                    <a:pt x="125882" y="373113"/>
                  </a:lnTo>
                  <a:lnTo>
                    <a:pt x="158991" y="371843"/>
                  </a:lnTo>
                  <a:lnTo>
                    <a:pt x="172212" y="378193"/>
                  </a:lnTo>
                  <a:lnTo>
                    <a:pt x="172212" y="367423"/>
                  </a:lnTo>
                  <a:lnTo>
                    <a:pt x="162687" y="360413"/>
                  </a:lnTo>
                  <a:lnTo>
                    <a:pt x="151765" y="351066"/>
                  </a:lnTo>
                  <a:lnTo>
                    <a:pt x="151765" y="361683"/>
                  </a:lnTo>
                  <a:lnTo>
                    <a:pt x="133477" y="362953"/>
                  </a:lnTo>
                  <a:lnTo>
                    <a:pt x="96901" y="366763"/>
                  </a:lnTo>
                  <a:lnTo>
                    <a:pt x="78613" y="368033"/>
                  </a:lnTo>
                  <a:lnTo>
                    <a:pt x="83146" y="359143"/>
                  </a:lnTo>
                  <a:lnTo>
                    <a:pt x="92405" y="352793"/>
                  </a:lnTo>
                  <a:lnTo>
                    <a:pt x="103771" y="350253"/>
                  </a:lnTo>
                  <a:lnTo>
                    <a:pt x="114681" y="348983"/>
                  </a:lnTo>
                  <a:lnTo>
                    <a:pt x="114808" y="348983"/>
                  </a:lnTo>
                  <a:lnTo>
                    <a:pt x="124968" y="347713"/>
                  </a:lnTo>
                  <a:lnTo>
                    <a:pt x="136144" y="348983"/>
                  </a:lnTo>
                  <a:lnTo>
                    <a:pt x="145872" y="352793"/>
                  </a:lnTo>
                  <a:lnTo>
                    <a:pt x="151765" y="361683"/>
                  </a:lnTo>
                  <a:lnTo>
                    <a:pt x="151765" y="351066"/>
                  </a:lnTo>
                  <a:lnTo>
                    <a:pt x="147866" y="347713"/>
                  </a:lnTo>
                  <a:lnTo>
                    <a:pt x="143421" y="343903"/>
                  </a:lnTo>
                  <a:lnTo>
                    <a:pt x="121158" y="340309"/>
                  </a:lnTo>
                  <a:lnTo>
                    <a:pt x="121158" y="0"/>
                  </a:lnTo>
                  <a:lnTo>
                    <a:pt x="110490" y="0"/>
                  </a:lnTo>
                  <a:lnTo>
                    <a:pt x="110490" y="339293"/>
                  </a:lnTo>
                  <a:lnTo>
                    <a:pt x="82372" y="347713"/>
                  </a:lnTo>
                  <a:lnTo>
                    <a:pt x="68326" y="369303"/>
                  </a:lnTo>
                  <a:lnTo>
                    <a:pt x="53682" y="384543"/>
                  </a:lnTo>
                  <a:lnTo>
                    <a:pt x="50368" y="416293"/>
                  </a:lnTo>
                  <a:lnTo>
                    <a:pt x="52692" y="451853"/>
                  </a:lnTo>
                  <a:lnTo>
                    <a:pt x="54991" y="477253"/>
                  </a:lnTo>
                  <a:lnTo>
                    <a:pt x="33235" y="502653"/>
                  </a:lnTo>
                  <a:lnTo>
                    <a:pt x="21399" y="531863"/>
                  </a:lnTo>
                  <a:lnTo>
                    <a:pt x="16700" y="566153"/>
                  </a:lnTo>
                  <a:lnTo>
                    <a:pt x="16383" y="599173"/>
                  </a:lnTo>
                  <a:lnTo>
                    <a:pt x="19304" y="606793"/>
                  </a:lnTo>
                  <a:lnTo>
                    <a:pt x="26073" y="608063"/>
                  </a:lnTo>
                  <a:lnTo>
                    <a:pt x="41402" y="608063"/>
                  </a:lnTo>
                  <a:lnTo>
                    <a:pt x="42278" y="623303"/>
                  </a:lnTo>
                  <a:lnTo>
                    <a:pt x="41236" y="638543"/>
                  </a:lnTo>
                  <a:lnTo>
                    <a:pt x="36715" y="652513"/>
                  </a:lnTo>
                  <a:lnTo>
                    <a:pt x="27178" y="663943"/>
                  </a:lnTo>
                  <a:lnTo>
                    <a:pt x="16840" y="674103"/>
                  </a:lnTo>
                  <a:lnTo>
                    <a:pt x="11112" y="688073"/>
                  </a:lnTo>
                  <a:lnTo>
                    <a:pt x="12992" y="700773"/>
                  </a:lnTo>
                  <a:lnTo>
                    <a:pt x="25527" y="707123"/>
                  </a:lnTo>
                  <a:lnTo>
                    <a:pt x="8953" y="718553"/>
                  </a:lnTo>
                  <a:lnTo>
                    <a:pt x="0" y="736333"/>
                  </a:lnTo>
                  <a:lnTo>
                    <a:pt x="1701" y="754113"/>
                  </a:lnTo>
                  <a:lnTo>
                    <a:pt x="17145" y="766813"/>
                  </a:lnTo>
                  <a:lnTo>
                    <a:pt x="17780" y="768083"/>
                  </a:lnTo>
                  <a:lnTo>
                    <a:pt x="18415" y="774433"/>
                  </a:lnTo>
                  <a:lnTo>
                    <a:pt x="20574" y="776973"/>
                  </a:lnTo>
                  <a:lnTo>
                    <a:pt x="5219" y="788403"/>
                  </a:lnTo>
                  <a:lnTo>
                    <a:pt x="215" y="803643"/>
                  </a:lnTo>
                  <a:lnTo>
                    <a:pt x="6210" y="817613"/>
                  </a:lnTo>
                  <a:lnTo>
                    <a:pt x="23876" y="823963"/>
                  </a:lnTo>
                  <a:lnTo>
                    <a:pt x="8458" y="840473"/>
                  </a:lnTo>
                  <a:lnTo>
                    <a:pt x="3556" y="858253"/>
                  </a:lnTo>
                  <a:lnTo>
                    <a:pt x="10541" y="876033"/>
                  </a:lnTo>
                  <a:lnTo>
                    <a:pt x="30861" y="883653"/>
                  </a:lnTo>
                  <a:lnTo>
                    <a:pt x="62623" y="881113"/>
                  </a:lnTo>
                  <a:lnTo>
                    <a:pt x="78384" y="877303"/>
                  </a:lnTo>
                  <a:lnTo>
                    <a:pt x="94107" y="874763"/>
                  </a:lnTo>
                  <a:lnTo>
                    <a:pt x="85496" y="883653"/>
                  </a:lnTo>
                  <a:lnTo>
                    <a:pt x="80124" y="895083"/>
                  </a:lnTo>
                  <a:lnTo>
                    <a:pt x="79235" y="906513"/>
                  </a:lnTo>
                  <a:lnTo>
                    <a:pt x="84074" y="917943"/>
                  </a:lnTo>
                  <a:lnTo>
                    <a:pt x="99047" y="928103"/>
                  </a:lnTo>
                  <a:lnTo>
                    <a:pt x="116992" y="929373"/>
                  </a:lnTo>
                  <a:lnTo>
                    <a:pt x="135750" y="926833"/>
                  </a:lnTo>
                  <a:lnTo>
                    <a:pt x="153162" y="920483"/>
                  </a:lnTo>
                  <a:lnTo>
                    <a:pt x="157721" y="919213"/>
                  </a:lnTo>
                  <a:lnTo>
                    <a:pt x="190119" y="910323"/>
                  </a:lnTo>
                  <a:lnTo>
                    <a:pt x="207556" y="902703"/>
                  </a:lnTo>
                  <a:lnTo>
                    <a:pt x="222123" y="890003"/>
                  </a:lnTo>
                  <a:lnTo>
                    <a:pt x="228701" y="876033"/>
                  </a:lnTo>
                  <a:lnTo>
                    <a:pt x="227838" y="862063"/>
                  </a:lnTo>
                  <a:lnTo>
                    <a:pt x="223926" y="855713"/>
                  </a:lnTo>
                  <a:lnTo>
                    <a:pt x="220014" y="849363"/>
                  </a:lnTo>
                  <a:lnTo>
                    <a:pt x="218935" y="848893"/>
                  </a:lnTo>
                  <a:lnTo>
                    <a:pt x="218935" y="874763"/>
                  </a:lnTo>
                  <a:lnTo>
                    <a:pt x="207937" y="890003"/>
                  </a:lnTo>
                  <a:lnTo>
                    <a:pt x="187591" y="900163"/>
                  </a:lnTo>
                  <a:lnTo>
                    <a:pt x="168021" y="905243"/>
                  </a:lnTo>
                  <a:lnTo>
                    <a:pt x="136232" y="915403"/>
                  </a:lnTo>
                  <a:lnTo>
                    <a:pt x="120116" y="919213"/>
                  </a:lnTo>
                  <a:lnTo>
                    <a:pt x="103886" y="917943"/>
                  </a:lnTo>
                  <a:lnTo>
                    <a:pt x="96926" y="914133"/>
                  </a:lnTo>
                  <a:lnTo>
                    <a:pt x="91846" y="909053"/>
                  </a:lnTo>
                  <a:lnTo>
                    <a:pt x="89484" y="902703"/>
                  </a:lnTo>
                  <a:lnTo>
                    <a:pt x="90678" y="895083"/>
                  </a:lnTo>
                  <a:lnTo>
                    <a:pt x="106845" y="881113"/>
                  </a:lnTo>
                  <a:lnTo>
                    <a:pt x="121005" y="874763"/>
                  </a:lnTo>
                  <a:lnTo>
                    <a:pt x="126669" y="872223"/>
                  </a:lnTo>
                  <a:lnTo>
                    <a:pt x="140817" y="865873"/>
                  </a:lnTo>
                  <a:lnTo>
                    <a:pt x="179628" y="855713"/>
                  </a:lnTo>
                  <a:lnTo>
                    <a:pt x="210312" y="856983"/>
                  </a:lnTo>
                  <a:lnTo>
                    <a:pt x="210439" y="856983"/>
                  </a:lnTo>
                  <a:lnTo>
                    <a:pt x="218935" y="874763"/>
                  </a:lnTo>
                  <a:lnTo>
                    <a:pt x="218935" y="848893"/>
                  </a:lnTo>
                  <a:lnTo>
                    <a:pt x="205740" y="843013"/>
                  </a:lnTo>
                  <a:lnTo>
                    <a:pt x="215163" y="836663"/>
                  </a:lnTo>
                  <a:lnTo>
                    <a:pt x="221043" y="827773"/>
                  </a:lnTo>
                  <a:lnTo>
                    <a:pt x="222910" y="816343"/>
                  </a:lnTo>
                  <a:lnTo>
                    <a:pt x="220345" y="804913"/>
                  </a:lnTo>
                  <a:lnTo>
                    <a:pt x="216954" y="799833"/>
                  </a:lnTo>
                  <a:lnTo>
                    <a:pt x="215265" y="797293"/>
                  </a:lnTo>
                  <a:lnTo>
                    <a:pt x="210312" y="793711"/>
                  </a:lnTo>
                  <a:lnTo>
                    <a:pt x="210312" y="808723"/>
                  </a:lnTo>
                  <a:lnTo>
                    <a:pt x="200748" y="834123"/>
                  </a:lnTo>
                  <a:lnTo>
                    <a:pt x="154559" y="850633"/>
                  </a:lnTo>
                  <a:lnTo>
                    <a:pt x="61849" y="869683"/>
                  </a:lnTo>
                  <a:lnTo>
                    <a:pt x="37985" y="872223"/>
                  </a:lnTo>
                  <a:lnTo>
                    <a:pt x="19697" y="865873"/>
                  </a:lnTo>
                  <a:lnTo>
                    <a:pt x="14859" y="850633"/>
                  </a:lnTo>
                  <a:lnTo>
                    <a:pt x="31369" y="829043"/>
                  </a:lnTo>
                  <a:lnTo>
                    <a:pt x="71970" y="821423"/>
                  </a:lnTo>
                  <a:lnTo>
                    <a:pt x="102400" y="813803"/>
                  </a:lnTo>
                  <a:lnTo>
                    <a:pt x="127774" y="807453"/>
                  </a:lnTo>
                  <a:lnTo>
                    <a:pt x="180073" y="799833"/>
                  </a:lnTo>
                  <a:lnTo>
                    <a:pt x="210185" y="808723"/>
                  </a:lnTo>
                  <a:lnTo>
                    <a:pt x="210312" y="808723"/>
                  </a:lnTo>
                  <a:lnTo>
                    <a:pt x="210312" y="793711"/>
                  </a:lnTo>
                  <a:lnTo>
                    <a:pt x="208241" y="792213"/>
                  </a:lnTo>
                  <a:lnTo>
                    <a:pt x="199834" y="788403"/>
                  </a:lnTo>
                  <a:lnTo>
                    <a:pt x="190627" y="788403"/>
                  </a:lnTo>
                  <a:lnTo>
                    <a:pt x="215963" y="780783"/>
                  </a:lnTo>
                  <a:lnTo>
                    <a:pt x="231000" y="765543"/>
                  </a:lnTo>
                  <a:lnTo>
                    <a:pt x="230238" y="747763"/>
                  </a:lnTo>
                  <a:lnTo>
                    <a:pt x="221488" y="741730"/>
                  </a:lnTo>
                  <a:lnTo>
                    <a:pt x="221488" y="763003"/>
                  </a:lnTo>
                  <a:lnTo>
                    <a:pt x="209486" y="773163"/>
                  </a:lnTo>
                  <a:lnTo>
                    <a:pt x="194589" y="779513"/>
                  </a:lnTo>
                  <a:lnTo>
                    <a:pt x="178689" y="784593"/>
                  </a:lnTo>
                  <a:lnTo>
                    <a:pt x="163703" y="788403"/>
                  </a:lnTo>
                  <a:lnTo>
                    <a:pt x="132410" y="794753"/>
                  </a:lnTo>
                  <a:lnTo>
                    <a:pt x="87528" y="806183"/>
                  </a:lnTo>
                  <a:lnTo>
                    <a:pt x="43649" y="813803"/>
                  </a:lnTo>
                  <a:lnTo>
                    <a:pt x="15367" y="809993"/>
                  </a:lnTo>
                  <a:lnTo>
                    <a:pt x="9461" y="798563"/>
                  </a:lnTo>
                  <a:lnTo>
                    <a:pt x="17551" y="788403"/>
                  </a:lnTo>
                  <a:lnTo>
                    <a:pt x="28536" y="779513"/>
                  </a:lnTo>
                  <a:lnTo>
                    <a:pt x="31369" y="770623"/>
                  </a:lnTo>
                  <a:lnTo>
                    <a:pt x="81661" y="760463"/>
                  </a:lnTo>
                  <a:lnTo>
                    <a:pt x="138239" y="749033"/>
                  </a:lnTo>
                  <a:lnTo>
                    <a:pt x="173736" y="741413"/>
                  </a:lnTo>
                  <a:lnTo>
                    <a:pt x="173863" y="741413"/>
                  </a:lnTo>
                  <a:lnTo>
                    <a:pt x="188480" y="738873"/>
                  </a:lnTo>
                  <a:lnTo>
                    <a:pt x="204812" y="740143"/>
                  </a:lnTo>
                  <a:lnTo>
                    <a:pt x="217576" y="747763"/>
                  </a:lnTo>
                  <a:lnTo>
                    <a:pt x="221488" y="763003"/>
                  </a:lnTo>
                  <a:lnTo>
                    <a:pt x="221488" y="741730"/>
                  </a:lnTo>
                  <a:lnTo>
                    <a:pt x="217347" y="738873"/>
                  </a:lnTo>
                  <a:lnTo>
                    <a:pt x="208153" y="732523"/>
                  </a:lnTo>
                  <a:lnTo>
                    <a:pt x="203682" y="731253"/>
                  </a:lnTo>
                  <a:lnTo>
                    <a:pt x="220040" y="728713"/>
                  </a:lnTo>
                  <a:lnTo>
                    <a:pt x="237274" y="716013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8282177" y="727709"/>
              <a:ext cx="81280" cy="177165"/>
            </a:xfrm>
            <a:custGeom>
              <a:avLst/>
              <a:gdLst/>
              <a:ahLst/>
              <a:cxnLst/>
              <a:rect l="l" t="t" r="r" b="b"/>
              <a:pathLst>
                <a:path w="81279" h="177165">
                  <a:moveTo>
                    <a:pt x="0" y="10667"/>
                  </a:moveTo>
                  <a:lnTo>
                    <a:pt x="10560" y="7768"/>
                  </a:lnTo>
                  <a:lnTo>
                    <a:pt x="21240" y="5191"/>
                  </a:lnTo>
                  <a:lnTo>
                    <a:pt x="31968" y="2684"/>
                  </a:lnTo>
                  <a:lnTo>
                    <a:pt x="42672" y="0"/>
                  </a:lnTo>
                </a:path>
                <a:path w="81279" h="177165">
                  <a:moveTo>
                    <a:pt x="3048" y="67055"/>
                  </a:moveTo>
                  <a:lnTo>
                    <a:pt x="14352" y="63853"/>
                  </a:lnTo>
                  <a:lnTo>
                    <a:pt x="25765" y="61055"/>
                  </a:lnTo>
                  <a:lnTo>
                    <a:pt x="37248" y="58590"/>
                  </a:lnTo>
                  <a:lnTo>
                    <a:pt x="48768" y="56387"/>
                  </a:lnTo>
                </a:path>
                <a:path w="81279" h="177165">
                  <a:moveTo>
                    <a:pt x="1524" y="123443"/>
                  </a:moveTo>
                  <a:lnTo>
                    <a:pt x="9017" y="121665"/>
                  </a:lnTo>
                  <a:lnTo>
                    <a:pt x="16764" y="120141"/>
                  </a:lnTo>
                  <a:lnTo>
                    <a:pt x="24383" y="118872"/>
                  </a:lnTo>
                </a:path>
                <a:path w="81279" h="177165">
                  <a:moveTo>
                    <a:pt x="70103" y="176784"/>
                  </a:moveTo>
                  <a:lnTo>
                    <a:pt x="75438" y="174498"/>
                  </a:lnTo>
                  <a:lnTo>
                    <a:pt x="80772" y="172212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5" name="object 65"/>
          <p:cNvSpPr txBox="1">
            <a:spLocks noGrp="1"/>
          </p:cNvSpPr>
          <p:nvPr>
            <p:ph type="title"/>
          </p:nvPr>
        </p:nvSpPr>
        <p:spPr>
          <a:xfrm>
            <a:off x="1295401" y="1339723"/>
            <a:ext cx="7467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64329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Meslek;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4767201" y="2378994"/>
            <a:ext cx="4001135" cy="2097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 marR="29209" algn="ctr">
              <a:lnSpc>
                <a:spcPct val="114999"/>
              </a:lnSpc>
              <a:spcBef>
                <a:spcPts val="100"/>
              </a:spcBef>
            </a:pPr>
            <a:r>
              <a:rPr sz="1400" b="1" spc="-150" dirty="0">
                <a:solidFill>
                  <a:srgbClr val="252F3C"/>
                </a:solidFill>
                <a:latin typeface="Verdana"/>
                <a:cs typeface="Verdana"/>
              </a:rPr>
              <a:t>Meslek, insanın yaşamını sürdürebilmek için yaptığı ve  genellikle yoğun bir eğitim, çalışmayı gerektiren  sürecin sonunda kişilerin kazandığı unvanın adıdır.</a:t>
            </a:r>
            <a:endParaRPr sz="1400" spc="-150" dirty="0">
              <a:latin typeface="Verdana"/>
              <a:cs typeface="Verdana"/>
            </a:endParaRPr>
          </a:p>
          <a:p>
            <a:pPr marL="12700" marR="5080" algn="ctr">
              <a:lnSpc>
                <a:spcPct val="114999"/>
              </a:lnSpc>
              <a:spcBef>
                <a:spcPts val="790"/>
              </a:spcBef>
            </a:pPr>
            <a:r>
              <a:rPr sz="1400" b="1" spc="-150" dirty="0">
                <a:solidFill>
                  <a:srgbClr val="252F3C"/>
                </a:solidFill>
                <a:latin typeface="Verdana"/>
                <a:cs typeface="Verdana"/>
              </a:rPr>
              <a:t>Genellikle her meslek o mesleğin değerlerini, gelişimini,  lisanslanmasını ve diğer insanlar açısından tanınmasını  sağlayan kuruluşlara </a:t>
            </a:r>
            <a:r>
              <a:rPr sz="1400" b="1" spc="-150" dirty="0" err="1">
                <a:solidFill>
                  <a:srgbClr val="252F3C"/>
                </a:solidFill>
                <a:latin typeface="Verdana"/>
                <a:cs typeface="Verdana"/>
              </a:rPr>
              <a:t>sahiptir</a:t>
            </a:r>
            <a:r>
              <a:rPr sz="1400" b="1" spc="-150" dirty="0" smtClean="0">
                <a:solidFill>
                  <a:srgbClr val="252F3C"/>
                </a:solidFill>
                <a:latin typeface="Verdana"/>
                <a:cs typeface="Verdana"/>
              </a:rPr>
              <a:t>.</a:t>
            </a:r>
            <a:endParaRPr sz="1400" spc="-150" dirty="0">
              <a:latin typeface="Verdana"/>
              <a:cs typeface="Verdana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32397" y="1664207"/>
            <a:ext cx="4316158" cy="32127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515" dirty="0"/>
              <a:t>17</a:t>
            </a:fld>
            <a:endParaRPr spc="-51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15611" y="3703320"/>
            <a:ext cx="1932432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159" y="267180"/>
            <a:ext cx="5558232" cy="10586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50" dirty="0"/>
              <a:t>Doğru mesleği nasıl seçebiliriz?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92285" y="4738827"/>
            <a:ext cx="15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465" dirty="0">
                <a:solidFill>
                  <a:srgbClr val="252F3C"/>
                </a:solidFill>
                <a:latin typeface="Verdana"/>
                <a:cs typeface="Verdana"/>
              </a:rPr>
              <a:t>20</a:t>
            </a:r>
            <a:endParaRPr sz="1500" dirty="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7972" y="1491996"/>
            <a:ext cx="1932939" cy="502920"/>
            <a:chOff x="537972" y="1491996"/>
            <a:chExt cx="1932939" cy="502920"/>
          </a:xfrm>
        </p:grpSpPr>
        <p:sp>
          <p:nvSpPr>
            <p:cNvPr id="6" name="object 6"/>
            <p:cNvSpPr/>
            <p:nvPr/>
          </p:nvSpPr>
          <p:spPr>
            <a:xfrm>
              <a:off x="550926" y="1504950"/>
              <a:ext cx="1906905" cy="477520"/>
            </a:xfrm>
            <a:custGeom>
              <a:avLst/>
              <a:gdLst/>
              <a:ahLst/>
              <a:cxnLst/>
              <a:rect l="l" t="t" r="r" b="b"/>
              <a:pathLst>
                <a:path w="1906905" h="477519">
                  <a:moveTo>
                    <a:pt x="1599819" y="0"/>
                  </a:moveTo>
                  <a:lnTo>
                    <a:pt x="306717" y="0"/>
                  </a:lnTo>
                  <a:lnTo>
                    <a:pt x="251585" y="3843"/>
                  </a:lnTo>
                  <a:lnTo>
                    <a:pt x="199695" y="14924"/>
                  </a:lnTo>
                  <a:lnTo>
                    <a:pt x="151912" y="32568"/>
                  </a:lnTo>
                  <a:lnTo>
                    <a:pt x="109104" y="56101"/>
                  </a:lnTo>
                  <a:lnTo>
                    <a:pt x="72137" y="84849"/>
                  </a:lnTo>
                  <a:lnTo>
                    <a:pt x="41876" y="118138"/>
                  </a:lnTo>
                  <a:lnTo>
                    <a:pt x="19189" y="155293"/>
                  </a:lnTo>
                  <a:lnTo>
                    <a:pt x="4941" y="195640"/>
                  </a:lnTo>
                  <a:lnTo>
                    <a:pt x="0" y="238505"/>
                  </a:lnTo>
                  <a:lnTo>
                    <a:pt x="4941" y="281371"/>
                  </a:lnTo>
                  <a:lnTo>
                    <a:pt x="19189" y="321718"/>
                  </a:lnTo>
                  <a:lnTo>
                    <a:pt x="41876" y="358873"/>
                  </a:lnTo>
                  <a:lnTo>
                    <a:pt x="72137" y="392162"/>
                  </a:lnTo>
                  <a:lnTo>
                    <a:pt x="109104" y="420910"/>
                  </a:lnTo>
                  <a:lnTo>
                    <a:pt x="151912" y="444443"/>
                  </a:lnTo>
                  <a:lnTo>
                    <a:pt x="199695" y="462087"/>
                  </a:lnTo>
                  <a:lnTo>
                    <a:pt x="251585" y="473168"/>
                  </a:lnTo>
                  <a:lnTo>
                    <a:pt x="306717" y="477012"/>
                  </a:lnTo>
                  <a:lnTo>
                    <a:pt x="1599819" y="477012"/>
                  </a:lnTo>
                  <a:lnTo>
                    <a:pt x="1654957" y="473168"/>
                  </a:lnTo>
                  <a:lnTo>
                    <a:pt x="1706850" y="462087"/>
                  </a:lnTo>
                  <a:lnTo>
                    <a:pt x="1754631" y="444443"/>
                  </a:lnTo>
                  <a:lnTo>
                    <a:pt x="1797437" y="420910"/>
                  </a:lnTo>
                  <a:lnTo>
                    <a:pt x="1834400" y="392162"/>
                  </a:lnTo>
                  <a:lnTo>
                    <a:pt x="1864656" y="358873"/>
                  </a:lnTo>
                  <a:lnTo>
                    <a:pt x="1887339" y="321718"/>
                  </a:lnTo>
                  <a:lnTo>
                    <a:pt x="1901583" y="281371"/>
                  </a:lnTo>
                  <a:lnTo>
                    <a:pt x="1906524" y="238505"/>
                  </a:lnTo>
                  <a:lnTo>
                    <a:pt x="1901583" y="195640"/>
                  </a:lnTo>
                  <a:lnTo>
                    <a:pt x="1887339" y="155293"/>
                  </a:lnTo>
                  <a:lnTo>
                    <a:pt x="1864656" y="118138"/>
                  </a:lnTo>
                  <a:lnTo>
                    <a:pt x="1834400" y="84849"/>
                  </a:lnTo>
                  <a:lnTo>
                    <a:pt x="1797437" y="56101"/>
                  </a:lnTo>
                  <a:lnTo>
                    <a:pt x="1754632" y="32568"/>
                  </a:lnTo>
                  <a:lnTo>
                    <a:pt x="1706850" y="14924"/>
                  </a:lnTo>
                  <a:lnTo>
                    <a:pt x="1654957" y="3843"/>
                  </a:lnTo>
                  <a:lnTo>
                    <a:pt x="1599819" y="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550926" y="1504950"/>
              <a:ext cx="1906905" cy="477520"/>
            </a:xfrm>
            <a:custGeom>
              <a:avLst/>
              <a:gdLst/>
              <a:ahLst/>
              <a:cxnLst/>
              <a:rect l="l" t="t" r="r" b="b"/>
              <a:pathLst>
                <a:path w="1906905" h="477519">
                  <a:moveTo>
                    <a:pt x="306717" y="0"/>
                  </a:moveTo>
                  <a:lnTo>
                    <a:pt x="1599819" y="0"/>
                  </a:lnTo>
                  <a:lnTo>
                    <a:pt x="1654957" y="3843"/>
                  </a:lnTo>
                  <a:lnTo>
                    <a:pt x="1706850" y="14924"/>
                  </a:lnTo>
                  <a:lnTo>
                    <a:pt x="1754632" y="32568"/>
                  </a:lnTo>
                  <a:lnTo>
                    <a:pt x="1797437" y="56101"/>
                  </a:lnTo>
                  <a:lnTo>
                    <a:pt x="1834400" y="84849"/>
                  </a:lnTo>
                  <a:lnTo>
                    <a:pt x="1864656" y="118138"/>
                  </a:lnTo>
                  <a:lnTo>
                    <a:pt x="1887339" y="155293"/>
                  </a:lnTo>
                  <a:lnTo>
                    <a:pt x="1901583" y="195640"/>
                  </a:lnTo>
                  <a:lnTo>
                    <a:pt x="1906524" y="238505"/>
                  </a:lnTo>
                  <a:lnTo>
                    <a:pt x="1901583" y="281371"/>
                  </a:lnTo>
                  <a:lnTo>
                    <a:pt x="1887339" y="321718"/>
                  </a:lnTo>
                  <a:lnTo>
                    <a:pt x="1864656" y="358873"/>
                  </a:lnTo>
                  <a:lnTo>
                    <a:pt x="1834400" y="392162"/>
                  </a:lnTo>
                  <a:lnTo>
                    <a:pt x="1797437" y="420910"/>
                  </a:lnTo>
                  <a:lnTo>
                    <a:pt x="1754631" y="444443"/>
                  </a:lnTo>
                  <a:lnTo>
                    <a:pt x="1706850" y="462087"/>
                  </a:lnTo>
                  <a:lnTo>
                    <a:pt x="1654957" y="473168"/>
                  </a:lnTo>
                  <a:lnTo>
                    <a:pt x="1599819" y="477012"/>
                  </a:lnTo>
                  <a:lnTo>
                    <a:pt x="306717" y="477012"/>
                  </a:lnTo>
                  <a:lnTo>
                    <a:pt x="251585" y="473168"/>
                  </a:lnTo>
                  <a:lnTo>
                    <a:pt x="199695" y="462087"/>
                  </a:lnTo>
                  <a:lnTo>
                    <a:pt x="151912" y="444443"/>
                  </a:lnTo>
                  <a:lnTo>
                    <a:pt x="109104" y="420910"/>
                  </a:lnTo>
                  <a:lnTo>
                    <a:pt x="72137" y="392162"/>
                  </a:lnTo>
                  <a:lnTo>
                    <a:pt x="41876" y="358873"/>
                  </a:lnTo>
                  <a:lnTo>
                    <a:pt x="19189" y="321718"/>
                  </a:lnTo>
                  <a:lnTo>
                    <a:pt x="4941" y="281371"/>
                  </a:lnTo>
                  <a:lnTo>
                    <a:pt x="0" y="238505"/>
                  </a:lnTo>
                  <a:lnTo>
                    <a:pt x="4941" y="195640"/>
                  </a:lnTo>
                  <a:lnTo>
                    <a:pt x="19189" y="155293"/>
                  </a:lnTo>
                  <a:lnTo>
                    <a:pt x="41876" y="118138"/>
                  </a:lnTo>
                  <a:lnTo>
                    <a:pt x="72137" y="84849"/>
                  </a:lnTo>
                  <a:lnTo>
                    <a:pt x="109104" y="56101"/>
                  </a:lnTo>
                  <a:lnTo>
                    <a:pt x="151912" y="32568"/>
                  </a:lnTo>
                  <a:lnTo>
                    <a:pt x="199695" y="14924"/>
                  </a:lnTo>
                  <a:lnTo>
                    <a:pt x="251585" y="3843"/>
                  </a:lnTo>
                  <a:lnTo>
                    <a:pt x="306717" y="0"/>
                  </a:lnTo>
                  <a:close/>
                </a:path>
              </a:pathLst>
            </a:custGeom>
            <a:ln w="25908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/>
          <p:nvPr/>
        </p:nvSpPr>
        <p:spPr>
          <a:xfrm>
            <a:off x="1600200" y="2253995"/>
            <a:ext cx="1932431" cy="499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043427" y="3026664"/>
            <a:ext cx="1932431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248867" y="1590802"/>
            <a:ext cx="1697355" cy="1026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İLGİ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 marL="843280">
              <a:lnSpc>
                <a:spcPct val="100000"/>
              </a:lnSpc>
              <a:spcBef>
                <a:spcPts val="173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YE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EK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0275" y="3150235"/>
            <a:ext cx="2497455" cy="993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DEĞERLER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Arial"/>
              <a:cs typeface="Arial"/>
            </a:endParaRPr>
          </a:p>
          <a:p>
            <a:pPr marL="1527175">
              <a:lnSpc>
                <a:spcPct val="100000"/>
              </a:lnSpc>
              <a:spcBef>
                <a:spcPts val="134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KİŞİSEL</a:t>
            </a:r>
            <a:endParaRPr sz="1200" dirty="0">
              <a:latin typeface="Arial"/>
              <a:cs typeface="Arial"/>
            </a:endParaRPr>
          </a:p>
          <a:p>
            <a:pPr marL="1527175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ÖZELLİKLER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1939" y="4572711"/>
            <a:ext cx="77673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omic Sans MS"/>
                <a:cs typeface="Comic Sans MS"/>
              </a:rPr>
              <a:t>Kendimizi </a:t>
            </a:r>
            <a:r>
              <a:rPr sz="1600" b="1" spc="-5" dirty="0">
                <a:latin typeface="Comic Sans MS"/>
                <a:cs typeface="Comic Sans MS"/>
              </a:rPr>
              <a:t>iyi tanımalıyız ve bu faktörlerin </a:t>
            </a:r>
            <a:r>
              <a:rPr sz="1600" b="1" spc="-10" dirty="0">
                <a:latin typeface="Comic Sans MS"/>
                <a:cs typeface="Comic Sans MS"/>
              </a:rPr>
              <a:t>bir </a:t>
            </a:r>
            <a:r>
              <a:rPr sz="1600" b="1" spc="-5" dirty="0">
                <a:latin typeface="Comic Sans MS"/>
                <a:cs typeface="Comic Sans MS"/>
              </a:rPr>
              <a:t>arada olmasına </a:t>
            </a:r>
            <a:r>
              <a:rPr sz="1600" b="1" spc="-10" dirty="0">
                <a:latin typeface="Comic Sans MS"/>
                <a:cs typeface="Comic Sans MS"/>
              </a:rPr>
              <a:t>dikkat</a:t>
            </a:r>
            <a:r>
              <a:rPr sz="1600" b="1" spc="265" dirty="0">
                <a:latin typeface="Comic Sans MS"/>
                <a:cs typeface="Comic Sans MS"/>
              </a:rPr>
              <a:t> </a:t>
            </a:r>
            <a:r>
              <a:rPr sz="1600" b="1" spc="-10" dirty="0">
                <a:latin typeface="Comic Sans MS"/>
                <a:cs typeface="Comic Sans MS"/>
              </a:rPr>
              <a:t>etmeliyiz.</a:t>
            </a:r>
            <a:endParaRPr sz="16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7526" y="0"/>
            <a:ext cx="449580" cy="4610100"/>
          </a:xfrm>
          <a:custGeom>
            <a:avLst/>
            <a:gdLst/>
            <a:ahLst/>
            <a:cxnLst/>
            <a:rect l="l" t="t" r="r" b="b"/>
            <a:pathLst>
              <a:path w="449579" h="4610100">
                <a:moveTo>
                  <a:pt x="449427" y="4367669"/>
                </a:moveTo>
                <a:lnTo>
                  <a:pt x="441286" y="4309783"/>
                </a:lnTo>
                <a:lnTo>
                  <a:pt x="415290" y="4255363"/>
                </a:lnTo>
                <a:lnTo>
                  <a:pt x="369493" y="4207599"/>
                </a:lnTo>
                <a:lnTo>
                  <a:pt x="301955" y="4169676"/>
                </a:lnTo>
                <a:lnTo>
                  <a:pt x="305257" y="4135971"/>
                </a:lnTo>
                <a:lnTo>
                  <a:pt x="308851" y="4094302"/>
                </a:lnTo>
                <a:lnTo>
                  <a:pt x="303288" y="4058526"/>
                </a:lnTo>
                <a:lnTo>
                  <a:pt x="279095" y="4042460"/>
                </a:lnTo>
                <a:lnTo>
                  <a:pt x="260692" y="4024617"/>
                </a:lnTo>
                <a:lnTo>
                  <a:pt x="231470" y="4019486"/>
                </a:lnTo>
                <a:lnTo>
                  <a:pt x="231470" y="0"/>
                </a:lnTo>
                <a:lnTo>
                  <a:pt x="214706" y="0"/>
                </a:lnTo>
                <a:lnTo>
                  <a:pt x="214706" y="4017949"/>
                </a:lnTo>
                <a:lnTo>
                  <a:pt x="180416" y="4021899"/>
                </a:lnTo>
                <a:lnTo>
                  <a:pt x="168097" y="4039349"/>
                </a:lnTo>
                <a:lnTo>
                  <a:pt x="142074" y="4041063"/>
                </a:lnTo>
                <a:lnTo>
                  <a:pt x="131927" y="4045381"/>
                </a:lnTo>
                <a:lnTo>
                  <a:pt x="132156" y="4056265"/>
                </a:lnTo>
                <a:lnTo>
                  <a:pt x="129908" y="4117670"/>
                </a:lnTo>
                <a:lnTo>
                  <a:pt x="127965" y="4179062"/>
                </a:lnTo>
                <a:lnTo>
                  <a:pt x="88188" y="4201972"/>
                </a:lnTo>
                <a:lnTo>
                  <a:pt x="55575" y="4231970"/>
                </a:lnTo>
                <a:lnTo>
                  <a:pt x="30264" y="4267593"/>
                </a:lnTo>
                <a:lnTo>
                  <a:pt x="12458" y="4307357"/>
                </a:lnTo>
                <a:lnTo>
                  <a:pt x="2311" y="4349801"/>
                </a:lnTo>
                <a:lnTo>
                  <a:pt x="0" y="4393438"/>
                </a:lnTo>
                <a:lnTo>
                  <a:pt x="5702" y="4436808"/>
                </a:lnTo>
                <a:lnTo>
                  <a:pt x="19583" y="4478413"/>
                </a:lnTo>
                <a:lnTo>
                  <a:pt x="41821" y="4516806"/>
                </a:lnTo>
                <a:lnTo>
                  <a:pt x="72593" y="4550486"/>
                </a:lnTo>
                <a:lnTo>
                  <a:pt x="105181" y="4574146"/>
                </a:lnTo>
                <a:lnTo>
                  <a:pt x="169849" y="4603000"/>
                </a:lnTo>
                <a:lnTo>
                  <a:pt x="232232" y="4609858"/>
                </a:lnTo>
                <a:lnTo>
                  <a:pt x="261962" y="4606048"/>
                </a:lnTo>
                <a:lnTo>
                  <a:pt x="317258" y="4585906"/>
                </a:lnTo>
                <a:lnTo>
                  <a:pt x="365391" y="4551743"/>
                </a:lnTo>
                <a:lnTo>
                  <a:pt x="404431" y="4506734"/>
                </a:lnTo>
                <a:lnTo>
                  <a:pt x="432409" y="4454068"/>
                </a:lnTo>
                <a:lnTo>
                  <a:pt x="447408" y="4396930"/>
                </a:lnTo>
                <a:lnTo>
                  <a:pt x="449427" y="4367669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636660" y="0"/>
            <a:ext cx="381000" cy="1450975"/>
          </a:xfrm>
          <a:custGeom>
            <a:avLst/>
            <a:gdLst/>
            <a:ahLst/>
            <a:cxnLst/>
            <a:rect l="l" t="t" r="r" b="b"/>
            <a:pathLst>
              <a:path w="381000" h="1450975">
                <a:moveTo>
                  <a:pt x="380873" y="1105509"/>
                </a:moveTo>
                <a:lnTo>
                  <a:pt x="375132" y="1067308"/>
                </a:lnTo>
                <a:lnTo>
                  <a:pt x="348437" y="1041958"/>
                </a:lnTo>
                <a:lnTo>
                  <a:pt x="322440" y="1016444"/>
                </a:lnTo>
                <a:lnTo>
                  <a:pt x="309029" y="984084"/>
                </a:lnTo>
                <a:lnTo>
                  <a:pt x="320141" y="938149"/>
                </a:lnTo>
                <a:lnTo>
                  <a:pt x="325450" y="936891"/>
                </a:lnTo>
                <a:lnTo>
                  <a:pt x="335699" y="935202"/>
                </a:lnTo>
                <a:lnTo>
                  <a:pt x="345173" y="930224"/>
                </a:lnTo>
                <a:lnTo>
                  <a:pt x="348208" y="919099"/>
                </a:lnTo>
                <a:lnTo>
                  <a:pt x="352171" y="866775"/>
                </a:lnTo>
                <a:lnTo>
                  <a:pt x="348284" y="813371"/>
                </a:lnTo>
                <a:lnTo>
                  <a:pt x="331355" y="764552"/>
                </a:lnTo>
                <a:lnTo>
                  <a:pt x="296265" y="725932"/>
                </a:lnTo>
                <a:lnTo>
                  <a:pt x="297967" y="692658"/>
                </a:lnTo>
                <a:lnTo>
                  <a:pt x="298843" y="646226"/>
                </a:lnTo>
                <a:lnTo>
                  <a:pt x="295249" y="598817"/>
                </a:lnTo>
                <a:lnTo>
                  <a:pt x="283527" y="562648"/>
                </a:lnTo>
                <a:lnTo>
                  <a:pt x="260070" y="549910"/>
                </a:lnTo>
                <a:lnTo>
                  <a:pt x="237959" y="527088"/>
                </a:lnTo>
                <a:lnTo>
                  <a:pt x="201015" y="517156"/>
                </a:lnTo>
                <a:lnTo>
                  <a:pt x="201015" y="0"/>
                </a:lnTo>
                <a:lnTo>
                  <a:pt x="184251" y="0"/>
                </a:lnTo>
                <a:lnTo>
                  <a:pt x="184251" y="518261"/>
                </a:lnTo>
                <a:lnTo>
                  <a:pt x="159702" y="520001"/>
                </a:lnTo>
                <a:lnTo>
                  <a:pt x="125996" y="535978"/>
                </a:lnTo>
                <a:lnTo>
                  <a:pt x="110845" y="565150"/>
                </a:lnTo>
                <a:lnTo>
                  <a:pt x="87718" y="588810"/>
                </a:lnTo>
                <a:lnTo>
                  <a:pt x="82499" y="638898"/>
                </a:lnTo>
                <a:lnTo>
                  <a:pt x="86207" y="694728"/>
                </a:lnTo>
                <a:lnTo>
                  <a:pt x="89890" y="735584"/>
                </a:lnTo>
                <a:lnTo>
                  <a:pt x="55511" y="774420"/>
                </a:lnTo>
                <a:lnTo>
                  <a:pt x="36766" y="822439"/>
                </a:lnTo>
                <a:lnTo>
                  <a:pt x="29298" y="874915"/>
                </a:lnTo>
                <a:lnTo>
                  <a:pt x="28803" y="927100"/>
                </a:lnTo>
                <a:lnTo>
                  <a:pt x="33413" y="939241"/>
                </a:lnTo>
                <a:lnTo>
                  <a:pt x="44119" y="942682"/>
                </a:lnTo>
                <a:lnTo>
                  <a:pt x="57035" y="941946"/>
                </a:lnTo>
                <a:lnTo>
                  <a:pt x="68300" y="941578"/>
                </a:lnTo>
                <a:lnTo>
                  <a:pt x="68173" y="989241"/>
                </a:lnTo>
                <a:lnTo>
                  <a:pt x="45948" y="1029843"/>
                </a:lnTo>
                <a:lnTo>
                  <a:pt x="29540" y="1045933"/>
                </a:lnTo>
                <a:lnTo>
                  <a:pt x="20459" y="1067612"/>
                </a:lnTo>
                <a:lnTo>
                  <a:pt x="23456" y="1087666"/>
                </a:lnTo>
                <a:lnTo>
                  <a:pt x="43281" y="1098804"/>
                </a:lnTo>
                <a:lnTo>
                  <a:pt x="17589" y="1118501"/>
                </a:lnTo>
                <a:lnTo>
                  <a:pt x="4711" y="1151470"/>
                </a:lnTo>
                <a:lnTo>
                  <a:pt x="9144" y="1185405"/>
                </a:lnTo>
                <a:lnTo>
                  <a:pt x="35407" y="1208024"/>
                </a:lnTo>
                <a:lnTo>
                  <a:pt x="7467" y="1223073"/>
                </a:lnTo>
                <a:lnTo>
                  <a:pt x="0" y="1247775"/>
                </a:lnTo>
                <a:lnTo>
                  <a:pt x="11544" y="1271536"/>
                </a:lnTo>
                <a:lnTo>
                  <a:pt x="40614" y="1283716"/>
                </a:lnTo>
                <a:lnTo>
                  <a:pt x="16319" y="1308112"/>
                </a:lnTo>
                <a:lnTo>
                  <a:pt x="8572" y="1338072"/>
                </a:lnTo>
                <a:lnTo>
                  <a:pt x="19646" y="1364234"/>
                </a:lnTo>
                <a:lnTo>
                  <a:pt x="51790" y="1377188"/>
                </a:lnTo>
                <a:lnTo>
                  <a:pt x="76885" y="1375892"/>
                </a:lnTo>
                <a:lnTo>
                  <a:pt x="101904" y="1372311"/>
                </a:lnTo>
                <a:lnTo>
                  <a:pt x="126847" y="1367764"/>
                </a:lnTo>
                <a:lnTo>
                  <a:pt x="151739" y="1363599"/>
                </a:lnTo>
                <a:lnTo>
                  <a:pt x="138049" y="1377213"/>
                </a:lnTo>
                <a:lnTo>
                  <a:pt x="129540" y="1394688"/>
                </a:lnTo>
                <a:lnTo>
                  <a:pt x="128117" y="1413535"/>
                </a:lnTo>
                <a:lnTo>
                  <a:pt x="135737" y="1431290"/>
                </a:lnTo>
                <a:lnTo>
                  <a:pt x="159423" y="1448003"/>
                </a:lnTo>
                <a:lnTo>
                  <a:pt x="187820" y="1450428"/>
                </a:lnTo>
                <a:lnTo>
                  <a:pt x="217474" y="1444498"/>
                </a:lnTo>
                <a:lnTo>
                  <a:pt x="273875" y="1427492"/>
                </a:lnTo>
                <a:lnTo>
                  <a:pt x="303453" y="1418958"/>
                </a:lnTo>
                <a:lnTo>
                  <a:pt x="331050" y="1406880"/>
                </a:lnTo>
                <a:lnTo>
                  <a:pt x="354050" y="1387602"/>
                </a:lnTo>
                <a:lnTo>
                  <a:pt x="364439" y="1365580"/>
                </a:lnTo>
                <a:lnTo>
                  <a:pt x="363042" y="1342351"/>
                </a:lnTo>
                <a:lnTo>
                  <a:pt x="350672" y="1323327"/>
                </a:lnTo>
                <a:lnTo>
                  <a:pt x="328142" y="1313942"/>
                </a:lnTo>
                <a:lnTo>
                  <a:pt x="343014" y="1303223"/>
                </a:lnTo>
                <a:lnTo>
                  <a:pt x="352298" y="1288161"/>
                </a:lnTo>
                <a:lnTo>
                  <a:pt x="355244" y="1270723"/>
                </a:lnTo>
                <a:lnTo>
                  <a:pt x="351129" y="1252855"/>
                </a:lnTo>
                <a:lnTo>
                  <a:pt x="343154" y="1240701"/>
                </a:lnTo>
                <a:lnTo>
                  <a:pt x="332079" y="1231823"/>
                </a:lnTo>
                <a:lnTo>
                  <a:pt x="318795" y="1226731"/>
                </a:lnTo>
                <a:lnTo>
                  <a:pt x="304266" y="1225931"/>
                </a:lnTo>
                <a:lnTo>
                  <a:pt x="344335" y="1214158"/>
                </a:lnTo>
                <a:lnTo>
                  <a:pt x="368109" y="1190015"/>
                </a:lnTo>
                <a:lnTo>
                  <a:pt x="366877" y="1161986"/>
                </a:lnTo>
                <a:lnTo>
                  <a:pt x="331952" y="1138555"/>
                </a:lnTo>
                <a:lnTo>
                  <a:pt x="322719" y="1137615"/>
                </a:lnTo>
                <a:lnTo>
                  <a:pt x="338556" y="1135341"/>
                </a:lnTo>
                <a:lnTo>
                  <a:pt x="363308" y="1126413"/>
                </a:lnTo>
                <a:lnTo>
                  <a:pt x="380873" y="1105509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8036230" y="0"/>
            <a:ext cx="438784" cy="2683510"/>
          </a:xfrm>
          <a:custGeom>
            <a:avLst/>
            <a:gdLst/>
            <a:ahLst/>
            <a:cxnLst/>
            <a:rect l="l" t="t" r="r" b="b"/>
            <a:pathLst>
              <a:path w="438784" h="2683510">
                <a:moveTo>
                  <a:pt x="438442" y="2504287"/>
                </a:moveTo>
                <a:lnTo>
                  <a:pt x="436905" y="2462060"/>
                </a:lnTo>
                <a:lnTo>
                  <a:pt x="428040" y="2418130"/>
                </a:lnTo>
                <a:lnTo>
                  <a:pt x="411975" y="2373312"/>
                </a:lnTo>
                <a:lnTo>
                  <a:pt x="388823" y="2328418"/>
                </a:lnTo>
                <a:lnTo>
                  <a:pt x="365112" y="2277148"/>
                </a:lnTo>
                <a:lnTo>
                  <a:pt x="353796" y="2225344"/>
                </a:lnTo>
                <a:lnTo>
                  <a:pt x="346684" y="2177643"/>
                </a:lnTo>
                <a:lnTo>
                  <a:pt x="335648" y="2138705"/>
                </a:lnTo>
                <a:lnTo>
                  <a:pt x="312496" y="2113153"/>
                </a:lnTo>
                <a:lnTo>
                  <a:pt x="317563" y="2076132"/>
                </a:lnTo>
                <a:lnTo>
                  <a:pt x="319811" y="2038896"/>
                </a:lnTo>
                <a:lnTo>
                  <a:pt x="319227" y="2001608"/>
                </a:lnTo>
                <a:lnTo>
                  <a:pt x="315798" y="1964436"/>
                </a:lnTo>
                <a:lnTo>
                  <a:pt x="311442" y="1958721"/>
                </a:lnTo>
                <a:lnTo>
                  <a:pt x="304190" y="1957641"/>
                </a:lnTo>
                <a:lnTo>
                  <a:pt x="295808" y="1958479"/>
                </a:lnTo>
                <a:lnTo>
                  <a:pt x="288112" y="1958467"/>
                </a:lnTo>
                <a:lnTo>
                  <a:pt x="274231" y="1928787"/>
                </a:lnTo>
                <a:lnTo>
                  <a:pt x="240588" y="1914309"/>
                </a:lnTo>
                <a:lnTo>
                  <a:pt x="226898" y="1914436"/>
                </a:lnTo>
                <a:lnTo>
                  <a:pt x="226898" y="0"/>
                </a:lnTo>
                <a:lnTo>
                  <a:pt x="210134" y="0"/>
                </a:lnTo>
                <a:lnTo>
                  <a:pt x="210134" y="1914588"/>
                </a:lnTo>
                <a:lnTo>
                  <a:pt x="200113" y="1914677"/>
                </a:lnTo>
                <a:lnTo>
                  <a:pt x="165709" y="1929523"/>
                </a:lnTo>
                <a:lnTo>
                  <a:pt x="150317" y="1958467"/>
                </a:lnTo>
                <a:lnTo>
                  <a:pt x="123126" y="1978774"/>
                </a:lnTo>
                <a:lnTo>
                  <a:pt x="119634" y="2022944"/>
                </a:lnTo>
                <a:lnTo>
                  <a:pt x="126911" y="2073617"/>
                </a:lnTo>
                <a:lnTo>
                  <a:pt x="132029" y="2113407"/>
                </a:lnTo>
                <a:lnTo>
                  <a:pt x="112496" y="2130196"/>
                </a:lnTo>
                <a:lnTo>
                  <a:pt x="102019" y="2152929"/>
                </a:lnTo>
                <a:lnTo>
                  <a:pt x="97586" y="2178723"/>
                </a:lnTo>
                <a:lnTo>
                  <a:pt x="96215" y="2204720"/>
                </a:lnTo>
                <a:lnTo>
                  <a:pt x="90817" y="2237168"/>
                </a:lnTo>
                <a:lnTo>
                  <a:pt x="82118" y="2268766"/>
                </a:lnTo>
                <a:lnTo>
                  <a:pt x="70167" y="2299271"/>
                </a:lnTo>
                <a:lnTo>
                  <a:pt x="55067" y="2328418"/>
                </a:lnTo>
                <a:lnTo>
                  <a:pt x="24841" y="2389962"/>
                </a:lnTo>
                <a:lnTo>
                  <a:pt x="6959" y="2444254"/>
                </a:lnTo>
                <a:lnTo>
                  <a:pt x="0" y="2491752"/>
                </a:lnTo>
                <a:lnTo>
                  <a:pt x="2527" y="2532837"/>
                </a:lnTo>
                <a:lnTo>
                  <a:pt x="30327" y="2597493"/>
                </a:lnTo>
                <a:lnTo>
                  <a:pt x="78917" y="2641549"/>
                </a:lnTo>
                <a:lnTo>
                  <a:pt x="136855" y="2668359"/>
                </a:lnTo>
                <a:lnTo>
                  <a:pt x="192709" y="2681236"/>
                </a:lnTo>
                <a:lnTo>
                  <a:pt x="235026" y="2683510"/>
                </a:lnTo>
                <a:lnTo>
                  <a:pt x="287807" y="2676106"/>
                </a:lnTo>
                <a:lnTo>
                  <a:pt x="332498" y="2661259"/>
                </a:lnTo>
                <a:lnTo>
                  <a:pt x="369214" y="2639809"/>
                </a:lnTo>
                <a:lnTo>
                  <a:pt x="398056" y="2612567"/>
                </a:lnTo>
                <a:lnTo>
                  <a:pt x="419125" y="2580360"/>
                </a:lnTo>
                <a:lnTo>
                  <a:pt x="432549" y="2543987"/>
                </a:lnTo>
                <a:lnTo>
                  <a:pt x="438442" y="2504287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999947" y="0"/>
            <a:ext cx="271145" cy="3308350"/>
          </a:xfrm>
          <a:custGeom>
            <a:avLst/>
            <a:gdLst/>
            <a:ahLst/>
            <a:cxnLst/>
            <a:rect l="l" t="t" r="r" b="b"/>
            <a:pathLst>
              <a:path w="271145" h="3308350">
                <a:moveTo>
                  <a:pt x="270992" y="2868130"/>
                </a:moveTo>
                <a:lnTo>
                  <a:pt x="269659" y="2819387"/>
                </a:lnTo>
                <a:lnTo>
                  <a:pt x="265887" y="2777579"/>
                </a:lnTo>
                <a:lnTo>
                  <a:pt x="248373" y="2718358"/>
                </a:lnTo>
                <a:lnTo>
                  <a:pt x="213144" y="2697734"/>
                </a:lnTo>
                <a:lnTo>
                  <a:pt x="215049" y="2659202"/>
                </a:lnTo>
                <a:lnTo>
                  <a:pt x="219633" y="2606764"/>
                </a:lnTo>
                <a:lnTo>
                  <a:pt x="216331" y="2560917"/>
                </a:lnTo>
                <a:lnTo>
                  <a:pt x="194602" y="2542159"/>
                </a:lnTo>
                <a:lnTo>
                  <a:pt x="175463" y="2516340"/>
                </a:lnTo>
                <a:lnTo>
                  <a:pt x="149136" y="2509520"/>
                </a:lnTo>
                <a:lnTo>
                  <a:pt x="149136" y="0"/>
                </a:lnTo>
                <a:lnTo>
                  <a:pt x="132372" y="0"/>
                </a:lnTo>
                <a:lnTo>
                  <a:pt x="132372" y="2508707"/>
                </a:lnTo>
                <a:lnTo>
                  <a:pt x="104927" y="2515451"/>
                </a:lnTo>
                <a:lnTo>
                  <a:pt x="90589" y="2543048"/>
                </a:lnTo>
                <a:lnTo>
                  <a:pt x="71564" y="2553297"/>
                </a:lnTo>
                <a:lnTo>
                  <a:pt x="67056" y="2589568"/>
                </a:lnTo>
                <a:lnTo>
                  <a:pt x="68541" y="2635758"/>
                </a:lnTo>
                <a:lnTo>
                  <a:pt x="67538" y="2675750"/>
                </a:lnTo>
                <a:lnTo>
                  <a:pt x="55537" y="2693416"/>
                </a:lnTo>
                <a:lnTo>
                  <a:pt x="36652" y="2700502"/>
                </a:lnTo>
                <a:lnTo>
                  <a:pt x="22428" y="2718549"/>
                </a:lnTo>
                <a:lnTo>
                  <a:pt x="12242" y="2746387"/>
                </a:lnTo>
                <a:lnTo>
                  <a:pt x="5511" y="2782811"/>
                </a:lnTo>
                <a:lnTo>
                  <a:pt x="1638" y="2826651"/>
                </a:lnTo>
                <a:lnTo>
                  <a:pt x="0" y="2876727"/>
                </a:lnTo>
                <a:lnTo>
                  <a:pt x="12" y="2931858"/>
                </a:lnTo>
                <a:lnTo>
                  <a:pt x="1066" y="2990862"/>
                </a:lnTo>
                <a:lnTo>
                  <a:pt x="3898" y="3115780"/>
                </a:lnTo>
                <a:lnTo>
                  <a:pt x="4483" y="3179318"/>
                </a:lnTo>
                <a:lnTo>
                  <a:pt x="21932" y="3251276"/>
                </a:lnTo>
                <a:lnTo>
                  <a:pt x="82423" y="3299536"/>
                </a:lnTo>
                <a:lnTo>
                  <a:pt x="132626" y="3308350"/>
                </a:lnTo>
                <a:lnTo>
                  <a:pt x="181406" y="3304184"/>
                </a:lnTo>
                <a:lnTo>
                  <a:pt x="218401" y="3288042"/>
                </a:lnTo>
                <a:lnTo>
                  <a:pt x="259308" y="3226282"/>
                </a:lnTo>
                <a:lnTo>
                  <a:pt x="264325" y="3183890"/>
                </a:lnTo>
                <a:lnTo>
                  <a:pt x="265226" y="3114167"/>
                </a:lnTo>
                <a:lnTo>
                  <a:pt x="267004" y="3046806"/>
                </a:lnTo>
                <a:lnTo>
                  <a:pt x="268998" y="2982747"/>
                </a:lnTo>
                <a:lnTo>
                  <a:pt x="270548" y="2922879"/>
                </a:lnTo>
                <a:lnTo>
                  <a:pt x="270992" y="2868130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834251" y="801623"/>
            <a:ext cx="65785" cy="77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986651" y="637031"/>
            <a:ext cx="65785" cy="77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827519" y="641984"/>
            <a:ext cx="74675" cy="69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984492" y="803529"/>
            <a:ext cx="74675" cy="693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8769731" y="2807207"/>
            <a:ext cx="65786" cy="77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922131" y="2642616"/>
            <a:ext cx="65786" cy="777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763000" y="2647569"/>
            <a:ext cx="74675" cy="693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919971" y="2809113"/>
            <a:ext cx="74675" cy="693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8802751" y="4352545"/>
            <a:ext cx="68580" cy="27940"/>
          </a:xfrm>
          <a:custGeom>
            <a:avLst/>
            <a:gdLst/>
            <a:ahLst/>
            <a:cxnLst/>
            <a:rect l="l" t="t" r="r" b="b"/>
            <a:pathLst>
              <a:path w="68579" h="27939">
                <a:moveTo>
                  <a:pt x="31972" y="0"/>
                </a:moveTo>
                <a:lnTo>
                  <a:pt x="9104" y="3404"/>
                </a:lnTo>
                <a:lnTo>
                  <a:pt x="0" y="14578"/>
                </a:lnTo>
                <a:lnTo>
                  <a:pt x="12390" y="23967"/>
                </a:lnTo>
                <a:lnTo>
                  <a:pt x="36353" y="27432"/>
                </a:lnTo>
                <a:lnTo>
                  <a:pt x="59221" y="24030"/>
                </a:lnTo>
                <a:lnTo>
                  <a:pt x="68325" y="12825"/>
                </a:lnTo>
                <a:lnTo>
                  <a:pt x="55935" y="3446"/>
                </a:lnTo>
                <a:lnTo>
                  <a:pt x="31972" y="0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8641206" y="4352545"/>
            <a:ext cx="68580" cy="27940"/>
          </a:xfrm>
          <a:custGeom>
            <a:avLst/>
            <a:gdLst/>
            <a:ahLst/>
            <a:cxnLst/>
            <a:rect l="l" t="t" r="r" b="b"/>
            <a:pathLst>
              <a:path w="68579" h="27939">
                <a:moveTo>
                  <a:pt x="31972" y="0"/>
                </a:moveTo>
                <a:lnTo>
                  <a:pt x="9104" y="3404"/>
                </a:lnTo>
                <a:lnTo>
                  <a:pt x="0" y="14578"/>
                </a:lnTo>
                <a:lnTo>
                  <a:pt x="12390" y="23967"/>
                </a:lnTo>
                <a:lnTo>
                  <a:pt x="36353" y="27432"/>
                </a:lnTo>
                <a:lnTo>
                  <a:pt x="59221" y="24030"/>
                </a:lnTo>
                <a:lnTo>
                  <a:pt x="68325" y="12825"/>
                </a:lnTo>
                <a:lnTo>
                  <a:pt x="55935" y="3446"/>
                </a:lnTo>
                <a:lnTo>
                  <a:pt x="31972" y="0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8695055" y="4407801"/>
            <a:ext cx="124460" cy="60960"/>
          </a:xfrm>
          <a:custGeom>
            <a:avLst/>
            <a:gdLst/>
            <a:ahLst/>
            <a:cxnLst/>
            <a:rect l="l" t="t" r="r" b="b"/>
            <a:pathLst>
              <a:path w="124459" h="60960">
                <a:moveTo>
                  <a:pt x="43268" y="15252"/>
                </a:moveTo>
                <a:lnTo>
                  <a:pt x="39497" y="1473"/>
                </a:lnTo>
                <a:lnTo>
                  <a:pt x="20586" y="6642"/>
                </a:lnTo>
                <a:lnTo>
                  <a:pt x="4140" y="32207"/>
                </a:lnTo>
                <a:lnTo>
                  <a:pt x="0" y="56756"/>
                </a:lnTo>
                <a:lnTo>
                  <a:pt x="18034" y="58877"/>
                </a:lnTo>
                <a:lnTo>
                  <a:pt x="25895" y="44843"/>
                </a:lnTo>
                <a:lnTo>
                  <a:pt x="36525" y="29997"/>
                </a:lnTo>
                <a:lnTo>
                  <a:pt x="43268" y="15252"/>
                </a:lnTo>
                <a:close/>
              </a:path>
              <a:path w="124459" h="60960">
                <a:moveTo>
                  <a:pt x="124155" y="46786"/>
                </a:moveTo>
                <a:lnTo>
                  <a:pt x="117348" y="29883"/>
                </a:lnTo>
                <a:lnTo>
                  <a:pt x="105473" y="13144"/>
                </a:lnTo>
                <a:lnTo>
                  <a:pt x="95123" y="0"/>
                </a:lnTo>
                <a:lnTo>
                  <a:pt x="81749" y="7404"/>
                </a:lnTo>
                <a:lnTo>
                  <a:pt x="87579" y="29464"/>
                </a:lnTo>
                <a:lnTo>
                  <a:pt x="103238" y="51892"/>
                </a:lnTo>
                <a:lnTo>
                  <a:pt x="119380" y="60375"/>
                </a:lnTo>
                <a:lnTo>
                  <a:pt x="124155" y="46786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8692896" y="4270641"/>
            <a:ext cx="126364" cy="55244"/>
          </a:xfrm>
          <a:custGeom>
            <a:avLst/>
            <a:gdLst/>
            <a:ahLst/>
            <a:cxnLst/>
            <a:rect l="l" t="t" r="r" b="b"/>
            <a:pathLst>
              <a:path w="126365" h="55245">
                <a:moveTo>
                  <a:pt x="40855" y="38544"/>
                </a:moveTo>
                <a:lnTo>
                  <a:pt x="28956" y="16814"/>
                </a:lnTo>
                <a:lnTo>
                  <a:pt x="12661" y="3225"/>
                </a:lnTo>
                <a:lnTo>
                  <a:pt x="0" y="11150"/>
                </a:lnTo>
                <a:lnTo>
                  <a:pt x="6680" y="25082"/>
                </a:lnTo>
                <a:lnTo>
                  <a:pt x="15379" y="41249"/>
                </a:lnTo>
                <a:lnTo>
                  <a:pt x="26479" y="53327"/>
                </a:lnTo>
                <a:lnTo>
                  <a:pt x="40386" y="55016"/>
                </a:lnTo>
                <a:lnTo>
                  <a:pt x="40855" y="38544"/>
                </a:lnTo>
                <a:close/>
              </a:path>
              <a:path w="126365" h="55245">
                <a:moveTo>
                  <a:pt x="126326" y="11696"/>
                </a:moveTo>
                <a:lnTo>
                  <a:pt x="121920" y="0"/>
                </a:lnTo>
                <a:lnTo>
                  <a:pt x="103314" y="3670"/>
                </a:lnTo>
                <a:lnTo>
                  <a:pt x="87845" y="25146"/>
                </a:lnTo>
                <a:lnTo>
                  <a:pt x="84620" y="45732"/>
                </a:lnTo>
                <a:lnTo>
                  <a:pt x="102743" y="46723"/>
                </a:lnTo>
                <a:lnTo>
                  <a:pt x="110540" y="35572"/>
                </a:lnTo>
                <a:lnTo>
                  <a:pt x="120472" y="23723"/>
                </a:lnTo>
                <a:lnTo>
                  <a:pt x="126326" y="11696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53312" y="1998217"/>
            <a:ext cx="20320" cy="74930"/>
          </a:xfrm>
          <a:custGeom>
            <a:avLst/>
            <a:gdLst/>
            <a:ahLst/>
            <a:cxnLst/>
            <a:rect l="l" t="t" r="r" b="b"/>
            <a:pathLst>
              <a:path w="20320" h="74930">
                <a:moveTo>
                  <a:pt x="6413" y="0"/>
                </a:moveTo>
                <a:lnTo>
                  <a:pt x="563" y="15753"/>
                </a:lnTo>
                <a:lnTo>
                  <a:pt x="0" y="38782"/>
                </a:lnTo>
                <a:lnTo>
                  <a:pt x="4484" y="61025"/>
                </a:lnTo>
                <a:lnTo>
                  <a:pt x="13779" y="74421"/>
                </a:lnTo>
                <a:lnTo>
                  <a:pt x="19629" y="58668"/>
                </a:lnTo>
                <a:lnTo>
                  <a:pt x="20192" y="35639"/>
                </a:lnTo>
                <a:lnTo>
                  <a:pt x="15708" y="13396"/>
                </a:lnTo>
                <a:lnTo>
                  <a:pt x="6413" y="0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340219" y="1833257"/>
            <a:ext cx="240029" cy="131445"/>
          </a:xfrm>
          <a:custGeom>
            <a:avLst/>
            <a:gdLst/>
            <a:ahLst/>
            <a:cxnLst/>
            <a:rect l="l" t="t" r="r" b="b"/>
            <a:pathLst>
              <a:path w="240029" h="131444">
                <a:moveTo>
                  <a:pt x="74676" y="116573"/>
                </a:moveTo>
                <a:lnTo>
                  <a:pt x="59270" y="109918"/>
                </a:lnTo>
                <a:lnTo>
                  <a:pt x="36334" y="108026"/>
                </a:lnTo>
                <a:lnTo>
                  <a:pt x="13893" y="111201"/>
                </a:lnTo>
                <a:lnTo>
                  <a:pt x="0" y="119748"/>
                </a:lnTo>
                <a:lnTo>
                  <a:pt x="15341" y="126453"/>
                </a:lnTo>
                <a:lnTo>
                  <a:pt x="38290" y="128308"/>
                </a:lnTo>
                <a:lnTo>
                  <a:pt x="60756" y="125095"/>
                </a:lnTo>
                <a:lnTo>
                  <a:pt x="74676" y="116573"/>
                </a:lnTo>
                <a:close/>
              </a:path>
              <a:path w="240029" h="131444">
                <a:moveTo>
                  <a:pt x="126784" y="35471"/>
                </a:moveTo>
                <a:lnTo>
                  <a:pt x="122351" y="13258"/>
                </a:lnTo>
                <a:lnTo>
                  <a:pt x="113157" y="0"/>
                </a:lnTo>
                <a:lnTo>
                  <a:pt x="107302" y="15671"/>
                </a:lnTo>
                <a:lnTo>
                  <a:pt x="106743" y="38671"/>
                </a:lnTo>
                <a:lnTo>
                  <a:pt x="111226" y="60896"/>
                </a:lnTo>
                <a:lnTo>
                  <a:pt x="120523" y="74282"/>
                </a:lnTo>
                <a:lnTo>
                  <a:pt x="126238" y="58521"/>
                </a:lnTo>
                <a:lnTo>
                  <a:pt x="126784" y="35471"/>
                </a:lnTo>
                <a:close/>
              </a:path>
              <a:path w="240029" h="131444">
                <a:moveTo>
                  <a:pt x="239903" y="119494"/>
                </a:moveTo>
                <a:lnTo>
                  <a:pt x="224497" y="112776"/>
                </a:lnTo>
                <a:lnTo>
                  <a:pt x="201549" y="110883"/>
                </a:lnTo>
                <a:lnTo>
                  <a:pt x="179070" y="114058"/>
                </a:lnTo>
                <a:lnTo>
                  <a:pt x="165100" y="122542"/>
                </a:lnTo>
                <a:lnTo>
                  <a:pt x="180517" y="129324"/>
                </a:lnTo>
                <a:lnTo>
                  <a:pt x="203492" y="131216"/>
                </a:lnTo>
                <a:lnTo>
                  <a:pt x="225971" y="128016"/>
                </a:lnTo>
                <a:lnTo>
                  <a:pt x="239903" y="119494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0" name="object 20"/>
          <p:cNvGrpSpPr/>
          <p:nvPr/>
        </p:nvGrpSpPr>
        <p:grpSpPr>
          <a:xfrm>
            <a:off x="6800088" y="0"/>
            <a:ext cx="986155" cy="1666239"/>
            <a:chOff x="6800088" y="0"/>
            <a:chExt cx="986155" cy="1666239"/>
          </a:xfrm>
        </p:grpSpPr>
        <p:sp>
          <p:nvSpPr>
            <p:cNvPr id="21" name="object 21"/>
            <p:cNvSpPr/>
            <p:nvPr/>
          </p:nvSpPr>
          <p:spPr>
            <a:xfrm>
              <a:off x="6800088" y="679703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5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FFDE00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205589" y="562182"/>
              <a:ext cx="207654" cy="2120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7083584" y="774358"/>
              <a:ext cx="457200" cy="609600"/>
            </a:xfrm>
            <a:custGeom>
              <a:avLst/>
              <a:gdLst/>
              <a:ahLst/>
              <a:cxnLst/>
              <a:rect l="l" t="t" r="r" b="b"/>
              <a:pathLst>
                <a:path w="457200" h="609600">
                  <a:moveTo>
                    <a:pt x="262208" y="0"/>
                  </a:moveTo>
                  <a:lnTo>
                    <a:pt x="213120" y="105"/>
                  </a:lnTo>
                  <a:lnTo>
                    <a:pt x="147827" y="5499"/>
                  </a:lnTo>
                  <a:lnTo>
                    <a:pt x="107409" y="32377"/>
                  </a:lnTo>
                  <a:lnTo>
                    <a:pt x="96522" y="91130"/>
                  </a:lnTo>
                  <a:lnTo>
                    <a:pt x="91776" y="119613"/>
                  </a:lnTo>
                  <a:lnTo>
                    <a:pt x="83728" y="153192"/>
                  </a:lnTo>
                  <a:lnTo>
                    <a:pt x="70734" y="192257"/>
                  </a:lnTo>
                  <a:lnTo>
                    <a:pt x="51148" y="237196"/>
                  </a:lnTo>
                  <a:lnTo>
                    <a:pt x="28375" y="285569"/>
                  </a:lnTo>
                  <a:lnTo>
                    <a:pt x="12258" y="332388"/>
                  </a:lnTo>
                  <a:lnTo>
                    <a:pt x="2798" y="377172"/>
                  </a:lnTo>
                  <a:lnTo>
                    <a:pt x="0" y="419441"/>
                  </a:lnTo>
                  <a:lnTo>
                    <a:pt x="3865" y="458715"/>
                  </a:lnTo>
                  <a:lnTo>
                    <a:pt x="31599" y="526357"/>
                  </a:lnTo>
                  <a:lnTo>
                    <a:pt x="86027" y="576256"/>
                  </a:lnTo>
                  <a:lnTo>
                    <a:pt x="123258" y="593352"/>
                  </a:lnTo>
                  <a:lnTo>
                    <a:pt x="167172" y="604571"/>
                  </a:lnTo>
                  <a:lnTo>
                    <a:pt x="217772" y="609433"/>
                  </a:lnTo>
                  <a:lnTo>
                    <a:pt x="264261" y="603713"/>
                  </a:lnTo>
                  <a:lnTo>
                    <a:pt x="306557" y="593622"/>
                  </a:lnTo>
                  <a:lnTo>
                    <a:pt x="344327" y="579306"/>
                  </a:lnTo>
                  <a:lnTo>
                    <a:pt x="404950" y="538569"/>
                  </a:lnTo>
                  <a:lnTo>
                    <a:pt x="443462" y="482650"/>
                  </a:lnTo>
                  <a:lnTo>
                    <a:pt x="457193" y="412699"/>
                  </a:lnTo>
                  <a:lnTo>
                    <a:pt x="453931" y="372819"/>
                  </a:lnTo>
                  <a:lnTo>
                    <a:pt x="443474" y="329863"/>
                  </a:lnTo>
                  <a:lnTo>
                    <a:pt x="425486" y="283972"/>
                  </a:lnTo>
                  <a:lnTo>
                    <a:pt x="399636" y="235291"/>
                  </a:lnTo>
                  <a:lnTo>
                    <a:pt x="379771" y="187527"/>
                  </a:lnTo>
                  <a:lnTo>
                    <a:pt x="369038" y="136123"/>
                  </a:lnTo>
                  <a:lnTo>
                    <a:pt x="360719" y="85183"/>
                  </a:lnTo>
                  <a:lnTo>
                    <a:pt x="348096" y="38809"/>
                  </a:lnTo>
                  <a:lnTo>
                    <a:pt x="324452" y="1103"/>
                  </a:lnTo>
                  <a:lnTo>
                    <a:pt x="262208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7069163" y="0"/>
              <a:ext cx="479425" cy="1396365"/>
            </a:xfrm>
            <a:custGeom>
              <a:avLst/>
              <a:gdLst/>
              <a:ahLst/>
              <a:cxnLst/>
              <a:rect l="l" t="t" r="r" b="b"/>
              <a:pathLst>
                <a:path w="479425" h="1396365">
                  <a:moveTo>
                    <a:pt x="478802" y="1171587"/>
                  </a:moveTo>
                  <a:lnTo>
                    <a:pt x="473735" y="1131658"/>
                  </a:lnTo>
                  <a:lnTo>
                    <a:pt x="462991" y="1090701"/>
                  </a:lnTo>
                  <a:lnTo>
                    <a:pt x="461873" y="1087882"/>
                  </a:lnTo>
                  <a:lnTo>
                    <a:pt x="461873" y="1190371"/>
                  </a:lnTo>
                  <a:lnTo>
                    <a:pt x="459435" y="1224813"/>
                  </a:lnTo>
                  <a:lnTo>
                    <a:pt x="449351" y="1257871"/>
                  </a:lnTo>
                  <a:lnTo>
                    <a:pt x="430314" y="1289278"/>
                  </a:lnTo>
                  <a:lnTo>
                    <a:pt x="400989" y="1318768"/>
                  </a:lnTo>
                  <a:lnTo>
                    <a:pt x="360083" y="1346073"/>
                  </a:lnTo>
                  <a:lnTo>
                    <a:pt x="359829" y="1346327"/>
                  </a:lnTo>
                  <a:lnTo>
                    <a:pt x="319951" y="1362964"/>
                  </a:lnTo>
                  <a:lnTo>
                    <a:pt x="279958" y="1372641"/>
                  </a:lnTo>
                  <a:lnTo>
                    <a:pt x="240499" y="1375803"/>
                  </a:lnTo>
                  <a:lnTo>
                    <a:pt x="202260" y="1372870"/>
                  </a:lnTo>
                  <a:lnTo>
                    <a:pt x="132118" y="1350403"/>
                  </a:lnTo>
                  <a:lnTo>
                    <a:pt x="74942" y="1308620"/>
                  </a:lnTo>
                  <a:lnTo>
                    <a:pt x="36131" y="1250937"/>
                  </a:lnTo>
                  <a:lnTo>
                    <a:pt x="21094" y="1180719"/>
                  </a:lnTo>
                  <a:lnTo>
                    <a:pt x="24168" y="1141971"/>
                  </a:lnTo>
                  <a:lnTo>
                    <a:pt x="35204" y="1101356"/>
                  </a:lnTo>
                  <a:lnTo>
                    <a:pt x="54902" y="1059307"/>
                  </a:lnTo>
                  <a:lnTo>
                    <a:pt x="73469" y="1019302"/>
                  </a:lnTo>
                  <a:lnTo>
                    <a:pt x="91897" y="979170"/>
                  </a:lnTo>
                  <a:lnTo>
                    <a:pt x="107924" y="938187"/>
                  </a:lnTo>
                  <a:lnTo>
                    <a:pt x="119291" y="895604"/>
                  </a:lnTo>
                  <a:lnTo>
                    <a:pt x="123621" y="845985"/>
                  </a:lnTo>
                  <a:lnTo>
                    <a:pt x="134988" y="806475"/>
                  </a:lnTo>
                  <a:lnTo>
                    <a:pt x="162661" y="783653"/>
                  </a:lnTo>
                  <a:lnTo>
                    <a:pt x="215938" y="784098"/>
                  </a:lnTo>
                  <a:lnTo>
                    <a:pt x="223113" y="832878"/>
                  </a:lnTo>
                  <a:lnTo>
                    <a:pt x="224447" y="882218"/>
                  </a:lnTo>
                  <a:lnTo>
                    <a:pt x="219113" y="931164"/>
                  </a:lnTo>
                  <a:lnTo>
                    <a:pt x="206298" y="978700"/>
                  </a:lnTo>
                  <a:lnTo>
                    <a:pt x="185204" y="1023874"/>
                  </a:lnTo>
                  <a:lnTo>
                    <a:pt x="169786" y="1047623"/>
                  </a:lnTo>
                  <a:lnTo>
                    <a:pt x="153708" y="1073556"/>
                  </a:lnTo>
                  <a:lnTo>
                    <a:pt x="144589" y="1100874"/>
                  </a:lnTo>
                  <a:lnTo>
                    <a:pt x="150406" y="1128268"/>
                  </a:lnTo>
                  <a:lnTo>
                    <a:pt x="168732" y="1144600"/>
                  </a:lnTo>
                  <a:lnTo>
                    <a:pt x="192252" y="1149032"/>
                  </a:lnTo>
                  <a:lnTo>
                    <a:pt x="216623" y="1143673"/>
                  </a:lnTo>
                  <a:lnTo>
                    <a:pt x="237528" y="1130554"/>
                  </a:lnTo>
                  <a:lnTo>
                    <a:pt x="269684" y="1151178"/>
                  </a:lnTo>
                  <a:lnTo>
                    <a:pt x="304139" y="1150378"/>
                  </a:lnTo>
                  <a:lnTo>
                    <a:pt x="329196" y="1135011"/>
                  </a:lnTo>
                  <a:lnTo>
                    <a:pt x="333082" y="1132636"/>
                  </a:lnTo>
                  <a:lnTo>
                    <a:pt x="348691" y="1102474"/>
                  </a:lnTo>
                  <a:lnTo>
                    <a:pt x="343192" y="1064387"/>
                  </a:lnTo>
                  <a:lnTo>
                    <a:pt x="330644" y="1034656"/>
                  </a:lnTo>
                  <a:lnTo>
                    <a:pt x="330644" y="1089279"/>
                  </a:lnTo>
                  <a:lnTo>
                    <a:pt x="320675" y="1121968"/>
                  </a:lnTo>
                  <a:lnTo>
                    <a:pt x="292658" y="1135011"/>
                  </a:lnTo>
                  <a:lnTo>
                    <a:pt x="282333" y="1130554"/>
                  </a:lnTo>
                  <a:lnTo>
                    <a:pt x="278142" y="1128750"/>
                  </a:lnTo>
                  <a:lnTo>
                    <a:pt x="252641" y="1117727"/>
                  </a:lnTo>
                  <a:lnTo>
                    <a:pt x="259892" y="1110005"/>
                  </a:lnTo>
                  <a:lnTo>
                    <a:pt x="264477" y="1104138"/>
                  </a:lnTo>
                  <a:lnTo>
                    <a:pt x="266395" y="1101699"/>
                  </a:lnTo>
                  <a:lnTo>
                    <a:pt x="272122" y="1092873"/>
                  </a:lnTo>
                  <a:lnTo>
                    <a:pt x="277025" y="1083564"/>
                  </a:lnTo>
                  <a:lnTo>
                    <a:pt x="277406" y="1083818"/>
                  </a:lnTo>
                  <a:lnTo>
                    <a:pt x="277393" y="1083564"/>
                  </a:lnTo>
                  <a:lnTo>
                    <a:pt x="277342" y="1057922"/>
                  </a:lnTo>
                  <a:lnTo>
                    <a:pt x="277329" y="1051979"/>
                  </a:lnTo>
                  <a:lnTo>
                    <a:pt x="262458" y="1039202"/>
                  </a:lnTo>
                  <a:lnTo>
                    <a:pt x="262458" y="1073797"/>
                  </a:lnTo>
                  <a:lnTo>
                    <a:pt x="257352" y="1084605"/>
                  </a:lnTo>
                  <a:lnTo>
                    <a:pt x="249313" y="1094663"/>
                  </a:lnTo>
                  <a:lnTo>
                    <a:pt x="241503" y="1103680"/>
                  </a:lnTo>
                  <a:lnTo>
                    <a:pt x="241719" y="1104138"/>
                  </a:lnTo>
                  <a:lnTo>
                    <a:pt x="241338" y="1103884"/>
                  </a:lnTo>
                  <a:lnTo>
                    <a:pt x="241503" y="1103680"/>
                  </a:lnTo>
                  <a:lnTo>
                    <a:pt x="234340" y="1087716"/>
                  </a:lnTo>
                  <a:lnTo>
                    <a:pt x="235635" y="1069352"/>
                  </a:lnTo>
                  <a:lnTo>
                    <a:pt x="244944" y="1057922"/>
                  </a:lnTo>
                  <a:lnTo>
                    <a:pt x="261658" y="1062355"/>
                  </a:lnTo>
                  <a:lnTo>
                    <a:pt x="262458" y="1073797"/>
                  </a:lnTo>
                  <a:lnTo>
                    <a:pt x="262458" y="1039202"/>
                  </a:lnTo>
                  <a:lnTo>
                    <a:pt x="262102" y="1038885"/>
                  </a:lnTo>
                  <a:lnTo>
                    <a:pt x="240601" y="1041704"/>
                  </a:lnTo>
                  <a:lnTo>
                    <a:pt x="221703" y="1057592"/>
                  </a:lnTo>
                  <a:lnTo>
                    <a:pt x="214325" y="1083564"/>
                  </a:lnTo>
                  <a:lnTo>
                    <a:pt x="214325" y="1083818"/>
                  </a:lnTo>
                  <a:lnTo>
                    <a:pt x="227241" y="1117219"/>
                  </a:lnTo>
                  <a:lnTo>
                    <a:pt x="206984" y="1128623"/>
                  </a:lnTo>
                  <a:lnTo>
                    <a:pt x="184035" y="1128750"/>
                  </a:lnTo>
                  <a:lnTo>
                    <a:pt x="167068" y="1117409"/>
                  </a:lnTo>
                  <a:lnTo>
                    <a:pt x="164757" y="1094359"/>
                  </a:lnTo>
                  <a:lnTo>
                    <a:pt x="175717" y="1071638"/>
                  </a:lnTo>
                  <a:lnTo>
                    <a:pt x="191096" y="1047496"/>
                  </a:lnTo>
                  <a:lnTo>
                    <a:pt x="203098" y="1028712"/>
                  </a:lnTo>
                  <a:lnTo>
                    <a:pt x="214287" y="1005840"/>
                  </a:lnTo>
                  <a:lnTo>
                    <a:pt x="232829" y="953312"/>
                  </a:lnTo>
                  <a:lnTo>
                    <a:pt x="242493" y="898779"/>
                  </a:lnTo>
                  <a:lnTo>
                    <a:pt x="243128" y="843394"/>
                  </a:lnTo>
                  <a:lnTo>
                    <a:pt x="234607" y="788289"/>
                  </a:lnTo>
                  <a:lnTo>
                    <a:pt x="240957" y="790448"/>
                  </a:lnTo>
                  <a:lnTo>
                    <a:pt x="247942" y="790067"/>
                  </a:lnTo>
                  <a:lnTo>
                    <a:pt x="252285" y="788289"/>
                  </a:lnTo>
                  <a:lnTo>
                    <a:pt x="254165" y="787527"/>
                  </a:lnTo>
                  <a:lnTo>
                    <a:pt x="252476" y="841654"/>
                  </a:lnTo>
                  <a:lnTo>
                    <a:pt x="260286" y="894905"/>
                  </a:lnTo>
                  <a:lnTo>
                    <a:pt x="275183" y="947115"/>
                  </a:lnTo>
                  <a:lnTo>
                    <a:pt x="294728" y="998080"/>
                  </a:lnTo>
                  <a:lnTo>
                    <a:pt x="316522" y="1047623"/>
                  </a:lnTo>
                  <a:lnTo>
                    <a:pt x="330644" y="1089279"/>
                  </a:lnTo>
                  <a:lnTo>
                    <a:pt x="330644" y="1034656"/>
                  </a:lnTo>
                  <a:lnTo>
                    <a:pt x="324167" y="1019302"/>
                  </a:lnTo>
                  <a:lnTo>
                    <a:pt x="305130" y="974013"/>
                  </a:lnTo>
                  <a:lnTo>
                    <a:pt x="288086" y="927823"/>
                  </a:lnTo>
                  <a:lnTo>
                    <a:pt x="275374" y="880783"/>
                  </a:lnTo>
                  <a:lnTo>
                    <a:pt x="269240" y="832802"/>
                  </a:lnTo>
                  <a:lnTo>
                    <a:pt x="271729" y="787527"/>
                  </a:lnTo>
                  <a:lnTo>
                    <a:pt x="271945" y="783717"/>
                  </a:lnTo>
                  <a:lnTo>
                    <a:pt x="323088" y="784402"/>
                  </a:lnTo>
                  <a:lnTo>
                    <a:pt x="349694" y="808240"/>
                  </a:lnTo>
                  <a:lnTo>
                    <a:pt x="360629" y="847877"/>
                  </a:lnTo>
                  <a:lnTo>
                    <a:pt x="364782" y="895985"/>
                  </a:lnTo>
                  <a:lnTo>
                    <a:pt x="375932" y="932180"/>
                  </a:lnTo>
                  <a:lnTo>
                    <a:pt x="390017" y="969060"/>
                  </a:lnTo>
                  <a:lnTo>
                    <a:pt x="405688" y="1006386"/>
                  </a:lnTo>
                  <a:lnTo>
                    <a:pt x="421652" y="1043876"/>
                  </a:lnTo>
                  <a:lnTo>
                    <a:pt x="436562" y="1081278"/>
                  </a:lnTo>
                  <a:lnTo>
                    <a:pt x="449122" y="1118336"/>
                  </a:lnTo>
                  <a:lnTo>
                    <a:pt x="458000" y="1154785"/>
                  </a:lnTo>
                  <a:lnTo>
                    <a:pt x="461873" y="1190371"/>
                  </a:lnTo>
                  <a:lnTo>
                    <a:pt x="461873" y="1087882"/>
                  </a:lnTo>
                  <a:lnTo>
                    <a:pt x="446620" y="1049261"/>
                  </a:lnTo>
                  <a:lnTo>
                    <a:pt x="424726" y="1007872"/>
                  </a:lnTo>
                  <a:lnTo>
                    <a:pt x="401777" y="961656"/>
                  </a:lnTo>
                  <a:lnTo>
                    <a:pt x="389331" y="914361"/>
                  </a:lnTo>
                  <a:lnTo>
                    <a:pt x="382193" y="868946"/>
                  </a:lnTo>
                  <a:lnTo>
                    <a:pt x="375196" y="828344"/>
                  </a:lnTo>
                  <a:lnTo>
                    <a:pt x="363156" y="795528"/>
                  </a:lnTo>
                  <a:lnTo>
                    <a:pt x="351256" y="783717"/>
                  </a:lnTo>
                  <a:lnTo>
                    <a:pt x="340906" y="773430"/>
                  </a:lnTo>
                  <a:lnTo>
                    <a:pt x="341922" y="766064"/>
                  </a:lnTo>
                  <a:lnTo>
                    <a:pt x="346481" y="733082"/>
                  </a:lnTo>
                  <a:lnTo>
                    <a:pt x="347243" y="720344"/>
                  </a:lnTo>
                  <a:lnTo>
                    <a:pt x="348907" y="692823"/>
                  </a:lnTo>
                  <a:lnTo>
                    <a:pt x="348500" y="665099"/>
                  </a:lnTo>
                  <a:lnTo>
                    <a:pt x="348297" y="651827"/>
                  </a:lnTo>
                  <a:lnTo>
                    <a:pt x="345668" y="623062"/>
                  </a:lnTo>
                  <a:lnTo>
                    <a:pt x="345554" y="621817"/>
                  </a:lnTo>
                  <a:lnTo>
                    <a:pt x="344589" y="611251"/>
                  </a:lnTo>
                  <a:lnTo>
                    <a:pt x="339839" y="604989"/>
                  </a:lnTo>
                  <a:lnTo>
                    <a:pt x="337896" y="604697"/>
                  </a:lnTo>
                  <a:lnTo>
                    <a:pt x="331901" y="603808"/>
                  </a:lnTo>
                  <a:lnTo>
                    <a:pt x="331038" y="603897"/>
                  </a:lnTo>
                  <a:lnTo>
                    <a:pt x="331038" y="691870"/>
                  </a:lnTo>
                  <a:lnTo>
                    <a:pt x="330746" y="702056"/>
                  </a:lnTo>
                  <a:lnTo>
                    <a:pt x="329349" y="702348"/>
                  </a:lnTo>
                  <a:lnTo>
                    <a:pt x="329349" y="720344"/>
                  </a:lnTo>
                  <a:lnTo>
                    <a:pt x="328434" y="731850"/>
                  </a:lnTo>
                  <a:lnTo>
                    <a:pt x="327266" y="743305"/>
                  </a:lnTo>
                  <a:lnTo>
                    <a:pt x="325818" y="754710"/>
                  </a:lnTo>
                  <a:lnTo>
                    <a:pt x="324142" y="766064"/>
                  </a:lnTo>
                  <a:lnTo>
                    <a:pt x="294309" y="763028"/>
                  </a:lnTo>
                  <a:lnTo>
                    <a:pt x="244259" y="761784"/>
                  </a:lnTo>
                  <a:lnTo>
                    <a:pt x="193332" y="762673"/>
                  </a:lnTo>
                  <a:lnTo>
                    <a:pt x="160947" y="766064"/>
                  </a:lnTo>
                  <a:lnTo>
                    <a:pt x="160947" y="763905"/>
                  </a:lnTo>
                  <a:lnTo>
                    <a:pt x="202565" y="751027"/>
                  </a:lnTo>
                  <a:lnTo>
                    <a:pt x="244525" y="739457"/>
                  </a:lnTo>
                  <a:lnTo>
                    <a:pt x="286791" y="729234"/>
                  </a:lnTo>
                  <a:lnTo>
                    <a:pt x="329349" y="720344"/>
                  </a:lnTo>
                  <a:lnTo>
                    <a:pt x="329349" y="702348"/>
                  </a:lnTo>
                  <a:lnTo>
                    <a:pt x="287248" y="710895"/>
                  </a:lnTo>
                  <a:lnTo>
                    <a:pt x="244043" y="721169"/>
                  </a:lnTo>
                  <a:lnTo>
                    <a:pt x="201206" y="732891"/>
                  </a:lnTo>
                  <a:lnTo>
                    <a:pt x="158788" y="745998"/>
                  </a:lnTo>
                  <a:lnTo>
                    <a:pt x="157759" y="737997"/>
                  </a:lnTo>
                  <a:lnTo>
                    <a:pt x="156679" y="729234"/>
                  </a:lnTo>
                  <a:lnTo>
                    <a:pt x="154851" y="713867"/>
                  </a:lnTo>
                  <a:lnTo>
                    <a:pt x="199301" y="703465"/>
                  </a:lnTo>
                  <a:lnTo>
                    <a:pt x="230276" y="695325"/>
                  </a:lnTo>
                  <a:lnTo>
                    <a:pt x="243459" y="691870"/>
                  </a:lnTo>
                  <a:lnTo>
                    <a:pt x="287286" y="679081"/>
                  </a:lnTo>
                  <a:lnTo>
                    <a:pt x="330746" y="665099"/>
                  </a:lnTo>
                  <a:lnTo>
                    <a:pt x="330962" y="672338"/>
                  </a:lnTo>
                  <a:lnTo>
                    <a:pt x="331038" y="691870"/>
                  </a:lnTo>
                  <a:lnTo>
                    <a:pt x="331038" y="603897"/>
                  </a:lnTo>
                  <a:lnTo>
                    <a:pt x="329222" y="604075"/>
                  </a:lnTo>
                  <a:lnTo>
                    <a:pt x="329222" y="646557"/>
                  </a:lnTo>
                  <a:lnTo>
                    <a:pt x="285496" y="660463"/>
                  </a:lnTo>
                  <a:lnTo>
                    <a:pt x="241439" y="673227"/>
                  </a:lnTo>
                  <a:lnTo>
                    <a:pt x="197078" y="684847"/>
                  </a:lnTo>
                  <a:lnTo>
                    <a:pt x="152438" y="695325"/>
                  </a:lnTo>
                  <a:lnTo>
                    <a:pt x="151549" y="687705"/>
                  </a:lnTo>
                  <a:lnTo>
                    <a:pt x="150850" y="679081"/>
                  </a:lnTo>
                  <a:lnTo>
                    <a:pt x="150406" y="672338"/>
                  </a:lnTo>
                  <a:lnTo>
                    <a:pt x="190385" y="665657"/>
                  </a:lnTo>
                  <a:lnTo>
                    <a:pt x="229412" y="655180"/>
                  </a:lnTo>
                  <a:lnTo>
                    <a:pt x="232740" y="653923"/>
                  </a:lnTo>
                  <a:lnTo>
                    <a:pt x="267220" y="640969"/>
                  </a:lnTo>
                  <a:lnTo>
                    <a:pt x="303568" y="623062"/>
                  </a:lnTo>
                  <a:lnTo>
                    <a:pt x="327190" y="623062"/>
                  </a:lnTo>
                  <a:lnTo>
                    <a:pt x="328079" y="630936"/>
                  </a:lnTo>
                  <a:lnTo>
                    <a:pt x="328714" y="638683"/>
                  </a:lnTo>
                  <a:lnTo>
                    <a:pt x="329222" y="646557"/>
                  </a:lnTo>
                  <a:lnTo>
                    <a:pt x="329222" y="604075"/>
                  </a:lnTo>
                  <a:lnTo>
                    <a:pt x="322745" y="604697"/>
                  </a:lnTo>
                  <a:lnTo>
                    <a:pt x="314363" y="604647"/>
                  </a:lnTo>
                  <a:lnTo>
                    <a:pt x="303530" y="576541"/>
                  </a:lnTo>
                  <a:lnTo>
                    <a:pt x="298843" y="573709"/>
                  </a:lnTo>
                  <a:lnTo>
                    <a:pt x="296075" y="572046"/>
                  </a:lnTo>
                  <a:lnTo>
                    <a:pt x="296075" y="604393"/>
                  </a:lnTo>
                  <a:lnTo>
                    <a:pt x="263436" y="604456"/>
                  </a:lnTo>
                  <a:lnTo>
                    <a:pt x="263436" y="623062"/>
                  </a:lnTo>
                  <a:lnTo>
                    <a:pt x="235800" y="633945"/>
                  </a:lnTo>
                  <a:lnTo>
                    <a:pt x="207492" y="642734"/>
                  </a:lnTo>
                  <a:lnTo>
                    <a:pt x="178600" y="649414"/>
                  </a:lnTo>
                  <a:lnTo>
                    <a:pt x="149263" y="653923"/>
                  </a:lnTo>
                  <a:lnTo>
                    <a:pt x="149072" y="647547"/>
                  </a:lnTo>
                  <a:lnTo>
                    <a:pt x="148767" y="642734"/>
                  </a:lnTo>
                  <a:lnTo>
                    <a:pt x="148805" y="634746"/>
                  </a:lnTo>
                  <a:lnTo>
                    <a:pt x="150279" y="628650"/>
                  </a:lnTo>
                  <a:lnTo>
                    <a:pt x="150025" y="628650"/>
                  </a:lnTo>
                  <a:lnTo>
                    <a:pt x="175933" y="622084"/>
                  </a:lnTo>
                  <a:lnTo>
                    <a:pt x="208826" y="622033"/>
                  </a:lnTo>
                  <a:lnTo>
                    <a:pt x="235153" y="623570"/>
                  </a:lnTo>
                  <a:lnTo>
                    <a:pt x="263436" y="623062"/>
                  </a:lnTo>
                  <a:lnTo>
                    <a:pt x="263436" y="604456"/>
                  </a:lnTo>
                  <a:lnTo>
                    <a:pt x="209880" y="604558"/>
                  </a:lnTo>
                  <a:lnTo>
                    <a:pt x="181140" y="604393"/>
                  </a:lnTo>
                  <a:lnTo>
                    <a:pt x="181521" y="604012"/>
                  </a:lnTo>
                  <a:lnTo>
                    <a:pt x="181521" y="603885"/>
                  </a:lnTo>
                  <a:lnTo>
                    <a:pt x="181267" y="603885"/>
                  </a:lnTo>
                  <a:lnTo>
                    <a:pt x="199390" y="581202"/>
                  </a:lnTo>
                  <a:lnTo>
                    <a:pt x="238620" y="573709"/>
                  </a:lnTo>
                  <a:lnTo>
                    <a:pt x="277863" y="581444"/>
                  </a:lnTo>
                  <a:lnTo>
                    <a:pt x="296075" y="604393"/>
                  </a:lnTo>
                  <a:lnTo>
                    <a:pt x="296075" y="572046"/>
                  </a:lnTo>
                  <a:lnTo>
                    <a:pt x="276098" y="559981"/>
                  </a:lnTo>
                  <a:lnTo>
                    <a:pt x="252133" y="556488"/>
                  </a:lnTo>
                  <a:lnTo>
                    <a:pt x="252133" y="0"/>
                  </a:lnTo>
                  <a:lnTo>
                    <a:pt x="233845" y="0"/>
                  </a:lnTo>
                  <a:lnTo>
                    <a:pt x="233845" y="555777"/>
                  </a:lnTo>
                  <a:lnTo>
                    <a:pt x="204076" y="560603"/>
                  </a:lnTo>
                  <a:lnTo>
                    <a:pt x="175818" y="577316"/>
                  </a:lnTo>
                  <a:lnTo>
                    <a:pt x="163614" y="604647"/>
                  </a:lnTo>
                  <a:lnTo>
                    <a:pt x="137375" y="619709"/>
                  </a:lnTo>
                  <a:lnTo>
                    <a:pt x="129540" y="653846"/>
                  </a:lnTo>
                  <a:lnTo>
                    <a:pt x="132842" y="697369"/>
                  </a:lnTo>
                  <a:lnTo>
                    <a:pt x="139979" y="740587"/>
                  </a:lnTo>
                  <a:lnTo>
                    <a:pt x="143675" y="773811"/>
                  </a:lnTo>
                  <a:lnTo>
                    <a:pt x="122364" y="792124"/>
                  </a:lnTo>
                  <a:lnTo>
                    <a:pt x="110921" y="816927"/>
                  </a:lnTo>
                  <a:lnTo>
                    <a:pt x="106070" y="845070"/>
                  </a:lnTo>
                  <a:lnTo>
                    <a:pt x="104559" y="873379"/>
                  </a:lnTo>
                  <a:lnTo>
                    <a:pt x="98640" y="908748"/>
                  </a:lnTo>
                  <a:lnTo>
                    <a:pt x="89128" y="943216"/>
                  </a:lnTo>
                  <a:lnTo>
                    <a:pt x="76085" y="976528"/>
                  </a:lnTo>
                  <a:lnTo>
                    <a:pt x="59601" y="1008380"/>
                  </a:lnTo>
                  <a:lnTo>
                    <a:pt x="28295" y="1071257"/>
                  </a:lnTo>
                  <a:lnTo>
                    <a:pt x="8864" y="1127252"/>
                  </a:lnTo>
                  <a:lnTo>
                    <a:pt x="0" y="1176705"/>
                  </a:lnTo>
                  <a:lnTo>
                    <a:pt x="457" y="1220012"/>
                  </a:lnTo>
                  <a:lnTo>
                    <a:pt x="8940" y="1257541"/>
                  </a:lnTo>
                  <a:lnTo>
                    <a:pt x="44945" y="1316710"/>
                  </a:lnTo>
                  <a:lnTo>
                    <a:pt x="97866" y="1357160"/>
                  </a:lnTo>
                  <a:lnTo>
                    <a:pt x="157505" y="1381848"/>
                  </a:lnTo>
                  <a:lnTo>
                    <a:pt x="213715" y="1393723"/>
                  </a:lnTo>
                  <a:lnTo>
                    <a:pt x="237350" y="1395780"/>
                  </a:lnTo>
                  <a:lnTo>
                    <a:pt x="256324" y="1395730"/>
                  </a:lnTo>
                  <a:lnTo>
                    <a:pt x="305752" y="1389329"/>
                  </a:lnTo>
                  <a:lnTo>
                    <a:pt x="348843" y="1377035"/>
                  </a:lnTo>
                  <a:lnTo>
                    <a:pt x="351409" y="1375803"/>
                  </a:lnTo>
                  <a:lnTo>
                    <a:pt x="385648" y="1359408"/>
                  </a:lnTo>
                  <a:lnTo>
                    <a:pt x="440728" y="1310259"/>
                  </a:lnTo>
                  <a:lnTo>
                    <a:pt x="471576" y="1246212"/>
                  </a:lnTo>
                  <a:lnTo>
                    <a:pt x="478104" y="1209954"/>
                  </a:lnTo>
                  <a:lnTo>
                    <a:pt x="478802" y="117158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143750" y="1163574"/>
              <a:ext cx="123825" cy="149860"/>
            </a:xfrm>
            <a:custGeom>
              <a:avLst/>
              <a:gdLst/>
              <a:ahLst/>
              <a:cxnLst/>
              <a:rect l="l" t="t" r="r" b="b"/>
              <a:pathLst>
                <a:path w="123825" h="149859">
                  <a:moveTo>
                    <a:pt x="0" y="0"/>
                  </a:moveTo>
                  <a:lnTo>
                    <a:pt x="10554" y="48053"/>
                  </a:lnTo>
                  <a:lnTo>
                    <a:pt x="38433" y="92201"/>
                  </a:lnTo>
                  <a:lnTo>
                    <a:pt x="77956" y="127587"/>
                  </a:lnTo>
                  <a:lnTo>
                    <a:pt x="123444" y="149351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812023" y="0"/>
            <a:ext cx="1332230" cy="2641600"/>
            <a:chOff x="7812023" y="0"/>
            <a:chExt cx="1332230" cy="2641600"/>
          </a:xfrm>
        </p:grpSpPr>
        <p:sp>
          <p:nvSpPr>
            <p:cNvPr id="27" name="object 27"/>
            <p:cNvSpPr/>
            <p:nvPr/>
          </p:nvSpPr>
          <p:spPr>
            <a:xfrm>
              <a:off x="8330184" y="1789175"/>
              <a:ext cx="814069" cy="852169"/>
            </a:xfrm>
            <a:custGeom>
              <a:avLst/>
              <a:gdLst/>
              <a:ahLst/>
              <a:cxnLst/>
              <a:rect l="l" t="t" r="r" b="b"/>
              <a:pathLst>
                <a:path w="814070" h="852169">
                  <a:moveTo>
                    <a:pt x="813816" y="249707"/>
                  </a:moveTo>
                  <a:lnTo>
                    <a:pt x="793750" y="210997"/>
                  </a:lnTo>
                  <a:lnTo>
                    <a:pt x="769708" y="174421"/>
                  </a:lnTo>
                  <a:lnTo>
                    <a:pt x="742149" y="140589"/>
                  </a:lnTo>
                  <a:lnTo>
                    <a:pt x="711327" y="109766"/>
                  </a:lnTo>
                  <a:lnTo>
                    <a:pt x="677494" y="82207"/>
                  </a:lnTo>
                  <a:lnTo>
                    <a:pt x="640918" y="58178"/>
                  </a:lnTo>
                  <a:lnTo>
                    <a:pt x="601853" y="37922"/>
                  </a:lnTo>
                  <a:lnTo>
                    <a:pt x="560565" y="21729"/>
                  </a:lnTo>
                  <a:lnTo>
                    <a:pt x="517321" y="9829"/>
                  </a:lnTo>
                  <a:lnTo>
                    <a:pt x="472351" y="2501"/>
                  </a:lnTo>
                  <a:lnTo>
                    <a:pt x="425958" y="0"/>
                  </a:lnTo>
                  <a:lnTo>
                    <a:pt x="379552" y="2501"/>
                  </a:lnTo>
                  <a:lnTo>
                    <a:pt x="334581" y="9829"/>
                  </a:lnTo>
                  <a:lnTo>
                    <a:pt x="291338" y="21729"/>
                  </a:lnTo>
                  <a:lnTo>
                    <a:pt x="250050" y="37922"/>
                  </a:lnTo>
                  <a:lnTo>
                    <a:pt x="210985" y="58178"/>
                  </a:lnTo>
                  <a:lnTo>
                    <a:pt x="174409" y="82207"/>
                  </a:lnTo>
                  <a:lnTo>
                    <a:pt x="140576" y="109766"/>
                  </a:lnTo>
                  <a:lnTo>
                    <a:pt x="109753" y="140589"/>
                  </a:lnTo>
                  <a:lnTo>
                    <a:pt x="82194" y="174421"/>
                  </a:lnTo>
                  <a:lnTo>
                    <a:pt x="58166" y="210997"/>
                  </a:lnTo>
                  <a:lnTo>
                    <a:pt x="37909" y="250063"/>
                  </a:lnTo>
                  <a:lnTo>
                    <a:pt x="21717" y="291350"/>
                  </a:lnTo>
                  <a:lnTo>
                    <a:pt x="9817" y="334594"/>
                  </a:lnTo>
                  <a:lnTo>
                    <a:pt x="2489" y="379564"/>
                  </a:lnTo>
                  <a:lnTo>
                    <a:pt x="0" y="425958"/>
                  </a:lnTo>
                  <a:lnTo>
                    <a:pt x="2489" y="472363"/>
                  </a:lnTo>
                  <a:lnTo>
                    <a:pt x="9817" y="517334"/>
                  </a:lnTo>
                  <a:lnTo>
                    <a:pt x="21717" y="560578"/>
                  </a:lnTo>
                  <a:lnTo>
                    <a:pt x="37909" y="601865"/>
                  </a:lnTo>
                  <a:lnTo>
                    <a:pt x="58166" y="640930"/>
                  </a:lnTo>
                  <a:lnTo>
                    <a:pt x="82194" y="677506"/>
                  </a:lnTo>
                  <a:lnTo>
                    <a:pt x="109753" y="711339"/>
                  </a:lnTo>
                  <a:lnTo>
                    <a:pt x="140576" y="742162"/>
                  </a:lnTo>
                  <a:lnTo>
                    <a:pt x="174409" y="769721"/>
                  </a:lnTo>
                  <a:lnTo>
                    <a:pt x="210985" y="793750"/>
                  </a:lnTo>
                  <a:lnTo>
                    <a:pt x="250050" y="814006"/>
                  </a:lnTo>
                  <a:lnTo>
                    <a:pt x="291338" y="830199"/>
                  </a:lnTo>
                  <a:lnTo>
                    <a:pt x="334581" y="842098"/>
                  </a:lnTo>
                  <a:lnTo>
                    <a:pt x="379552" y="849426"/>
                  </a:lnTo>
                  <a:lnTo>
                    <a:pt x="425958" y="851916"/>
                  </a:lnTo>
                  <a:lnTo>
                    <a:pt x="472351" y="849426"/>
                  </a:lnTo>
                  <a:lnTo>
                    <a:pt x="517321" y="842098"/>
                  </a:lnTo>
                  <a:lnTo>
                    <a:pt x="560565" y="830199"/>
                  </a:lnTo>
                  <a:lnTo>
                    <a:pt x="601853" y="814006"/>
                  </a:lnTo>
                  <a:lnTo>
                    <a:pt x="640918" y="793750"/>
                  </a:lnTo>
                  <a:lnTo>
                    <a:pt x="677494" y="769721"/>
                  </a:lnTo>
                  <a:lnTo>
                    <a:pt x="711327" y="742162"/>
                  </a:lnTo>
                  <a:lnTo>
                    <a:pt x="742149" y="711339"/>
                  </a:lnTo>
                  <a:lnTo>
                    <a:pt x="769708" y="677506"/>
                  </a:lnTo>
                  <a:lnTo>
                    <a:pt x="793750" y="640930"/>
                  </a:lnTo>
                  <a:lnTo>
                    <a:pt x="813816" y="602221"/>
                  </a:lnTo>
                  <a:lnTo>
                    <a:pt x="813816" y="249707"/>
                  </a:lnTo>
                  <a:close/>
                </a:path>
              </a:pathLst>
            </a:custGeom>
            <a:solidFill>
              <a:srgbClr val="D7B8FF">
                <a:alpha val="1686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8659367" y="1820554"/>
              <a:ext cx="185753" cy="17283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523970" y="1977184"/>
              <a:ext cx="466090" cy="474980"/>
            </a:xfrm>
            <a:custGeom>
              <a:avLst/>
              <a:gdLst/>
              <a:ahLst/>
              <a:cxnLst/>
              <a:rect l="l" t="t" r="r" b="b"/>
              <a:pathLst>
                <a:path w="466090" h="474980">
                  <a:moveTo>
                    <a:pt x="252771" y="0"/>
                  </a:moveTo>
                  <a:lnTo>
                    <a:pt x="212105" y="332"/>
                  </a:lnTo>
                  <a:lnTo>
                    <a:pt x="169878" y="6754"/>
                  </a:lnTo>
                  <a:lnTo>
                    <a:pt x="132435" y="18953"/>
                  </a:lnTo>
                  <a:lnTo>
                    <a:pt x="71731" y="58042"/>
                  </a:lnTo>
                  <a:lnTo>
                    <a:pt x="29652" y="112326"/>
                  </a:lnTo>
                  <a:lnTo>
                    <a:pt x="5855" y="176535"/>
                  </a:lnTo>
                  <a:lnTo>
                    <a:pt x="0" y="245394"/>
                  </a:lnTo>
                  <a:lnTo>
                    <a:pt x="3692" y="279921"/>
                  </a:lnTo>
                  <a:lnTo>
                    <a:pt x="24106" y="345871"/>
                  </a:lnTo>
                  <a:lnTo>
                    <a:pt x="61604" y="403293"/>
                  </a:lnTo>
                  <a:lnTo>
                    <a:pt x="115846" y="446913"/>
                  </a:lnTo>
                  <a:lnTo>
                    <a:pt x="186489" y="471458"/>
                  </a:lnTo>
                  <a:lnTo>
                    <a:pt x="227853" y="474931"/>
                  </a:lnTo>
                  <a:lnTo>
                    <a:pt x="269011" y="471064"/>
                  </a:lnTo>
                  <a:lnTo>
                    <a:pt x="306196" y="462243"/>
                  </a:lnTo>
                  <a:lnTo>
                    <a:pt x="368743" y="431696"/>
                  </a:lnTo>
                  <a:lnTo>
                    <a:pt x="415687" y="387210"/>
                  </a:lnTo>
                  <a:lnTo>
                    <a:pt x="447223" y="332706"/>
                  </a:lnTo>
                  <a:lnTo>
                    <a:pt x="463543" y="272105"/>
                  </a:lnTo>
                  <a:lnTo>
                    <a:pt x="466058" y="240743"/>
                  </a:lnTo>
                  <a:lnTo>
                    <a:pt x="464842" y="209326"/>
                  </a:lnTo>
                  <a:lnTo>
                    <a:pt x="451311" y="148292"/>
                  </a:lnTo>
                  <a:lnTo>
                    <a:pt x="423146" y="92921"/>
                  </a:lnTo>
                  <a:lnTo>
                    <a:pt x="380538" y="47135"/>
                  </a:lnTo>
                  <a:lnTo>
                    <a:pt x="323682" y="14855"/>
                  </a:lnTo>
                  <a:lnTo>
                    <a:pt x="252771" y="0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8513534" y="0"/>
              <a:ext cx="490220" cy="2459990"/>
            </a:xfrm>
            <a:custGeom>
              <a:avLst/>
              <a:gdLst/>
              <a:ahLst/>
              <a:cxnLst/>
              <a:rect l="l" t="t" r="r" b="b"/>
              <a:pathLst>
                <a:path w="490220" h="2459990">
                  <a:moveTo>
                    <a:pt x="490207" y="2216251"/>
                  </a:moveTo>
                  <a:lnTo>
                    <a:pt x="486575" y="2172335"/>
                  </a:lnTo>
                  <a:lnTo>
                    <a:pt x="472744" y="2122144"/>
                  </a:lnTo>
                  <a:lnTo>
                    <a:pt x="469328" y="2115756"/>
                  </a:lnTo>
                  <a:lnTo>
                    <a:pt x="469328" y="2206167"/>
                  </a:lnTo>
                  <a:lnTo>
                    <a:pt x="467906" y="2246884"/>
                  </a:lnTo>
                  <a:lnTo>
                    <a:pt x="459308" y="2287270"/>
                  </a:lnTo>
                  <a:lnTo>
                    <a:pt x="443293" y="2325395"/>
                  </a:lnTo>
                  <a:lnTo>
                    <a:pt x="419620" y="2360371"/>
                  </a:lnTo>
                  <a:lnTo>
                    <a:pt x="388023" y="2391029"/>
                  </a:lnTo>
                  <a:lnTo>
                    <a:pt x="352577" y="2413076"/>
                  </a:lnTo>
                  <a:lnTo>
                    <a:pt x="317779" y="2428773"/>
                  </a:lnTo>
                  <a:lnTo>
                    <a:pt x="250926" y="2442781"/>
                  </a:lnTo>
                  <a:lnTo>
                    <a:pt x="219303" y="2441918"/>
                  </a:lnTo>
                  <a:lnTo>
                    <a:pt x="160743" y="2426551"/>
                  </a:lnTo>
                  <a:lnTo>
                    <a:pt x="109855" y="2395766"/>
                  </a:lnTo>
                  <a:lnTo>
                    <a:pt x="68351" y="2352865"/>
                  </a:lnTo>
                  <a:lnTo>
                    <a:pt x="37973" y="2301202"/>
                  </a:lnTo>
                  <a:lnTo>
                    <a:pt x="20421" y="2244090"/>
                  </a:lnTo>
                  <a:lnTo>
                    <a:pt x="17132" y="2215705"/>
                  </a:lnTo>
                  <a:lnTo>
                    <a:pt x="17195" y="2199652"/>
                  </a:lnTo>
                  <a:lnTo>
                    <a:pt x="21894" y="2155431"/>
                  </a:lnTo>
                  <a:lnTo>
                    <a:pt x="43929" y="2099221"/>
                  </a:lnTo>
                  <a:lnTo>
                    <a:pt x="84797" y="2049195"/>
                  </a:lnTo>
                  <a:lnTo>
                    <a:pt x="146240" y="2008670"/>
                  </a:lnTo>
                  <a:lnTo>
                    <a:pt x="185204" y="1993011"/>
                  </a:lnTo>
                  <a:lnTo>
                    <a:pt x="183426" y="2037791"/>
                  </a:lnTo>
                  <a:lnTo>
                    <a:pt x="181610" y="2082571"/>
                  </a:lnTo>
                  <a:lnTo>
                    <a:pt x="179844" y="2127377"/>
                  </a:lnTo>
                  <a:lnTo>
                    <a:pt x="178219" y="2172208"/>
                  </a:lnTo>
                  <a:lnTo>
                    <a:pt x="177457" y="2172843"/>
                  </a:lnTo>
                  <a:lnTo>
                    <a:pt x="177457" y="2192274"/>
                  </a:lnTo>
                  <a:lnTo>
                    <a:pt x="176593" y="2210651"/>
                  </a:lnTo>
                  <a:lnTo>
                    <a:pt x="175907" y="2229764"/>
                  </a:lnTo>
                  <a:lnTo>
                    <a:pt x="172250" y="2247849"/>
                  </a:lnTo>
                  <a:lnTo>
                    <a:pt x="162471" y="2262886"/>
                  </a:lnTo>
                  <a:lnTo>
                    <a:pt x="155803" y="2244090"/>
                  </a:lnTo>
                  <a:lnTo>
                    <a:pt x="155956" y="2224113"/>
                  </a:lnTo>
                  <a:lnTo>
                    <a:pt x="163106" y="2205863"/>
                  </a:lnTo>
                  <a:lnTo>
                    <a:pt x="177457" y="2192274"/>
                  </a:lnTo>
                  <a:lnTo>
                    <a:pt x="177457" y="2172843"/>
                  </a:lnTo>
                  <a:lnTo>
                    <a:pt x="153073" y="2193061"/>
                  </a:lnTo>
                  <a:lnTo>
                    <a:pt x="139560" y="2216162"/>
                  </a:lnTo>
                  <a:lnTo>
                    <a:pt x="135559" y="2239035"/>
                  </a:lnTo>
                  <a:lnTo>
                    <a:pt x="138950" y="2259228"/>
                  </a:lnTo>
                  <a:lnTo>
                    <a:pt x="147612" y="2274252"/>
                  </a:lnTo>
                  <a:lnTo>
                    <a:pt x="159423" y="2281618"/>
                  </a:lnTo>
                  <a:lnTo>
                    <a:pt x="172275" y="2278888"/>
                  </a:lnTo>
                  <a:lnTo>
                    <a:pt x="184048" y="2263571"/>
                  </a:lnTo>
                  <a:lnTo>
                    <a:pt x="184238" y="2262886"/>
                  </a:lnTo>
                  <a:lnTo>
                    <a:pt x="192608" y="2233193"/>
                  </a:lnTo>
                  <a:lnTo>
                    <a:pt x="195389" y="2192274"/>
                  </a:lnTo>
                  <a:lnTo>
                    <a:pt x="195872" y="2185289"/>
                  </a:lnTo>
                  <a:lnTo>
                    <a:pt x="203936" y="2184387"/>
                  </a:lnTo>
                  <a:lnTo>
                    <a:pt x="212001" y="2184870"/>
                  </a:lnTo>
                  <a:lnTo>
                    <a:pt x="219875" y="2186711"/>
                  </a:lnTo>
                  <a:lnTo>
                    <a:pt x="227368" y="2189861"/>
                  </a:lnTo>
                  <a:lnTo>
                    <a:pt x="213702" y="2230221"/>
                  </a:lnTo>
                  <a:lnTo>
                    <a:pt x="213080" y="2251456"/>
                  </a:lnTo>
                  <a:lnTo>
                    <a:pt x="213004" y="2257882"/>
                  </a:lnTo>
                  <a:lnTo>
                    <a:pt x="221221" y="2273439"/>
                  </a:lnTo>
                  <a:lnTo>
                    <a:pt x="234899" y="2278583"/>
                  </a:lnTo>
                  <a:lnTo>
                    <a:pt x="250215" y="2274239"/>
                  </a:lnTo>
                  <a:lnTo>
                    <a:pt x="263398" y="2261565"/>
                  </a:lnTo>
                  <a:lnTo>
                    <a:pt x="263537" y="2261158"/>
                  </a:lnTo>
                  <a:lnTo>
                    <a:pt x="270713" y="2241677"/>
                  </a:lnTo>
                  <a:lnTo>
                    <a:pt x="268414" y="2215705"/>
                  </a:lnTo>
                  <a:lnTo>
                    <a:pt x="260985" y="2201037"/>
                  </a:lnTo>
                  <a:lnTo>
                    <a:pt x="252768" y="2184781"/>
                  </a:lnTo>
                  <a:lnTo>
                    <a:pt x="253326" y="2184387"/>
                  </a:lnTo>
                  <a:lnTo>
                    <a:pt x="259105" y="2180247"/>
                  </a:lnTo>
                  <a:lnTo>
                    <a:pt x="266293" y="2177529"/>
                  </a:lnTo>
                  <a:lnTo>
                    <a:pt x="273939" y="2176691"/>
                  </a:lnTo>
                  <a:lnTo>
                    <a:pt x="281724" y="2177796"/>
                  </a:lnTo>
                  <a:lnTo>
                    <a:pt x="281901" y="2189365"/>
                  </a:lnTo>
                  <a:lnTo>
                    <a:pt x="282003" y="2201037"/>
                  </a:lnTo>
                  <a:lnTo>
                    <a:pt x="280047" y="2224113"/>
                  </a:lnTo>
                  <a:lnTo>
                    <a:pt x="281241" y="2246884"/>
                  </a:lnTo>
                  <a:lnTo>
                    <a:pt x="291249" y="2265299"/>
                  </a:lnTo>
                  <a:lnTo>
                    <a:pt x="319201" y="2256345"/>
                  </a:lnTo>
                  <a:lnTo>
                    <a:pt x="321525" y="2247646"/>
                  </a:lnTo>
                  <a:lnTo>
                    <a:pt x="327456" y="2225433"/>
                  </a:lnTo>
                  <a:lnTo>
                    <a:pt x="320294" y="2192020"/>
                  </a:lnTo>
                  <a:lnTo>
                    <a:pt x="319722" y="2189365"/>
                  </a:lnTo>
                  <a:lnTo>
                    <a:pt x="309346" y="2176691"/>
                  </a:lnTo>
                  <a:lnTo>
                    <a:pt x="308495" y="2175649"/>
                  </a:lnTo>
                  <a:lnTo>
                    <a:pt x="308495" y="2219642"/>
                  </a:lnTo>
                  <a:lnTo>
                    <a:pt x="308394" y="2234425"/>
                  </a:lnTo>
                  <a:lnTo>
                    <a:pt x="304330" y="2247646"/>
                  </a:lnTo>
                  <a:lnTo>
                    <a:pt x="299288" y="2241537"/>
                  </a:lnTo>
                  <a:lnTo>
                    <a:pt x="298805" y="2225433"/>
                  </a:lnTo>
                  <a:lnTo>
                    <a:pt x="298805" y="2224113"/>
                  </a:lnTo>
                  <a:lnTo>
                    <a:pt x="299821" y="2206167"/>
                  </a:lnTo>
                  <a:lnTo>
                    <a:pt x="299770" y="2199652"/>
                  </a:lnTo>
                  <a:lnTo>
                    <a:pt x="299631" y="2192020"/>
                  </a:lnTo>
                  <a:lnTo>
                    <a:pt x="305346" y="2204974"/>
                  </a:lnTo>
                  <a:lnTo>
                    <a:pt x="308495" y="2219642"/>
                  </a:lnTo>
                  <a:lnTo>
                    <a:pt x="308495" y="2175649"/>
                  </a:lnTo>
                  <a:lnTo>
                    <a:pt x="307035" y="2173859"/>
                  </a:lnTo>
                  <a:lnTo>
                    <a:pt x="299758" y="2164969"/>
                  </a:lnTo>
                  <a:lnTo>
                    <a:pt x="300647" y="1992757"/>
                  </a:lnTo>
                  <a:lnTo>
                    <a:pt x="342087" y="2007311"/>
                  </a:lnTo>
                  <a:lnTo>
                    <a:pt x="378180" y="2029091"/>
                  </a:lnTo>
                  <a:lnTo>
                    <a:pt x="408660" y="2056955"/>
                  </a:lnTo>
                  <a:lnTo>
                    <a:pt x="433273" y="2089759"/>
                  </a:lnTo>
                  <a:lnTo>
                    <a:pt x="451764" y="2126323"/>
                  </a:lnTo>
                  <a:lnTo>
                    <a:pt x="463867" y="2165515"/>
                  </a:lnTo>
                  <a:lnTo>
                    <a:pt x="469328" y="2206167"/>
                  </a:lnTo>
                  <a:lnTo>
                    <a:pt x="469328" y="2115756"/>
                  </a:lnTo>
                  <a:lnTo>
                    <a:pt x="448348" y="2076450"/>
                  </a:lnTo>
                  <a:lnTo>
                    <a:pt x="415023" y="2036737"/>
                  </a:lnTo>
                  <a:lnTo>
                    <a:pt x="374396" y="2004453"/>
                  </a:lnTo>
                  <a:lnTo>
                    <a:pt x="337820" y="1986000"/>
                  </a:lnTo>
                  <a:lnTo>
                    <a:pt x="332346" y="1983232"/>
                  </a:lnTo>
                  <a:lnTo>
                    <a:pt x="328079" y="1981073"/>
                  </a:lnTo>
                  <a:lnTo>
                    <a:pt x="328587" y="1975739"/>
                  </a:lnTo>
                  <a:lnTo>
                    <a:pt x="331762" y="1943150"/>
                  </a:lnTo>
                  <a:lnTo>
                    <a:pt x="333375" y="1924304"/>
                  </a:lnTo>
                  <a:lnTo>
                    <a:pt x="335584" y="1898688"/>
                  </a:lnTo>
                  <a:lnTo>
                    <a:pt x="333514" y="1885315"/>
                  </a:lnTo>
                  <a:lnTo>
                    <a:pt x="329514" y="1859559"/>
                  </a:lnTo>
                  <a:lnTo>
                    <a:pt x="323049" y="1855254"/>
                  </a:lnTo>
                  <a:lnTo>
                    <a:pt x="317411" y="1851507"/>
                  </a:lnTo>
                  <a:lnTo>
                    <a:pt x="317411" y="1885315"/>
                  </a:lnTo>
                  <a:lnTo>
                    <a:pt x="316903" y="1892554"/>
                  </a:lnTo>
                  <a:lnTo>
                    <a:pt x="315760" y="1898269"/>
                  </a:lnTo>
                  <a:lnTo>
                    <a:pt x="315633" y="1904873"/>
                  </a:lnTo>
                  <a:lnTo>
                    <a:pt x="314744" y="1905228"/>
                  </a:lnTo>
                  <a:lnTo>
                    <a:pt x="314744" y="1924304"/>
                  </a:lnTo>
                  <a:lnTo>
                    <a:pt x="313296" y="1951634"/>
                  </a:lnTo>
                  <a:lnTo>
                    <a:pt x="312737" y="1962886"/>
                  </a:lnTo>
                  <a:lnTo>
                    <a:pt x="312204" y="1975739"/>
                  </a:lnTo>
                  <a:lnTo>
                    <a:pt x="297675" y="1972030"/>
                  </a:lnTo>
                  <a:lnTo>
                    <a:pt x="282829" y="1968804"/>
                  </a:lnTo>
                  <a:lnTo>
                    <a:pt x="282740" y="1988566"/>
                  </a:lnTo>
                  <a:lnTo>
                    <a:pt x="282460" y="2033003"/>
                  </a:lnTo>
                  <a:lnTo>
                    <a:pt x="281851" y="2158492"/>
                  </a:lnTo>
                  <a:lnTo>
                    <a:pt x="270040" y="2158530"/>
                  </a:lnTo>
                  <a:lnTo>
                    <a:pt x="258699" y="2161184"/>
                  </a:lnTo>
                  <a:lnTo>
                    <a:pt x="250482" y="2165261"/>
                  </a:lnTo>
                  <a:lnTo>
                    <a:pt x="250482" y="2218309"/>
                  </a:lnTo>
                  <a:lnTo>
                    <a:pt x="248856" y="2251456"/>
                  </a:lnTo>
                  <a:lnTo>
                    <a:pt x="237477" y="2261158"/>
                  </a:lnTo>
                  <a:lnTo>
                    <a:pt x="230200" y="2245118"/>
                  </a:lnTo>
                  <a:lnTo>
                    <a:pt x="240957" y="2201037"/>
                  </a:lnTo>
                  <a:lnTo>
                    <a:pt x="245300" y="2206167"/>
                  </a:lnTo>
                  <a:lnTo>
                    <a:pt x="248577" y="2211959"/>
                  </a:lnTo>
                  <a:lnTo>
                    <a:pt x="250482" y="2218309"/>
                  </a:lnTo>
                  <a:lnTo>
                    <a:pt x="250482" y="2165261"/>
                  </a:lnTo>
                  <a:lnTo>
                    <a:pt x="248234" y="2166366"/>
                  </a:lnTo>
                  <a:lnTo>
                    <a:pt x="239179" y="2173859"/>
                  </a:lnTo>
                  <a:lnTo>
                    <a:pt x="229019" y="2169160"/>
                  </a:lnTo>
                  <a:lnTo>
                    <a:pt x="218567" y="2166366"/>
                  </a:lnTo>
                  <a:lnTo>
                    <a:pt x="218325" y="2166315"/>
                  </a:lnTo>
                  <a:lnTo>
                    <a:pt x="207327" y="2165362"/>
                  </a:lnTo>
                  <a:lnTo>
                    <a:pt x="196253" y="2166366"/>
                  </a:lnTo>
                  <a:lnTo>
                    <a:pt x="198183" y="2115426"/>
                  </a:lnTo>
                  <a:lnTo>
                    <a:pt x="203060" y="1993011"/>
                  </a:lnTo>
                  <a:lnTo>
                    <a:pt x="203238" y="1988566"/>
                  </a:lnTo>
                  <a:lnTo>
                    <a:pt x="220560" y="1986470"/>
                  </a:lnTo>
                  <a:lnTo>
                    <a:pt x="244652" y="1986000"/>
                  </a:lnTo>
                  <a:lnTo>
                    <a:pt x="267906" y="1986826"/>
                  </a:lnTo>
                  <a:lnTo>
                    <a:pt x="282740" y="1988566"/>
                  </a:lnTo>
                  <a:lnTo>
                    <a:pt x="282740" y="1968804"/>
                  </a:lnTo>
                  <a:lnTo>
                    <a:pt x="267830" y="1966798"/>
                  </a:lnTo>
                  <a:lnTo>
                    <a:pt x="252895" y="1966722"/>
                  </a:lnTo>
                  <a:lnTo>
                    <a:pt x="228384" y="1966328"/>
                  </a:lnTo>
                  <a:lnTo>
                    <a:pt x="203974" y="1969516"/>
                  </a:lnTo>
                  <a:lnTo>
                    <a:pt x="180149" y="1975421"/>
                  </a:lnTo>
                  <a:lnTo>
                    <a:pt x="157010" y="1983232"/>
                  </a:lnTo>
                  <a:lnTo>
                    <a:pt x="157010" y="1974088"/>
                  </a:lnTo>
                  <a:lnTo>
                    <a:pt x="157518" y="1969516"/>
                  </a:lnTo>
                  <a:lnTo>
                    <a:pt x="197764" y="1961756"/>
                  </a:lnTo>
                  <a:lnTo>
                    <a:pt x="237464" y="1951634"/>
                  </a:lnTo>
                  <a:lnTo>
                    <a:pt x="239496" y="1950974"/>
                  </a:lnTo>
                  <a:lnTo>
                    <a:pt x="276491" y="1939137"/>
                  </a:lnTo>
                  <a:lnTo>
                    <a:pt x="314744" y="1924304"/>
                  </a:lnTo>
                  <a:lnTo>
                    <a:pt x="314744" y="1905228"/>
                  </a:lnTo>
                  <a:lnTo>
                    <a:pt x="277355" y="1920062"/>
                  </a:lnTo>
                  <a:lnTo>
                    <a:pt x="238252" y="1932838"/>
                  </a:lnTo>
                  <a:lnTo>
                    <a:pt x="198437" y="1943150"/>
                  </a:lnTo>
                  <a:lnTo>
                    <a:pt x="158026" y="1950974"/>
                  </a:lnTo>
                  <a:lnTo>
                    <a:pt x="159296" y="1915160"/>
                  </a:lnTo>
                  <a:lnTo>
                    <a:pt x="261048" y="1895983"/>
                  </a:lnTo>
                  <a:lnTo>
                    <a:pt x="316268" y="1885581"/>
                  </a:lnTo>
                  <a:lnTo>
                    <a:pt x="316776" y="1885442"/>
                  </a:lnTo>
                  <a:lnTo>
                    <a:pt x="317411" y="1885315"/>
                  </a:lnTo>
                  <a:lnTo>
                    <a:pt x="317411" y="1851507"/>
                  </a:lnTo>
                  <a:lnTo>
                    <a:pt x="313855" y="1849132"/>
                  </a:lnTo>
                  <a:lnTo>
                    <a:pt x="313855" y="1867420"/>
                  </a:lnTo>
                  <a:lnTo>
                    <a:pt x="159931" y="1895983"/>
                  </a:lnTo>
                  <a:lnTo>
                    <a:pt x="161074" y="1858899"/>
                  </a:lnTo>
                  <a:lnTo>
                    <a:pt x="199364" y="1856879"/>
                  </a:lnTo>
                  <a:lnTo>
                    <a:pt x="238798" y="1855254"/>
                  </a:lnTo>
                  <a:lnTo>
                    <a:pt x="277545" y="1857578"/>
                  </a:lnTo>
                  <a:lnTo>
                    <a:pt x="313855" y="1867420"/>
                  </a:lnTo>
                  <a:lnTo>
                    <a:pt x="313855" y="1849132"/>
                  </a:lnTo>
                  <a:lnTo>
                    <a:pt x="303187" y="1842020"/>
                  </a:lnTo>
                  <a:lnTo>
                    <a:pt x="302361" y="1839341"/>
                  </a:lnTo>
                  <a:lnTo>
                    <a:pt x="297319" y="1823021"/>
                  </a:lnTo>
                  <a:lnTo>
                    <a:pt x="294868" y="1821561"/>
                  </a:lnTo>
                  <a:lnTo>
                    <a:pt x="285026" y="1815706"/>
                  </a:lnTo>
                  <a:lnTo>
                    <a:pt x="285026" y="1839341"/>
                  </a:lnTo>
                  <a:lnTo>
                    <a:pt x="263563" y="1838032"/>
                  </a:lnTo>
                  <a:lnTo>
                    <a:pt x="256895" y="1837817"/>
                  </a:lnTo>
                  <a:lnTo>
                    <a:pt x="242074" y="1837347"/>
                  </a:lnTo>
                  <a:lnTo>
                    <a:pt x="220560" y="1837270"/>
                  </a:lnTo>
                  <a:lnTo>
                    <a:pt x="199047" y="1837817"/>
                  </a:lnTo>
                  <a:lnTo>
                    <a:pt x="199948" y="1831708"/>
                  </a:lnTo>
                  <a:lnTo>
                    <a:pt x="198793" y="1826742"/>
                  </a:lnTo>
                  <a:lnTo>
                    <a:pt x="199999" y="1823250"/>
                  </a:lnTo>
                  <a:lnTo>
                    <a:pt x="208064" y="1821561"/>
                  </a:lnTo>
                  <a:lnTo>
                    <a:pt x="227749" y="1824037"/>
                  </a:lnTo>
                  <a:lnTo>
                    <a:pt x="248780" y="1825739"/>
                  </a:lnTo>
                  <a:lnTo>
                    <a:pt x="268693" y="1829803"/>
                  </a:lnTo>
                  <a:lnTo>
                    <a:pt x="285026" y="1839341"/>
                  </a:lnTo>
                  <a:lnTo>
                    <a:pt x="285026" y="1815706"/>
                  </a:lnTo>
                  <a:lnTo>
                    <a:pt x="280936" y="1813267"/>
                  </a:lnTo>
                  <a:lnTo>
                    <a:pt x="259867" y="1808962"/>
                  </a:lnTo>
                  <a:lnTo>
                    <a:pt x="250990" y="1807794"/>
                  </a:lnTo>
                  <a:lnTo>
                    <a:pt x="250990" y="0"/>
                  </a:lnTo>
                  <a:lnTo>
                    <a:pt x="234226" y="0"/>
                  </a:lnTo>
                  <a:lnTo>
                    <a:pt x="234226" y="1805406"/>
                  </a:lnTo>
                  <a:lnTo>
                    <a:pt x="218948" y="1802917"/>
                  </a:lnTo>
                  <a:lnTo>
                    <a:pt x="197180" y="1806143"/>
                  </a:lnTo>
                  <a:lnTo>
                    <a:pt x="182448" y="1817547"/>
                  </a:lnTo>
                  <a:lnTo>
                    <a:pt x="182537" y="1838706"/>
                  </a:lnTo>
                  <a:lnTo>
                    <a:pt x="154254" y="1840534"/>
                  </a:lnTo>
                  <a:lnTo>
                    <a:pt x="143217" y="1845233"/>
                  </a:lnTo>
                  <a:lnTo>
                    <a:pt x="143319" y="1859559"/>
                  </a:lnTo>
                  <a:lnTo>
                    <a:pt x="142074" y="1890674"/>
                  </a:lnTo>
                  <a:lnTo>
                    <a:pt x="138849" y="1991360"/>
                  </a:lnTo>
                  <a:lnTo>
                    <a:pt x="99225" y="2013800"/>
                  </a:lnTo>
                  <a:lnTo>
                    <a:pt x="66001" y="2042769"/>
                  </a:lnTo>
                  <a:lnTo>
                    <a:pt x="39319" y="2077046"/>
                  </a:lnTo>
                  <a:lnTo>
                    <a:pt x="19342" y="2115426"/>
                  </a:lnTo>
                  <a:lnTo>
                    <a:pt x="6184" y="2156701"/>
                  </a:lnTo>
                  <a:lnTo>
                    <a:pt x="0" y="2199652"/>
                  </a:lnTo>
                  <a:lnTo>
                    <a:pt x="927" y="2243086"/>
                  </a:lnTo>
                  <a:lnTo>
                    <a:pt x="9105" y="2285784"/>
                  </a:lnTo>
                  <a:lnTo>
                    <a:pt x="24701" y="2326551"/>
                  </a:lnTo>
                  <a:lnTo>
                    <a:pt x="47828" y="2364143"/>
                  </a:lnTo>
                  <a:lnTo>
                    <a:pt x="78651" y="2397379"/>
                  </a:lnTo>
                  <a:lnTo>
                    <a:pt x="113550" y="2424265"/>
                  </a:lnTo>
                  <a:lnTo>
                    <a:pt x="150660" y="2443302"/>
                  </a:lnTo>
                  <a:lnTo>
                    <a:pt x="189204" y="2454935"/>
                  </a:lnTo>
                  <a:lnTo>
                    <a:pt x="228434" y="2459583"/>
                  </a:lnTo>
                  <a:lnTo>
                    <a:pt x="267576" y="2457691"/>
                  </a:lnTo>
                  <a:lnTo>
                    <a:pt x="305866" y="2449665"/>
                  </a:lnTo>
                  <a:lnTo>
                    <a:pt x="324243" y="2442781"/>
                  </a:lnTo>
                  <a:lnTo>
                    <a:pt x="342544" y="2435936"/>
                  </a:lnTo>
                  <a:lnTo>
                    <a:pt x="376859" y="2416937"/>
                  </a:lnTo>
                  <a:lnTo>
                    <a:pt x="408025" y="2393111"/>
                  </a:lnTo>
                  <a:lnTo>
                    <a:pt x="435305" y="2364854"/>
                  </a:lnTo>
                  <a:lnTo>
                    <a:pt x="457923" y="2332621"/>
                  </a:lnTo>
                  <a:lnTo>
                    <a:pt x="475119" y="2296820"/>
                  </a:lnTo>
                  <a:lnTo>
                    <a:pt x="486143" y="2257882"/>
                  </a:lnTo>
                  <a:lnTo>
                    <a:pt x="490207" y="2216251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582405" y="2237994"/>
              <a:ext cx="132715" cy="144780"/>
            </a:xfrm>
            <a:custGeom>
              <a:avLst/>
              <a:gdLst/>
              <a:ahLst/>
              <a:cxnLst/>
              <a:rect l="l" t="t" r="r" b="b"/>
              <a:pathLst>
                <a:path w="132715" h="144780">
                  <a:moveTo>
                    <a:pt x="32003" y="80772"/>
                  </a:moveTo>
                  <a:lnTo>
                    <a:pt x="52524" y="102846"/>
                  </a:lnTo>
                  <a:lnTo>
                    <a:pt x="76914" y="121253"/>
                  </a:lnTo>
                  <a:lnTo>
                    <a:pt x="103995" y="135421"/>
                  </a:lnTo>
                  <a:lnTo>
                    <a:pt x="132588" y="144780"/>
                  </a:lnTo>
                </a:path>
                <a:path w="132715" h="144780">
                  <a:moveTo>
                    <a:pt x="0" y="0"/>
                  </a:moveTo>
                  <a:lnTo>
                    <a:pt x="5334" y="9906"/>
                  </a:lnTo>
                  <a:lnTo>
                    <a:pt x="10668" y="19812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7812024" y="1345691"/>
              <a:ext cx="492759" cy="492759"/>
            </a:xfrm>
            <a:custGeom>
              <a:avLst/>
              <a:gdLst/>
              <a:ahLst/>
              <a:cxnLst/>
              <a:rect l="l" t="t" r="r" b="b"/>
              <a:pathLst>
                <a:path w="492759" h="492760">
                  <a:moveTo>
                    <a:pt x="492252" y="246126"/>
                  </a:moveTo>
                  <a:lnTo>
                    <a:pt x="487248" y="196545"/>
                  </a:lnTo>
                  <a:lnTo>
                    <a:pt x="472897" y="150342"/>
                  </a:lnTo>
                  <a:lnTo>
                    <a:pt x="450202" y="108534"/>
                  </a:lnTo>
                  <a:lnTo>
                    <a:pt x="420141" y="72110"/>
                  </a:lnTo>
                  <a:lnTo>
                    <a:pt x="383717" y="42049"/>
                  </a:lnTo>
                  <a:lnTo>
                    <a:pt x="341909" y="19354"/>
                  </a:lnTo>
                  <a:lnTo>
                    <a:pt x="295706" y="5003"/>
                  </a:lnTo>
                  <a:lnTo>
                    <a:pt x="246126" y="0"/>
                  </a:lnTo>
                  <a:lnTo>
                    <a:pt x="196532" y="5003"/>
                  </a:lnTo>
                  <a:lnTo>
                    <a:pt x="150329" y="19354"/>
                  </a:lnTo>
                  <a:lnTo>
                    <a:pt x="108521" y="42049"/>
                  </a:lnTo>
                  <a:lnTo>
                    <a:pt x="72097" y="72110"/>
                  </a:lnTo>
                  <a:lnTo>
                    <a:pt x="42037" y="108534"/>
                  </a:lnTo>
                  <a:lnTo>
                    <a:pt x="19342" y="150342"/>
                  </a:lnTo>
                  <a:lnTo>
                    <a:pt x="4991" y="196545"/>
                  </a:lnTo>
                  <a:lnTo>
                    <a:pt x="0" y="246126"/>
                  </a:lnTo>
                  <a:lnTo>
                    <a:pt x="4991" y="295719"/>
                  </a:lnTo>
                  <a:lnTo>
                    <a:pt x="19342" y="341922"/>
                  </a:lnTo>
                  <a:lnTo>
                    <a:pt x="42037" y="383730"/>
                  </a:lnTo>
                  <a:lnTo>
                    <a:pt x="72097" y="420154"/>
                  </a:lnTo>
                  <a:lnTo>
                    <a:pt x="108521" y="450215"/>
                  </a:lnTo>
                  <a:lnTo>
                    <a:pt x="150329" y="472909"/>
                  </a:lnTo>
                  <a:lnTo>
                    <a:pt x="196532" y="487260"/>
                  </a:lnTo>
                  <a:lnTo>
                    <a:pt x="246126" y="492264"/>
                  </a:lnTo>
                  <a:lnTo>
                    <a:pt x="295706" y="487260"/>
                  </a:lnTo>
                  <a:lnTo>
                    <a:pt x="341909" y="472909"/>
                  </a:lnTo>
                  <a:lnTo>
                    <a:pt x="383717" y="450215"/>
                  </a:lnTo>
                  <a:lnTo>
                    <a:pt x="420141" y="420154"/>
                  </a:lnTo>
                  <a:lnTo>
                    <a:pt x="450202" y="383730"/>
                  </a:lnTo>
                  <a:lnTo>
                    <a:pt x="472897" y="341922"/>
                  </a:lnTo>
                  <a:lnTo>
                    <a:pt x="487248" y="295719"/>
                  </a:lnTo>
                  <a:lnTo>
                    <a:pt x="492252" y="246126"/>
                  </a:lnTo>
                  <a:close/>
                </a:path>
              </a:pathLst>
            </a:custGeom>
            <a:solidFill>
              <a:srgbClr val="FF8800">
                <a:alpha val="823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7987274" y="1353391"/>
              <a:ext cx="153143" cy="34739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7980172" y="0"/>
              <a:ext cx="170815" cy="1708150"/>
            </a:xfrm>
            <a:custGeom>
              <a:avLst/>
              <a:gdLst/>
              <a:ahLst/>
              <a:cxnLst/>
              <a:rect l="l" t="t" r="r" b="b"/>
              <a:pathLst>
                <a:path w="170815" h="1708150">
                  <a:moveTo>
                    <a:pt x="170192" y="1586522"/>
                  </a:moveTo>
                  <a:lnTo>
                    <a:pt x="167297" y="1553121"/>
                  </a:lnTo>
                  <a:lnTo>
                    <a:pt x="158762" y="1516075"/>
                  </a:lnTo>
                  <a:lnTo>
                    <a:pt x="152844" y="1499946"/>
                  </a:lnTo>
                  <a:lnTo>
                    <a:pt x="152844" y="1574228"/>
                  </a:lnTo>
                  <a:lnTo>
                    <a:pt x="147383" y="1621891"/>
                  </a:lnTo>
                  <a:lnTo>
                    <a:pt x="127762" y="1665351"/>
                  </a:lnTo>
                  <a:lnTo>
                    <a:pt x="128016" y="1665351"/>
                  </a:lnTo>
                  <a:lnTo>
                    <a:pt x="95897" y="1687512"/>
                  </a:lnTo>
                  <a:lnTo>
                    <a:pt x="48983" y="1676882"/>
                  </a:lnTo>
                  <a:lnTo>
                    <a:pt x="24003" y="1618678"/>
                  </a:lnTo>
                  <a:lnTo>
                    <a:pt x="19354" y="1581912"/>
                  </a:lnTo>
                  <a:lnTo>
                    <a:pt x="19469" y="1553121"/>
                  </a:lnTo>
                  <a:lnTo>
                    <a:pt x="19532" y="1543697"/>
                  </a:lnTo>
                  <a:lnTo>
                    <a:pt x="24549" y="1509534"/>
                  </a:lnTo>
                  <a:lnTo>
                    <a:pt x="34163" y="1482725"/>
                  </a:lnTo>
                  <a:lnTo>
                    <a:pt x="41529" y="1483233"/>
                  </a:lnTo>
                  <a:lnTo>
                    <a:pt x="56642" y="1483741"/>
                  </a:lnTo>
                  <a:lnTo>
                    <a:pt x="54533" y="1512112"/>
                  </a:lnTo>
                  <a:lnTo>
                    <a:pt x="47371" y="1556562"/>
                  </a:lnTo>
                  <a:lnTo>
                    <a:pt x="45529" y="1592999"/>
                  </a:lnTo>
                  <a:lnTo>
                    <a:pt x="59436" y="1597279"/>
                  </a:lnTo>
                  <a:lnTo>
                    <a:pt x="63246" y="1591564"/>
                  </a:lnTo>
                  <a:lnTo>
                    <a:pt x="68834" y="1581912"/>
                  </a:lnTo>
                  <a:lnTo>
                    <a:pt x="76708" y="1581912"/>
                  </a:lnTo>
                  <a:lnTo>
                    <a:pt x="83400" y="1583778"/>
                  </a:lnTo>
                  <a:lnTo>
                    <a:pt x="88925" y="1588389"/>
                  </a:lnTo>
                  <a:lnTo>
                    <a:pt x="93459" y="1594345"/>
                  </a:lnTo>
                  <a:lnTo>
                    <a:pt x="97155" y="1600200"/>
                  </a:lnTo>
                  <a:lnTo>
                    <a:pt x="111353" y="1594637"/>
                  </a:lnTo>
                  <a:lnTo>
                    <a:pt x="110807" y="1581912"/>
                  </a:lnTo>
                  <a:lnTo>
                    <a:pt x="110159" y="1566799"/>
                  </a:lnTo>
                  <a:lnTo>
                    <a:pt x="110121" y="1566037"/>
                  </a:lnTo>
                  <a:lnTo>
                    <a:pt x="109766" y="1557832"/>
                  </a:lnTo>
                  <a:lnTo>
                    <a:pt x="103492" y="1513103"/>
                  </a:lnTo>
                  <a:lnTo>
                    <a:pt x="103619" y="1483995"/>
                  </a:lnTo>
                  <a:lnTo>
                    <a:pt x="103632" y="1483741"/>
                  </a:lnTo>
                  <a:lnTo>
                    <a:pt x="111252" y="1483741"/>
                  </a:lnTo>
                  <a:lnTo>
                    <a:pt x="118872" y="1483106"/>
                  </a:lnTo>
                  <a:lnTo>
                    <a:pt x="126492" y="1482725"/>
                  </a:lnTo>
                  <a:lnTo>
                    <a:pt x="145440" y="1526476"/>
                  </a:lnTo>
                  <a:lnTo>
                    <a:pt x="152844" y="1574228"/>
                  </a:lnTo>
                  <a:lnTo>
                    <a:pt x="152844" y="1499946"/>
                  </a:lnTo>
                  <a:lnTo>
                    <a:pt x="146532" y="1482725"/>
                  </a:lnTo>
                  <a:lnTo>
                    <a:pt x="143891" y="1475486"/>
                  </a:lnTo>
                  <a:lnTo>
                    <a:pt x="146646" y="1465262"/>
                  </a:lnTo>
                  <a:lnTo>
                    <a:pt x="147015" y="1463929"/>
                  </a:lnTo>
                  <a:lnTo>
                    <a:pt x="147612" y="1442085"/>
                  </a:lnTo>
                  <a:lnTo>
                    <a:pt x="147599" y="1436243"/>
                  </a:lnTo>
                  <a:lnTo>
                    <a:pt x="147370" y="1419847"/>
                  </a:lnTo>
                  <a:lnTo>
                    <a:pt x="147485" y="1391780"/>
                  </a:lnTo>
                  <a:lnTo>
                    <a:pt x="145605" y="1386840"/>
                  </a:lnTo>
                  <a:lnTo>
                    <a:pt x="143865" y="1382255"/>
                  </a:lnTo>
                  <a:lnTo>
                    <a:pt x="136423" y="1375956"/>
                  </a:lnTo>
                  <a:lnTo>
                    <a:pt x="129667" y="1375041"/>
                  </a:lnTo>
                  <a:lnTo>
                    <a:pt x="129667" y="1442085"/>
                  </a:lnTo>
                  <a:lnTo>
                    <a:pt x="129667" y="1463929"/>
                  </a:lnTo>
                  <a:lnTo>
                    <a:pt x="109918" y="1464843"/>
                  </a:lnTo>
                  <a:lnTo>
                    <a:pt x="90678" y="1465262"/>
                  </a:lnTo>
                  <a:lnTo>
                    <a:pt x="90678" y="1566037"/>
                  </a:lnTo>
                  <a:lnTo>
                    <a:pt x="84366" y="1563878"/>
                  </a:lnTo>
                  <a:lnTo>
                    <a:pt x="77812" y="1563281"/>
                  </a:lnTo>
                  <a:lnTo>
                    <a:pt x="71310" y="1564259"/>
                  </a:lnTo>
                  <a:lnTo>
                    <a:pt x="65151" y="1566799"/>
                  </a:lnTo>
                  <a:lnTo>
                    <a:pt x="67995" y="1545691"/>
                  </a:lnTo>
                  <a:lnTo>
                    <a:pt x="70396" y="1525206"/>
                  </a:lnTo>
                  <a:lnTo>
                    <a:pt x="72466" y="1504645"/>
                  </a:lnTo>
                  <a:lnTo>
                    <a:pt x="74168" y="1483995"/>
                  </a:lnTo>
                  <a:lnTo>
                    <a:pt x="85471" y="1483995"/>
                  </a:lnTo>
                  <a:lnTo>
                    <a:pt x="85280" y="1504810"/>
                  </a:lnTo>
                  <a:lnTo>
                    <a:pt x="86067" y="1525206"/>
                  </a:lnTo>
                  <a:lnTo>
                    <a:pt x="87858" y="1545691"/>
                  </a:lnTo>
                  <a:lnTo>
                    <a:pt x="90678" y="1566037"/>
                  </a:lnTo>
                  <a:lnTo>
                    <a:pt x="90678" y="1465262"/>
                  </a:lnTo>
                  <a:lnTo>
                    <a:pt x="90297" y="1465262"/>
                  </a:lnTo>
                  <a:lnTo>
                    <a:pt x="70764" y="1465224"/>
                  </a:lnTo>
                  <a:lnTo>
                    <a:pt x="51308" y="1464691"/>
                  </a:lnTo>
                  <a:lnTo>
                    <a:pt x="51689" y="1464691"/>
                  </a:lnTo>
                  <a:lnTo>
                    <a:pt x="95923" y="1451864"/>
                  </a:lnTo>
                  <a:lnTo>
                    <a:pt x="129667" y="1442085"/>
                  </a:lnTo>
                  <a:lnTo>
                    <a:pt x="129667" y="1375041"/>
                  </a:lnTo>
                  <a:lnTo>
                    <a:pt x="129413" y="1375016"/>
                  </a:lnTo>
                  <a:lnTo>
                    <a:pt x="129413" y="1423543"/>
                  </a:lnTo>
                  <a:lnTo>
                    <a:pt x="31496" y="1451864"/>
                  </a:lnTo>
                  <a:lnTo>
                    <a:pt x="31496" y="1436243"/>
                  </a:lnTo>
                  <a:lnTo>
                    <a:pt x="52539" y="1425778"/>
                  </a:lnTo>
                  <a:lnTo>
                    <a:pt x="70396" y="1416431"/>
                  </a:lnTo>
                  <a:lnTo>
                    <a:pt x="74066" y="1414513"/>
                  </a:lnTo>
                  <a:lnTo>
                    <a:pt x="95072" y="1402372"/>
                  </a:lnTo>
                  <a:lnTo>
                    <a:pt x="114554" y="1389253"/>
                  </a:lnTo>
                  <a:lnTo>
                    <a:pt x="119126" y="1390142"/>
                  </a:lnTo>
                  <a:lnTo>
                    <a:pt x="121031" y="1389253"/>
                  </a:lnTo>
                  <a:lnTo>
                    <a:pt x="124320" y="1387729"/>
                  </a:lnTo>
                  <a:lnTo>
                    <a:pt x="126238" y="1386840"/>
                  </a:lnTo>
                  <a:lnTo>
                    <a:pt x="128765" y="1390904"/>
                  </a:lnTo>
                  <a:lnTo>
                    <a:pt x="129070" y="1398460"/>
                  </a:lnTo>
                  <a:lnTo>
                    <a:pt x="129235" y="1406994"/>
                  </a:lnTo>
                  <a:lnTo>
                    <a:pt x="129413" y="1423543"/>
                  </a:lnTo>
                  <a:lnTo>
                    <a:pt x="129413" y="1375016"/>
                  </a:lnTo>
                  <a:lnTo>
                    <a:pt x="127889" y="1374800"/>
                  </a:lnTo>
                  <a:lnTo>
                    <a:pt x="126834" y="1374648"/>
                  </a:lnTo>
                  <a:lnTo>
                    <a:pt x="124968" y="1374394"/>
                  </a:lnTo>
                  <a:lnTo>
                    <a:pt x="115392" y="1358049"/>
                  </a:lnTo>
                  <a:lnTo>
                    <a:pt x="113538" y="1354886"/>
                  </a:lnTo>
                  <a:lnTo>
                    <a:pt x="113538" y="1374648"/>
                  </a:lnTo>
                  <a:lnTo>
                    <a:pt x="97269" y="1374368"/>
                  </a:lnTo>
                  <a:lnTo>
                    <a:pt x="92329" y="1374432"/>
                  </a:lnTo>
                  <a:lnTo>
                    <a:pt x="92329" y="1388364"/>
                  </a:lnTo>
                  <a:lnTo>
                    <a:pt x="78295" y="1395272"/>
                  </a:lnTo>
                  <a:lnTo>
                    <a:pt x="62166" y="1402740"/>
                  </a:lnTo>
                  <a:lnTo>
                    <a:pt x="31623" y="1416431"/>
                  </a:lnTo>
                  <a:lnTo>
                    <a:pt x="31699" y="1406994"/>
                  </a:lnTo>
                  <a:lnTo>
                    <a:pt x="31623" y="1387729"/>
                  </a:lnTo>
                  <a:lnTo>
                    <a:pt x="76530" y="1388059"/>
                  </a:lnTo>
                  <a:lnTo>
                    <a:pt x="92075" y="1388364"/>
                  </a:lnTo>
                  <a:lnTo>
                    <a:pt x="92329" y="1388364"/>
                  </a:lnTo>
                  <a:lnTo>
                    <a:pt x="92329" y="1374432"/>
                  </a:lnTo>
                  <a:lnTo>
                    <a:pt x="61341" y="1374800"/>
                  </a:lnTo>
                  <a:lnTo>
                    <a:pt x="45085" y="1374648"/>
                  </a:lnTo>
                  <a:lnTo>
                    <a:pt x="44831" y="1374140"/>
                  </a:lnTo>
                  <a:lnTo>
                    <a:pt x="45720" y="1370584"/>
                  </a:lnTo>
                  <a:lnTo>
                    <a:pt x="45974" y="1370203"/>
                  </a:lnTo>
                  <a:lnTo>
                    <a:pt x="46355" y="1370203"/>
                  </a:lnTo>
                  <a:lnTo>
                    <a:pt x="63271" y="1359217"/>
                  </a:lnTo>
                  <a:lnTo>
                    <a:pt x="86029" y="1358049"/>
                  </a:lnTo>
                  <a:lnTo>
                    <a:pt x="105752" y="1364068"/>
                  </a:lnTo>
                  <a:lnTo>
                    <a:pt x="113538" y="1374648"/>
                  </a:lnTo>
                  <a:lnTo>
                    <a:pt x="113538" y="1354886"/>
                  </a:lnTo>
                  <a:lnTo>
                    <a:pt x="113169" y="1354251"/>
                  </a:lnTo>
                  <a:lnTo>
                    <a:pt x="89408" y="1349222"/>
                  </a:lnTo>
                  <a:lnTo>
                    <a:pt x="89408" y="0"/>
                  </a:lnTo>
                  <a:lnTo>
                    <a:pt x="71120" y="0"/>
                  </a:lnTo>
                  <a:lnTo>
                    <a:pt x="71120" y="1348803"/>
                  </a:lnTo>
                  <a:lnTo>
                    <a:pt x="45732" y="1353197"/>
                  </a:lnTo>
                  <a:lnTo>
                    <a:pt x="30099" y="1371981"/>
                  </a:lnTo>
                  <a:lnTo>
                    <a:pt x="21259" y="1375321"/>
                  </a:lnTo>
                  <a:lnTo>
                    <a:pt x="15900" y="1382102"/>
                  </a:lnTo>
                  <a:lnTo>
                    <a:pt x="13449" y="1390904"/>
                  </a:lnTo>
                  <a:lnTo>
                    <a:pt x="13373" y="1402080"/>
                  </a:lnTo>
                  <a:lnTo>
                    <a:pt x="13754" y="1419847"/>
                  </a:lnTo>
                  <a:lnTo>
                    <a:pt x="12966" y="1436243"/>
                  </a:lnTo>
                  <a:lnTo>
                    <a:pt x="12877" y="1451864"/>
                  </a:lnTo>
                  <a:lnTo>
                    <a:pt x="12954" y="1459979"/>
                  </a:lnTo>
                  <a:lnTo>
                    <a:pt x="16891" y="1478153"/>
                  </a:lnTo>
                  <a:lnTo>
                    <a:pt x="16891" y="1478788"/>
                  </a:lnTo>
                  <a:lnTo>
                    <a:pt x="5524" y="1525892"/>
                  </a:lnTo>
                  <a:lnTo>
                    <a:pt x="114" y="1567294"/>
                  </a:lnTo>
                  <a:lnTo>
                    <a:pt x="0" y="1603121"/>
                  </a:lnTo>
                  <a:lnTo>
                    <a:pt x="4483" y="1633499"/>
                  </a:lnTo>
                  <a:lnTo>
                    <a:pt x="24485" y="1678355"/>
                  </a:lnTo>
                  <a:lnTo>
                    <a:pt x="54698" y="1702828"/>
                  </a:lnTo>
                  <a:lnTo>
                    <a:pt x="89623" y="1707883"/>
                  </a:lnTo>
                  <a:lnTo>
                    <a:pt x="107149" y="1703438"/>
                  </a:lnTo>
                  <a:lnTo>
                    <a:pt x="138925" y="1681162"/>
                  </a:lnTo>
                  <a:lnTo>
                    <a:pt x="161759" y="1641868"/>
                  </a:lnTo>
                  <a:lnTo>
                    <a:pt x="168122" y="1616138"/>
                  </a:lnTo>
                  <a:lnTo>
                    <a:pt x="170192" y="1586522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8029193" y="1628394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40" h="29210">
                  <a:moveTo>
                    <a:pt x="0" y="0"/>
                  </a:moveTo>
                  <a:lnTo>
                    <a:pt x="5911" y="8042"/>
                  </a:lnTo>
                  <a:lnTo>
                    <a:pt x="12525" y="15573"/>
                  </a:lnTo>
                  <a:lnTo>
                    <a:pt x="19734" y="22556"/>
                  </a:lnTo>
                  <a:lnTo>
                    <a:pt x="27431" y="28955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7184135" y="0"/>
            <a:ext cx="1644650" cy="4470400"/>
            <a:chOff x="7184135" y="0"/>
            <a:chExt cx="1644650" cy="4470400"/>
          </a:xfrm>
        </p:grpSpPr>
        <p:sp>
          <p:nvSpPr>
            <p:cNvPr id="37" name="object 37"/>
            <p:cNvSpPr/>
            <p:nvPr/>
          </p:nvSpPr>
          <p:spPr>
            <a:xfrm>
              <a:off x="8019288" y="3404615"/>
              <a:ext cx="809625" cy="1065530"/>
            </a:xfrm>
            <a:custGeom>
              <a:avLst/>
              <a:gdLst/>
              <a:ahLst/>
              <a:cxnLst/>
              <a:rect l="l" t="t" r="r" b="b"/>
              <a:pathLst>
                <a:path w="809625" h="1065529">
                  <a:moveTo>
                    <a:pt x="809244" y="532638"/>
                  </a:moveTo>
                  <a:lnTo>
                    <a:pt x="807148" y="478193"/>
                  </a:lnTo>
                  <a:lnTo>
                    <a:pt x="801014" y="425310"/>
                  </a:lnTo>
                  <a:lnTo>
                    <a:pt x="791044" y="374269"/>
                  </a:lnTo>
                  <a:lnTo>
                    <a:pt x="777443" y="325335"/>
                  </a:lnTo>
                  <a:lnTo>
                    <a:pt x="760412" y="278777"/>
                  </a:lnTo>
                  <a:lnTo>
                    <a:pt x="740143" y="234861"/>
                  </a:lnTo>
                  <a:lnTo>
                    <a:pt x="716864" y="193852"/>
                  </a:lnTo>
                  <a:lnTo>
                    <a:pt x="690740" y="156019"/>
                  </a:lnTo>
                  <a:lnTo>
                    <a:pt x="662012" y="121640"/>
                  </a:lnTo>
                  <a:lnTo>
                    <a:pt x="630872" y="90982"/>
                  </a:lnTo>
                  <a:lnTo>
                    <a:pt x="597509" y="64300"/>
                  </a:lnTo>
                  <a:lnTo>
                    <a:pt x="562140" y="41871"/>
                  </a:lnTo>
                  <a:lnTo>
                    <a:pt x="524954" y="23952"/>
                  </a:lnTo>
                  <a:lnTo>
                    <a:pt x="486181" y="10833"/>
                  </a:lnTo>
                  <a:lnTo>
                    <a:pt x="445998" y="2755"/>
                  </a:lnTo>
                  <a:lnTo>
                    <a:pt x="404622" y="0"/>
                  </a:lnTo>
                  <a:lnTo>
                    <a:pt x="363232" y="2755"/>
                  </a:lnTo>
                  <a:lnTo>
                    <a:pt x="323049" y="10833"/>
                  </a:lnTo>
                  <a:lnTo>
                    <a:pt x="284276" y="23952"/>
                  </a:lnTo>
                  <a:lnTo>
                    <a:pt x="247091" y="41871"/>
                  </a:lnTo>
                  <a:lnTo>
                    <a:pt x="211721" y="64300"/>
                  </a:lnTo>
                  <a:lnTo>
                    <a:pt x="178358" y="90982"/>
                  </a:lnTo>
                  <a:lnTo>
                    <a:pt x="147218" y="121640"/>
                  </a:lnTo>
                  <a:lnTo>
                    <a:pt x="118491" y="156032"/>
                  </a:lnTo>
                  <a:lnTo>
                    <a:pt x="92367" y="193852"/>
                  </a:lnTo>
                  <a:lnTo>
                    <a:pt x="69088" y="234861"/>
                  </a:lnTo>
                  <a:lnTo>
                    <a:pt x="48818" y="278777"/>
                  </a:lnTo>
                  <a:lnTo>
                    <a:pt x="31788" y="325335"/>
                  </a:lnTo>
                  <a:lnTo>
                    <a:pt x="18186" y="374269"/>
                  </a:lnTo>
                  <a:lnTo>
                    <a:pt x="8216" y="425310"/>
                  </a:lnTo>
                  <a:lnTo>
                    <a:pt x="2082" y="478193"/>
                  </a:lnTo>
                  <a:lnTo>
                    <a:pt x="0" y="532638"/>
                  </a:lnTo>
                  <a:lnTo>
                    <a:pt x="2082" y="587108"/>
                  </a:lnTo>
                  <a:lnTo>
                    <a:pt x="8216" y="639991"/>
                  </a:lnTo>
                  <a:lnTo>
                    <a:pt x="18186" y="691032"/>
                  </a:lnTo>
                  <a:lnTo>
                    <a:pt x="31788" y="739978"/>
                  </a:lnTo>
                  <a:lnTo>
                    <a:pt x="48818" y="786536"/>
                  </a:lnTo>
                  <a:lnTo>
                    <a:pt x="69088" y="830453"/>
                  </a:lnTo>
                  <a:lnTo>
                    <a:pt x="92367" y="871448"/>
                  </a:lnTo>
                  <a:lnTo>
                    <a:pt x="118491" y="909281"/>
                  </a:lnTo>
                  <a:lnTo>
                    <a:pt x="147218" y="943660"/>
                  </a:lnTo>
                  <a:lnTo>
                    <a:pt x="178358" y="974318"/>
                  </a:lnTo>
                  <a:lnTo>
                    <a:pt x="211721" y="1001001"/>
                  </a:lnTo>
                  <a:lnTo>
                    <a:pt x="247091" y="1023429"/>
                  </a:lnTo>
                  <a:lnTo>
                    <a:pt x="284276" y="1041336"/>
                  </a:lnTo>
                  <a:lnTo>
                    <a:pt x="323049" y="1054455"/>
                  </a:lnTo>
                  <a:lnTo>
                    <a:pt x="363232" y="1062532"/>
                  </a:lnTo>
                  <a:lnTo>
                    <a:pt x="404622" y="1065276"/>
                  </a:lnTo>
                  <a:lnTo>
                    <a:pt x="445998" y="1062532"/>
                  </a:lnTo>
                  <a:lnTo>
                    <a:pt x="486181" y="1054455"/>
                  </a:lnTo>
                  <a:lnTo>
                    <a:pt x="524954" y="1041336"/>
                  </a:lnTo>
                  <a:lnTo>
                    <a:pt x="562140" y="1023429"/>
                  </a:lnTo>
                  <a:lnTo>
                    <a:pt x="597509" y="1001001"/>
                  </a:lnTo>
                  <a:lnTo>
                    <a:pt x="630872" y="974318"/>
                  </a:lnTo>
                  <a:lnTo>
                    <a:pt x="662012" y="943660"/>
                  </a:lnTo>
                  <a:lnTo>
                    <a:pt x="690740" y="909281"/>
                  </a:lnTo>
                  <a:lnTo>
                    <a:pt x="716864" y="871448"/>
                  </a:lnTo>
                  <a:lnTo>
                    <a:pt x="740143" y="830453"/>
                  </a:lnTo>
                  <a:lnTo>
                    <a:pt x="760412" y="786536"/>
                  </a:lnTo>
                  <a:lnTo>
                    <a:pt x="777443" y="739978"/>
                  </a:lnTo>
                  <a:lnTo>
                    <a:pt x="791044" y="691032"/>
                  </a:lnTo>
                  <a:lnTo>
                    <a:pt x="801014" y="639991"/>
                  </a:lnTo>
                  <a:lnTo>
                    <a:pt x="807148" y="587108"/>
                  </a:lnTo>
                  <a:lnTo>
                    <a:pt x="809244" y="532638"/>
                  </a:lnTo>
                  <a:close/>
                </a:path>
              </a:pathLst>
            </a:custGeom>
            <a:solidFill>
              <a:srgbClr val="0FA2FF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8284563" y="3601420"/>
              <a:ext cx="267970" cy="657225"/>
            </a:xfrm>
            <a:custGeom>
              <a:avLst/>
              <a:gdLst/>
              <a:ahLst/>
              <a:cxnLst/>
              <a:rect l="l" t="t" r="r" b="b"/>
              <a:pathLst>
                <a:path w="267970" h="657225">
                  <a:moveTo>
                    <a:pt x="142510" y="0"/>
                  </a:moveTo>
                  <a:lnTo>
                    <a:pt x="93135" y="2729"/>
                  </a:lnTo>
                  <a:lnTo>
                    <a:pt x="32539" y="8047"/>
                  </a:lnTo>
                  <a:lnTo>
                    <a:pt x="7755" y="82137"/>
                  </a:lnTo>
                  <a:lnTo>
                    <a:pt x="5424" y="132181"/>
                  </a:lnTo>
                  <a:lnTo>
                    <a:pt x="6226" y="184379"/>
                  </a:lnTo>
                  <a:lnTo>
                    <a:pt x="7480" y="233846"/>
                  </a:lnTo>
                  <a:lnTo>
                    <a:pt x="6504" y="275699"/>
                  </a:lnTo>
                  <a:lnTo>
                    <a:pt x="7884" y="313940"/>
                  </a:lnTo>
                  <a:lnTo>
                    <a:pt x="6271" y="356158"/>
                  </a:lnTo>
                  <a:lnTo>
                    <a:pt x="3317" y="400785"/>
                  </a:lnTo>
                  <a:lnTo>
                    <a:pt x="675" y="446257"/>
                  </a:lnTo>
                  <a:lnTo>
                    <a:pt x="0" y="491006"/>
                  </a:lnTo>
                  <a:lnTo>
                    <a:pt x="2943" y="533467"/>
                  </a:lnTo>
                  <a:lnTo>
                    <a:pt x="11160" y="572074"/>
                  </a:lnTo>
                  <a:lnTo>
                    <a:pt x="50024" y="631461"/>
                  </a:lnTo>
                  <a:lnTo>
                    <a:pt x="83979" y="649108"/>
                  </a:lnTo>
                  <a:lnTo>
                    <a:pt x="129821" y="656636"/>
                  </a:lnTo>
                  <a:lnTo>
                    <a:pt x="175504" y="647788"/>
                  </a:lnTo>
                  <a:lnTo>
                    <a:pt x="210006" y="628840"/>
                  </a:lnTo>
                  <a:lnTo>
                    <a:pt x="251531" y="567131"/>
                  </a:lnTo>
                  <a:lnTo>
                    <a:pt x="261583" y="527612"/>
                  </a:lnTo>
                  <a:lnTo>
                    <a:pt x="266514" y="484478"/>
                  </a:lnTo>
                  <a:lnTo>
                    <a:pt x="267840" y="439351"/>
                  </a:lnTo>
                  <a:lnTo>
                    <a:pt x="267074" y="393852"/>
                  </a:lnTo>
                  <a:lnTo>
                    <a:pt x="265732" y="349603"/>
                  </a:lnTo>
                  <a:lnTo>
                    <a:pt x="265330" y="308224"/>
                  </a:lnTo>
                  <a:lnTo>
                    <a:pt x="267859" y="176698"/>
                  </a:lnTo>
                  <a:lnTo>
                    <a:pt x="267961" y="127111"/>
                  </a:lnTo>
                  <a:lnTo>
                    <a:pt x="265795" y="87138"/>
                  </a:lnTo>
                  <a:lnTo>
                    <a:pt x="250185" y="32519"/>
                  </a:lnTo>
                  <a:lnTo>
                    <a:pt x="212074" y="5815"/>
                  </a:lnTo>
                  <a:lnTo>
                    <a:pt x="181783" y="735"/>
                  </a:lnTo>
                  <a:lnTo>
                    <a:pt x="142510" y="0"/>
                  </a:lnTo>
                  <a:close/>
                </a:path>
              </a:pathLst>
            </a:custGeom>
            <a:solidFill>
              <a:srgbClr val="CFE1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8337803" y="3398313"/>
              <a:ext cx="164326" cy="20137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8278330" y="0"/>
              <a:ext cx="283845" cy="4264660"/>
            </a:xfrm>
            <a:custGeom>
              <a:avLst/>
              <a:gdLst/>
              <a:ahLst/>
              <a:cxnLst/>
              <a:rect l="l" t="t" r="r" b="b"/>
              <a:pathLst>
                <a:path w="283845" h="4264660">
                  <a:moveTo>
                    <a:pt x="283438" y="3765550"/>
                  </a:moveTo>
                  <a:lnTo>
                    <a:pt x="283375" y="3708781"/>
                  </a:lnTo>
                  <a:lnTo>
                    <a:pt x="281406" y="3674999"/>
                  </a:lnTo>
                  <a:lnTo>
                    <a:pt x="272097" y="3641890"/>
                  </a:lnTo>
                  <a:lnTo>
                    <a:pt x="266712" y="3633876"/>
                  </a:lnTo>
                  <a:lnTo>
                    <a:pt x="266712" y="3732923"/>
                  </a:lnTo>
                  <a:lnTo>
                    <a:pt x="265531" y="3779545"/>
                  </a:lnTo>
                  <a:lnTo>
                    <a:pt x="263359" y="3826230"/>
                  </a:lnTo>
                  <a:lnTo>
                    <a:pt x="263817" y="3872103"/>
                  </a:lnTo>
                  <a:lnTo>
                    <a:pt x="261467" y="3906609"/>
                  </a:lnTo>
                  <a:lnTo>
                    <a:pt x="261835" y="3946588"/>
                  </a:lnTo>
                  <a:lnTo>
                    <a:pt x="263410" y="3989590"/>
                  </a:lnTo>
                  <a:lnTo>
                    <a:pt x="264541" y="4028516"/>
                  </a:lnTo>
                  <a:lnTo>
                    <a:pt x="264299" y="4080929"/>
                  </a:lnTo>
                  <a:lnTo>
                    <a:pt x="260604" y="4124363"/>
                  </a:lnTo>
                  <a:lnTo>
                    <a:pt x="252158" y="4164063"/>
                  </a:lnTo>
                  <a:lnTo>
                    <a:pt x="215074" y="4224833"/>
                  </a:lnTo>
                  <a:lnTo>
                    <a:pt x="141135" y="4248480"/>
                  </a:lnTo>
                  <a:lnTo>
                    <a:pt x="95288" y="4243349"/>
                  </a:lnTo>
                  <a:lnTo>
                    <a:pt x="61264" y="4221467"/>
                  </a:lnTo>
                  <a:lnTo>
                    <a:pt x="37884" y="4187329"/>
                  </a:lnTo>
                  <a:lnTo>
                    <a:pt x="23977" y="4145432"/>
                  </a:lnTo>
                  <a:lnTo>
                    <a:pt x="18402" y="4100284"/>
                  </a:lnTo>
                  <a:lnTo>
                    <a:pt x="19862" y="4059504"/>
                  </a:lnTo>
                  <a:lnTo>
                    <a:pt x="19939" y="4052659"/>
                  </a:lnTo>
                  <a:lnTo>
                    <a:pt x="21145" y="4006786"/>
                  </a:lnTo>
                  <a:lnTo>
                    <a:pt x="22085" y="3957637"/>
                  </a:lnTo>
                  <a:lnTo>
                    <a:pt x="23571" y="3858120"/>
                  </a:lnTo>
                  <a:lnTo>
                    <a:pt x="24409" y="3808565"/>
                  </a:lnTo>
                  <a:lnTo>
                    <a:pt x="25514" y="3758869"/>
                  </a:lnTo>
                  <a:lnTo>
                    <a:pt x="27051" y="3708781"/>
                  </a:lnTo>
                  <a:lnTo>
                    <a:pt x="29121" y="3660140"/>
                  </a:lnTo>
                  <a:lnTo>
                    <a:pt x="40309" y="3623602"/>
                  </a:lnTo>
                  <a:lnTo>
                    <a:pt x="91122" y="3605530"/>
                  </a:lnTo>
                  <a:lnTo>
                    <a:pt x="125895" y="3606419"/>
                  </a:lnTo>
                  <a:lnTo>
                    <a:pt x="127012" y="3613416"/>
                  </a:lnTo>
                  <a:lnTo>
                    <a:pt x="127673" y="3620770"/>
                  </a:lnTo>
                  <a:lnTo>
                    <a:pt x="127673" y="3627882"/>
                  </a:lnTo>
                  <a:lnTo>
                    <a:pt x="96329" y="3657003"/>
                  </a:lnTo>
                  <a:lnTo>
                    <a:pt x="83489" y="3697643"/>
                  </a:lnTo>
                  <a:lnTo>
                    <a:pt x="92862" y="3736619"/>
                  </a:lnTo>
                  <a:lnTo>
                    <a:pt x="128181" y="3760724"/>
                  </a:lnTo>
                  <a:lnTo>
                    <a:pt x="128562" y="3831082"/>
                  </a:lnTo>
                  <a:lnTo>
                    <a:pt x="95097" y="3841445"/>
                  </a:lnTo>
                  <a:lnTo>
                    <a:pt x="74930" y="3864622"/>
                  </a:lnTo>
                  <a:lnTo>
                    <a:pt x="68135" y="3894074"/>
                  </a:lnTo>
                  <a:lnTo>
                    <a:pt x="74828" y="3923271"/>
                  </a:lnTo>
                  <a:lnTo>
                    <a:pt x="95110" y="3945699"/>
                  </a:lnTo>
                  <a:lnTo>
                    <a:pt x="129070" y="3954818"/>
                  </a:lnTo>
                  <a:lnTo>
                    <a:pt x="129451" y="4034675"/>
                  </a:lnTo>
                  <a:lnTo>
                    <a:pt x="98907" y="4052659"/>
                  </a:lnTo>
                  <a:lnTo>
                    <a:pt x="83083" y="4072178"/>
                  </a:lnTo>
                  <a:lnTo>
                    <a:pt x="79146" y="4091267"/>
                  </a:lnTo>
                  <a:lnTo>
                    <a:pt x="84277" y="4107929"/>
                  </a:lnTo>
                  <a:lnTo>
                    <a:pt x="95681" y="4120184"/>
                  </a:lnTo>
                  <a:lnTo>
                    <a:pt x="110528" y="4126065"/>
                  </a:lnTo>
                  <a:lnTo>
                    <a:pt x="126009" y="4123563"/>
                  </a:lnTo>
                  <a:lnTo>
                    <a:pt x="139306" y="4110698"/>
                  </a:lnTo>
                  <a:lnTo>
                    <a:pt x="140055" y="4108412"/>
                  </a:lnTo>
                  <a:lnTo>
                    <a:pt x="147027" y="4087279"/>
                  </a:lnTo>
                  <a:lnTo>
                    <a:pt x="129070" y="4087279"/>
                  </a:lnTo>
                  <a:lnTo>
                    <a:pt x="128892" y="4087279"/>
                  </a:lnTo>
                  <a:lnTo>
                    <a:pt x="116039" y="4108412"/>
                  </a:lnTo>
                  <a:lnTo>
                    <a:pt x="101549" y="4099725"/>
                  </a:lnTo>
                  <a:lnTo>
                    <a:pt x="100952" y="4076357"/>
                  </a:lnTo>
                  <a:lnTo>
                    <a:pt x="129705" y="4053560"/>
                  </a:lnTo>
                  <a:lnTo>
                    <a:pt x="129921" y="4059504"/>
                  </a:lnTo>
                  <a:lnTo>
                    <a:pt x="129933" y="4072178"/>
                  </a:lnTo>
                  <a:lnTo>
                    <a:pt x="129679" y="4078871"/>
                  </a:lnTo>
                  <a:lnTo>
                    <a:pt x="129070" y="4087215"/>
                  </a:lnTo>
                  <a:lnTo>
                    <a:pt x="147053" y="4087215"/>
                  </a:lnTo>
                  <a:lnTo>
                    <a:pt x="147612" y="4085501"/>
                  </a:lnTo>
                  <a:lnTo>
                    <a:pt x="148018" y="4053560"/>
                  </a:lnTo>
                  <a:lnTo>
                    <a:pt x="148120" y="4045978"/>
                  </a:lnTo>
                  <a:lnTo>
                    <a:pt x="182003" y="4028516"/>
                  </a:lnTo>
                  <a:lnTo>
                    <a:pt x="182956" y="4027157"/>
                  </a:lnTo>
                  <a:lnTo>
                    <a:pt x="200456" y="4002354"/>
                  </a:lnTo>
                  <a:lnTo>
                    <a:pt x="201866" y="3974185"/>
                  </a:lnTo>
                  <a:lnTo>
                    <a:pt x="189509" y="3957307"/>
                  </a:lnTo>
                  <a:lnTo>
                    <a:pt x="185305" y="3951579"/>
                  </a:lnTo>
                  <a:lnTo>
                    <a:pt x="185305" y="3989590"/>
                  </a:lnTo>
                  <a:lnTo>
                    <a:pt x="174929" y="4011180"/>
                  </a:lnTo>
                  <a:lnTo>
                    <a:pt x="147866" y="4027157"/>
                  </a:lnTo>
                  <a:lnTo>
                    <a:pt x="147751" y="4016438"/>
                  </a:lnTo>
                  <a:lnTo>
                    <a:pt x="147637" y="4002354"/>
                  </a:lnTo>
                  <a:lnTo>
                    <a:pt x="147561" y="3989590"/>
                  </a:lnTo>
                  <a:lnTo>
                    <a:pt x="147485" y="3957637"/>
                  </a:lnTo>
                  <a:lnTo>
                    <a:pt x="147231" y="3957307"/>
                  </a:lnTo>
                  <a:lnTo>
                    <a:pt x="176809" y="3969321"/>
                  </a:lnTo>
                  <a:lnTo>
                    <a:pt x="185305" y="3989590"/>
                  </a:lnTo>
                  <a:lnTo>
                    <a:pt x="185305" y="3951579"/>
                  </a:lnTo>
                  <a:lnTo>
                    <a:pt x="184658" y="3950690"/>
                  </a:lnTo>
                  <a:lnTo>
                    <a:pt x="147231" y="3938549"/>
                  </a:lnTo>
                  <a:lnTo>
                    <a:pt x="147218" y="3935996"/>
                  </a:lnTo>
                  <a:lnTo>
                    <a:pt x="146862" y="3849624"/>
                  </a:lnTo>
                  <a:lnTo>
                    <a:pt x="146850" y="3846449"/>
                  </a:lnTo>
                  <a:lnTo>
                    <a:pt x="183464" y="3833114"/>
                  </a:lnTo>
                  <a:lnTo>
                    <a:pt x="187528" y="3827907"/>
                  </a:lnTo>
                  <a:lnTo>
                    <a:pt x="201726" y="3809746"/>
                  </a:lnTo>
                  <a:lnTo>
                    <a:pt x="201637" y="3782987"/>
                  </a:lnTo>
                  <a:lnTo>
                    <a:pt x="187921" y="3765550"/>
                  </a:lnTo>
                  <a:lnTo>
                    <a:pt x="185483" y="3762464"/>
                  </a:lnTo>
                  <a:lnTo>
                    <a:pt x="185483" y="3797541"/>
                  </a:lnTo>
                  <a:lnTo>
                    <a:pt x="176199" y="3816400"/>
                  </a:lnTo>
                  <a:lnTo>
                    <a:pt x="146342" y="3827907"/>
                  </a:lnTo>
                  <a:lnTo>
                    <a:pt x="146342" y="3765550"/>
                  </a:lnTo>
                  <a:lnTo>
                    <a:pt x="175196" y="3778288"/>
                  </a:lnTo>
                  <a:lnTo>
                    <a:pt x="185483" y="3797541"/>
                  </a:lnTo>
                  <a:lnTo>
                    <a:pt x="185483" y="3762464"/>
                  </a:lnTo>
                  <a:lnTo>
                    <a:pt x="183172" y="3759517"/>
                  </a:lnTo>
                  <a:lnTo>
                    <a:pt x="146342" y="3745992"/>
                  </a:lnTo>
                  <a:lnTo>
                    <a:pt x="146329" y="3740277"/>
                  </a:lnTo>
                  <a:lnTo>
                    <a:pt x="146215" y="3674999"/>
                  </a:lnTo>
                  <a:lnTo>
                    <a:pt x="145796" y="3625710"/>
                  </a:lnTo>
                  <a:lnTo>
                    <a:pt x="145072" y="3607943"/>
                  </a:lnTo>
                  <a:lnTo>
                    <a:pt x="193979" y="3609124"/>
                  </a:lnTo>
                  <a:lnTo>
                    <a:pt x="201371" y="3609162"/>
                  </a:lnTo>
                  <a:lnTo>
                    <a:pt x="204889" y="3608959"/>
                  </a:lnTo>
                  <a:lnTo>
                    <a:pt x="219468" y="3611232"/>
                  </a:lnTo>
                  <a:lnTo>
                    <a:pt x="251625" y="3643376"/>
                  </a:lnTo>
                  <a:lnTo>
                    <a:pt x="263283" y="3687254"/>
                  </a:lnTo>
                  <a:lnTo>
                    <a:pt x="266712" y="3732923"/>
                  </a:lnTo>
                  <a:lnTo>
                    <a:pt x="266712" y="3633876"/>
                  </a:lnTo>
                  <a:lnTo>
                    <a:pt x="253682" y="3614458"/>
                  </a:lnTo>
                  <a:lnTo>
                    <a:pt x="244132" y="3608959"/>
                  </a:lnTo>
                  <a:lnTo>
                    <a:pt x="242354" y="3607943"/>
                  </a:lnTo>
                  <a:lnTo>
                    <a:pt x="238150" y="3605530"/>
                  </a:lnTo>
                  <a:lnTo>
                    <a:pt x="224447" y="3597656"/>
                  </a:lnTo>
                  <a:lnTo>
                    <a:pt x="224828" y="3589909"/>
                  </a:lnTo>
                  <a:lnTo>
                    <a:pt x="226517" y="3555568"/>
                  </a:lnTo>
                  <a:lnTo>
                    <a:pt x="227368" y="3545840"/>
                  </a:lnTo>
                  <a:lnTo>
                    <a:pt x="231508" y="3498316"/>
                  </a:lnTo>
                  <a:lnTo>
                    <a:pt x="230644" y="3486531"/>
                  </a:lnTo>
                  <a:lnTo>
                    <a:pt x="227850" y="3448253"/>
                  </a:lnTo>
                  <a:lnTo>
                    <a:pt x="224663" y="3445510"/>
                  </a:lnTo>
                  <a:lnTo>
                    <a:pt x="213271" y="3435718"/>
                  </a:lnTo>
                  <a:lnTo>
                    <a:pt x="213271" y="3466973"/>
                  </a:lnTo>
                  <a:lnTo>
                    <a:pt x="211874" y="3467366"/>
                  </a:lnTo>
                  <a:lnTo>
                    <a:pt x="211874" y="3486531"/>
                  </a:lnTo>
                  <a:lnTo>
                    <a:pt x="210096" y="3527298"/>
                  </a:lnTo>
                  <a:lnTo>
                    <a:pt x="208953" y="3527526"/>
                  </a:lnTo>
                  <a:lnTo>
                    <a:pt x="208953" y="3545840"/>
                  </a:lnTo>
                  <a:lnTo>
                    <a:pt x="207048" y="3589909"/>
                  </a:lnTo>
                  <a:lnTo>
                    <a:pt x="128943" y="3589045"/>
                  </a:lnTo>
                  <a:lnTo>
                    <a:pt x="128943" y="3935996"/>
                  </a:lnTo>
                  <a:lnTo>
                    <a:pt x="96799" y="3921937"/>
                  </a:lnTo>
                  <a:lnTo>
                    <a:pt x="85788" y="3892753"/>
                  </a:lnTo>
                  <a:lnTo>
                    <a:pt x="96253" y="3863606"/>
                  </a:lnTo>
                  <a:lnTo>
                    <a:pt x="128562" y="3849624"/>
                  </a:lnTo>
                  <a:lnTo>
                    <a:pt x="128943" y="3935996"/>
                  </a:lnTo>
                  <a:lnTo>
                    <a:pt x="128943" y="3589045"/>
                  </a:lnTo>
                  <a:lnTo>
                    <a:pt x="128308" y="3589045"/>
                  </a:lnTo>
                  <a:lnTo>
                    <a:pt x="128308" y="3740277"/>
                  </a:lnTo>
                  <a:lnTo>
                    <a:pt x="128054" y="3740023"/>
                  </a:lnTo>
                  <a:lnTo>
                    <a:pt x="106591" y="3722217"/>
                  </a:lnTo>
                  <a:lnTo>
                    <a:pt x="100901" y="3696055"/>
                  </a:lnTo>
                  <a:lnTo>
                    <a:pt x="108686" y="3668979"/>
                  </a:lnTo>
                  <a:lnTo>
                    <a:pt x="127673" y="3648456"/>
                  </a:lnTo>
                  <a:lnTo>
                    <a:pt x="128028" y="3693630"/>
                  </a:lnTo>
                  <a:lnTo>
                    <a:pt x="128181" y="3717404"/>
                  </a:lnTo>
                  <a:lnTo>
                    <a:pt x="128308" y="3740277"/>
                  </a:lnTo>
                  <a:lnTo>
                    <a:pt x="128308" y="3589045"/>
                  </a:lnTo>
                  <a:lnTo>
                    <a:pt x="69507" y="3588385"/>
                  </a:lnTo>
                  <a:lnTo>
                    <a:pt x="70396" y="3583178"/>
                  </a:lnTo>
                  <a:lnTo>
                    <a:pt x="71158" y="3577971"/>
                  </a:lnTo>
                  <a:lnTo>
                    <a:pt x="71539" y="3572510"/>
                  </a:lnTo>
                  <a:lnTo>
                    <a:pt x="71412" y="3572383"/>
                  </a:lnTo>
                  <a:lnTo>
                    <a:pt x="169456" y="3553460"/>
                  </a:lnTo>
                  <a:lnTo>
                    <a:pt x="208953" y="3545840"/>
                  </a:lnTo>
                  <a:lnTo>
                    <a:pt x="208953" y="3527526"/>
                  </a:lnTo>
                  <a:lnTo>
                    <a:pt x="73825" y="3553460"/>
                  </a:lnTo>
                  <a:lnTo>
                    <a:pt x="74460" y="3545840"/>
                  </a:lnTo>
                  <a:lnTo>
                    <a:pt x="75653" y="3530714"/>
                  </a:lnTo>
                  <a:lnTo>
                    <a:pt x="76238" y="3523107"/>
                  </a:lnTo>
                  <a:lnTo>
                    <a:pt x="76111" y="3522980"/>
                  </a:lnTo>
                  <a:lnTo>
                    <a:pt x="146583" y="3504057"/>
                  </a:lnTo>
                  <a:lnTo>
                    <a:pt x="211874" y="3486531"/>
                  </a:lnTo>
                  <a:lnTo>
                    <a:pt x="211874" y="3467366"/>
                  </a:lnTo>
                  <a:lnTo>
                    <a:pt x="77762" y="3504057"/>
                  </a:lnTo>
                  <a:lnTo>
                    <a:pt x="78181" y="3489972"/>
                  </a:lnTo>
                  <a:lnTo>
                    <a:pt x="78498" y="3475888"/>
                  </a:lnTo>
                  <a:lnTo>
                    <a:pt x="78625" y="3466973"/>
                  </a:lnTo>
                  <a:lnTo>
                    <a:pt x="78740" y="3453866"/>
                  </a:lnTo>
                  <a:lnTo>
                    <a:pt x="78651" y="3447669"/>
                  </a:lnTo>
                  <a:lnTo>
                    <a:pt x="180505" y="3446399"/>
                  </a:lnTo>
                  <a:lnTo>
                    <a:pt x="192925" y="3445510"/>
                  </a:lnTo>
                  <a:lnTo>
                    <a:pt x="204546" y="3447351"/>
                  </a:lnTo>
                  <a:lnTo>
                    <a:pt x="212344" y="3453866"/>
                  </a:lnTo>
                  <a:lnTo>
                    <a:pt x="213271" y="3466973"/>
                  </a:lnTo>
                  <a:lnTo>
                    <a:pt x="213271" y="3435718"/>
                  </a:lnTo>
                  <a:lnTo>
                    <a:pt x="205905" y="3429381"/>
                  </a:lnTo>
                  <a:lnTo>
                    <a:pt x="204000" y="3427730"/>
                  </a:lnTo>
                  <a:lnTo>
                    <a:pt x="189839" y="3408743"/>
                  </a:lnTo>
                  <a:lnTo>
                    <a:pt x="184696" y="3401860"/>
                  </a:lnTo>
                  <a:lnTo>
                    <a:pt x="184696" y="3427603"/>
                  </a:lnTo>
                  <a:lnTo>
                    <a:pt x="135877" y="3428987"/>
                  </a:lnTo>
                  <a:lnTo>
                    <a:pt x="114769" y="3429381"/>
                  </a:lnTo>
                  <a:lnTo>
                    <a:pt x="105829" y="3428746"/>
                  </a:lnTo>
                  <a:lnTo>
                    <a:pt x="105702" y="3428746"/>
                  </a:lnTo>
                  <a:lnTo>
                    <a:pt x="118859" y="3412502"/>
                  </a:lnTo>
                  <a:lnTo>
                    <a:pt x="144526" y="3408743"/>
                  </a:lnTo>
                  <a:lnTo>
                    <a:pt x="170522" y="3414712"/>
                  </a:lnTo>
                  <a:lnTo>
                    <a:pt x="184696" y="3427603"/>
                  </a:lnTo>
                  <a:lnTo>
                    <a:pt x="184696" y="3401860"/>
                  </a:lnTo>
                  <a:lnTo>
                    <a:pt x="182994" y="3399574"/>
                  </a:lnTo>
                  <a:lnTo>
                    <a:pt x="152438" y="3391700"/>
                  </a:lnTo>
                  <a:lnTo>
                    <a:pt x="152438" y="0"/>
                  </a:lnTo>
                  <a:lnTo>
                    <a:pt x="134150" y="0"/>
                  </a:lnTo>
                  <a:lnTo>
                    <a:pt x="134150" y="3391649"/>
                  </a:lnTo>
                  <a:lnTo>
                    <a:pt x="105600" y="3398621"/>
                  </a:lnTo>
                  <a:lnTo>
                    <a:pt x="89827" y="3428746"/>
                  </a:lnTo>
                  <a:lnTo>
                    <a:pt x="80416" y="3428314"/>
                  </a:lnTo>
                  <a:lnTo>
                    <a:pt x="71259" y="3430016"/>
                  </a:lnTo>
                  <a:lnTo>
                    <a:pt x="64084" y="3435540"/>
                  </a:lnTo>
                  <a:lnTo>
                    <a:pt x="60617" y="3446526"/>
                  </a:lnTo>
                  <a:lnTo>
                    <a:pt x="58623" y="3483229"/>
                  </a:lnTo>
                  <a:lnTo>
                    <a:pt x="56946" y="3519919"/>
                  </a:lnTo>
                  <a:lnTo>
                    <a:pt x="54800" y="3556495"/>
                  </a:lnTo>
                  <a:lnTo>
                    <a:pt x="51473" y="3592830"/>
                  </a:lnTo>
                  <a:lnTo>
                    <a:pt x="26962" y="3613416"/>
                  </a:lnTo>
                  <a:lnTo>
                    <a:pt x="12623" y="3648595"/>
                  </a:lnTo>
                  <a:lnTo>
                    <a:pt x="5930" y="3693630"/>
                  </a:lnTo>
                  <a:lnTo>
                    <a:pt x="4521" y="3740023"/>
                  </a:lnTo>
                  <a:lnTo>
                    <a:pt x="4457" y="3745992"/>
                  </a:lnTo>
                  <a:lnTo>
                    <a:pt x="5511" y="3794214"/>
                  </a:lnTo>
                  <a:lnTo>
                    <a:pt x="6756" y="3840289"/>
                  </a:lnTo>
                  <a:lnTo>
                    <a:pt x="5778" y="3872103"/>
                  </a:lnTo>
                  <a:lnTo>
                    <a:pt x="5740" y="3892753"/>
                  </a:lnTo>
                  <a:lnTo>
                    <a:pt x="5969" y="3923271"/>
                  </a:lnTo>
                  <a:lnTo>
                    <a:pt x="3975" y="3969677"/>
                  </a:lnTo>
                  <a:lnTo>
                    <a:pt x="1397" y="4016438"/>
                  </a:lnTo>
                  <a:lnTo>
                    <a:pt x="0" y="4063073"/>
                  </a:lnTo>
                  <a:lnTo>
                    <a:pt x="1562" y="4109237"/>
                  </a:lnTo>
                  <a:lnTo>
                    <a:pt x="7835" y="4154589"/>
                  </a:lnTo>
                  <a:lnTo>
                    <a:pt x="20612" y="4198747"/>
                  </a:lnTo>
                  <a:lnTo>
                    <a:pt x="61188" y="4246677"/>
                  </a:lnTo>
                  <a:lnTo>
                    <a:pt x="136055" y="4264101"/>
                  </a:lnTo>
                  <a:lnTo>
                    <a:pt x="184734" y="4258284"/>
                  </a:lnTo>
                  <a:lnTo>
                    <a:pt x="204762" y="4248480"/>
                  </a:lnTo>
                  <a:lnTo>
                    <a:pt x="221983" y="4240073"/>
                  </a:lnTo>
                  <a:lnTo>
                    <a:pt x="249059" y="4212221"/>
                  </a:lnTo>
                  <a:lnTo>
                    <a:pt x="267208" y="4177487"/>
                  </a:lnTo>
                  <a:lnTo>
                    <a:pt x="277685" y="4138625"/>
                  </a:lnTo>
                  <a:lnTo>
                    <a:pt x="281724" y="4098379"/>
                  </a:lnTo>
                  <a:lnTo>
                    <a:pt x="280682" y="4063073"/>
                  </a:lnTo>
                  <a:lnTo>
                    <a:pt x="280708" y="4045978"/>
                  </a:lnTo>
                  <a:lnTo>
                    <a:pt x="281165" y="4002354"/>
                  </a:lnTo>
                  <a:lnTo>
                    <a:pt x="282867" y="3858120"/>
                  </a:lnTo>
                  <a:lnTo>
                    <a:pt x="283210" y="3816400"/>
                  </a:lnTo>
                  <a:lnTo>
                    <a:pt x="283324" y="3794214"/>
                  </a:lnTo>
                  <a:lnTo>
                    <a:pt x="283438" y="3765550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8323325" y="3987546"/>
              <a:ext cx="78105" cy="227329"/>
            </a:xfrm>
            <a:custGeom>
              <a:avLst/>
              <a:gdLst/>
              <a:ahLst/>
              <a:cxnLst/>
              <a:rect l="l" t="t" r="r" b="b"/>
              <a:pathLst>
                <a:path w="78104" h="227329">
                  <a:moveTo>
                    <a:pt x="0" y="88391"/>
                  </a:moveTo>
                  <a:lnTo>
                    <a:pt x="9233" y="129278"/>
                  </a:lnTo>
                  <a:lnTo>
                    <a:pt x="23955" y="169897"/>
                  </a:lnTo>
                  <a:lnTo>
                    <a:pt x="46130" y="204435"/>
                  </a:lnTo>
                  <a:lnTo>
                    <a:pt x="77724" y="227075"/>
                  </a:lnTo>
                </a:path>
                <a:path w="78104" h="227329">
                  <a:moveTo>
                    <a:pt x="0" y="0"/>
                  </a:moveTo>
                  <a:lnTo>
                    <a:pt x="762" y="11429"/>
                  </a:lnTo>
                  <a:lnTo>
                    <a:pt x="1524" y="22859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7184136" y="2919983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4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17EBFF">
                <a:alpha val="941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7406661" y="2903220"/>
              <a:ext cx="525145" cy="515620"/>
            </a:xfrm>
            <a:custGeom>
              <a:avLst/>
              <a:gdLst/>
              <a:ahLst/>
              <a:cxnLst/>
              <a:rect l="l" t="t" r="r" b="b"/>
              <a:pathLst>
                <a:path w="525145" h="515620">
                  <a:moveTo>
                    <a:pt x="268710" y="0"/>
                  </a:moveTo>
                  <a:lnTo>
                    <a:pt x="229147" y="6232"/>
                  </a:lnTo>
                  <a:lnTo>
                    <a:pt x="183953" y="17668"/>
                  </a:lnTo>
                  <a:lnTo>
                    <a:pt x="146498" y="37986"/>
                  </a:lnTo>
                  <a:lnTo>
                    <a:pt x="130153" y="70866"/>
                  </a:lnTo>
                  <a:lnTo>
                    <a:pt x="138760" y="102046"/>
                  </a:lnTo>
                  <a:lnTo>
                    <a:pt x="133893" y="136891"/>
                  </a:lnTo>
                  <a:lnTo>
                    <a:pt x="119047" y="174606"/>
                  </a:lnTo>
                  <a:lnTo>
                    <a:pt x="97720" y="214397"/>
                  </a:lnTo>
                  <a:lnTo>
                    <a:pt x="73408" y="255469"/>
                  </a:lnTo>
                  <a:lnTo>
                    <a:pt x="49606" y="297029"/>
                  </a:lnTo>
                  <a:lnTo>
                    <a:pt x="29813" y="338281"/>
                  </a:lnTo>
                  <a:lnTo>
                    <a:pt x="17523" y="378432"/>
                  </a:lnTo>
                  <a:lnTo>
                    <a:pt x="16234" y="416687"/>
                  </a:lnTo>
                  <a:lnTo>
                    <a:pt x="8092" y="430655"/>
                  </a:lnTo>
                  <a:lnTo>
                    <a:pt x="2248" y="449945"/>
                  </a:lnTo>
                  <a:lnTo>
                    <a:pt x="0" y="471783"/>
                  </a:lnTo>
                  <a:lnTo>
                    <a:pt x="2645" y="493394"/>
                  </a:lnTo>
                  <a:lnTo>
                    <a:pt x="49118" y="501335"/>
                  </a:lnTo>
                  <a:lnTo>
                    <a:pt x="95840" y="507476"/>
                  </a:lnTo>
                  <a:lnTo>
                    <a:pt x="142758" y="511820"/>
                  </a:lnTo>
                  <a:lnTo>
                    <a:pt x="189816" y="514365"/>
                  </a:lnTo>
                  <a:lnTo>
                    <a:pt x="236960" y="515112"/>
                  </a:lnTo>
                  <a:lnTo>
                    <a:pt x="285256" y="514380"/>
                  </a:lnTo>
                  <a:lnTo>
                    <a:pt x="333470" y="512054"/>
                  </a:lnTo>
                  <a:lnTo>
                    <a:pt x="381565" y="508126"/>
                  </a:lnTo>
                  <a:lnTo>
                    <a:pt x="429501" y="502590"/>
                  </a:lnTo>
                  <a:lnTo>
                    <a:pt x="477240" y="495438"/>
                  </a:lnTo>
                  <a:lnTo>
                    <a:pt x="524742" y="486663"/>
                  </a:lnTo>
                  <a:lnTo>
                    <a:pt x="524288" y="445839"/>
                  </a:lnTo>
                  <a:lnTo>
                    <a:pt x="515319" y="404043"/>
                  </a:lnTo>
                  <a:lnTo>
                    <a:pt x="500028" y="361594"/>
                  </a:lnTo>
                  <a:lnTo>
                    <a:pt x="480605" y="318808"/>
                  </a:lnTo>
                  <a:lnTo>
                    <a:pt x="438130" y="233494"/>
                  </a:lnTo>
                  <a:lnTo>
                    <a:pt x="419461" y="191599"/>
                  </a:lnTo>
                  <a:lnTo>
                    <a:pt x="405427" y="150636"/>
                  </a:lnTo>
                  <a:lnTo>
                    <a:pt x="398218" y="110921"/>
                  </a:lnTo>
                  <a:lnTo>
                    <a:pt x="400028" y="72771"/>
                  </a:lnTo>
                  <a:lnTo>
                    <a:pt x="384403" y="36611"/>
                  </a:lnTo>
                  <a:lnTo>
                    <a:pt x="351514" y="15621"/>
                  </a:lnTo>
                  <a:lnTo>
                    <a:pt x="310052" y="5012"/>
                  </a:lnTo>
                  <a:lnTo>
                    <a:pt x="268710" y="0"/>
                  </a:lnTo>
                  <a:close/>
                </a:path>
              </a:pathLst>
            </a:custGeom>
            <a:solidFill>
              <a:srgbClr val="E2EA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7426451" y="3395471"/>
              <a:ext cx="504825" cy="220979"/>
            </a:xfrm>
            <a:custGeom>
              <a:avLst/>
              <a:gdLst/>
              <a:ahLst/>
              <a:cxnLst/>
              <a:rect l="l" t="t" r="r" b="b"/>
              <a:pathLst>
                <a:path w="504825" h="220979">
                  <a:moveTo>
                    <a:pt x="504444" y="0"/>
                  </a:moveTo>
                  <a:lnTo>
                    <a:pt x="454421" y="8488"/>
                  </a:lnTo>
                  <a:lnTo>
                    <a:pt x="404384" y="15647"/>
                  </a:lnTo>
                  <a:lnTo>
                    <a:pt x="354302" y="21337"/>
                  </a:lnTo>
                  <a:lnTo>
                    <a:pt x="304147" y="25418"/>
                  </a:lnTo>
                  <a:lnTo>
                    <a:pt x="253888" y="27749"/>
                  </a:lnTo>
                  <a:lnTo>
                    <a:pt x="203496" y="28190"/>
                  </a:lnTo>
                  <a:lnTo>
                    <a:pt x="152941" y="26602"/>
                  </a:lnTo>
                  <a:lnTo>
                    <a:pt x="102193" y="22843"/>
                  </a:lnTo>
                  <a:lnTo>
                    <a:pt x="51222" y="16774"/>
                  </a:lnTo>
                  <a:lnTo>
                    <a:pt x="0" y="8254"/>
                  </a:lnTo>
                  <a:lnTo>
                    <a:pt x="14523" y="62427"/>
                  </a:lnTo>
                  <a:lnTo>
                    <a:pt x="36748" y="107662"/>
                  </a:lnTo>
                  <a:lnTo>
                    <a:pt x="65233" y="144488"/>
                  </a:lnTo>
                  <a:lnTo>
                    <a:pt x="98536" y="173434"/>
                  </a:lnTo>
                  <a:lnTo>
                    <a:pt x="135214" y="195028"/>
                  </a:lnTo>
                  <a:lnTo>
                    <a:pt x="173825" y="209798"/>
                  </a:lnTo>
                  <a:lnTo>
                    <a:pt x="212927" y="218272"/>
                  </a:lnTo>
                  <a:lnTo>
                    <a:pt x="251078" y="220979"/>
                  </a:lnTo>
                  <a:lnTo>
                    <a:pt x="292860" y="217709"/>
                  </a:lnTo>
                  <a:lnTo>
                    <a:pt x="334583" y="207793"/>
                  </a:lnTo>
                  <a:lnTo>
                    <a:pt x="374833" y="191076"/>
                  </a:lnTo>
                  <a:lnTo>
                    <a:pt x="412194" y="167401"/>
                  </a:lnTo>
                  <a:lnTo>
                    <a:pt x="445251" y="136613"/>
                  </a:lnTo>
                  <a:lnTo>
                    <a:pt x="472588" y="98553"/>
                  </a:lnTo>
                  <a:lnTo>
                    <a:pt x="492791" y="53068"/>
                  </a:lnTo>
                  <a:lnTo>
                    <a:pt x="504444" y="0"/>
                  </a:lnTo>
                  <a:close/>
                </a:path>
              </a:pathLst>
            </a:custGeom>
            <a:solidFill>
              <a:srgbClr val="C7F3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7565132" y="2680785"/>
              <a:ext cx="227058" cy="24072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7397635" y="0"/>
              <a:ext cx="545465" cy="3630295"/>
            </a:xfrm>
            <a:custGeom>
              <a:avLst/>
              <a:gdLst/>
              <a:ahLst/>
              <a:cxnLst/>
              <a:rect l="l" t="t" r="r" b="b"/>
              <a:pathLst>
                <a:path w="545465" h="3630295">
                  <a:moveTo>
                    <a:pt x="545096" y="3369767"/>
                  </a:moveTo>
                  <a:lnTo>
                    <a:pt x="544639" y="3346907"/>
                  </a:lnTo>
                  <a:lnTo>
                    <a:pt x="540943" y="3331667"/>
                  </a:lnTo>
                  <a:lnTo>
                    <a:pt x="539711" y="3326587"/>
                  </a:lnTo>
                  <a:lnTo>
                    <a:pt x="538861" y="3325317"/>
                  </a:lnTo>
                  <a:lnTo>
                    <a:pt x="538010" y="3324047"/>
                  </a:lnTo>
                  <a:lnTo>
                    <a:pt x="536308" y="3321507"/>
                  </a:lnTo>
                  <a:lnTo>
                    <a:pt x="533742" y="3317697"/>
                  </a:lnTo>
                  <a:lnTo>
                    <a:pt x="530339" y="3312617"/>
                  </a:lnTo>
                  <a:lnTo>
                    <a:pt x="528459" y="3304502"/>
                  </a:lnTo>
                  <a:lnTo>
                    <a:pt x="528459" y="3365957"/>
                  </a:lnTo>
                  <a:lnTo>
                    <a:pt x="523100" y="3383902"/>
                  </a:lnTo>
                  <a:lnTo>
                    <a:pt x="523100" y="3404057"/>
                  </a:lnTo>
                  <a:lnTo>
                    <a:pt x="509651" y="3454857"/>
                  </a:lnTo>
                  <a:lnTo>
                    <a:pt x="486194" y="3501847"/>
                  </a:lnTo>
                  <a:lnTo>
                    <a:pt x="453796" y="3542487"/>
                  </a:lnTo>
                  <a:lnTo>
                    <a:pt x="413537" y="3575507"/>
                  </a:lnTo>
                  <a:lnTo>
                    <a:pt x="366509" y="3599637"/>
                  </a:lnTo>
                  <a:lnTo>
                    <a:pt x="324040" y="3611067"/>
                  </a:lnTo>
                  <a:lnTo>
                    <a:pt x="280949" y="3614877"/>
                  </a:lnTo>
                  <a:lnTo>
                    <a:pt x="238213" y="3611067"/>
                  </a:lnTo>
                  <a:lnTo>
                    <a:pt x="196862" y="3599637"/>
                  </a:lnTo>
                  <a:lnTo>
                    <a:pt x="157924" y="3581857"/>
                  </a:lnTo>
                  <a:lnTo>
                    <a:pt x="122389" y="3557727"/>
                  </a:lnTo>
                  <a:lnTo>
                    <a:pt x="91300" y="3528517"/>
                  </a:lnTo>
                  <a:lnTo>
                    <a:pt x="65659" y="3494227"/>
                  </a:lnTo>
                  <a:lnTo>
                    <a:pt x="46482" y="3454857"/>
                  </a:lnTo>
                  <a:lnTo>
                    <a:pt x="34785" y="3412947"/>
                  </a:lnTo>
                  <a:lnTo>
                    <a:pt x="83375" y="3420567"/>
                  </a:lnTo>
                  <a:lnTo>
                    <a:pt x="132143" y="3425647"/>
                  </a:lnTo>
                  <a:lnTo>
                    <a:pt x="181025" y="3429457"/>
                  </a:lnTo>
                  <a:lnTo>
                    <a:pt x="229958" y="3430727"/>
                  </a:lnTo>
                  <a:lnTo>
                    <a:pt x="278917" y="3430727"/>
                  </a:lnTo>
                  <a:lnTo>
                    <a:pt x="327850" y="3429457"/>
                  </a:lnTo>
                  <a:lnTo>
                    <a:pt x="376682" y="3425647"/>
                  </a:lnTo>
                  <a:lnTo>
                    <a:pt x="473913" y="3412947"/>
                  </a:lnTo>
                  <a:lnTo>
                    <a:pt x="479945" y="3411677"/>
                  </a:lnTo>
                  <a:lnTo>
                    <a:pt x="522211" y="3402787"/>
                  </a:lnTo>
                  <a:lnTo>
                    <a:pt x="523100" y="3404057"/>
                  </a:lnTo>
                  <a:lnTo>
                    <a:pt x="523100" y="3383902"/>
                  </a:lnTo>
                  <a:lnTo>
                    <a:pt x="474065" y="3393897"/>
                  </a:lnTo>
                  <a:lnTo>
                    <a:pt x="424014" y="3401517"/>
                  </a:lnTo>
                  <a:lnTo>
                    <a:pt x="373773" y="3406597"/>
                  </a:lnTo>
                  <a:lnTo>
                    <a:pt x="323392" y="3410407"/>
                  </a:lnTo>
                  <a:lnTo>
                    <a:pt x="272935" y="3411677"/>
                  </a:lnTo>
                  <a:lnTo>
                    <a:pt x="222453" y="3411677"/>
                  </a:lnTo>
                  <a:lnTo>
                    <a:pt x="171996" y="3409137"/>
                  </a:lnTo>
                  <a:lnTo>
                    <a:pt x="121640" y="3405327"/>
                  </a:lnTo>
                  <a:lnTo>
                    <a:pt x="71437" y="3398977"/>
                  </a:lnTo>
                  <a:lnTo>
                    <a:pt x="21450" y="3391357"/>
                  </a:lnTo>
                  <a:lnTo>
                    <a:pt x="16764" y="3365957"/>
                  </a:lnTo>
                  <a:lnTo>
                    <a:pt x="18605" y="3353257"/>
                  </a:lnTo>
                  <a:lnTo>
                    <a:pt x="23228" y="3340557"/>
                  </a:lnTo>
                  <a:lnTo>
                    <a:pt x="122605" y="3343097"/>
                  </a:lnTo>
                  <a:lnTo>
                    <a:pt x="271716" y="3343097"/>
                  </a:lnTo>
                  <a:lnTo>
                    <a:pt x="371068" y="3340557"/>
                  </a:lnTo>
                  <a:lnTo>
                    <a:pt x="470331" y="3335477"/>
                  </a:lnTo>
                  <a:lnTo>
                    <a:pt x="519925" y="3331667"/>
                  </a:lnTo>
                  <a:lnTo>
                    <a:pt x="525132" y="3343097"/>
                  </a:lnTo>
                  <a:lnTo>
                    <a:pt x="527977" y="3353257"/>
                  </a:lnTo>
                  <a:lnTo>
                    <a:pt x="528459" y="3365957"/>
                  </a:lnTo>
                  <a:lnTo>
                    <a:pt x="528459" y="3304502"/>
                  </a:lnTo>
                  <a:lnTo>
                    <a:pt x="518883" y="3263087"/>
                  </a:lnTo>
                  <a:lnTo>
                    <a:pt x="512051" y="3246793"/>
                  </a:lnTo>
                  <a:lnTo>
                    <a:pt x="512051" y="3313887"/>
                  </a:lnTo>
                  <a:lnTo>
                    <a:pt x="477062" y="3316427"/>
                  </a:lnTo>
                  <a:lnTo>
                    <a:pt x="459574" y="3316427"/>
                  </a:lnTo>
                  <a:lnTo>
                    <a:pt x="442074" y="3317697"/>
                  </a:lnTo>
                  <a:lnTo>
                    <a:pt x="431469" y="3270707"/>
                  </a:lnTo>
                  <a:lnTo>
                    <a:pt x="423532" y="3233915"/>
                  </a:lnTo>
                  <a:lnTo>
                    <a:pt x="423532" y="3318967"/>
                  </a:lnTo>
                  <a:lnTo>
                    <a:pt x="410857" y="3318967"/>
                  </a:lnTo>
                  <a:lnTo>
                    <a:pt x="398183" y="3320237"/>
                  </a:lnTo>
                  <a:lnTo>
                    <a:pt x="385521" y="3320237"/>
                  </a:lnTo>
                  <a:lnTo>
                    <a:pt x="372859" y="3321507"/>
                  </a:lnTo>
                  <a:lnTo>
                    <a:pt x="365760" y="3266897"/>
                  </a:lnTo>
                  <a:lnTo>
                    <a:pt x="358711" y="3212287"/>
                  </a:lnTo>
                  <a:lnTo>
                    <a:pt x="354317" y="3177997"/>
                  </a:lnTo>
                  <a:lnTo>
                    <a:pt x="354317" y="3321507"/>
                  </a:lnTo>
                  <a:lnTo>
                    <a:pt x="337070" y="3322777"/>
                  </a:lnTo>
                  <a:lnTo>
                    <a:pt x="302590" y="3322777"/>
                  </a:lnTo>
                  <a:lnTo>
                    <a:pt x="285356" y="3324047"/>
                  </a:lnTo>
                  <a:lnTo>
                    <a:pt x="282790" y="3269437"/>
                  </a:lnTo>
                  <a:lnTo>
                    <a:pt x="281381" y="3217367"/>
                  </a:lnTo>
                  <a:lnTo>
                    <a:pt x="281038" y="3174187"/>
                  </a:lnTo>
                  <a:lnTo>
                    <a:pt x="280974" y="3157677"/>
                  </a:lnTo>
                  <a:lnTo>
                    <a:pt x="281622" y="3106877"/>
                  </a:lnTo>
                  <a:lnTo>
                    <a:pt x="283400" y="3050997"/>
                  </a:lnTo>
                  <a:lnTo>
                    <a:pt x="286245" y="2997657"/>
                  </a:lnTo>
                  <a:lnTo>
                    <a:pt x="312915" y="2995117"/>
                  </a:lnTo>
                  <a:lnTo>
                    <a:pt x="326656" y="3104337"/>
                  </a:lnTo>
                  <a:lnTo>
                    <a:pt x="354317" y="3321507"/>
                  </a:lnTo>
                  <a:lnTo>
                    <a:pt x="354317" y="3177997"/>
                  </a:lnTo>
                  <a:lnTo>
                    <a:pt x="351713" y="3157677"/>
                  </a:lnTo>
                  <a:lnTo>
                    <a:pt x="344741" y="3103067"/>
                  </a:lnTo>
                  <a:lnTo>
                    <a:pt x="337820" y="3048457"/>
                  </a:lnTo>
                  <a:lnTo>
                    <a:pt x="330949" y="2993847"/>
                  </a:lnTo>
                  <a:lnTo>
                    <a:pt x="331203" y="2993847"/>
                  </a:lnTo>
                  <a:lnTo>
                    <a:pt x="338340" y="2992577"/>
                  </a:lnTo>
                  <a:lnTo>
                    <a:pt x="345490" y="2992577"/>
                  </a:lnTo>
                  <a:lnTo>
                    <a:pt x="352628" y="2991307"/>
                  </a:lnTo>
                  <a:lnTo>
                    <a:pt x="359778" y="2991307"/>
                  </a:lnTo>
                  <a:lnTo>
                    <a:pt x="367474" y="3038297"/>
                  </a:lnTo>
                  <a:lnTo>
                    <a:pt x="375640" y="3085287"/>
                  </a:lnTo>
                  <a:lnTo>
                    <a:pt x="384289" y="3132277"/>
                  </a:lnTo>
                  <a:lnTo>
                    <a:pt x="393407" y="3179267"/>
                  </a:lnTo>
                  <a:lnTo>
                    <a:pt x="402983" y="3224987"/>
                  </a:lnTo>
                  <a:lnTo>
                    <a:pt x="413029" y="3271977"/>
                  </a:lnTo>
                  <a:lnTo>
                    <a:pt x="423532" y="3318967"/>
                  </a:lnTo>
                  <a:lnTo>
                    <a:pt x="423532" y="3233915"/>
                  </a:lnTo>
                  <a:lnTo>
                    <a:pt x="421335" y="3223717"/>
                  </a:lnTo>
                  <a:lnTo>
                    <a:pt x="411683" y="3176727"/>
                  </a:lnTo>
                  <a:lnTo>
                    <a:pt x="402501" y="3129737"/>
                  </a:lnTo>
                  <a:lnTo>
                    <a:pt x="393788" y="3082747"/>
                  </a:lnTo>
                  <a:lnTo>
                    <a:pt x="385559" y="3035757"/>
                  </a:lnTo>
                  <a:lnTo>
                    <a:pt x="378218" y="2991307"/>
                  </a:lnTo>
                  <a:lnTo>
                    <a:pt x="377812" y="2988767"/>
                  </a:lnTo>
                  <a:lnTo>
                    <a:pt x="382765" y="2987497"/>
                  </a:lnTo>
                  <a:lnTo>
                    <a:pt x="392544" y="2986227"/>
                  </a:lnTo>
                  <a:lnTo>
                    <a:pt x="397103" y="3037027"/>
                  </a:lnTo>
                  <a:lnTo>
                    <a:pt x="411645" y="3084017"/>
                  </a:lnTo>
                  <a:lnTo>
                    <a:pt x="432663" y="3129737"/>
                  </a:lnTo>
                  <a:lnTo>
                    <a:pt x="456704" y="3174187"/>
                  </a:lnTo>
                  <a:lnTo>
                    <a:pt x="480263" y="3218637"/>
                  </a:lnTo>
                  <a:lnTo>
                    <a:pt x="499872" y="3265627"/>
                  </a:lnTo>
                  <a:lnTo>
                    <a:pt x="512051" y="3313887"/>
                  </a:lnTo>
                  <a:lnTo>
                    <a:pt x="512051" y="3246793"/>
                  </a:lnTo>
                  <a:lnTo>
                    <a:pt x="499719" y="3217367"/>
                  </a:lnTo>
                  <a:lnTo>
                    <a:pt x="476338" y="3171647"/>
                  </a:lnTo>
                  <a:lnTo>
                    <a:pt x="452221" y="3127197"/>
                  </a:lnTo>
                  <a:lnTo>
                    <a:pt x="430872" y="3081477"/>
                  </a:lnTo>
                  <a:lnTo>
                    <a:pt x="415785" y="3033217"/>
                  </a:lnTo>
                  <a:lnTo>
                    <a:pt x="410845" y="2986227"/>
                  </a:lnTo>
                  <a:lnTo>
                    <a:pt x="410451" y="2982417"/>
                  </a:lnTo>
                  <a:lnTo>
                    <a:pt x="412178" y="2979877"/>
                  </a:lnTo>
                  <a:lnTo>
                    <a:pt x="414769" y="2976067"/>
                  </a:lnTo>
                  <a:lnTo>
                    <a:pt x="409943" y="2959557"/>
                  </a:lnTo>
                  <a:lnTo>
                    <a:pt x="400621" y="2940507"/>
                  </a:lnTo>
                  <a:lnTo>
                    <a:pt x="394449" y="2931033"/>
                  </a:lnTo>
                  <a:lnTo>
                    <a:pt x="394449" y="2967177"/>
                  </a:lnTo>
                  <a:lnTo>
                    <a:pt x="344893" y="2973527"/>
                  </a:lnTo>
                  <a:lnTo>
                    <a:pt x="295071" y="2978607"/>
                  </a:lnTo>
                  <a:lnTo>
                    <a:pt x="267703" y="2979305"/>
                  </a:lnTo>
                  <a:lnTo>
                    <a:pt x="267703" y="2997657"/>
                  </a:lnTo>
                  <a:lnTo>
                    <a:pt x="264909" y="3052267"/>
                  </a:lnTo>
                  <a:lnTo>
                    <a:pt x="263169" y="3106877"/>
                  </a:lnTo>
                  <a:lnTo>
                    <a:pt x="262521" y="3157677"/>
                  </a:lnTo>
                  <a:lnTo>
                    <a:pt x="262534" y="3171647"/>
                  </a:lnTo>
                  <a:lnTo>
                    <a:pt x="262801" y="3212287"/>
                  </a:lnTo>
                  <a:lnTo>
                    <a:pt x="262890" y="3217367"/>
                  </a:lnTo>
                  <a:lnTo>
                    <a:pt x="264223" y="3269437"/>
                  </a:lnTo>
                  <a:lnTo>
                    <a:pt x="266687" y="3324047"/>
                  </a:lnTo>
                  <a:lnTo>
                    <a:pt x="199758" y="3324047"/>
                  </a:lnTo>
                  <a:lnTo>
                    <a:pt x="213652" y="3231337"/>
                  </a:lnTo>
                  <a:lnTo>
                    <a:pt x="227495" y="3137357"/>
                  </a:lnTo>
                  <a:lnTo>
                    <a:pt x="241274" y="3044647"/>
                  </a:lnTo>
                  <a:lnTo>
                    <a:pt x="248145" y="2997657"/>
                  </a:lnTo>
                  <a:lnTo>
                    <a:pt x="267703" y="2997657"/>
                  </a:lnTo>
                  <a:lnTo>
                    <a:pt x="267703" y="2979305"/>
                  </a:lnTo>
                  <a:lnTo>
                    <a:pt x="245097" y="2979877"/>
                  </a:lnTo>
                  <a:lnTo>
                    <a:pt x="230238" y="2979128"/>
                  </a:lnTo>
                  <a:lnTo>
                    <a:pt x="230238" y="2997657"/>
                  </a:lnTo>
                  <a:lnTo>
                    <a:pt x="216484" y="3091637"/>
                  </a:lnTo>
                  <a:lnTo>
                    <a:pt x="202679" y="3184347"/>
                  </a:lnTo>
                  <a:lnTo>
                    <a:pt x="188798" y="3278327"/>
                  </a:lnTo>
                  <a:lnTo>
                    <a:pt x="181851" y="3325317"/>
                  </a:lnTo>
                  <a:lnTo>
                    <a:pt x="165061" y="3325317"/>
                  </a:lnTo>
                  <a:lnTo>
                    <a:pt x="148259" y="3324047"/>
                  </a:lnTo>
                  <a:lnTo>
                    <a:pt x="114668" y="3324047"/>
                  </a:lnTo>
                  <a:lnTo>
                    <a:pt x="156591" y="3184347"/>
                  </a:lnTo>
                  <a:lnTo>
                    <a:pt x="184416" y="3090367"/>
                  </a:lnTo>
                  <a:lnTo>
                    <a:pt x="198272" y="3044647"/>
                  </a:lnTo>
                  <a:lnTo>
                    <a:pt x="212077" y="2997657"/>
                  </a:lnTo>
                  <a:lnTo>
                    <a:pt x="230238" y="2997657"/>
                  </a:lnTo>
                  <a:lnTo>
                    <a:pt x="230238" y="2979128"/>
                  </a:lnTo>
                  <a:lnTo>
                    <a:pt x="195122" y="2977337"/>
                  </a:lnTo>
                  <a:lnTo>
                    <a:pt x="194297" y="2977286"/>
                  </a:lnTo>
                  <a:lnTo>
                    <a:pt x="194297" y="2996387"/>
                  </a:lnTo>
                  <a:lnTo>
                    <a:pt x="152488" y="3136087"/>
                  </a:lnTo>
                  <a:lnTo>
                    <a:pt x="96761" y="3324047"/>
                  </a:lnTo>
                  <a:lnTo>
                    <a:pt x="66789" y="3322777"/>
                  </a:lnTo>
                  <a:lnTo>
                    <a:pt x="36817" y="3322777"/>
                  </a:lnTo>
                  <a:lnTo>
                    <a:pt x="39217" y="3287217"/>
                  </a:lnTo>
                  <a:lnTo>
                    <a:pt x="48260" y="3254197"/>
                  </a:lnTo>
                  <a:lnTo>
                    <a:pt x="62077" y="3221177"/>
                  </a:lnTo>
                  <a:lnTo>
                    <a:pt x="78854" y="3190697"/>
                  </a:lnTo>
                  <a:lnTo>
                    <a:pt x="78727" y="3190697"/>
                  </a:lnTo>
                  <a:lnTo>
                    <a:pt x="107061" y="3144977"/>
                  </a:lnTo>
                  <a:lnTo>
                    <a:pt x="133946" y="3097987"/>
                  </a:lnTo>
                  <a:lnTo>
                    <a:pt x="153962" y="3047187"/>
                  </a:lnTo>
                  <a:lnTo>
                    <a:pt x="161658" y="2993847"/>
                  </a:lnTo>
                  <a:lnTo>
                    <a:pt x="169773" y="2995117"/>
                  </a:lnTo>
                  <a:lnTo>
                    <a:pt x="177927" y="2995117"/>
                  </a:lnTo>
                  <a:lnTo>
                    <a:pt x="186105" y="2996387"/>
                  </a:lnTo>
                  <a:lnTo>
                    <a:pt x="194297" y="2996387"/>
                  </a:lnTo>
                  <a:lnTo>
                    <a:pt x="194297" y="2977286"/>
                  </a:lnTo>
                  <a:lnTo>
                    <a:pt x="145275" y="2973527"/>
                  </a:lnTo>
                  <a:lnTo>
                    <a:pt x="165176" y="2944317"/>
                  </a:lnTo>
                  <a:lnTo>
                    <a:pt x="196291" y="2926537"/>
                  </a:lnTo>
                  <a:lnTo>
                    <a:pt x="232600" y="2916377"/>
                  </a:lnTo>
                  <a:lnTo>
                    <a:pt x="256247" y="2913837"/>
                  </a:lnTo>
                  <a:lnTo>
                    <a:pt x="268084" y="2912567"/>
                  </a:lnTo>
                  <a:lnTo>
                    <a:pt x="305015" y="2912567"/>
                  </a:lnTo>
                  <a:lnTo>
                    <a:pt x="342163" y="2918917"/>
                  </a:lnTo>
                  <a:lnTo>
                    <a:pt x="373862" y="2936697"/>
                  </a:lnTo>
                  <a:lnTo>
                    <a:pt x="394449" y="2967177"/>
                  </a:lnTo>
                  <a:lnTo>
                    <a:pt x="394449" y="2931033"/>
                  </a:lnTo>
                  <a:lnTo>
                    <a:pt x="394779" y="2840177"/>
                  </a:lnTo>
                  <a:lnTo>
                    <a:pt x="397179" y="2777947"/>
                  </a:lnTo>
                  <a:lnTo>
                    <a:pt x="398894" y="2737307"/>
                  </a:lnTo>
                  <a:lnTo>
                    <a:pt x="397865" y="2734767"/>
                  </a:lnTo>
                  <a:lnTo>
                    <a:pt x="393725" y="2724607"/>
                  </a:lnTo>
                  <a:lnTo>
                    <a:pt x="388277" y="2720797"/>
                  </a:lnTo>
                  <a:lnTo>
                    <a:pt x="382816" y="2716987"/>
                  </a:lnTo>
                  <a:lnTo>
                    <a:pt x="380949" y="2716987"/>
                  </a:lnTo>
                  <a:lnTo>
                    <a:pt x="380949" y="2744927"/>
                  </a:lnTo>
                  <a:lnTo>
                    <a:pt x="380072" y="2752547"/>
                  </a:lnTo>
                  <a:lnTo>
                    <a:pt x="379971" y="2758897"/>
                  </a:lnTo>
                  <a:lnTo>
                    <a:pt x="378828" y="2759240"/>
                  </a:lnTo>
                  <a:lnTo>
                    <a:pt x="378828" y="2777947"/>
                  </a:lnTo>
                  <a:lnTo>
                    <a:pt x="377304" y="2821127"/>
                  </a:lnTo>
                  <a:lnTo>
                    <a:pt x="376796" y="2821254"/>
                  </a:lnTo>
                  <a:lnTo>
                    <a:pt x="376796" y="2840177"/>
                  </a:lnTo>
                  <a:lnTo>
                    <a:pt x="374129" y="2912567"/>
                  </a:lnTo>
                  <a:lnTo>
                    <a:pt x="327799" y="2896057"/>
                  </a:lnTo>
                  <a:lnTo>
                    <a:pt x="277647" y="2892247"/>
                  </a:lnTo>
                  <a:lnTo>
                    <a:pt x="227190" y="2898597"/>
                  </a:lnTo>
                  <a:lnTo>
                    <a:pt x="179946" y="2913837"/>
                  </a:lnTo>
                  <a:lnTo>
                    <a:pt x="180073" y="2887167"/>
                  </a:lnTo>
                  <a:lnTo>
                    <a:pt x="259816" y="2868117"/>
                  </a:lnTo>
                  <a:lnTo>
                    <a:pt x="376796" y="2840177"/>
                  </a:lnTo>
                  <a:lnTo>
                    <a:pt x="376796" y="2821254"/>
                  </a:lnTo>
                  <a:lnTo>
                    <a:pt x="180073" y="2868117"/>
                  </a:lnTo>
                  <a:lnTo>
                    <a:pt x="180073" y="2835097"/>
                  </a:lnTo>
                  <a:lnTo>
                    <a:pt x="241896" y="2817317"/>
                  </a:lnTo>
                  <a:lnTo>
                    <a:pt x="378828" y="2777947"/>
                  </a:lnTo>
                  <a:lnTo>
                    <a:pt x="378828" y="2759240"/>
                  </a:lnTo>
                  <a:lnTo>
                    <a:pt x="180708" y="2817317"/>
                  </a:lnTo>
                  <a:lnTo>
                    <a:pt x="180708" y="2788107"/>
                  </a:lnTo>
                  <a:lnTo>
                    <a:pt x="210324" y="2776677"/>
                  </a:lnTo>
                  <a:lnTo>
                    <a:pt x="233286" y="2769057"/>
                  </a:lnTo>
                  <a:lnTo>
                    <a:pt x="240944" y="2766517"/>
                  </a:lnTo>
                  <a:lnTo>
                    <a:pt x="270129" y="2753817"/>
                  </a:lnTo>
                  <a:lnTo>
                    <a:pt x="295389" y="2737307"/>
                  </a:lnTo>
                  <a:lnTo>
                    <a:pt x="315290" y="2737307"/>
                  </a:lnTo>
                  <a:lnTo>
                    <a:pt x="335356" y="2736037"/>
                  </a:lnTo>
                  <a:lnTo>
                    <a:pt x="355409" y="2734767"/>
                  </a:lnTo>
                  <a:lnTo>
                    <a:pt x="375399" y="2736037"/>
                  </a:lnTo>
                  <a:lnTo>
                    <a:pt x="375653" y="2736037"/>
                  </a:lnTo>
                  <a:lnTo>
                    <a:pt x="380250" y="2738577"/>
                  </a:lnTo>
                  <a:lnTo>
                    <a:pt x="380949" y="2744927"/>
                  </a:lnTo>
                  <a:lnTo>
                    <a:pt x="380949" y="2716987"/>
                  </a:lnTo>
                  <a:lnTo>
                    <a:pt x="366382" y="2716987"/>
                  </a:lnTo>
                  <a:lnTo>
                    <a:pt x="359994" y="2692857"/>
                  </a:lnTo>
                  <a:lnTo>
                    <a:pt x="358648" y="2687777"/>
                  </a:lnTo>
                  <a:lnTo>
                    <a:pt x="347967" y="2682036"/>
                  </a:lnTo>
                  <a:lnTo>
                    <a:pt x="347967" y="2716987"/>
                  </a:lnTo>
                  <a:lnTo>
                    <a:pt x="271005" y="2719070"/>
                  </a:lnTo>
                  <a:lnTo>
                    <a:pt x="271005" y="2736037"/>
                  </a:lnTo>
                  <a:lnTo>
                    <a:pt x="226148" y="2753817"/>
                  </a:lnTo>
                  <a:lnTo>
                    <a:pt x="180454" y="2769057"/>
                  </a:lnTo>
                  <a:lnTo>
                    <a:pt x="180454" y="2741117"/>
                  </a:lnTo>
                  <a:lnTo>
                    <a:pt x="271005" y="2736037"/>
                  </a:lnTo>
                  <a:lnTo>
                    <a:pt x="271005" y="2719070"/>
                  </a:lnTo>
                  <a:lnTo>
                    <a:pt x="206997" y="2720797"/>
                  </a:lnTo>
                  <a:lnTo>
                    <a:pt x="207848" y="2710637"/>
                  </a:lnTo>
                  <a:lnTo>
                    <a:pt x="215061" y="2704287"/>
                  </a:lnTo>
                  <a:lnTo>
                    <a:pt x="225310" y="2699207"/>
                  </a:lnTo>
                  <a:lnTo>
                    <a:pt x="235318" y="2697937"/>
                  </a:lnTo>
                  <a:lnTo>
                    <a:pt x="265252" y="2696667"/>
                  </a:lnTo>
                  <a:lnTo>
                    <a:pt x="303618" y="2692857"/>
                  </a:lnTo>
                  <a:lnTo>
                    <a:pt x="335965" y="2696667"/>
                  </a:lnTo>
                  <a:lnTo>
                    <a:pt x="347967" y="2716987"/>
                  </a:lnTo>
                  <a:lnTo>
                    <a:pt x="347967" y="2682036"/>
                  </a:lnTo>
                  <a:lnTo>
                    <a:pt x="337426" y="2676347"/>
                  </a:lnTo>
                  <a:lnTo>
                    <a:pt x="309333" y="2675077"/>
                  </a:lnTo>
                  <a:lnTo>
                    <a:pt x="289420" y="2676868"/>
                  </a:lnTo>
                  <a:lnTo>
                    <a:pt x="289420" y="0"/>
                  </a:lnTo>
                  <a:lnTo>
                    <a:pt x="271132" y="0"/>
                  </a:lnTo>
                  <a:lnTo>
                    <a:pt x="271132" y="2677617"/>
                  </a:lnTo>
                  <a:lnTo>
                    <a:pt x="252399" y="2677617"/>
                  </a:lnTo>
                  <a:lnTo>
                    <a:pt x="222364" y="2681427"/>
                  </a:lnTo>
                  <a:lnTo>
                    <a:pt x="198704" y="2695397"/>
                  </a:lnTo>
                  <a:lnTo>
                    <a:pt x="189217" y="2722067"/>
                  </a:lnTo>
                  <a:lnTo>
                    <a:pt x="172529" y="2722067"/>
                  </a:lnTo>
                  <a:lnTo>
                    <a:pt x="165874" y="2725877"/>
                  </a:lnTo>
                  <a:lnTo>
                    <a:pt x="163182" y="2733497"/>
                  </a:lnTo>
                  <a:lnTo>
                    <a:pt x="163080" y="2769057"/>
                  </a:lnTo>
                  <a:lnTo>
                    <a:pt x="162953" y="2796997"/>
                  </a:lnTo>
                  <a:lnTo>
                    <a:pt x="162712" y="2840177"/>
                  </a:lnTo>
                  <a:lnTo>
                    <a:pt x="162572" y="2868117"/>
                  </a:lnTo>
                  <a:lnTo>
                    <a:pt x="162547" y="2925267"/>
                  </a:lnTo>
                  <a:lnTo>
                    <a:pt x="149504" y="2935427"/>
                  </a:lnTo>
                  <a:lnTo>
                    <a:pt x="137109" y="2955747"/>
                  </a:lnTo>
                  <a:lnTo>
                    <a:pt x="132854" y="2976067"/>
                  </a:lnTo>
                  <a:lnTo>
                    <a:pt x="144259" y="2992577"/>
                  </a:lnTo>
                  <a:lnTo>
                    <a:pt x="141554" y="3024327"/>
                  </a:lnTo>
                  <a:lnTo>
                    <a:pt x="128384" y="3059887"/>
                  </a:lnTo>
                  <a:lnTo>
                    <a:pt x="108127" y="3097987"/>
                  </a:lnTo>
                  <a:lnTo>
                    <a:pt x="84188" y="3139897"/>
                  </a:lnTo>
                  <a:lnTo>
                    <a:pt x="59918" y="3183077"/>
                  </a:lnTo>
                  <a:lnTo>
                    <a:pt x="38735" y="3228797"/>
                  </a:lnTo>
                  <a:lnTo>
                    <a:pt x="24028" y="3274517"/>
                  </a:lnTo>
                  <a:lnTo>
                    <a:pt x="19164" y="3320237"/>
                  </a:lnTo>
                  <a:lnTo>
                    <a:pt x="5753" y="3339287"/>
                  </a:lnTo>
                  <a:lnTo>
                    <a:pt x="0" y="3367227"/>
                  </a:lnTo>
                  <a:lnTo>
                    <a:pt x="3035" y="3393897"/>
                  </a:lnTo>
                  <a:lnTo>
                    <a:pt x="15989" y="3409137"/>
                  </a:lnTo>
                  <a:lnTo>
                    <a:pt x="25882" y="3451047"/>
                  </a:lnTo>
                  <a:lnTo>
                    <a:pt x="40716" y="3487877"/>
                  </a:lnTo>
                  <a:lnTo>
                    <a:pt x="59931" y="3520897"/>
                  </a:lnTo>
                  <a:lnTo>
                    <a:pt x="109372" y="3574237"/>
                  </a:lnTo>
                  <a:lnTo>
                    <a:pt x="169887" y="3609797"/>
                  </a:lnTo>
                  <a:lnTo>
                    <a:pt x="237159" y="3627577"/>
                  </a:lnTo>
                  <a:lnTo>
                    <a:pt x="271983" y="3630117"/>
                  </a:lnTo>
                  <a:lnTo>
                    <a:pt x="306882" y="3628847"/>
                  </a:lnTo>
                  <a:lnTo>
                    <a:pt x="341312" y="3623767"/>
                  </a:lnTo>
                  <a:lnTo>
                    <a:pt x="370560" y="3614877"/>
                  </a:lnTo>
                  <a:lnTo>
                    <a:pt x="374738" y="3613607"/>
                  </a:lnTo>
                  <a:lnTo>
                    <a:pt x="436410" y="3581857"/>
                  </a:lnTo>
                  <a:lnTo>
                    <a:pt x="487565" y="3533597"/>
                  </a:lnTo>
                  <a:lnTo>
                    <a:pt x="523913" y="3468827"/>
                  </a:lnTo>
                  <a:lnTo>
                    <a:pt x="535178" y="3430727"/>
                  </a:lnTo>
                  <a:lnTo>
                    <a:pt x="539140" y="3402787"/>
                  </a:lnTo>
                  <a:lnTo>
                    <a:pt x="541134" y="3388817"/>
                  </a:lnTo>
                  <a:lnTo>
                    <a:pt x="545096" y="336976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7515605" y="3492246"/>
              <a:ext cx="125095" cy="76200"/>
            </a:xfrm>
            <a:custGeom>
              <a:avLst/>
              <a:gdLst/>
              <a:ahLst/>
              <a:cxnLst/>
              <a:rect l="l" t="t" r="r" b="b"/>
              <a:pathLst>
                <a:path w="125095" h="76200">
                  <a:moveTo>
                    <a:pt x="0" y="0"/>
                  </a:moveTo>
                  <a:lnTo>
                    <a:pt x="25955" y="25532"/>
                  </a:lnTo>
                  <a:lnTo>
                    <a:pt x="56769" y="45958"/>
                  </a:lnTo>
                  <a:lnTo>
                    <a:pt x="90439" y="62454"/>
                  </a:lnTo>
                  <a:lnTo>
                    <a:pt x="124968" y="76199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7194677" y="3730752"/>
              <a:ext cx="144780" cy="169545"/>
            </a:xfrm>
            <a:custGeom>
              <a:avLst/>
              <a:gdLst/>
              <a:ahLst/>
              <a:cxnLst/>
              <a:rect l="l" t="t" r="r" b="b"/>
              <a:pathLst>
                <a:path w="144779" h="169545">
                  <a:moveTo>
                    <a:pt x="34417" y="55880"/>
                  </a:moveTo>
                  <a:lnTo>
                    <a:pt x="26212" y="50038"/>
                  </a:lnTo>
                  <a:lnTo>
                    <a:pt x="17487" y="42621"/>
                  </a:lnTo>
                  <a:lnTo>
                    <a:pt x="8623" y="38239"/>
                  </a:lnTo>
                  <a:lnTo>
                    <a:pt x="0" y="41529"/>
                  </a:lnTo>
                  <a:lnTo>
                    <a:pt x="2679" y="55473"/>
                  </a:lnTo>
                  <a:lnTo>
                    <a:pt x="18491" y="67043"/>
                  </a:lnTo>
                  <a:lnTo>
                    <a:pt x="33655" y="69443"/>
                  </a:lnTo>
                  <a:lnTo>
                    <a:pt x="34417" y="55880"/>
                  </a:lnTo>
                  <a:close/>
                </a:path>
                <a:path w="144779" h="169545">
                  <a:moveTo>
                    <a:pt x="40513" y="102235"/>
                  </a:moveTo>
                  <a:lnTo>
                    <a:pt x="28282" y="101892"/>
                  </a:lnTo>
                  <a:lnTo>
                    <a:pt x="12153" y="110363"/>
                  </a:lnTo>
                  <a:lnTo>
                    <a:pt x="2070" y="121996"/>
                  </a:lnTo>
                  <a:lnTo>
                    <a:pt x="8001" y="131064"/>
                  </a:lnTo>
                  <a:lnTo>
                    <a:pt x="18313" y="126276"/>
                  </a:lnTo>
                  <a:lnTo>
                    <a:pt x="30302" y="120078"/>
                  </a:lnTo>
                  <a:lnTo>
                    <a:pt x="39268" y="112179"/>
                  </a:lnTo>
                  <a:lnTo>
                    <a:pt x="40513" y="102235"/>
                  </a:lnTo>
                  <a:close/>
                </a:path>
                <a:path w="144779" h="169545">
                  <a:moveTo>
                    <a:pt x="79375" y="142392"/>
                  </a:moveTo>
                  <a:lnTo>
                    <a:pt x="76923" y="125590"/>
                  </a:lnTo>
                  <a:lnTo>
                    <a:pt x="68834" y="118872"/>
                  </a:lnTo>
                  <a:lnTo>
                    <a:pt x="62064" y="128016"/>
                  </a:lnTo>
                  <a:lnTo>
                    <a:pt x="59563" y="145618"/>
                  </a:lnTo>
                  <a:lnTo>
                    <a:pt x="62001" y="162407"/>
                  </a:lnTo>
                  <a:lnTo>
                    <a:pt x="70104" y="169113"/>
                  </a:lnTo>
                  <a:lnTo>
                    <a:pt x="76860" y="159994"/>
                  </a:lnTo>
                  <a:lnTo>
                    <a:pt x="79375" y="142392"/>
                  </a:lnTo>
                  <a:close/>
                </a:path>
                <a:path w="144779" h="169545">
                  <a:moveTo>
                    <a:pt x="79375" y="23533"/>
                  </a:moveTo>
                  <a:lnTo>
                    <a:pt x="76923" y="6718"/>
                  </a:lnTo>
                  <a:lnTo>
                    <a:pt x="68834" y="0"/>
                  </a:lnTo>
                  <a:lnTo>
                    <a:pt x="62064" y="9144"/>
                  </a:lnTo>
                  <a:lnTo>
                    <a:pt x="59563" y="26771"/>
                  </a:lnTo>
                  <a:lnTo>
                    <a:pt x="62001" y="43586"/>
                  </a:lnTo>
                  <a:lnTo>
                    <a:pt x="70104" y="50292"/>
                  </a:lnTo>
                  <a:lnTo>
                    <a:pt x="76860" y="41148"/>
                  </a:lnTo>
                  <a:lnTo>
                    <a:pt x="79375" y="23533"/>
                  </a:lnTo>
                  <a:close/>
                </a:path>
                <a:path w="144779" h="169545">
                  <a:moveTo>
                    <a:pt x="144018" y="116840"/>
                  </a:moveTo>
                  <a:lnTo>
                    <a:pt x="133769" y="110896"/>
                  </a:lnTo>
                  <a:lnTo>
                    <a:pt x="122910" y="102857"/>
                  </a:lnTo>
                  <a:lnTo>
                    <a:pt x="112128" y="97751"/>
                  </a:lnTo>
                  <a:lnTo>
                    <a:pt x="102108" y="100584"/>
                  </a:lnTo>
                  <a:lnTo>
                    <a:pt x="105841" y="114973"/>
                  </a:lnTo>
                  <a:lnTo>
                    <a:pt x="124536" y="127444"/>
                  </a:lnTo>
                  <a:lnTo>
                    <a:pt x="142481" y="130543"/>
                  </a:lnTo>
                  <a:lnTo>
                    <a:pt x="144018" y="116840"/>
                  </a:lnTo>
                  <a:close/>
                </a:path>
                <a:path w="144779" h="169545">
                  <a:moveTo>
                    <a:pt x="144780" y="41783"/>
                  </a:moveTo>
                  <a:lnTo>
                    <a:pt x="134924" y="38227"/>
                  </a:lnTo>
                  <a:lnTo>
                    <a:pt x="122682" y="43345"/>
                  </a:lnTo>
                  <a:lnTo>
                    <a:pt x="110515" y="52222"/>
                  </a:lnTo>
                  <a:lnTo>
                    <a:pt x="100965" y="59944"/>
                  </a:lnTo>
                  <a:lnTo>
                    <a:pt x="106324" y="70002"/>
                  </a:lnTo>
                  <a:lnTo>
                    <a:pt x="122339" y="65633"/>
                  </a:lnTo>
                  <a:lnTo>
                    <a:pt x="138620" y="53873"/>
                  </a:lnTo>
                  <a:lnTo>
                    <a:pt x="144780" y="41783"/>
                  </a:lnTo>
                  <a:close/>
                </a:path>
              </a:pathLst>
            </a:custGeom>
            <a:solidFill>
              <a:srgbClr val="89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9" name="object 49"/>
          <p:cNvSpPr/>
          <p:nvPr/>
        </p:nvSpPr>
        <p:spPr>
          <a:xfrm>
            <a:off x="399291" y="824611"/>
            <a:ext cx="38100" cy="97790"/>
          </a:xfrm>
          <a:custGeom>
            <a:avLst/>
            <a:gdLst/>
            <a:ahLst/>
            <a:cxnLst/>
            <a:rect l="l" t="t" r="r" b="b"/>
            <a:pathLst>
              <a:path w="38100" h="97790">
                <a:moveTo>
                  <a:pt x="17802" y="0"/>
                </a:moveTo>
                <a:lnTo>
                  <a:pt x="4781" y="17647"/>
                </a:lnTo>
                <a:lnTo>
                  <a:pt x="0" y="51736"/>
                </a:lnTo>
                <a:lnTo>
                  <a:pt x="4729" y="84278"/>
                </a:lnTo>
                <a:lnTo>
                  <a:pt x="20240" y="97281"/>
                </a:lnTo>
                <a:lnTo>
                  <a:pt x="33279" y="79617"/>
                </a:lnTo>
                <a:lnTo>
                  <a:pt x="38090" y="45497"/>
                </a:lnTo>
                <a:lnTo>
                  <a:pt x="33367" y="12950"/>
                </a:lnTo>
                <a:lnTo>
                  <a:pt x="17802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399291" y="1056258"/>
            <a:ext cx="38100" cy="97790"/>
          </a:xfrm>
          <a:custGeom>
            <a:avLst/>
            <a:gdLst/>
            <a:ahLst/>
            <a:cxnLst/>
            <a:rect l="l" t="t" r="r" b="b"/>
            <a:pathLst>
              <a:path w="38100" h="97790">
                <a:moveTo>
                  <a:pt x="17802" y="0"/>
                </a:moveTo>
                <a:lnTo>
                  <a:pt x="4781" y="17647"/>
                </a:lnTo>
                <a:lnTo>
                  <a:pt x="0" y="51736"/>
                </a:lnTo>
                <a:lnTo>
                  <a:pt x="4729" y="84278"/>
                </a:lnTo>
                <a:lnTo>
                  <a:pt x="20240" y="97281"/>
                </a:lnTo>
                <a:lnTo>
                  <a:pt x="33279" y="79617"/>
                </a:lnTo>
                <a:lnTo>
                  <a:pt x="38090" y="45497"/>
                </a:lnTo>
                <a:lnTo>
                  <a:pt x="33367" y="12950"/>
                </a:lnTo>
                <a:lnTo>
                  <a:pt x="17802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477570" y="899453"/>
            <a:ext cx="86360" cy="60960"/>
          </a:xfrm>
          <a:custGeom>
            <a:avLst/>
            <a:gdLst/>
            <a:ahLst/>
            <a:cxnLst/>
            <a:rect l="l" t="t" r="r" b="b"/>
            <a:pathLst>
              <a:path w="86359" h="60959">
                <a:moveTo>
                  <a:pt x="66663" y="0"/>
                </a:moveTo>
                <a:lnTo>
                  <a:pt x="42587" y="9707"/>
                </a:lnTo>
                <a:lnTo>
                  <a:pt x="18728" y="26606"/>
                </a:lnTo>
                <a:lnTo>
                  <a:pt x="0" y="41362"/>
                </a:lnTo>
                <a:lnTo>
                  <a:pt x="10541" y="60503"/>
                </a:lnTo>
                <a:lnTo>
                  <a:pt x="41978" y="52189"/>
                </a:lnTo>
                <a:lnTo>
                  <a:pt x="73936" y="29825"/>
                </a:lnTo>
                <a:lnTo>
                  <a:pt x="86042" y="6818"/>
                </a:lnTo>
                <a:lnTo>
                  <a:pt x="66663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481190" y="1015422"/>
            <a:ext cx="82550" cy="60960"/>
          </a:xfrm>
          <a:custGeom>
            <a:avLst/>
            <a:gdLst/>
            <a:ahLst/>
            <a:cxnLst/>
            <a:rect l="l" t="t" r="r" b="b"/>
            <a:pathLst>
              <a:path w="82550" h="60959">
                <a:moveTo>
                  <a:pt x="19470" y="0"/>
                </a:moveTo>
                <a:lnTo>
                  <a:pt x="0" y="5276"/>
                </a:lnTo>
                <a:lnTo>
                  <a:pt x="2561" y="26526"/>
                </a:lnTo>
                <a:lnTo>
                  <a:pt x="27472" y="47288"/>
                </a:lnTo>
                <a:lnTo>
                  <a:pt x="59222" y="60460"/>
                </a:lnTo>
                <a:lnTo>
                  <a:pt x="82299" y="58941"/>
                </a:lnTo>
                <a:lnTo>
                  <a:pt x="81191" y="35629"/>
                </a:lnTo>
                <a:lnTo>
                  <a:pt x="61327" y="24546"/>
                </a:lnTo>
                <a:lnTo>
                  <a:pt x="40333" y="9546"/>
                </a:lnTo>
                <a:lnTo>
                  <a:pt x="19470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285817" y="1022151"/>
            <a:ext cx="75565" cy="58419"/>
          </a:xfrm>
          <a:custGeom>
            <a:avLst/>
            <a:gdLst/>
            <a:ahLst/>
            <a:cxnLst/>
            <a:rect l="l" t="t" r="r" b="b"/>
            <a:pathLst>
              <a:path w="75564" h="58419">
                <a:moveTo>
                  <a:pt x="51460" y="0"/>
                </a:moveTo>
                <a:lnTo>
                  <a:pt x="19806" y="16962"/>
                </a:lnTo>
                <a:lnTo>
                  <a:pt x="0" y="40211"/>
                </a:lnTo>
                <a:lnTo>
                  <a:pt x="11553" y="58364"/>
                </a:lnTo>
                <a:lnTo>
                  <a:pt x="31845" y="48819"/>
                </a:lnTo>
                <a:lnTo>
                  <a:pt x="55396" y="36393"/>
                </a:lnTo>
                <a:lnTo>
                  <a:pt x="73000" y="20538"/>
                </a:lnTo>
                <a:lnTo>
                  <a:pt x="75446" y="706"/>
                </a:lnTo>
                <a:lnTo>
                  <a:pt x="51460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281647" y="899402"/>
            <a:ext cx="69850" cy="59690"/>
          </a:xfrm>
          <a:custGeom>
            <a:avLst/>
            <a:gdLst/>
            <a:ahLst/>
            <a:cxnLst/>
            <a:rect l="l" t="t" r="r" b="b"/>
            <a:pathLst>
              <a:path w="69850" h="59690">
                <a:moveTo>
                  <a:pt x="16859" y="0"/>
                </a:moveTo>
                <a:lnTo>
                  <a:pt x="0" y="6234"/>
                </a:lnTo>
                <a:lnTo>
                  <a:pt x="1308" y="27435"/>
                </a:lnTo>
                <a:lnTo>
                  <a:pt x="22501" y="47429"/>
                </a:lnTo>
                <a:lnTo>
                  <a:pt x="49775" y="59553"/>
                </a:lnTo>
                <a:lnTo>
                  <a:pt x="69325" y="57144"/>
                </a:lnTo>
                <a:lnTo>
                  <a:pt x="67348" y="33539"/>
                </a:lnTo>
                <a:lnTo>
                  <a:pt x="51274" y="22486"/>
                </a:lnTo>
                <a:lnTo>
                  <a:pt x="34197" y="8362"/>
                </a:lnTo>
                <a:lnTo>
                  <a:pt x="16859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xfrm>
            <a:off x="521614" y="1644375"/>
            <a:ext cx="2268855" cy="8680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05"/>
              </a:spcBef>
            </a:pPr>
            <a:r>
              <a:rPr sz="1600" b="0" spc="-185" dirty="0">
                <a:solidFill>
                  <a:srgbClr val="252F3C"/>
                </a:solidFill>
                <a:latin typeface="Verdana"/>
                <a:cs typeface="Verdana"/>
              </a:rPr>
              <a:t>Yaparken </a:t>
            </a:r>
            <a:r>
              <a:rPr sz="1600" b="0" spc="-180" dirty="0">
                <a:solidFill>
                  <a:srgbClr val="252F3C"/>
                </a:solidFill>
                <a:latin typeface="Verdana"/>
                <a:cs typeface="Verdana"/>
              </a:rPr>
              <a:t>mutlu</a:t>
            </a:r>
            <a:r>
              <a:rPr sz="1600" b="0" spc="-254" dirty="0">
                <a:solidFill>
                  <a:srgbClr val="252F3C"/>
                </a:solidFill>
                <a:latin typeface="Verdana"/>
                <a:cs typeface="Verdana"/>
              </a:rPr>
              <a:t> </a:t>
            </a:r>
            <a:r>
              <a:rPr sz="1600" b="0" spc="-195" dirty="0">
                <a:solidFill>
                  <a:srgbClr val="252F3C"/>
                </a:solidFill>
                <a:latin typeface="Verdana"/>
                <a:cs typeface="Verdana"/>
              </a:rPr>
              <a:t>olduğumuz  </a:t>
            </a:r>
            <a:r>
              <a:rPr sz="1600" b="0" spc="-190" dirty="0">
                <a:solidFill>
                  <a:srgbClr val="252F3C"/>
                </a:solidFill>
                <a:latin typeface="Verdana"/>
                <a:cs typeface="Verdana"/>
              </a:rPr>
              <a:t>şeyler. </a:t>
            </a:r>
            <a:r>
              <a:rPr sz="1600" b="0" spc="-180" dirty="0">
                <a:solidFill>
                  <a:srgbClr val="252F3C"/>
                </a:solidFill>
                <a:latin typeface="Verdana"/>
                <a:cs typeface="Verdana"/>
              </a:rPr>
              <a:t>Mekanik, edebiyat,  </a:t>
            </a:r>
            <a:r>
              <a:rPr sz="1600" b="0" spc="-210" dirty="0">
                <a:solidFill>
                  <a:srgbClr val="252F3C"/>
                </a:solidFill>
                <a:latin typeface="Verdana"/>
                <a:cs typeface="Verdana"/>
              </a:rPr>
              <a:t>müzik, </a:t>
            </a:r>
            <a:r>
              <a:rPr sz="1600" b="0" spc="-165" dirty="0">
                <a:solidFill>
                  <a:srgbClr val="252F3C"/>
                </a:solidFill>
                <a:latin typeface="Verdana"/>
                <a:cs typeface="Verdana"/>
              </a:rPr>
              <a:t>canlı varlık</a:t>
            </a:r>
            <a:r>
              <a:rPr sz="1600" b="0" spc="-260" dirty="0">
                <a:solidFill>
                  <a:srgbClr val="252F3C"/>
                </a:solidFill>
                <a:latin typeface="Verdana"/>
                <a:cs typeface="Verdana"/>
              </a:rPr>
              <a:t> </a:t>
            </a:r>
            <a:r>
              <a:rPr sz="1600" b="0" spc="-210" dirty="0">
                <a:solidFill>
                  <a:srgbClr val="252F3C"/>
                </a:solidFill>
                <a:latin typeface="Verdana"/>
                <a:cs typeface="Verdana"/>
              </a:rPr>
              <a:t>vs.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935348" y="1680743"/>
            <a:ext cx="2263775" cy="5867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170" dirty="0">
                <a:solidFill>
                  <a:srgbClr val="252F3C"/>
                </a:solidFill>
                <a:latin typeface="Verdana"/>
                <a:cs typeface="Verdana"/>
              </a:rPr>
              <a:t>Nelere </a:t>
            </a:r>
            <a:r>
              <a:rPr sz="1600" spc="-215" dirty="0">
                <a:solidFill>
                  <a:srgbClr val="252F3C"/>
                </a:solidFill>
                <a:latin typeface="Verdana"/>
                <a:cs typeface="Verdana"/>
              </a:rPr>
              <a:t>önem</a:t>
            </a:r>
            <a:r>
              <a:rPr sz="1600" spc="-254" dirty="0">
                <a:solidFill>
                  <a:srgbClr val="252F3C"/>
                </a:solidFill>
                <a:latin typeface="Verdana"/>
                <a:cs typeface="Verdana"/>
              </a:rPr>
              <a:t> </a:t>
            </a:r>
            <a:r>
              <a:rPr sz="1600" spc="-185" dirty="0">
                <a:solidFill>
                  <a:srgbClr val="252F3C"/>
                </a:solidFill>
                <a:latin typeface="Verdana"/>
                <a:cs typeface="Verdana"/>
              </a:rPr>
              <a:t>verdiğimiz.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600" spc="-190" dirty="0">
                <a:solidFill>
                  <a:srgbClr val="252F3C"/>
                </a:solidFill>
                <a:latin typeface="Verdana"/>
                <a:cs typeface="Verdana"/>
              </a:rPr>
              <a:t>Saygınlık, </a:t>
            </a:r>
            <a:r>
              <a:rPr sz="1600" spc="-175" dirty="0">
                <a:solidFill>
                  <a:srgbClr val="252F3C"/>
                </a:solidFill>
                <a:latin typeface="Verdana"/>
                <a:cs typeface="Verdana"/>
              </a:rPr>
              <a:t>para,yaratıcılık</a:t>
            </a:r>
            <a:r>
              <a:rPr sz="1600" spc="-225" dirty="0">
                <a:solidFill>
                  <a:srgbClr val="252F3C"/>
                </a:solidFill>
                <a:latin typeface="Verdana"/>
                <a:cs typeface="Verdana"/>
              </a:rPr>
              <a:t> </a:t>
            </a:r>
            <a:r>
              <a:rPr sz="1600" spc="-210" dirty="0">
                <a:solidFill>
                  <a:srgbClr val="252F3C"/>
                </a:solidFill>
                <a:latin typeface="Verdana"/>
                <a:cs typeface="Verdana"/>
              </a:rPr>
              <a:t>vs.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992371" y="3975303"/>
            <a:ext cx="1864360" cy="867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00"/>
              </a:spcBef>
            </a:pPr>
            <a:r>
              <a:rPr sz="1600" spc="-155" dirty="0">
                <a:solidFill>
                  <a:srgbClr val="252F3C"/>
                </a:solidFill>
                <a:latin typeface="Verdana"/>
                <a:cs typeface="Verdana"/>
              </a:rPr>
              <a:t>Neyi </a:t>
            </a:r>
            <a:r>
              <a:rPr sz="1600" spc="-180" dirty="0">
                <a:solidFill>
                  <a:srgbClr val="252F3C"/>
                </a:solidFill>
                <a:latin typeface="Verdana"/>
                <a:cs typeface="Verdana"/>
              </a:rPr>
              <a:t>yapabildiğimiz.  </a:t>
            </a:r>
            <a:r>
              <a:rPr sz="1600" spc="-204" dirty="0">
                <a:solidFill>
                  <a:srgbClr val="252F3C"/>
                </a:solidFill>
                <a:latin typeface="Verdana"/>
                <a:cs typeface="Verdana"/>
              </a:rPr>
              <a:t>Resim, </a:t>
            </a:r>
            <a:r>
              <a:rPr sz="1600" spc="-190" dirty="0">
                <a:solidFill>
                  <a:srgbClr val="252F3C"/>
                </a:solidFill>
                <a:latin typeface="Verdana"/>
                <a:cs typeface="Verdana"/>
              </a:rPr>
              <a:t>spor,yabancı </a:t>
            </a:r>
            <a:r>
              <a:rPr sz="1600" spc="-140" dirty="0">
                <a:solidFill>
                  <a:srgbClr val="252F3C"/>
                </a:solidFill>
                <a:latin typeface="Verdana"/>
                <a:cs typeface="Verdana"/>
              </a:rPr>
              <a:t>dil  </a:t>
            </a:r>
            <a:r>
              <a:rPr sz="1600" spc="-210" dirty="0">
                <a:solidFill>
                  <a:srgbClr val="252F3C"/>
                </a:solidFill>
                <a:latin typeface="Verdana"/>
                <a:cs typeface="Verdana"/>
              </a:rPr>
              <a:t>vs.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901430" y="4738827"/>
            <a:ext cx="1416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0" dirty="0">
                <a:solidFill>
                  <a:srgbClr val="252F3C"/>
                </a:solidFill>
                <a:latin typeface="Verdana"/>
                <a:cs typeface="Verdana"/>
              </a:rPr>
              <a:t>21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10311" y="3863136"/>
            <a:ext cx="2861310" cy="1148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600" spc="-145" dirty="0">
                <a:solidFill>
                  <a:srgbClr val="252F3C"/>
                </a:solidFill>
                <a:latin typeface="Verdana"/>
                <a:cs typeface="Verdana"/>
              </a:rPr>
              <a:t>Bizi </a:t>
            </a:r>
            <a:r>
              <a:rPr sz="1600" spc="-170" dirty="0">
                <a:solidFill>
                  <a:srgbClr val="252F3C"/>
                </a:solidFill>
                <a:latin typeface="Verdana"/>
                <a:cs typeface="Verdana"/>
              </a:rPr>
              <a:t>diğer </a:t>
            </a:r>
            <a:r>
              <a:rPr sz="1600" spc="-180" dirty="0">
                <a:solidFill>
                  <a:srgbClr val="252F3C"/>
                </a:solidFill>
                <a:latin typeface="Verdana"/>
                <a:cs typeface="Verdana"/>
              </a:rPr>
              <a:t>insanlardan ayıran</a:t>
            </a:r>
            <a:r>
              <a:rPr sz="1600" spc="-335" dirty="0">
                <a:solidFill>
                  <a:srgbClr val="252F3C"/>
                </a:solidFill>
                <a:latin typeface="Verdana"/>
                <a:cs typeface="Verdana"/>
              </a:rPr>
              <a:t> </a:t>
            </a:r>
            <a:r>
              <a:rPr sz="1600" spc="-190" dirty="0">
                <a:solidFill>
                  <a:srgbClr val="252F3C"/>
                </a:solidFill>
                <a:latin typeface="Verdana"/>
                <a:cs typeface="Verdana"/>
              </a:rPr>
              <a:t>şeyler.  </a:t>
            </a:r>
            <a:r>
              <a:rPr sz="1600" spc="-150" dirty="0">
                <a:solidFill>
                  <a:srgbClr val="252F3C"/>
                </a:solidFill>
                <a:latin typeface="Verdana"/>
                <a:cs typeface="Verdana"/>
              </a:rPr>
              <a:t>Meraklı </a:t>
            </a:r>
            <a:r>
              <a:rPr sz="1600" spc="-210" dirty="0">
                <a:solidFill>
                  <a:srgbClr val="252F3C"/>
                </a:solidFill>
                <a:latin typeface="Verdana"/>
                <a:cs typeface="Verdana"/>
              </a:rPr>
              <a:t>olmak, </a:t>
            </a:r>
            <a:r>
              <a:rPr sz="1600" spc="-170" dirty="0">
                <a:solidFill>
                  <a:srgbClr val="252F3C"/>
                </a:solidFill>
                <a:latin typeface="Verdana"/>
                <a:cs typeface="Verdana"/>
              </a:rPr>
              <a:t>kendini </a:t>
            </a:r>
            <a:r>
              <a:rPr sz="1600" spc="-155" dirty="0">
                <a:solidFill>
                  <a:srgbClr val="252F3C"/>
                </a:solidFill>
                <a:latin typeface="Verdana"/>
                <a:cs typeface="Verdana"/>
              </a:rPr>
              <a:t>ifade  </a:t>
            </a:r>
            <a:r>
              <a:rPr sz="1600" spc="-195" dirty="0">
                <a:solidFill>
                  <a:srgbClr val="252F3C"/>
                </a:solidFill>
                <a:latin typeface="Verdana"/>
                <a:cs typeface="Verdana"/>
              </a:rPr>
              <a:t>edebilme, </a:t>
            </a:r>
            <a:r>
              <a:rPr sz="1600" spc="-185" dirty="0">
                <a:solidFill>
                  <a:srgbClr val="252F3C"/>
                </a:solidFill>
                <a:latin typeface="Verdana"/>
                <a:cs typeface="Verdana"/>
              </a:rPr>
              <a:t>sorumluluk </a:t>
            </a:r>
            <a:r>
              <a:rPr sz="1600" spc="-190" dirty="0">
                <a:solidFill>
                  <a:srgbClr val="252F3C"/>
                </a:solidFill>
                <a:latin typeface="Verdana"/>
                <a:cs typeface="Verdana"/>
              </a:rPr>
              <a:t>alabilmek,  </a:t>
            </a:r>
            <a:r>
              <a:rPr sz="1600" spc="-175" dirty="0">
                <a:solidFill>
                  <a:srgbClr val="252F3C"/>
                </a:solidFill>
                <a:latin typeface="Verdana"/>
                <a:cs typeface="Verdana"/>
              </a:rPr>
              <a:t>sosyal </a:t>
            </a:r>
            <a:r>
              <a:rPr sz="1600" spc="-210" dirty="0">
                <a:solidFill>
                  <a:srgbClr val="252F3C"/>
                </a:solidFill>
                <a:latin typeface="Verdana"/>
                <a:cs typeface="Verdana"/>
              </a:rPr>
              <a:t>olmak, </a:t>
            </a:r>
            <a:r>
              <a:rPr sz="1600" spc="-155" dirty="0">
                <a:solidFill>
                  <a:srgbClr val="252F3C"/>
                </a:solidFill>
                <a:latin typeface="Verdana"/>
                <a:cs typeface="Verdana"/>
              </a:rPr>
              <a:t>sabırlı </a:t>
            </a:r>
            <a:r>
              <a:rPr sz="1600" spc="-200" dirty="0">
                <a:solidFill>
                  <a:srgbClr val="252F3C"/>
                </a:solidFill>
                <a:latin typeface="Verdana"/>
                <a:cs typeface="Verdana"/>
              </a:rPr>
              <a:t>olmak</a:t>
            </a:r>
            <a:r>
              <a:rPr sz="1600" spc="-285" dirty="0">
                <a:solidFill>
                  <a:srgbClr val="252F3C"/>
                </a:solidFill>
                <a:latin typeface="Verdana"/>
                <a:cs typeface="Verdana"/>
              </a:rPr>
              <a:t> </a:t>
            </a:r>
            <a:r>
              <a:rPr sz="1600" spc="-210" dirty="0">
                <a:solidFill>
                  <a:srgbClr val="252F3C"/>
                </a:solidFill>
                <a:latin typeface="Verdana"/>
                <a:cs typeface="Verdana"/>
              </a:rPr>
              <a:t>vs.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738371" y="2383535"/>
            <a:ext cx="2385060" cy="144932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3738371" y="205740"/>
            <a:ext cx="2321052" cy="13563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513587" y="175260"/>
            <a:ext cx="2141220" cy="13548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883919" y="2529839"/>
            <a:ext cx="2063495" cy="127284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1114" y="502233"/>
            <a:ext cx="5863033" cy="10586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/>
              <a:t>Gelecek denince aklımıza neler geliyor?</a:t>
            </a:r>
          </a:p>
        </p:txBody>
      </p:sp>
      <p:sp>
        <p:nvSpPr>
          <p:cNvPr id="3" name="object 3"/>
          <p:cNvSpPr/>
          <p:nvPr/>
        </p:nvSpPr>
        <p:spPr>
          <a:xfrm>
            <a:off x="915161" y="1648205"/>
            <a:ext cx="1066800" cy="753110"/>
          </a:xfrm>
          <a:custGeom>
            <a:avLst/>
            <a:gdLst/>
            <a:ahLst/>
            <a:cxnLst/>
            <a:rect l="l" t="t" r="r" b="b"/>
            <a:pathLst>
              <a:path w="1066800" h="753110">
                <a:moveTo>
                  <a:pt x="0" y="376428"/>
                </a:moveTo>
                <a:lnTo>
                  <a:pt x="2753" y="337939"/>
                </a:lnTo>
                <a:lnTo>
                  <a:pt x="10836" y="300563"/>
                </a:lnTo>
                <a:lnTo>
                  <a:pt x="23980" y="264488"/>
                </a:lnTo>
                <a:lnTo>
                  <a:pt x="41917" y="229903"/>
                </a:lnTo>
                <a:lnTo>
                  <a:pt x="64378" y="196998"/>
                </a:lnTo>
                <a:lnTo>
                  <a:pt x="91096" y="165961"/>
                </a:lnTo>
                <a:lnTo>
                  <a:pt x="121802" y="136983"/>
                </a:lnTo>
                <a:lnTo>
                  <a:pt x="156229" y="110251"/>
                </a:lnTo>
                <a:lnTo>
                  <a:pt x="194107" y="85956"/>
                </a:lnTo>
                <a:lnTo>
                  <a:pt x="235170" y="64287"/>
                </a:lnTo>
                <a:lnTo>
                  <a:pt x="279149" y="45432"/>
                </a:lnTo>
                <a:lnTo>
                  <a:pt x="325776" y="29581"/>
                </a:lnTo>
                <a:lnTo>
                  <a:pt x="374782" y="16923"/>
                </a:lnTo>
                <a:lnTo>
                  <a:pt x="425901" y="7647"/>
                </a:lnTo>
                <a:lnTo>
                  <a:pt x="478862" y="1943"/>
                </a:lnTo>
                <a:lnTo>
                  <a:pt x="533400" y="0"/>
                </a:lnTo>
                <a:lnTo>
                  <a:pt x="587945" y="1943"/>
                </a:lnTo>
                <a:lnTo>
                  <a:pt x="640913" y="7647"/>
                </a:lnTo>
                <a:lnTo>
                  <a:pt x="692035" y="16923"/>
                </a:lnTo>
                <a:lnTo>
                  <a:pt x="741044" y="29581"/>
                </a:lnTo>
                <a:lnTo>
                  <a:pt x="787672" y="45432"/>
                </a:lnTo>
                <a:lnTo>
                  <a:pt x="831651" y="64287"/>
                </a:lnTo>
                <a:lnTo>
                  <a:pt x="872713" y="85956"/>
                </a:lnTo>
                <a:lnTo>
                  <a:pt x="910589" y="110251"/>
                </a:lnTo>
                <a:lnTo>
                  <a:pt x="945013" y="136983"/>
                </a:lnTo>
                <a:lnTo>
                  <a:pt x="975717" y="165961"/>
                </a:lnTo>
                <a:lnTo>
                  <a:pt x="1002431" y="196998"/>
                </a:lnTo>
                <a:lnTo>
                  <a:pt x="1024889" y="229903"/>
                </a:lnTo>
                <a:lnTo>
                  <a:pt x="1042823" y="264488"/>
                </a:lnTo>
                <a:lnTo>
                  <a:pt x="1055965" y="300563"/>
                </a:lnTo>
                <a:lnTo>
                  <a:pt x="1064046" y="337939"/>
                </a:lnTo>
                <a:lnTo>
                  <a:pt x="1066800" y="376428"/>
                </a:lnTo>
                <a:lnTo>
                  <a:pt x="1064046" y="414916"/>
                </a:lnTo>
                <a:lnTo>
                  <a:pt x="1055965" y="452292"/>
                </a:lnTo>
                <a:lnTo>
                  <a:pt x="1042823" y="488367"/>
                </a:lnTo>
                <a:lnTo>
                  <a:pt x="1024889" y="522952"/>
                </a:lnTo>
                <a:lnTo>
                  <a:pt x="1002431" y="555857"/>
                </a:lnTo>
                <a:lnTo>
                  <a:pt x="975717" y="586894"/>
                </a:lnTo>
                <a:lnTo>
                  <a:pt x="945013" y="615872"/>
                </a:lnTo>
                <a:lnTo>
                  <a:pt x="910589" y="642604"/>
                </a:lnTo>
                <a:lnTo>
                  <a:pt x="872713" y="666899"/>
                </a:lnTo>
                <a:lnTo>
                  <a:pt x="831651" y="688568"/>
                </a:lnTo>
                <a:lnTo>
                  <a:pt x="787672" y="707423"/>
                </a:lnTo>
                <a:lnTo>
                  <a:pt x="741044" y="723274"/>
                </a:lnTo>
                <a:lnTo>
                  <a:pt x="692035" y="735932"/>
                </a:lnTo>
                <a:lnTo>
                  <a:pt x="640913" y="745208"/>
                </a:lnTo>
                <a:lnTo>
                  <a:pt x="587945" y="750912"/>
                </a:lnTo>
                <a:lnTo>
                  <a:pt x="533400" y="752856"/>
                </a:lnTo>
                <a:lnTo>
                  <a:pt x="478862" y="750912"/>
                </a:lnTo>
                <a:lnTo>
                  <a:pt x="425901" y="745208"/>
                </a:lnTo>
                <a:lnTo>
                  <a:pt x="374782" y="735932"/>
                </a:lnTo>
                <a:lnTo>
                  <a:pt x="325776" y="723274"/>
                </a:lnTo>
                <a:lnTo>
                  <a:pt x="279149" y="707423"/>
                </a:lnTo>
                <a:lnTo>
                  <a:pt x="235170" y="688568"/>
                </a:lnTo>
                <a:lnTo>
                  <a:pt x="194107" y="666899"/>
                </a:lnTo>
                <a:lnTo>
                  <a:pt x="156229" y="642604"/>
                </a:lnTo>
                <a:lnTo>
                  <a:pt x="121802" y="615872"/>
                </a:lnTo>
                <a:lnTo>
                  <a:pt x="91096" y="586894"/>
                </a:lnTo>
                <a:lnTo>
                  <a:pt x="64378" y="555857"/>
                </a:lnTo>
                <a:lnTo>
                  <a:pt x="41917" y="522952"/>
                </a:lnTo>
                <a:lnTo>
                  <a:pt x="23980" y="488367"/>
                </a:lnTo>
                <a:lnTo>
                  <a:pt x="10836" y="452292"/>
                </a:lnTo>
                <a:lnTo>
                  <a:pt x="2753" y="414916"/>
                </a:lnTo>
                <a:lnTo>
                  <a:pt x="0" y="376428"/>
                </a:lnTo>
                <a:close/>
              </a:path>
            </a:pathLst>
          </a:custGeom>
          <a:ln w="25908">
            <a:solidFill>
              <a:srgbClr val="1593B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597908" y="1591055"/>
            <a:ext cx="1091184" cy="780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949952" y="3361944"/>
            <a:ext cx="1091184" cy="780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987039" y="2776727"/>
            <a:ext cx="1091184" cy="781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580132" y="1620011"/>
            <a:ext cx="1091183" cy="780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935223" y="3893820"/>
            <a:ext cx="1091184" cy="780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914400" y="3113532"/>
            <a:ext cx="1091184" cy="780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059891" y="1862709"/>
            <a:ext cx="847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omic Sans MS"/>
                <a:cs typeface="Comic Sans MS"/>
              </a:rPr>
              <a:t>Belirsizlik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27845" y="4735779"/>
            <a:ext cx="140970" cy="2660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1500" spc="-450" dirty="0">
                <a:solidFill>
                  <a:srgbClr val="252F3C"/>
                </a:solidFill>
                <a:latin typeface="Verdana"/>
                <a:cs typeface="Verdana"/>
              </a:rPr>
              <a:t>2</a:t>
            </a:fld>
            <a:endParaRPr sz="15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49626" y="1849069"/>
            <a:ext cx="50228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omic Sans MS"/>
                <a:cs typeface="Comic Sans MS"/>
              </a:rPr>
              <a:t>K</a:t>
            </a:r>
            <a:r>
              <a:rPr sz="1400" dirty="0">
                <a:latin typeface="Comic Sans MS"/>
                <a:cs typeface="Comic Sans MS"/>
              </a:rPr>
              <a:t>o</a:t>
            </a:r>
            <a:r>
              <a:rPr sz="1400" spc="-5" dirty="0">
                <a:latin typeface="Comic Sans MS"/>
                <a:cs typeface="Comic Sans MS"/>
              </a:rPr>
              <a:t>r</a:t>
            </a:r>
            <a:r>
              <a:rPr sz="1400" spc="-10" dirty="0">
                <a:latin typeface="Comic Sans MS"/>
                <a:cs typeface="Comic Sans MS"/>
              </a:rPr>
              <a:t>k</a:t>
            </a:r>
            <a:r>
              <a:rPr sz="1400" dirty="0">
                <a:latin typeface="Comic Sans MS"/>
                <a:cs typeface="Comic Sans MS"/>
              </a:rPr>
              <a:t>u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784852" y="1806956"/>
            <a:ext cx="7194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omic Sans MS"/>
                <a:cs typeface="Comic Sans MS"/>
              </a:rPr>
              <a:t>Hay</a:t>
            </a:r>
            <a:r>
              <a:rPr sz="1400" dirty="0">
                <a:latin typeface="Comic Sans MS"/>
                <a:cs typeface="Comic Sans MS"/>
              </a:rPr>
              <a:t>aller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27861" y="3374263"/>
            <a:ext cx="5530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omic Sans MS"/>
                <a:cs typeface="Comic Sans MS"/>
              </a:rPr>
              <a:t>Hedef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04717" y="3017647"/>
            <a:ext cx="4629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omic Sans MS"/>
                <a:cs typeface="Comic Sans MS"/>
              </a:rPr>
              <a:t>K</a:t>
            </a:r>
            <a:r>
              <a:rPr sz="1400" dirty="0">
                <a:latin typeface="Comic Sans MS"/>
                <a:cs typeface="Comic Sans MS"/>
              </a:rPr>
              <a:t>aygı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180203" y="3610483"/>
            <a:ext cx="5784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omic Sans MS"/>
                <a:cs typeface="Comic Sans MS"/>
              </a:rPr>
              <a:t>Planlar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66414" y="4166717"/>
            <a:ext cx="7359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omic Sans MS"/>
                <a:cs typeface="Comic Sans MS"/>
              </a:rPr>
              <a:t>Ç</a:t>
            </a:r>
            <a:r>
              <a:rPr sz="1400" dirty="0">
                <a:latin typeface="Comic Sans MS"/>
                <a:cs typeface="Comic Sans MS"/>
              </a:rPr>
              <a:t>alışmak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8412480" y="0"/>
              <a:ext cx="18415" cy="2647315"/>
            </a:xfrm>
            <a:custGeom>
              <a:avLst/>
              <a:gdLst/>
              <a:ahLst/>
              <a:cxnLst/>
              <a:rect l="l" t="t" r="r" b="b"/>
              <a:pathLst>
                <a:path w="18415" h="2647315">
                  <a:moveTo>
                    <a:pt x="18288" y="0"/>
                  </a:moveTo>
                  <a:lnTo>
                    <a:pt x="0" y="0"/>
                  </a:lnTo>
                  <a:lnTo>
                    <a:pt x="0" y="2647188"/>
                  </a:lnTo>
                  <a:lnTo>
                    <a:pt x="18288" y="2647188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7260336" y="3607308"/>
              <a:ext cx="986155" cy="1004569"/>
            </a:xfrm>
            <a:custGeom>
              <a:avLst/>
              <a:gdLst/>
              <a:ahLst/>
              <a:cxnLst/>
              <a:rect l="l" t="t" r="r" b="b"/>
              <a:pathLst>
                <a:path w="986154" h="1004570">
                  <a:moveTo>
                    <a:pt x="986028" y="511302"/>
                  </a:moveTo>
                  <a:lnTo>
                    <a:pt x="983767" y="463829"/>
                  </a:lnTo>
                  <a:lnTo>
                    <a:pt x="977138" y="417626"/>
                  </a:lnTo>
                  <a:lnTo>
                    <a:pt x="966330" y="372897"/>
                  </a:lnTo>
                  <a:lnTo>
                    <a:pt x="951560" y="329869"/>
                  </a:lnTo>
                  <a:lnTo>
                    <a:pt x="933043" y="288734"/>
                  </a:lnTo>
                  <a:lnTo>
                    <a:pt x="910971" y="249707"/>
                  </a:lnTo>
                  <a:lnTo>
                    <a:pt x="885558" y="212991"/>
                  </a:lnTo>
                  <a:lnTo>
                    <a:pt x="857008" y="178790"/>
                  </a:lnTo>
                  <a:lnTo>
                    <a:pt x="825525" y="147307"/>
                  </a:lnTo>
                  <a:lnTo>
                    <a:pt x="791324" y="118757"/>
                  </a:lnTo>
                  <a:lnTo>
                    <a:pt x="754608" y="93345"/>
                  </a:lnTo>
                  <a:lnTo>
                    <a:pt x="715581" y="71272"/>
                  </a:lnTo>
                  <a:lnTo>
                    <a:pt x="674446" y="52755"/>
                  </a:lnTo>
                  <a:lnTo>
                    <a:pt x="631418" y="37985"/>
                  </a:lnTo>
                  <a:lnTo>
                    <a:pt x="595452" y="29298"/>
                  </a:lnTo>
                  <a:lnTo>
                    <a:pt x="574040" y="15621"/>
                  </a:lnTo>
                  <a:lnTo>
                    <a:pt x="532574" y="5016"/>
                  </a:lnTo>
                  <a:lnTo>
                    <a:pt x="491236" y="0"/>
                  </a:lnTo>
                  <a:lnTo>
                    <a:pt x="451662" y="6235"/>
                  </a:lnTo>
                  <a:lnTo>
                    <a:pt x="406476" y="17678"/>
                  </a:lnTo>
                  <a:lnTo>
                    <a:pt x="380644" y="31699"/>
                  </a:lnTo>
                  <a:lnTo>
                    <a:pt x="354596" y="37985"/>
                  </a:lnTo>
                  <a:lnTo>
                    <a:pt x="311569" y="52755"/>
                  </a:lnTo>
                  <a:lnTo>
                    <a:pt x="270433" y="71272"/>
                  </a:lnTo>
                  <a:lnTo>
                    <a:pt x="231406" y="93345"/>
                  </a:lnTo>
                  <a:lnTo>
                    <a:pt x="194691" y="118757"/>
                  </a:lnTo>
                  <a:lnTo>
                    <a:pt x="160489" y="147307"/>
                  </a:lnTo>
                  <a:lnTo>
                    <a:pt x="129006" y="178790"/>
                  </a:lnTo>
                  <a:lnTo>
                    <a:pt x="100457" y="212991"/>
                  </a:lnTo>
                  <a:lnTo>
                    <a:pt x="75044" y="249707"/>
                  </a:lnTo>
                  <a:lnTo>
                    <a:pt x="52971" y="288734"/>
                  </a:lnTo>
                  <a:lnTo>
                    <a:pt x="34455" y="329869"/>
                  </a:lnTo>
                  <a:lnTo>
                    <a:pt x="19685" y="372897"/>
                  </a:lnTo>
                  <a:lnTo>
                    <a:pt x="8877" y="417626"/>
                  </a:lnTo>
                  <a:lnTo>
                    <a:pt x="2247" y="463829"/>
                  </a:lnTo>
                  <a:lnTo>
                    <a:pt x="0" y="511302"/>
                  </a:lnTo>
                  <a:lnTo>
                    <a:pt x="2247" y="558787"/>
                  </a:lnTo>
                  <a:lnTo>
                    <a:pt x="8877" y="604989"/>
                  </a:lnTo>
                  <a:lnTo>
                    <a:pt x="19685" y="649719"/>
                  </a:lnTo>
                  <a:lnTo>
                    <a:pt x="34455" y="692746"/>
                  </a:lnTo>
                  <a:lnTo>
                    <a:pt x="52971" y="733882"/>
                  </a:lnTo>
                  <a:lnTo>
                    <a:pt x="75044" y="772909"/>
                  </a:lnTo>
                  <a:lnTo>
                    <a:pt x="100457" y="809625"/>
                  </a:lnTo>
                  <a:lnTo>
                    <a:pt x="129006" y="843826"/>
                  </a:lnTo>
                  <a:lnTo>
                    <a:pt x="160489" y="875309"/>
                  </a:lnTo>
                  <a:lnTo>
                    <a:pt x="194691" y="903859"/>
                  </a:lnTo>
                  <a:lnTo>
                    <a:pt x="231406" y="929271"/>
                  </a:lnTo>
                  <a:lnTo>
                    <a:pt x="270433" y="951344"/>
                  </a:lnTo>
                  <a:lnTo>
                    <a:pt x="311569" y="969860"/>
                  </a:lnTo>
                  <a:lnTo>
                    <a:pt x="354596" y="984631"/>
                  </a:lnTo>
                  <a:lnTo>
                    <a:pt x="399326" y="995438"/>
                  </a:lnTo>
                  <a:lnTo>
                    <a:pt x="445528" y="1002068"/>
                  </a:lnTo>
                  <a:lnTo>
                    <a:pt x="493014" y="1004316"/>
                  </a:lnTo>
                  <a:lnTo>
                    <a:pt x="540486" y="1002068"/>
                  </a:lnTo>
                  <a:lnTo>
                    <a:pt x="586689" y="995438"/>
                  </a:lnTo>
                  <a:lnTo>
                    <a:pt x="631418" y="984631"/>
                  </a:lnTo>
                  <a:lnTo>
                    <a:pt x="674446" y="969860"/>
                  </a:lnTo>
                  <a:lnTo>
                    <a:pt x="715581" y="951344"/>
                  </a:lnTo>
                  <a:lnTo>
                    <a:pt x="754608" y="929271"/>
                  </a:lnTo>
                  <a:lnTo>
                    <a:pt x="791324" y="903859"/>
                  </a:lnTo>
                  <a:lnTo>
                    <a:pt x="825525" y="875309"/>
                  </a:lnTo>
                  <a:lnTo>
                    <a:pt x="857008" y="843826"/>
                  </a:lnTo>
                  <a:lnTo>
                    <a:pt x="885558" y="809625"/>
                  </a:lnTo>
                  <a:lnTo>
                    <a:pt x="910971" y="772909"/>
                  </a:lnTo>
                  <a:lnTo>
                    <a:pt x="933043" y="733882"/>
                  </a:lnTo>
                  <a:lnTo>
                    <a:pt x="951560" y="692746"/>
                  </a:lnTo>
                  <a:lnTo>
                    <a:pt x="966330" y="649719"/>
                  </a:lnTo>
                  <a:lnTo>
                    <a:pt x="977138" y="604989"/>
                  </a:lnTo>
                  <a:lnTo>
                    <a:pt x="983767" y="558787"/>
                  </a:lnTo>
                  <a:lnTo>
                    <a:pt x="986028" y="511302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641332" y="3386397"/>
              <a:ext cx="227058" cy="2407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7312025" y="0"/>
              <a:ext cx="707390" cy="4334510"/>
            </a:xfrm>
            <a:custGeom>
              <a:avLst/>
              <a:gdLst/>
              <a:ahLst/>
              <a:cxnLst/>
              <a:rect l="l" t="t" r="r" b="b"/>
              <a:pathLst>
                <a:path w="707390" h="4334510">
                  <a:moveTo>
                    <a:pt x="34417" y="1863356"/>
                  </a:moveTo>
                  <a:lnTo>
                    <a:pt x="26212" y="1857502"/>
                  </a:lnTo>
                  <a:lnTo>
                    <a:pt x="17487" y="1850072"/>
                  </a:lnTo>
                  <a:lnTo>
                    <a:pt x="8623" y="1845703"/>
                  </a:lnTo>
                  <a:lnTo>
                    <a:pt x="0" y="1848993"/>
                  </a:lnTo>
                  <a:lnTo>
                    <a:pt x="2679" y="1862937"/>
                  </a:lnTo>
                  <a:lnTo>
                    <a:pt x="18491" y="1874507"/>
                  </a:lnTo>
                  <a:lnTo>
                    <a:pt x="33655" y="1876907"/>
                  </a:lnTo>
                  <a:lnTo>
                    <a:pt x="34417" y="1863356"/>
                  </a:lnTo>
                  <a:close/>
                </a:path>
                <a:path w="707390" h="4334510">
                  <a:moveTo>
                    <a:pt x="40513" y="1909826"/>
                  </a:moveTo>
                  <a:lnTo>
                    <a:pt x="28282" y="1909432"/>
                  </a:lnTo>
                  <a:lnTo>
                    <a:pt x="12153" y="1918322"/>
                  </a:lnTo>
                  <a:lnTo>
                    <a:pt x="2070" y="1930527"/>
                  </a:lnTo>
                  <a:lnTo>
                    <a:pt x="8001" y="1940052"/>
                  </a:lnTo>
                  <a:lnTo>
                    <a:pt x="18313" y="1935035"/>
                  </a:lnTo>
                  <a:lnTo>
                    <a:pt x="30302" y="1928520"/>
                  </a:lnTo>
                  <a:lnTo>
                    <a:pt x="39268" y="1920214"/>
                  </a:lnTo>
                  <a:lnTo>
                    <a:pt x="40513" y="1909826"/>
                  </a:lnTo>
                  <a:close/>
                </a:path>
                <a:path w="707390" h="4334510">
                  <a:moveTo>
                    <a:pt x="79375" y="1949869"/>
                  </a:moveTo>
                  <a:lnTo>
                    <a:pt x="76923" y="1933054"/>
                  </a:lnTo>
                  <a:lnTo>
                    <a:pt x="68834" y="1926336"/>
                  </a:lnTo>
                  <a:lnTo>
                    <a:pt x="62064" y="1935480"/>
                  </a:lnTo>
                  <a:lnTo>
                    <a:pt x="59563" y="1953107"/>
                  </a:lnTo>
                  <a:lnTo>
                    <a:pt x="62001" y="1969922"/>
                  </a:lnTo>
                  <a:lnTo>
                    <a:pt x="70104" y="1976628"/>
                  </a:lnTo>
                  <a:lnTo>
                    <a:pt x="76860" y="1967484"/>
                  </a:lnTo>
                  <a:lnTo>
                    <a:pt x="79375" y="1949869"/>
                  </a:lnTo>
                  <a:close/>
                </a:path>
                <a:path w="707390" h="4334510">
                  <a:moveTo>
                    <a:pt x="79375" y="1830997"/>
                  </a:moveTo>
                  <a:lnTo>
                    <a:pt x="76923" y="1814182"/>
                  </a:lnTo>
                  <a:lnTo>
                    <a:pt x="68834" y="1807464"/>
                  </a:lnTo>
                  <a:lnTo>
                    <a:pt x="62064" y="1816620"/>
                  </a:lnTo>
                  <a:lnTo>
                    <a:pt x="59563" y="1834235"/>
                  </a:lnTo>
                  <a:lnTo>
                    <a:pt x="62001" y="1851050"/>
                  </a:lnTo>
                  <a:lnTo>
                    <a:pt x="70104" y="1857756"/>
                  </a:lnTo>
                  <a:lnTo>
                    <a:pt x="76860" y="1848612"/>
                  </a:lnTo>
                  <a:lnTo>
                    <a:pt x="79375" y="1830997"/>
                  </a:lnTo>
                  <a:close/>
                </a:path>
                <a:path w="707390" h="4334510">
                  <a:moveTo>
                    <a:pt x="144018" y="1924304"/>
                  </a:moveTo>
                  <a:lnTo>
                    <a:pt x="133769" y="1918360"/>
                  </a:lnTo>
                  <a:lnTo>
                    <a:pt x="122910" y="1910321"/>
                  </a:lnTo>
                  <a:lnTo>
                    <a:pt x="112128" y="1905215"/>
                  </a:lnTo>
                  <a:lnTo>
                    <a:pt x="102108" y="1908048"/>
                  </a:lnTo>
                  <a:lnTo>
                    <a:pt x="105841" y="1922437"/>
                  </a:lnTo>
                  <a:lnTo>
                    <a:pt x="124536" y="1934895"/>
                  </a:lnTo>
                  <a:lnTo>
                    <a:pt x="142481" y="1938007"/>
                  </a:lnTo>
                  <a:lnTo>
                    <a:pt x="144018" y="1924304"/>
                  </a:lnTo>
                  <a:close/>
                </a:path>
                <a:path w="707390" h="4334510">
                  <a:moveTo>
                    <a:pt x="144780" y="1849247"/>
                  </a:moveTo>
                  <a:lnTo>
                    <a:pt x="134924" y="1845691"/>
                  </a:lnTo>
                  <a:lnTo>
                    <a:pt x="122682" y="1850809"/>
                  </a:lnTo>
                  <a:lnTo>
                    <a:pt x="110515" y="1859686"/>
                  </a:lnTo>
                  <a:lnTo>
                    <a:pt x="100965" y="1867420"/>
                  </a:lnTo>
                  <a:lnTo>
                    <a:pt x="106324" y="1877466"/>
                  </a:lnTo>
                  <a:lnTo>
                    <a:pt x="122339" y="1873097"/>
                  </a:lnTo>
                  <a:lnTo>
                    <a:pt x="138620" y="1861337"/>
                  </a:lnTo>
                  <a:lnTo>
                    <a:pt x="144780" y="1849247"/>
                  </a:lnTo>
                  <a:close/>
                </a:path>
                <a:path w="707390" h="4334510">
                  <a:moveTo>
                    <a:pt x="706907" y="4073868"/>
                  </a:moveTo>
                  <a:lnTo>
                    <a:pt x="706450" y="4051008"/>
                  </a:lnTo>
                  <a:lnTo>
                    <a:pt x="702754" y="4035768"/>
                  </a:lnTo>
                  <a:lnTo>
                    <a:pt x="701522" y="4030688"/>
                  </a:lnTo>
                  <a:lnTo>
                    <a:pt x="700671" y="4029418"/>
                  </a:lnTo>
                  <a:lnTo>
                    <a:pt x="699820" y="4028148"/>
                  </a:lnTo>
                  <a:lnTo>
                    <a:pt x="698119" y="4025608"/>
                  </a:lnTo>
                  <a:lnTo>
                    <a:pt x="695553" y="4021798"/>
                  </a:lnTo>
                  <a:lnTo>
                    <a:pt x="692150" y="4016718"/>
                  </a:lnTo>
                  <a:lnTo>
                    <a:pt x="690270" y="4008602"/>
                  </a:lnTo>
                  <a:lnTo>
                    <a:pt x="690270" y="4070058"/>
                  </a:lnTo>
                  <a:lnTo>
                    <a:pt x="684911" y="4088003"/>
                  </a:lnTo>
                  <a:lnTo>
                    <a:pt x="684911" y="4108158"/>
                  </a:lnTo>
                  <a:lnTo>
                    <a:pt x="671461" y="4158958"/>
                  </a:lnTo>
                  <a:lnTo>
                    <a:pt x="648004" y="4205948"/>
                  </a:lnTo>
                  <a:lnTo>
                    <a:pt x="615607" y="4246588"/>
                  </a:lnTo>
                  <a:lnTo>
                    <a:pt x="575348" y="4279608"/>
                  </a:lnTo>
                  <a:lnTo>
                    <a:pt x="528320" y="4303738"/>
                  </a:lnTo>
                  <a:lnTo>
                    <a:pt x="485851" y="4315168"/>
                  </a:lnTo>
                  <a:lnTo>
                    <a:pt x="442760" y="4318978"/>
                  </a:lnTo>
                  <a:lnTo>
                    <a:pt x="400024" y="4315168"/>
                  </a:lnTo>
                  <a:lnTo>
                    <a:pt x="358673" y="4303738"/>
                  </a:lnTo>
                  <a:lnTo>
                    <a:pt x="319735" y="4285958"/>
                  </a:lnTo>
                  <a:lnTo>
                    <a:pt x="284200" y="4261828"/>
                  </a:lnTo>
                  <a:lnTo>
                    <a:pt x="253111" y="4232618"/>
                  </a:lnTo>
                  <a:lnTo>
                    <a:pt x="227469" y="4198328"/>
                  </a:lnTo>
                  <a:lnTo>
                    <a:pt x="208292" y="4158958"/>
                  </a:lnTo>
                  <a:lnTo>
                    <a:pt x="196596" y="4117048"/>
                  </a:lnTo>
                  <a:lnTo>
                    <a:pt x="293954" y="4129748"/>
                  </a:lnTo>
                  <a:lnTo>
                    <a:pt x="342836" y="4133558"/>
                  </a:lnTo>
                  <a:lnTo>
                    <a:pt x="391769" y="4134828"/>
                  </a:lnTo>
                  <a:lnTo>
                    <a:pt x="440728" y="4134828"/>
                  </a:lnTo>
                  <a:lnTo>
                    <a:pt x="489661" y="4133558"/>
                  </a:lnTo>
                  <a:lnTo>
                    <a:pt x="538492" y="4129748"/>
                  </a:lnTo>
                  <a:lnTo>
                    <a:pt x="635723" y="4117048"/>
                  </a:lnTo>
                  <a:lnTo>
                    <a:pt x="641756" y="4115778"/>
                  </a:lnTo>
                  <a:lnTo>
                    <a:pt x="684022" y="4106888"/>
                  </a:lnTo>
                  <a:lnTo>
                    <a:pt x="684911" y="4108158"/>
                  </a:lnTo>
                  <a:lnTo>
                    <a:pt x="684911" y="4088003"/>
                  </a:lnTo>
                  <a:lnTo>
                    <a:pt x="635876" y="4097998"/>
                  </a:lnTo>
                  <a:lnTo>
                    <a:pt x="585825" y="4105618"/>
                  </a:lnTo>
                  <a:lnTo>
                    <a:pt x="535584" y="4110698"/>
                  </a:lnTo>
                  <a:lnTo>
                    <a:pt x="485203" y="4114508"/>
                  </a:lnTo>
                  <a:lnTo>
                    <a:pt x="434746" y="4115778"/>
                  </a:lnTo>
                  <a:lnTo>
                    <a:pt x="384263" y="4115778"/>
                  </a:lnTo>
                  <a:lnTo>
                    <a:pt x="333806" y="4113238"/>
                  </a:lnTo>
                  <a:lnTo>
                    <a:pt x="283451" y="4109428"/>
                  </a:lnTo>
                  <a:lnTo>
                    <a:pt x="233248" y="4103078"/>
                  </a:lnTo>
                  <a:lnTo>
                    <a:pt x="183261" y="4095458"/>
                  </a:lnTo>
                  <a:lnTo>
                    <a:pt x="178574" y="4070058"/>
                  </a:lnTo>
                  <a:lnTo>
                    <a:pt x="180416" y="4057358"/>
                  </a:lnTo>
                  <a:lnTo>
                    <a:pt x="185039" y="4044658"/>
                  </a:lnTo>
                  <a:lnTo>
                    <a:pt x="284416" y="4047198"/>
                  </a:lnTo>
                  <a:lnTo>
                    <a:pt x="433527" y="4047198"/>
                  </a:lnTo>
                  <a:lnTo>
                    <a:pt x="532879" y="4044658"/>
                  </a:lnTo>
                  <a:lnTo>
                    <a:pt x="632142" y="4039578"/>
                  </a:lnTo>
                  <a:lnTo>
                    <a:pt x="681736" y="4035768"/>
                  </a:lnTo>
                  <a:lnTo>
                    <a:pt x="686943" y="4047198"/>
                  </a:lnTo>
                  <a:lnTo>
                    <a:pt x="689787" y="4057358"/>
                  </a:lnTo>
                  <a:lnTo>
                    <a:pt x="690270" y="4070058"/>
                  </a:lnTo>
                  <a:lnTo>
                    <a:pt x="690270" y="4008602"/>
                  </a:lnTo>
                  <a:lnTo>
                    <a:pt x="680694" y="3967188"/>
                  </a:lnTo>
                  <a:lnTo>
                    <a:pt x="673862" y="3950893"/>
                  </a:lnTo>
                  <a:lnTo>
                    <a:pt x="673862" y="4017988"/>
                  </a:lnTo>
                  <a:lnTo>
                    <a:pt x="638873" y="4020528"/>
                  </a:lnTo>
                  <a:lnTo>
                    <a:pt x="621385" y="4020528"/>
                  </a:lnTo>
                  <a:lnTo>
                    <a:pt x="603885" y="4021798"/>
                  </a:lnTo>
                  <a:lnTo>
                    <a:pt x="593280" y="3974808"/>
                  </a:lnTo>
                  <a:lnTo>
                    <a:pt x="585343" y="3938016"/>
                  </a:lnTo>
                  <a:lnTo>
                    <a:pt x="585343" y="4023068"/>
                  </a:lnTo>
                  <a:lnTo>
                    <a:pt x="572668" y="4023068"/>
                  </a:lnTo>
                  <a:lnTo>
                    <a:pt x="559993" y="4024338"/>
                  </a:lnTo>
                  <a:lnTo>
                    <a:pt x="547331" y="4024338"/>
                  </a:lnTo>
                  <a:lnTo>
                    <a:pt x="534670" y="4025608"/>
                  </a:lnTo>
                  <a:lnTo>
                    <a:pt x="527570" y="3970998"/>
                  </a:lnTo>
                  <a:lnTo>
                    <a:pt x="520522" y="3916388"/>
                  </a:lnTo>
                  <a:lnTo>
                    <a:pt x="516128" y="3882098"/>
                  </a:lnTo>
                  <a:lnTo>
                    <a:pt x="516128" y="4025608"/>
                  </a:lnTo>
                  <a:lnTo>
                    <a:pt x="498881" y="4026878"/>
                  </a:lnTo>
                  <a:lnTo>
                    <a:pt x="464400" y="4026878"/>
                  </a:lnTo>
                  <a:lnTo>
                    <a:pt x="447167" y="4028148"/>
                  </a:lnTo>
                  <a:lnTo>
                    <a:pt x="444601" y="3973538"/>
                  </a:lnTo>
                  <a:lnTo>
                    <a:pt x="443191" y="3921468"/>
                  </a:lnTo>
                  <a:lnTo>
                    <a:pt x="442849" y="3878288"/>
                  </a:lnTo>
                  <a:lnTo>
                    <a:pt x="442785" y="3861778"/>
                  </a:lnTo>
                  <a:lnTo>
                    <a:pt x="443433" y="3810978"/>
                  </a:lnTo>
                  <a:lnTo>
                    <a:pt x="445211" y="3755098"/>
                  </a:lnTo>
                  <a:lnTo>
                    <a:pt x="448056" y="3701758"/>
                  </a:lnTo>
                  <a:lnTo>
                    <a:pt x="474726" y="3699218"/>
                  </a:lnTo>
                  <a:lnTo>
                    <a:pt x="488467" y="3808438"/>
                  </a:lnTo>
                  <a:lnTo>
                    <a:pt x="516128" y="4025608"/>
                  </a:lnTo>
                  <a:lnTo>
                    <a:pt x="516128" y="3882098"/>
                  </a:lnTo>
                  <a:lnTo>
                    <a:pt x="513524" y="3861778"/>
                  </a:lnTo>
                  <a:lnTo>
                    <a:pt x="506552" y="3807168"/>
                  </a:lnTo>
                  <a:lnTo>
                    <a:pt x="499630" y="3752558"/>
                  </a:lnTo>
                  <a:lnTo>
                    <a:pt x="492760" y="3697948"/>
                  </a:lnTo>
                  <a:lnTo>
                    <a:pt x="493014" y="3697948"/>
                  </a:lnTo>
                  <a:lnTo>
                    <a:pt x="500151" y="3696678"/>
                  </a:lnTo>
                  <a:lnTo>
                    <a:pt x="507301" y="3696678"/>
                  </a:lnTo>
                  <a:lnTo>
                    <a:pt x="514438" y="3695408"/>
                  </a:lnTo>
                  <a:lnTo>
                    <a:pt x="521589" y="3695408"/>
                  </a:lnTo>
                  <a:lnTo>
                    <a:pt x="529285" y="3742398"/>
                  </a:lnTo>
                  <a:lnTo>
                    <a:pt x="537451" y="3789388"/>
                  </a:lnTo>
                  <a:lnTo>
                    <a:pt x="546100" y="3836378"/>
                  </a:lnTo>
                  <a:lnTo>
                    <a:pt x="555218" y="3883368"/>
                  </a:lnTo>
                  <a:lnTo>
                    <a:pt x="564794" y="3929088"/>
                  </a:lnTo>
                  <a:lnTo>
                    <a:pt x="574840" y="3976078"/>
                  </a:lnTo>
                  <a:lnTo>
                    <a:pt x="585343" y="4023068"/>
                  </a:lnTo>
                  <a:lnTo>
                    <a:pt x="585343" y="3938016"/>
                  </a:lnTo>
                  <a:lnTo>
                    <a:pt x="583145" y="3927818"/>
                  </a:lnTo>
                  <a:lnTo>
                    <a:pt x="573493" y="3880828"/>
                  </a:lnTo>
                  <a:lnTo>
                    <a:pt x="564311" y="3833838"/>
                  </a:lnTo>
                  <a:lnTo>
                    <a:pt x="555599" y="3786848"/>
                  </a:lnTo>
                  <a:lnTo>
                    <a:pt x="547370" y="3739858"/>
                  </a:lnTo>
                  <a:lnTo>
                    <a:pt x="540029" y="3695408"/>
                  </a:lnTo>
                  <a:lnTo>
                    <a:pt x="539623" y="3692868"/>
                  </a:lnTo>
                  <a:lnTo>
                    <a:pt x="544576" y="3691598"/>
                  </a:lnTo>
                  <a:lnTo>
                    <a:pt x="554355" y="3690328"/>
                  </a:lnTo>
                  <a:lnTo>
                    <a:pt x="558914" y="3741128"/>
                  </a:lnTo>
                  <a:lnTo>
                    <a:pt x="573455" y="3788118"/>
                  </a:lnTo>
                  <a:lnTo>
                    <a:pt x="594474" y="3833838"/>
                  </a:lnTo>
                  <a:lnTo>
                    <a:pt x="618515" y="3878288"/>
                  </a:lnTo>
                  <a:lnTo>
                    <a:pt x="642073" y="3922738"/>
                  </a:lnTo>
                  <a:lnTo>
                    <a:pt x="661682" y="3969728"/>
                  </a:lnTo>
                  <a:lnTo>
                    <a:pt x="673862" y="4017988"/>
                  </a:lnTo>
                  <a:lnTo>
                    <a:pt x="673862" y="3950893"/>
                  </a:lnTo>
                  <a:lnTo>
                    <a:pt x="661530" y="3921468"/>
                  </a:lnTo>
                  <a:lnTo>
                    <a:pt x="638149" y="3875748"/>
                  </a:lnTo>
                  <a:lnTo>
                    <a:pt x="614032" y="3831298"/>
                  </a:lnTo>
                  <a:lnTo>
                    <a:pt x="592683" y="3785578"/>
                  </a:lnTo>
                  <a:lnTo>
                    <a:pt x="577596" y="3737318"/>
                  </a:lnTo>
                  <a:lnTo>
                    <a:pt x="572655" y="3690328"/>
                  </a:lnTo>
                  <a:lnTo>
                    <a:pt x="572262" y="3686518"/>
                  </a:lnTo>
                  <a:lnTo>
                    <a:pt x="573989" y="3683978"/>
                  </a:lnTo>
                  <a:lnTo>
                    <a:pt x="576580" y="3680168"/>
                  </a:lnTo>
                  <a:lnTo>
                    <a:pt x="571754" y="3663658"/>
                  </a:lnTo>
                  <a:lnTo>
                    <a:pt x="562432" y="3644608"/>
                  </a:lnTo>
                  <a:lnTo>
                    <a:pt x="556260" y="3635133"/>
                  </a:lnTo>
                  <a:lnTo>
                    <a:pt x="556260" y="3671278"/>
                  </a:lnTo>
                  <a:lnTo>
                    <a:pt x="506704" y="3677628"/>
                  </a:lnTo>
                  <a:lnTo>
                    <a:pt x="456882" y="3682708"/>
                  </a:lnTo>
                  <a:lnTo>
                    <a:pt x="429514" y="3683406"/>
                  </a:lnTo>
                  <a:lnTo>
                    <a:pt x="429514" y="3701758"/>
                  </a:lnTo>
                  <a:lnTo>
                    <a:pt x="426720" y="3756368"/>
                  </a:lnTo>
                  <a:lnTo>
                    <a:pt x="424980" y="3810978"/>
                  </a:lnTo>
                  <a:lnTo>
                    <a:pt x="424332" y="3861778"/>
                  </a:lnTo>
                  <a:lnTo>
                    <a:pt x="424345" y="3875748"/>
                  </a:lnTo>
                  <a:lnTo>
                    <a:pt x="424611" y="3916388"/>
                  </a:lnTo>
                  <a:lnTo>
                    <a:pt x="424700" y="3921468"/>
                  </a:lnTo>
                  <a:lnTo>
                    <a:pt x="426034" y="3973538"/>
                  </a:lnTo>
                  <a:lnTo>
                    <a:pt x="428498" y="4028148"/>
                  </a:lnTo>
                  <a:lnTo>
                    <a:pt x="361569" y="4028148"/>
                  </a:lnTo>
                  <a:lnTo>
                    <a:pt x="375462" y="3935438"/>
                  </a:lnTo>
                  <a:lnTo>
                    <a:pt x="389305" y="3841458"/>
                  </a:lnTo>
                  <a:lnTo>
                    <a:pt x="403085" y="3748748"/>
                  </a:lnTo>
                  <a:lnTo>
                    <a:pt x="409956" y="3701758"/>
                  </a:lnTo>
                  <a:lnTo>
                    <a:pt x="429514" y="3701758"/>
                  </a:lnTo>
                  <a:lnTo>
                    <a:pt x="429514" y="3683406"/>
                  </a:lnTo>
                  <a:lnTo>
                    <a:pt x="406908" y="3683978"/>
                  </a:lnTo>
                  <a:lnTo>
                    <a:pt x="392049" y="3683228"/>
                  </a:lnTo>
                  <a:lnTo>
                    <a:pt x="392049" y="3701758"/>
                  </a:lnTo>
                  <a:lnTo>
                    <a:pt x="378294" y="3795738"/>
                  </a:lnTo>
                  <a:lnTo>
                    <a:pt x="364490" y="3888448"/>
                  </a:lnTo>
                  <a:lnTo>
                    <a:pt x="350608" y="3982428"/>
                  </a:lnTo>
                  <a:lnTo>
                    <a:pt x="343662" y="4029418"/>
                  </a:lnTo>
                  <a:lnTo>
                    <a:pt x="326872" y="4029418"/>
                  </a:lnTo>
                  <a:lnTo>
                    <a:pt x="310070" y="4028148"/>
                  </a:lnTo>
                  <a:lnTo>
                    <a:pt x="276479" y="4028148"/>
                  </a:lnTo>
                  <a:lnTo>
                    <a:pt x="318401" y="3888448"/>
                  </a:lnTo>
                  <a:lnTo>
                    <a:pt x="346227" y="3794468"/>
                  </a:lnTo>
                  <a:lnTo>
                    <a:pt x="360083" y="3748748"/>
                  </a:lnTo>
                  <a:lnTo>
                    <a:pt x="373888" y="3701758"/>
                  </a:lnTo>
                  <a:lnTo>
                    <a:pt x="392049" y="3701758"/>
                  </a:lnTo>
                  <a:lnTo>
                    <a:pt x="392049" y="3683228"/>
                  </a:lnTo>
                  <a:lnTo>
                    <a:pt x="356933" y="3681438"/>
                  </a:lnTo>
                  <a:lnTo>
                    <a:pt x="356108" y="3681387"/>
                  </a:lnTo>
                  <a:lnTo>
                    <a:pt x="356108" y="3700488"/>
                  </a:lnTo>
                  <a:lnTo>
                    <a:pt x="314299" y="3840188"/>
                  </a:lnTo>
                  <a:lnTo>
                    <a:pt x="258572" y="4028148"/>
                  </a:lnTo>
                  <a:lnTo>
                    <a:pt x="228600" y="4026878"/>
                  </a:lnTo>
                  <a:lnTo>
                    <a:pt x="198628" y="4026878"/>
                  </a:lnTo>
                  <a:lnTo>
                    <a:pt x="201028" y="3991318"/>
                  </a:lnTo>
                  <a:lnTo>
                    <a:pt x="210070" y="3958298"/>
                  </a:lnTo>
                  <a:lnTo>
                    <a:pt x="223888" y="3925278"/>
                  </a:lnTo>
                  <a:lnTo>
                    <a:pt x="240665" y="3894798"/>
                  </a:lnTo>
                  <a:lnTo>
                    <a:pt x="240538" y="3894798"/>
                  </a:lnTo>
                  <a:lnTo>
                    <a:pt x="268871" y="3849078"/>
                  </a:lnTo>
                  <a:lnTo>
                    <a:pt x="295757" y="3802088"/>
                  </a:lnTo>
                  <a:lnTo>
                    <a:pt x="315772" y="3751288"/>
                  </a:lnTo>
                  <a:lnTo>
                    <a:pt x="323469" y="3697948"/>
                  </a:lnTo>
                  <a:lnTo>
                    <a:pt x="331584" y="3699218"/>
                  </a:lnTo>
                  <a:lnTo>
                    <a:pt x="339737" y="3699218"/>
                  </a:lnTo>
                  <a:lnTo>
                    <a:pt x="347916" y="3700488"/>
                  </a:lnTo>
                  <a:lnTo>
                    <a:pt x="356108" y="3700488"/>
                  </a:lnTo>
                  <a:lnTo>
                    <a:pt x="356108" y="3681387"/>
                  </a:lnTo>
                  <a:lnTo>
                    <a:pt x="307086" y="3677628"/>
                  </a:lnTo>
                  <a:lnTo>
                    <a:pt x="326986" y="3648418"/>
                  </a:lnTo>
                  <a:lnTo>
                    <a:pt x="358101" y="3630638"/>
                  </a:lnTo>
                  <a:lnTo>
                    <a:pt x="394411" y="3620478"/>
                  </a:lnTo>
                  <a:lnTo>
                    <a:pt x="418058" y="3617938"/>
                  </a:lnTo>
                  <a:lnTo>
                    <a:pt x="429895" y="3616668"/>
                  </a:lnTo>
                  <a:lnTo>
                    <a:pt x="466826" y="3616668"/>
                  </a:lnTo>
                  <a:lnTo>
                    <a:pt x="503974" y="3623018"/>
                  </a:lnTo>
                  <a:lnTo>
                    <a:pt x="535673" y="3640798"/>
                  </a:lnTo>
                  <a:lnTo>
                    <a:pt x="556260" y="3671278"/>
                  </a:lnTo>
                  <a:lnTo>
                    <a:pt x="556260" y="3635133"/>
                  </a:lnTo>
                  <a:lnTo>
                    <a:pt x="556590" y="3544278"/>
                  </a:lnTo>
                  <a:lnTo>
                    <a:pt x="558990" y="3482048"/>
                  </a:lnTo>
                  <a:lnTo>
                    <a:pt x="560705" y="3441408"/>
                  </a:lnTo>
                  <a:lnTo>
                    <a:pt x="559676" y="3438868"/>
                  </a:lnTo>
                  <a:lnTo>
                    <a:pt x="555536" y="3428708"/>
                  </a:lnTo>
                  <a:lnTo>
                    <a:pt x="550087" y="3424898"/>
                  </a:lnTo>
                  <a:lnTo>
                    <a:pt x="544626" y="3421088"/>
                  </a:lnTo>
                  <a:lnTo>
                    <a:pt x="542759" y="3421088"/>
                  </a:lnTo>
                  <a:lnTo>
                    <a:pt x="542759" y="3449028"/>
                  </a:lnTo>
                  <a:lnTo>
                    <a:pt x="541883" y="3456648"/>
                  </a:lnTo>
                  <a:lnTo>
                    <a:pt x="541782" y="3462998"/>
                  </a:lnTo>
                  <a:lnTo>
                    <a:pt x="540639" y="3463340"/>
                  </a:lnTo>
                  <a:lnTo>
                    <a:pt x="540639" y="3482048"/>
                  </a:lnTo>
                  <a:lnTo>
                    <a:pt x="539115" y="3525228"/>
                  </a:lnTo>
                  <a:lnTo>
                    <a:pt x="538607" y="3525355"/>
                  </a:lnTo>
                  <a:lnTo>
                    <a:pt x="538607" y="3544278"/>
                  </a:lnTo>
                  <a:lnTo>
                    <a:pt x="535940" y="3616668"/>
                  </a:lnTo>
                  <a:lnTo>
                    <a:pt x="489610" y="3600158"/>
                  </a:lnTo>
                  <a:lnTo>
                    <a:pt x="439458" y="3596348"/>
                  </a:lnTo>
                  <a:lnTo>
                    <a:pt x="389001" y="3602698"/>
                  </a:lnTo>
                  <a:lnTo>
                    <a:pt x="341757" y="3617938"/>
                  </a:lnTo>
                  <a:lnTo>
                    <a:pt x="341884" y="3591268"/>
                  </a:lnTo>
                  <a:lnTo>
                    <a:pt x="421627" y="3572218"/>
                  </a:lnTo>
                  <a:lnTo>
                    <a:pt x="538607" y="3544278"/>
                  </a:lnTo>
                  <a:lnTo>
                    <a:pt x="538607" y="3525355"/>
                  </a:lnTo>
                  <a:lnTo>
                    <a:pt x="341884" y="3572218"/>
                  </a:lnTo>
                  <a:lnTo>
                    <a:pt x="341884" y="3539198"/>
                  </a:lnTo>
                  <a:lnTo>
                    <a:pt x="403707" y="3521418"/>
                  </a:lnTo>
                  <a:lnTo>
                    <a:pt x="540639" y="3482048"/>
                  </a:lnTo>
                  <a:lnTo>
                    <a:pt x="540639" y="3463340"/>
                  </a:lnTo>
                  <a:lnTo>
                    <a:pt x="342519" y="3521418"/>
                  </a:lnTo>
                  <a:lnTo>
                    <a:pt x="342519" y="3492208"/>
                  </a:lnTo>
                  <a:lnTo>
                    <a:pt x="372135" y="3480778"/>
                  </a:lnTo>
                  <a:lnTo>
                    <a:pt x="395097" y="3473158"/>
                  </a:lnTo>
                  <a:lnTo>
                    <a:pt x="402755" y="3470618"/>
                  </a:lnTo>
                  <a:lnTo>
                    <a:pt x="431939" y="3457918"/>
                  </a:lnTo>
                  <a:lnTo>
                    <a:pt x="457200" y="3441408"/>
                  </a:lnTo>
                  <a:lnTo>
                    <a:pt x="477100" y="3441408"/>
                  </a:lnTo>
                  <a:lnTo>
                    <a:pt x="497166" y="3440138"/>
                  </a:lnTo>
                  <a:lnTo>
                    <a:pt x="517220" y="3438868"/>
                  </a:lnTo>
                  <a:lnTo>
                    <a:pt x="537210" y="3440138"/>
                  </a:lnTo>
                  <a:lnTo>
                    <a:pt x="537464" y="3440138"/>
                  </a:lnTo>
                  <a:lnTo>
                    <a:pt x="542061" y="3442678"/>
                  </a:lnTo>
                  <a:lnTo>
                    <a:pt x="542759" y="3449028"/>
                  </a:lnTo>
                  <a:lnTo>
                    <a:pt x="542759" y="3421088"/>
                  </a:lnTo>
                  <a:lnTo>
                    <a:pt x="528193" y="3421088"/>
                  </a:lnTo>
                  <a:lnTo>
                    <a:pt x="521804" y="3396958"/>
                  </a:lnTo>
                  <a:lnTo>
                    <a:pt x="520458" y="3391878"/>
                  </a:lnTo>
                  <a:lnTo>
                    <a:pt x="509778" y="3386137"/>
                  </a:lnTo>
                  <a:lnTo>
                    <a:pt x="509778" y="3421088"/>
                  </a:lnTo>
                  <a:lnTo>
                    <a:pt x="432816" y="3423170"/>
                  </a:lnTo>
                  <a:lnTo>
                    <a:pt x="432816" y="3440138"/>
                  </a:lnTo>
                  <a:lnTo>
                    <a:pt x="387959" y="3457918"/>
                  </a:lnTo>
                  <a:lnTo>
                    <a:pt x="342265" y="3473158"/>
                  </a:lnTo>
                  <a:lnTo>
                    <a:pt x="342265" y="3445218"/>
                  </a:lnTo>
                  <a:lnTo>
                    <a:pt x="432816" y="3440138"/>
                  </a:lnTo>
                  <a:lnTo>
                    <a:pt x="432816" y="3423170"/>
                  </a:lnTo>
                  <a:lnTo>
                    <a:pt x="368808" y="3424898"/>
                  </a:lnTo>
                  <a:lnTo>
                    <a:pt x="369658" y="3414738"/>
                  </a:lnTo>
                  <a:lnTo>
                    <a:pt x="376872" y="3408388"/>
                  </a:lnTo>
                  <a:lnTo>
                    <a:pt x="387121" y="3403308"/>
                  </a:lnTo>
                  <a:lnTo>
                    <a:pt x="397129" y="3402038"/>
                  </a:lnTo>
                  <a:lnTo>
                    <a:pt x="427062" y="3400768"/>
                  </a:lnTo>
                  <a:lnTo>
                    <a:pt x="465429" y="3396958"/>
                  </a:lnTo>
                  <a:lnTo>
                    <a:pt x="497776" y="3400768"/>
                  </a:lnTo>
                  <a:lnTo>
                    <a:pt x="509778" y="3421088"/>
                  </a:lnTo>
                  <a:lnTo>
                    <a:pt x="509778" y="3386137"/>
                  </a:lnTo>
                  <a:lnTo>
                    <a:pt x="499237" y="3380448"/>
                  </a:lnTo>
                  <a:lnTo>
                    <a:pt x="471144" y="3379178"/>
                  </a:lnTo>
                  <a:lnTo>
                    <a:pt x="451231" y="3380968"/>
                  </a:lnTo>
                  <a:lnTo>
                    <a:pt x="451231" y="0"/>
                  </a:lnTo>
                  <a:lnTo>
                    <a:pt x="432943" y="0"/>
                  </a:lnTo>
                  <a:lnTo>
                    <a:pt x="432943" y="3381718"/>
                  </a:lnTo>
                  <a:lnTo>
                    <a:pt x="414210" y="3381718"/>
                  </a:lnTo>
                  <a:lnTo>
                    <a:pt x="384175" y="3385528"/>
                  </a:lnTo>
                  <a:lnTo>
                    <a:pt x="360514" y="3399498"/>
                  </a:lnTo>
                  <a:lnTo>
                    <a:pt x="351028" y="3426168"/>
                  </a:lnTo>
                  <a:lnTo>
                    <a:pt x="334340" y="3426168"/>
                  </a:lnTo>
                  <a:lnTo>
                    <a:pt x="327685" y="3429978"/>
                  </a:lnTo>
                  <a:lnTo>
                    <a:pt x="324993" y="3437598"/>
                  </a:lnTo>
                  <a:lnTo>
                    <a:pt x="324891" y="3473158"/>
                  </a:lnTo>
                  <a:lnTo>
                    <a:pt x="324764" y="3501098"/>
                  </a:lnTo>
                  <a:lnTo>
                    <a:pt x="324523" y="3544278"/>
                  </a:lnTo>
                  <a:lnTo>
                    <a:pt x="324383" y="3572218"/>
                  </a:lnTo>
                  <a:lnTo>
                    <a:pt x="324358" y="3629368"/>
                  </a:lnTo>
                  <a:lnTo>
                    <a:pt x="311315" y="3639528"/>
                  </a:lnTo>
                  <a:lnTo>
                    <a:pt x="298919" y="3659848"/>
                  </a:lnTo>
                  <a:lnTo>
                    <a:pt x="294665" y="3680168"/>
                  </a:lnTo>
                  <a:lnTo>
                    <a:pt x="306070" y="3696678"/>
                  </a:lnTo>
                  <a:lnTo>
                    <a:pt x="303364" y="3728428"/>
                  </a:lnTo>
                  <a:lnTo>
                    <a:pt x="290195" y="3763988"/>
                  </a:lnTo>
                  <a:lnTo>
                    <a:pt x="269938" y="3802088"/>
                  </a:lnTo>
                  <a:lnTo>
                    <a:pt x="245999" y="3843998"/>
                  </a:lnTo>
                  <a:lnTo>
                    <a:pt x="221729" y="3887178"/>
                  </a:lnTo>
                  <a:lnTo>
                    <a:pt x="200545" y="3932898"/>
                  </a:lnTo>
                  <a:lnTo>
                    <a:pt x="185839" y="3978618"/>
                  </a:lnTo>
                  <a:lnTo>
                    <a:pt x="180975" y="4024338"/>
                  </a:lnTo>
                  <a:lnTo>
                    <a:pt x="167563" y="4043388"/>
                  </a:lnTo>
                  <a:lnTo>
                    <a:pt x="161810" y="4071328"/>
                  </a:lnTo>
                  <a:lnTo>
                    <a:pt x="164846" y="4097998"/>
                  </a:lnTo>
                  <a:lnTo>
                    <a:pt x="177800" y="4113238"/>
                  </a:lnTo>
                  <a:lnTo>
                    <a:pt x="187693" y="4155148"/>
                  </a:lnTo>
                  <a:lnTo>
                    <a:pt x="202526" y="4191978"/>
                  </a:lnTo>
                  <a:lnTo>
                    <a:pt x="221742" y="4224998"/>
                  </a:lnTo>
                  <a:lnTo>
                    <a:pt x="271183" y="4278338"/>
                  </a:lnTo>
                  <a:lnTo>
                    <a:pt x="331698" y="4313898"/>
                  </a:lnTo>
                  <a:lnTo>
                    <a:pt x="398970" y="4331678"/>
                  </a:lnTo>
                  <a:lnTo>
                    <a:pt x="433793" y="4334218"/>
                  </a:lnTo>
                  <a:lnTo>
                    <a:pt x="468693" y="4332948"/>
                  </a:lnTo>
                  <a:lnTo>
                    <a:pt x="503123" y="4327868"/>
                  </a:lnTo>
                  <a:lnTo>
                    <a:pt x="532371" y="4318978"/>
                  </a:lnTo>
                  <a:lnTo>
                    <a:pt x="536549" y="4317708"/>
                  </a:lnTo>
                  <a:lnTo>
                    <a:pt x="598220" y="4285958"/>
                  </a:lnTo>
                  <a:lnTo>
                    <a:pt x="649376" y="4237698"/>
                  </a:lnTo>
                  <a:lnTo>
                    <a:pt x="685723" y="4172928"/>
                  </a:lnTo>
                  <a:lnTo>
                    <a:pt x="696988" y="4134828"/>
                  </a:lnTo>
                  <a:lnTo>
                    <a:pt x="700951" y="4106888"/>
                  </a:lnTo>
                  <a:lnTo>
                    <a:pt x="702945" y="4092918"/>
                  </a:lnTo>
                  <a:lnTo>
                    <a:pt x="706907" y="40738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6425184" y="2025395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5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6897623" y="0"/>
              <a:ext cx="18415" cy="1789430"/>
            </a:xfrm>
            <a:custGeom>
              <a:avLst/>
              <a:gdLst/>
              <a:ahLst/>
              <a:cxnLst/>
              <a:rect l="l" t="t" r="r" b="b"/>
              <a:pathLst>
                <a:path w="18415" h="1789430">
                  <a:moveTo>
                    <a:pt x="18288" y="0"/>
                  </a:moveTo>
                  <a:lnTo>
                    <a:pt x="0" y="0"/>
                  </a:lnTo>
                  <a:lnTo>
                    <a:pt x="0" y="1789176"/>
                  </a:lnTo>
                  <a:lnTo>
                    <a:pt x="18288" y="1789176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798421" y="1789557"/>
              <a:ext cx="220907" cy="2297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714172" y="2237263"/>
              <a:ext cx="398145" cy="556260"/>
            </a:xfrm>
            <a:custGeom>
              <a:avLst/>
              <a:gdLst/>
              <a:ahLst/>
              <a:cxnLst/>
              <a:rect l="l" t="t" r="r" b="b"/>
              <a:pathLst>
                <a:path w="398145" h="556260">
                  <a:moveTo>
                    <a:pt x="259246" y="0"/>
                  </a:moveTo>
                  <a:lnTo>
                    <a:pt x="243522" y="1365"/>
                  </a:lnTo>
                  <a:lnTo>
                    <a:pt x="245218" y="45788"/>
                  </a:lnTo>
                  <a:lnTo>
                    <a:pt x="250689" y="78469"/>
                  </a:lnTo>
                  <a:lnTo>
                    <a:pt x="257423" y="101457"/>
                  </a:lnTo>
                  <a:lnTo>
                    <a:pt x="262909" y="116803"/>
                  </a:lnTo>
                  <a:lnTo>
                    <a:pt x="264636" y="126555"/>
                  </a:lnTo>
                  <a:lnTo>
                    <a:pt x="260091" y="132764"/>
                  </a:lnTo>
                  <a:lnTo>
                    <a:pt x="246763" y="137480"/>
                  </a:lnTo>
                  <a:lnTo>
                    <a:pt x="222141" y="142751"/>
                  </a:lnTo>
                  <a:lnTo>
                    <a:pt x="183713" y="150629"/>
                  </a:lnTo>
                  <a:lnTo>
                    <a:pt x="128968" y="163163"/>
                  </a:lnTo>
                  <a:lnTo>
                    <a:pt x="119518" y="136022"/>
                  </a:lnTo>
                  <a:lnTo>
                    <a:pt x="135858" y="95869"/>
                  </a:lnTo>
                  <a:lnTo>
                    <a:pt x="155293" y="49738"/>
                  </a:lnTo>
                  <a:lnTo>
                    <a:pt x="155130" y="4667"/>
                  </a:lnTo>
                  <a:lnTo>
                    <a:pt x="111458" y="5048"/>
                  </a:lnTo>
                  <a:lnTo>
                    <a:pt x="70167" y="5810"/>
                  </a:lnTo>
                  <a:lnTo>
                    <a:pt x="71538" y="29993"/>
                  </a:lnTo>
                  <a:lnTo>
                    <a:pt x="69802" y="58689"/>
                  </a:lnTo>
                  <a:lnTo>
                    <a:pt x="61612" y="86981"/>
                  </a:lnTo>
                  <a:lnTo>
                    <a:pt x="43624" y="109950"/>
                  </a:lnTo>
                  <a:lnTo>
                    <a:pt x="28396" y="124652"/>
                  </a:lnTo>
                  <a:lnTo>
                    <a:pt x="19145" y="144510"/>
                  </a:lnTo>
                  <a:lnTo>
                    <a:pt x="20800" y="162867"/>
                  </a:lnTo>
                  <a:lnTo>
                    <a:pt x="38290" y="173069"/>
                  </a:lnTo>
                  <a:lnTo>
                    <a:pt x="41846" y="172815"/>
                  </a:lnTo>
                  <a:lnTo>
                    <a:pt x="45021" y="175482"/>
                  </a:lnTo>
                  <a:lnTo>
                    <a:pt x="45529" y="182721"/>
                  </a:lnTo>
                  <a:lnTo>
                    <a:pt x="42735" y="185769"/>
                  </a:lnTo>
                  <a:lnTo>
                    <a:pt x="39179" y="186023"/>
                  </a:lnTo>
                  <a:lnTo>
                    <a:pt x="13469" y="203340"/>
                  </a:lnTo>
                  <a:lnTo>
                    <a:pt x="0" y="231028"/>
                  </a:lnTo>
                  <a:lnTo>
                    <a:pt x="3389" y="259264"/>
                  </a:lnTo>
                  <a:lnTo>
                    <a:pt x="28257" y="278225"/>
                  </a:lnTo>
                  <a:lnTo>
                    <a:pt x="30035" y="284702"/>
                  </a:lnTo>
                  <a:lnTo>
                    <a:pt x="33718" y="293592"/>
                  </a:lnTo>
                  <a:lnTo>
                    <a:pt x="35242" y="300196"/>
                  </a:lnTo>
                  <a:lnTo>
                    <a:pt x="21482" y="310524"/>
                  </a:lnTo>
                  <a:lnTo>
                    <a:pt x="9175" y="321865"/>
                  </a:lnTo>
                  <a:lnTo>
                    <a:pt x="1202" y="334468"/>
                  </a:lnTo>
                  <a:lnTo>
                    <a:pt x="444" y="348583"/>
                  </a:lnTo>
                  <a:lnTo>
                    <a:pt x="3823" y="358892"/>
                  </a:lnTo>
                  <a:lnTo>
                    <a:pt x="11001" y="366950"/>
                  </a:lnTo>
                  <a:lnTo>
                    <a:pt x="21536" y="372461"/>
                  </a:lnTo>
                  <a:lnTo>
                    <a:pt x="34988" y="375126"/>
                  </a:lnTo>
                  <a:lnTo>
                    <a:pt x="38568" y="384036"/>
                  </a:lnTo>
                  <a:lnTo>
                    <a:pt x="24479" y="399732"/>
                  </a:lnTo>
                  <a:lnTo>
                    <a:pt x="8628" y="421382"/>
                  </a:lnTo>
                  <a:lnTo>
                    <a:pt x="6921" y="448151"/>
                  </a:lnTo>
                  <a:lnTo>
                    <a:pt x="24840" y="471257"/>
                  </a:lnTo>
                  <a:lnTo>
                    <a:pt x="54737" y="477266"/>
                  </a:lnTo>
                  <a:lnTo>
                    <a:pt x="88824" y="473797"/>
                  </a:lnTo>
                  <a:lnTo>
                    <a:pt x="119316" y="468471"/>
                  </a:lnTo>
                  <a:lnTo>
                    <a:pt x="146315" y="463024"/>
                  </a:lnTo>
                  <a:lnTo>
                    <a:pt x="158419" y="464369"/>
                  </a:lnTo>
                  <a:lnTo>
                    <a:pt x="159614" y="471144"/>
                  </a:lnTo>
                  <a:lnTo>
                    <a:pt x="153886" y="481988"/>
                  </a:lnTo>
                  <a:lnTo>
                    <a:pt x="145224" y="495538"/>
                  </a:lnTo>
                  <a:lnTo>
                    <a:pt x="137613" y="510433"/>
                  </a:lnTo>
                  <a:lnTo>
                    <a:pt x="135041" y="525311"/>
                  </a:lnTo>
                  <a:lnTo>
                    <a:pt x="141493" y="538810"/>
                  </a:lnTo>
                  <a:lnTo>
                    <a:pt x="160958" y="549570"/>
                  </a:lnTo>
                  <a:lnTo>
                    <a:pt x="197421" y="556228"/>
                  </a:lnTo>
                  <a:lnTo>
                    <a:pt x="243206" y="546606"/>
                  </a:lnTo>
                  <a:lnTo>
                    <a:pt x="289861" y="534114"/>
                  </a:lnTo>
                  <a:lnTo>
                    <a:pt x="333920" y="516169"/>
                  </a:lnTo>
                  <a:lnTo>
                    <a:pt x="371919" y="490188"/>
                  </a:lnTo>
                  <a:lnTo>
                    <a:pt x="383045" y="464726"/>
                  </a:lnTo>
                  <a:lnTo>
                    <a:pt x="379396" y="444039"/>
                  </a:lnTo>
                  <a:lnTo>
                    <a:pt x="364579" y="427662"/>
                  </a:lnTo>
                  <a:lnTo>
                    <a:pt x="342201" y="415131"/>
                  </a:lnTo>
                  <a:lnTo>
                    <a:pt x="365506" y="389461"/>
                  </a:lnTo>
                  <a:lnTo>
                    <a:pt x="371526" y="376465"/>
                  </a:lnTo>
                  <a:lnTo>
                    <a:pt x="370522" y="358362"/>
                  </a:lnTo>
                  <a:lnTo>
                    <a:pt x="356445" y="335145"/>
                  </a:lnTo>
                  <a:lnTo>
                    <a:pt x="333533" y="325691"/>
                  </a:lnTo>
                  <a:lnTo>
                    <a:pt x="317051" y="320857"/>
                  </a:lnTo>
                  <a:lnTo>
                    <a:pt x="322262" y="311499"/>
                  </a:lnTo>
                  <a:lnTo>
                    <a:pt x="364638" y="299059"/>
                  </a:lnTo>
                  <a:lnTo>
                    <a:pt x="386667" y="274177"/>
                  </a:lnTo>
                  <a:lnTo>
                    <a:pt x="382430" y="247223"/>
                  </a:lnTo>
                  <a:lnTo>
                    <a:pt x="346011" y="228568"/>
                  </a:lnTo>
                  <a:lnTo>
                    <a:pt x="340931" y="228568"/>
                  </a:lnTo>
                  <a:lnTo>
                    <a:pt x="335597" y="228060"/>
                  </a:lnTo>
                  <a:lnTo>
                    <a:pt x="335597" y="221964"/>
                  </a:lnTo>
                  <a:lnTo>
                    <a:pt x="347033" y="214280"/>
                  </a:lnTo>
                  <a:lnTo>
                    <a:pt x="365077" y="210407"/>
                  </a:lnTo>
                  <a:lnTo>
                    <a:pt x="383907" y="204533"/>
                  </a:lnTo>
                  <a:lnTo>
                    <a:pt x="397700" y="190849"/>
                  </a:lnTo>
                  <a:lnTo>
                    <a:pt x="397808" y="161137"/>
                  </a:lnTo>
                  <a:lnTo>
                    <a:pt x="383981" y="137509"/>
                  </a:lnTo>
                  <a:lnTo>
                    <a:pt x="362747" y="116830"/>
                  </a:lnTo>
                  <a:lnTo>
                    <a:pt x="340635" y="95962"/>
                  </a:lnTo>
                  <a:lnTo>
                    <a:pt x="324175" y="71769"/>
                  </a:lnTo>
                  <a:lnTo>
                    <a:pt x="319896" y="41112"/>
                  </a:lnTo>
                  <a:lnTo>
                    <a:pt x="334327" y="857"/>
                  </a:lnTo>
                  <a:lnTo>
                    <a:pt x="310459" y="1079"/>
                  </a:lnTo>
                  <a:lnTo>
                    <a:pt x="283495" y="349"/>
                  </a:lnTo>
                  <a:lnTo>
                    <a:pt x="259246" y="0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6706949" y="1783667"/>
              <a:ext cx="414655" cy="1018540"/>
            </a:xfrm>
            <a:custGeom>
              <a:avLst/>
              <a:gdLst/>
              <a:ahLst/>
              <a:cxnLst/>
              <a:rect l="l" t="t" r="r" b="b"/>
              <a:pathLst>
                <a:path w="414654" h="1018539">
                  <a:moveTo>
                    <a:pt x="207147" y="924559"/>
                  </a:moveTo>
                  <a:lnTo>
                    <a:pt x="162607" y="924559"/>
                  </a:lnTo>
                  <a:lnTo>
                    <a:pt x="147673" y="939800"/>
                  </a:lnTo>
                  <a:lnTo>
                    <a:pt x="138382" y="958850"/>
                  </a:lnTo>
                  <a:lnTo>
                    <a:pt x="136854" y="979169"/>
                  </a:lnTo>
                  <a:lnTo>
                    <a:pt x="145208" y="998219"/>
                  </a:lnTo>
                  <a:lnTo>
                    <a:pt x="171059" y="1016000"/>
                  </a:lnTo>
                  <a:lnTo>
                    <a:pt x="202088" y="1018539"/>
                  </a:lnTo>
                  <a:lnTo>
                    <a:pt x="234523" y="1012189"/>
                  </a:lnTo>
                  <a:lnTo>
                    <a:pt x="264588" y="1003300"/>
                  </a:lnTo>
                  <a:lnTo>
                    <a:pt x="278130" y="999489"/>
                  </a:lnTo>
                  <a:lnTo>
                    <a:pt x="207571" y="999489"/>
                  </a:lnTo>
                  <a:lnTo>
                    <a:pt x="179498" y="998219"/>
                  </a:lnTo>
                  <a:lnTo>
                    <a:pt x="167427" y="991869"/>
                  </a:lnTo>
                  <a:lnTo>
                    <a:pt x="158654" y="982979"/>
                  </a:lnTo>
                  <a:lnTo>
                    <a:pt x="154620" y="971550"/>
                  </a:lnTo>
                  <a:lnTo>
                    <a:pt x="156765" y="957579"/>
                  </a:lnTo>
                  <a:lnTo>
                    <a:pt x="175865" y="939800"/>
                  </a:lnTo>
                  <a:lnTo>
                    <a:pt x="207147" y="924559"/>
                  </a:lnTo>
                  <a:close/>
                </a:path>
                <a:path w="414654" h="1018539">
                  <a:moveTo>
                    <a:pt x="386517" y="890269"/>
                  </a:moveTo>
                  <a:lnTo>
                    <a:pt x="322836" y="890269"/>
                  </a:lnTo>
                  <a:lnTo>
                    <a:pt x="363394" y="892809"/>
                  </a:lnTo>
                  <a:lnTo>
                    <a:pt x="363648" y="892809"/>
                  </a:lnTo>
                  <a:lnTo>
                    <a:pt x="378271" y="923289"/>
                  </a:lnTo>
                  <a:lnTo>
                    <a:pt x="359282" y="948689"/>
                  </a:lnTo>
                  <a:lnTo>
                    <a:pt x="324125" y="967739"/>
                  </a:lnTo>
                  <a:lnTo>
                    <a:pt x="290242" y="976629"/>
                  </a:lnTo>
                  <a:lnTo>
                    <a:pt x="262955" y="984250"/>
                  </a:lnTo>
                  <a:lnTo>
                    <a:pt x="235394" y="994409"/>
                  </a:lnTo>
                  <a:lnTo>
                    <a:pt x="207571" y="999489"/>
                  </a:lnTo>
                  <a:lnTo>
                    <a:pt x="278130" y="999489"/>
                  </a:lnTo>
                  <a:lnTo>
                    <a:pt x="328485" y="984250"/>
                  </a:lnTo>
                  <a:lnTo>
                    <a:pt x="383714" y="949959"/>
                  </a:lnTo>
                  <a:lnTo>
                    <a:pt x="395150" y="927100"/>
                  </a:lnTo>
                  <a:lnTo>
                    <a:pt x="393668" y="901700"/>
                  </a:lnTo>
                  <a:lnTo>
                    <a:pt x="386517" y="890269"/>
                  </a:lnTo>
                  <a:close/>
                </a:path>
                <a:path w="414654" h="1018539">
                  <a:moveTo>
                    <a:pt x="89709" y="463550"/>
                  </a:moveTo>
                  <a:lnTo>
                    <a:pt x="71421" y="463550"/>
                  </a:lnTo>
                  <a:lnTo>
                    <a:pt x="73058" y="490219"/>
                  </a:lnTo>
                  <a:lnTo>
                    <a:pt x="71278" y="515619"/>
                  </a:lnTo>
                  <a:lnTo>
                    <a:pt x="63474" y="539750"/>
                  </a:lnTo>
                  <a:lnTo>
                    <a:pt x="47037" y="560069"/>
                  </a:lnTo>
                  <a:lnTo>
                    <a:pt x="29096" y="577850"/>
                  </a:lnTo>
                  <a:lnTo>
                    <a:pt x="19145" y="601979"/>
                  </a:lnTo>
                  <a:lnTo>
                    <a:pt x="22409" y="623569"/>
                  </a:lnTo>
                  <a:lnTo>
                    <a:pt x="44116" y="635000"/>
                  </a:lnTo>
                  <a:lnTo>
                    <a:pt x="15492" y="654050"/>
                  </a:lnTo>
                  <a:lnTo>
                    <a:pt x="0" y="684529"/>
                  </a:lnTo>
                  <a:lnTo>
                    <a:pt x="2915" y="716279"/>
                  </a:lnTo>
                  <a:lnTo>
                    <a:pt x="29511" y="737869"/>
                  </a:lnTo>
                  <a:lnTo>
                    <a:pt x="30781" y="739139"/>
                  </a:lnTo>
                  <a:lnTo>
                    <a:pt x="31670" y="751839"/>
                  </a:lnTo>
                  <a:lnTo>
                    <a:pt x="35607" y="754379"/>
                  </a:lnTo>
                  <a:lnTo>
                    <a:pt x="9048" y="774700"/>
                  </a:lnTo>
                  <a:lnTo>
                    <a:pt x="396" y="801369"/>
                  </a:lnTo>
                  <a:lnTo>
                    <a:pt x="10747" y="825500"/>
                  </a:lnTo>
                  <a:lnTo>
                    <a:pt x="41195" y="836929"/>
                  </a:lnTo>
                  <a:lnTo>
                    <a:pt x="14650" y="863600"/>
                  </a:lnTo>
                  <a:lnTo>
                    <a:pt x="6191" y="896619"/>
                  </a:lnTo>
                  <a:lnTo>
                    <a:pt x="18282" y="924559"/>
                  </a:lnTo>
                  <a:lnTo>
                    <a:pt x="53387" y="939800"/>
                  </a:lnTo>
                  <a:lnTo>
                    <a:pt x="80829" y="937259"/>
                  </a:lnTo>
                  <a:lnTo>
                    <a:pt x="108140" y="933450"/>
                  </a:lnTo>
                  <a:lnTo>
                    <a:pt x="135380" y="928369"/>
                  </a:lnTo>
                  <a:lnTo>
                    <a:pt x="162607" y="924559"/>
                  </a:lnTo>
                  <a:lnTo>
                    <a:pt x="207147" y="924559"/>
                  </a:lnTo>
                  <a:lnTo>
                    <a:pt x="217575" y="919479"/>
                  </a:lnTo>
                  <a:lnTo>
                    <a:pt x="65615" y="919479"/>
                  </a:lnTo>
                  <a:lnTo>
                    <a:pt x="34020" y="908050"/>
                  </a:lnTo>
                  <a:lnTo>
                    <a:pt x="25665" y="881379"/>
                  </a:lnTo>
                  <a:lnTo>
                    <a:pt x="54149" y="845819"/>
                  </a:lnTo>
                  <a:lnTo>
                    <a:pt x="89113" y="839469"/>
                  </a:lnTo>
                  <a:lnTo>
                    <a:pt x="175799" y="819150"/>
                  </a:lnTo>
                  <a:lnTo>
                    <a:pt x="62578" y="819150"/>
                  </a:lnTo>
                  <a:lnTo>
                    <a:pt x="26463" y="812800"/>
                  </a:lnTo>
                  <a:lnTo>
                    <a:pt x="16341" y="792479"/>
                  </a:lnTo>
                  <a:lnTo>
                    <a:pt x="30352" y="775969"/>
                  </a:lnTo>
                  <a:lnTo>
                    <a:pt x="49341" y="759459"/>
                  </a:lnTo>
                  <a:lnTo>
                    <a:pt x="54149" y="744219"/>
                  </a:lnTo>
                  <a:lnTo>
                    <a:pt x="103008" y="735329"/>
                  </a:lnTo>
                  <a:lnTo>
                    <a:pt x="150419" y="725169"/>
                  </a:lnTo>
                  <a:lnTo>
                    <a:pt x="47291" y="725169"/>
                  </a:lnTo>
                  <a:lnTo>
                    <a:pt x="39000" y="723900"/>
                  </a:lnTo>
                  <a:lnTo>
                    <a:pt x="30686" y="718819"/>
                  </a:lnTo>
                  <a:lnTo>
                    <a:pt x="23467" y="712469"/>
                  </a:lnTo>
                  <a:lnTo>
                    <a:pt x="18462" y="704850"/>
                  </a:lnTo>
                  <a:lnTo>
                    <a:pt x="17719" y="681989"/>
                  </a:lnTo>
                  <a:lnTo>
                    <a:pt x="36386" y="661669"/>
                  </a:lnTo>
                  <a:lnTo>
                    <a:pt x="69864" y="646429"/>
                  </a:lnTo>
                  <a:lnTo>
                    <a:pt x="113556" y="632459"/>
                  </a:lnTo>
                  <a:lnTo>
                    <a:pt x="150536" y="624839"/>
                  </a:lnTo>
                  <a:lnTo>
                    <a:pt x="67627" y="624839"/>
                  </a:lnTo>
                  <a:lnTo>
                    <a:pt x="45622" y="621029"/>
                  </a:lnTo>
                  <a:lnTo>
                    <a:pt x="35607" y="604519"/>
                  </a:lnTo>
                  <a:lnTo>
                    <a:pt x="59723" y="568959"/>
                  </a:lnTo>
                  <a:lnTo>
                    <a:pt x="78962" y="546100"/>
                  </a:lnTo>
                  <a:lnTo>
                    <a:pt x="90080" y="516889"/>
                  </a:lnTo>
                  <a:lnTo>
                    <a:pt x="89709" y="463550"/>
                  </a:lnTo>
                  <a:close/>
                </a:path>
                <a:path w="414654" h="1018539">
                  <a:moveTo>
                    <a:pt x="375076" y="795019"/>
                  </a:moveTo>
                  <a:lnTo>
                    <a:pt x="299772" y="795019"/>
                  </a:lnTo>
                  <a:lnTo>
                    <a:pt x="339979" y="796289"/>
                  </a:lnTo>
                  <a:lnTo>
                    <a:pt x="363140" y="808989"/>
                  </a:lnTo>
                  <a:lnTo>
                    <a:pt x="365939" y="833119"/>
                  </a:lnTo>
                  <a:lnTo>
                    <a:pt x="311917" y="869950"/>
                  </a:lnTo>
                  <a:lnTo>
                    <a:pt x="267065" y="883919"/>
                  </a:lnTo>
                  <a:lnTo>
                    <a:pt x="218212" y="894079"/>
                  </a:lnTo>
                  <a:lnTo>
                    <a:pt x="171279" y="902969"/>
                  </a:lnTo>
                  <a:lnTo>
                    <a:pt x="132186" y="909319"/>
                  </a:lnTo>
                  <a:lnTo>
                    <a:pt x="106854" y="914400"/>
                  </a:lnTo>
                  <a:lnTo>
                    <a:pt x="65615" y="919479"/>
                  </a:lnTo>
                  <a:lnTo>
                    <a:pt x="217575" y="919479"/>
                  </a:lnTo>
                  <a:lnTo>
                    <a:pt x="270398" y="900429"/>
                  </a:lnTo>
                  <a:lnTo>
                    <a:pt x="322836" y="890269"/>
                  </a:lnTo>
                  <a:lnTo>
                    <a:pt x="386517" y="890269"/>
                  </a:lnTo>
                  <a:lnTo>
                    <a:pt x="380160" y="880109"/>
                  </a:lnTo>
                  <a:lnTo>
                    <a:pt x="355520" y="869950"/>
                  </a:lnTo>
                  <a:lnTo>
                    <a:pt x="371719" y="858519"/>
                  </a:lnTo>
                  <a:lnTo>
                    <a:pt x="381857" y="842009"/>
                  </a:lnTo>
                  <a:lnTo>
                    <a:pt x="385113" y="822959"/>
                  </a:lnTo>
                  <a:lnTo>
                    <a:pt x="380666" y="803909"/>
                  </a:lnTo>
                  <a:lnTo>
                    <a:pt x="375076" y="795019"/>
                  </a:lnTo>
                  <a:close/>
                </a:path>
                <a:path w="414654" h="1018539">
                  <a:moveTo>
                    <a:pt x="375937" y="689609"/>
                  </a:moveTo>
                  <a:lnTo>
                    <a:pt x="325618" y="689609"/>
                  </a:lnTo>
                  <a:lnTo>
                    <a:pt x="353853" y="692150"/>
                  </a:lnTo>
                  <a:lnTo>
                    <a:pt x="375874" y="704850"/>
                  </a:lnTo>
                  <a:lnTo>
                    <a:pt x="382571" y="731519"/>
                  </a:lnTo>
                  <a:lnTo>
                    <a:pt x="361902" y="748029"/>
                  </a:lnTo>
                  <a:lnTo>
                    <a:pt x="336184" y="759459"/>
                  </a:lnTo>
                  <a:lnTo>
                    <a:pt x="308705" y="767079"/>
                  </a:lnTo>
                  <a:lnTo>
                    <a:pt x="282749" y="775969"/>
                  </a:lnTo>
                  <a:lnTo>
                    <a:pt x="242184" y="783589"/>
                  </a:lnTo>
                  <a:lnTo>
                    <a:pt x="119181" y="812800"/>
                  </a:lnTo>
                  <a:lnTo>
                    <a:pt x="62578" y="819150"/>
                  </a:lnTo>
                  <a:lnTo>
                    <a:pt x="175799" y="819150"/>
                  </a:lnTo>
                  <a:lnTo>
                    <a:pt x="248550" y="802639"/>
                  </a:lnTo>
                  <a:lnTo>
                    <a:pt x="299772" y="795019"/>
                  </a:lnTo>
                  <a:lnTo>
                    <a:pt x="375076" y="795019"/>
                  </a:lnTo>
                  <a:lnTo>
                    <a:pt x="371881" y="789939"/>
                  </a:lnTo>
                  <a:lnTo>
                    <a:pt x="359727" y="781050"/>
                  </a:lnTo>
                  <a:lnTo>
                    <a:pt x="345215" y="774700"/>
                  </a:lnTo>
                  <a:lnTo>
                    <a:pt x="329358" y="774700"/>
                  </a:lnTo>
                  <a:lnTo>
                    <a:pt x="373139" y="760729"/>
                  </a:lnTo>
                  <a:lnTo>
                    <a:pt x="399097" y="735329"/>
                  </a:lnTo>
                  <a:lnTo>
                    <a:pt x="397742" y="704850"/>
                  </a:lnTo>
                  <a:lnTo>
                    <a:pt x="375937" y="689609"/>
                  </a:lnTo>
                  <a:close/>
                </a:path>
                <a:path w="414654" h="1018539">
                  <a:moveTo>
                    <a:pt x="352504" y="458469"/>
                  </a:moveTo>
                  <a:lnTo>
                    <a:pt x="330120" y="458469"/>
                  </a:lnTo>
                  <a:lnTo>
                    <a:pt x="317347" y="492759"/>
                  </a:lnTo>
                  <a:lnTo>
                    <a:pt x="319658" y="528319"/>
                  </a:lnTo>
                  <a:lnTo>
                    <a:pt x="335139" y="560069"/>
                  </a:lnTo>
                  <a:lnTo>
                    <a:pt x="361870" y="585469"/>
                  </a:lnTo>
                  <a:lnTo>
                    <a:pt x="381809" y="601979"/>
                  </a:lnTo>
                  <a:lnTo>
                    <a:pt x="392318" y="624839"/>
                  </a:lnTo>
                  <a:lnTo>
                    <a:pt x="388016" y="645159"/>
                  </a:lnTo>
                  <a:lnTo>
                    <a:pt x="363521" y="657859"/>
                  </a:lnTo>
                  <a:lnTo>
                    <a:pt x="363775" y="657859"/>
                  </a:lnTo>
                  <a:lnTo>
                    <a:pt x="318131" y="668019"/>
                  </a:lnTo>
                  <a:lnTo>
                    <a:pt x="229080" y="685800"/>
                  </a:lnTo>
                  <a:lnTo>
                    <a:pt x="47291" y="725169"/>
                  </a:lnTo>
                  <a:lnTo>
                    <a:pt x="150419" y="725169"/>
                  </a:lnTo>
                  <a:lnTo>
                    <a:pt x="300148" y="693419"/>
                  </a:lnTo>
                  <a:lnTo>
                    <a:pt x="325618" y="689609"/>
                  </a:lnTo>
                  <a:lnTo>
                    <a:pt x="375937" y="689609"/>
                  </a:lnTo>
                  <a:lnTo>
                    <a:pt x="359584" y="678179"/>
                  </a:lnTo>
                  <a:lnTo>
                    <a:pt x="348761" y="678179"/>
                  </a:lnTo>
                  <a:lnTo>
                    <a:pt x="359020" y="676909"/>
                  </a:lnTo>
                  <a:lnTo>
                    <a:pt x="380158" y="671829"/>
                  </a:lnTo>
                  <a:lnTo>
                    <a:pt x="401974" y="659129"/>
                  </a:lnTo>
                  <a:lnTo>
                    <a:pt x="414265" y="637539"/>
                  </a:lnTo>
                  <a:lnTo>
                    <a:pt x="406828" y="600709"/>
                  </a:lnTo>
                  <a:lnTo>
                    <a:pt x="377545" y="572769"/>
                  </a:lnTo>
                  <a:lnTo>
                    <a:pt x="349059" y="546100"/>
                  </a:lnTo>
                  <a:lnTo>
                    <a:pt x="334408" y="510539"/>
                  </a:lnTo>
                  <a:lnTo>
                    <a:pt x="346630" y="459739"/>
                  </a:lnTo>
                  <a:lnTo>
                    <a:pt x="352504" y="458469"/>
                  </a:lnTo>
                  <a:close/>
                </a:path>
                <a:path w="414654" h="1018539">
                  <a:moveTo>
                    <a:pt x="168461" y="462279"/>
                  </a:moveTo>
                  <a:lnTo>
                    <a:pt x="150161" y="462279"/>
                  </a:lnTo>
                  <a:lnTo>
                    <a:pt x="151528" y="513079"/>
                  </a:lnTo>
                  <a:lnTo>
                    <a:pt x="135096" y="551179"/>
                  </a:lnTo>
                  <a:lnTo>
                    <a:pt x="117211" y="584200"/>
                  </a:lnTo>
                  <a:lnTo>
                    <a:pt x="114220" y="617219"/>
                  </a:lnTo>
                  <a:lnTo>
                    <a:pt x="93275" y="621029"/>
                  </a:lnTo>
                  <a:lnTo>
                    <a:pt x="67627" y="624839"/>
                  </a:lnTo>
                  <a:lnTo>
                    <a:pt x="150536" y="624839"/>
                  </a:lnTo>
                  <a:lnTo>
                    <a:pt x="162862" y="622300"/>
                  </a:lnTo>
                  <a:lnTo>
                    <a:pt x="213186" y="613409"/>
                  </a:lnTo>
                  <a:lnTo>
                    <a:pt x="220976" y="612139"/>
                  </a:lnTo>
                  <a:lnTo>
                    <a:pt x="134159" y="612139"/>
                  </a:lnTo>
                  <a:lnTo>
                    <a:pt x="134427" y="588009"/>
                  </a:lnTo>
                  <a:lnTo>
                    <a:pt x="151828" y="556259"/>
                  </a:lnTo>
                  <a:lnTo>
                    <a:pt x="168967" y="514350"/>
                  </a:lnTo>
                  <a:lnTo>
                    <a:pt x="168461" y="462279"/>
                  </a:lnTo>
                  <a:close/>
                </a:path>
                <a:path w="414654" h="1018539">
                  <a:moveTo>
                    <a:pt x="262175" y="459739"/>
                  </a:moveTo>
                  <a:lnTo>
                    <a:pt x="244141" y="459739"/>
                  </a:lnTo>
                  <a:lnTo>
                    <a:pt x="242093" y="492759"/>
                  </a:lnTo>
                  <a:lnTo>
                    <a:pt x="245570" y="524509"/>
                  </a:lnTo>
                  <a:lnTo>
                    <a:pt x="254428" y="554989"/>
                  </a:lnTo>
                  <a:lnTo>
                    <a:pt x="268525" y="584200"/>
                  </a:lnTo>
                  <a:lnTo>
                    <a:pt x="134159" y="612139"/>
                  </a:lnTo>
                  <a:lnTo>
                    <a:pt x="220976" y="612139"/>
                  </a:lnTo>
                  <a:lnTo>
                    <a:pt x="259929" y="605789"/>
                  </a:lnTo>
                  <a:lnTo>
                    <a:pt x="298492" y="598169"/>
                  </a:lnTo>
                  <a:lnTo>
                    <a:pt x="324278" y="590550"/>
                  </a:lnTo>
                  <a:lnTo>
                    <a:pt x="330382" y="586739"/>
                  </a:lnTo>
                  <a:lnTo>
                    <a:pt x="332247" y="579119"/>
                  </a:lnTo>
                  <a:lnTo>
                    <a:pt x="288591" y="579119"/>
                  </a:lnTo>
                  <a:lnTo>
                    <a:pt x="273641" y="552450"/>
                  </a:lnTo>
                  <a:lnTo>
                    <a:pt x="264144" y="521969"/>
                  </a:lnTo>
                  <a:lnTo>
                    <a:pt x="260266" y="491489"/>
                  </a:lnTo>
                  <a:lnTo>
                    <a:pt x="262175" y="459739"/>
                  </a:lnTo>
                  <a:close/>
                </a:path>
                <a:path w="414654" h="1018539">
                  <a:moveTo>
                    <a:pt x="322881" y="571500"/>
                  </a:moveTo>
                  <a:lnTo>
                    <a:pt x="288591" y="579119"/>
                  </a:lnTo>
                  <a:lnTo>
                    <a:pt x="332247" y="579119"/>
                  </a:lnTo>
                  <a:lnTo>
                    <a:pt x="329779" y="574039"/>
                  </a:lnTo>
                  <a:lnTo>
                    <a:pt x="322881" y="571500"/>
                  </a:lnTo>
                  <a:close/>
                </a:path>
                <a:path w="414654" h="1018539">
                  <a:moveTo>
                    <a:pt x="216256" y="0"/>
                  </a:moveTo>
                  <a:lnTo>
                    <a:pt x="171371" y="3810"/>
                  </a:lnTo>
                  <a:lnTo>
                    <a:pt x="134496" y="21589"/>
                  </a:lnTo>
                  <a:lnTo>
                    <a:pt x="117903" y="53339"/>
                  </a:lnTo>
                  <a:lnTo>
                    <a:pt x="95872" y="71119"/>
                  </a:lnTo>
                  <a:lnTo>
                    <a:pt x="87563" y="109219"/>
                  </a:lnTo>
                  <a:lnTo>
                    <a:pt x="87984" y="158750"/>
                  </a:lnTo>
                  <a:lnTo>
                    <a:pt x="95043" y="238759"/>
                  </a:lnTo>
                  <a:lnTo>
                    <a:pt x="63456" y="271779"/>
                  </a:lnTo>
                  <a:lnTo>
                    <a:pt x="43420" y="312419"/>
                  </a:lnTo>
                  <a:lnTo>
                    <a:pt x="32498" y="356869"/>
                  </a:lnTo>
                  <a:lnTo>
                    <a:pt x="28251" y="402589"/>
                  </a:lnTo>
                  <a:lnTo>
                    <a:pt x="28241" y="448309"/>
                  </a:lnTo>
                  <a:lnTo>
                    <a:pt x="33345" y="461009"/>
                  </a:lnTo>
                  <a:lnTo>
                    <a:pt x="45069" y="464819"/>
                  </a:lnTo>
                  <a:lnTo>
                    <a:pt x="59174" y="464819"/>
                  </a:lnTo>
                  <a:lnTo>
                    <a:pt x="71421" y="463550"/>
                  </a:lnTo>
                  <a:lnTo>
                    <a:pt x="89709" y="463550"/>
                  </a:lnTo>
                  <a:lnTo>
                    <a:pt x="150161" y="462279"/>
                  </a:lnTo>
                  <a:lnTo>
                    <a:pt x="168461" y="462279"/>
                  </a:lnTo>
                  <a:lnTo>
                    <a:pt x="168449" y="461009"/>
                  </a:lnTo>
                  <a:lnTo>
                    <a:pt x="244141" y="459739"/>
                  </a:lnTo>
                  <a:lnTo>
                    <a:pt x="262175" y="459739"/>
                  </a:lnTo>
                  <a:lnTo>
                    <a:pt x="330120" y="458469"/>
                  </a:lnTo>
                  <a:lnTo>
                    <a:pt x="352504" y="458469"/>
                  </a:lnTo>
                  <a:lnTo>
                    <a:pt x="363712" y="457200"/>
                  </a:lnTo>
                  <a:lnTo>
                    <a:pt x="374062" y="450850"/>
                  </a:lnTo>
                  <a:lnTo>
                    <a:pt x="375530" y="445769"/>
                  </a:lnTo>
                  <a:lnTo>
                    <a:pt x="46402" y="445769"/>
                  </a:lnTo>
                  <a:lnTo>
                    <a:pt x="46271" y="396239"/>
                  </a:lnTo>
                  <a:lnTo>
                    <a:pt x="52577" y="345439"/>
                  </a:lnTo>
                  <a:lnTo>
                    <a:pt x="68284" y="298450"/>
                  </a:lnTo>
                  <a:lnTo>
                    <a:pt x="96353" y="260350"/>
                  </a:lnTo>
                  <a:lnTo>
                    <a:pt x="139747" y="233679"/>
                  </a:lnTo>
                  <a:lnTo>
                    <a:pt x="168069" y="227329"/>
                  </a:lnTo>
                  <a:lnTo>
                    <a:pt x="112188" y="227329"/>
                  </a:lnTo>
                  <a:lnTo>
                    <a:pt x="111301" y="220979"/>
                  </a:lnTo>
                  <a:lnTo>
                    <a:pt x="110521" y="213359"/>
                  </a:lnTo>
                  <a:lnTo>
                    <a:pt x="109813" y="207009"/>
                  </a:lnTo>
                  <a:lnTo>
                    <a:pt x="109140" y="199389"/>
                  </a:lnTo>
                  <a:lnTo>
                    <a:pt x="181702" y="181609"/>
                  </a:lnTo>
                  <a:lnTo>
                    <a:pt x="107616" y="181609"/>
                  </a:lnTo>
                  <a:lnTo>
                    <a:pt x="107062" y="171450"/>
                  </a:lnTo>
                  <a:lnTo>
                    <a:pt x="106711" y="162559"/>
                  </a:lnTo>
                  <a:lnTo>
                    <a:pt x="106520" y="152400"/>
                  </a:lnTo>
                  <a:lnTo>
                    <a:pt x="106473" y="143509"/>
                  </a:lnTo>
                  <a:lnTo>
                    <a:pt x="154225" y="133350"/>
                  </a:lnTo>
                  <a:lnTo>
                    <a:pt x="165316" y="129539"/>
                  </a:lnTo>
                  <a:lnTo>
                    <a:pt x="106854" y="129539"/>
                  </a:lnTo>
                  <a:lnTo>
                    <a:pt x="107291" y="115569"/>
                  </a:lnTo>
                  <a:lnTo>
                    <a:pt x="107299" y="100329"/>
                  </a:lnTo>
                  <a:lnTo>
                    <a:pt x="108640" y="85089"/>
                  </a:lnTo>
                  <a:lnTo>
                    <a:pt x="113077" y="72389"/>
                  </a:lnTo>
                  <a:lnTo>
                    <a:pt x="113458" y="72389"/>
                  </a:lnTo>
                  <a:lnTo>
                    <a:pt x="154231" y="68579"/>
                  </a:lnTo>
                  <a:lnTo>
                    <a:pt x="217423" y="59689"/>
                  </a:lnTo>
                  <a:lnTo>
                    <a:pt x="274639" y="55879"/>
                  </a:lnTo>
                  <a:lnTo>
                    <a:pt x="308316" y="55879"/>
                  </a:lnTo>
                  <a:lnTo>
                    <a:pt x="306661" y="50800"/>
                  </a:lnTo>
                  <a:lnTo>
                    <a:pt x="135810" y="50800"/>
                  </a:lnTo>
                  <a:lnTo>
                    <a:pt x="143642" y="34289"/>
                  </a:lnTo>
                  <a:lnTo>
                    <a:pt x="159607" y="24129"/>
                  </a:lnTo>
                  <a:lnTo>
                    <a:pt x="179262" y="19050"/>
                  </a:lnTo>
                  <a:lnTo>
                    <a:pt x="198167" y="16510"/>
                  </a:lnTo>
                  <a:lnTo>
                    <a:pt x="198421" y="16510"/>
                  </a:lnTo>
                  <a:lnTo>
                    <a:pt x="215993" y="15239"/>
                  </a:lnTo>
                  <a:lnTo>
                    <a:pt x="260493" y="15239"/>
                  </a:lnTo>
                  <a:lnTo>
                    <a:pt x="256880" y="11429"/>
                  </a:lnTo>
                  <a:lnTo>
                    <a:pt x="216256" y="0"/>
                  </a:lnTo>
                  <a:close/>
                </a:path>
                <a:path w="414654" h="1018539">
                  <a:moveTo>
                    <a:pt x="321095" y="220979"/>
                  </a:moveTo>
                  <a:lnTo>
                    <a:pt x="235968" y="220979"/>
                  </a:lnTo>
                  <a:lnTo>
                    <a:pt x="275082" y="228600"/>
                  </a:lnTo>
                  <a:lnTo>
                    <a:pt x="307683" y="245109"/>
                  </a:lnTo>
                  <a:lnTo>
                    <a:pt x="333385" y="270509"/>
                  </a:lnTo>
                  <a:lnTo>
                    <a:pt x="351799" y="303529"/>
                  </a:lnTo>
                  <a:lnTo>
                    <a:pt x="362541" y="342900"/>
                  </a:lnTo>
                  <a:lnTo>
                    <a:pt x="365222" y="388619"/>
                  </a:lnTo>
                  <a:lnTo>
                    <a:pt x="359457" y="439419"/>
                  </a:lnTo>
                  <a:lnTo>
                    <a:pt x="46402" y="445769"/>
                  </a:lnTo>
                  <a:lnTo>
                    <a:pt x="375530" y="445769"/>
                  </a:lnTo>
                  <a:lnTo>
                    <a:pt x="377364" y="439419"/>
                  </a:lnTo>
                  <a:lnTo>
                    <a:pt x="381349" y="393700"/>
                  </a:lnTo>
                  <a:lnTo>
                    <a:pt x="380560" y="346709"/>
                  </a:lnTo>
                  <a:lnTo>
                    <a:pt x="372115" y="302259"/>
                  </a:lnTo>
                  <a:lnTo>
                    <a:pt x="353130" y="261619"/>
                  </a:lnTo>
                  <a:lnTo>
                    <a:pt x="320722" y="228600"/>
                  </a:lnTo>
                  <a:lnTo>
                    <a:pt x="321095" y="220979"/>
                  </a:lnTo>
                  <a:close/>
                </a:path>
                <a:path w="414654" h="1018539">
                  <a:moveTo>
                    <a:pt x="206740" y="203200"/>
                  </a:moveTo>
                  <a:lnTo>
                    <a:pt x="158428" y="210819"/>
                  </a:lnTo>
                  <a:lnTo>
                    <a:pt x="112188" y="227329"/>
                  </a:lnTo>
                  <a:lnTo>
                    <a:pt x="168069" y="227329"/>
                  </a:lnTo>
                  <a:lnTo>
                    <a:pt x="190727" y="222250"/>
                  </a:lnTo>
                  <a:lnTo>
                    <a:pt x="235968" y="220979"/>
                  </a:lnTo>
                  <a:lnTo>
                    <a:pt x="321095" y="220979"/>
                  </a:lnTo>
                  <a:lnTo>
                    <a:pt x="321220" y="218439"/>
                  </a:lnTo>
                  <a:lnTo>
                    <a:pt x="303196" y="218439"/>
                  </a:lnTo>
                  <a:lnTo>
                    <a:pt x="255527" y="205739"/>
                  </a:lnTo>
                  <a:lnTo>
                    <a:pt x="206740" y="203200"/>
                  </a:lnTo>
                  <a:close/>
                </a:path>
                <a:path w="414654" h="1018539">
                  <a:moveTo>
                    <a:pt x="323238" y="152400"/>
                  </a:moveTo>
                  <a:lnTo>
                    <a:pt x="300910" y="152400"/>
                  </a:lnTo>
                  <a:lnTo>
                    <a:pt x="303196" y="218439"/>
                  </a:lnTo>
                  <a:lnTo>
                    <a:pt x="321220" y="218439"/>
                  </a:lnTo>
                  <a:lnTo>
                    <a:pt x="322526" y="191769"/>
                  </a:lnTo>
                  <a:lnTo>
                    <a:pt x="323238" y="152400"/>
                  </a:lnTo>
                  <a:close/>
                </a:path>
                <a:path w="414654" h="1018539">
                  <a:moveTo>
                    <a:pt x="318246" y="86360"/>
                  </a:moveTo>
                  <a:lnTo>
                    <a:pt x="298624" y="86360"/>
                  </a:lnTo>
                  <a:lnTo>
                    <a:pt x="300148" y="133350"/>
                  </a:lnTo>
                  <a:lnTo>
                    <a:pt x="107616" y="181609"/>
                  </a:lnTo>
                  <a:lnTo>
                    <a:pt x="181702" y="181609"/>
                  </a:lnTo>
                  <a:lnTo>
                    <a:pt x="300910" y="152400"/>
                  </a:lnTo>
                  <a:lnTo>
                    <a:pt x="323238" y="152400"/>
                  </a:lnTo>
                  <a:lnTo>
                    <a:pt x="323445" y="140969"/>
                  </a:lnTo>
                  <a:lnTo>
                    <a:pt x="319488" y="90169"/>
                  </a:lnTo>
                  <a:lnTo>
                    <a:pt x="318246" y="86360"/>
                  </a:lnTo>
                  <a:close/>
                </a:path>
                <a:path w="414654" h="1018539">
                  <a:moveTo>
                    <a:pt x="308316" y="55879"/>
                  </a:moveTo>
                  <a:lnTo>
                    <a:pt x="274639" y="55879"/>
                  </a:lnTo>
                  <a:lnTo>
                    <a:pt x="297481" y="67310"/>
                  </a:lnTo>
                  <a:lnTo>
                    <a:pt x="153910" y="113029"/>
                  </a:lnTo>
                  <a:lnTo>
                    <a:pt x="106854" y="129539"/>
                  </a:lnTo>
                  <a:lnTo>
                    <a:pt x="165316" y="129539"/>
                  </a:lnTo>
                  <a:lnTo>
                    <a:pt x="250348" y="100329"/>
                  </a:lnTo>
                  <a:lnTo>
                    <a:pt x="298243" y="86360"/>
                  </a:lnTo>
                  <a:lnTo>
                    <a:pt x="318246" y="86360"/>
                  </a:lnTo>
                  <a:lnTo>
                    <a:pt x="308316" y="55879"/>
                  </a:lnTo>
                  <a:close/>
                </a:path>
                <a:path w="414654" h="1018539">
                  <a:moveTo>
                    <a:pt x="260493" y="15239"/>
                  </a:moveTo>
                  <a:lnTo>
                    <a:pt x="215993" y="15239"/>
                  </a:lnTo>
                  <a:lnTo>
                    <a:pt x="235267" y="17779"/>
                  </a:lnTo>
                  <a:lnTo>
                    <a:pt x="252089" y="24129"/>
                  </a:lnTo>
                  <a:lnTo>
                    <a:pt x="262302" y="38100"/>
                  </a:lnTo>
                  <a:lnTo>
                    <a:pt x="230679" y="41910"/>
                  </a:lnTo>
                  <a:lnTo>
                    <a:pt x="167433" y="48260"/>
                  </a:lnTo>
                  <a:lnTo>
                    <a:pt x="135810" y="50800"/>
                  </a:lnTo>
                  <a:lnTo>
                    <a:pt x="306661" y="50800"/>
                  </a:lnTo>
                  <a:lnTo>
                    <a:pt x="280971" y="36829"/>
                  </a:lnTo>
                  <a:lnTo>
                    <a:pt x="260493" y="152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6745242" y="2000376"/>
              <a:ext cx="334010" cy="235585"/>
            </a:xfrm>
            <a:custGeom>
              <a:avLst/>
              <a:gdLst/>
              <a:ahLst/>
              <a:cxnLst/>
              <a:rect l="l" t="t" r="r" b="b"/>
              <a:pathLst>
                <a:path w="334009" h="235585">
                  <a:moveTo>
                    <a:pt x="174098" y="0"/>
                  </a:moveTo>
                  <a:lnTo>
                    <a:pt x="123390" y="2230"/>
                  </a:lnTo>
                  <a:lnTo>
                    <a:pt x="82713" y="15178"/>
                  </a:lnTo>
                  <a:lnTo>
                    <a:pt x="51216" y="37368"/>
                  </a:lnTo>
                  <a:lnTo>
                    <a:pt x="12356" y="103575"/>
                  </a:lnTo>
                  <a:lnTo>
                    <a:pt x="3291" y="144643"/>
                  </a:lnTo>
                  <a:lnTo>
                    <a:pt x="0" y="189053"/>
                  </a:lnTo>
                  <a:lnTo>
                    <a:pt x="1632" y="235331"/>
                  </a:lnTo>
                  <a:lnTo>
                    <a:pt x="56717" y="234952"/>
                  </a:lnTo>
                  <a:lnTo>
                    <a:pt x="164970" y="234822"/>
                  </a:lnTo>
                  <a:lnTo>
                    <a:pt x="219018" y="233957"/>
                  </a:lnTo>
                  <a:lnTo>
                    <a:pt x="273603" y="231814"/>
                  </a:lnTo>
                  <a:lnTo>
                    <a:pt x="329165" y="227837"/>
                  </a:lnTo>
                  <a:lnTo>
                    <a:pt x="333425" y="179491"/>
                  </a:lnTo>
                  <a:lnTo>
                    <a:pt x="332385" y="134623"/>
                  </a:lnTo>
                  <a:lnTo>
                    <a:pt x="325318" y="94334"/>
                  </a:lnTo>
                  <a:lnTo>
                    <a:pt x="290190" y="31883"/>
                  </a:lnTo>
                  <a:lnTo>
                    <a:pt x="222219" y="924"/>
                  </a:lnTo>
                  <a:lnTo>
                    <a:pt x="174098" y="0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65340" y="438150"/>
            <a:ext cx="4040504" cy="397416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750"/>
              </a:spcBef>
            </a:pPr>
            <a:r>
              <a:rPr sz="4000" b="1" spc="-150" dirty="0">
                <a:solidFill>
                  <a:srgbClr val="89CAD1"/>
                </a:solidFill>
                <a:latin typeface="Verdana"/>
                <a:cs typeface="Verdana"/>
              </a:rPr>
              <a:t>Sizce aynı mesleği  yapan herkesin ilgi  yetenek ve değerleri  aynı mıdır?</a:t>
            </a:r>
            <a:endParaRPr sz="4000" spc="-15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63838" y="4735779"/>
            <a:ext cx="204470" cy="2660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1500" spc="-484" dirty="0">
                <a:solidFill>
                  <a:srgbClr val="FFFFFF"/>
                </a:solidFill>
                <a:latin typeface="Verdana"/>
                <a:cs typeface="Verdana"/>
              </a:rPr>
              <a:t>20</a:t>
            </a:fld>
            <a:endParaRPr sz="15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2464" y="763270"/>
            <a:ext cx="5610860" cy="117660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spc="-150" dirty="0"/>
              <a:t>Aynı mesleği yapan kişilerin bile kişisel  özellikleri,değerleri ve ilgileri farklı olabilir. Çünkü  aynı mesleği yapan insanların da o meslekten  beklentisi farklı olabilir.</a:t>
            </a:r>
          </a:p>
        </p:txBody>
      </p:sp>
      <p:sp>
        <p:nvSpPr>
          <p:cNvPr id="3" name="object 3"/>
          <p:cNvSpPr/>
          <p:nvPr/>
        </p:nvSpPr>
        <p:spPr>
          <a:xfrm>
            <a:off x="626363" y="2167127"/>
            <a:ext cx="5763768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863838" y="4735779"/>
            <a:ext cx="204470" cy="2660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1500" spc="-484" dirty="0">
                <a:solidFill>
                  <a:srgbClr val="FFFFFF"/>
                </a:solidFill>
                <a:latin typeface="Verdana"/>
                <a:cs typeface="Verdana"/>
              </a:rPr>
              <a:t>21</a:t>
            </a:fld>
            <a:endParaRPr sz="15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291" y="824611"/>
            <a:ext cx="38100" cy="97790"/>
          </a:xfrm>
          <a:custGeom>
            <a:avLst/>
            <a:gdLst/>
            <a:ahLst/>
            <a:cxnLst/>
            <a:rect l="l" t="t" r="r" b="b"/>
            <a:pathLst>
              <a:path w="38100" h="97790">
                <a:moveTo>
                  <a:pt x="17802" y="0"/>
                </a:moveTo>
                <a:lnTo>
                  <a:pt x="4781" y="17647"/>
                </a:lnTo>
                <a:lnTo>
                  <a:pt x="0" y="51736"/>
                </a:lnTo>
                <a:lnTo>
                  <a:pt x="4729" y="84278"/>
                </a:lnTo>
                <a:lnTo>
                  <a:pt x="20240" y="97281"/>
                </a:lnTo>
                <a:lnTo>
                  <a:pt x="33279" y="79617"/>
                </a:lnTo>
                <a:lnTo>
                  <a:pt x="38090" y="45497"/>
                </a:lnTo>
                <a:lnTo>
                  <a:pt x="33367" y="12950"/>
                </a:lnTo>
                <a:lnTo>
                  <a:pt x="17802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99291" y="1056258"/>
            <a:ext cx="38100" cy="97790"/>
          </a:xfrm>
          <a:custGeom>
            <a:avLst/>
            <a:gdLst/>
            <a:ahLst/>
            <a:cxnLst/>
            <a:rect l="l" t="t" r="r" b="b"/>
            <a:pathLst>
              <a:path w="38100" h="97790">
                <a:moveTo>
                  <a:pt x="17802" y="0"/>
                </a:moveTo>
                <a:lnTo>
                  <a:pt x="4781" y="17647"/>
                </a:lnTo>
                <a:lnTo>
                  <a:pt x="0" y="51736"/>
                </a:lnTo>
                <a:lnTo>
                  <a:pt x="4729" y="84278"/>
                </a:lnTo>
                <a:lnTo>
                  <a:pt x="20240" y="97281"/>
                </a:lnTo>
                <a:lnTo>
                  <a:pt x="33279" y="79617"/>
                </a:lnTo>
                <a:lnTo>
                  <a:pt x="38090" y="45497"/>
                </a:lnTo>
                <a:lnTo>
                  <a:pt x="33367" y="12950"/>
                </a:lnTo>
                <a:lnTo>
                  <a:pt x="17802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77570" y="899453"/>
            <a:ext cx="86360" cy="60960"/>
          </a:xfrm>
          <a:custGeom>
            <a:avLst/>
            <a:gdLst/>
            <a:ahLst/>
            <a:cxnLst/>
            <a:rect l="l" t="t" r="r" b="b"/>
            <a:pathLst>
              <a:path w="86359" h="60959">
                <a:moveTo>
                  <a:pt x="66663" y="0"/>
                </a:moveTo>
                <a:lnTo>
                  <a:pt x="42587" y="9707"/>
                </a:lnTo>
                <a:lnTo>
                  <a:pt x="18728" y="26606"/>
                </a:lnTo>
                <a:lnTo>
                  <a:pt x="0" y="41362"/>
                </a:lnTo>
                <a:lnTo>
                  <a:pt x="10541" y="60503"/>
                </a:lnTo>
                <a:lnTo>
                  <a:pt x="41978" y="52189"/>
                </a:lnTo>
                <a:lnTo>
                  <a:pt x="73936" y="29825"/>
                </a:lnTo>
                <a:lnTo>
                  <a:pt x="86042" y="6818"/>
                </a:lnTo>
                <a:lnTo>
                  <a:pt x="66663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81190" y="1015422"/>
            <a:ext cx="82550" cy="60960"/>
          </a:xfrm>
          <a:custGeom>
            <a:avLst/>
            <a:gdLst/>
            <a:ahLst/>
            <a:cxnLst/>
            <a:rect l="l" t="t" r="r" b="b"/>
            <a:pathLst>
              <a:path w="82550" h="60959">
                <a:moveTo>
                  <a:pt x="19470" y="0"/>
                </a:moveTo>
                <a:lnTo>
                  <a:pt x="0" y="5276"/>
                </a:lnTo>
                <a:lnTo>
                  <a:pt x="2561" y="26526"/>
                </a:lnTo>
                <a:lnTo>
                  <a:pt x="27472" y="47288"/>
                </a:lnTo>
                <a:lnTo>
                  <a:pt x="59222" y="60460"/>
                </a:lnTo>
                <a:lnTo>
                  <a:pt x="82299" y="58941"/>
                </a:lnTo>
                <a:lnTo>
                  <a:pt x="81191" y="35629"/>
                </a:lnTo>
                <a:lnTo>
                  <a:pt x="61327" y="24546"/>
                </a:lnTo>
                <a:lnTo>
                  <a:pt x="40333" y="9546"/>
                </a:lnTo>
                <a:lnTo>
                  <a:pt x="19470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85817" y="1022151"/>
            <a:ext cx="75565" cy="58419"/>
          </a:xfrm>
          <a:custGeom>
            <a:avLst/>
            <a:gdLst/>
            <a:ahLst/>
            <a:cxnLst/>
            <a:rect l="l" t="t" r="r" b="b"/>
            <a:pathLst>
              <a:path w="75564" h="58419">
                <a:moveTo>
                  <a:pt x="51460" y="0"/>
                </a:moveTo>
                <a:lnTo>
                  <a:pt x="19806" y="16962"/>
                </a:lnTo>
                <a:lnTo>
                  <a:pt x="0" y="40211"/>
                </a:lnTo>
                <a:lnTo>
                  <a:pt x="11553" y="58364"/>
                </a:lnTo>
                <a:lnTo>
                  <a:pt x="31845" y="48819"/>
                </a:lnTo>
                <a:lnTo>
                  <a:pt x="55396" y="36393"/>
                </a:lnTo>
                <a:lnTo>
                  <a:pt x="73000" y="20538"/>
                </a:lnTo>
                <a:lnTo>
                  <a:pt x="75446" y="706"/>
                </a:lnTo>
                <a:lnTo>
                  <a:pt x="51460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81647" y="899402"/>
            <a:ext cx="69850" cy="59690"/>
          </a:xfrm>
          <a:custGeom>
            <a:avLst/>
            <a:gdLst/>
            <a:ahLst/>
            <a:cxnLst/>
            <a:rect l="l" t="t" r="r" b="b"/>
            <a:pathLst>
              <a:path w="69850" h="59690">
                <a:moveTo>
                  <a:pt x="16859" y="0"/>
                </a:moveTo>
                <a:lnTo>
                  <a:pt x="0" y="6234"/>
                </a:lnTo>
                <a:lnTo>
                  <a:pt x="1308" y="27435"/>
                </a:lnTo>
                <a:lnTo>
                  <a:pt x="22501" y="47429"/>
                </a:lnTo>
                <a:lnTo>
                  <a:pt x="49775" y="59553"/>
                </a:lnTo>
                <a:lnTo>
                  <a:pt x="69325" y="57144"/>
                </a:lnTo>
                <a:lnTo>
                  <a:pt x="67348" y="33539"/>
                </a:lnTo>
                <a:lnTo>
                  <a:pt x="51274" y="22486"/>
                </a:lnTo>
                <a:lnTo>
                  <a:pt x="34197" y="8362"/>
                </a:lnTo>
                <a:lnTo>
                  <a:pt x="16859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7737526" y="0"/>
            <a:ext cx="449580" cy="4610100"/>
          </a:xfrm>
          <a:custGeom>
            <a:avLst/>
            <a:gdLst/>
            <a:ahLst/>
            <a:cxnLst/>
            <a:rect l="l" t="t" r="r" b="b"/>
            <a:pathLst>
              <a:path w="449579" h="4610100">
                <a:moveTo>
                  <a:pt x="449427" y="4367669"/>
                </a:moveTo>
                <a:lnTo>
                  <a:pt x="441286" y="4309783"/>
                </a:lnTo>
                <a:lnTo>
                  <a:pt x="415290" y="4255363"/>
                </a:lnTo>
                <a:lnTo>
                  <a:pt x="369493" y="4207599"/>
                </a:lnTo>
                <a:lnTo>
                  <a:pt x="301955" y="4169676"/>
                </a:lnTo>
                <a:lnTo>
                  <a:pt x="305257" y="4135971"/>
                </a:lnTo>
                <a:lnTo>
                  <a:pt x="308851" y="4094302"/>
                </a:lnTo>
                <a:lnTo>
                  <a:pt x="303288" y="4058526"/>
                </a:lnTo>
                <a:lnTo>
                  <a:pt x="279095" y="4042460"/>
                </a:lnTo>
                <a:lnTo>
                  <a:pt x="260692" y="4024617"/>
                </a:lnTo>
                <a:lnTo>
                  <a:pt x="231470" y="4019486"/>
                </a:lnTo>
                <a:lnTo>
                  <a:pt x="231470" y="0"/>
                </a:lnTo>
                <a:lnTo>
                  <a:pt x="214706" y="0"/>
                </a:lnTo>
                <a:lnTo>
                  <a:pt x="214706" y="4017949"/>
                </a:lnTo>
                <a:lnTo>
                  <a:pt x="180416" y="4021899"/>
                </a:lnTo>
                <a:lnTo>
                  <a:pt x="168097" y="4039349"/>
                </a:lnTo>
                <a:lnTo>
                  <a:pt x="142074" y="4041063"/>
                </a:lnTo>
                <a:lnTo>
                  <a:pt x="131927" y="4045381"/>
                </a:lnTo>
                <a:lnTo>
                  <a:pt x="132156" y="4056265"/>
                </a:lnTo>
                <a:lnTo>
                  <a:pt x="129908" y="4117670"/>
                </a:lnTo>
                <a:lnTo>
                  <a:pt x="127965" y="4179062"/>
                </a:lnTo>
                <a:lnTo>
                  <a:pt x="88188" y="4201972"/>
                </a:lnTo>
                <a:lnTo>
                  <a:pt x="55575" y="4231970"/>
                </a:lnTo>
                <a:lnTo>
                  <a:pt x="30264" y="4267593"/>
                </a:lnTo>
                <a:lnTo>
                  <a:pt x="12458" y="4307357"/>
                </a:lnTo>
                <a:lnTo>
                  <a:pt x="2311" y="4349801"/>
                </a:lnTo>
                <a:lnTo>
                  <a:pt x="0" y="4393438"/>
                </a:lnTo>
                <a:lnTo>
                  <a:pt x="5702" y="4436808"/>
                </a:lnTo>
                <a:lnTo>
                  <a:pt x="19583" y="4478413"/>
                </a:lnTo>
                <a:lnTo>
                  <a:pt x="41821" y="4516806"/>
                </a:lnTo>
                <a:lnTo>
                  <a:pt x="72593" y="4550486"/>
                </a:lnTo>
                <a:lnTo>
                  <a:pt x="105181" y="4574146"/>
                </a:lnTo>
                <a:lnTo>
                  <a:pt x="169849" y="4603000"/>
                </a:lnTo>
                <a:lnTo>
                  <a:pt x="232232" y="4609858"/>
                </a:lnTo>
                <a:lnTo>
                  <a:pt x="261962" y="4606048"/>
                </a:lnTo>
                <a:lnTo>
                  <a:pt x="317258" y="4585906"/>
                </a:lnTo>
                <a:lnTo>
                  <a:pt x="365391" y="4551743"/>
                </a:lnTo>
                <a:lnTo>
                  <a:pt x="404431" y="4506734"/>
                </a:lnTo>
                <a:lnTo>
                  <a:pt x="432409" y="4454068"/>
                </a:lnTo>
                <a:lnTo>
                  <a:pt x="447408" y="4396930"/>
                </a:lnTo>
                <a:lnTo>
                  <a:pt x="449427" y="4367669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8636660" y="0"/>
            <a:ext cx="381000" cy="1450975"/>
          </a:xfrm>
          <a:custGeom>
            <a:avLst/>
            <a:gdLst/>
            <a:ahLst/>
            <a:cxnLst/>
            <a:rect l="l" t="t" r="r" b="b"/>
            <a:pathLst>
              <a:path w="381000" h="1450975">
                <a:moveTo>
                  <a:pt x="380873" y="1105509"/>
                </a:moveTo>
                <a:lnTo>
                  <a:pt x="375132" y="1067308"/>
                </a:lnTo>
                <a:lnTo>
                  <a:pt x="348437" y="1041958"/>
                </a:lnTo>
                <a:lnTo>
                  <a:pt x="322440" y="1016444"/>
                </a:lnTo>
                <a:lnTo>
                  <a:pt x="309029" y="984084"/>
                </a:lnTo>
                <a:lnTo>
                  <a:pt x="320141" y="938149"/>
                </a:lnTo>
                <a:lnTo>
                  <a:pt x="325450" y="936891"/>
                </a:lnTo>
                <a:lnTo>
                  <a:pt x="335699" y="935202"/>
                </a:lnTo>
                <a:lnTo>
                  <a:pt x="345173" y="930224"/>
                </a:lnTo>
                <a:lnTo>
                  <a:pt x="348208" y="919099"/>
                </a:lnTo>
                <a:lnTo>
                  <a:pt x="352171" y="866775"/>
                </a:lnTo>
                <a:lnTo>
                  <a:pt x="348284" y="813371"/>
                </a:lnTo>
                <a:lnTo>
                  <a:pt x="331355" y="764552"/>
                </a:lnTo>
                <a:lnTo>
                  <a:pt x="296265" y="725932"/>
                </a:lnTo>
                <a:lnTo>
                  <a:pt x="297967" y="692658"/>
                </a:lnTo>
                <a:lnTo>
                  <a:pt x="298843" y="646226"/>
                </a:lnTo>
                <a:lnTo>
                  <a:pt x="295249" y="598817"/>
                </a:lnTo>
                <a:lnTo>
                  <a:pt x="283527" y="562648"/>
                </a:lnTo>
                <a:lnTo>
                  <a:pt x="260070" y="549910"/>
                </a:lnTo>
                <a:lnTo>
                  <a:pt x="237959" y="527088"/>
                </a:lnTo>
                <a:lnTo>
                  <a:pt x="201015" y="517156"/>
                </a:lnTo>
                <a:lnTo>
                  <a:pt x="201015" y="0"/>
                </a:lnTo>
                <a:lnTo>
                  <a:pt x="184251" y="0"/>
                </a:lnTo>
                <a:lnTo>
                  <a:pt x="184251" y="518261"/>
                </a:lnTo>
                <a:lnTo>
                  <a:pt x="159702" y="520001"/>
                </a:lnTo>
                <a:lnTo>
                  <a:pt x="125996" y="535978"/>
                </a:lnTo>
                <a:lnTo>
                  <a:pt x="110845" y="565150"/>
                </a:lnTo>
                <a:lnTo>
                  <a:pt x="87718" y="588810"/>
                </a:lnTo>
                <a:lnTo>
                  <a:pt x="82499" y="638898"/>
                </a:lnTo>
                <a:lnTo>
                  <a:pt x="86207" y="694728"/>
                </a:lnTo>
                <a:lnTo>
                  <a:pt x="89890" y="735584"/>
                </a:lnTo>
                <a:lnTo>
                  <a:pt x="55511" y="774420"/>
                </a:lnTo>
                <a:lnTo>
                  <a:pt x="36766" y="822439"/>
                </a:lnTo>
                <a:lnTo>
                  <a:pt x="29298" y="874915"/>
                </a:lnTo>
                <a:lnTo>
                  <a:pt x="28803" y="927100"/>
                </a:lnTo>
                <a:lnTo>
                  <a:pt x="33413" y="939241"/>
                </a:lnTo>
                <a:lnTo>
                  <a:pt x="44119" y="942682"/>
                </a:lnTo>
                <a:lnTo>
                  <a:pt x="57035" y="941946"/>
                </a:lnTo>
                <a:lnTo>
                  <a:pt x="68300" y="941578"/>
                </a:lnTo>
                <a:lnTo>
                  <a:pt x="68173" y="989241"/>
                </a:lnTo>
                <a:lnTo>
                  <a:pt x="45948" y="1029843"/>
                </a:lnTo>
                <a:lnTo>
                  <a:pt x="29540" y="1045933"/>
                </a:lnTo>
                <a:lnTo>
                  <a:pt x="20459" y="1067612"/>
                </a:lnTo>
                <a:lnTo>
                  <a:pt x="23456" y="1087666"/>
                </a:lnTo>
                <a:lnTo>
                  <a:pt x="43281" y="1098804"/>
                </a:lnTo>
                <a:lnTo>
                  <a:pt x="17589" y="1118501"/>
                </a:lnTo>
                <a:lnTo>
                  <a:pt x="4711" y="1151470"/>
                </a:lnTo>
                <a:lnTo>
                  <a:pt x="9144" y="1185405"/>
                </a:lnTo>
                <a:lnTo>
                  <a:pt x="35407" y="1208024"/>
                </a:lnTo>
                <a:lnTo>
                  <a:pt x="7467" y="1223073"/>
                </a:lnTo>
                <a:lnTo>
                  <a:pt x="0" y="1247775"/>
                </a:lnTo>
                <a:lnTo>
                  <a:pt x="11544" y="1271536"/>
                </a:lnTo>
                <a:lnTo>
                  <a:pt x="40614" y="1283716"/>
                </a:lnTo>
                <a:lnTo>
                  <a:pt x="16319" y="1308112"/>
                </a:lnTo>
                <a:lnTo>
                  <a:pt x="8572" y="1338072"/>
                </a:lnTo>
                <a:lnTo>
                  <a:pt x="19646" y="1364234"/>
                </a:lnTo>
                <a:lnTo>
                  <a:pt x="51790" y="1377188"/>
                </a:lnTo>
                <a:lnTo>
                  <a:pt x="76885" y="1375892"/>
                </a:lnTo>
                <a:lnTo>
                  <a:pt x="101904" y="1372311"/>
                </a:lnTo>
                <a:lnTo>
                  <a:pt x="126847" y="1367764"/>
                </a:lnTo>
                <a:lnTo>
                  <a:pt x="151739" y="1363599"/>
                </a:lnTo>
                <a:lnTo>
                  <a:pt x="138049" y="1377213"/>
                </a:lnTo>
                <a:lnTo>
                  <a:pt x="129540" y="1394688"/>
                </a:lnTo>
                <a:lnTo>
                  <a:pt x="128117" y="1413535"/>
                </a:lnTo>
                <a:lnTo>
                  <a:pt x="135737" y="1431290"/>
                </a:lnTo>
                <a:lnTo>
                  <a:pt x="159423" y="1448003"/>
                </a:lnTo>
                <a:lnTo>
                  <a:pt x="187820" y="1450428"/>
                </a:lnTo>
                <a:lnTo>
                  <a:pt x="217474" y="1444498"/>
                </a:lnTo>
                <a:lnTo>
                  <a:pt x="273875" y="1427492"/>
                </a:lnTo>
                <a:lnTo>
                  <a:pt x="303453" y="1418958"/>
                </a:lnTo>
                <a:lnTo>
                  <a:pt x="331050" y="1406880"/>
                </a:lnTo>
                <a:lnTo>
                  <a:pt x="354050" y="1387602"/>
                </a:lnTo>
                <a:lnTo>
                  <a:pt x="364439" y="1365580"/>
                </a:lnTo>
                <a:lnTo>
                  <a:pt x="363042" y="1342351"/>
                </a:lnTo>
                <a:lnTo>
                  <a:pt x="350672" y="1323327"/>
                </a:lnTo>
                <a:lnTo>
                  <a:pt x="328142" y="1313942"/>
                </a:lnTo>
                <a:lnTo>
                  <a:pt x="343014" y="1303223"/>
                </a:lnTo>
                <a:lnTo>
                  <a:pt x="352298" y="1288161"/>
                </a:lnTo>
                <a:lnTo>
                  <a:pt x="355244" y="1270723"/>
                </a:lnTo>
                <a:lnTo>
                  <a:pt x="351129" y="1252855"/>
                </a:lnTo>
                <a:lnTo>
                  <a:pt x="343154" y="1240701"/>
                </a:lnTo>
                <a:lnTo>
                  <a:pt x="332079" y="1231823"/>
                </a:lnTo>
                <a:lnTo>
                  <a:pt x="318795" y="1226731"/>
                </a:lnTo>
                <a:lnTo>
                  <a:pt x="304266" y="1225931"/>
                </a:lnTo>
                <a:lnTo>
                  <a:pt x="344335" y="1214158"/>
                </a:lnTo>
                <a:lnTo>
                  <a:pt x="368109" y="1190015"/>
                </a:lnTo>
                <a:lnTo>
                  <a:pt x="366877" y="1161986"/>
                </a:lnTo>
                <a:lnTo>
                  <a:pt x="331952" y="1138555"/>
                </a:lnTo>
                <a:lnTo>
                  <a:pt x="322719" y="1137615"/>
                </a:lnTo>
                <a:lnTo>
                  <a:pt x="338556" y="1135341"/>
                </a:lnTo>
                <a:lnTo>
                  <a:pt x="363308" y="1126413"/>
                </a:lnTo>
                <a:lnTo>
                  <a:pt x="380873" y="1105509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8036230" y="0"/>
            <a:ext cx="438784" cy="2683510"/>
          </a:xfrm>
          <a:custGeom>
            <a:avLst/>
            <a:gdLst/>
            <a:ahLst/>
            <a:cxnLst/>
            <a:rect l="l" t="t" r="r" b="b"/>
            <a:pathLst>
              <a:path w="438784" h="2683510">
                <a:moveTo>
                  <a:pt x="438442" y="2504287"/>
                </a:moveTo>
                <a:lnTo>
                  <a:pt x="436905" y="2462060"/>
                </a:lnTo>
                <a:lnTo>
                  <a:pt x="428040" y="2418130"/>
                </a:lnTo>
                <a:lnTo>
                  <a:pt x="411975" y="2373312"/>
                </a:lnTo>
                <a:lnTo>
                  <a:pt x="388823" y="2328418"/>
                </a:lnTo>
                <a:lnTo>
                  <a:pt x="365112" y="2277148"/>
                </a:lnTo>
                <a:lnTo>
                  <a:pt x="353796" y="2225344"/>
                </a:lnTo>
                <a:lnTo>
                  <a:pt x="346684" y="2177643"/>
                </a:lnTo>
                <a:lnTo>
                  <a:pt x="335648" y="2138705"/>
                </a:lnTo>
                <a:lnTo>
                  <a:pt x="312496" y="2113153"/>
                </a:lnTo>
                <a:lnTo>
                  <a:pt x="317563" y="2076132"/>
                </a:lnTo>
                <a:lnTo>
                  <a:pt x="319811" y="2038896"/>
                </a:lnTo>
                <a:lnTo>
                  <a:pt x="319227" y="2001608"/>
                </a:lnTo>
                <a:lnTo>
                  <a:pt x="315798" y="1964436"/>
                </a:lnTo>
                <a:lnTo>
                  <a:pt x="311442" y="1958721"/>
                </a:lnTo>
                <a:lnTo>
                  <a:pt x="304190" y="1957641"/>
                </a:lnTo>
                <a:lnTo>
                  <a:pt x="295808" y="1958479"/>
                </a:lnTo>
                <a:lnTo>
                  <a:pt x="288112" y="1958467"/>
                </a:lnTo>
                <a:lnTo>
                  <a:pt x="274231" y="1928787"/>
                </a:lnTo>
                <a:lnTo>
                  <a:pt x="240588" y="1914309"/>
                </a:lnTo>
                <a:lnTo>
                  <a:pt x="226898" y="1914436"/>
                </a:lnTo>
                <a:lnTo>
                  <a:pt x="226898" y="0"/>
                </a:lnTo>
                <a:lnTo>
                  <a:pt x="210134" y="0"/>
                </a:lnTo>
                <a:lnTo>
                  <a:pt x="210134" y="1914588"/>
                </a:lnTo>
                <a:lnTo>
                  <a:pt x="200113" y="1914677"/>
                </a:lnTo>
                <a:lnTo>
                  <a:pt x="165709" y="1929523"/>
                </a:lnTo>
                <a:lnTo>
                  <a:pt x="150317" y="1958467"/>
                </a:lnTo>
                <a:lnTo>
                  <a:pt x="123126" y="1978774"/>
                </a:lnTo>
                <a:lnTo>
                  <a:pt x="119634" y="2022944"/>
                </a:lnTo>
                <a:lnTo>
                  <a:pt x="126911" y="2073617"/>
                </a:lnTo>
                <a:lnTo>
                  <a:pt x="132029" y="2113407"/>
                </a:lnTo>
                <a:lnTo>
                  <a:pt x="112496" y="2130196"/>
                </a:lnTo>
                <a:lnTo>
                  <a:pt x="102019" y="2152929"/>
                </a:lnTo>
                <a:lnTo>
                  <a:pt x="97586" y="2178723"/>
                </a:lnTo>
                <a:lnTo>
                  <a:pt x="96215" y="2204720"/>
                </a:lnTo>
                <a:lnTo>
                  <a:pt x="90817" y="2237168"/>
                </a:lnTo>
                <a:lnTo>
                  <a:pt x="82118" y="2268766"/>
                </a:lnTo>
                <a:lnTo>
                  <a:pt x="70167" y="2299271"/>
                </a:lnTo>
                <a:lnTo>
                  <a:pt x="55067" y="2328418"/>
                </a:lnTo>
                <a:lnTo>
                  <a:pt x="24841" y="2389962"/>
                </a:lnTo>
                <a:lnTo>
                  <a:pt x="6959" y="2444254"/>
                </a:lnTo>
                <a:lnTo>
                  <a:pt x="0" y="2491752"/>
                </a:lnTo>
                <a:lnTo>
                  <a:pt x="2527" y="2532837"/>
                </a:lnTo>
                <a:lnTo>
                  <a:pt x="30327" y="2597493"/>
                </a:lnTo>
                <a:lnTo>
                  <a:pt x="78917" y="2641549"/>
                </a:lnTo>
                <a:lnTo>
                  <a:pt x="136855" y="2668359"/>
                </a:lnTo>
                <a:lnTo>
                  <a:pt x="192709" y="2681236"/>
                </a:lnTo>
                <a:lnTo>
                  <a:pt x="235026" y="2683510"/>
                </a:lnTo>
                <a:lnTo>
                  <a:pt x="287807" y="2676106"/>
                </a:lnTo>
                <a:lnTo>
                  <a:pt x="332498" y="2661259"/>
                </a:lnTo>
                <a:lnTo>
                  <a:pt x="369214" y="2639809"/>
                </a:lnTo>
                <a:lnTo>
                  <a:pt x="398056" y="2612567"/>
                </a:lnTo>
                <a:lnTo>
                  <a:pt x="419125" y="2580360"/>
                </a:lnTo>
                <a:lnTo>
                  <a:pt x="432549" y="2543987"/>
                </a:lnTo>
                <a:lnTo>
                  <a:pt x="438442" y="2504287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6362979" y="0"/>
            <a:ext cx="161290" cy="1242695"/>
          </a:xfrm>
          <a:custGeom>
            <a:avLst/>
            <a:gdLst/>
            <a:ahLst/>
            <a:cxnLst/>
            <a:rect l="l" t="t" r="r" b="b"/>
            <a:pathLst>
              <a:path w="161290" h="1242695">
                <a:moveTo>
                  <a:pt x="161124" y="1129906"/>
                </a:moveTo>
                <a:lnTo>
                  <a:pt x="159486" y="1097673"/>
                </a:lnTo>
                <a:lnTo>
                  <a:pt x="151955" y="1061897"/>
                </a:lnTo>
                <a:lnTo>
                  <a:pt x="137769" y="1022731"/>
                </a:lnTo>
                <a:lnTo>
                  <a:pt x="141693" y="1006094"/>
                </a:lnTo>
                <a:lnTo>
                  <a:pt x="142214" y="972350"/>
                </a:lnTo>
                <a:lnTo>
                  <a:pt x="136156" y="940650"/>
                </a:lnTo>
                <a:lnTo>
                  <a:pt x="120370" y="930148"/>
                </a:lnTo>
                <a:lnTo>
                  <a:pt x="109397" y="911669"/>
                </a:lnTo>
                <a:lnTo>
                  <a:pt x="88112" y="907224"/>
                </a:lnTo>
                <a:lnTo>
                  <a:pt x="88112" y="0"/>
                </a:lnTo>
                <a:lnTo>
                  <a:pt x="71348" y="0"/>
                </a:lnTo>
                <a:lnTo>
                  <a:pt x="71348" y="906551"/>
                </a:lnTo>
                <a:lnTo>
                  <a:pt x="46939" y="910755"/>
                </a:lnTo>
                <a:lnTo>
                  <a:pt x="32486" y="927989"/>
                </a:lnTo>
                <a:lnTo>
                  <a:pt x="20421" y="941590"/>
                </a:lnTo>
                <a:lnTo>
                  <a:pt x="18834" y="971080"/>
                </a:lnTo>
                <a:lnTo>
                  <a:pt x="21056" y="1003465"/>
                </a:lnTo>
                <a:lnTo>
                  <a:pt x="20421" y="1025779"/>
                </a:lnTo>
                <a:lnTo>
                  <a:pt x="7327" y="1073226"/>
                </a:lnTo>
                <a:lnTo>
                  <a:pt x="774" y="1114412"/>
                </a:lnTo>
                <a:lnTo>
                  <a:pt x="0" y="1149527"/>
                </a:lnTo>
                <a:lnTo>
                  <a:pt x="4203" y="1178737"/>
                </a:lnTo>
                <a:lnTo>
                  <a:pt x="24498" y="1220101"/>
                </a:lnTo>
                <a:lnTo>
                  <a:pt x="72923" y="1242085"/>
                </a:lnTo>
                <a:lnTo>
                  <a:pt x="90766" y="1239393"/>
                </a:lnTo>
                <a:lnTo>
                  <a:pt x="124307" y="1220000"/>
                </a:lnTo>
                <a:lnTo>
                  <a:pt x="149834" y="1183055"/>
                </a:lnTo>
                <a:lnTo>
                  <a:pt x="157645" y="1158417"/>
                </a:lnTo>
                <a:lnTo>
                  <a:pt x="161124" y="1129906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6999947" y="0"/>
            <a:ext cx="271145" cy="3308350"/>
          </a:xfrm>
          <a:custGeom>
            <a:avLst/>
            <a:gdLst/>
            <a:ahLst/>
            <a:cxnLst/>
            <a:rect l="l" t="t" r="r" b="b"/>
            <a:pathLst>
              <a:path w="271145" h="3308350">
                <a:moveTo>
                  <a:pt x="270992" y="2868130"/>
                </a:moveTo>
                <a:lnTo>
                  <a:pt x="269659" y="2819387"/>
                </a:lnTo>
                <a:lnTo>
                  <a:pt x="265887" y="2777579"/>
                </a:lnTo>
                <a:lnTo>
                  <a:pt x="248373" y="2718358"/>
                </a:lnTo>
                <a:lnTo>
                  <a:pt x="213144" y="2697734"/>
                </a:lnTo>
                <a:lnTo>
                  <a:pt x="215049" y="2659202"/>
                </a:lnTo>
                <a:lnTo>
                  <a:pt x="219633" y="2606764"/>
                </a:lnTo>
                <a:lnTo>
                  <a:pt x="216331" y="2560917"/>
                </a:lnTo>
                <a:lnTo>
                  <a:pt x="194602" y="2542159"/>
                </a:lnTo>
                <a:lnTo>
                  <a:pt x="175463" y="2516340"/>
                </a:lnTo>
                <a:lnTo>
                  <a:pt x="149136" y="2509520"/>
                </a:lnTo>
                <a:lnTo>
                  <a:pt x="149136" y="0"/>
                </a:lnTo>
                <a:lnTo>
                  <a:pt x="132372" y="0"/>
                </a:lnTo>
                <a:lnTo>
                  <a:pt x="132372" y="2508707"/>
                </a:lnTo>
                <a:lnTo>
                  <a:pt x="104927" y="2515451"/>
                </a:lnTo>
                <a:lnTo>
                  <a:pt x="90589" y="2543048"/>
                </a:lnTo>
                <a:lnTo>
                  <a:pt x="71564" y="2553297"/>
                </a:lnTo>
                <a:lnTo>
                  <a:pt x="67056" y="2589568"/>
                </a:lnTo>
                <a:lnTo>
                  <a:pt x="68541" y="2635758"/>
                </a:lnTo>
                <a:lnTo>
                  <a:pt x="67538" y="2675750"/>
                </a:lnTo>
                <a:lnTo>
                  <a:pt x="55537" y="2693416"/>
                </a:lnTo>
                <a:lnTo>
                  <a:pt x="36652" y="2700502"/>
                </a:lnTo>
                <a:lnTo>
                  <a:pt x="22428" y="2718549"/>
                </a:lnTo>
                <a:lnTo>
                  <a:pt x="12242" y="2746387"/>
                </a:lnTo>
                <a:lnTo>
                  <a:pt x="5511" y="2782811"/>
                </a:lnTo>
                <a:lnTo>
                  <a:pt x="1638" y="2826651"/>
                </a:lnTo>
                <a:lnTo>
                  <a:pt x="0" y="2876727"/>
                </a:lnTo>
                <a:lnTo>
                  <a:pt x="12" y="2931858"/>
                </a:lnTo>
                <a:lnTo>
                  <a:pt x="1066" y="2990862"/>
                </a:lnTo>
                <a:lnTo>
                  <a:pt x="3898" y="3115780"/>
                </a:lnTo>
                <a:lnTo>
                  <a:pt x="4483" y="3179318"/>
                </a:lnTo>
                <a:lnTo>
                  <a:pt x="21932" y="3251276"/>
                </a:lnTo>
                <a:lnTo>
                  <a:pt x="82423" y="3299536"/>
                </a:lnTo>
                <a:lnTo>
                  <a:pt x="132626" y="3308350"/>
                </a:lnTo>
                <a:lnTo>
                  <a:pt x="181406" y="3304184"/>
                </a:lnTo>
                <a:lnTo>
                  <a:pt x="218401" y="3288042"/>
                </a:lnTo>
                <a:lnTo>
                  <a:pt x="259308" y="3226282"/>
                </a:lnTo>
                <a:lnTo>
                  <a:pt x="264325" y="3183890"/>
                </a:lnTo>
                <a:lnTo>
                  <a:pt x="265226" y="3114167"/>
                </a:lnTo>
                <a:lnTo>
                  <a:pt x="267004" y="3046806"/>
                </a:lnTo>
                <a:lnTo>
                  <a:pt x="268998" y="2982747"/>
                </a:lnTo>
                <a:lnTo>
                  <a:pt x="270548" y="2922879"/>
                </a:lnTo>
                <a:lnTo>
                  <a:pt x="270992" y="2868130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6834251" y="801623"/>
            <a:ext cx="65785" cy="77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6986651" y="637031"/>
            <a:ext cx="65785" cy="77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6827519" y="641984"/>
            <a:ext cx="74675" cy="69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6984492" y="803529"/>
            <a:ext cx="74675" cy="693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8769731" y="2807207"/>
            <a:ext cx="65786" cy="77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8922131" y="2642616"/>
            <a:ext cx="65786" cy="777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8763000" y="2647569"/>
            <a:ext cx="74675" cy="693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8919971" y="2809113"/>
            <a:ext cx="74675" cy="693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8802751" y="4352545"/>
            <a:ext cx="68580" cy="27940"/>
          </a:xfrm>
          <a:custGeom>
            <a:avLst/>
            <a:gdLst/>
            <a:ahLst/>
            <a:cxnLst/>
            <a:rect l="l" t="t" r="r" b="b"/>
            <a:pathLst>
              <a:path w="68579" h="27939">
                <a:moveTo>
                  <a:pt x="31972" y="0"/>
                </a:moveTo>
                <a:lnTo>
                  <a:pt x="9104" y="3404"/>
                </a:lnTo>
                <a:lnTo>
                  <a:pt x="0" y="14578"/>
                </a:lnTo>
                <a:lnTo>
                  <a:pt x="12390" y="23967"/>
                </a:lnTo>
                <a:lnTo>
                  <a:pt x="36353" y="27432"/>
                </a:lnTo>
                <a:lnTo>
                  <a:pt x="59221" y="24030"/>
                </a:lnTo>
                <a:lnTo>
                  <a:pt x="68325" y="12825"/>
                </a:lnTo>
                <a:lnTo>
                  <a:pt x="55935" y="3446"/>
                </a:lnTo>
                <a:lnTo>
                  <a:pt x="31972" y="0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8641206" y="4352545"/>
            <a:ext cx="68580" cy="27940"/>
          </a:xfrm>
          <a:custGeom>
            <a:avLst/>
            <a:gdLst/>
            <a:ahLst/>
            <a:cxnLst/>
            <a:rect l="l" t="t" r="r" b="b"/>
            <a:pathLst>
              <a:path w="68579" h="27939">
                <a:moveTo>
                  <a:pt x="31972" y="0"/>
                </a:moveTo>
                <a:lnTo>
                  <a:pt x="9104" y="3404"/>
                </a:lnTo>
                <a:lnTo>
                  <a:pt x="0" y="14578"/>
                </a:lnTo>
                <a:lnTo>
                  <a:pt x="12390" y="23967"/>
                </a:lnTo>
                <a:lnTo>
                  <a:pt x="36353" y="27432"/>
                </a:lnTo>
                <a:lnTo>
                  <a:pt x="59221" y="24030"/>
                </a:lnTo>
                <a:lnTo>
                  <a:pt x="68325" y="12825"/>
                </a:lnTo>
                <a:lnTo>
                  <a:pt x="55935" y="3446"/>
                </a:lnTo>
                <a:lnTo>
                  <a:pt x="31972" y="0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8695055" y="4407801"/>
            <a:ext cx="124460" cy="60960"/>
          </a:xfrm>
          <a:custGeom>
            <a:avLst/>
            <a:gdLst/>
            <a:ahLst/>
            <a:cxnLst/>
            <a:rect l="l" t="t" r="r" b="b"/>
            <a:pathLst>
              <a:path w="124459" h="60960">
                <a:moveTo>
                  <a:pt x="43268" y="15252"/>
                </a:moveTo>
                <a:lnTo>
                  <a:pt x="39497" y="1473"/>
                </a:lnTo>
                <a:lnTo>
                  <a:pt x="20586" y="6642"/>
                </a:lnTo>
                <a:lnTo>
                  <a:pt x="4140" y="32207"/>
                </a:lnTo>
                <a:lnTo>
                  <a:pt x="0" y="56756"/>
                </a:lnTo>
                <a:lnTo>
                  <a:pt x="18034" y="58877"/>
                </a:lnTo>
                <a:lnTo>
                  <a:pt x="25895" y="44843"/>
                </a:lnTo>
                <a:lnTo>
                  <a:pt x="36525" y="29997"/>
                </a:lnTo>
                <a:lnTo>
                  <a:pt x="43268" y="15252"/>
                </a:lnTo>
                <a:close/>
              </a:path>
              <a:path w="124459" h="60960">
                <a:moveTo>
                  <a:pt x="124155" y="46786"/>
                </a:moveTo>
                <a:lnTo>
                  <a:pt x="117348" y="29883"/>
                </a:lnTo>
                <a:lnTo>
                  <a:pt x="105473" y="13144"/>
                </a:lnTo>
                <a:lnTo>
                  <a:pt x="95123" y="0"/>
                </a:lnTo>
                <a:lnTo>
                  <a:pt x="81749" y="7404"/>
                </a:lnTo>
                <a:lnTo>
                  <a:pt x="87579" y="29464"/>
                </a:lnTo>
                <a:lnTo>
                  <a:pt x="103238" y="51892"/>
                </a:lnTo>
                <a:lnTo>
                  <a:pt x="119380" y="60375"/>
                </a:lnTo>
                <a:lnTo>
                  <a:pt x="124155" y="46786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8692896" y="4270641"/>
            <a:ext cx="126364" cy="55244"/>
          </a:xfrm>
          <a:custGeom>
            <a:avLst/>
            <a:gdLst/>
            <a:ahLst/>
            <a:cxnLst/>
            <a:rect l="l" t="t" r="r" b="b"/>
            <a:pathLst>
              <a:path w="126365" h="55245">
                <a:moveTo>
                  <a:pt x="40855" y="38544"/>
                </a:moveTo>
                <a:lnTo>
                  <a:pt x="28956" y="16814"/>
                </a:lnTo>
                <a:lnTo>
                  <a:pt x="12661" y="3225"/>
                </a:lnTo>
                <a:lnTo>
                  <a:pt x="0" y="11150"/>
                </a:lnTo>
                <a:lnTo>
                  <a:pt x="6680" y="25082"/>
                </a:lnTo>
                <a:lnTo>
                  <a:pt x="15379" y="41249"/>
                </a:lnTo>
                <a:lnTo>
                  <a:pt x="26479" y="53327"/>
                </a:lnTo>
                <a:lnTo>
                  <a:pt x="40386" y="55016"/>
                </a:lnTo>
                <a:lnTo>
                  <a:pt x="40855" y="38544"/>
                </a:lnTo>
                <a:close/>
              </a:path>
              <a:path w="126365" h="55245">
                <a:moveTo>
                  <a:pt x="126326" y="11696"/>
                </a:moveTo>
                <a:lnTo>
                  <a:pt x="121920" y="0"/>
                </a:lnTo>
                <a:lnTo>
                  <a:pt x="103314" y="3670"/>
                </a:lnTo>
                <a:lnTo>
                  <a:pt x="87845" y="25146"/>
                </a:lnTo>
                <a:lnTo>
                  <a:pt x="84620" y="45732"/>
                </a:lnTo>
                <a:lnTo>
                  <a:pt x="102743" y="46723"/>
                </a:lnTo>
                <a:lnTo>
                  <a:pt x="110540" y="35572"/>
                </a:lnTo>
                <a:lnTo>
                  <a:pt x="120472" y="23723"/>
                </a:lnTo>
                <a:lnTo>
                  <a:pt x="126326" y="11696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453312" y="1998217"/>
            <a:ext cx="20320" cy="74930"/>
          </a:xfrm>
          <a:custGeom>
            <a:avLst/>
            <a:gdLst/>
            <a:ahLst/>
            <a:cxnLst/>
            <a:rect l="l" t="t" r="r" b="b"/>
            <a:pathLst>
              <a:path w="20320" h="74930">
                <a:moveTo>
                  <a:pt x="6413" y="0"/>
                </a:moveTo>
                <a:lnTo>
                  <a:pt x="563" y="15753"/>
                </a:lnTo>
                <a:lnTo>
                  <a:pt x="0" y="38782"/>
                </a:lnTo>
                <a:lnTo>
                  <a:pt x="4484" y="61025"/>
                </a:lnTo>
                <a:lnTo>
                  <a:pt x="13779" y="74421"/>
                </a:lnTo>
                <a:lnTo>
                  <a:pt x="19629" y="58668"/>
                </a:lnTo>
                <a:lnTo>
                  <a:pt x="20192" y="35639"/>
                </a:lnTo>
                <a:lnTo>
                  <a:pt x="15708" y="13396"/>
                </a:lnTo>
                <a:lnTo>
                  <a:pt x="6413" y="0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340219" y="1833257"/>
            <a:ext cx="240029" cy="131445"/>
          </a:xfrm>
          <a:custGeom>
            <a:avLst/>
            <a:gdLst/>
            <a:ahLst/>
            <a:cxnLst/>
            <a:rect l="l" t="t" r="r" b="b"/>
            <a:pathLst>
              <a:path w="240029" h="131444">
                <a:moveTo>
                  <a:pt x="74676" y="116573"/>
                </a:moveTo>
                <a:lnTo>
                  <a:pt x="59270" y="109918"/>
                </a:lnTo>
                <a:lnTo>
                  <a:pt x="36334" y="108026"/>
                </a:lnTo>
                <a:lnTo>
                  <a:pt x="13893" y="111201"/>
                </a:lnTo>
                <a:lnTo>
                  <a:pt x="0" y="119748"/>
                </a:lnTo>
                <a:lnTo>
                  <a:pt x="15341" y="126453"/>
                </a:lnTo>
                <a:lnTo>
                  <a:pt x="38290" y="128308"/>
                </a:lnTo>
                <a:lnTo>
                  <a:pt x="60756" y="125095"/>
                </a:lnTo>
                <a:lnTo>
                  <a:pt x="74676" y="116573"/>
                </a:lnTo>
                <a:close/>
              </a:path>
              <a:path w="240029" h="131444">
                <a:moveTo>
                  <a:pt x="126784" y="35471"/>
                </a:moveTo>
                <a:lnTo>
                  <a:pt x="122351" y="13258"/>
                </a:lnTo>
                <a:lnTo>
                  <a:pt x="113157" y="0"/>
                </a:lnTo>
                <a:lnTo>
                  <a:pt x="107302" y="15671"/>
                </a:lnTo>
                <a:lnTo>
                  <a:pt x="106743" y="38671"/>
                </a:lnTo>
                <a:lnTo>
                  <a:pt x="111226" y="60896"/>
                </a:lnTo>
                <a:lnTo>
                  <a:pt x="120523" y="74282"/>
                </a:lnTo>
                <a:lnTo>
                  <a:pt x="126238" y="58521"/>
                </a:lnTo>
                <a:lnTo>
                  <a:pt x="126784" y="35471"/>
                </a:lnTo>
                <a:close/>
              </a:path>
              <a:path w="240029" h="131444">
                <a:moveTo>
                  <a:pt x="239903" y="119494"/>
                </a:moveTo>
                <a:lnTo>
                  <a:pt x="224497" y="112776"/>
                </a:lnTo>
                <a:lnTo>
                  <a:pt x="201549" y="110883"/>
                </a:lnTo>
                <a:lnTo>
                  <a:pt x="179070" y="114058"/>
                </a:lnTo>
                <a:lnTo>
                  <a:pt x="165100" y="122542"/>
                </a:lnTo>
                <a:lnTo>
                  <a:pt x="180517" y="129324"/>
                </a:lnTo>
                <a:lnTo>
                  <a:pt x="203492" y="131216"/>
                </a:lnTo>
                <a:lnTo>
                  <a:pt x="225971" y="128016"/>
                </a:lnTo>
                <a:lnTo>
                  <a:pt x="239903" y="119494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7" name="object 27"/>
          <p:cNvGrpSpPr/>
          <p:nvPr/>
        </p:nvGrpSpPr>
        <p:grpSpPr>
          <a:xfrm>
            <a:off x="6800088" y="0"/>
            <a:ext cx="986155" cy="1666239"/>
            <a:chOff x="6800088" y="0"/>
            <a:chExt cx="986155" cy="1666239"/>
          </a:xfrm>
        </p:grpSpPr>
        <p:sp>
          <p:nvSpPr>
            <p:cNvPr id="28" name="object 28"/>
            <p:cNvSpPr/>
            <p:nvPr/>
          </p:nvSpPr>
          <p:spPr>
            <a:xfrm>
              <a:off x="6800088" y="679703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5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FFDE00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7205589" y="562182"/>
              <a:ext cx="207654" cy="2120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7083584" y="774358"/>
              <a:ext cx="457200" cy="609600"/>
            </a:xfrm>
            <a:custGeom>
              <a:avLst/>
              <a:gdLst/>
              <a:ahLst/>
              <a:cxnLst/>
              <a:rect l="l" t="t" r="r" b="b"/>
              <a:pathLst>
                <a:path w="457200" h="609600">
                  <a:moveTo>
                    <a:pt x="262208" y="0"/>
                  </a:moveTo>
                  <a:lnTo>
                    <a:pt x="213120" y="105"/>
                  </a:lnTo>
                  <a:lnTo>
                    <a:pt x="147827" y="5499"/>
                  </a:lnTo>
                  <a:lnTo>
                    <a:pt x="107409" y="32377"/>
                  </a:lnTo>
                  <a:lnTo>
                    <a:pt x="96522" y="91130"/>
                  </a:lnTo>
                  <a:lnTo>
                    <a:pt x="91776" y="119613"/>
                  </a:lnTo>
                  <a:lnTo>
                    <a:pt x="83728" y="153192"/>
                  </a:lnTo>
                  <a:lnTo>
                    <a:pt x="70734" y="192257"/>
                  </a:lnTo>
                  <a:lnTo>
                    <a:pt x="51148" y="237196"/>
                  </a:lnTo>
                  <a:lnTo>
                    <a:pt x="28375" y="285569"/>
                  </a:lnTo>
                  <a:lnTo>
                    <a:pt x="12258" y="332388"/>
                  </a:lnTo>
                  <a:lnTo>
                    <a:pt x="2798" y="377172"/>
                  </a:lnTo>
                  <a:lnTo>
                    <a:pt x="0" y="419441"/>
                  </a:lnTo>
                  <a:lnTo>
                    <a:pt x="3865" y="458715"/>
                  </a:lnTo>
                  <a:lnTo>
                    <a:pt x="31599" y="526357"/>
                  </a:lnTo>
                  <a:lnTo>
                    <a:pt x="86027" y="576256"/>
                  </a:lnTo>
                  <a:lnTo>
                    <a:pt x="123258" y="593352"/>
                  </a:lnTo>
                  <a:lnTo>
                    <a:pt x="167172" y="604571"/>
                  </a:lnTo>
                  <a:lnTo>
                    <a:pt x="217772" y="609433"/>
                  </a:lnTo>
                  <a:lnTo>
                    <a:pt x="264261" y="603713"/>
                  </a:lnTo>
                  <a:lnTo>
                    <a:pt x="306557" y="593622"/>
                  </a:lnTo>
                  <a:lnTo>
                    <a:pt x="344327" y="579306"/>
                  </a:lnTo>
                  <a:lnTo>
                    <a:pt x="404950" y="538569"/>
                  </a:lnTo>
                  <a:lnTo>
                    <a:pt x="443462" y="482650"/>
                  </a:lnTo>
                  <a:lnTo>
                    <a:pt x="457193" y="412699"/>
                  </a:lnTo>
                  <a:lnTo>
                    <a:pt x="453931" y="372819"/>
                  </a:lnTo>
                  <a:lnTo>
                    <a:pt x="443474" y="329863"/>
                  </a:lnTo>
                  <a:lnTo>
                    <a:pt x="425486" y="283972"/>
                  </a:lnTo>
                  <a:lnTo>
                    <a:pt x="399636" y="235291"/>
                  </a:lnTo>
                  <a:lnTo>
                    <a:pt x="379771" y="187527"/>
                  </a:lnTo>
                  <a:lnTo>
                    <a:pt x="369038" y="136123"/>
                  </a:lnTo>
                  <a:lnTo>
                    <a:pt x="360719" y="85183"/>
                  </a:lnTo>
                  <a:lnTo>
                    <a:pt x="348096" y="38809"/>
                  </a:lnTo>
                  <a:lnTo>
                    <a:pt x="324452" y="1103"/>
                  </a:lnTo>
                  <a:lnTo>
                    <a:pt x="262208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7069163" y="0"/>
              <a:ext cx="479425" cy="1396365"/>
            </a:xfrm>
            <a:custGeom>
              <a:avLst/>
              <a:gdLst/>
              <a:ahLst/>
              <a:cxnLst/>
              <a:rect l="l" t="t" r="r" b="b"/>
              <a:pathLst>
                <a:path w="479425" h="1396365">
                  <a:moveTo>
                    <a:pt x="478802" y="1171587"/>
                  </a:moveTo>
                  <a:lnTo>
                    <a:pt x="473735" y="1131658"/>
                  </a:lnTo>
                  <a:lnTo>
                    <a:pt x="462991" y="1090701"/>
                  </a:lnTo>
                  <a:lnTo>
                    <a:pt x="461873" y="1087882"/>
                  </a:lnTo>
                  <a:lnTo>
                    <a:pt x="461873" y="1190371"/>
                  </a:lnTo>
                  <a:lnTo>
                    <a:pt x="459435" y="1224813"/>
                  </a:lnTo>
                  <a:lnTo>
                    <a:pt x="449351" y="1257871"/>
                  </a:lnTo>
                  <a:lnTo>
                    <a:pt x="430314" y="1289278"/>
                  </a:lnTo>
                  <a:lnTo>
                    <a:pt x="400989" y="1318768"/>
                  </a:lnTo>
                  <a:lnTo>
                    <a:pt x="360083" y="1346073"/>
                  </a:lnTo>
                  <a:lnTo>
                    <a:pt x="359829" y="1346327"/>
                  </a:lnTo>
                  <a:lnTo>
                    <a:pt x="319951" y="1362964"/>
                  </a:lnTo>
                  <a:lnTo>
                    <a:pt x="279958" y="1372641"/>
                  </a:lnTo>
                  <a:lnTo>
                    <a:pt x="240499" y="1375803"/>
                  </a:lnTo>
                  <a:lnTo>
                    <a:pt x="202260" y="1372870"/>
                  </a:lnTo>
                  <a:lnTo>
                    <a:pt x="132118" y="1350403"/>
                  </a:lnTo>
                  <a:lnTo>
                    <a:pt x="74942" y="1308620"/>
                  </a:lnTo>
                  <a:lnTo>
                    <a:pt x="36131" y="1250937"/>
                  </a:lnTo>
                  <a:lnTo>
                    <a:pt x="21094" y="1180719"/>
                  </a:lnTo>
                  <a:lnTo>
                    <a:pt x="24168" y="1141971"/>
                  </a:lnTo>
                  <a:lnTo>
                    <a:pt x="35204" y="1101356"/>
                  </a:lnTo>
                  <a:lnTo>
                    <a:pt x="54902" y="1059307"/>
                  </a:lnTo>
                  <a:lnTo>
                    <a:pt x="73469" y="1019302"/>
                  </a:lnTo>
                  <a:lnTo>
                    <a:pt x="91897" y="979170"/>
                  </a:lnTo>
                  <a:lnTo>
                    <a:pt x="107924" y="938187"/>
                  </a:lnTo>
                  <a:lnTo>
                    <a:pt x="119291" y="895604"/>
                  </a:lnTo>
                  <a:lnTo>
                    <a:pt x="123621" y="845985"/>
                  </a:lnTo>
                  <a:lnTo>
                    <a:pt x="134988" y="806475"/>
                  </a:lnTo>
                  <a:lnTo>
                    <a:pt x="162661" y="783653"/>
                  </a:lnTo>
                  <a:lnTo>
                    <a:pt x="215938" y="784098"/>
                  </a:lnTo>
                  <a:lnTo>
                    <a:pt x="223113" y="832878"/>
                  </a:lnTo>
                  <a:lnTo>
                    <a:pt x="224447" y="882218"/>
                  </a:lnTo>
                  <a:lnTo>
                    <a:pt x="219113" y="931164"/>
                  </a:lnTo>
                  <a:lnTo>
                    <a:pt x="206298" y="978700"/>
                  </a:lnTo>
                  <a:lnTo>
                    <a:pt x="185204" y="1023874"/>
                  </a:lnTo>
                  <a:lnTo>
                    <a:pt x="169786" y="1047623"/>
                  </a:lnTo>
                  <a:lnTo>
                    <a:pt x="153708" y="1073556"/>
                  </a:lnTo>
                  <a:lnTo>
                    <a:pt x="144589" y="1100874"/>
                  </a:lnTo>
                  <a:lnTo>
                    <a:pt x="150406" y="1128268"/>
                  </a:lnTo>
                  <a:lnTo>
                    <a:pt x="168732" y="1144600"/>
                  </a:lnTo>
                  <a:lnTo>
                    <a:pt x="192252" y="1149032"/>
                  </a:lnTo>
                  <a:lnTo>
                    <a:pt x="216623" y="1143673"/>
                  </a:lnTo>
                  <a:lnTo>
                    <a:pt x="237528" y="1130554"/>
                  </a:lnTo>
                  <a:lnTo>
                    <a:pt x="269684" y="1151178"/>
                  </a:lnTo>
                  <a:lnTo>
                    <a:pt x="304139" y="1150378"/>
                  </a:lnTo>
                  <a:lnTo>
                    <a:pt x="329196" y="1135011"/>
                  </a:lnTo>
                  <a:lnTo>
                    <a:pt x="333082" y="1132636"/>
                  </a:lnTo>
                  <a:lnTo>
                    <a:pt x="348691" y="1102474"/>
                  </a:lnTo>
                  <a:lnTo>
                    <a:pt x="343192" y="1064387"/>
                  </a:lnTo>
                  <a:lnTo>
                    <a:pt x="330644" y="1034656"/>
                  </a:lnTo>
                  <a:lnTo>
                    <a:pt x="330644" y="1089279"/>
                  </a:lnTo>
                  <a:lnTo>
                    <a:pt x="320675" y="1121968"/>
                  </a:lnTo>
                  <a:lnTo>
                    <a:pt x="292658" y="1135011"/>
                  </a:lnTo>
                  <a:lnTo>
                    <a:pt x="282333" y="1130554"/>
                  </a:lnTo>
                  <a:lnTo>
                    <a:pt x="278142" y="1128750"/>
                  </a:lnTo>
                  <a:lnTo>
                    <a:pt x="252641" y="1117727"/>
                  </a:lnTo>
                  <a:lnTo>
                    <a:pt x="259892" y="1110005"/>
                  </a:lnTo>
                  <a:lnTo>
                    <a:pt x="264477" y="1104138"/>
                  </a:lnTo>
                  <a:lnTo>
                    <a:pt x="266395" y="1101699"/>
                  </a:lnTo>
                  <a:lnTo>
                    <a:pt x="272122" y="1092873"/>
                  </a:lnTo>
                  <a:lnTo>
                    <a:pt x="277025" y="1083564"/>
                  </a:lnTo>
                  <a:lnTo>
                    <a:pt x="277406" y="1083818"/>
                  </a:lnTo>
                  <a:lnTo>
                    <a:pt x="277393" y="1083564"/>
                  </a:lnTo>
                  <a:lnTo>
                    <a:pt x="277342" y="1057922"/>
                  </a:lnTo>
                  <a:lnTo>
                    <a:pt x="277329" y="1051979"/>
                  </a:lnTo>
                  <a:lnTo>
                    <a:pt x="262458" y="1039202"/>
                  </a:lnTo>
                  <a:lnTo>
                    <a:pt x="262458" y="1073797"/>
                  </a:lnTo>
                  <a:lnTo>
                    <a:pt x="257352" y="1084605"/>
                  </a:lnTo>
                  <a:lnTo>
                    <a:pt x="249313" y="1094663"/>
                  </a:lnTo>
                  <a:lnTo>
                    <a:pt x="241503" y="1103680"/>
                  </a:lnTo>
                  <a:lnTo>
                    <a:pt x="241719" y="1104138"/>
                  </a:lnTo>
                  <a:lnTo>
                    <a:pt x="241338" y="1103884"/>
                  </a:lnTo>
                  <a:lnTo>
                    <a:pt x="241503" y="1103680"/>
                  </a:lnTo>
                  <a:lnTo>
                    <a:pt x="234340" y="1087716"/>
                  </a:lnTo>
                  <a:lnTo>
                    <a:pt x="235635" y="1069352"/>
                  </a:lnTo>
                  <a:lnTo>
                    <a:pt x="244944" y="1057922"/>
                  </a:lnTo>
                  <a:lnTo>
                    <a:pt x="261658" y="1062355"/>
                  </a:lnTo>
                  <a:lnTo>
                    <a:pt x="262458" y="1073797"/>
                  </a:lnTo>
                  <a:lnTo>
                    <a:pt x="262458" y="1039202"/>
                  </a:lnTo>
                  <a:lnTo>
                    <a:pt x="262102" y="1038885"/>
                  </a:lnTo>
                  <a:lnTo>
                    <a:pt x="240601" y="1041704"/>
                  </a:lnTo>
                  <a:lnTo>
                    <a:pt x="221703" y="1057592"/>
                  </a:lnTo>
                  <a:lnTo>
                    <a:pt x="214325" y="1083564"/>
                  </a:lnTo>
                  <a:lnTo>
                    <a:pt x="214325" y="1083818"/>
                  </a:lnTo>
                  <a:lnTo>
                    <a:pt x="227241" y="1117219"/>
                  </a:lnTo>
                  <a:lnTo>
                    <a:pt x="206984" y="1128623"/>
                  </a:lnTo>
                  <a:lnTo>
                    <a:pt x="184035" y="1128750"/>
                  </a:lnTo>
                  <a:lnTo>
                    <a:pt x="167068" y="1117409"/>
                  </a:lnTo>
                  <a:lnTo>
                    <a:pt x="164757" y="1094359"/>
                  </a:lnTo>
                  <a:lnTo>
                    <a:pt x="175717" y="1071638"/>
                  </a:lnTo>
                  <a:lnTo>
                    <a:pt x="191096" y="1047496"/>
                  </a:lnTo>
                  <a:lnTo>
                    <a:pt x="203098" y="1028712"/>
                  </a:lnTo>
                  <a:lnTo>
                    <a:pt x="214287" y="1005840"/>
                  </a:lnTo>
                  <a:lnTo>
                    <a:pt x="232829" y="953312"/>
                  </a:lnTo>
                  <a:lnTo>
                    <a:pt x="242493" y="898779"/>
                  </a:lnTo>
                  <a:lnTo>
                    <a:pt x="243128" y="843394"/>
                  </a:lnTo>
                  <a:lnTo>
                    <a:pt x="234607" y="788289"/>
                  </a:lnTo>
                  <a:lnTo>
                    <a:pt x="240957" y="790448"/>
                  </a:lnTo>
                  <a:lnTo>
                    <a:pt x="247942" y="790067"/>
                  </a:lnTo>
                  <a:lnTo>
                    <a:pt x="252285" y="788289"/>
                  </a:lnTo>
                  <a:lnTo>
                    <a:pt x="254165" y="787527"/>
                  </a:lnTo>
                  <a:lnTo>
                    <a:pt x="252476" y="841654"/>
                  </a:lnTo>
                  <a:lnTo>
                    <a:pt x="260286" y="894905"/>
                  </a:lnTo>
                  <a:lnTo>
                    <a:pt x="275183" y="947115"/>
                  </a:lnTo>
                  <a:lnTo>
                    <a:pt x="294728" y="998080"/>
                  </a:lnTo>
                  <a:lnTo>
                    <a:pt x="316522" y="1047623"/>
                  </a:lnTo>
                  <a:lnTo>
                    <a:pt x="330644" y="1089279"/>
                  </a:lnTo>
                  <a:lnTo>
                    <a:pt x="330644" y="1034656"/>
                  </a:lnTo>
                  <a:lnTo>
                    <a:pt x="324167" y="1019302"/>
                  </a:lnTo>
                  <a:lnTo>
                    <a:pt x="305130" y="974013"/>
                  </a:lnTo>
                  <a:lnTo>
                    <a:pt x="288086" y="927823"/>
                  </a:lnTo>
                  <a:lnTo>
                    <a:pt x="275374" y="880783"/>
                  </a:lnTo>
                  <a:lnTo>
                    <a:pt x="269240" y="832802"/>
                  </a:lnTo>
                  <a:lnTo>
                    <a:pt x="271729" y="787527"/>
                  </a:lnTo>
                  <a:lnTo>
                    <a:pt x="271945" y="783717"/>
                  </a:lnTo>
                  <a:lnTo>
                    <a:pt x="323088" y="784402"/>
                  </a:lnTo>
                  <a:lnTo>
                    <a:pt x="349694" y="808240"/>
                  </a:lnTo>
                  <a:lnTo>
                    <a:pt x="360629" y="847877"/>
                  </a:lnTo>
                  <a:lnTo>
                    <a:pt x="364782" y="895985"/>
                  </a:lnTo>
                  <a:lnTo>
                    <a:pt x="375932" y="932180"/>
                  </a:lnTo>
                  <a:lnTo>
                    <a:pt x="390017" y="969060"/>
                  </a:lnTo>
                  <a:lnTo>
                    <a:pt x="405688" y="1006386"/>
                  </a:lnTo>
                  <a:lnTo>
                    <a:pt x="421652" y="1043876"/>
                  </a:lnTo>
                  <a:lnTo>
                    <a:pt x="436562" y="1081278"/>
                  </a:lnTo>
                  <a:lnTo>
                    <a:pt x="449122" y="1118336"/>
                  </a:lnTo>
                  <a:lnTo>
                    <a:pt x="458000" y="1154785"/>
                  </a:lnTo>
                  <a:lnTo>
                    <a:pt x="461873" y="1190371"/>
                  </a:lnTo>
                  <a:lnTo>
                    <a:pt x="461873" y="1087882"/>
                  </a:lnTo>
                  <a:lnTo>
                    <a:pt x="446620" y="1049261"/>
                  </a:lnTo>
                  <a:lnTo>
                    <a:pt x="424726" y="1007872"/>
                  </a:lnTo>
                  <a:lnTo>
                    <a:pt x="401777" y="961656"/>
                  </a:lnTo>
                  <a:lnTo>
                    <a:pt x="389331" y="914361"/>
                  </a:lnTo>
                  <a:lnTo>
                    <a:pt x="382193" y="868946"/>
                  </a:lnTo>
                  <a:lnTo>
                    <a:pt x="375196" y="828344"/>
                  </a:lnTo>
                  <a:lnTo>
                    <a:pt x="363156" y="795528"/>
                  </a:lnTo>
                  <a:lnTo>
                    <a:pt x="351256" y="783717"/>
                  </a:lnTo>
                  <a:lnTo>
                    <a:pt x="340906" y="773430"/>
                  </a:lnTo>
                  <a:lnTo>
                    <a:pt x="341922" y="766064"/>
                  </a:lnTo>
                  <a:lnTo>
                    <a:pt x="346481" y="733082"/>
                  </a:lnTo>
                  <a:lnTo>
                    <a:pt x="347243" y="720344"/>
                  </a:lnTo>
                  <a:lnTo>
                    <a:pt x="348907" y="692823"/>
                  </a:lnTo>
                  <a:lnTo>
                    <a:pt x="348500" y="665099"/>
                  </a:lnTo>
                  <a:lnTo>
                    <a:pt x="348297" y="651827"/>
                  </a:lnTo>
                  <a:lnTo>
                    <a:pt x="345668" y="623062"/>
                  </a:lnTo>
                  <a:lnTo>
                    <a:pt x="345554" y="621817"/>
                  </a:lnTo>
                  <a:lnTo>
                    <a:pt x="344589" y="611251"/>
                  </a:lnTo>
                  <a:lnTo>
                    <a:pt x="339839" y="604989"/>
                  </a:lnTo>
                  <a:lnTo>
                    <a:pt x="337896" y="604697"/>
                  </a:lnTo>
                  <a:lnTo>
                    <a:pt x="331901" y="603808"/>
                  </a:lnTo>
                  <a:lnTo>
                    <a:pt x="331038" y="603897"/>
                  </a:lnTo>
                  <a:lnTo>
                    <a:pt x="331038" y="691870"/>
                  </a:lnTo>
                  <a:lnTo>
                    <a:pt x="330746" y="702056"/>
                  </a:lnTo>
                  <a:lnTo>
                    <a:pt x="329349" y="702348"/>
                  </a:lnTo>
                  <a:lnTo>
                    <a:pt x="329349" y="720344"/>
                  </a:lnTo>
                  <a:lnTo>
                    <a:pt x="328434" y="731850"/>
                  </a:lnTo>
                  <a:lnTo>
                    <a:pt x="327266" y="743305"/>
                  </a:lnTo>
                  <a:lnTo>
                    <a:pt x="325818" y="754710"/>
                  </a:lnTo>
                  <a:lnTo>
                    <a:pt x="324142" y="766064"/>
                  </a:lnTo>
                  <a:lnTo>
                    <a:pt x="294309" y="763028"/>
                  </a:lnTo>
                  <a:lnTo>
                    <a:pt x="244259" y="761784"/>
                  </a:lnTo>
                  <a:lnTo>
                    <a:pt x="193332" y="762673"/>
                  </a:lnTo>
                  <a:lnTo>
                    <a:pt x="160947" y="766064"/>
                  </a:lnTo>
                  <a:lnTo>
                    <a:pt x="160947" y="763905"/>
                  </a:lnTo>
                  <a:lnTo>
                    <a:pt x="202565" y="751027"/>
                  </a:lnTo>
                  <a:lnTo>
                    <a:pt x="244525" y="739457"/>
                  </a:lnTo>
                  <a:lnTo>
                    <a:pt x="286791" y="729234"/>
                  </a:lnTo>
                  <a:lnTo>
                    <a:pt x="329349" y="720344"/>
                  </a:lnTo>
                  <a:lnTo>
                    <a:pt x="329349" y="702348"/>
                  </a:lnTo>
                  <a:lnTo>
                    <a:pt x="287248" y="710895"/>
                  </a:lnTo>
                  <a:lnTo>
                    <a:pt x="244043" y="721169"/>
                  </a:lnTo>
                  <a:lnTo>
                    <a:pt x="201206" y="732891"/>
                  </a:lnTo>
                  <a:lnTo>
                    <a:pt x="158788" y="745998"/>
                  </a:lnTo>
                  <a:lnTo>
                    <a:pt x="157759" y="737997"/>
                  </a:lnTo>
                  <a:lnTo>
                    <a:pt x="156679" y="729234"/>
                  </a:lnTo>
                  <a:lnTo>
                    <a:pt x="154851" y="713867"/>
                  </a:lnTo>
                  <a:lnTo>
                    <a:pt x="199301" y="703465"/>
                  </a:lnTo>
                  <a:lnTo>
                    <a:pt x="230276" y="695325"/>
                  </a:lnTo>
                  <a:lnTo>
                    <a:pt x="243459" y="691870"/>
                  </a:lnTo>
                  <a:lnTo>
                    <a:pt x="287286" y="679081"/>
                  </a:lnTo>
                  <a:lnTo>
                    <a:pt x="330746" y="665099"/>
                  </a:lnTo>
                  <a:lnTo>
                    <a:pt x="330962" y="672338"/>
                  </a:lnTo>
                  <a:lnTo>
                    <a:pt x="331038" y="691870"/>
                  </a:lnTo>
                  <a:lnTo>
                    <a:pt x="331038" y="603897"/>
                  </a:lnTo>
                  <a:lnTo>
                    <a:pt x="329222" y="604075"/>
                  </a:lnTo>
                  <a:lnTo>
                    <a:pt x="329222" y="646557"/>
                  </a:lnTo>
                  <a:lnTo>
                    <a:pt x="285496" y="660463"/>
                  </a:lnTo>
                  <a:lnTo>
                    <a:pt x="241439" y="673227"/>
                  </a:lnTo>
                  <a:lnTo>
                    <a:pt x="197078" y="684847"/>
                  </a:lnTo>
                  <a:lnTo>
                    <a:pt x="152438" y="695325"/>
                  </a:lnTo>
                  <a:lnTo>
                    <a:pt x="151549" y="687705"/>
                  </a:lnTo>
                  <a:lnTo>
                    <a:pt x="150850" y="679081"/>
                  </a:lnTo>
                  <a:lnTo>
                    <a:pt x="150406" y="672338"/>
                  </a:lnTo>
                  <a:lnTo>
                    <a:pt x="190385" y="665657"/>
                  </a:lnTo>
                  <a:lnTo>
                    <a:pt x="229412" y="655180"/>
                  </a:lnTo>
                  <a:lnTo>
                    <a:pt x="232740" y="653923"/>
                  </a:lnTo>
                  <a:lnTo>
                    <a:pt x="267220" y="640969"/>
                  </a:lnTo>
                  <a:lnTo>
                    <a:pt x="303568" y="623062"/>
                  </a:lnTo>
                  <a:lnTo>
                    <a:pt x="327190" y="623062"/>
                  </a:lnTo>
                  <a:lnTo>
                    <a:pt x="328079" y="630936"/>
                  </a:lnTo>
                  <a:lnTo>
                    <a:pt x="328714" y="638683"/>
                  </a:lnTo>
                  <a:lnTo>
                    <a:pt x="329222" y="646557"/>
                  </a:lnTo>
                  <a:lnTo>
                    <a:pt x="329222" y="604075"/>
                  </a:lnTo>
                  <a:lnTo>
                    <a:pt x="322745" y="604697"/>
                  </a:lnTo>
                  <a:lnTo>
                    <a:pt x="314363" y="604647"/>
                  </a:lnTo>
                  <a:lnTo>
                    <a:pt x="303530" y="576541"/>
                  </a:lnTo>
                  <a:lnTo>
                    <a:pt x="298843" y="573709"/>
                  </a:lnTo>
                  <a:lnTo>
                    <a:pt x="296075" y="572046"/>
                  </a:lnTo>
                  <a:lnTo>
                    <a:pt x="296075" y="604393"/>
                  </a:lnTo>
                  <a:lnTo>
                    <a:pt x="263436" y="604456"/>
                  </a:lnTo>
                  <a:lnTo>
                    <a:pt x="263436" y="623062"/>
                  </a:lnTo>
                  <a:lnTo>
                    <a:pt x="235800" y="633945"/>
                  </a:lnTo>
                  <a:lnTo>
                    <a:pt x="207492" y="642734"/>
                  </a:lnTo>
                  <a:lnTo>
                    <a:pt x="178600" y="649414"/>
                  </a:lnTo>
                  <a:lnTo>
                    <a:pt x="149263" y="653923"/>
                  </a:lnTo>
                  <a:lnTo>
                    <a:pt x="149072" y="647547"/>
                  </a:lnTo>
                  <a:lnTo>
                    <a:pt x="148767" y="642734"/>
                  </a:lnTo>
                  <a:lnTo>
                    <a:pt x="148805" y="634746"/>
                  </a:lnTo>
                  <a:lnTo>
                    <a:pt x="150279" y="628650"/>
                  </a:lnTo>
                  <a:lnTo>
                    <a:pt x="150025" y="628650"/>
                  </a:lnTo>
                  <a:lnTo>
                    <a:pt x="175933" y="622084"/>
                  </a:lnTo>
                  <a:lnTo>
                    <a:pt x="208826" y="622033"/>
                  </a:lnTo>
                  <a:lnTo>
                    <a:pt x="235153" y="623570"/>
                  </a:lnTo>
                  <a:lnTo>
                    <a:pt x="263436" y="623062"/>
                  </a:lnTo>
                  <a:lnTo>
                    <a:pt x="263436" y="604456"/>
                  </a:lnTo>
                  <a:lnTo>
                    <a:pt x="209880" y="604558"/>
                  </a:lnTo>
                  <a:lnTo>
                    <a:pt x="181140" y="604393"/>
                  </a:lnTo>
                  <a:lnTo>
                    <a:pt x="181521" y="604012"/>
                  </a:lnTo>
                  <a:lnTo>
                    <a:pt x="181521" y="603885"/>
                  </a:lnTo>
                  <a:lnTo>
                    <a:pt x="181267" y="603885"/>
                  </a:lnTo>
                  <a:lnTo>
                    <a:pt x="199390" y="581202"/>
                  </a:lnTo>
                  <a:lnTo>
                    <a:pt x="238620" y="573709"/>
                  </a:lnTo>
                  <a:lnTo>
                    <a:pt x="277863" y="581444"/>
                  </a:lnTo>
                  <a:lnTo>
                    <a:pt x="296075" y="604393"/>
                  </a:lnTo>
                  <a:lnTo>
                    <a:pt x="296075" y="572046"/>
                  </a:lnTo>
                  <a:lnTo>
                    <a:pt x="276098" y="559981"/>
                  </a:lnTo>
                  <a:lnTo>
                    <a:pt x="252133" y="556488"/>
                  </a:lnTo>
                  <a:lnTo>
                    <a:pt x="252133" y="0"/>
                  </a:lnTo>
                  <a:lnTo>
                    <a:pt x="233845" y="0"/>
                  </a:lnTo>
                  <a:lnTo>
                    <a:pt x="233845" y="555777"/>
                  </a:lnTo>
                  <a:lnTo>
                    <a:pt x="204076" y="560603"/>
                  </a:lnTo>
                  <a:lnTo>
                    <a:pt x="175818" y="577316"/>
                  </a:lnTo>
                  <a:lnTo>
                    <a:pt x="163614" y="604647"/>
                  </a:lnTo>
                  <a:lnTo>
                    <a:pt x="137375" y="619709"/>
                  </a:lnTo>
                  <a:lnTo>
                    <a:pt x="129540" y="653846"/>
                  </a:lnTo>
                  <a:lnTo>
                    <a:pt x="132842" y="697369"/>
                  </a:lnTo>
                  <a:lnTo>
                    <a:pt x="139979" y="740587"/>
                  </a:lnTo>
                  <a:lnTo>
                    <a:pt x="143675" y="773811"/>
                  </a:lnTo>
                  <a:lnTo>
                    <a:pt x="122364" y="792124"/>
                  </a:lnTo>
                  <a:lnTo>
                    <a:pt x="110921" y="816927"/>
                  </a:lnTo>
                  <a:lnTo>
                    <a:pt x="106070" y="845070"/>
                  </a:lnTo>
                  <a:lnTo>
                    <a:pt x="104559" y="873379"/>
                  </a:lnTo>
                  <a:lnTo>
                    <a:pt x="98640" y="908748"/>
                  </a:lnTo>
                  <a:lnTo>
                    <a:pt x="89128" y="943216"/>
                  </a:lnTo>
                  <a:lnTo>
                    <a:pt x="76085" y="976528"/>
                  </a:lnTo>
                  <a:lnTo>
                    <a:pt x="59601" y="1008380"/>
                  </a:lnTo>
                  <a:lnTo>
                    <a:pt x="28295" y="1071257"/>
                  </a:lnTo>
                  <a:lnTo>
                    <a:pt x="8864" y="1127252"/>
                  </a:lnTo>
                  <a:lnTo>
                    <a:pt x="0" y="1176705"/>
                  </a:lnTo>
                  <a:lnTo>
                    <a:pt x="457" y="1220012"/>
                  </a:lnTo>
                  <a:lnTo>
                    <a:pt x="8940" y="1257541"/>
                  </a:lnTo>
                  <a:lnTo>
                    <a:pt x="44945" y="1316710"/>
                  </a:lnTo>
                  <a:lnTo>
                    <a:pt x="97866" y="1357160"/>
                  </a:lnTo>
                  <a:lnTo>
                    <a:pt x="157505" y="1381848"/>
                  </a:lnTo>
                  <a:lnTo>
                    <a:pt x="213715" y="1393723"/>
                  </a:lnTo>
                  <a:lnTo>
                    <a:pt x="237350" y="1395780"/>
                  </a:lnTo>
                  <a:lnTo>
                    <a:pt x="256324" y="1395730"/>
                  </a:lnTo>
                  <a:lnTo>
                    <a:pt x="305752" y="1389329"/>
                  </a:lnTo>
                  <a:lnTo>
                    <a:pt x="348843" y="1377035"/>
                  </a:lnTo>
                  <a:lnTo>
                    <a:pt x="351409" y="1375803"/>
                  </a:lnTo>
                  <a:lnTo>
                    <a:pt x="385648" y="1359408"/>
                  </a:lnTo>
                  <a:lnTo>
                    <a:pt x="440728" y="1310259"/>
                  </a:lnTo>
                  <a:lnTo>
                    <a:pt x="471576" y="1246212"/>
                  </a:lnTo>
                  <a:lnTo>
                    <a:pt x="478104" y="1209954"/>
                  </a:lnTo>
                  <a:lnTo>
                    <a:pt x="478802" y="117158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7143750" y="1163574"/>
              <a:ext cx="123825" cy="149860"/>
            </a:xfrm>
            <a:custGeom>
              <a:avLst/>
              <a:gdLst/>
              <a:ahLst/>
              <a:cxnLst/>
              <a:rect l="l" t="t" r="r" b="b"/>
              <a:pathLst>
                <a:path w="123825" h="149859">
                  <a:moveTo>
                    <a:pt x="0" y="0"/>
                  </a:moveTo>
                  <a:lnTo>
                    <a:pt x="10554" y="48053"/>
                  </a:lnTo>
                  <a:lnTo>
                    <a:pt x="38433" y="92201"/>
                  </a:lnTo>
                  <a:lnTo>
                    <a:pt x="77956" y="127587"/>
                  </a:lnTo>
                  <a:lnTo>
                    <a:pt x="123444" y="149351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7812023" y="0"/>
            <a:ext cx="1332230" cy="2641600"/>
            <a:chOff x="7812023" y="0"/>
            <a:chExt cx="1332230" cy="2641600"/>
          </a:xfrm>
        </p:grpSpPr>
        <p:sp>
          <p:nvSpPr>
            <p:cNvPr id="34" name="object 34"/>
            <p:cNvSpPr/>
            <p:nvPr/>
          </p:nvSpPr>
          <p:spPr>
            <a:xfrm>
              <a:off x="8330184" y="1789175"/>
              <a:ext cx="814069" cy="852169"/>
            </a:xfrm>
            <a:custGeom>
              <a:avLst/>
              <a:gdLst/>
              <a:ahLst/>
              <a:cxnLst/>
              <a:rect l="l" t="t" r="r" b="b"/>
              <a:pathLst>
                <a:path w="814070" h="852169">
                  <a:moveTo>
                    <a:pt x="813816" y="249707"/>
                  </a:moveTo>
                  <a:lnTo>
                    <a:pt x="793750" y="210997"/>
                  </a:lnTo>
                  <a:lnTo>
                    <a:pt x="769708" y="174421"/>
                  </a:lnTo>
                  <a:lnTo>
                    <a:pt x="742149" y="140589"/>
                  </a:lnTo>
                  <a:lnTo>
                    <a:pt x="711327" y="109766"/>
                  </a:lnTo>
                  <a:lnTo>
                    <a:pt x="677494" y="82207"/>
                  </a:lnTo>
                  <a:lnTo>
                    <a:pt x="640918" y="58178"/>
                  </a:lnTo>
                  <a:lnTo>
                    <a:pt x="601853" y="37922"/>
                  </a:lnTo>
                  <a:lnTo>
                    <a:pt x="560565" y="21729"/>
                  </a:lnTo>
                  <a:lnTo>
                    <a:pt x="517321" y="9829"/>
                  </a:lnTo>
                  <a:lnTo>
                    <a:pt x="472351" y="2501"/>
                  </a:lnTo>
                  <a:lnTo>
                    <a:pt x="425958" y="0"/>
                  </a:lnTo>
                  <a:lnTo>
                    <a:pt x="379552" y="2501"/>
                  </a:lnTo>
                  <a:lnTo>
                    <a:pt x="334581" y="9829"/>
                  </a:lnTo>
                  <a:lnTo>
                    <a:pt x="291338" y="21729"/>
                  </a:lnTo>
                  <a:lnTo>
                    <a:pt x="250050" y="37922"/>
                  </a:lnTo>
                  <a:lnTo>
                    <a:pt x="210985" y="58178"/>
                  </a:lnTo>
                  <a:lnTo>
                    <a:pt x="174409" y="82207"/>
                  </a:lnTo>
                  <a:lnTo>
                    <a:pt x="140576" y="109766"/>
                  </a:lnTo>
                  <a:lnTo>
                    <a:pt x="109753" y="140589"/>
                  </a:lnTo>
                  <a:lnTo>
                    <a:pt x="82194" y="174421"/>
                  </a:lnTo>
                  <a:lnTo>
                    <a:pt x="58166" y="210997"/>
                  </a:lnTo>
                  <a:lnTo>
                    <a:pt x="37909" y="250063"/>
                  </a:lnTo>
                  <a:lnTo>
                    <a:pt x="21717" y="291350"/>
                  </a:lnTo>
                  <a:lnTo>
                    <a:pt x="9817" y="334594"/>
                  </a:lnTo>
                  <a:lnTo>
                    <a:pt x="2489" y="379564"/>
                  </a:lnTo>
                  <a:lnTo>
                    <a:pt x="0" y="425958"/>
                  </a:lnTo>
                  <a:lnTo>
                    <a:pt x="2489" y="472363"/>
                  </a:lnTo>
                  <a:lnTo>
                    <a:pt x="9817" y="517334"/>
                  </a:lnTo>
                  <a:lnTo>
                    <a:pt x="21717" y="560578"/>
                  </a:lnTo>
                  <a:lnTo>
                    <a:pt x="37909" y="601865"/>
                  </a:lnTo>
                  <a:lnTo>
                    <a:pt x="58166" y="640930"/>
                  </a:lnTo>
                  <a:lnTo>
                    <a:pt x="82194" y="677506"/>
                  </a:lnTo>
                  <a:lnTo>
                    <a:pt x="109753" y="711339"/>
                  </a:lnTo>
                  <a:lnTo>
                    <a:pt x="140576" y="742162"/>
                  </a:lnTo>
                  <a:lnTo>
                    <a:pt x="174409" y="769721"/>
                  </a:lnTo>
                  <a:lnTo>
                    <a:pt x="210985" y="793750"/>
                  </a:lnTo>
                  <a:lnTo>
                    <a:pt x="250050" y="814006"/>
                  </a:lnTo>
                  <a:lnTo>
                    <a:pt x="291338" y="830199"/>
                  </a:lnTo>
                  <a:lnTo>
                    <a:pt x="334581" y="842098"/>
                  </a:lnTo>
                  <a:lnTo>
                    <a:pt x="379552" y="849426"/>
                  </a:lnTo>
                  <a:lnTo>
                    <a:pt x="425958" y="851916"/>
                  </a:lnTo>
                  <a:lnTo>
                    <a:pt x="472351" y="849426"/>
                  </a:lnTo>
                  <a:lnTo>
                    <a:pt x="517321" y="842098"/>
                  </a:lnTo>
                  <a:lnTo>
                    <a:pt x="560565" y="830199"/>
                  </a:lnTo>
                  <a:lnTo>
                    <a:pt x="601853" y="814006"/>
                  </a:lnTo>
                  <a:lnTo>
                    <a:pt x="640918" y="793750"/>
                  </a:lnTo>
                  <a:lnTo>
                    <a:pt x="677494" y="769721"/>
                  </a:lnTo>
                  <a:lnTo>
                    <a:pt x="711327" y="742162"/>
                  </a:lnTo>
                  <a:lnTo>
                    <a:pt x="742149" y="711339"/>
                  </a:lnTo>
                  <a:lnTo>
                    <a:pt x="769708" y="677506"/>
                  </a:lnTo>
                  <a:lnTo>
                    <a:pt x="793750" y="640930"/>
                  </a:lnTo>
                  <a:lnTo>
                    <a:pt x="813816" y="602221"/>
                  </a:lnTo>
                  <a:lnTo>
                    <a:pt x="813816" y="249707"/>
                  </a:lnTo>
                  <a:close/>
                </a:path>
              </a:pathLst>
            </a:custGeom>
            <a:solidFill>
              <a:srgbClr val="D7B8FF">
                <a:alpha val="1686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8659367" y="1820554"/>
              <a:ext cx="185753" cy="17283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8523970" y="1977184"/>
              <a:ext cx="466090" cy="474980"/>
            </a:xfrm>
            <a:custGeom>
              <a:avLst/>
              <a:gdLst/>
              <a:ahLst/>
              <a:cxnLst/>
              <a:rect l="l" t="t" r="r" b="b"/>
              <a:pathLst>
                <a:path w="466090" h="474980">
                  <a:moveTo>
                    <a:pt x="252771" y="0"/>
                  </a:moveTo>
                  <a:lnTo>
                    <a:pt x="212105" y="332"/>
                  </a:lnTo>
                  <a:lnTo>
                    <a:pt x="169878" y="6754"/>
                  </a:lnTo>
                  <a:lnTo>
                    <a:pt x="132435" y="18953"/>
                  </a:lnTo>
                  <a:lnTo>
                    <a:pt x="71731" y="58042"/>
                  </a:lnTo>
                  <a:lnTo>
                    <a:pt x="29652" y="112326"/>
                  </a:lnTo>
                  <a:lnTo>
                    <a:pt x="5855" y="176535"/>
                  </a:lnTo>
                  <a:lnTo>
                    <a:pt x="0" y="245394"/>
                  </a:lnTo>
                  <a:lnTo>
                    <a:pt x="3692" y="279921"/>
                  </a:lnTo>
                  <a:lnTo>
                    <a:pt x="24106" y="345871"/>
                  </a:lnTo>
                  <a:lnTo>
                    <a:pt x="61604" y="403293"/>
                  </a:lnTo>
                  <a:lnTo>
                    <a:pt x="115846" y="446913"/>
                  </a:lnTo>
                  <a:lnTo>
                    <a:pt x="186489" y="471458"/>
                  </a:lnTo>
                  <a:lnTo>
                    <a:pt x="227853" y="474931"/>
                  </a:lnTo>
                  <a:lnTo>
                    <a:pt x="269011" y="471064"/>
                  </a:lnTo>
                  <a:lnTo>
                    <a:pt x="306196" y="462243"/>
                  </a:lnTo>
                  <a:lnTo>
                    <a:pt x="368743" y="431696"/>
                  </a:lnTo>
                  <a:lnTo>
                    <a:pt x="415687" y="387210"/>
                  </a:lnTo>
                  <a:lnTo>
                    <a:pt x="447223" y="332706"/>
                  </a:lnTo>
                  <a:lnTo>
                    <a:pt x="463543" y="272105"/>
                  </a:lnTo>
                  <a:lnTo>
                    <a:pt x="466058" y="240743"/>
                  </a:lnTo>
                  <a:lnTo>
                    <a:pt x="464842" y="209326"/>
                  </a:lnTo>
                  <a:lnTo>
                    <a:pt x="451311" y="148292"/>
                  </a:lnTo>
                  <a:lnTo>
                    <a:pt x="423146" y="92921"/>
                  </a:lnTo>
                  <a:lnTo>
                    <a:pt x="380538" y="47135"/>
                  </a:lnTo>
                  <a:lnTo>
                    <a:pt x="323682" y="14855"/>
                  </a:lnTo>
                  <a:lnTo>
                    <a:pt x="252771" y="0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8513534" y="0"/>
              <a:ext cx="490220" cy="2459990"/>
            </a:xfrm>
            <a:custGeom>
              <a:avLst/>
              <a:gdLst/>
              <a:ahLst/>
              <a:cxnLst/>
              <a:rect l="l" t="t" r="r" b="b"/>
              <a:pathLst>
                <a:path w="490220" h="2459990">
                  <a:moveTo>
                    <a:pt x="490207" y="2216251"/>
                  </a:moveTo>
                  <a:lnTo>
                    <a:pt x="486575" y="2172335"/>
                  </a:lnTo>
                  <a:lnTo>
                    <a:pt x="472744" y="2122144"/>
                  </a:lnTo>
                  <a:lnTo>
                    <a:pt x="469328" y="2115756"/>
                  </a:lnTo>
                  <a:lnTo>
                    <a:pt x="469328" y="2206167"/>
                  </a:lnTo>
                  <a:lnTo>
                    <a:pt x="467906" y="2246884"/>
                  </a:lnTo>
                  <a:lnTo>
                    <a:pt x="459308" y="2287270"/>
                  </a:lnTo>
                  <a:lnTo>
                    <a:pt x="443293" y="2325395"/>
                  </a:lnTo>
                  <a:lnTo>
                    <a:pt x="419620" y="2360371"/>
                  </a:lnTo>
                  <a:lnTo>
                    <a:pt x="388023" y="2391029"/>
                  </a:lnTo>
                  <a:lnTo>
                    <a:pt x="352577" y="2413076"/>
                  </a:lnTo>
                  <a:lnTo>
                    <a:pt x="317779" y="2428773"/>
                  </a:lnTo>
                  <a:lnTo>
                    <a:pt x="250926" y="2442781"/>
                  </a:lnTo>
                  <a:lnTo>
                    <a:pt x="219303" y="2441918"/>
                  </a:lnTo>
                  <a:lnTo>
                    <a:pt x="160743" y="2426551"/>
                  </a:lnTo>
                  <a:lnTo>
                    <a:pt x="109855" y="2395766"/>
                  </a:lnTo>
                  <a:lnTo>
                    <a:pt x="68351" y="2352865"/>
                  </a:lnTo>
                  <a:lnTo>
                    <a:pt x="37973" y="2301202"/>
                  </a:lnTo>
                  <a:lnTo>
                    <a:pt x="20421" y="2244090"/>
                  </a:lnTo>
                  <a:lnTo>
                    <a:pt x="17132" y="2215705"/>
                  </a:lnTo>
                  <a:lnTo>
                    <a:pt x="17195" y="2199652"/>
                  </a:lnTo>
                  <a:lnTo>
                    <a:pt x="21894" y="2155431"/>
                  </a:lnTo>
                  <a:lnTo>
                    <a:pt x="43929" y="2099221"/>
                  </a:lnTo>
                  <a:lnTo>
                    <a:pt x="84797" y="2049195"/>
                  </a:lnTo>
                  <a:lnTo>
                    <a:pt x="146240" y="2008670"/>
                  </a:lnTo>
                  <a:lnTo>
                    <a:pt x="185204" y="1993011"/>
                  </a:lnTo>
                  <a:lnTo>
                    <a:pt x="183426" y="2037791"/>
                  </a:lnTo>
                  <a:lnTo>
                    <a:pt x="181610" y="2082571"/>
                  </a:lnTo>
                  <a:lnTo>
                    <a:pt x="179844" y="2127377"/>
                  </a:lnTo>
                  <a:lnTo>
                    <a:pt x="178219" y="2172208"/>
                  </a:lnTo>
                  <a:lnTo>
                    <a:pt x="177457" y="2172843"/>
                  </a:lnTo>
                  <a:lnTo>
                    <a:pt x="177457" y="2192274"/>
                  </a:lnTo>
                  <a:lnTo>
                    <a:pt x="176593" y="2210651"/>
                  </a:lnTo>
                  <a:lnTo>
                    <a:pt x="175907" y="2229764"/>
                  </a:lnTo>
                  <a:lnTo>
                    <a:pt x="172250" y="2247849"/>
                  </a:lnTo>
                  <a:lnTo>
                    <a:pt x="162471" y="2262886"/>
                  </a:lnTo>
                  <a:lnTo>
                    <a:pt x="155803" y="2244090"/>
                  </a:lnTo>
                  <a:lnTo>
                    <a:pt x="155956" y="2224113"/>
                  </a:lnTo>
                  <a:lnTo>
                    <a:pt x="163106" y="2205863"/>
                  </a:lnTo>
                  <a:lnTo>
                    <a:pt x="177457" y="2192274"/>
                  </a:lnTo>
                  <a:lnTo>
                    <a:pt x="177457" y="2172843"/>
                  </a:lnTo>
                  <a:lnTo>
                    <a:pt x="153073" y="2193061"/>
                  </a:lnTo>
                  <a:lnTo>
                    <a:pt x="139560" y="2216162"/>
                  </a:lnTo>
                  <a:lnTo>
                    <a:pt x="135559" y="2239035"/>
                  </a:lnTo>
                  <a:lnTo>
                    <a:pt x="138950" y="2259228"/>
                  </a:lnTo>
                  <a:lnTo>
                    <a:pt x="147612" y="2274252"/>
                  </a:lnTo>
                  <a:lnTo>
                    <a:pt x="159423" y="2281618"/>
                  </a:lnTo>
                  <a:lnTo>
                    <a:pt x="172275" y="2278888"/>
                  </a:lnTo>
                  <a:lnTo>
                    <a:pt x="184048" y="2263571"/>
                  </a:lnTo>
                  <a:lnTo>
                    <a:pt x="184238" y="2262886"/>
                  </a:lnTo>
                  <a:lnTo>
                    <a:pt x="192608" y="2233193"/>
                  </a:lnTo>
                  <a:lnTo>
                    <a:pt x="195389" y="2192274"/>
                  </a:lnTo>
                  <a:lnTo>
                    <a:pt x="195872" y="2185289"/>
                  </a:lnTo>
                  <a:lnTo>
                    <a:pt x="203936" y="2184387"/>
                  </a:lnTo>
                  <a:lnTo>
                    <a:pt x="212001" y="2184870"/>
                  </a:lnTo>
                  <a:lnTo>
                    <a:pt x="219875" y="2186711"/>
                  </a:lnTo>
                  <a:lnTo>
                    <a:pt x="227368" y="2189861"/>
                  </a:lnTo>
                  <a:lnTo>
                    <a:pt x="213702" y="2230221"/>
                  </a:lnTo>
                  <a:lnTo>
                    <a:pt x="213080" y="2251456"/>
                  </a:lnTo>
                  <a:lnTo>
                    <a:pt x="213004" y="2257882"/>
                  </a:lnTo>
                  <a:lnTo>
                    <a:pt x="221221" y="2273439"/>
                  </a:lnTo>
                  <a:lnTo>
                    <a:pt x="234899" y="2278583"/>
                  </a:lnTo>
                  <a:lnTo>
                    <a:pt x="250215" y="2274239"/>
                  </a:lnTo>
                  <a:lnTo>
                    <a:pt x="263398" y="2261565"/>
                  </a:lnTo>
                  <a:lnTo>
                    <a:pt x="263537" y="2261158"/>
                  </a:lnTo>
                  <a:lnTo>
                    <a:pt x="270713" y="2241677"/>
                  </a:lnTo>
                  <a:lnTo>
                    <a:pt x="268414" y="2215705"/>
                  </a:lnTo>
                  <a:lnTo>
                    <a:pt x="260985" y="2201037"/>
                  </a:lnTo>
                  <a:lnTo>
                    <a:pt x="252768" y="2184781"/>
                  </a:lnTo>
                  <a:lnTo>
                    <a:pt x="253326" y="2184387"/>
                  </a:lnTo>
                  <a:lnTo>
                    <a:pt x="259105" y="2180247"/>
                  </a:lnTo>
                  <a:lnTo>
                    <a:pt x="266293" y="2177529"/>
                  </a:lnTo>
                  <a:lnTo>
                    <a:pt x="273939" y="2176691"/>
                  </a:lnTo>
                  <a:lnTo>
                    <a:pt x="281724" y="2177796"/>
                  </a:lnTo>
                  <a:lnTo>
                    <a:pt x="281901" y="2189365"/>
                  </a:lnTo>
                  <a:lnTo>
                    <a:pt x="282003" y="2201037"/>
                  </a:lnTo>
                  <a:lnTo>
                    <a:pt x="280047" y="2224113"/>
                  </a:lnTo>
                  <a:lnTo>
                    <a:pt x="281241" y="2246884"/>
                  </a:lnTo>
                  <a:lnTo>
                    <a:pt x="291249" y="2265299"/>
                  </a:lnTo>
                  <a:lnTo>
                    <a:pt x="319201" y="2256345"/>
                  </a:lnTo>
                  <a:lnTo>
                    <a:pt x="321525" y="2247646"/>
                  </a:lnTo>
                  <a:lnTo>
                    <a:pt x="327456" y="2225433"/>
                  </a:lnTo>
                  <a:lnTo>
                    <a:pt x="320294" y="2192020"/>
                  </a:lnTo>
                  <a:lnTo>
                    <a:pt x="319722" y="2189365"/>
                  </a:lnTo>
                  <a:lnTo>
                    <a:pt x="309346" y="2176691"/>
                  </a:lnTo>
                  <a:lnTo>
                    <a:pt x="308495" y="2175649"/>
                  </a:lnTo>
                  <a:lnTo>
                    <a:pt x="308495" y="2219642"/>
                  </a:lnTo>
                  <a:lnTo>
                    <a:pt x="308394" y="2234425"/>
                  </a:lnTo>
                  <a:lnTo>
                    <a:pt x="304330" y="2247646"/>
                  </a:lnTo>
                  <a:lnTo>
                    <a:pt x="299288" y="2241537"/>
                  </a:lnTo>
                  <a:lnTo>
                    <a:pt x="298805" y="2225433"/>
                  </a:lnTo>
                  <a:lnTo>
                    <a:pt x="298805" y="2224113"/>
                  </a:lnTo>
                  <a:lnTo>
                    <a:pt x="299821" y="2206167"/>
                  </a:lnTo>
                  <a:lnTo>
                    <a:pt x="299770" y="2199652"/>
                  </a:lnTo>
                  <a:lnTo>
                    <a:pt x="299631" y="2192020"/>
                  </a:lnTo>
                  <a:lnTo>
                    <a:pt x="305346" y="2204974"/>
                  </a:lnTo>
                  <a:lnTo>
                    <a:pt x="308495" y="2219642"/>
                  </a:lnTo>
                  <a:lnTo>
                    <a:pt x="308495" y="2175649"/>
                  </a:lnTo>
                  <a:lnTo>
                    <a:pt x="307035" y="2173859"/>
                  </a:lnTo>
                  <a:lnTo>
                    <a:pt x="299758" y="2164969"/>
                  </a:lnTo>
                  <a:lnTo>
                    <a:pt x="300647" y="1992757"/>
                  </a:lnTo>
                  <a:lnTo>
                    <a:pt x="342087" y="2007311"/>
                  </a:lnTo>
                  <a:lnTo>
                    <a:pt x="378180" y="2029091"/>
                  </a:lnTo>
                  <a:lnTo>
                    <a:pt x="408660" y="2056955"/>
                  </a:lnTo>
                  <a:lnTo>
                    <a:pt x="433273" y="2089759"/>
                  </a:lnTo>
                  <a:lnTo>
                    <a:pt x="451764" y="2126323"/>
                  </a:lnTo>
                  <a:lnTo>
                    <a:pt x="463867" y="2165515"/>
                  </a:lnTo>
                  <a:lnTo>
                    <a:pt x="469328" y="2206167"/>
                  </a:lnTo>
                  <a:lnTo>
                    <a:pt x="469328" y="2115756"/>
                  </a:lnTo>
                  <a:lnTo>
                    <a:pt x="448348" y="2076450"/>
                  </a:lnTo>
                  <a:lnTo>
                    <a:pt x="415023" y="2036737"/>
                  </a:lnTo>
                  <a:lnTo>
                    <a:pt x="374396" y="2004453"/>
                  </a:lnTo>
                  <a:lnTo>
                    <a:pt x="337820" y="1986000"/>
                  </a:lnTo>
                  <a:lnTo>
                    <a:pt x="332346" y="1983232"/>
                  </a:lnTo>
                  <a:lnTo>
                    <a:pt x="328079" y="1981073"/>
                  </a:lnTo>
                  <a:lnTo>
                    <a:pt x="328587" y="1975739"/>
                  </a:lnTo>
                  <a:lnTo>
                    <a:pt x="331762" y="1943150"/>
                  </a:lnTo>
                  <a:lnTo>
                    <a:pt x="333375" y="1924304"/>
                  </a:lnTo>
                  <a:lnTo>
                    <a:pt x="335584" y="1898688"/>
                  </a:lnTo>
                  <a:lnTo>
                    <a:pt x="333514" y="1885315"/>
                  </a:lnTo>
                  <a:lnTo>
                    <a:pt x="329514" y="1859559"/>
                  </a:lnTo>
                  <a:lnTo>
                    <a:pt x="323049" y="1855254"/>
                  </a:lnTo>
                  <a:lnTo>
                    <a:pt x="317411" y="1851507"/>
                  </a:lnTo>
                  <a:lnTo>
                    <a:pt x="317411" y="1885315"/>
                  </a:lnTo>
                  <a:lnTo>
                    <a:pt x="316903" y="1892554"/>
                  </a:lnTo>
                  <a:lnTo>
                    <a:pt x="315760" y="1898269"/>
                  </a:lnTo>
                  <a:lnTo>
                    <a:pt x="315633" y="1904873"/>
                  </a:lnTo>
                  <a:lnTo>
                    <a:pt x="314744" y="1905228"/>
                  </a:lnTo>
                  <a:lnTo>
                    <a:pt x="314744" y="1924304"/>
                  </a:lnTo>
                  <a:lnTo>
                    <a:pt x="313296" y="1951634"/>
                  </a:lnTo>
                  <a:lnTo>
                    <a:pt x="312737" y="1962886"/>
                  </a:lnTo>
                  <a:lnTo>
                    <a:pt x="312204" y="1975739"/>
                  </a:lnTo>
                  <a:lnTo>
                    <a:pt x="297675" y="1972030"/>
                  </a:lnTo>
                  <a:lnTo>
                    <a:pt x="282829" y="1968804"/>
                  </a:lnTo>
                  <a:lnTo>
                    <a:pt x="282740" y="1988566"/>
                  </a:lnTo>
                  <a:lnTo>
                    <a:pt x="282460" y="2033003"/>
                  </a:lnTo>
                  <a:lnTo>
                    <a:pt x="281851" y="2158492"/>
                  </a:lnTo>
                  <a:lnTo>
                    <a:pt x="270040" y="2158530"/>
                  </a:lnTo>
                  <a:lnTo>
                    <a:pt x="258699" y="2161184"/>
                  </a:lnTo>
                  <a:lnTo>
                    <a:pt x="250482" y="2165261"/>
                  </a:lnTo>
                  <a:lnTo>
                    <a:pt x="250482" y="2218309"/>
                  </a:lnTo>
                  <a:lnTo>
                    <a:pt x="248856" y="2251456"/>
                  </a:lnTo>
                  <a:lnTo>
                    <a:pt x="237477" y="2261158"/>
                  </a:lnTo>
                  <a:lnTo>
                    <a:pt x="230200" y="2245118"/>
                  </a:lnTo>
                  <a:lnTo>
                    <a:pt x="240957" y="2201037"/>
                  </a:lnTo>
                  <a:lnTo>
                    <a:pt x="245300" y="2206167"/>
                  </a:lnTo>
                  <a:lnTo>
                    <a:pt x="248577" y="2211959"/>
                  </a:lnTo>
                  <a:lnTo>
                    <a:pt x="250482" y="2218309"/>
                  </a:lnTo>
                  <a:lnTo>
                    <a:pt x="250482" y="2165261"/>
                  </a:lnTo>
                  <a:lnTo>
                    <a:pt x="248234" y="2166366"/>
                  </a:lnTo>
                  <a:lnTo>
                    <a:pt x="239179" y="2173859"/>
                  </a:lnTo>
                  <a:lnTo>
                    <a:pt x="229019" y="2169160"/>
                  </a:lnTo>
                  <a:lnTo>
                    <a:pt x="218567" y="2166366"/>
                  </a:lnTo>
                  <a:lnTo>
                    <a:pt x="218325" y="2166315"/>
                  </a:lnTo>
                  <a:lnTo>
                    <a:pt x="207327" y="2165362"/>
                  </a:lnTo>
                  <a:lnTo>
                    <a:pt x="196253" y="2166366"/>
                  </a:lnTo>
                  <a:lnTo>
                    <a:pt x="198183" y="2115426"/>
                  </a:lnTo>
                  <a:lnTo>
                    <a:pt x="203060" y="1993011"/>
                  </a:lnTo>
                  <a:lnTo>
                    <a:pt x="203238" y="1988566"/>
                  </a:lnTo>
                  <a:lnTo>
                    <a:pt x="220560" y="1986470"/>
                  </a:lnTo>
                  <a:lnTo>
                    <a:pt x="244652" y="1986000"/>
                  </a:lnTo>
                  <a:lnTo>
                    <a:pt x="267906" y="1986826"/>
                  </a:lnTo>
                  <a:lnTo>
                    <a:pt x="282740" y="1988566"/>
                  </a:lnTo>
                  <a:lnTo>
                    <a:pt x="282740" y="1968804"/>
                  </a:lnTo>
                  <a:lnTo>
                    <a:pt x="267830" y="1966798"/>
                  </a:lnTo>
                  <a:lnTo>
                    <a:pt x="252895" y="1966722"/>
                  </a:lnTo>
                  <a:lnTo>
                    <a:pt x="228384" y="1966328"/>
                  </a:lnTo>
                  <a:lnTo>
                    <a:pt x="203974" y="1969516"/>
                  </a:lnTo>
                  <a:lnTo>
                    <a:pt x="180149" y="1975421"/>
                  </a:lnTo>
                  <a:lnTo>
                    <a:pt x="157010" y="1983232"/>
                  </a:lnTo>
                  <a:lnTo>
                    <a:pt x="157010" y="1974088"/>
                  </a:lnTo>
                  <a:lnTo>
                    <a:pt x="157518" y="1969516"/>
                  </a:lnTo>
                  <a:lnTo>
                    <a:pt x="197764" y="1961756"/>
                  </a:lnTo>
                  <a:lnTo>
                    <a:pt x="237464" y="1951634"/>
                  </a:lnTo>
                  <a:lnTo>
                    <a:pt x="239496" y="1950974"/>
                  </a:lnTo>
                  <a:lnTo>
                    <a:pt x="276491" y="1939137"/>
                  </a:lnTo>
                  <a:lnTo>
                    <a:pt x="314744" y="1924304"/>
                  </a:lnTo>
                  <a:lnTo>
                    <a:pt x="314744" y="1905228"/>
                  </a:lnTo>
                  <a:lnTo>
                    <a:pt x="277355" y="1920062"/>
                  </a:lnTo>
                  <a:lnTo>
                    <a:pt x="238252" y="1932838"/>
                  </a:lnTo>
                  <a:lnTo>
                    <a:pt x="198437" y="1943150"/>
                  </a:lnTo>
                  <a:lnTo>
                    <a:pt x="158026" y="1950974"/>
                  </a:lnTo>
                  <a:lnTo>
                    <a:pt x="159296" y="1915160"/>
                  </a:lnTo>
                  <a:lnTo>
                    <a:pt x="261048" y="1895983"/>
                  </a:lnTo>
                  <a:lnTo>
                    <a:pt x="316268" y="1885581"/>
                  </a:lnTo>
                  <a:lnTo>
                    <a:pt x="316776" y="1885442"/>
                  </a:lnTo>
                  <a:lnTo>
                    <a:pt x="317411" y="1885315"/>
                  </a:lnTo>
                  <a:lnTo>
                    <a:pt x="317411" y="1851507"/>
                  </a:lnTo>
                  <a:lnTo>
                    <a:pt x="313855" y="1849132"/>
                  </a:lnTo>
                  <a:lnTo>
                    <a:pt x="313855" y="1867420"/>
                  </a:lnTo>
                  <a:lnTo>
                    <a:pt x="159931" y="1895983"/>
                  </a:lnTo>
                  <a:lnTo>
                    <a:pt x="161074" y="1858899"/>
                  </a:lnTo>
                  <a:lnTo>
                    <a:pt x="199364" y="1856879"/>
                  </a:lnTo>
                  <a:lnTo>
                    <a:pt x="238798" y="1855254"/>
                  </a:lnTo>
                  <a:lnTo>
                    <a:pt x="277545" y="1857578"/>
                  </a:lnTo>
                  <a:lnTo>
                    <a:pt x="313855" y="1867420"/>
                  </a:lnTo>
                  <a:lnTo>
                    <a:pt x="313855" y="1849132"/>
                  </a:lnTo>
                  <a:lnTo>
                    <a:pt x="303187" y="1842020"/>
                  </a:lnTo>
                  <a:lnTo>
                    <a:pt x="302361" y="1839341"/>
                  </a:lnTo>
                  <a:lnTo>
                    <a:pt x="297319" y="1823021"/>
                  </a:lnTo>
                  <a:lnTo>
                    <a:pt x="294868" y="1821561"/>
                  </a:lnTo>
                  <a:lnTo>
                    <a:pt x="285026" y="1815706"/>
                  </a:lnTo>
                  <a:lnTo>
                    <a:pt x="285026" y="1839341"/>
                  </a:lnTo>
                  <a:lnTo>
                    <a:pt x="263563" y="1838032"/>
                  </a:lnTo>
                  <a:lnTo>
                    <a:pt x="256895" y="1837817"/>
                  </a:lnTo>
                  <a:lnTo>
                    <a:pt x="242074" y="1837347"/>
                  </a:lnTo>
                  <a:lnTo>
                    <a:pt x="220560" y="1837270"/>
                  </a:lnTo>
                  <a:lnTo>
                    <a:pt x="199047" y="1837817"/>
                  </a:lnTo>
                  <a:lnTo>
                    <a:pt x="199948" y="1831708"/>
                  </a:lnTo>
                  <a:lnTo>
                    <a:pt x="198793" y="1826742"/>
                  </a:lnTo>
                  <a:lnTo>
                    <a:pt x="199999" y="1823250"/>
                  </a:lnTo>
                  <a:lnTo>
                    <a:pt x="208064" y="1821561"/>
                  </a:lnTo>
                  <a:lnTo>
                    <a:pt x="227749" y="1824037"/>
                  </a:lnTo>
                  <a:lnTo>
                    <a:pt x="248780" y="1825739"/>
                  </a:lnTo>
                  <a:lnTo>
                    <a:pt x="268693" y="1829803"/>
                  </a:lnTo>
                  <a:lnTo>
                    <a:pt x="285026" y="1839341"/>
                  </a:lnTo>
                  <a:lnTo>
                    <a:pt x="285026" y="1815706"/>
                  </a:lnTo>
                  <a:lnTo>
                    <a:pt x="280936" y="1813267"/>
                  </a:lnTo>
                  <a:lnTo>
                    <a:pt x="259867" y="1808962"/>
                  </a:lnTo>
                  <a:lnTo>
                    <a:pt x="250990" y="1807794"/>
                  </a:lnTo>
                  <a:lnTo>
                    <a:pt x="250990" y="0"/>
                  </a:lnTo>
                  <a:lnTo>
                    <a:pt x="234226" y="0"/>
                  </a:lnTo>
                  <a:lnTo>
                    <a:pt x="234226" y="1805406"/>
                  </a:lnTo>
                  <a:lnTo>
                    <a:pt x="218948" y="1802917"/>
                  </a:lnTo>
                  <a:lnTo>
                    <a:pt x="197180" y="1806143"/>
                  </a:lnTo>
                  <a:lnTo>
                    <a:pt x="182448" y="1817547"/>
                  </a:lnTo>
                  <a:lnTo>
                    <a:pt x="182537" y="1838706"/>
                  </a:lnTo>
                  <a:lnTo>
                    <a:pt x="154254" y="1840534"/>
                  </a:lnTo>
                  <a:lnTo>
                    <a:pt x="143217" y="1845233"/>
                  </a:lnTo>
                  <a:lnTo>
                    <a:pt x="143319" y="1859559"/>
                  </a:lnTo>
                  <a:lnTo>
                    <a:pt x="142074" y="1890674"/>
                  </a:lnTo>
                  <a:lnTo>
                    <a:pt x="138849" y="1991360"/>
                  </a:lnTo>
                  <a:lnTo>
                    <a:pt x="99225" y="2013800"/>
                  </a:lnTo>
                  <a:lnTo>
                    <a:pt x="66001" y="2042769"/>
                  </a:lnTo>
                  <a:lnTo>
                    <a:pt x="39319" y="2077046"/>
                  </a:lnTo>
                  <a:lnTo>
                    <a:pt x="19342" y="2115426"/>
                  </a:lnTo>
                  <a:lnTo>
                    <a:pt x="6184" y="2156701"/>
                  </a:lnTo>
                  <a:lnTo>
                    <a:pt x="0" y="2199652"/>
                  </a:lnTo>
                  <a:lnTo>
                    <a:pt x="927" y="2243086"/>
                  </a:lnTo>
                  <a:lnTo>
                    <a:pt x="9105" y="2285784"/>
                  </a:lnTo>
                  <a:lnTo>
                    <a:pt x="24701" y="2326551"/>
                  </a:lnTo>
                  <a:lnTo>
                    <a:pt x="47828" y="2364143"/>
                  </a:lnTo>
                  <a:lnTo>
                    <a:pt x="78651" y="2397379"/>
                  </a:lnTo>
                  <a:lnTo>
                    <a:pt x="113550" y="2424265"/>
                  </a:lnTo>
                  <a:lnTo>
                    <a:pt x="150660" y="2443302"/>
                  </a:lnTo>
                  <a:lnTo>
                    <a:pt x="189204" y="2454935"/>
                  </a:lnTo>
                  <a:lnTo>
                    <a:pt x="228434" y="2459583"/>
                  </a:lnTo>
                  <a:lnTo>
                    <a:pt x="267576" y="2457691"/>
                  </a:lnTo>
                  <a:lnTo>
                    <a:pt x="305866" y="2449665"/>
                  </a:lnTo>
                  <a:lnTo>
                    <a:pt x="324243" y="2442781"/>
                  </a:lnTo>
                  <a:lnTo>
                    <a:pt x="342544" y="2435936"/>
                  </a:lnTo>
                  <a:lnTo>
                    <a:pt x="376859" y="2416937"/>
                  </a:lnTo>
                  <a:lnTo>
                    <a:pt x="408025" y="2393111"/>
                  </a:lnTo>
                  <a:lnTo>
                    <a:pt x="435305" y="2364854"/>
                  </a:lnTo>
                  <a:lnTo>
                    <a:pt x="457923" y="2332621"/>
                  </a:lnTo>
                  <a:lnTo>
                    <a:pt x="475119" y="2296820"/>
                  </a:lnTo>
                  <a:lnTo>
                    <a:pt x="486143" y="2257882"/>
                  </a:lnTo>
                  <a:lnTo>
                    <a:pt x="490207" y="2216251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8582405" y="2237994"/>
              <a:ext cx="132715" cy="144780"/>
            </a:xfrm>
            <a:custGeom>
              <a:avLst/>
              <a:gdLst/>
              <a:ahLst/>
              <a:cxnLst/>
              <a:rect l="l" t="t" r="r" b="b"/>
              <a:pathLst>
                <a:path w="132715" h="144780">
                  <a:moveTo>
                    <a:pt x="32003" y="80772"/>
                  </a:moveTo>
                  <a:lnTo>
                    <a:pt x="52524" y="102846"/>
                  </a:lnTo>
                  <a:lnTo>
                    <a:pt x="76914" y="121253"/>
                  </a:lnTo>
                  <a:lnTo>
                    <a:pt x="103995" y="135421"/>
                  </a:lnTo>
                  <a:lnTo>
                    <a:pt x="132588" y="144780"/>
                  </a:lnTo>
                </a:path>
                <a:path w="132715" h="144780">
                  <a:moveTo>
                    <a:pt x="0" y="0"/>
                  </a:moveTo>
                  <a:lnTo>
                    <a:pt x="5334" y="9906"/>
                  </a:lnTo>
                  <a:lnTo>
                    <a:pt x="10668" y="19812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7812024" y="1345691"/>
              <a:ext cx="492759" cy="492759"/>
            </a:xfrm>
            <a:custGeom>
              <a:avLst/>
              <a:gdLst/>
              <a:ahLst/>
              <a:cxnLst/>
              <a:rect l="l" t="t" r="r" b="b"/>
              <a:pathLst>
                <a:path w="492759" h="492760">
                  <a:moveTo>
                    <a:pt x="492252" y="246126"/>
                  </a:moveTo>
                  <a:lnTo>
                    <a:pt x="487248" y="196545"/>
                  </a:lnTo>
                  <a:lnTo>
                    <a:pt x="472897" y="150342"/>
                  </a:lnTo>
                  <a:lnTo>
                    <a:pt x="450202" y="108534"/>
                  </a:lnTo>
                  <a:lnTo>
                    <a:pt x="420141" y="72110"/>
                  </a:lnTo>
                  <a:lnTo>
                    <a:pt x="383717" y="42049"/>
                  </a:lnTo>
                  <a:lnTo>
                    <a:pt x="341909" y="19354"/>
                  </a:lnTo>
                  <a:lnTo>
                    <a:pt x="295706" y="5003"/>
                  </a:lnTo>
                  <a:lnTo>
                    <a:pt x="246126" y="0"/>
                  </a:lnTo>
                  <a:lnTo>
                    <a:pt x="196532" y="5003"/>
                  </a:lnTo>
                  <a:lnTo>
                    <a:pt x="150329" y="19354"/>
                  </a:lnTo>
                  <a:lnTo>
                    <a:pt x="108521" y="42049"/>
                  </a:lnTo>
                  <a:lnTo>
                    <a:pt x="72097" y="72110"/>
                  </a:lnTo>
                  <a:lnTo>
                    <a:pt x="42037" y="108534"/>
                  </a:lnTo>
                  <a:lnTo>
                    <a:pt x="19342" y="150342"/>
                  </a:lnTo>
                  <a:lnTo>
                    <a:pt x="4991" y="196545"/>
                  </a:lnTo>
                  <a:lnTo>
                    <a:pt x="0" y="246126"/>
                  </a:lnTo>
                  <a:lnTo>
                    <a:pt x="4991" y="295719"/>
                  </a:lnTo>
                  <a:lnTo>
                    <a:pt x="19342" y="341922"/>
                  </a:lnTo>
                  <a:lnTo>
                    <a:pt x="42037" y="383730"/>
                  </a:lnTo>
                  <a:lnTo>
                    <a:pt x="72097" y="420154"/>
                  </a:lnTo>
                  <a:lnTo>
                    <a:pt x="108521" y="450215"/>
                  </a:lnTo>
                  <a:lnTo>
                    <a:pt x="150329" y="472909"/>
                  </a:lnTo>
                  <a:lnTo>
                    <a:pt x="196532" y="487260"/>
                  </a:lnTo>
                  <a:lnTo>
                    <a:pt x="246126" y="492264"/>
                  </a:lnTo>
                  <a:lnTo>
                    <a:pt x="295706" y="487260"/>
                  </a:lnTo>
                  <a:lnTo>
                    <a:pt x="341909" y="472909"/>
                  </a:lnTo>
                  <a:lnTo>
                    <a:pt x="383717" y="450215"/>
                  </a:lnTo>
                  <a:lnTo>
                    <a:pt x="420141" y="420154"/>
                  </a:lnTo>
                  <a:lnTo>
                    <a:pt x="450202" y="383730"/>
                  </a:lnTo>
                  <a:lnTo>
                    <a:pt x="472897" y="341922"/>
                  </a:lnTo>
                  <a:lnTo>
                    <a:pt x="487248" y="295719"/>
                  </a:lnTo>
                  <a:lnTo>
                    <a:pt x="492252" y="246126"/>
                  </a:lnTo>
                  <a:close/>
                </a:path>
              </a:pathLst>
            </a:custGeom>
            <a:solidFill>
              <a:srgbClr val="FF8800">
                <a:alpha val="823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7987274" y="1353391"/>
              <a:ext cx="153143" cy="34739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7980172" y="0"/>
              <a:ext cx="170815" cy="1708150"/>
            </a:xfrm>
            <a:custGeom>
              <a:avLst/>
              <a:gdLst/>
              <a:ahLst/>
              <a:cxnLst/>
              <a:rect l="l" t="t" r="r" b="b"/>
              <a:pathLst>
                <a:path w="170815" h="1708150">
                  <a:moveTo>
                    <a:pt x="170192" y="1586522"/>
                  </a:moveTo>
                  <a:lnTo>
                    <a:pt x="167297" y="1553121"/>
                  </a:lnTo>
                  <a:lnTo>
                    <a:pt x="158762" y="1516075"/>
                  </a:lnTo>
                  <a:lnTo>
                    <a:pt x="152844" y="1499946"/>
                  </a:lnTo>
                  <a:lnTo>
                    <a:pt x="152844" y="1574228"/>
                  </a:lnTo>
                  <a:lnTo>
                    <a:pt x="147383" y="1621891"/>
                  </a:lnTo>
                  <a:lnTo>
                    <a:pt x="127762" y="1665351"/>
                  </a:lnTo>
                  <a:lnTo>
                    <a:pt x="128016" y="1665351"/>
                  </a:lnTo>
                  <a:lnTo>
                    <a:pt x="95897" y="1687512"/>
                  </a:lnTo>
                  <a:lnTo>
                    <a:pt x="48983" y="1676882"/>
                  </a:lnTo>
                  <a:lnTo>
                    <a:pt x="24003" y="1618678"/>
                  </a:lnTo>
                  <a:lnTo>
                    <a:pt x="19354" y="1581912"/>
                  </a:lnTo>
                  <a:lnTo>
                    <a:pt x="19469" y="1553121"/>
                  </a:lnTo>
                  <a:lnTo>
                    <a:pt x="19532" y="1543697"/>
                  </a:lnTo>
                  <a:lnTo>
                    <a:pt x="24549" y="1509534"/>
                  </a:lnTo>
                  <a:lnTo>
                    <a:pt x="34163" y="1482725"/>
                  </a:lnTo>
                  <a:lnTo>
                    <a:pt x="41529" y="1483233"/>
                  </a:lnTo>
                  <a:lnTo>
                    <a:pt x="56642" y="1483741"/>
                  </a:lnTo>
                  <a:lnTo>
                    <a:pt x="54533" y="1512112"/>
                  </a:lnTo>
                  <a:lnTo>
                    <a:pt x="47371" y="1556562"/>
                  </a:lnTo>
                  <a:lnTo>
                    <a:pt x="45529" y="1592999"/>
                  </a:lnTo>
                  <a:lnTo>
                    <a:pt x="59436" y="1597279"/>
                  </a:lnTo>
                  <a:lnTo>
                    <a:pt x="63246" y="1591564"/>
                  </a:lnTo>
                  <a:lnTo>
                    <a:pt x="68834" y="1581912"/>
                  </a:lnTo>
                  <a:lnTo>
                    <a:pt x="76708" y="1581912"/>
                  </a:lnTo>
                  <a:lnTo>
                    <a:pt x="83400" y="1583778"/>
                  </a:lnTo>
                  <a:lnTo>
                    <a:pt x="88925" y="1588389"/>
                  </a:lnTo>
                  <a:lnTo>
                    <a:pt x="93459" y="1594345"/>
                  </a:lnTo>
                  <a:lnTo>
                    <a:pt x="97155" y="1600200"/>
                  </a:lnTo>
                  <a:lnTo>
                    <a:pt x="111353" y="1594637"/>
                  </a:lnTo>
                  <a:lnTo>
                    <a:pt x="110807" y="1581912"/>
                  </a:lnTo>
                  <a:lnTo>
                    <a:pt x="110159" y="1566799"/>
                  </a:lnTo>
                  <a:lnTo>
                    <a:pt x="110121" y="1566037"/>
                  </a:lnTo>
                  <a:lnTo>
                    <a:pt x="109766" y="1557832"/>
                  </a:lnTo>
                  <a:lnTo>
                    <a:pt x="103492" y="1513103"/>
                  </a:lnTo>
                  <a:lnTo>
                    <a:pt x="103619" y="1483995"/>
                  </a:lnTo>
                  <a:lnTo>
                    <a:pt x="103632" y="1483741"/>
                  </a:lnTo>
                  <a:lnTo>
                    <a:pt x="111252" y="1483741"/>
                  </a:lnTo>
                  <a:lnTo>
                    <a:pt x="118872" y="1483106"/>
                  </a:lnTo>
                  <a:lnTo>
                    <a:pt x="126492" y="1482725"/>
                  </a:lnTo>
                  <a:lnTo>
                    <a:pt x="145440" y="1526476"/>
                  </a:lnTo>
                  <a:lnTo>
                    <a:pt x="152844" y="1574228"/>
                  </a:lnTo>
                  <a:lnTo>
                    <a:pt x="152844" y="1499946"/>
                  </a:lnTo>
                  <a:lnTo>
                    <a:pt x="146532" y="1482725"/>
                  </a:lnTo>
                  <a:lnTo>
                    <a:pt x="143891" y="1475486"/>
                  </a:lnTo>
                  <a:lnTo>
                    <a:pt x="146646" y="1465262"/>
                  </a:lnTo>
                  <a:lnTo>
                    <a:pt x="147015" y="1463929"/>
                  </a:lnTo>
                  <a:lnTo>
                    <a:pt x="147612" y="1442085"/>
                  </a:lnTo>
                  <a:lnTo>
                    <a:pt x="147599" y="1436243"/>
                  </a:lnTo>
                  <a:lnTo>
                    <a:pt x="147370" y="1419847"/>
                  </a:lnTo>
                  <a:lnTo>
                    <a:pt x="147485" y="1391780"/>
                  </a:lnTo>
                  <a:lnTo>
                    <a:pt x="145605" y="1386840"/>
                  </a:lnTo>
                  <a:lnTo>
                    <a:pt x="143865" y="1382255"/>
                  </a:lnTo>
                  <a:lnTo>
                    <a:pt x="136423" y="1375956"/>
                  </a:lnTo>
                  <a:lnTo>
                    <a:pt x="129667" y="1375041"/>
                  </a:lnTo>
                  <a:lnTo>
                    <a:pt x="129667" y="1442085"/>
                  </a:lnTo>
                  <a:lnTo>
                    <a:pt x="129667" y="1463929"/>
                  </a:lnTo>
                  <a:lnTo>
                    <a:pt x="109918" y="1464843"/>
                  </a:lnTo>
                  <a:lnTo>
                    <a:pt x="90678" y="1465262"/>
                  </a:lnTo>
                  <a:lnTo>
                    <a:pt x="90678" y="1566037"/>
                  </a:lnTo>
                  <a:lnTo>
                    <a:pt x="84366" y="1563878"/>
                  </a:lnTo>
                  <a:lnTo>
                    <a:pt x="77812" y="1563281"/>
                  </a:lnTo>
                  <a:lnTo>
                    <a:pt x="71310" y="1564259"/>
                  </a:lnTo>
                  <a:lnTo>
                    <a:pt x="65151" y="1566799"/>
                  </a:lnTo>
                  <a:lnTo>
                    <a:pt x="67995" y="1545691"/>
                  </a:lnTo>
                  <a:lnTo>
                    <a:pt x="70396" y="1525206"/>
                  </a:lnTo>
                  <a:lnTo>
                    <a:pt x="72466" y="1504645"/>
                  </a:lnTo>
                  <a:lnTo>
                    <a:pt x="74168" y="1483995"/>
                  </a:lnTo>
                  <a:lnTo>
                    <a:pt x="85471" y="1483995"/>
                  </a:lnTo>
                  <a:lnTo>
                    <a:pt x="85280" y="1504810"/>
                  </a:lnTo>
                  <a:lnTo>
                    <a:pt x="86067" y="1525206"/>
                  </a:lnTo>
                  <a:lnTo>
                    <a:pt x="87858" y="1545691"/>
                  </a:lnTo>
                  <a:lnTo>
                    <a:pt x="90678" y="1566037"/>
                  </a:lnTo>
                  <a:lnTo>
                    <a:pt x="90678" y="1465262"/>
                  </a:lnTo>
                  <a:lnTo>
                    <a:pt x="90297" y="1465262"/>
                  </a:lnTo>
                  <a:lnTo>
                    <a:pt x="70764" y="1465224"/>
                  </a:lnTo>
                  <a:lnTo>
                    <a:pt x="51308" y="1464691"/>
                  </a:lnTo>
                  <a:lnTo>
                    <a:pt x="51689" y="1464691"/>
                  </a:lnTo>
                  <a:lnTo>
                    <a:pt x="95923" y="1451864"/>
                  </a:lnTo>
                  <a:lnTo>
                    <a:pt x="129667" y="1442085"/>
                  </a:lnTo>
                  <a:lnTo>
                    <a:pt x="129667" y="1375041"/>
                  </a:lnTo>
                  <a:lnTo>
                    <a:pt x="129413" y="1375016"/>
                  </a:lnTo>
                  <a:lnTo>
                    <a:pt x="129413" y="1423543"/>
                  </a:lnTo>
                  <a:lnTo>
                    <a:pt x="31496" y="1451864"/>
                  </a:lnTo>
                  <a:lnTo>
                    <a:pt x="31496" y="1436243"/>
                  </a:lnTo>
                  <a:lnTo>
                    <a:pt x="52539" y="1425778"/>
                  </a:lnTo>
                  <a:lnTo>
                    <a:pt x="70396" y="1416431"/>
                  </a:lnTo>
                  <a:lnTo>
                    <a:pt x="74066" y="1414513"/>
                  </a:lnTo>
                  <a:lnTo>
                    <a:pt x="95072" y="1402372"/>
                  </a:lnTo>
                  <a:lnTo>
                    <a:pt x="114554" y="1389253"/>
                  </a:lnTo>
                  <a:lnTo>
                    <a:pt x="119126" y="1390142"/>
                  </a:lnTo>
                  <a:lnTo>
                    <a:pt x="121031" y="1389253"/>
                  </a:lnTo>
                  <a:lnTo>
                    <a:pt x="124320" y="1387729"/>
                  </a:lnTo>
                  <a:lnTo>
                    <a:pt x="126238" y="1386840"/>
                  </a:lnTo>
                  <a:lnTo>
                    <a:pt x="128765" y="1390904"/>
                  </a:lnTo>
                  <a:lnTo>
                    <a:pt x="129070" y="1398460"/>
                  </a:lnTo>
                  <a:lnTo>
                    <a:pt x="129235" y="1406994"/>
                  </a:lnTo>
                  <a:lnTo>
                    <a:pt x="129413" y="1423543"/>
                  </a:lnTo>
                  <a:lnTo>
                    <a:pt x="129413" y="1375016"/>
                  </a:lnTo>
                  <a:lnTo>
                    <a:pt x="127889" y="1374800"/>
                  </a:lnTo>
                  <a:lnTo>
                    <a:pt x="126834" y="1374648"/>
                  </a:lnTo>
                  <a:lnTo>
                    <a:pt x="124968" y="1374394"/>
                  </a:lnTo>
                  <a:lnTo>
                    <a:pt x="115392" y="1358049"/>
                  </a:lnTo>
                  <a:lnTo>
                    <a:pt x="113538" y="1354886"/>
                  </a:lnTo>
                  <a:lnTo>
                    <a:pt x="113538" y="1374648"/>
                  </a:lnTo>
                  <a:lnTo>
                    <a:pt x="97269" y="1374368"/>
                  </a:lnTo>
                  <a:lnTo>
                    <a:pt x="92329" y="1374432"/>
                  </a:lnTo>
                  <a:lnTo>
                    <a:pt x="92329" y="1388364"/>
                  </a:lnTo>
                  <a:lnTo>
                    <a:pt x="78295" y="1395272"/>
                  </a:lnTo>
                  <a:lnTo>
                    <a:pt x="62166" y="1402740"/>
                  </a:lnTo>
                  <a:lnTo>
                    <a:pt x="31623" y="1416431"/>
                  </a:lnTo>
                  <a:lnTo>
                    <a:pt x="31699" y="1406994"/>
                  </a:lnTo>
                  <a:lnTo>
                    <a:pt x="31623" y="1387729"/>
                  </a:lnTo>
                  <a:lnTo>
                    <a:pt x="76530" y="1388059"/>
                  </a:lnTo>
                  <a:lnTo>
                    <a:pt x="92075" y="1388364"/>
                  </a:lnTo>
                  <a:lnTo>
                    <a:pt x="92329" y="1388364"/>
                  </a:lnTo>
                  <a:lnTo>
                    <a:pt x="92329" y="1374432"/>
                  </a:lnTo>
                  <a:lnTo>
                    <a:pt x="61341" y="1374800"/>
                  </a:lnTo>
                  <a:lnTo>
                    <a:pt x="45085" y="1374648"/>
                  </a:lnTo>
                  <a:lnTo>
                    <a:pt x="44831" y="1374140"/>
                  </a:lnTo>
                  <a:lnTo>
                    <a:pt x="45720" y="1370584"/>
                  </a:lnTo>
                  <a:lnTo>
                    <a:pt x="45974" y="1370203"/>
                  </a:lnTo>
                  <a:lnTo>
                    <a:pt x="46355" y="1370203"/>
                  </a:lnTo>
                  <a:lnTo>
                    <a:pt x="63271" y="1359217"/>
                  </a:lnTo>
                  <a:lnTo>
                    <a:pt x="86029" y="1358049"/>
                  </a:lnTo>
                  <a:lnTo>
                    <a:pt x="105752" y="1364068"/>
                  </a:lnTo>
                  <a:lnTo>
                    <a:pt x="113538" y="1374648"/>
                  </a:lnTo>
                  <a:lnTo>
                    <a:pt x="113538" y="1354886"/>
                  </a:lnTo>
                  <a:lnTo>
                    <a:pt x="113169" y="1354251"/>
                  </a:lnTo>
                  <a:lnTo>
                    <a:pt x="89408" y="1349222"/>
                  </a:lnTo>
                  <a:lnTo>
                    <a:pt x="89408" y="0"/>
                  </a:lnTo>
                  <a:lnTo>
                    <a:pt x="71120" y="0"/>
                  </a:lnTo>
                  <a:lnTo>
                    <a:pt x="71120" y="1348803"/>
                  </a:lnTo>
                  <a:lnTo>
                    <a:pt x="45732" y="1353197"/>
                  </a:lnTo>
                  <a:lnTo>
                    <a:pt x="30099" y="1371981"/>
                  </a:lnTo>
                  <a:lnTo>
                    <a:pt x="21259" y="1375321"/>
                  </a:lnTo>
                  <a:lnTo>
                    <a:pt x="15900" y="1382102"/>
                  </a:lnTo>
                  <a:lnTo>
                    <a:pt x="13449" y="1390904"/>
                  </a:lnTo>
                  <a:lnTo>
                    <a:pt x="13373" y="1402080"/>
                  </a:lnTo>
                  <a:lnTo>
                    <a:pt x="13754" y="1419847"/>
                  </a:lnTo>
                  <a:lnTo>
                    <a:pt x="12966" y="1436243"/>
                  </a:lnTo>
                  <a:lnTo>
                    <a:pt x="12877" y="1451864"/>
                  </a:lnTo>
                  <a:lnTo>
                    <a:pt x="12954" y="1459979"/>
                  </a:lnTo>
                  <a:lnTo>
                    <a:pt x="16891" y="1478153"/>
                  </a:lnTo>
                  <a:lnTo>
                    <a:pt x="16891" y="1478788"/>
                  </a:lnTo>
                  <a:lnTo>
                    <a:pt x="5524" y="1525892"/>
                  </a:lnTo>
                  <a:lnTo>
                    <a:pt x="114" y="1567294"/>
                  </a:lnTo>
                  <a:lnTo>
                    <a:pt x="0" y="1603121"/>
                  </a:lnTo>
                  <a:lnTo>
                    <a:pt x="4483" y="1633499"/>
                  </a:lnTo>
                  <a:lnTo>
                    <a:pt x="24485" y="1678355"/>
                  </a:lnTo>
                  <a:lnTo>
                    <a:pt x="54698" y="1702828"/>
                  </a:lnTo>
                  <a:lnTo>
                    <a:pt x="89623" y="1707883"/>
                  </a:lnTo>
                  <a:lnTo>
                    <a:pt x="107149" y="1703438"/>
                  </a:lnTo>
                  <a:lnTo>
                    <a:pt x="138925" y="1681162"/>
                  </a:lnTo>
                  <a:lnTo>
                    <a:pt x="161759" y="1641868"/>
                  </a:lnTo>
                  <a:lnTo>
                    <a:pt x="168122" y="1616138"/>
                  </a:lnTo>
                  <a:lnTo>
                    <a:pt x="170192" y="1586522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8029193" y="1628394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40" h="29210">
                  <a:moveTo>
                    <a:pt x="0" y="0"/>
                  </a:moveTo>
                  <a:lnTo>
                    <a:pt x="5911" y="8042"/>
                  </a:lnTo>
                  <a:lnTo>
                    <a:pt x="12525" y="15573"/>
                  </a:lnTo>
                  <a:lnTo>
                    <a:pt x="19734" y="22556"/>
                  </a:lnTo>
                  <a:lnTo>
                    <a:pt x="27431" y="28955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6196584" y="0"/>
            <a:ext cx="2632075" cy="4470400"/>
            <a:chOff x="6196584" y="0"/>
            <a:chExt cx="2632075" cy="4470400"/>
          </a:xfrm>
        </p:grpSpPr>
        <p:sp>
          <p:nvSpPr>
            <p:cNvPr id="44" name="object 44"/>
            <p:cNvSpPr/>
            <p:nvPr/>
          </p:nvSpPr>
          <p:spPr>
            <a:xfrm>
              <a:off x="8019288" y="3404615"/>
              <a:ext cx="809625" cy="1065530"/>
            </a:xfrm>
            <a:custGeom>
              <a:avLst/>
              <a:gdLst/>
              <a:ahLst/>
              <a:cxnLst/>
              <a:rect l="l" t="t" r="r" b="b"/>
              <a:pathLst>
                <a:path w="809625" h="1065529">
                  <a:moveTo>
                    <a:pt x="809244" y="532638"/>
                  </a:moveTo>
                  <a:lnTo>
                    <a:pt x="807148" y="478193"/>
                  </a:lnTo>
                  <a:lnTo>
                    <a:pt x="801014" y="425310"/>
                  </a:lnTo>
                  <a:lnTo>
                    <a:pt x="791044" y="374269"/>
                  </a:lnTo>
                  <a:lnTo>
                    <a:pt x="777443" y="325335"/>
                  </a:lnTo>
                  <a:lnTo>
                    <a:pt x="760412" y="278777"/>
                  </a:lnTo>
                  <a:lnTo>
                    <a:pt x="740143" y="234861"/>
                  </a:lnTo>
                  <a:lnTo>
                    <a:pt x="716864" y="193852"/>
                  </a:lnTo>
                  <a:lnTo>
                    <a:pt x="690740" y="156019"/>
                  </a:lnTo>
                  <a:lnTo>
                    <a:pt x="662012" y="121640"/>
                  </a:lnTo>
                  <a:lnTo>
                    <a:pt x="630872" y="90982"/>
                  </a:lnTo>
                  <a:lnTo>
                    <a:pt x="597509" y="64300"/>
                  </a:lnTo>
                  <a:lnTo>
                    <a:pt x="562140" y="41871"/>
                  </a:lnTo>
                  <a:lnTo>
                    <a:pt x="524954" y="23952"/>
                  </a:lnTo>
                  <a:lnTo>
                    <a:pt x="486181" y="10833"/>
                  </a:lnTo>
                  <a:lnTo>
                    <a:pt x="445998" y="2755"/>
                  </a:lnTo>
                  <a:lnTo>
                    <a:pt x="404622" y="0"/>
                  </a:lnTo>
                  <a:lnTo>
                    <a:pt x="363232" y="2755"/>
                  </a:lnTo>
                  <a:lnTo>
                    <a:pt x="323049" y="10833"/>
                  </a:lnTo>
                  <a:lnTo>
                    <a:pt x="284276" y="23952"/>
                  </a:lnTo>
                  <a:lnTo>
                    <a:pt x="247091" y="41871"/>
                  </a:lnTo>
                  <a:lnTo>
                    <a:pt x="211721" y="64300"/>
                  </a:lnTo>
                  <a:lnTo>
                    <a:pt x="178358" y="90982"/>
                  </a:lnTo>
                  <a:lnTo>
                    <a:pt x="147218" y="121640"/>
                  </a:lnTo>
                  <a:lnTo>
                    <a:pt x="118491" y="156032"/>
                  </a:lnTo>
                  <a:lnTo>
                    <a:pt x="92367" y="193852"/>
                  </a:lnTo>
                  <a:lnTo>
                    <a:pt x="69088" y="234861"/>
                  </a:lnTo>
                  <a:lnTo>
                    <a:pt x="48818" y="278777"/>
                  </a:lnTo>
                  <a:lnTo>
                    <a:pt x="31788" y="325335"/>
                  </a:lnTo>
                  <a:lnTo>
                    <a:pt x="18186" y="374269"/>
                  </a:lnTo>
                  <a:lnTo>
                    <a:pt x="8216" y="425310"/>
                  </a:lnTo>
                  <a:lnTo>
                    <a:pt x="2082" y="478193"/>
                  </a:lnTo>
                  <a:lnTo>
                    <a:pt x="0" y="532638"/>
                  </a:lnTo>
                  <a:lnTo>
                    <a:pt x="2082" y="587108"/>
                  </a:lnTo>
                  <a:lnTo>
                    <a:pt x="8216" y="639991"/>
                  </a:lnTo>
                  <a:lnTo>
                    <a:pt x="18186" y="691032"/>
                  </a:lnTo>
                  <a:lnTo>
                    <a:pt x="31788" y="739978"/>
                  </a:lnTo>
                  <a:lnTo>
                    <a:pt x="48818" y="786536"/>
                  </a:lnTo>
                  <a:lnTo>
                    <a:pt x="69088" y="830453"/>
                  </a:lnTo>
                  <a:lnTo>
                    <a:pt x="92367" y="871448"/>
                  </a:lnTo>
                  <a:lnTo>
                    <a:pt x="118491" y="909281"/>
                  </a:lnTo>
                  <a:lnTo>
                    <a:pt x="147218" y="943660"/>
                  </a:lnTo>
                  <a:lnTo>
                    <a:pt x="178358" y="974318"/>
                  </a:lnTo>
                  <a:lnTo>
                    <a:pt x="211721" y="1001001"/>
                  </a:lnTo>
                  <a:lnTo>
                    <a:pt x="247091" y="1023429"/>
                  </a:lnTo>
                  <a:lnTo>
                    <a:pt x="284276" y="1041336"/>
                  </a:lnTo>
                  <a:lnTo>
                    <a:pt x="323049" y="1054455"/>
                  </a:lnTo>
                  <a:lnTo>
                    <a:pt x="363232" y="1062532"/>
                  </a:lnTo>
                  <a:lnTo>
                    <a:pt x="404622" y="1065276"/>
                  </a:lnTo>
                  <a:lnTo>
                    <a:pt x="445998" y="1062532"/>
                  </a:lnTo>
                  <a:lnTo>
                    <a:pt x="486181" y="1054455"/>
                  </a:lnTo>
                  <a:lnTo>
                    <a:pt x="524954" y="1041336"/>
                  </a:lnTo>
                  <a:lnTo>
                    <a:pt x="562140" y="1023429"/>
                  </a:lnTo>
                  <a:lnTo>
                    <a:pt x="597509" y="1001001"/>
                  </a:lnTo>
                  <a:lnTo>
                    <a:pt x="630872" y="974318"/>
                  </a:lnTo>
                  <a:lnTo>
                    <a:pt x="662012" y="943660"/>
                  </a:lnTo>
                  <a:lnTo>
                    <a:pt x="690740" y="909281"/>
                  </a:lnTo>
                  <a:lnTo>
                    <a:pt x="716864" y="871448"/>
                  </a:lnTo>
                  <a:lnTo>
                    <a:pt x="740143" y="830453"/>
                  </a:lnTo>
                  <a:lnTo>
                    <a:pt x="760412" y="786536"/>
                  </a:lnTo>
                  <a:lnTo>
                    <a:pt x="777443" y="739978"/>
                  </a:lnTo>
                  <a:lnTo>
                    <a:pt x="791044" y="691032"/>
                  </a:lnTo>
                  <a:lnTo>
                    <a:pt x="801014" y="639991"/>
                  </a:lnTo>
                  <a:lnTo>
                    <a:pt x="807148" y="587108"/>
                  </a:lnTo>
                  <a:lnTo>
                    <a:pt x="809244" y="532638"/>
                  </a:lnTo>
                  <a:close/>
                </a:path>
              </a:pathLst>
            </a:custGeom>
            <a:solidFill>
              <a:srgbClr val="0FA2FF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8284564" y="3601420"/>
              <a:ext cx="267970" cy="657225"/>
            </a:xfrm>
            <a:custGeom>
              <a:avLst/>
              <a:gdLst/>
              <a:ahLst/>
              <a:cxnLst/>
              <a:rect l="l" t="t" r="r" b="b"/>
              <a:pathLst>
                <a:path w="267970" h="657225">
                  <a:moveTo>
                    <a:pt x="142510" y="0"/>
                  </a:moveTo>
                  <a:lnTo>
                    <a:pt x="93135" y="2729"/>
                  </a:lnTo>
                  <a:lnTo>
                    <a:pt x="32539" y="8047"/>
                  </a:lnTo>
                  <a:lnTo>
                    <a:pt x="7755" y="82137"/>
                  </a:lnTo>
                  <a:lnTo>
                    <a:pt x="5424" y="132181"/>
                  </a:lnTo>
                  <a:lnTo>
                    <a:pt x="6226" y="184379"/>
                  </a:lnTo>
                  <a:lnTo>
                    <a:pt x="7480" y="233846"/>
                  </a:lnTo>
                  <a:lnTo>
                    <a:pt x="6504" y="275699"/>
                  </a:lnTo>
                  <a:lnTo>
                    <a:pt x="7884" y="313940"/>
                  </a:lnTo>
                  <a:lnTo>
                    <a:pt x="6271" y="356158"/>
                  </a:lnTo>
                  <a:lnTo>
                    <a:pt x="3317" y="400785"/>
                  </a:lnTo>
                  <a:lnTo>
                    <a:pt x="675" y="446257"/>
                  </a:lnTo>
                  <a:lnTo>
                    <a:pt x="0" y="491006"/>
                  </a:lnTo>
                  <a:lnTo>
                    <a:pt x="2943" y="533467"/>
                  </a:lnTo>
                  <a:lnTo>
                    <a:pt x="11160" y="572074"/>
                  </a:lnTo>
                  <a:lnTo>
                    <a:pt x="50024" y="631461"/>
                  </a:lnTo>
                  <a:lnTo>
                    <a:pt x="83979" y="649108"/>
                  </a:lnTo>
                  <a:lnTo>
                    <a:pt x="129821" y="656636"/>
                  </a:lnTo>
                  <a:lnTo>
                    <a:pt x="175504" y="647788"/>
                  </a:lnTo>
                  <a:lnTo>
                    <a:pt x="210006" y="628840"/>
                  </a:lnTo>
                  <a:lnTo>
                    <a:pt x="251531" y="567131"/>
                  </a:lnTo>
                  <a:lnTo>
                    <a:pt x="261583" y="527612"/>
                  </a:lnTo>
                  <a:lnTo>
                    <a:pt x="266514" y="484478"/>
                  </a:lnTo>
                  <a:lnTo>
                    <a:pt x="267840" y="439351"/>
                  </a:lnTo>
                  <a:lnTo>
                    <a:pt x="267074" y="393852"/>
                  </a:lnTo>
                  <a:lnTo>
                    <a:pt x="265732" y="349603"/>
                  </a:lnTo>
                  <a:lnTo>
                    <a:pt x="265330" y="308224"/>
                  </a:lnTo>
                  <a:lnTo>
                    <a:pt x="267859" y="176698"/>
                  </a:lnTo>
                  <a:lnTo>
                    <a:pt x="267961" y="127111"/>
                  </a:lnTo>
                  <a:lnTo>
                    <a:pt x="265795" y="87138"/>
                  </a:lnTo>
                  <a:lnTo>
                    <a:pt x="250185" y="32519"/>
                  </a:lnTo>
                  <a:lnTo>
                    <a:pt x="212074" y="5815"/>
                  </a:lnTo>
                  <a:lnTo>
                    <a:pt x="181783" y="735"/>
                  </a:lnTo>
                  <a:lnTo>
                    <a:pt x="142510" y="0"/>
                  </a:lnTo>
                  <a:close/>
                </a:path>
              </a:pathLst>
            </a:custGeom>
            <a:solidFill>
              <a:srgbClr val="CFE1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8337804" y="3398313"/>
              <a:ext cx="164326" cy="20137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8278330" y="0"/>
              <a:ext cx="283845" cy="4264660"/>
            </a:xfrm>
            <a:custGeom>
              <a:avLst/>
              <a:gdLst/>
              <a:ahLst/>
              <a:cxnLst/>
              <a:rect l="l" t="t" r="r" b="b"/>
              <a:pathLst>
                <a:path w="283845" h="4264660">
                  <a:moveTo>
                    <a:pt x="283438" y="3765550"/>
                  </a:moveTo>
                  <a:lnTo>
                    <a:pt x="283375" y="3708781"/>
                  </a:lnTo>
                  <a:lnTo>
                    <a:pt x="281406" y="3674999"/>
                  </a:lnTo>
                  <a:lnTo>
                    <a:pt x="272097" y="3641890"/>
                  </a:lnTo>
                  <a:lnTo>
                    <a:pt x="266712" y="3633876"/>
                  </a:lnTo>
                  <a:lnTo>
                    <a:pt x="266712" y="3732923"/>
                  </a:lnTo>
                  <a:lnTo>
                    <a:pt x="265531" y="3779545"/>
                  </a:lnTo>
                  <a:lnTo>
                    <a:pt x="263359" y="3826230"/>
                  </a:lnTo>
                  <a:lnTo>
                    <a:pt x="263817" y="3872103"/>
                  </a:lnTo>
                  <a:lnTo>
                    <a:pt x="261467" y="3906609"/>
                  </a:lnTo>
                  <a:lnTo>
                    <a:pt x="261835" y="3946588"/>
                  </a:lnTo>
                  <a:lnTo>
                    <a:pt x="263410" y="3989590"/>
                  </a:lnTo>
                  <a:lnTo>
                    <a:pt x="264541" y="4028516"/>
                  </a:lnTo>
                  <a:lnTo>
                    <a:pt x="264299" y="4080929"/>
                  </a:lnTo>
                  <a:lnTo>
                    <a:pt x="260604" y="4124363"/>
                  </a:lnTo>
                  <a:lnTo>
                    <a:pt x="252158" y="4164063"/>
                  </a:lnTo>
                  <a:lnTo>
                    <a:pt x="215074" y="4224833"/>
                  </a:lnTo>
                  <a:lnTo>
                    <a:pt x="141135" y="4248480"/>
                  </a:lnTo>
                  <a:lnTo>
                    <a:pt x="95288" y="4243349"/>
                  </a:lnTo>
                  <a:lnTo>
                    <a:pt x="61264" y="4221467"/>
                  </a:lnTo>
                  <a:lnTo>
                    <a:pt x="37884" y="4187329"/>
                  </a:lnTo>
                  <a:lnTo>
                    <a:pt x="23977" y="4145432"/>
                  </a:lnTo>
                  <a:lnTo>
                    <a:pt x="18402" y="4100284"/>
                  </a:lnTo>
                  <a:lnTo>
                    <a:pt x="19862" y="4059504"/>
                  </a:lnTo>
                  <a:lnTo>
                    <a:pt x="19939" y="4052659"/>
                  </a:lnTo>
                  <a:lnTo>
                    <a:pt x="21145" y="4006786"/>
                  </a:lnTo>
                  <a:lnTo>
                    <a:pt x="22085" y="3957637"/>
                  </a:lnTo>
                  <a:lnTo>
                    <a:pt x="23571" y="3858120"/>
                  </a:lnTo>
                  <a:lnTo>
                    <a:pt x="24409" y="3808565"/>
                  </a:lnTo>
                  <a:lnTo>
                    <a:pt x="25514" y="3758869"/>
                  </a:lnTo>
                  <a:lnTo>
                    <a:pt x="27051" y="3708781"/>
                  </a:lnTo>
                  <a:lnTo>
                    <a:pt x="29121" y="3660140"/>
                  </a:lnTo>
                  <a:lnTo>
                    <a:pt x="40309" y="3623602"/>
                  </a:lnTo>
                  <a:lnTo>
                    <a:pt x="91122" y="3605530"/>
                  </a:lnTo>
                  <a:lnTo>
                    <a:pt x="125895" y="3606419"/>
                  </a:lnTo>
                  <a:lnTo>
                    <a:pt x="127012" y="3613416"/>
                  </a:lnTo>
                  <a:lnTo>
                    <a:pt x="127673" y="3620770"/>
                  </a:lnTo>
                  <a:lnTo>
                    <a:pt x="127673" y="3627882"/>
                  </a:lnTo>
                  <a:lnTo>
                    <a:pt x="96329" y="3657003"/>
                  </a:lnTo>
                  <a:lnTo>
                    <a:pt x="83489" y="3697643"/>
                  </a:lnTo>
                  <a:lnTo>
                    <a:pt x="92862" y="3736619"/>
                  </a:lnTo>
                  <a:lnTo>
                    <a:pt x="128181" y="3760724"/>
                  </a:lnTo>
                  <a:lnTo>
                    <a:pt x="128562" y="3831082"/>
                  </a:lnTo>
                  <a:lnTo>
                    <a:pt x="95097" y="3841445"/>
                  </a:lnTo>
                  <a:lnTo>
                    <a:pt x="74930" y="3864622"/>
                  </a:lnTo>
                  <a:lnTo>
                    <a:pt x="68135" y="3894074"/>
                  </a:lnTo>
                  <a:lnTo>
                    <a:pt x="74828" y="3923271"/>
                  </a:lnTo>
                  <a:lnTo>
                    <a:pt x="95110" y="3945699"/>
                  </a:lnTo>
                  <a:lnTo>
                    <a:pt x="129070" y="3954818"/>
                  </a:lnTo>
                  <a:lnTo>
                    <a:pt x="129451" y="4034675"/>
                  </a:lnTo>
                  <a:lnTo>
                    <a:pt x="98907" y="4052659"/>
                  </a:lnTo>
                  <a:lnTo>
                    <a:pt x="83083" y="4072178"/>
                  </a:lnTo>
                  <a:lnTo>
                    <a:pt x="79146" y="4091267"/>
                  </a:lnTo>
                  <a:lnTo>
                    <a:pt x="84277" y="4107929"/>
                  </a:lnTo>
                  <a:lnTo>
                    <a:pt x="95681" y="4120184"/>
                  </a:lnTo>
                  <a:lnTo>
                    <a:pt x="110528" y="4126065"/>
                  </a:lnTo>
                  <a:lnTo>
                    <a:pt x="126009" y="4123563"/>
                  </a:lnTo>
                  <a:lnTo>
                    <a:pt x="139306" y="4110698"/>
                  </a:lnTo>
                  <a:lnTo>
                    <a:pt x="140055" y="4108412"/>
                  </a:lnTo>
                  <a:lnTo>
                    <a:pt x="147027" y="4087279"/>
                  </a:lnTo>
                  <a:lnTo>
                    <a:pt x="129070" y="4087279"/>
                  </a:lnTo>
                  <a:lnTo>
                    <a:pt x="128892" y="4087279"/>
                  </a:lnTo>
                  <a:lnTo>
                    <a:pt x="116039" y="4108412"/>
                  </a:lnTo>
                  <a:lnTo>
                    <a:pt x="101549" y="4099725"/>
                  </a:lnTo>
                  <a:lnTo>
                    <a:pt x="100952" y="4076357"/>
                  </a:lnTo>
                  <a:lnTo>
                    <a:pt x="129705" y="4053560"/>
                  </a:lnTo>
                  <a:lnTo>
                    <a:pt x="129921" y="4059504"/>
                  </a:lnTo>
                  <a:lnTo>
                    <a:pt x="129933" y="4072178"/>
                  </a:lnTo>
                  <a:lnTo>
                    <a:pt x="129679" y="4078871"/>
                  </a:lnTo>
                  <a:lnTo>
                    <a:pt x="129070" y="4087215"/>
                  </a:lnTo>
                  <a:lnTo>
                    <a:pt x="147053" y="4087215"/>
                  </a:lnTo>
                  <a:lnTo>
                    <a:pt x="147612" y="4085501"/>
                  </a:lnTo>
                  <a:lnTo>
                    <a:pt x="148018" y="4053560"/>
                  </a:lnTo>
                  <a:lnTo>
                    <a:pt x="148120" y="4045978"/>
                  </a:lnTo>
                  <a:lnTo>
                    <a:pt x="182003" y="4028516"/>
                  </a:lnTo>
                  <a:lnTo>
                    <a:pt x="182956" y="4027157"/>
                  </a:lnTo>
                  <a:lnTo>
                    <a:pt x="200456" y="4002354"/>
                  </a:lnTo>
                  <a:lnTo>
                    <a:pt x="201866" y="3974185"/>
                  </a:lnTo>
                  <a:lnTo>
                    <a:pt x="189509" y="3957307"/>
                  </a:lnTo>
                  <a:lnTo>
                    <a:pt x="185305" y="3951579"/>
                  </a:lnTo>
                  <a:lnTo>
                    <a:pt x="185305" y="3989590"/>
                  </a:lnTo>
                  <a:lnTo>
                    <a:pt x="174929" y="4011180"/>
                  </a:lnTo>
                  <a:lnTo>
                    <a:pt x="147866" y="4027157"/>
                  </a:lnTo>
                  <a:lnTo>
                    <a:pt x="147751" y="4016438"/>
                  </a:lnTo>
                  <a:lnTo>
                    <a:pt x="147637" y="4002354"/>
                  </a:lnTo>
                  <a:lnTo>
                    <a:pt x="147561" y="3989590"/>
                  </a:lnTo>
                  <a:lnTo>
                    <a:pt x="147485" y="3957637"/>
                  </a:lnTo>
                  <a:lnTo>
                    <a:pt x="147231" y="3957307"/>
                  </a:lnTo>
                  <a:lnTo>
                    <a:pt x="176809" y="3969321"/>
                  </a:lnTo>
                  <a:lnTo>
                    <a:pt x="185305" y="3989590"/>
                  </a:lnTo>
                  <a:lnTo>
                    <a:pt x="185305" y="3951579"/>
                  </a:lnTo>
                  <a:lnTo>
                    <a:pt x="184658" y="3950690"/>
                  </a:lnTo>
                  <a:lnTo>
                    <a:pt x="147231" y="3938549"/>
                  </a:lnTo>
                  <a:lnTo>
                    <a:pt x="147218" y="3935996"/>
                  </a:lnTo>
                  <a:lnTo>
                    <a:pt x="146862" y="3849624"/>
                  </a:lnTo>
                  <a:lnTo>
                    <a:pt x="146850" y="3846449"/>
                  </a:lnTo>
                  <a:lnTo>
                    <a:pt x="183464" y="3833114"/>
                  </a:lnTo>
                  <a:lnTo>
                    <a:pt x="187528" y="3827907"/>
                  </a:lnTo>
                  <a:lnTo>
                    <a:pt x="201726" y="3809746"/>
                  </a:lnTo>
                  <a:lnTo>
                    <a:pt x="201637" y="3782987"/>
                  </a:lnTo>
                  <a:lnTo>
                    <a:pt x="187921" y="3765550"/>
                  </a:lnTo>
                  <a:lnTo>
                    <a:pt x="185483" y="3762464"/>
                  </a:lnTo>
                  <a:lnTo>
                    <a:pt x="185483" y="3797541"/>
                  </a:lnTo>
                  <a:lnTo>
                    <a:pt x="176199" y="3816400"/>
                  </a:lnTo>
                  <a:lnTo>
                    <a:pt x="146342" y="3827907"/>
                  </a:lnTo>
                  <a:lnTo>
                    <a:pt x="146342" y="3765550"/>
                  </a:lnTo>
                  <a:lnTo>
                    <a:pt x="175196" y="3778288"/>
                  </a:lnTo>
                  <a:lnTo>
                    <a:pt x="185483" y="3797541"/>
                  </a:lnTo>
                  <a:lnTo>
                    <a:pt x="185483" y="3762464"/>
                  </a:lnTo>
                  <a:lnTo>
                    <a:pt x="183172" y="3759517"/>
                  </a:lnTo>
                  <a:lnTo>
                    <a:pt x="146342" y="3745992"/>
                  </a:lnTo>
                  <a:lnTo>
                    <a:pt x="146329" y="3740277"/>
                  </a:lnTo>
                  <a:lnTo>
                    <a:pt x="146215" y="3674999"/>
                  </a:lnTo>
                  <a:lnTo>
                    <a:pt x="145796" y="3625710"/>
                  </a:lnTo>
                  <a:lnTo>
                    <a:pt x="145072" y="3607943"/>
                  </a:lnTo>
                  <a:lnTo>
                    <a:pt x="193979" y="3609124"/>
                  </a:lnTo>
                  <a:lnTo>
                    <a:pt x="201371" y="3609162"/>
                  </a:lnTo>
                  <a:lnTo>
                    <a:pt x="204889" y="3608959"/>
                  </a:lnTo>
                  <a:lnTo>
                    <a:pt x="219468" y="3611232"/>
                  </a:lnTo>
                  <a:lnTo>
                    <a:pt x="251625" y="3643376"/>
                  </a:lnTo>
                  <a:lnTo>
                    <a:pt x="263283" y="3687254"/>
                  </a:lnTo>
                  <a:lnTo>
                    <a:pt x="266712" y="3732923"/>
                  </a:lnTo>
                  <a:lnTo>
                    <a:pt x="266712" y="3633876"/>
                  </a:lnTo>
                  <a:lnTo>
                    <a:pt x="253682" y="3614458"/>
                  </a:lnTo>
                  <a:lnTo>
                    <a:pt x="244132" y="3608959"/>
                  </a:lnTo>
                  <a:lnTo>
                    <a:pt x="242354" y="3607943"/>
                  </a:lnTo>
                  <a:lnTo>
                    <a:pt x="238150" y="3605530"/>
                  </a:lnTo>
                  <a:lnTo>
                    <a:pt x="224447" y="3597656"/>
                  </a:lnTo>
                  <a:lnTo>
                    <a:pt x="224828" y="3589909"/>
                  </a:lnTo>
                  <a:lnTo>
                    <a:pt x="226517" y="3555568"/>
                  </a:lnTo>
                  <a:lnTo>
                    <a:pt x="227368" y="3545840"/>
                  </a:lnTo>
                  <a:lnTo>
                    <a:pt x="231508" y="3498316"/>
                  </a:lnTo>
                  <a:lnTo>
                    <a:pt x="230644" y="3486531"/>
                  </a:lnTo>
                  <a:lnTo>
                    <a:pt x="227850" y="3448253"/>
                  </a:lnTo>
                  <a:lnTo>
                    <a:pt x="224663" y="3445510"/>
                  </a:lnTo>
                  <a:lnTo>
                    <a:pt x="213271" y="3435718"/>
                  </a:lnTo>
                  <a:lnTo>
                    <a:pt x="213271" y="3466973"/>
                  </a:lnTo>
                  <a:lnTo>
                    <a:pt x="211874" y="3467366"/>
                  </a:lnTo>
                  <a:lnTo>
                    <a:pt x="211874" y="3486531"/>
                  </a:lnTo>
                  <a:lnTo>
                    <a:pt x="210096" y="3527298"/>
                  </a:lnTo>
                  <a:lnTo>
                    <a:pt x="208953" y="3527526"/>
                  </a:lnTo>
                  <a:lnTo>
                    <a:pt x="208953" y="3545840"/>
                  </a:lnTo>
                  <a:lnTo>
                    <a:pt x="207048" y="3589909"/>
                  </a:lnTo>
                  <a:lnTo>
                    <a:pt x="128943" y="3589045"/>
                  </a:lnTo>
                  <a:lnTo>
                    <a:pt x="128943" y="3935996"/>
                  </a:lnTo>
                  <a:lnTo>
                    <a:pt x="96799" y="3921937"/>
                  </a:lnTo>
                  <a:lnTo>
                    <a:pt x="85788" y="3892753"/>
                  </a:lnTo>
                  <a:lnTo>
                    <a:pt x="96253" y="3863606"/>
                  </a:lnTo>
                  <a:lnTo>
                    <a:pt x="128562" y="3849624"/>
                  </a:lnTo>
                  <a:lnTo>
                    <a:pt x="128943" y="3935996"/>
                  </a:lnTo>
                  <a:lnTo>
                    <a:pt x="128943" y="3589045"/>
                  </a:lnTo>
                  <a:lnTo>
                    <a:pt x="128308" y="3589045"/>
                  </a:lnTo>
                  <a:lnTo>
                    <a:pt x="128308" y="3740277"/>
                  </a:lnTo>
                  <a:lnTo>
                    <a:pt x="128054" y="3740023"/>
                  </a:lnTo>
                  <a:lnTo>
                    <a:pt x="106591" y="3722217"/>
                  </a:lnTo>
                  <a:lnTo>
                    <a:pt x="100901" y="3696055"/>
                  </a:lnTo>
                  <a:lnTo>
                    <a:pt x="108686" y="3668979"/>
                  </a:lnTo>
                  <a:lnTo>
                    <a:pt x="127673" y="3648456"/>
                  </a:lnTo>
                  <a:lnTo>
                    <a:pt x="128028" y="3693630"/>
                  </a:lnTo>
                  <a:lnTo>
                    <a:pt x="128181" y="3717404"/>
                  </a:lnTo>
                  <a:lnTo>
                    <a:pt x="128308" y="3740277"/>
                  </a:lnTo>
                  <a:lnTo>
                    <a:pt x="128308" y="3589045"/>
                  </a:lnTo>
                  <a:lnTo>
                    <a:pt x="69507" y="3588385"/>
                  </a:lnTo>
                  <a:lnTo>
                    <a:pt x="70396" y="3583178"/>
                  </a:lnTo>
                  <a:lnTo>
                    <a:pt x="71158" y="3577971"/>
                  </a:lnTo>
                  <a:lnTo>
                    <a:pt x="71539" y="3572510"/>
                  </a:lnTo>
                  <a:lnTo>
                    <a:pt x="71412" y="3572383"/>
                  </a:lnTo>
                  <a:lnTo>
                    <a:pt x="169456" y="3553460"/>
                  </a:lnTo>
                  <a:lnTo>
                    <a:pt x="208953" y="3545840"/>
                  </a:lnTo>
                  <a:lnTo>
                    <a:pt x="208953" y="3527526"/>
                  </a:lnTo>
                  <a:lnTo>
                    <a:pt x="73825" y="3553460"/>
                  </a:lnTo>
                  <a:lnTo>
                    <a:pt x="74460" y="3545840"/>
                  </a:lnTo>
                  <a:lnTo>
                    <a:pt x="75653" y="3530714"/>
                  </a:lnTo>
                  <a:lnTo>
                    <a:pt x="76238" y="3523107"/>
                  </a:lnTo>
                  <a:lnTo>
                    <a:pt x="76111" y="3522980"/>
                  </a:lnTo>
                  <a:lnTo>
                    <a:pt x="146583" y="3504057"/>
                  </a:lnTo>
                  <a:lnTo>
                    <a:pt x="211874" y="3486531"/>
                  </a:lnTo>
                  <a:lnTo>
                    <a:pt x="211874" y="3467366"/>
                  </a:lnTo>
                  <a:lnTo>
                    <a:pt x="77762" y="3504057"/>
                  </a:lnTo>
                  <a:lnTo>
                    <a:pt x="78181" y="3489972"/>
                  </a:lnTo>
                  <a:lnTo>
                    <a:pt x="78498" y="3475888"/>
                  </a:lnTo>
                  <a:lnTo>
                    <a:pt x="78625" y="3466973"/>
                  </a:lnTo>
                  <a:lnTo>
                    <a:pt x="78740" y="3453866"/>
                  </a:lnTo>
                  <a:lnTo>
                    <a:pt x="78651" y="3447669"/>
                  </a:lnTo>
                  <a:lnTo>
                    <a:pt x="180505" y="3446399"/>
                  </a:lnTo>
                  <a:lnTo>
                    <a:pt x="192925" y="3445510"/>
                  </a:lnTo>
                  <a:lnTo>
                    <a:pt x="204546" y="3447351"/>
                  </a:lnTo>
                  <a:lnTo>
                    <a:pt x="212344" y="3453866"/>
                  </a:lnTo>
                  <a:lnTo>
                    <a:pt x="213271" y="3466973"/>
                  </a:lnTo>
                  <a:lnTo>
                    <a:pt x="213271" y="3435718"/>
                  </a:lnTo>
                  <a:lnTo>
                    <a:pt x="205905" y="3429381"/>
                  </a:lnTo>
                  <a:lnTo>
                    <a:pt x="204000" y="3427730"/>
                  </a:lnTo>
                  <a:lnTo>
                    <a:pt x="189839" y="3408743"/>
                  </a:lnTo>
                  <a:lnTo>
                    <a:pt x="184696" y="3401860"/>
                  </a:lnTo>
                  <a:lnTo>
                    <a:pt x="184696" y="3427603"/>
                  </a:lnTo>
                  <a:lnTo>
                    <a:pt x="135877" y="3428987"/>
                  </a:lnTo>
                  <a:lnTo>
                    <a:pt x="114769" y="3429381"/>
                  </a:lnTo>
                  <a:lnTo>
                    <a:pt x="105829" y="3428746"/>
                  </a:lnTo>
                  <a:lnTo>
                    <a:pt x="105702" y="3428746"/>
                  </a:lnTo>
                  <a:lnTo>
                    <a:pt x="118859" y="3412502"/>
                  </a:lnTo>
                  <a:lnTo>
                    <a:pt x="144526" y="3408743"/>
                  </a:lnTo>
                  <a:lnTo>
                    <a:pt x="170522" y="3414712"/>
                  </a:lnTo>
                  <a:lnTo>
                    <a:pt x="184696" y="3427603"/>
                  </a:lnTo>
                  <a:lnTo>
                    <a:pt x="184696" y="3401860"/>
                  </a:lnTo>
                  <a:lnTo>
                    <a:pt x="182994" y="3399574"/>
                  </a:lnTo>
                  <a:lnTo>
                    <a:pt x="152438" y="3391700"/>
                  </a:lnTo>
                  <a:lnTo>
                    <a:pt x="152438" y="0"/>
                  </a:lnTo>
                  <a:lnTo>
                    <a:pt x="134150" y="0"/>
                  </a:lnTo>
                  <a:lnTo>
                    <a:pt x="134150" y="3391649"/>
                  </a:lnTo>
                  <a:lnTo>
                    <a:pt x="105600" y="3398621"/>
                  </a:lnTo>
                  <a:lnTo>
                    <a:pt x="89827" y="3428746"/>
                  </a:lnTo>
                  <a:lnTo>
                    <a:pt x="80416" y="3428314"/>
                  </a:lnTo>
                  <a:lnTo>
                    <a:pt x="71259" y="3430016"/>
                  </a:lnTo>
                  <a:lnTo>
                    <a:pt x="64084" y="3435540"/>
                  </a:lnTo>
                  <a:lnTo>
                    <a:pt x="60617" y="3446526"/>
                  </a:lnTo>
                  <a:lnTo>
                    <a:pt x="58623" y="3483229"/>
                  </a:lnTo>
                  <a:lnTo>
                    <a:pt x="56946" y="3519919"/>
                  </a:lnTo>
                  <a:lnTo>
                    <a:pt x="54800" y="3556495"/>
                  </a:lnTo>
                  <a:lnTo>
                    <a:pt x="51473" y="3592830"/>
                  </a:lnTo>
                  <a:lnTo>
                    <a:pt x="26962" y="3613416"/>
                  </a:lnTo>
                  <a:lnTo>
                    <a:pt x="12623" y="3648595"/>
                  </a:lnTo>
                  <a:lnTo>
                    <a:pt x="5930" y="3693630"/>
                  </a:lnTo>
                  <a:lnTo>
                    <a:pt x="4521" y="3740023"/>
                  </a:lnTo>
                  <a:lnTo>
                    <a:pt x="4457" y="3745992"/>
                  </a:lnTo>
                  <a:lnTo>
                    <a:pt x="5511" y="3794214"/>
                  </a:lnTo>
                  <a:lnTo>
                    <a:pt x="6756" y="3840289"/>
                  </a:lnTo>
                  <a:lnTo>
                    <a:pt x="5778" y="3872103"/>
                  </a:lnTo>
                  <a:lnTo>
                    <a:pt x="5740" y="3892753"/>
                  </a:lnTo>
                  <a:lnTo>
                    <a:pt x="5969" y="3923271"/>
                  </a:lnTo>
                  <a:lnTo>
                    <a:pt x="3975" y="3969677"/>
                  </a:lnTo>
                  <a:lnTo>
                    <a:pt x="1397" y="4016438"/>
                  </a:lnTo>
                  <a:lnTo>
                    <a:pt x="0" y="4063073"/>
                  </a:lnTo>
                  <a:lnTo>
                    <a:pt x="1562" y="4109237"/>
                  </a:lnTo>
                  <a:lnTo>
                    <a:pt x="7835" y="4154589"/>
                  </a:lnTo>
                  <a:lnTo>
                    <a:pt x="20612" y="4198747"/>
                  </a:lnTo>
                  <a:lnTo>
                    <a:pt x="61188" y="4246677"/>
                  </a:lnTo>
                  <a:lnTo>
                    <a:pt x="136055" y="4264101"/>
                  </a:lnTo>
                  <a:lnTo>
                    <a:pt x="184734" y="4258284"/>
                  </a:lnTo>
                  <a:lnTo>
                    <a:pt x="204762" y="4248480"/>
                  </a:lnTo>
                  <a:lnTo>
                    <a:pt x="221983" y="4240073"/>
                  </a:lnTo>
                  <a:lnTo>
                    <a:pt x="249059" y="4212221"/>
                  </a:lnTo>
                  <a:lnTo>
                    <a:pt x="267208" y="4177487"/>
                  </a:lnTo>
                  <a:lnTo>
                    <a:pt x="277685" y="4138625"/>
                  </a:lnTo>
                  <a:lnTo>
                    <a:pt x="281724" y="4098379"/>
                  </a:lnTo>
                  <a:lnTo>
                    <a:pt x="280682" y="4063073"/>
                  </a:lnTo>
                  <a:lnTo>
                    <a:pt x="280708" y="4045978"/>
                  </a:lnTo>
                  <a:lnTo>
                    <a:pt x="281165" y="4002354"/>
                  </a:lnTo>
                  <a:lnTo>
                    <a:pt x="282867" y="3858120"/>
                  </a:lnTo>
                  <a:lnTo>
                    <a:pt x="283210" y="3816400"/>
                  </a:lnTo>
                  <a:lnTo>
                    <a:pt x="283324" y="3794214"/>
                  </a:lnTo>
                  <a:lnTo>
                    <a:pt x="283438" y="3765550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8323326" y="3987546"/>
              <a:ext cx="78105" cy="227329"/>
            </a:xfrm>
            <a:custGeom>
              <a:avLst/>
              <a:gdLst/>
              <a:ahLst/>
              <a:cxnLst/>
              <a:rect l="l" t="t" r="r" b="b"/>
              <a:pathLst>
                <a:path w="78104" h="227329">
                  <a:moveTo>
                    <a:pt x="0" y="88391"/>
                  </a:moveTo>
                  <a:lnTo>
                    <a:pt x="9233" y="129278"/>
                  </a:lnTo>
                  <a:lnTo>
                    <a:pt x="23955" y="169897"/>
                  </a:lnTo>
                  <a:lnTo>
                    <a:pt x="46130" y="204435"/>
                  </a:lnTo>
                  <a:lnTo>
                    <a:pt x="77724" y="227075"/>
                  </a:lnTo>
                </a:path>
                <a:path w="78104" h="227329">
                  <a:moveTo>
                    <a:pt x="0" y="0"/>
                  </a:moveTo>
                  <a:lnTo>
                    <a:pt x="762" y="11429"/>
                  </a:lnTo>
                  <a:lnTo>
                    <a:pt x="1524" y="22859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7184136" y="2919983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4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17EBFF">
                <a:alpha val="941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7406661" y="2903220"/>
              <a:ext cx="525145" cy="515620"/>
            </a:xfrm>
            <a:custGeom>
              <a:avLst/>
              <a:gdLst/>
              <a:ahLst/>
              <a:cxnLst/>
              <a:rect l="l" t="t" r="r" b="b"/>
              <a:pathLst>
                <a:path w="525145" h="515620">
                  <a:moveTo>
                    <a:pt x="268710" y="0"/>
                  </a:moveTo>
                  <a:lnTo>
                    <a:pt x="229147" y="6232"/>
                  </a:lnTo>
                  <a:lnTo>
                    <a:pt x="183953" y="17668"/>
                  </a:lnTo>
                  <a:lnTo>
                    <a:pt x="146498" y="37986"/>
                  </a:lnTo>
                  <a:lnTo>
                    <a:pt x="130153" y="70866"/>
                  </a:lnTo>
                  <a:lnTo>
                    <a:pt x="138760" y="102046"/>
                  </a:lnTo>
                  <a:lnTo>
                    <a:pt x="133893" y="136891"/>
                  </a:lnTo>
                  <a:lnTo>
                    <a:pt x="119047" y="174606"/>
                  </a:lnTo>
                  <a:lnTo>
                    <a:pt x="97720" y="214397"/>
                  </a:lnTo>
                  <a:lnTo>
                    <a:pt x="73408" y="255469"/>
                  </a:lnTo>
                  <a:lnTo>
                    <a:pt x="49606" y="297029"/>
                  </a:lnTo>
                  <a:lnTo>
                    <a:pt x="29813" y="338281"/>
                  </a:lnTo>
                  <a:lnTo>
                    <a:pt x="17523" y="378432"/>
                  </a:lnTo>
                  <a:lnTo>
                    <a:pt x="16234" y="416687"/>
                  </a:lnTo>
                  <a:lnTo>
                    <a:pt x="8092" y="430655"/>
                  </a:lnTo>
                  <a:lnTo>
                    <a:pt x="2248" y="449945"/>
                  </a:lnTo>
                  <a:lnTo>
                    <a:pt x="0" y="471783"/>
                  </a:lnTo>
                  <a:lnTo>
                    <a:pt x="2645" y="493394"/>
                  </a:lnTo>
                  <a:lnTo>
                    <a:pt x="49118" y="501335"/>
                  </a:lnTo>
                  <a:lnTo>
                    <a:pt x="95840" y="507476"/>
                  </a:lnTo>
                  <a:lnTo>
                    <a:pt x="142758" y="511820"/>
                  </a:lnTo>
                  <a:lnTo>
                    <a:pt x="189816" y="514365"/>
                  </a:lnTo>
                  <a:lnTo>
                    <a:pt x="236960" y="515112"/>
                  </a:lnTo>
                  <a:lnTo>
                    <a:pt x="285256" y="514380"/>
                  </a:lnTo>
                  <a:lnTo>
                    <a:pt x="333470" y="512054"/>
                  </a:lnTo>
                  <a:lnTo>
                    <a:pt x="381565" y="508126"/>
                  </a:lnTo>
                  <a:lnTo>
                    <a:pt x="429501" y="502590"/>
                  </a:lnTo>
                  <a:lnTo>
                    <a:pt x="477240" y="495438"/>
                  </a:lnTo>
                  <a:lnTo>
                    <a:pt x="524742" y="486663"/>
                  </a:lnTo>
                  <a:lnTo>
                    <a:pt x="524288" y="445839"/>
                  </a:lnTo>
                  <a:lnTo>
                    <a:pt x="515319" y="404043"/>
                  </a:lnTo>
                  <a:lnTo>
                    <a:pt x="500028" y="361594"/>
                  </a:lnTo>
                  <a:lnTo>
                    <a:pt x="480605" y="318808"/>
                  </a:lnTo>
                  <a:lnTo>
                    <a:pt x="438130" y="233494"/>
                  </a:lnTo>
                  <a:lnTo>
                    <a:pt x="419461" y="191599"/>
                  </a:lnTo>
                  <a:lnTo>
                    <a:pt x="405427" y="150636"/>
                  </a:lnTo>
                  <a:lnTo>
                    <a:pt x="398218" y="110921"/>
                  </a:lnTo>
                  <a:lnTo>
                    <a:pt x="400028" y="72771"/>
                  </a:lnTo>
                  <a:lnTo>
                    <a:pt x="384403" y="36611"/>
                  </a:lnTo>
                  <a:lnTo>
                    <a:pt x="351514" y="15621"/>
                  </a:lnTo>
                  <a:lnTo>
                    <a:pt x="310052" y="5012"/>
                  </a:lnTo>
                  <a:lnTo>
                    <a:pt x="268710" y="0"/>
                  </a:lnTo>
                  <a:close/>
                </a:path>
              </a:pathLst>
            </a:custGeom>
            <a:solidFill>
              <a:srgbClr val="E2EA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7426452" y="3395471"/>
              <a:ext cx="504825" cy="220979"/>
            </a:xfrm>
            <a:custGeom>
              <a:avLst/>
              <a:gdLst/>
              <a:ahLst/>
              <a:cxnLst/>
              <a:rect l="l" t="t" r="r" b="b"/>
              <a:pathLst>
                <a:path w="504825" h="220979">
                  <a:moveTo>
                    <a:pt x="504444" y="0"/>
                  </a:moveTo>
                  <a:lnTo>
                    <a:pt x="454421" y="8488"/>
                  </a:lnTo>
                  <a:lnTo>
                    <a:pt x="404384" y="15647"/>
                  </a:lnTo>
                  <a:lnTo>
                    <a:pt x="354302" y="21337"/>
                  </a:lnTo>
                  <a:lnTo>
                    <a:pt x="304147" y="25418"/>
                  </a:lnTo>
                  <a:lnTo>
                    <a:pt x="253888" y="27749"/>
                  </a:lnTo>
                  <a:lnTo>
                    <a:pt x="203496" y="28190"/>
                  </a:lnTo>
                  <a:lnTo>
                    <a:pt x="152941" y="26602"/>
                  </a:lnTo>
                  <a:lnTo>
                    <a:pt x="102193" y="22843"/>
                  </a:lnTo>
                  <a:lnTo>
                    <a:pt x="51222" y="16774"/>
                  </a:lnTo>
                  <a:lnTo>
                    <a:pt x="0" y="8254"/>
                  </a:lnTo>
                  <a:lnTo>
                    <a:pt x="14523" y="62427"/>
                  </a:lnTo>
                  <a:lnTo>
                    <a:pt x="36748" y="107662"/>
                  </a:lnTo>
                  <a:lnTo>
                    <a:pt x="65233" y="144488"/>
                  </a:lnTo>
                  <a:lnTo>
                    <a:pt x="98536" y="173434"/>
                  </a:lnTo>
                  <a:lnTo>
                    <a:pt x="135214" y="195028"/>
                  </a:lnTo>
                  <a:lnTo>
                    <a:pt x="173825" y="209798"/>
                  </a:lnTo>
                  <a:lnTo>
                    <a:pt x="212927" y="218272"/>
                  </a:lnTo>
                  <a:lnTo>
                    <a:pt x="251078" y="220979"/>
                  </a:lnTo>
                  <a:lnTo>
                    <a:pt x="292860" y="217709"/>
                  </a:lnTo>
                  <a:lnTo>
                    <a:pt x="334583" y="207793"/>
                  </a:lnTo>
                  <a:lnTo>
                    <a:pt x="374833" y="191076"/>
                  </a:lnTo>
                  <a:lnTo>
                    <a:pt x="412194" y="167401"/>
                  </a:lnTo>
                  <a:lnTo>
                    <a:pt x="445251" y="136613"/>
                  </a:lnTo>
                  <a:lnTo>
                    <a:pt x="472588" y="98553"/>
                  </a:lnTo>
                  <a:lnTo>
                    <a:pt x="492791" y="53068"/>
                  </a:lnTo>
                  <a:lnTo>
                    <a:pt x="504444" y="0"/>
                  </a:lnTo>
                  <a:close/>
                </a:path>
              </a:pathLst>
            </a:custGeom>
            <a:solidFill>
              <a:srgbClr val="C7F3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7565133" y="2680785"/>
              <a:ext cx="227058" cy="24072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7397636" y="0"/>
              <a:ext cx="545465" cy="3630295"/>
            </a:xfrm>
            <a:custGeom>
              <a:avLst/>
              <a:gdLst/>
              <a:ahLst/>
              <a:cxnLst/>
              <a:rect l="l" t="t" r="r" b="b"/>
              <a:pathLst>
                <a:path w="545465" h="3630295">
                  <a:moveTo>
                    <a:pt x="545096" y="3369767"/>
                  </a:moveTo>
                  <a:lnTo>
                    <a:pt x="544639" y="3346907"/>
                  </a:lnTo>
                  <a:lnTo>
                    <a:pt x="540943" y="3331667"/>
                  </a:lnTo>
                  <a:lnTo>
                    <a:pt x="539711" y="3326587"/>
                  </a:lnTo>
                  <a:lnTo>
                    <a:pt x="538861" y="3325317"/>
                  </a:lnTo>
                  <a:lnTo>
                    <a:pt x="538010" y="3324047"/>
                  </a:lnTo>
                  <a:lnTo>
                    <a:pt x="536308" y="3321507"/>
                  </a:lnTo>
                  <a:lnTo>
                    <a:pt x="533742" y="3317697"/>
                  </a:lnTo>
                  <a:lnTo>
                    <a:pt x="530339" y="3312617"/>
                  </a:lnTo>
                  <a:lnTo>
                    <a:pt x="528459" y="3304502"/>
                  </a:lnTo>
                  <a:lnTo>
                    <a:pt x="528459" y="3365957"/>
                  </a:lnTo>
                  <a:lnTo>
                    <a:pt x="523100" y="3383902"/>
                  </a:lnTo>
                  <a:lnTo>
                    <a:pt x="523100" y="3404057"/>
                  </a:lnTo>
                  <a:lnTo>
                    <a:pt x="509651" y="3454857"/>
                  </a:lnTo>
                  <a:lnTo>
                    <a:pt x="486194" y="3501847"/>
                  </a:lnTo>
                  <a:lnTo>
                    <a:pt x="453796" y="3542487"/>
                  </a:lnTo>
                  <a:lnTo>
                    <a:pt x="413537" y="3575507"/>
                  </a:lnTo>
                  <a:lnTo>
                    <a:pt x="366509" y="3599637"/>
                  </a:lnTo>
                  <a:lnTo>
                    <a:pt x="324040" y="3611067"/>
                  </a:lnTo>
                  <a:lnTo>
                    <a:pt x="280949" y="3614877"/>
                  </a:lnTo>
                  <a:lnTo>
                    <a:pt x="238213" y="3611067"/>
                  </a:lnTo>
                  <a:lnTo>
                    <a:pt x="196862" y="3599637"/>
                  </a:lnTo>
                  <a:lnTo>
                    <a:pt x="157924" y="3581857"/>
                  </a:lnTo>
                  <a:lnTo>
                    <a:pt x="122389" y="3557727"/>
                  </a:lnTo>
                  <a:lnTo>
                    <a:pt x="91300" y="3528517"/>
                  </a:lnTo>
                  <a:lnTo>
                    <a:pt x="65659" y="3494227"/>
                  </a:lnTo>
                  <a:lnTo>
                    <a:pt x="46482" y="3454857"/>
                  </a:lnTo>
                  <a:lnTo>
                    <a:pt x="34785" y="3412947"/>
                  </a:lnTo>
                  <a:lnTo>
                    <a:pt x="83375" y="3420567"/>
                  </a:lnTo>
                  <a:lnTo>
                    <a:pt x="132143" y="3425647"/>
                  </a:lnTo>
                  <a:lnTo>
                    <a:pt x="181025" y="3429457"/>
                  </a:lnTo>
                  <a:lnTo>
                    <a:pt x="229958" y="3430727"/>
                  </a:lnTo>
                  <a:lnTo>
                    <a:pt x="278917" y="3430727"/>
                  </a:lnTo>
                  <a:lnTo>
                    <a:pt x="327850" y="3429457"/>
                  </a:lnTo>
                  <a:lnTo>
                    <a:pt x="376682" y="3425647"/>
                  </a:lnTo>
                  <a:lnTo>
                    <a:pt x="473913" y="3412947"/>
                  </a:lnTo>
                  <a:lnTo>
                    <a:pt x="479945" y="3411677"/>
                  </a:lnTo>
                  <a:lnTo>
                    <a:pt x="522211" y="3402787"/>
                  </a:lnTo>
                  <a:lnTo>
                    <a:pt x="523100" y="3404057"/>
                  </a:lnTo>
                  <a:lnTo>
                    <a:pt x="523100" y="3383902"/>
                  </a:lnTo>
                  <a:lnTo>
                    <a:pt x="474065" y="3393897"/>
                  </a:lnTo>
                  <a:lnTo>
                    <a:pt x="424014" y="3401517"/>
                  </a:lnTo>
                  <a:lnTo>
                    <a:pt x="373773" y="3406597"/>
                  </a:lnTo>
                  <a:lnTo>
                    <a:pt x="323392" y="3410407"/>
                  </a:lnTo>
                  <a:lnTo>
                    <a:pt x="272935" y="3411677"/>
                  </a:lnTo>
                  <a:lnTo>
                    <a:pt x="222453" y="3411677"/>
                  </a:lnTo>
                  <a:lnTo>
                    <a:pt x="171996" y="3409137"/>
                  </a:lnTo>
                  <a:lnTo>
                    <a:pt x="121640" y="3405327"/>
                  </a:lnTo>
                  <a:lnTo>
                    <a:pt x="71437" y="3398977"/>
                  </a:lnTo>
                  <a:lnTo>
                    <a:pt x="21450" y="3391357"/>
                  </a:lnTo>
                  <a:lnTo>
                    <a:pt x="16764" y="3365957"/>
                  </a:lnTo>
                  <a:lnTo>
                    <a:pt x="18605" y="3353257"/>
                  </a:lnTo>
                  <a:lnTo>
                    <a:pt x="23228" y="3340557"/>
                  </a:lnTo>
                  <a:lnTo>
                    <a:pt x="122605" y="3343097"/>
                  </a:lnTo>
                  <a:lnTo>
                    <a:pt x="271716" y="3343097"/>
                  </a:lnTo>
                  <a:lnTo>
                    <a:pt x="371068" y="3340557"/>
                  </a:lnTo>
                  <a:lnTo>
                    <a:pt x="470331" y="3335477"/>
                  </a:lnTo>
                  <a:lnTo>
                    <a:pt x="519925" y="3331667"/>
                  </a:lnTo>
                  <a:lnTo>
                    <a:pt x="525132" y="3343097"/>
                  </a:lnTo>
                  <a:lnTo>
                    <a:pt x="527977" y="3353257"/>
                  </a:lnTo>
                  <a:lnTo>
                    <a:pt x="528459" y="3365957"/>
                  </a:lnTo>
                  <a:lnTo>
                    <a:pt x="528459" y="3304502"/>
                  </a:lnTo>
                  <a:lnTo>
                    <a:pt x="518883" y="3263087"/>
                  </a:lnTo>
                  <a:lnTo>
                    <a:pt x="512051" y="3246793"/>
                  </a:lnTo>
                  <a:lnTo>
                    <a:pt x="512051" y="3313887"/>
                  </a:lnTo>
                  <a:lnTo>
                    <a:pt x="477062" y="3316427"/>
                  </a:lnTo>
                  <a:lnTo>
                    <a:pt x="459574" y="3316427"/>
                  </a:lnTo>
                  <a:lnTo>
                    <a:pt x="442074" y="3317697"/>
                  </a:lnTo>
                  <a:lnTo>
                    <a:pt x="431469" y="3270707"/>
                  </a:lnTo>
                  <a:lnTo>
                    <a:pt x="423532" y="3233915"/>
                  </a:lnTo>
                  <a:lnTo>
                    <a:pt x="423532" y="3318967"/>
                  </a:lnTo>
                  <a:lnTo>
                    <a:pt x="410857" y="3318967"/>
                  </a:lnTo>
                  <a:lnTo>
                    <a:pt x="398183" y="3320237"/>
                  </a:lnTo>
                  <a:lnTo>
                    <a:pt x="385521" y="3320237"/>
                  </a:lnTo>
                  <a:lnTo>
                    <a:pt x="372859" y="3321507"/>
                  </a:lnTo>
                  <a:lnTo>
                    <a:pt x="365760" y="3266897"/>
                  </a:lnTo>
                  <a:lnTo>
                    <a:pt x="358711" y="3212287"/>
                  </a:lnTo>
                  <a:lnTo>
                    <a:pt x="354317" y="3177997"/>
                  </a:lnTo>
                  <a:lnTo>
                    <a:pt x="354317" y="3321507"/>
                  </a:lnTo>
                  <a:lnTo>
                    <a:pt x="337070" y="3322777"/>
                  </a:lnTo>
                  <a:lnTo>
                    <a:pt x="302590" y="3322777"/>
                  </a:lnTo>
                  <a:lnTo>
                    <a:pt x="285356" y="3324047"/>
                  </a:lnTo>
                  <a:lnTo>
                    <a:pt x="282790" y="3269437"/>
                  </a:lnTo>
                  <a:lnTo>
                    <a:pt x="281381" y="3217367"/>
                  </a:lnTo>
                  <a:lnTo>
                    <a:pt x="281038" y="3174187"/>
                  </a:lnTo>
                  <a:lnTo>
                    <a:pt x="280974" y="3157677"/>
                  </a:lnTo>
                  <a:lnTo>
                    <a:pt x="281622" y="3106877"/>
                  </a:lnTo>
                  <a:lnTo>
                    <a:pt x="283400" y="3050997"/>
                  </a:lnTo>
                  <a:lnTo>
                    <a:pt x="286245" y="2997657"/>
                  </a:lnTo>
                  <a:lnTo>
                    <a:pt x="312915" y="2995117"/>
                  </a:lnTo>
                  <a:lnTo>
                    <a:pt x="326656" y="3104337"/>
                  </a:lnTo>
                  <a:lnTo>
                    <a:pt x="354317" y="3321507"/>
                  </a:lnTo>
                  <a:lnTo>
                    <a:pt x="354317" y="3177997"/>
                  </a:lnTo>
                  <a:lnTo>
                    <a:pt x="351713" y="3157677"/>
                  </a:lnTo>
                  <a:lnTo>
                    <a:pt x="344741" y="3103067"/>
                  </a:lnTo>
                  <a:lnTo>
                    <a:pt x="337820" y="3048457"/>
                  </a:lnTo>
                  <a:lnTo>
                    <a:pt x="330949" y="2993847"/>
                  </a:lnTo>
                  <a:lnTo>
                    <a:pt x="331203" y="2993847"/>
                  </a:lnTo>
                  <a:lnTo>
                    <a:pt x="338340" y="2992577"/>
                  </a:lnTo>
                  <a:lnTo>
                    <a:pt x="345490" y="2992577"/>
                  </a:lnTo>
                  <a:lnTo>
                    <a:pt x="352628" y="2991307"/>
                  </a:lnTo>
                  <a:lnTo>
                    <a:pt x="359778" y="2991307"/>
                  </a:lnTo>
                  <a:lnTo>
                    <a:pt x="367474" y="3038297"/>
                  </a:lnTo>
                  <a:lnTo>
                    <a:pt x="375640" y="3085287"/>
                  </a:lnTo>
                  <a:lnTo>
                    <a:pt x="384289" y="3132277"/>
                  </a:lnTo>
                  <a:lnTo>
                    <a:pt x="393407" y="3179267"/>
                  </a:lnTo>
                  <a:lnTo>
                    <a:pt x="402983" y="3224987"/>
                  </a:lnTo>
                  <a:lnTo>
                    <a:pt x="413029" y="3271977"/>
                  </a:lnTo>
                  <a:lnTo>
                    <a:pt x="423532" y="3318967"/>
                  </a:lnTo>
                  <a:lnTo>
                    <a:pt x="423532" y="3233915"/>
                  </a:lnTo>
                  <a:lnTo>
                    <a:pt x="421335" y="3223717"/>
                  </a:lnTo>
                  <a:lnTo>
                    <a:pt x="411683" y="3176727"/>
                  </a:lnTo>
                  <a:lnTo>
                    <a:pt x="402501" y="3129737"/>
                  </a:lnTo>
                  <a:lnTo>
                    <a:pt x="393788" y="3082747"/>
                  </a:lnTo>
                  <a:lnTo>
                    <a:pt x="385559" y="3035757"/>
                  </a:lnTo>
                  <a:lnTo>
                    <a:pt x="378218" y="2991307"/>
                  </a:lnTo>
                  <a:lnTo>
                    <a:pt x="377812" y="2988767"/>
                  </a:lnTo>
                  <a:lnTo>
                    <a:pt x="382765" y="2987497"/>
                  </a:lnTo>
                  <a:lnTo>
                    <a:pt x="392544" y="2986227"/>
                  </a:lnTo>
                  <a:lnTo>
                    <a:pt x="397103" y="3037027"/>
                  </a:lnTo>
                  <a:lnTo>
                    <a:pt x="411645" y="3084017"/>
                  </a:lnTo>
                  <a:lnTo>
                    <a:pt x="432663" y="3129737"/>
                  </a:lnTo>
                  <a:lnTo>
                    <a:pt x="456704" y="3174187"/>
                  </a:lnTo>
                  <a:lnTo>
                    <a:pt x="480263" y="3218637"/>
                  </a:lnTo>
                  <a:lnTo>
                    <a:pt x="499872" y="3265627"/>
                  </a:lnTo>
                  <a:lnTo>
                    <a:pt x="512051" y="3313887"/>
                  </a:lnTo>
                  <a:lnTo>
                    <a:pt x="512051" y="3246793"/>
                  </a:lnTo>
                  <a:lnTo>
                    <a:pt x="499719" y="3217367"/>
                  </a:lnTo>
                  <a:lnTo>
                    <a:pt x="476338" y="3171647"/>
                  </a:lnTo>
                  <a:lnTo>
                    <a:pt x="452221" y="3127197"/>
                  </a:lnTo>
                  <a:lnTo>
                    <a:pt x="430872" y="3081477"/>
                  </a:lnTo>
                  <a:lnTo>
                    <a:pt x="415785" y="3033217"/>
                  </a:lnTo>
                  <a:lnTo>
                    <a:pt x="410845" y="2986227"/>
                  </a:lnTo>
                  <a:lnTo>
                    <a:pt x="410451" y="2982417"/>
                  </a:lnTo>
                  <a:lnTo>
                    <a:pt x="412178" y="2979877"/>
                  </a:lnTo>
                  <a:lnTo>
                    <a:pt x="414769" y="2976067"/>
                  </a:lnTo>
                  <a:lnTo>
                    <a:pt x="409943" y="2959557"/>
                  </a:lnTo>
                  <a:lnTo>
                    <a:pt x="400621" y="2940507"/>
                  </a:lnTo>
                  <a:lnTo>
                    <a:pt x="394449" y="2931033"/>
                  </a:lnTo>
                  <a:lnTo>
                    <a:pt x="394449" y="2967177"/>
                  </a:lnTo>
                  <a:lnTo>
                    <a:pt x="344893" y="2973527"/>
                  </a:lnTo>
                  <a:lnTo>
                    <a:pt x="295071" y="2978607"/>
                  </a:lnTo>
                  <a:lnTo>
                    <a:pt x="267703" y="2979305"/>
                  </a:lnTo>
                  <a:lnTo>
                    <a:pt x="267703" y="2997657"/>
                  </a:lnTo>
                  <a:lnTo>
                    <a:pt x="264909" y="3052267"/>
                  </a:lnTo>
                  <a:lnTo>
                    <a:pt x="263169" y="3106877"/>
                  </a:lnTo>
                  <a:lnTo>
                    <a:pt x="262521" y="3157677"/>
                  </a:lnTo>
                  <a:lnTo>
                    <a:pt x="262534" y="3171647"/>
                  </a:lnTo>
                  <a:lnTo>
                    <a:pt x="262801" y="3212287"/>
                  </a:lnTo>
                  <a:lnTo>
                    <a:pt x="262890" y="3217367"/>
                  </a:lnTo>
                  <a:lnTo>
                    <a:pt x="264223" y="3269437"/>
                  </a:lnTo>
                  <a:lnTo>
                    <a:pt x="266687" y="3324047"/>
                  </a:lnTo>
                  <a:lnTo>
                    <a:pt x="199758" y="3324047"/>
                  </a:lnTo>
                  <a:lnTo>
                    <a:pt x="213652" y="3231337"/>
                  </a:lnTo>
                  <a:lnTo>
                    <a:pt x="227495" y="3137357"/>
                  </a:lnTo>
                  <a:lnTo>
                    <a:pt x="241274" y="3044647"/>
                  </a:lnTo>
                  <a:lnTo>
                    <a:pt x="248145" y="2997657"/>
                  </a:lnTo>
                  <a:lnTo>
                    <a:pt x="267703" y="2997657"/>
                  </a:lnTo>
                  <a:lnTo>
                    <a:pt x="267703" y="2979305"/>
                  </a:lnTo>
                  <a:lnTo>
                    <a:pt x="245097" y="2979877"/>
                  </a:lnTo>
                  <a:lnTo>
                    <a:pt x="230238" y="2979128"/>
                  </a:lnTo>
                  <a:lnTo>
                    <a:pt x="230238" y="2997657"/>
                  </a:lnTo>
                  <a:lnTo>
                    <a:pt x="216484" y="3091637"/>
                  </a:lnTo>
                  <a:lnTo>
                    <a:pt x="202679" y="3184347"/>
                  </a:lnTo>
                  <a:lnTo>
                    <a:pt x="188798" y="3278327"/>
                  </a:lnTo>
                  <a:lnTo>
                    <a:pt x="181851" y="3325317"/>
                  </a:lnTo>
                  <a:lnTo>
                    <a:pt x="165061" y="3325317"/>
                  </a:lnTo>
                  <a:lnTo>
                    <a:pt x="148259" y="3324047"/>
                  </a:lnTo>
                  <a:lnTo>
                    <a:pt x="114668" y="3324047"/>
                  </a:lnTo>
                  <a:lnTo>
                    <a:pt x="156591" y="3184347"/>
                  </a:lnTo>
                  <a:lnTo>
                    <a:pt x="184416" y="3090367"/>
                  </a:lnTo>
                  <a:lnTo>
                    <a:pt x="198272" y="3044647"/>
                  </a:lnTo>
                  <a:lnTo>
                    <a:pt x="212077" y="2997657"/>
                  </a:lnTo>
                  <a:lnTo>
                    <a:pt x="230238" y="2997657"/>
                  </a:lnTo>
                  <a:lnTo>
                    <a:pt x="230238" y="2979128"/>
                  </a:lnTo>
                  <a:lnTo>
                    <a:pt x="195122" y="2977337"/>
                  </a:lnTo>
                  <a:lnTo>
                    <a:pt x="194297" y="2977286"/>
                  </a:lnTo>
                  <a:lnTo>
                    <a:pt x="194297" y="2996387"/>
                  </a:lnTo>
                  <a:lnTo>
                    <a:pt x="152488" y="3136087"/>
                  </a:lnTo>
                  <a:lnTo>
                    <a:pt x="96761" y="3324047"/>
                  </a:lnTo>
                  <a:lnTo>
                    <a:pt x="66789" y="3322777"/>
                  </a:lnTo>
                  <a:lnTo>
                    <a:pt x="36817" y="3322777"/>
                  </a:lnTo>
                  <a:lnTo>
                    <a:pt x="39217" y="3287217"/>
                  </a:lnTo>
                  <a:lnTo>
                    <a:pt x="48260" y="3254197"/>
                  </a:lnTo>
                  <a:lnTo>
                    <a:pt x="62077" y="3221177"/>
                  </a:lnTo>
                  <a:lnTo>
                    <a:pt x="78854" y="3190697"/>
                  </a:lnTo>
                  <a:lnTo>
                    <a:pt x="78727" y="3190697"/>
                  </a:lnTo>
                  <a:lnTo>
                    <a:pt x="107061" y="3144977"/>
                  </a:lnTo>
                  <a:lnTo>
                    <a:pt x="133946" y="3097987"/>
                  </a:lnTo>
                  <a:lnTo>
                    <a:pt x="153962" y="3047187"/>
                  </a:lnTo>
                  <a:lnTo>
                    <a:pt x="161658" y="2993847"/>
                  </a:lnTo>
                  <a:lnTo>
                    <a:pt x="169773" y="2995117"/>
                  </a:lnTo>
                  <a:lnTo>
                    <a:pt x="177927" y="2995117"/>
                  </a:lnTo>
                  <a:lnTo>
                    <a:pt x="186105" y="2996387"/>
                  </a:lnTo>
                  <a:lnTo>
                    <a:pt x="194297" y="2996387"/>
                  </a:lnTo>
                  <a:lnTo>
                    <a:pt x="194297" y="2977286"/>
                  </a:lnTo>
                  <a:lnTo>
                    <a:pt x="145275" y="2973527"/>
                  </a:lnTo>
                  <a:lnTo>
                    <a:pt x="165176" y="2944317"/>
                  </a:lnTo>
                  <a:lnTo>
                    <a:pt x="196291" y="2926537"/>
                  </a:lnTo>
                  <a:lnTo>
                    <a:pt x="232600" y="2916377"/>
                  </a:lnTo>
                  <a:lnTo>
                    <a:pt x="256247" y="2913837"/>
                  </a:lnTo>
                  <a:lnTo>
                    <a:pt x="268084" y="2912567"/>
                  </a:lnTo>
                  <a:lnTo>
                    <a:pt x="305015" y="2912567"/>
                  </a:lnTo>
                  <a:lnTo>
                    <a:pt x="342163" y="2918917"/>
                  </a:lnTo>
                  <a:lnTo>
                    <a:pt x="373862" y="2936697"/>
                  </a:lnTo>
                  <a:lnTo>
                    <a:pt x="394449" y="2967177"/>
                  </a:lnTo>
                  <a:lnTo>
                    <a:pt x="394449" y="2931033"/>
                  </a:lnTo>
                  <a:lnTo>
                    <a:pt x="394779" y="2840177"/>
                  </a:lnTo>
                  <a:lnTo>
                    <a:pt x="397179" y="2777947"/>
                  </a:lnTo>
                  <a:lnTo>
                    <a:pt x="398894" y="2737307"/>
                  </a:lnTo>
                  <a:lnTo>
                    <a:pt x="397865" y="2734767"/>
                  </a:lnTo>
                  <a:lnTo>
                    <a:pt x="393725" y="2724607"/>
                  </a:lnTo>
                  <a:lnTo>
                    <a:pt x="388277" y="2720797"/>
                  </a:lnTo>
                  <a:lnTo>
                    <a:pt x="382816" y="2716987"/>
                  </a:lnTo>
                  <a:lnTo>
                    <a:pt x="380949" y="2716987"/>
                  </a:lnTo>
                  <a:lnTo>
                    <a:pt x="380949" y="2744927"/>
                  </a:lnTo>
                  <a:lnTo>
                    <a:pt x="380072" y="2752547"/>
                  </a:lnTo>
                  <a:lnTo>
                    <a:pt x="379971" y="2758897"/>
                  </a:lnTo>
                  <a:lnTo>
                    <a:pt x="378828" y="2759240"/>
                  </a:lnTo>
                  <a:lnTo>
                    <a:pt x="378828" y="2777947"/>
                  </a:lnTo>
                  <a:lnTo>
                    <a:pt x="377304" y="2821127"/>
                  </a:lnTo>
                  <a:lnTo>
                    <a:pt x="376796" y="2821254"/>
                  </a:lnTo>
                  <a:lnTo>
                    <a:pt x="376796" y="2840177"/>
                  </a:lnTo>
                  <a:lnTo>
                    <a:pt x="374129" y="2912567"/>
                  </a:lnTo>
                  <a:lnTo>
                    <a:pt x="327799" y="2896057"/>
                  </a:lnTo>
                  <a:lnTo>
                    <a:pt x="277647" y="2892247"/>
                  </a:lnTo>
                  <a:lnTo>
                    <a:pt x="227190" y="2898597"/>
                  </a:lnTo>
                  <a:lnTo>
                    <a:pt x="179946" y="2913837"/>
                  </a:lnTo>
                  <a:lnTo>
                    <a:pt x="180073" y="2887167"/>
                  </a:lnTo>
                  <a:lnTo>
                    <a:pt x="259816" y="2868117"/>
                  </a:lnTo>
                  <a:lnTo>
                    <a:pt x="376796" y="2840177"/>
                  </a:lnTo>
                  <a:lnTo>
                    <a:pt x="376796" y="2821254"/>
                  </a:lnTo>
                  <a:lnTo>
                    <a:pt x="180073" y="2868117"/>
                  </a:lnTo>
                  <a:lnTo>
                    <a:pt x="180073" y="2835097"/>
                  </a:lnTo>
                  <a:lnTo>
                    <a:pt x="241896" y="2817317"/>
                  </a:lnTo>
                  <a:lnTo>
                    <a:pt x="378828" y="2777947"/>
                  </a:lnTo>
                  <a:lnTo>
                    <a:pt x="378828" y="2759240"/>
                  </a:lnTo>
                  <a:lnTo>
                    <a:pt x="180708" y="2817317"/>
                  </a:lnTo>
                  <a:lnTo>
                    <a:pt x="180708" y="2788107"/>
                  </a:lnTo>
                  <a:lnTo>
                    <a:pt x="210324" y="2776677"/>
                  </a:lnTo>
                  <a:lnTo>
                    <a:pt x="233286" y="2769057"/>
                  </a:lnTo>
                  <a:lnTo>
                    <a:pt x="240944" y="2766517"/>
                  </a:lnTo>
                  <a:lnTo>
                    <a:pt x="270129" y="2753817"/>
                  </a:lnTo>
                  <a:lnTo>
                    <a:pt x="295389" y="2737307"/>
                  </a:lnTo>
                  <a:lnTo>
                    <a:pt x="315290" y="2737307"/>
                  </a:lnTo>
                  <a:lnTo>
                    <a:pt x="335356" y="2736037"/>
                  </a:lnTo>
                  <a:lnTo>
                    <a:pt x="355409" y="2734767"/>
                  </a:lnTo>
                  <a:lnTo>
                    <a:pt x="375399" y="2736037"/>
                  </a:lnTo>
                  <a:lnTo>
                    <a:pt x="375653" y="2736037"/>
                  </a:lnTo>
                  <a:lnTo>
                    <a:pt x="380250" y="2738577"/>
                  </a:lnTo>
                  <a:lnTo>
                    <a:pt x="380949" y="2744927"/>
                  </a:lnTo>
                  <a:lnTo>
                    <a:pt x="380949" y="2716987"/>
                  </a:lnTo>
                  <a:lnTo>
                    <a:pt x="366382" y="2716987"/>
                  </a:lnTo>
                  <a:lnTo>
                    <a:pt x="359994" y="2692857"/>
                  </a:lnTo>
                  <a:lnTo>
                    <a:pt x="358648" y="2687777"/>
                  </a:lnTo>
                  <a:lnTo>
                    <a:pt x="347967" y="2682036"/>
                  </a:lnTo>
                  <a:lnTo>
                    <a:pt x="347967" y="2716987"/>
                  </a:lnTo>
                  <a:lnTo>
                    <a:pt x="271005" y="2719070"/>
                  </a:lnTo>
                  <a:lnTo>
                    <a:pt x="271005" y="2736037"/>
                  </a:lnTo>
                  <a:lnTo>
                    <a:pt x="226148" y="2753817"/>
                  </a:lnTo>
                  <a:lnTo>
                    <a:pt x="180454" y="2769057"/>
                  </a:lnTo>
                  <a:lnTo>
                    <a:pt x="180454" y="2741117"/>
                  </a:lnTo>
                  <a:lnTo>
                    <a:pt x="271005" y="2736037"/>
                  </a:lnTo>
                  <a:lnTo>
                    <a:pt x="271005" y="2719070"/>
                  </a:lnTo>
                  <a:lnTo>
                    <a:pt x="206997" y="2720797"/>
                  </a:lnTo>
                  <a:lnTo>
                    <a:pt x="207848" y="2710637"/>
                  </a:lnTo>
                  <a:lnTo>
                    <a:pt x="215061" y="2704287"/>
                  </a:lnTo>
                  <a:lnTo>
                    <a:pt x="225310" y="2699207"/>
                  </a:lnTo>
                  <a:lnTo>
                    <a:pt x="235318" y="2697937"/>
                  </a:lnTo>
                  <a:lnTo>
                    <a:pt x="265252" y="2696667"/>
                  </a:lnTo>
                  <a:lnTo>
                    <a:pt x="303618" y="2692857"/>
                  </a:lnTo>
                  <a:lnTo>
                    <a:pt x="335965" y="2696667"/>
                  </a:lnTo>
                  <a:lnTo>
                    <a:pt x="347967" y="2716987"/>
                  </a:lnTo>
                  <a:lnTo>
                    <a:pt x="347967" y="2682036"/>
                  </a:lnTo>
                  <a:lnTo>
                    <a:pt x="337426" y="2676347"/>
                  </a:lnTo>
                  <a:lnTo>
                    <a:pt x="309333" y="2675077"/>
                  </a:lnTo>
                  <a:lnTo>
                    <a:pt x="289420" y="2676868"/>
                  </a:lnTo>
                  <a:lnTo>
                    <a:pt x="289420" y="0"/>
                  </a:lnTo>
                  <a:lnTo>
                    <a:pt x="271132" y="0"/>
                  </a:lnTo>
                  <a:lnTo>
                    <a:pt x="271132" y="2677617"/>
                  </a:lnTo>
                  <a:lnTo>
                    <a:pt x="252399" y="2677617"/>
                  </a:lnTo>
                  <a:lnTo>
                    <a:pt x="222364" y="2681427"/>
                  </a:lnTo>
                  <a:lnTo>
                    <a:pt x="198704" y="2695397"/>
                  </a:lnTo>
                  <a:lnTo>
                    <a:pt x="189217" y="2722067"/>
                  </a:lnTo>
                  <a:lnTo>
                    <a:pt x="172529" y="2722067"/>
                  </a:lnTo>
                  <a:lnTo>
                    <a:pt x="165874" y="2725877"/>
                  </a:lnTo>
                  <a:lnTo>
                    <a:pt x="163182" y="2733497"/>
                  </a:lnTo>
                  <a:lnTo>
                    <a:pt x="163080" y="2769057"/>
                  </a:lnTo>
                  <a:lnTo>
                    <a:pt x="162953" y="2796997"/>
                  </a:lnTo>
                  <a:lnTo>
                    <a:pt x="162712" y="2840177"/>
                  </a:lnTo>
                  <a:lnTo>
                    <a:pt x="162572" y="2868117"/>
                  </a:lnTo>
                  <a:lnTo>
                    <a:pt x="162547" y="2925267"/>
                  </a:lnTo>
                  <a:lnTo>
                    <a:pt x="149504" y="2935427"/>
                  </a:lnTo>
                  <a:lnTo>
                    <a:pt x="137109" y="2955747"/>
                  </a:lnTo>
                  <a:lnTo>
                    <a:pt x="132854" y="2976067"/>
                  </a:lnTo>
                  <a:lnTo>
                    <a:pt x="144259" y="2992577"/>
                  </a:lnTo>
                  <a:lnTo>
                    <a:pt x="141554" y="3024327"/>
                  </a:lnTo>
                  <a:lnTo>
                    <a:pt x="128384" y="3059887"/>
                  </a:lnTo>
                  <a:lnTo>
                    <a:pt x="108127" y="3097987"/>
                  </a:lnTo>
                  <a:lnTo>
                    <a:pt x="84188" y="3139897"/>
                  </a:lnTo>
                  <a:lnTo>
                    <a:pt x="59918" y="3183077"/>
                  </a:lnTo>
                  <a:lnTo>
                    <a:pt x="38735" y="3228797"/>
                  </a:lnTo>
                  <a:lnTo>
                    <a:pt x="24028" y="3274517"/>
                  </a:lnTo>
                  <a:lnTo>
                    <a:pt x="19164" y="3320237"/>
                  </a:lnTo>
                  <a:lnTo>
                    <a:pt x="5753" y="3339287"/>
                  </a:lnTo>
                  <a:lnTo>
                    <a:pt x="0" y="3367227"/>
                  </a:lnTo>
                  <a:lnTo>
                    <a:pt x="3035" y="3393897"/>
                  </a:lnTo>
                  <a:lnTo>
                    <a:pt x="15989" y="3409137"/>
                  </a:lnTo>
                  <a:lnTo>
                    <a:pt x="25882" y="3451047"/>
                  </a:lnTo>
                  <a:lnTo>
                    <a:pt x="40716" y="3487877"/>
                  </a:lnTo>
                  <a:lnTo>
                    <a:pt x="59931" y="3520897"/>
                  </a:lnTo>
                  <a:lnTo>
                    <a:pt x="109372" y="3574237"/>
                  </a:lnTo>
                  <a:lnTo>
                    <a:pt x="169887" y="3609797"/>
                  </a:lnTo>
                  <a:lnTo>
                    <a:pt x="237159" y="3627577"/>
                  </a:lnTo>
                  <a:lnTo>
                    <a:pt x="271983" y="3630117"/>
                  </a:lnTo>
                  <a:lnTo>
                    <a:pt x="306882" y="3628847"/>
                  </a:lnTo>
                  <a:lnTo>
                    <a:pt x="341312" y="3623767"/>
                  </a:lnTo>
                  <a:lnTo>
                    <a:pt x="370560" y="3614877"/>
                  </a:lnTo>
                  <a:lnTo>
                    <a:pt x="374738" y="3613607"/>
                  </a:lnTo>
                  <a:lnTo>
                    <a:pt x="436410" y="3581857"/>
                  </a:lnTo>
                  <a:lnTo>
                    <a:pt x="487565" y="3533597"/>
                  </a:lnTo>
                  <a:lnTo>
                    <a:pt x="523913" y="3468827"/>
                  </a:lnTo>
                  <a:lnTo>
                    <a:pt x="535178" y="3430727"/>
                  </a:lnTo>
                  <a:lnTo>
                    <a:pt x="539140" y="3402787"/>
                  </a:lnTo>
                  <a:lnTo>
                    <a:pt x="541134" y="3388817"/>
                  </a:lnTo>
                  <a:lnTo>
                    <a:pt x="545096" y="336976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7515606" y="3492246"/>
              <a:ext cx="125095" cy="76200"/>
            </a:xfrm>
            <a:custGeom>
              <a:avLst/>
              <a:gdLst/>
              <a:ahLst/>
              <a:cxnLst/>
              <a:rect l="l" t="t" r="r" b="b"/>
              <a:pathLst>
                <a:path w="125095" h="76200">
                  <a:moveTo>
                    <a:pt x="0" y="0"/>
                  </a:moveTo>
                  <a:lnTo>
                    <a:pt x="25955" y="25532"/>
                  </a:lnTo>
                  <a:lnTo>
                    <a:pt x="56769" y="45958"/>
                  </a:lnTo>
                  <a:lnTo>
                    <a:pt x="90439" y="62454"/>
                  </a:lnTo>
                  <a:lnTo>
                    <a:pt x="124968" y="76199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6196584" y="1644395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5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76DC35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6569821" y="1408557"/>
              <a:ext cx="220907" cy="22974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6516643" y="1619377"/>
              <a:ext cx="334010" cy="235585"/>
            </a:xfrm>
            <a:custGeom>
              <a:avLst/>
              <a:gdLst/>
              <a:ahLst/>
              <a:cxnLst/>
              <a:rect l="l" t="t" r="r" b="b"/>
              <a:pathLst>
                <a:path w="334009" h="235585">
                  <a:moveTo>
                    <a:pt x="174098" y="0"/>
                  </a:moveTo>
                  <a:lnTo>
                    <a:pt x="123390" y="2230"/>
                  </a:lnTo>
                  <a:lnTo>
                    <a:pt x="82713" y="15178"/>
                  </a:lnTo>
                  <a:lnTo>
                    <a:pt x="51216" y="37368"/>
                  </a:lnTo>
                  <a:lnTo>
                    <a:pt x="12356" y="103575"/>
                  </a:lnTo>
                  <a:lnTo>
                    <a:pt x="3291" y="144643"/>
                  </a:lnTo>
                  <a:lnTo>
                    <a:pt x="0" y="189053"/>
                  </a:lnTo>
                  <a:lnTo>
                    <a:pt x="1632" y="235331"/>
                  </a:lnTo>
                  <a:lnTo>
                    <a:pt x="56717" y="234952"/>
                  </a:lnTo>
                  <a:lnTo>
                    <a:pt x="164970" y="234823"/>
                  </a:lnTo>
                  <a:lnTo>
                    <a:pt x="219018" y="233957"/>
                  </a:lnTo>
                  <a:lnTo>
                    <a:pt x="273603" y="231814"/>
                  </a:lnTo>
                  <a:lnTo>
                    <a:pt x="329165" y="227837"/>
                  </a:lnTo>
                  <a:lnTo>
                    <a:pt x="333425" y="179491"/>
                  </a:lnTo>
                  <a:lnTo>
                    <a:pt x="332385" y="134623"/>
                  </a:lnTo>
                  <a:lnTo>
                    <a:pt x="325318" y="94334"/>
                  </a:lnTo>
                  <a:lnTo>
                    <a:pt x="290190" y="31883"/>
                  </a:lnTo>
                  <a:lnTo>
                    <a:pt x="222219" y="924"/>
                  </a:lnTo>
                  <a:lnTo>
                    <a:pt x="174098" y="0"/>
                  </a:lnTo>
                  <a:close/>
                </a:path>
              </a:pathLst>
            </a:custGeom>
            <a:solidFill>
              <a:srgbClr val="E2EA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6485572" y="1856263"/>
              <a:ext cx="398145" cy="556260"/>
            </a:xfrm>
            <a:custGeom>
              <a:avLst/>
              <a:gdLst/>
              <a:ahLst/>
              <a:cxnLst/>
              <a:rect l="l" t="t" r="r" b="b"/>
              <a:pathLst>
                <a:path w="398145" h="556260">
                  <a:moveTo>
                    <a:pt x="259246" y="0"/>
                  </a:moveTo>
                  <a:lnTo>
                    <a:pt x="243522" y="1365"/>
                  </a:lnTo>
                  <a:lnTo>
                    <a:pt x="245218" y="45788"/>
                  </a:lnTo>
                  <a:lnTo>
                    <a:pt x="250689" y="78469"/>
                  </a:lnTo>
                  <a:lnTo>
                    <a:pt x="257423" y="101457"/>
                  </a:lnTo>
                  <a:lnTo>
                    <a:pt x="262909" y="116803"/>
                  </a:lnTo>
                  <a:lnTo>
                    <a:pt x="264636" y="126555"/>
                  </a:lnTo>
                  <a:lnTo>
                    <a:pt x="260091" y="132764"/>
                  </a:lnTo>
                  <a:lnTo>
                    <a:pt x="246763" y="137480"/>
                  </a:lnTo>
                  <a:lnTo>
                    <a:pt x="222141" y="142751"/>
                  </a:lnTo>
                  <a:lnTo>
                    <a:pt x="183713" y="150629"/>
                  </a:lnTo>
                  <a:lnTo>
                    <a:pt x="128968" y="163163"/>
                  </a:lnTo>
                  <a:lnTo>
                    <a:pt x="119518" y="136022"/>
                  </a:lnTo>
                  <a:lnTo>
                    <a:pt x="135858" y="95869"/>
                  </a:lnTo>
                  <a:lnTo>
                    <a:pt x="155293" y="49738"/>
                  </a:lnTo>
                  <a:lnTo>
                    <a:pt x="155130" y="4667"/>
                  </a:lnTo>
                  <a:lnTo>
                    <a:pt x="111458" y="5048"/>
                  </a:lnTo>
                  <a:lnTo>
                    <a:pt x="70167" y="5810"/>
                  </a:lnTo>
                  <a:lnTo>
                    <a:pt x="71538" y="29993"/>
                  </a:lnTo>
                  <a:lnTo>
                    <a:pt x="69802" y="58689"/>
                  </a:lnTo>
                  <a:lnTo>
                    <a:pt x="61612" y="86981"/>
                  </a:lnTo>
                  <a:lnTo>
                    <a:pt x="43624" y="109950"/>
                  </a:lnTo>
                  <a:lnTo>
                    <a:pt x="28396" y="124652"/>
                  </a:lnTo>
                  <a:lnTo>
                    <a:pt x="19145" y="144510"/>
                  </a:lnTo>
                  <a:lnTo>
                    <a:pt x="20800" y="162867"/>
                  </a:lnTo>
                  <a:lnTo>
                    <a:pt x="38290" y="173069"/>
                  </a:lnTo>
                  <a:lnTo>
                    <a:pt x="41846" y="172815"/>
                  </a:lnTo>
                  <a:lnTo>
                    <a:pt x="45021" y="175482"/>
                  </a:lnTo>
                  <a:lnTo>
                    <a:pt x="45529" y="182721"/>
                  </a:lnTo>
                  <a:lnTo>
                    <a:pt x="42735" y="185769"/>
                  </a:lnTo>
                  <a:lnTo>
                    <a:pt x="39179" y="186023"/>
                  </a:lnTo>
                  <a:lnTo>
                    <a:pt x="13469" y="203340"/>
                  </a:lnTo>
                  <a:lnTo>
                    <a:pt x="0" y="231028"/>
                  </a:lnTo>
                  <a:lnTo>
                    <a:pt x="3389" y="259264"/>
                  </a:lnTo>
                  <a:lnTo>
                    <a:pt x="28257" y="278225"/>
                  </a:lnTo>
                  <a:lnTo>
                    <a:pt x="30035" y="284702"/>
                  </a:lnTo>
                  <a:lnTo>
                    <a:pt x="33718" y="293592"/>
                  </a:lnTo>
                  <a:lnTo>
                    <a:pt x="35242" y="300196"/>
                  </a:lnTo>
                  <a:lnTo>
                    <a:pt x="21482" y="310524"/>
                  </a:lnTo>
                  <a:lnTo>
                    <a:pt x="9175" y="321865"/>
                  </a:lnTo>
                  <a:lnTo>
                    <a:pt x="1202" y="334468"/>
                  </a:lnTo>
                  <a:lnTo>
                    <a:pt x="444" y="348583"/>
                  </a:lnTo>
                  <a:lnTo>
                    <a:pt x="3823" y="358892"/>
                  </a:lnTo>
                  <a:lnTo>
                    <a:pt x="11001" y="366950"/>
                  </a:lnTo>
                  <a:lnTo>
                    <a:pt x="21536" y="372461"/>
                  </a:lnTo>
                  <a:lnTo>
                    <a:pt x="34988" y="375126"/>
                  </a:lnTo>
                  <a:lnTo>
                    <a:pt x="38568" y="384036"/>
                  </a:lnTo>
                  <a:lnTo>
                    <a:pt x="24479" y="399732"/>
                  </a:lnTo>
                  <a:lnTo>
                    <a:pt x="8628" y="421382"/>
                  </a:lnTo>
                  <a:lnTo>
                    <a:pt x="6921" y="448151"/>
                  </a:lnTo>
                  <a:lnTo>
                    <a:pt x="24840" y="471257"/>
                  </a:lnTo>
                  <a:lnTo>
                    <a:pt x="54737" y="477265"/>
                  </a:lnTo>
                  <a:lnTo>
                    <a:pt x="88824" y="473797"/>
                  </a:lnTo>
                  <a:lnTo>
                    <a:pt x="119316" y="468471"/>
                  </a:lnTo>
                  <a:lnTo>
                    <a:pt x="146315" y="463024"/>
                  </a:lnTo>
                  <a:lnTo>
                    <a:pt x="158419" y="464369"/>
                  </a:lnTo>
                  <a:lnTo>
                    <a:pt x="159614" y="471144"/>
                  </a:lnTo>
                  <a:lnTo>
                    <a:pt x="153886" y="481988"/>
                  </a:lnTo>
                  <a:lnTo>
                    <a:pt x="145224" y="495538"/>
                  </a:lnTo>
                  <a:lnTo>
                    <a:pt x="137613" y="510433"/>
                  </a:lnTo>
                  <a:lnTo>
                    <a:pt x="135041" y="525311"/>
                  </a:lnTo>
                  <a:lnTo>
                    <a:pt x="141493" y="538810"/>
                  </a:lnTo>
                  <a:lnTo>
                    <a:pt x="160958" y="549570"/>
                  </a:lnTo>
                  <a:lnTo>
                    <a:pt x="197421" y="556228"/>
                  </a:lnTo>
                  <a:lnTo>
                    <a:pt x="243206" y="546606"/>
                  </a:lnTo>
                  <a:lnTo>
                    <a:pt x="289861" y="534114"/>
                  </a:lnTo>
                  <a:lnTo>
                    <a:pt x="333920" y="516169"/>
                  </a:lnTo>
                  <a:lnTo>
                    <a:pt x="371919" y="490188"/>
                  </a:lnTo>
                  <a:lnTo>
                    <a:pt x="383045" y="464726"/>
                  </a:lnTo>
                  <a:lnTo>
                    <a:pt x="379396" y="444039"/>
                  </a:lnTo>
                  <a:lnTo>
                    <a:pt x="364579" y="427662"/>
                  </a:lnTo>
                  <a:lnTo>
                    <a:pt x="342201" y="415131"/>
                  </a:lnTo>
                  <a:lnTo>
                    <a:pt x="365506" y="389461"/>
                  </a:lnTo>
                  <a:lnTo>
                    <a:pt x="371526" y="376465"/>
                  </a:lnTo>
                  <a:lnTo>
                    <a:pt x="370522" y="358362"/>
                  </a:lnTo>
                  <a:lnTo>
                    <a:pt x="356445" y="335145"/>
                  </a:lnTo>
                  <a:lnTo>
                    <a:pt x="333533" y="325691"/>
                  </a:lnTo>
                  <a:lnTo>
                    <a:pt x="317051" y="320857"/>
                  </a:lnTo>
                  <a:lnTo>
                    <a:pt x="322262" y="311499"/>
                  </a:lnTo>
                  <a:lnTo>
                    <a:pt x="364638" y="299059"/>
                  </a:lnTo>
                  <a:lnTo>
                    <a:pt x="386667" y="274177"/>
                  </a:lnTo>
                  <a:lnTo>
                    <a:pt x="382430" y="247223"/>
                  </a:lnTo>
                  <a:lnTo>
                    <a:pt x="346011" y="228568"/>
                  </a:lnTo>
                  <a:lnTo>
                    <a:pt x="340931" y="228568"/>
                  </a:lnTo>
                  <a:lnTo>
                    <a:pt x="335597" y="228060"/>
                  </a:lnTo>
                  <a:lnTo>
                    <a:pt x="335597" y="221964"/>
                  </a:lnTo>
                  <a:lnTo>
                    <a:pt x="347033" y="214280"/>
                  </a:lnTo>
                  <a:lnTo>
                    <a:pt x="365077" y="210407"/>
                  </a:lnTo>
                  <a:lnTo>
                    <a:pt x="383907" y="204533"/>
                  </a:lnTo>
                  <a:lnTo>
                    <a:pt x="397700" y="190849"/>
                  </a:lnTo>
                  <a:lnTo>
                    <a:pt x="397808" y="161137"/>
                  </a:lnTo>
                  <a:lnTo>
                    <a:pt x="383981" y="137509"/>
                  </a:lnTo>
                  <a:lnTo>
                    <a:pt x="362747" y="116830"/>
                  </a:lnTo>
                  <a:lnTo>
                    <a:pt x="340635" y="95962"/>
                  </a:lnTo>
                  <a:lnTo>
                    <a:pt x="324175" y="71769"/>
                  </a:lnTo>
                  <a:lnTo>
                    <a:pt x="319896" y="41112"/>
                  </a:lnTo>
                  <a:lnTo>
                    <a:pt x="334327" y="857"/>
                  </a:lnTo>
                  <a:lnTo>
                    <a:pt x="310459" y="1079"/>
                  </a:lnTo>
                  <a:lnTo>
                    <a:pt x="283495" y="349"/>
                  </a:lnTo>
                  <a:lnTo>
                    <a:pt x="259246" y="0"/>
                  </a:lnTo>
                  <a:close/>
                </a:path>
              </a:pathLst>
            </a:custGeom>
            <a:solidFill>
              <a:srgbClr val="CFE4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6478346" y="0"/>
              <a:ext cx="414655" cy="2421255"/>
            </a:xfrm>
            <a:custGeom>
              <a:avLst/>
              <a:gdLst/>
              <a:ahLst/>
              <a:cxnLst/>
              <a:rect l="l" t="t" r="r" b="b"/>
              <a:pathLst>
                <a:path w="414654" h="2421255">
                  <a:moveTo>
                    <a:pt x="414261" y="2040216"/>
                  </a:moveTo>
                  <a:lnTo>
                    <a:pt x="406831" y="2003386"/>
                  </a:lnTo>
                  <a:lnTo>
                    <a:pt x="392315" y="1989543"/>
                  </a:lnTo>
                  <a:lnTo>
                    <a:pt x="392315" y="2027516"/>
                  </a:lnTo>
                  <a:lnTo>
                    <a:pt x="388010" y="2047836"/>
                  </a:lnTo>
                  <a:lnTo>
                    <a:pt x="363524" y="2060536"/>
                  </a:lnTo>
                  <a:lnTo>
                    <a:pt x="363778" y="2060536"/>
                  </a:lnTo>
                  <a:lnTo>
                    <a:pt x="318122" y="2070696"/>
                  </a:lnTo>
                  <a:lnTo>
                    <a:pt x="229082" y="2088476"/>
                  </a:lnTo>
                  <a:lnTo>
                    <a:pt x="47294" y="2127847"/>
                  </a:lnTo>
                  <a:lnTo>
                    <a:pt x="39001" y="2126577"/>
                  </a:lnTo>
                  <a:lnTo>
                    <a:pt x="30683" y="2121497"/>
                  </a:lnTo>
                  <a:lnTo>
                    <a:pt x="23469" y="2115147"/>
                  </a:lnTo>
                  <a:lnTo>
                    <a:pt x="18465" y="2107527"/>
                  </a:lnTo>
                  <a:lnTo>
                    <a:pt x="17716" y="2084666"/>
                  </a:lnTo>
                  <a:lnTo>
                    <a:pt x="36385" y="2064346"/>
                  </a:lnTo>
                  <a:lnTo>
                    <a:pt x="113550" y="2035136"/>
                  </a:lnTo>
                  <a:lnTo>
                    <a:pt x="162864" y="2024976"/>
                  </a:lnTo>
                  <a:lnTo>
                    <a:pt x="213182" y="2016086"/>
                  </a:lnTo>
                  <a:lnTo>
                    <a:pt x="220980" y="2014816"/>
                  </a:lnTo>
                  <a:lnTo>
                    <a:pt x="259930" y="2008466"/>
                  </a:lnTo>
                  <a:lnTo>
                    <a:pt x="298488" y="2000846"/>
                  </a:lnTo>
                  <a:lnTo>
                    <a:pt x="324281" y="1993226"/>
                  </a:lnTo>
                  <a:lnTo>
                    <a:pt x="330377" y="1989416"/>
                  </a:lnTo>
                  <a:lnTo>
                    <a:pt x="332244" y="1981796"/>
                  </a:lnTo>
                  <a:lnTo>
                    <a:pt x="329780" y="1976716"/>
                  </a:lnTo>
                  <a:lnTo>
                    <a:pt x="322884" y="1974176"/>
                  </a:lnTo>
                  <a:lnTo>
                    <a:pt x="288594" y="1981796"/>
                  </a:lnTo>
                  <a:lnTo>
                    <a:pt x="273634" y="1955126"/>
                  </a:lnTo>
                  <a:lnTo>
                    <a:pt x="268655" y="1939137"/>
                  </a:lnTo>
                  <a:lnTo>
                    <a:pt x="268655" y="1986876"/>
                  </a:lnTo>
                  <a:lnTo>
                    <a:pt x="134150" y="2014816"/>
                  </a:lnTo>
                  <a:lnTo>
                    <a:pt x="134429" y="1990686"/>
                  </a:lnTo>
                  <a:lnTo>
                    <a:pt x="151828" y="1958936"/>
                  </a:lnTo>
                  <a:lnTo>
                    <a:pt x="168960" y="1917026"/>
                  </a:lnTo>
                  <a:lnTo>
                    <a:pt x="168452" y="1864956"/>
                  </a:lnTo>
                  <a:lnTo>
                    <a:pt x="168452" y="1863686"/>
                  </a:lnTo>
                  <a:lnTo>
                    <a:pt x="244144" y="1862416"/>
                  </a:lnTo>
                  <a:lnTo>
                    <a:pt x="242087" y="1895436"/>
                  </a:lnTo>
                  <a:lnTo>
                    <a:pt x="245567" y="1927186"/>
                  </a:lnTo>
                  <a:lnTo>
                    <a:pt x="254431" y="1957666"/>
                  </a:lnTo>
                  <a:lnTo>
                    <a:pt x="268528" y="1986876"/>
                  </a:lnTo>
                  <a:lnTo>
                    <a:pt x="268655" y="1986876"/>
                  </a:lnTo>
                  <a:lnTo>
                    <a:pt x="268655" y="1939137"/>
                  </a:lnTo>
                  <a:lnTo>
                    <a:pt x="264147" y="1924646"/>
                  </a:lnTo>
                  <a:lnTo>
                    <a:pt x="260261" y="1894166"/>
                  </a:lnTo>
                  <a:lnTo>
                    <a:pt x="262178" y="1862416"/>
                  </a:lnTo>
                  <a:lnTo>
                    <a:pt x="330123" y="1861146"/>
                  </a:lnTo>
                  <a:lnTo>
                    <a:pt x="317347" y="1895436"/>
                  </a:lnTo>
                  <a:lnTo>
                    <a:pt x="319659" y="1930996"/>
                  </a:lnTo>
                  <a:lnTo>
                    <a:pt x="335140" y="1962746"/>
                  </a:lnTo>
                  <a:lnTo>
                    <a:pt x="361873" y="1988146"/>
                  </a:lnTo>
                  <a:lnTo>
                    <a:pt x="381812" y="2004656"/>
                  </a:lnTo>
                  <a:lnTo>
                    <a:pt x="392315" y="2027516"/>
                  </a:lnTo>
                  <a:lnTo>
                    <a:pt x="392315" y="1989543"/>
                  </a:lnTo>
                  <a:lnTo>
                    <a:pt x="377545" y="1975446"/>
                  </a:lnTo>
                  <a:lnTo>
                    <a:pt x="349059" y="1948776"/>
                  </a:lnTo>
                  <a:lnTo>
                    <a:pt x="334403" y="1913216"/>
                  </a:lnTo>
                  <a:lnTo>
                    <a:pt x="346633" y="1862416"/>
                  </a:lnTo>
                  <a:lnTo>
                    <a:pt x="352501" y="1861146"/>
                  </a:lnTo>
                  <a:lnTo>
                    <a:pt x="363715" y="1859876"/>
                  </a:lnTo>
                  <a:lnTo>
                    <a:pt x="374065" y="1853526"/>
                  </a:lnTo>
                  <a:lnTo>
                    <a:pt x="375526" y="1848446"/>
                  </a:lnTo>
                  <a:lnTo>
                    <a:pt x="377367" y="1842096"/>
                  </a:lnTo>
                  <a:lnTo>
                    <a:pt x="381342" y="1796376"/>
                  </a:lnTo>
                  <a:lnTo>
                    <a:pt x="380555" y="1749386"/>
                  </a:lnTo>
                  <a:lnTo>
                    <a:pt x="372110" y="1704936"/>
                  </a:lnTo>
                  <a:lnTo>
                    <a:pt x="365213" y="1690179"/>
                  </a:lnTo>
                  <a:lnTo>
                    <a:pt x="365213" y="1791296"/>
                  </a:lnTo>
                  <a:lnTo>
                    <a:pt x="359460" y="1842096"/>
                  </a:lnTo>
                  <a:lnTo>
                    <a:pt x="151523" y="1846326"/>
                  </a:lnTo>
                  <a:lnTo>
                    <a:pt x="151523" y="1915756"/>
                  </a:lnTo>
                  <a:lnTo>
                    <a:pt x="135089" y="1953856"/>
                  </a:lnTo>
                  <a:lnTo>
                    <a:pt x="117208" y="1986876"/>
                  </a:lnTo>
                  <a:lnTo>
                    <a:pt x="114223" y="2019896"/>
                  </a:lnTo>
                  <a:lnTo>
                    <a:pt x="93268" y="2023706"/>
                  </a:lnTo>
                  <a:lnTo>
                    <a:pt x="67627" y="2027516"/>
                  </a:lnTo>
                  <a:lnTo>
                    <a:pt x="45618" y="2023706"/>
                  </a:lnTo>
                  <a:lnTo>
                    <a:pt x="35598" y="2007196"/>
                  </a:lnTo>
                  <a:lnTo>
                    <a:pt x="35725" y="2007196"/>
                  </a:lnTo>
                  <a:lnTo>
                    <a:pt x="59715" y="1971636"/>
                  </a:lnTo>
                  <a:lnTo>
                    <a:pt x="78955" y="1948776"/>
                  </a:lnTo>
                  <a:lnTo>
                    <a:pt x="90081" y="1919566"/>
                  </a:lnTo>
                  <a:lnTo>
                    <a:pt x="89700" y="1866226"/>
                  </a:lnTo>
                  <a:lnTo>
                    <a:pt x="150152" y="1864956"/>
                  </a:lnTo>
                  <a:lnTo>
                    <a:pt x="151523" y="1915756"/>
                  </a:lnTo>
                  <a:lnTo>
                    <a:pt x="151523" y="1846326"/>
                  </a:lnTo>
                  <a:lnTo>
                    <a:pt x="46405" y="1848446"/>
                  </a:lnTo>
                  <a:lnTo>
                    <a:pt x="46266" y="1798916"/>
                  </a:lnTo>
                  <a:lnTo>
                    <a:pt x="52578" y="1748116"/>
                  </a:lnTo>
                  <a:lnTo>
                    <a:pt x="68275" y="1701126"/>
                  </a:lnTo>
                  <a:lnTo>
                    <a:pt x="96354" y="1663026"/>
                  </a:lnTo>
                  <a:lnTo>
                    <a:pt x="139750" y="1636356"/>
                  </a:lnTo>
                  <a:lnTo>
                    <a:pt x="168071" y="1630006"/>
                  </a:lnTo>
                  <a:lnTo>
                    <a:pt x="190728" y="1624926"/>
                  </a:lnTo>
                  <a:lnTo>
                    <a:pt x="235966" y="1623656"/>
                  </a:lnTo>
                  <a:lnTo>
                    <a:pt x="275082" y="1631276"/>
                  </a:lnTo>
                  <a:lnTo>
                    <a:pt x="333387" y="1673186"/>
                  </a:lnTo>
                  <a:lnTo>
                    <a:pt x="362534" y="1745576"/>
                  </a:lnTo>
                  <a:lnTo>
                    <a:pt x="365213" y="1791296"/>
                  </a:lnTo>
                  <a:lnTo>
                    <a:pt x="365213" y="1690179"/>
                  </a:lnTo>
                  <a:lnTo>
                    <a:pt x="353123" y="1664296"/>
                  </a:lnTo>
                  <a:lnTo>
                    <a:pt x="320725" y="1631276"/>
                  </a:lnTo>
                  <a:lnTo>
                    <a:pt x="321094" y="1623656"/>
                  </a:lnTo>
                  <a:lnTo>
                    <a:pt x="321221" y="1621116"/>
                  </a:lnTo>
                  <a:lnTo>
                    <a:pt x="322529" y="1594446"/>
                  </a:lnTo>
                  <a:lnTo>
                    <a:pt x="323240" y="1555076"/>
                  </a:lnTo>
                  <a:lnTo>
                    <a:pt x="323443" y="1543646"/>
                  </a:lnTo>
                  <a:lnTo>
                    <a:pt x="319481" y="1492846"/>
                  </a:lnTo>
                  <a:lnTo>
                    <a:pt x="318249" y="1489036"/>
                  </a:lnTo>
                  <a:lnTo>
                    <a:pt x="308317" y="1458556"/>
                  </a:lnTo>
                  <a:lnTo>
                    <a:pt x="306654" y="1453476"/>
                  </a:lnTo>
                  <a:lnTo>
                    <a:pt x="303199" y="1451610"/>
                  </a:lnTo>
                  <a:lnTo>
                    <a:pt x="303199" y="1621116"/>
                  </a:lnTo>
                  <a:lnTo>
                    <a:pt x="255524" y="1608416"/>
                  </a:lnTo>
                  <a:lnTo>
                    <a:pt x="206743" y="1605876"/>
                  </a:lnTo>
                  <a:lnTo>
                    <a:pt x="158419" y="1613496"/>
                  </a:lnTo>
                  <a:lnTo>
                    <a:pt x="112191" y="1630006"/>
                  </a:lnTo>
                  <a:lnTo>
                    <a:pt x="111302" y="1623656"/>
                  </a:lnTo>
                  <a:lnTo>
                    <a:pt x="110515" y="1616036"/>
                  </a:lnTo>
                  <a:lnTo>
                    <a:pt x="109804" y="1609686"/>
                  </a:lnTo>
                  <a:lnTo>
                    <a:pt x="109143" y="1602066"/>
                  </a:lnTo>
                  <a:lnTo>
                    <a:pt x="181698" y="1584286"/>
                  </a:lnTo>
                  <a:lnTo>
                    <a:pt x="300913" y="1555076"/>
                  </a:lnTo>
                  <a:lnTo>
                    <a:pt x="303199" y="1621116"/>
                  </a:lnTo>
                  <a:lnTo>
                    <a:pt x="303199" y="1451610"/>
                  </a:lnTo>
                  <a:lnTo>
                    <a:pt x="300151" y="1449946"/>
                  </a:lnTo>
                  <a:lnTo>
                    <a:pt x="300151" y="1536026"/>
                  </a:lnTo>
                  <a:lnTo>
                    <a:pt x="107619" y="1584286"/>
                  </a:lnTo>
                  <a:lnTo>
                    <a:pt x="107061" y="1574126"/>
                  </a:lnTo>
                  <a:lnTo>
                    <a:pt x="106705" y="1565236"/>
                  </a:lnTo>
                  <a:lnTo>
                    <a:pt x="106514" y="1555076"/>
                  </a:lnTo>
                  <a:lnTo>
                    <a:pt x="106476" y="1546186"/>
                  </a:lnTo>
                  <a:lnTo>
                    <a:pt x="154228" y="1536026"/>
                  </a:lnTo>
                  <a:lnTo>
                    <a:pt x="165315" y="1532216"/>
                  </a:lnTo>
                  <a:lnTo>
                    <a:pt x="250342" y="1503006"/>
                  </a:lnTo>
                  <a:lnTo>
                    <a:pt x="298246" y="1489036"/>
                  </a:lnTo>
                  <a:lnTo>
                    <a:pt x="298627" y="1489036"/>
                  </a:lnTo>
                  <a:lnTo>
                    <a:pt x="300151" y="1536026"/>
                  </a:lnTo>
                  <a:lnTo>
                    <a:pt x="300151" y="1449946"/>
                  </a:lnTo>
                  <a:lnTo>
                    <a:pt x="297484" y="1448498"/>
                  </a:lnTo>
                  <a:lnTo>
                    <a:pt x="297484" y="1469986"/>
                  </a:lnTo>
                  <a:lnTo>
                    <a:pt x="153911" y="1515706"/>
                  </a:lnTo>
                  <a:lnTo>
                    <a:pt x="106857" y="1532216"/>
                  </a:lnTo>
                  <a:lnTo>
                    <a:pt x="107289" y="1518246"/>
                  </a:lnTo>
                  <a:lnTo>
                    <a:pt x="107289" y="1503006"/>
                  </a:lnTo>
                  <a:lnTo>
                    <a:pt x="108635" y="1487766"/>
                  </a:lnTo>
                  <a:lnTo>
                    <a:pt x="113080" y="1475066"/>
                  </a:lnTo>
                  <a:lnTo>
                    <a:pt x="113449" y="1475066"/>
                  </a:lnTo>
                  <a:lnTo>
                    <a:pt x="154228" y="1471256"/>
                  </a:lnTo>
                  <a:lnTo>
                    <a:pt x="217424" y="1462366"/>
                  </a:lnTo>
                  <a:lnTo>
                    <a:pt x="274637" y="1458556"/>
                  </a:lnTo>
                  <a:lnTo>
                    <a:pt x="297484" y="1469986"/>
                  </a:lnTo>
                  <a:lnTo>
                    <a:pt x="297484" y="1448498"/>
                  </a:lnTo>
                  <a:lnTo>
                    <a:pt x="280974" y="1439506"/>
                  </a:lnTo>
                  <a:lnTo>
                    <a:pt x="262305" y="1419834"/>
                  </a:lnTo>
                  <a:lnTo>
                    <a:pt x="262305" y="1440776"/>
                  </a:lnTo>
                  <a:lnTo>
                    <a:pt x="230682" y="1444586"/>
                  </a:lnTo>
                  <a:lnTo>
                    <a:pt x="167424" y="1450936"/>
                  </a:lnTo>
                  <a:lnTo>
                    <a:pt x="135801" y="1453476"/>
                  </a:lnTo>
                  <a:lnTo>
                    <a:pt x="143637" y="1436966"/>
                  </a:lnTo>
                  <a:lnTo>
                    <a:pt x="159600" y="1426806"/>
                  </a:lnTo>
                  <a:lnTo>
                    <a:pt x="179260" y="1421726"/>
                  </a:lnTo>
                  <a:lnTo>
                    <a:pt x="198170" y="1419186"/>
                  </a:lnTo>
                  <a:lnTo>
                    <a:pt x="198424" y="1419186"/>
                  </a:lnTo>
                  <a:lnTo>
                    <a:pt x="215988" y="1417916"/>
                  </a:lnTo>
                  <a:lnTo>
                    <a:pt x="235267" y="1420456"/>
                  </a:lnTo>
                  <a:lnTo>
                    <a:pt x="252082" y="1426806"/>
                  </a:lnTo>
                  <a:lnTo>
                    <a:pt x="262305" y="1440776"/>
                  </a:lnTo>
                  <a:lnTo>
                    <a:pt x="262305" y="1419834"/>
                  </a:lnTo>
                  <a:lnTo>
                    <a:pt x="260489" y="1417916"/>
                  </a:lnTo>
                  <a:lnTo>
                    <a:pt x="256882" y="1414106"/>
                  </a:lnTo>
                  <a:lnTo>
                    <a:pt x="216255" y="1402676"/>
                  </a:lnTo>
                  <a:lnTo>
                    <a:pt x="208965" y="1403299"/>
                  </a:lnTo>
                  <a:lnTo>
                    <a:pt x="208965" y="0"/>
                  </a:lnTo>
                  <a:lnTo>
                    <a:pt x="190677" y="0"/>
                  </a:lnTo>
                  <a:lnTo>
                    <a:pt x="190677" y="1404848"/>
                  </a:lnTo>
                  <a:lnTo>
                    <a:pt x="171373" y="1406486"/>
                  </a:lnTo>
                  <a:lnTo>
                    <a:pt x="134493" y="1424266"/>
                  </a:lnTo>
                  <a:lnTo>
                    <a:pt x="117906" y="1456016"/>
                  </a:lnTo>
                  <a:lnTo>
                    <a:pt x="95872" y="1473796"/>
                  </a:lnTo>
                  <a:lnTo>
                    <a:pt x="87566" y="1511896"/>
                  </a:lnTo>
                  <a:lnTo>
                    <a:pt x="87985" y="1561426"/>
                  </a:lnTo>
                  <a:lnTo>
                    <a:pt x="95046" y="1641436"/>
                  </a:lnTo>
                  <a:lnTo>
                    <a:pt x="63449" y="1674456"/>
                  </a:lnTo>
                  <a:lnTo>
                    <a:pt x="43421" y="1715096"/>
                  </a:lnTo>
                  <a:lnTo>
                    <a:pt x="32499" y="1759546"/>
                  </a:lnTo>
                  <a:lnTo>
                    <a:pt x="28244" y="1805266"/>
                  </a:lnTo>
                  <a:lnTo>
                    <a:pt x="28244" y="1850986"/>
                  </a:lnTo>
                  <a:lnTo>
                    <a:pt x="33337" y="1863686"/>
                  </a:lnTo>
                  <a:lnTo>
                    <a:pt x="45072" y="1867496"/>
                  </a:lnTo>
                  <a:lnTo>
                    <a:pt x="59169" y="1867496"/>
                  </a:lnTo>
                  <a:lnTo>
                    <a:pt x="71424" y="1866226"/>
                  </a:lnTo>
                  <a:lnTo>
                    <a:pt x="73050" y="1892896"/>
                  </a:lnTo>
                  <a:lnTo>
                    <a:pt x="71272" y="1918296"/>
                  </a:lnTo>
                  <a:lnTo>
                    <a:pt x="63474" y="1942426"/>
                  </a:lnTo>
                  <a:lnTo>
                    <a:pt x="47028" y="1962746"/>
                  </a:lnTo>
                  <a:lnTo>
                    <a:pt x="29095" y="1980526"/>
                  </a:lnTo>
                  <a:lnTo>
                    <a:pt x="19138" y="2004656"/>
                  </a:lnTo>
                  <a:lnTo>
                    <a:pt x="22402" y="2026246"/>
                  </a:lnTo>
                  <a:lnTo>
                    <a:pt x="44119" y="2037676"/>
                  </a:lnTo>
                  <a:lnTo>
                    <a:pt x="15494" y="2056726"/>
                  </a:lnTo>
                  <a:lnTo>
                    <a:pt x="0" y="2087206"/>
                  </a:lnTo>
                  <a:lnTo>
                    <a:pt x="2908" y="2118957"/>
                  </a:lnTo>
                  <a:lnTo>
                    <a:pt x="29502" y="2140547"/>
                  </a:lnTo>
                  <a:lnTo>
                    <a:pt x="30784" y="2141817"/>
                  </a:lnTo>
                  <a:lnTo>
                    <a:pt x="31673" y="2154517"/>
                  </a:lnTo>
                  <a:lnTo>
                    <a:pt x="35598" y="2157057"/>
                  </a:lnTo>
                  <a:lnTo>
                    <a:pt x="9042" y="2177377"/>
                  </a:lnTo>
                  <a:lnTo>
                    <a:pt x="393" y="2204047"/>
                  </a:lnTo>
                  <a:lnTo>
                    <a:pt x="10744" y="2228177"/>
                  </a:lnTo>
                  <a:lnTo>
                    <a:pt x="41198" y="2239607"/>
                  </a:lnTo>
                  <a:lnTo>
                    <a:pt x="14643" y="2266277"/>
                  </a:lnTo>
                  <a:lnTo>
                    <a:pt x="6184" y="2299297"/>
                  </a:lnTo>
                  <a:lnTo>
                    <a:pt x="18275" y="2327237"/>
                  </a:lnTo>
                  <a:lnTo>
                    <a:pt x="53378" y="2342477"/>
                  </a:lnTo>
                  <a:lnTo>
                    <a:pt x="80822" y="2339937"/>
                  </a:lnTo>
                  <a:lnTo>
                    <a:pt x="108140" y="2336127"/>
                  </a:lnTo>
                  <a:lnTo>
                    <a:pt x="135382" y="2331047"/>
                  </a:lnTo>
                  <a:lnTo>
                    <a:pt x="162598" y="2327237"/>
                  </a:lnTo>
                  <a:lnTo>
                    <a:pt x="147675" y="2342477"/>
                  </a:lnTo>
                  <a:lnTo>
                    <a:pt x="138379" y="2361527"/>
                  </a:lnTo>
                  <a:lnTo>
                    <a:pt x="136855" y="2381847"/>
                  </a:lnTo>
                  <a:lnTo>
                    <a:pt x="145199" y="2400897"/>
                  </a:lnTo>
                  <a:lnTo>
                    <a:pt x="171056" y="2418677"/>
                  </a:lnTo>
                  <a:lnTo>
                    <a:pt x="202082" y="2421217"/>
                  </a:lnTo>
                  <a:lnTo>
                    <a:pt x="234518" y="2414867"/>
                  </a:lnTo>
                  <a:lnTo>
                    <a:pt x="264591" y="2405977"/>
                  </a:lnTo>
                  <a:lnTo>
                    <a:pt x="278130" y="2402167"/>
                  </a:lnTo>
                  <a:lnTo>
                    <a:pt x="328485" y="2386927"/>
                  </a:lnTo>
                  <a:lnTo>
                    <a:pt x="383717" y="2352637"/>
                  </a:lnTo>
                  <a:lnTo>
                    <a:pt x="395147" y="2329777"/>
                  </a:lnTo>
                  <a:lnTo>
                    <a:pt x="393661" y="2304377"/>
                  </a:lnTo>
                  <a:lnTo>
                    <a:pt x="386511" y="2292947"/>
                  </a:lnTo>
                  <a:lnTo>
                    <a:pt x="380161" y="2282787"/>
                  </a:lnTo>
                  <a:lnTo>
                    <a:pt x="378269" y="2282012"/>
                  </a:lnTo>
                  <a:lnTo>
                    <a:pt x="378269" y="2325967"/>
                  </a:lnTo>
                  <a:lnTo>
                    <a:pt x="359283" y="2351367"/>
                  </a:lnTo>
                  <a:lnTo>
                    <a:pt x="324116" y="2370417"/>
                  </a:lnTo>
                  <a:lnTo>
                    <a:pt x="290245" y="2379307"/>
                  </a:lnTo>
                  <a:lnTo>
                    <a:pt x="262953" y="2386927"/>
                  </a:lnTo>
                  <a:lnTo>
                    <a:pt x="235394" y="2397087"/>
                  </a:lnTo>
                  <a:lnTo>
                    <a:pt x="207568" y="2402167"/>
                  </a:lnTo>
                  <a:lnTo>
                    <a:pt x="179501" y="2400897"/>
                  </a:lnTo>
                  <a:lnTo>
                    <a:pt x="167424" y="2394547"/>
                  </a:lnTo>
                  <a:lnTo>
                    <a:pt x="158648" y="2385657"/>
                  </a:lnTo>
                  <a:lnTo>
                    <a:pt x="154622" y="2374227"/>
                  </a:lnTo>
                  <a:lnTo>
                    <a:pt x="156768" y="2360257"/>
                  </a:lnTo>
                  <a:lnTo>
                    <a:pt x="175856" y="2342477"/>
                  </a:lnTo>
                  <a:lnTo>
                    <a:pt x="207149" y="2327237"/>
                  </a:lnTo>
                  <a:lnTo>
                    <a:pt x="217576" y="2322157"/>
                  </a:lnTo>
                  <a:lnTo>
                    <a:pt x="270395" y="2303107"/>
                  </a:lnTo>
                  <a:lnTo>
                    <a:pt x="322834" y="2292947"/>
                  </a:lnTo>
                  <a:lnTo>
                    <a:pt x="363397" y="2295487"/>
                  </a:lnTo>
                  <a:lnTo>
                    <a:pt x="363651" y="2295487"/>
                  </a:lnTo>
                  <a:lnTo>
                    <a:pt x="378269" y="2325967"/>
                  </a:lnTo>
                  <a:lnTo>
                    <a:pt x="378269" y="2282012"/>
                  </a:lnTo>
                  <a:lnTo>
                    <a:pt x="355523" y="2272627"/>
                  </a:lnTo>
                  <a:lnTo>
                    <a:pt x="371716" y="2261197"/>
                  </a:lnTo>
                  <a:lnTo>
                    <a:pt x="381850" y="2244687"/>
                  </a:lnTo>
                  <a:lnTo>
                    <a:pt x="385114" y="2225637"/>
                  </a:lnTo>
                  <a:lnTo>
                    <a:pt x="380669" y="2206587"/>
                  </a:lnTo>
                  <a:lnTo>
                    <a:pt x="375069" y="2197697"/>
                  </a:lnTo>
                  <a:lnTo>
                    <a:pt x="371881" y="2192617"/>
                  </a:lnTo>
                  <a:lnTo>
                    <a:pt x="365937" y="2188273"/>
                  </a:lnTo>
                  <a:lnTo>
                    <a:pt x="365937" y="2235797"/>
                  </a:lnTo>
                  <a:lnTo>
                    <a:pt x="346849" y="2256117"/>
                  </a:lnTo>
                  <a:lnTo>
                    <a:pt x="311912" y="2272627"/>
                  </a:lnTo>
                  <a:lnTo>
                    <a:pt x="267068" y="2286597"/>
                  </a:lnTo>
                  <a:lnTo>
                    <a:pt x="218211" y="2296757"/>
                  </a:lnTo>
                  <a:lnTo>
                    <a:pt x="171272" y="2305647"/>
                  </a:lnTo>
                  <a:lnTo>
                    <a:pt x="132181" y="2311997"/>
                  </a:lnTo>
                  <a:lnTo>
                    <a:pt x="106857" y="2317077"/>
                  </a:lnTo>
                  <a:lnTo>
                    <a:pt x="65608" y="2322157"/>
                  </a:lnTo>
                  <a:lnTo>
                    <a:pt x="34010" y="2310727"/>
                  </a:lnTo>
                  <a:lnTo>
                    <a:pt x="25666" y="2284057"/>
                  </a:lnTo>
                  <a:lnTo>
                    <a:pt x="54152" y="2248497"/>
                  </a:lnTo>
                  <a:lnTo>
                    <a:pt x="89115" y="2242147"/>
                  </a:lnTo>
                  <a:lnTo>
                    <a:pt x="175793" y="2221827"/>
                  </a:lnTo>
                  <a:lnTo>
                    <a:pt x="248551" y="2205317"/>
                  </a:lnTo>
                  <a:lnTo>
                    <a:pt x="299770" y="2197697"/>
                  </a:lnTo>
                  <a:lnTo>
                    <a:pt x="339979" y="2198967"/>
                  </a:lnTo>
                  <a:lnTo>
                    <a:pt x="363143" y="2211667"/>
                  </a:lnTo>
                  <a:lnTo>
                    <a:pt x="363270" y="2211667"/>
                  </a:lnTo>
                  <a:lnTo>
                    <a:pt x="365937" y="2235797"/>
                  </a:lnTo>
                  <a:lnTo>
                    <a:pt x="365937" y="2188273"/>
                  </a:lnTo>
                  <a:lnTo>
                    <a:pt x="359727" y="2183727"/>
                  </a:lnTo>
                  <a:lnTo>
                    <a:pt x="345211" y="2177377"/>
                  </a:lnTo>
                  <a:lnTo>
                    <a:pt x="329361" y="2177377"/>
                  </a:lnTo>
                  <a:lnTo>
                    <a:pt x="373138" y="2163407"/>
                  </a:lnTo>
                  <a:lnTo>
                    <a:pt x="399097" y="2138007"/>
                  </a:lnTo>
                  <a:lnTo>
                    <a:pt x="397738" y="2107527"/>
                  </a:lnTo>
                  <a:lnTo>
                    <a:pt x="382574" y="2096935"/>
                  </a:lnTo>
                  <a:lnTo>
                    <a:pt x="382574" y="2134197"/>
                  </a:lnTo>
                  <a:lnTo>
                    <a:pt x="361899" y="2150707"/>
                  </a:lnTo>
                  <a:lnTo>
                    <a:pt x="336181" y="2162137"/>
                  </a:lnTo>
                  <a:lnTo>
                    <a:pt x="308698" y="2169757"/>
                  </a:lnTo>
                  <a:lnTo>
                    <a:pt x="282752" y="2178647"/>
                  </a:lnTo>
                  <a:lnTo>
                    <a:pt x="242176" y="2186267"/>
                  </a:lnTo>
                  <a:lnTo>
                    <a:pt x="119176" y="2215477"/>
                  </a:lnTo>
                  <a:lnTo>
                    <a:pt x="62572" y="2221827"/>
                  </a:lnTo>
                  <a:lnTo>
                    <a:pt x="26466" y="2215477"/>
                  </a:lnTo>
                  <a:lnTo>
                    <a:pt x="16332" y="2195157"/>
                  </a:lnTo>
                  <a:lnTo>
                    <a:pt x="30353" y="2178647"/>
                  </a:lnTo>
                  <a:lnTo>
                    <a:pt x="49339" y="2162137"/>
                  </a:lnTo>
                  <a:lnTo>
                    <a:pt x="54152" y="2146897"/>
                  </a:lnTo>
                  <a:lnTo>
                    <a:pt x="103009" y="2138007"/>
                  </a:lnTo>
                  <a:lnTo>
                    <a:pt x="150418" y="2127847"/>
                  </a:lnTo>
                  <a:lnTo>
                    <a:pt x="300151" y="2096096"/>
                  </a:lnTo>
                  <a:lnTo>
                    <a:pt x="300278" y="2096096"/>
                  </a:lnTo>
                  <a:lnTo>
                    <a:pt x="325615" y="2092286"/>
                  </a:lnTo>
                  <a:lnTo>
                    <a:pt x="353847" y="2094826"/>
                  </a:lnTo>
                  <a:lnTo>
                    <a:pt x="375869" y="2107527"/>
                  </a:lnTo>
                  <a:lnTo>
                    <a:pt x="382574" y="2134197"/>
                  </a:lnTo>
                  <a:lnTo>
                    <a:pt x="382574" y="2096935"/>
                  </a:lnTo>
                  <a:lnTo>
                    <a:pt x="375932" y="2092286"/>
                  </a:lnTo>
                  <a:lnTo>
                    <a:pt x="359587" y="2080856"/>
                  </a:lnTo>
                  <a:lnTo>
                    <a:pt x="348754" y="2080856"/>
                  </a:lnTo>
                  <a:lnTo>
                    <a:pt x="359016" y="2079586"/>
                  </a:lnTo>
                  <a:lnTo>
                    <a:pt x="380161" y="2074506"/>
                  </a:lnTo>
                  <a:lnTo>
                    <a:pt x="401967" y="2061806"/>
                  </a:lnTo>
                  <a:lnTo>
                    <a:pt x="414261" y="2040216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6541770" y="2070354"/>
              <a:ext cx="140335" cy="306705"/>
            </a:xfrm>
            <a:custGeom>
              <a:avLst/>
              <a:gdLst/>
              <a:ahLst/>
              <a:cxnLst/>
              <a:rect l="l" t="t" r="r" b="b"/>
              <a:pathLst>
                <a:path w="140334" h="306705">
                  <a:moveTo>
                    <a:pt x="0" y="18287"/>
                  </a:moveTo>
                  <a:lnTo>
                    <a:pt x="17764" y="13287"/>
                  </a:lnTo>
                  <a:lnTo>
                    <a:pt x="35718" y="8858"/>
                  </a:lnTo>
                  <a:lnTo>
                    <a:pt x="53720" y="4571"/>
                  </a:lnTo>
                  <a:lnTo>
                    <a:pt x="71627" y="0"/>
                  </a:lnTo>
                </a:path>
                <a:path w="140334" h="306705">
                  <a:moveTo>
                    <a:pt x="4572" y="117347"/>
                  </a:moveTo>
                  <a:lnTo>
                    <a:pt x="24133" y="111829"/>
                  </a:lnTo>
                  <a:lnTo>
                    <a:pt x="43910" y="107013"/>
                  </a:lnTo>
                  <a:lnTo>
                    <a:pt x="63829" y="102792"/>
                  </a:lnTo>
                  <a:lnTo>
                    <a:pt x="83820" y="99059"/>
                  </a:lnTo>
                </a:path>
                <a:path w="140334" h="306705">
                  <a:moveTo>
                    <a:pt x="1524" y="214883"/>
                  </a:moveTo>
                  <a:lnTo>
                    <a:pt x="11739" y="212294"/>
                  </a:lnTo>
                  <a:lnTo>
                    <a:pt x="22002" y="209883"/>
                  </a:lnTo>
                  <a:lnTo>
                    <a:pt x="32313" y="207686"/>
                  </a:lnTo>
                  <a:lnTo>
                    <a:pt x="42672" y="205739"/>
                  </a:lnTo>
                </a:path>
                <a:path w="140334" h="306705">
                  <a:moveTo>
                    <a:pt x="120396" y="306323"/>
                  </a:moveTo>
                  <a:lnTo>
                    <a:pt x="130301" y="302513"/>
                  </a:lnTo>
                  <a:lnTo>
                    <a:pt x="140207" y="298703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7194677" y="3730752"/>
              <a:ext cx="144780" cy="169545"/>
            </a:xfrm>
            <a:custGeom>
              <a:avLst/>
              <a:gdLst/>
              <a:ahLst/>
              <a:cxnLst/>
              <a:rect l="l" t="t" r="r" b="b"/>
              <a:pathLst>
                <a:path w="144779" h="169545">
                  <a:moveTo>
                    <a:pt x="34417" y="55880"/>
                  </a:moveTo>
                  <a:lnTo>
                    <a:pt x="26212" y="50038"/>
                  </a:lnTo>
                  <a:lnTo>
                    <a:pt x="17487" y="42621"/>
                  </a:lnTo>
                  <a:lnTo>
                    <a:pt x="8623" y="38239"/>
                  </a:lnTo>
                  <a:lnTo>
                    <a:pt x="0" y="41529"/>
                  </a:lnTo>
                  <a:lnTo>
                    <a:pt x="2679" y="55473"/>
                  </a:lnTo>
                  <a:lnTo>
                    <a:pt x="18491" y="67043"/>
                  </a:lnTo>
                  <a:lnTo>
                    <a:pt x="33655" y="69443"/>
                  </a:lnTo>
                  <a:lnTo>
                    <a:pt x="34417" y="55880"/>
                  </a:lnTo>
                  <a:close/>
                </a:path>
                <a:path w="144779" h="169545">
                  <a:moveTo>
                    <a:pt x="40513" y="102235"/>
                  </a:moveTo>
                  <a:lnTo>
                    <a:pt x="28282" y="101892"/>
                  </a:lnTo>
                  <a:lnTo>
                    <a:pt x="12153" y="110363"/>
                  </a:lnTo>
                  <a:lnTo>
                    <a:pt x="2070" y="121996"/>
                  </a:lnTo>
                  <a:lnTo>
                    <a:pt x="8001" y="131064"/>
                  </a:lnTo>
                  <a:lnTo>
                    <a:pt x="18313" y="126276"/>
                  </a:lnTo>
                  <a:lnTo>
                    <a:pt x="30302" y="120078"/>
                  </a:lnTo>
                  <a:lnTo>
                    <a:pt x="39268" y="112179"/>
                  </a:lnTo>
                  <a:lnTo>
                    <a:pt x="40513" y="102235"/>
                  </a:lnTo>
                  <a:close/>
                </a:path>
                <a:path w="144779" h="169545">
                  <a:moveTo>
                    <a:pt x="79375" y="142392"/>
                  </a:moveTo>
                  <a:lnTo>
                    <a:pt x="76923" y="125590"/>
                  </a:lnTo>
                  <a:lnTo>
                    <a:pt x="68834" y="118872"/>
                  </a:lnTo>
                  <a:lnTo>
                    <a:pt x="62064" y="128016"/>
                  </a:lnTo>
                  <a:lnTo>
                    <a:pt x="59563" y="145618"/>
                  </a:lnTo>
                  <a:lnTo>
                    <a:pt x="62001" y="162407"/>
                  </a:lnTo>
                  <a:lnTo>
                    <a:pt x="70104" y="169113"/>
                  </a:lnTo>
                  <a:lnTo>
                    <a:pt x="76860" y="159994"/>
                  </a:lnTo>
                  <a:lnTo>
                    <a:pt x="79375" y="142392"/>
                  </a:lnTo>
                  <a:close/>
                </a:path>
                <a:path w="144779" h="169545">
                  <a:moveTo>
                    <a:pt x="79375" y="23533"/>
                  </a:moveTo>
                  <a:lnTo>
                    <a:pt x="76923" y="6718"/>
                  </a:lnTo>
                  <a:lnTo>
                    <a:pt x="68834" y="0"/>
                  </a:lnTo>
                  <a:lnTo>
                    <a:pt x="62064" y="9144"/>
                  </a:lnTo>
                  <a:lnTo>
                    <a:pt x="59563" y="26771"/>
                  </a:lnTo>
                  <a:lnTo>
                    <a:pt x="62001" y="43586"/>
                  </a:lnTo>
                  <a:lnTo>
                    <a:pt x="70104" y="50292"/>
                  </a:lnTo>
                  <a:lnTo>
                    <a:pt x="76860" y="41148"/>
                  </a:lnTo>
                  <a:lnTo>
                    <a:pt x="79375" y="23533"/>
                  </a:lnTo>
                  <a:close/>
                </a:path>
                <a:path w="144779" h="169545">
                  <a:moveTo>
                    <a:pt x="144018" y="116840"/>
                  </a:moveTo>
                  <a:lnTo>
                    <a:pt x="133769" y="110896"/>
                  </a:lnTo>
                  <a:lnTo>
                    <a:pt x="122910" y="102857"/>
                  </a:lnTo>
                  <a:lnTo>
                    <a:pt x="112128" y="97751"/>
                  </a:lnTo>
                  <a:lnTo>
                    <a:pt x="102108" y="100584"/>
                  </a:lnTo>
                  <a:lnTo>
                    <a:pt x="105841" y="114973"/>
                  </a:lnTo>
                  <a:lnTo>
                    <a:pt x="124536" y="127444"/>
                  </a:lnTo>
                  <a:lnTo>
                    <a:pt x="142481" y="130543"/>
                  </a:lnTo>
                  <a:lnTo>
                    <a:pt x="144018" y="116840"/>
                  </a:lnTo>
                  <a:close/>
                </a:path>
                <a:path w="144779" h="169545">
                  <a:moveTo>
                    <a:pt x="144780" y="41783"/>
                  </a:moveTo>
                  <a:lnTo>
                    <a:pt x="134924" y="38227"/>
                  </a:lnTo>
                  <a:lnTo>
                    <a:pt x="122682" y="43345"/>
                  </a:lnTo>
                  <a:lnTo>
                    <a:pt x="110515" y="52222"/>
                  </a:lnTo>
                  <a:lnTo>
                    <a:pt x="100965" y="59944"/>
                  </a:lnTo>
                  <a:lnTo>
                    <a:pt x="106324" y="70002"/>
                  </a:lnTo>
                  <a:lnTo>
                    <a:pt x="122339" y="65633"/>
                  </a:lnTo>
                  <a:lnTo>
                    <a:pt x="138620" y="53873"/>
                  </a:lnTo>
                  <a:lnTo>
                    <a:pt x="144780" y="41783"/>
                  </a:lnTo>
                  <a:close/>
                </a:path>
              </a:pathLst>
            </a:custGeom>
            <a:solidFill>
              <a:srgbClr val="89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684064" y="159154"/>
            <a:ext cx="5601335" cy="238847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770255">
              <a:lnSpc>
                <a:spcPts val="2590"/>
              </a:lnSpc>
              <a:spcBef>
                <a:spcPts val="425"/>
              </a:spcBef>
            </a:pPr>
            <a:r>
              <a:rPr sz="2400" b="1" spc="-150" dirty="0">
                <a:solidFill>
                  <a:srgbClr val="1593B5"/>
                </a:solidFill>
                <a:latin typeface="Verdana"/>
                <a:cs typeface="Verdana"/>
              </a:rPr>
              <a:t>Mesleklerin koşulları da meslekten  beklentilerimizi etkileyen en önemli</a:t>
            </a:r>
            <a:endParaRPr sz="2400" spc="-150" dirty="0">
              <a:latin typeface="Verdana"/>
              <a:cs typeface="Verdana"/>
            </a:endParaRPr>
          </a:p>
          <a:p>
            <a:pPr marL="12700" marR="5080">
              <a:lnSpc>
                <a:spcPts val="2590"/>
              </a:lnSpc>
              <a:spcBef>
                <a:spcPts val="10"/>
              </a:spcBef>
            </a:pPr>
            <a:r>
              <a:rPr sz="2400" b="1" spc="-150" dirty="0">
                <a:solidFill>
                  <a:srgbClr val="1593B5"/>
                </a:solidFill>
                <a:latin typeface="Verdana"/>
                <a:cs typeface="Verdana"/>
              </a:rPr>
              <a:t>etmenlerden biridir. Örneğin, doktor olan  iki bireyin birisinin meslekten beklentisi  statü, diğerininki ise para olabilir.</a:t>
            </a:r>
            <a:endParaRPr sz="2400" spc="-150" dirty="0">
              <a:latin typeface="Verdana"/>
              <a:cs typeface="Verdana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54736" y="2589276"/>
            <a:ext cx="5629656" cy="23835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 txBox="1"/>
          <p:nvPr/>
        </p:nvSpPr>
        <p:spPr>
          <a:xfrm>
            <a:off x="8863838" y="4735779"/>
            <a:ext cx="204470" cy="2660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1500" spc="-484" dirty="0">
                <a:solidFill>
                  <a:srgbClr val="FFFFFF"/>
                </a:solidFill>
                <a:latin typeface="Verdana"/>
                <a:cs typeface="Verdana"/>
              </a:rPr>
              <a:t>22</a:t>
            </a:fld>
            <a:endParaRPr sz="15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924" y="666750"/>
            <a:ext cx="5634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50" dirty="0"/>
              <a:t>Mesleklerin koşulları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63838" y="4735779"/>
            <a:ext cx="204470" cy="2660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1500" spc="-484" dirty="0">
                <a:solidFill>
                  <a:srgbClr val="FFFFFF"/>
                </a:solidFill>
                <a:latin typeface="Verdana"/>
                <a:cs typeface="Verdana"/>
              </a:rPr>
              <a:t>23</a:t>
            </a:fld>
            <a:endParaRPr sz="15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9733" y="1581150"/>
            <a:ext cx="5598160" cy="2892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59990" algn="l"/>
              </a:tabLst>
            </a:pPr>
            <a:r>
              <a:rPr sz="4000" spc="-5" dirty="0">
                <a:solidFill>
                  <a:srgbClr val="FFC000"/>
                </a:solidFill>
                <a:latin typeface="Arial"/>
                <a:cs typeface="Arial"/>
              </a:rPr>
              <a:t>Cinsiyet	</a:t>
            </a:r>
            <a:r>
              <a:rPr sz="4000" spc="-5" dirty="0">
                <a:solidFill>
                  <a:srgbClr val="CC99FF"/>
                </a:solidFill>
                <a:latin typeface="Arial"/>
                <a:cs typeface="Arial"/>
              </a:rPr>
              <a:t>Sınavlar</a:t>
            </a:r>
            <a:endParaRPr sz="4000" dirty="0">
              <a:latin typeface="Arial"/>
              <a:cs typeface="Arial"/>
            </a:endParaRPr>
          </a:p>
          <a:p>
            <a:pPr marL="1587500" marR="5080" indent="-1113790">
              <a:lnSpc>
                <a:spcPct val="178100"/>
              </a:lnSpc>
              <a:spcBef>
                <a:spcPts val="675"/>
              </a:spcBef>
              <a:tabLst>
                <a:tab pos="2508250" algn="l"/>
              </a:tabLst>
            </a:pPr>
            <a:r>
              <a:rPr sz="4000" spc="-5" dirty="0">
                <a:solidFill>
                  <a:srgbClr val="74F48B"/>
                </a:solidFill>
                <a:latin typeface="Arial"/>
                <a:cs typeface="Arial"/>
              </a:rPr>
              <a:t>Para		</a:t>
            </a:r>
            <a:r>
              <a:rPr sz="4000" spc="-10" dirty="0">
                <a:solidFill>
                  <a:srgbClr val="9BAEB4"/>
                </a:solidFill>
                <a:latin typeface="Arial"/>
                <a:cs typeface="Arial"/>
              </a:rPr>
              <a:t>Çalışma </a:t>
            </a:r>
            <a:r>
              <a:rPr sz="4000" spc="-5" dirty="0">
                <a:solidFill>
                  <a:srgbClr val="9BAEB4"/>
                </a:solidFill>
                <a:latin typeface="Arial"/>
                <a:cs typeface="Arial"/>
              </a:rPr>
              <a:t>saati  </a:t>
            </a:r>
            <a:r>
              <a:rPr sz="4000" spc="-5" dirty="0">
                <a:solidFill>
                  <a:srgbClr val="E178C4"/>
                </a:solidFill>
                <a:latin typeface="Arial"/>
                <a:cs typeface="Arial"/>
              </a:rPr>
              <a:t>Alınacak</a:t>
            </a:r>
            <a:r>
              <a:rPr sz="4000" spc="-10" dirty="0">
                <a:solidFill>
                  <a:srgbClr val="E178C4"/>
                </a:solidFill>
                <a:latin typeface="Arial"/>
                <a:cs typeface="Arial"/>
              </a:rPr>
              <a:t> eğitim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4824" y="602742"/>
            <a:ext cx="5267325" cy="219710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97790" algn="just">
              <a:lnSpc>
                <a:spcPct val="100000"/>
              </a:lnSpc>
              <a:spcBef>
                <a:spcPts val="865"/>
              </a:spcBef>
            </a:pPr>
            <a:r>
              <a:rPr sz="3200" spc="-150" dirty="0"/>
              <a:t>ÖZET OLARAK;</a:t>
            </a:r>
          </a:p>
          <a:p>
            <a:pPr marL="12700" marR="5080" algn="just">
              <a:lnSpc>
                <a:spcPct val="100000"/>
              </a:lnSpc>
              <a:spcBef>
                <a:spcPts val="484"/>
              </a:spcBef>
            </a:pPr>
            <a:r>
              <a:rPr sz="2000" b="0" spc="-60" dirty="0">
                <a:solidFill>
                  <a:srgbClr val="252F3C"/>
                </a:solidFill>
                <a:latin typeface="Arial"/>
                <a:cs typeface="Arial"/>
              </a:rPr>
              <a:t>Hedeflerimizi </a:t>
            </a:r>
            <a:r>
              <a:rPr sz="2000" b="0" spc="-70" dirty="0">
                <a:solidFill>
                  <a:srgbClr val="252F3C"/>
                </a:solidFill>
                <a:latin typeface="Arial"/>
                <a:cs typeface="Arial"/>
              </a:rPr>
              <a:t>belirlemek, </a:t>
            </a:r>
            <a:r>
              <a:rPr sz="2000" b="0" spc="-75" dirty="0">
                <a:solidFill>
                  <a:srgbClr val="252F3C"/>
                </a:solidFill>
                <a:latin typeface="Arial"/>
                <a:cs typeface="Arial"/>
              </a:rPr>
              <a:t>meslekleri </a:t>
            </a:r>
            <a:r>
              <a:rPr sz="2000" b="0" spc="-70" dirty="0">
                <a:solidFill>
                  <a:srgbClr val="252F3C"/>
                </a:solidFill>
                <a:latin typeface="Arial"/>
                <a:cs typeface="Arial"/>
              </a:rPr>
              <a:t>tanımak, </a:t>
            </a:r>
            <a:r>
              <a:rPr sz="2000" b="0" spc="-40" dirty="0">
                <a:solidFill>
                  <a:srgbClr val="252F3C"/>
                </a:solidFill>
                <a:latin typeface="Arial"/>
                <a:cs typeface="Arial"/>
              </a:rPr>
              <a:t>ilgi,  </a:t>
            </a:r>
            <a:r>
              <a:rPr sz="2000" b="0" spc="-60" dirty="0">
                <a:solidFill>
                  <a:srgbClr val="252F3C"/>
                </a:solidFill>
                <a:latin typeface="Arial"/>
                <a:cs typeface="Arial"/>
              </a:rPr>
              <a:t>yetenek </a:t>
            </a:r>
            <a:r>
              <a:rPr sz="2000" b="0" spc="-85" dirty="0">
                <a:solidFill>
                  <a:srgbClr val="252F3C"/>
                </a:solidFill>
                <a:latin typeface="Arial"/>
                <a:cs typeface="Arial"/>
              </a:rPr>
              <a:t>ve </a:t>
            </a:r>
            <a:r>
              <a:rPr sz="2000" b="0" spc="-65" dirty="0">
                <a:solidFill>
                  <a:srgbClr val="252F3C"/>
                </a:solidFill>
                <a:latin typeface="Arial"/>
                <a:cs typeface="Arial"/>
              </a:rPr>
              <a:t>değerlerimizin </a:t>
            </a:r>
            <a:r>
              <a:rPr sz="2000" b="0" spc="-60" dirty="0">
                <a:solidFill>
                  <a:srgbClr val="252F3C"/>
                </a:solidFill>
                <a:latin typeface="Arial"/>
                <a:cs typeface="Arial"/>
              </a:rPr>
              <a:t>farkında </a:t>
            </a:r>
            <a:r>
              <a:rPr sz="2000" b="0" spc="-65" dirty="0">
                <a:solidFill>
                  <a:srgbClr val="252F3C"/>
                </a:solidFill>
                <a:latin typeface="Arial"/>
                <a:cs typeface="Arial"/>
              </a:rPr>
              <a:t>olmak  </a:t>
            </a:r>
            <a:r>
              <a:rPr sz="2000" b="0" spc="-85" dirty="0">
                <a:solidFill>
                  <a:srgbClr val="252F3C"/>
                </a:solidFill>
                <a:latin typeface="Arial"/>
                <a:cs typeface="Arial"/>
              </a:rPr>
              <a:t>gelecekte </a:t>
            </a:r>
            <a:r>
              <a:rPr sz="2000" b="0" spc="-105" dirty="0">
                <a:solidFill>
                  <a:srgbClr val="252F3C"/>
                </a:solidFill>
                <a:latin typeface="Arial"/>
                <a:cs typeface="Arial"/>
              </a:rPr>
              <a:t>daha </a:t>
            </a:r>
            <a:r>
              <a:rPr sz="2000" b="0" spc="-60" dirty="0">
                <a:solidFill>
                  <a:srgbClr val="252F3C"/>
                </a:solidFill>
                <a:latin typeface="Arial"/>
                <a:cs typeface="Arial"/>
              </a:rPr>
              <a:t>kolay </a:t>
            </a:r>
            <a:r>
              <a:rPr sz="2000" b="0" spc="-65" dirty="0">
                <a:solidFill>
                  <a:srgbClr val="252F3C"/>
                </a:solidFill>
                <a:latin typeface="Arial"/>
                <a:cs typeface="Arial"/>
              </a:rPr>
              <a:t>karar </a:t>
            </a:r>
            <a:r>
              <a:rPr sz="2000" b="0" spc="-85" dirty="0">
                <a:solidFill>
                  <a:srgbClr val="252F3C"/>
                </a:solidFill>
                <a:latin typeface="Arial"/>
                <a:cs typeface="Arial"/>
              </a:rPr>
              <a:t>vermemize </a:t>
            </a:r>
            <a:r>
              <a:rPr sz="2000" b="0" spc="-80" dirty="0">
                <a:solidFill>
                  <a:srgbClr val="252F3C"/>
                </a:solidFill>
                <a:latin typeface="Arial"/>
                <a:cs typeface="Arial"/>
              </a:rPr>
              <a:t>ve  </a:t>
            </a:r>
            <a:r>
              <a:rPr sz="2000" b="0" spc="-114" dirty="0">
                <a:solidFill>
                  <a:srgbClr val="252F3C"/>
                </a:solidFill>
                <a:latin typeface="Arial"/>
                <a:cs typeface="Arial"/>
              </a:rPr>
              <a:t>karşılaşacağımız </a:t>
            </a:r>
            <a:r>
              <a:rPr sz="2000" b="0" spc="-60" dirty="0">
                <a:solidFill>
                  <a:srgbClr val="252F3C"/>
                </a:solidFill>
                <a:latin typeface="Arial"/>
                <a:cs typeface="Arial"/>
              </a:rPr>
              <a:t>zorlukların </a:t>
            </a:r>
            <a:r>
              <a:rPr sz="2000" b="0" spc="-75" dirty="0">
                <a:solidFill>
                  <a:srgbClr val="252F3C"/>
                </a:solidFill>
                <a:latin typeface="Arial"/>
                <a:cs typeface="Arial"/>
              </a:rPr>
              <a:t>üstesinden </a:t>
            </a:r>
            <a:r>
              <a:rPr sz="2000" b="0" spc="-90" dirty="0">
                <a:solidFill>
                  <a:srgbClr val="252F3C"/>
                </a:solidFill>
                <a:latin typeface="Arial"/>
                <a:cs typeface="Arial"/>
              </a:rPr>
              <a:t>gelmemize  yardımcı</a:t>
            </a:r>
            <a:r>
              <a:rPr sz="2000" b="0" spc="-105" dirty="0">
                <a:solidFill>
                  <a:srgbClr val="252F3C"/>
                </a:solidFill>
                <a:latin typeface="Arial"/>
                <a:cs typeface="Arial"/>
              </a:rPr>
              <a:t> </a:t>
            </a:r>
            <a:r>
              <a:rPr sz="2000" b="0" spc="-60" dirty="0">
                <a:solidFill>
                  <a:srgbClr val="252F3C"/>
                </a:solidFill>
                <a:latin typeface="Arial"/>
                <a:cs typeface="Arial"/>
              </a:rPr>
              <a:t>olur.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7991" y="2825495"/>
            <a:ext cx="5241036" cy="2139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863838" y="4735779"/>
            <a:ext cx="204470" cy="2660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1500" spc="-484" dirty="0">
                <a:solidFill>
                  <a:srgbClr val="FFFFFF"/>
                </a:solidFill>
                <a:latin typeface="Verdana"/>
                <a:cs typeface="Verdana"/>
              </a:rPr>
              <a:t>24</a:t>
            </a:fld>
            <a:endParaRPr sz="15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8412480" y="0"/>
              <a:ext cx="18415" cy="2647315"/>
            </a:xfrm>
            <a:custGeom>
              <a:avLst/>
              <a:gdLst/>
              <a:ahLst/>
              <a:cxnLst/>
              <a:rect l="l" t="t" r="r" b="b"/>
              <a:pathLst>
                <a:path w="18415" h="2647315">
                  <a:moveTo>
                    <a:pt x="18288" y="0"/>
                  </a:moveTo>
                  <a:lnTo>
                    <a:pt x="0" y="0"/>
                  </a:lnTo>
                  <a:lnTo>
                    <a:pt x="0" y="2647188"/>
                  </a:lnTo>
                  <a:lnTo>
                    <a:pt x="18288" y="2647188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7260336" y="3607308"/>
              <a:ext cx="986155" cy="1004569"/>
            </a:xfrm>
            <a:custGeom>
              <a:avLst/>
              <a:gdLst/>
              <a:ahLst/>
              <a:cxnLst/>
              <a:rect l="l" t="t" r="r" b="b"/>
              <a:pathLst>
                <a:path w="986154" h="1004570">
                  <a:moveTo>
                    <a:pt x="986028" y="511302"/>
                  </a:moveTo>
                  <a:lnTo>
                    <a:pt x="983767" y="463829"/>
                  </a:lnTo>
                  <a:lnTo>
                    <a:pt x="977138" y="417626"/>
                  </a:lnTo>
                  <a:lnTo>
                    <a:pt x="966330" y="372897"/>
                  </a:lnTo>
                  <a:lnTo>
                    <a:pt x="951560" y="329869"/>
                  </a:lnTo>
                  <a:lnTo>
                    <a:pt x="933043" y="288734"/>
                  </a:lnTo>
                  <a:lnTo>
                    <a:pt x="910971" y="249707"/>
                  </a:lnTo>
                  <a:lnTo>
                    <a:pt x="885558" y="212991"/>
                  </a:lnTo>
                  <a:lnTo>
                    <a:pt x="857008" y="178790"/>
                  </a:lnTo>
                  <a:lnTo>
                    <a:pt x="825525" y="147307"/>
                  </a:lnTo>
                  <a:lnTo>
                    <a:pt x="791324" y="118757"/>
                  </a:lnTo>
                  <a:lnTo>
                    <a:pt x="754608" y="93345"/>
                  </a:lnTo>
                  <a:lnTo>
                    <a:pt x="715581" y="71272"/>
                  </a:lnTo>
                  <a:lnTo>
                    <a:pt x="674446" y="52755"/>
                  </a:lnTo>
                  <a:lnTo>
                    <a:pt x="631418" y="37985"/>
                  </a:lnTo>
                  <a:lnTo>
                    <a:pt x="595452" y="29298"/>
                  </a:lnTo>
                  <a:lnTo>
                    <a:pt x="574040" y="15621"/>
                  </a:lnTo>
                  <a:lnTo>
                    <a:pt x="532574" y="5016"/>
                  </a:lnTo>
                  <a:lnTo>
                    <a:pt x="491236" y="0"/>
                  </a:lnTo>
                  <a:lnTo>
                    <a:pt x="451662" y="6235"/>
                  </a:lnTo>
                  <a:lnTo>
                    <a:pt x="406476" y="17678"/>
                  </a:lnTo>
                  <a:lnTo>
                    <a:pt x="380644" y="31699"/>
                  </a:lnTo>
                  <a:lnTo>
                    <a:pt x="354596" y="37985"/>
                  </a:lnTo>
                  <a:lnTo>
                    <a:pt x="311569" y="52755"/>
                  </a:lnTo>
                  <a:lnTo>
                    <a:pt x="270433" y="71272"/>
                  </a:lnTo>
                  <a:lnTo>
                    <a:pt x="231406" y="93345"/>
                  </a:lnTo>
                  <a:lnTo>
                    <a:pt x="194691" y="118757"/>
                  </a:lnTo>
                  <a:lnTo>
                    <a:pt x="160489" y="147307"/>
                  </a:lnTo>
                  <a:lnTo>
                    <a:pt x="129006" y="178790"/>
                  </a:lnTo>
                  <a:lnTo>
                    <a:pt x="100457" y="212991"/>
                  </a:lnTo>
                  <a:lnTo>
                    <a:pt x="75044" y="249707"/>
                  </a:lnTo>
                  <a:lnTo>
                    <a:pt x="52971" y="288734"/>
                  </a:lnTo>
                  <a:lnTo>
                    <a:pt x="34455" y="329869"/>
                  </a:lnTo>
                  <a:lnTo>
                    <a:pt x="19685" y="372897"/>
                  </a:lnTo>
                  <a:lnTo>
                    <a:pt x="8877" y="417626"/>
                  </a:lnTo>
                  <a:lnTo>
                    <a:pt x="2247" y="463829"/>
                  </a:lnTo>
                  <a:lnTo>
                    <a:pt x="0" y="511302"/>
                  </a:lnTo>
                  <a:lnTo>
                    <a:pt x="2247" y="558787"/>
                  </a:lnTo>
                  <a:lnTo>
                    <a:pt x="8877" y="604989"/>
                  </a:lnTo>
                  <a:lnTo>
                    <a:pt x="19685" y="649719"/>
                  </a:lnTo>
                  <a:lnTo>
                    <a:pt x="34455" y="692746"/>
                  </a:lnTo>
                  <a:lnTo>
                    <a:pt x="52971" y="733882"/>
                  </a:lnTo>
                  <a:lnTo>
                    <a:pt x="75044" y="772909"/>
                  </a:lnTo>
                  <a:lnTo>
                    <a:pt x="100457" y="809625"/>
                  </a:lnTo>
                  <a:lnTo>
                    <a:pt x="129006" y="843826"/>
                  </a:lnTo>
                  <a:lnTo>
                    <a:pt x="160489" y="875309"/>
                  </a:lnTo>
                  <a:lnTo>
                    <a:pt x="194691" y="903859"/>
                  </a:lnTo>
                  <a:lnTo>
                    <a:pt x="231406" y="929271"/>
                  </a:lnTo>
                  <a:lnTo>
                    <a:pt x="270433" y="951344"/>
                  </a:lnTo>
                  <a:lnTo>
                    <a:pt x="311569" y="969860"/>
                  </a:lnTo>
                  <a:lnTo>
                    <a:pt x="354596" y="984631"/>
                  </a:lnTo>
                  <a:lnTo>
                    <a:pt x="399326" y="995438"/>
                  </a:lnTo>
                  <a:lnTo>
                    <a:pt x="445528" y="1002068"/>
                  </a:lnTo>
                  <a:lnTo>
                    <a:pt x="493014" y="1004316"/>
                  </a:lnTo>
                  <a:lnTo>
                    <a:pt x="540486" y="1002068"/>
                  </a:lnTo>
                  <a:lnTo>
                    <a:pt x="586689" y="995438"/>
                  </a:lnTo>
                  <a:lnTo>
                    <a:pt x="631418" y="984631"/>
                  </a:lnTo>
                  <a:lnTo>
                    <a:pt x="674446" y="969860"/>
                  </a:lnTo>
                  <a:lnTo>
                    <a:pt x="715581" y="951344"/>
                  </a:lnTo>
                  <a:lnTo>
                    <a:pt x="754608" y="929271"/>
                  </a:lnTo>
                  <a:lnTo>
                    <a:pt x="791324" y="903859"/>
                  </a:lnTo>
                  <a:lnTo>
                    <a:pt x="825525" y="875309"/>
                  </a:lnTo>
                  <a:lnTo>
                    <a:pt x="857008" y="843826"/>
                  </a:lnTo>
                  <a:lnTo>
                    <a:pt x="885558" y="809625"/>
                  </a:lnTo>
                  <a:lnTo>
                    <a:pt x="910971" y="772909"/>
                  </a:lnTo>
                  <a:lnTo>
                    <a:pt x="933043" y="733882"/>
                  </a:lnTo>
                  <a:lnTo>
                    <a:pt x="951560" y="692746"/>
                  </a:lnTo>
                  <a:lnTo>
                    <a:pt x="966330" y="649719"/>
                  </a:lnTo>
                  <a:lnTo>
                    <a:pt x="977138" y="604989"/>
                  </a:lnTo>
                  <a:lnTo>
                    <a:pt x="983767" y="558787"/>
                  </a:lnTo>
                  <a:lnTo>
                    <a:pt x="986028" y="511302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641332" y="3386397"/>
              <a:ext cx="227058" cy="2407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7312025" y="0"/>
              <a:ext cx="707390" cy="4334510"/>
            </a:xfrm>
            <a:custGeom>
              <a:avLst/>
              <a:gdLst/>
              <a:ahLst/>
              <a:cxnLst/>
              <a:rect l="l" t="t" r="r" b="b"/>
              <a:pathLst>
                <a:path w="707390" h="4334510">
                  <a:moveTo>
                    <a:pt x="34417" y="1863356"/>
                  </a:moveTo>
                  <a:lnTo>
                    <a:pt x="26212" y="1857502"/>
                  </a:lnTo>
                  <a:lnTo>
                    <a:pt x="17487" y="1850072"/>
                  </a:lnTo>
                  <a:lnTo>
                    <a:pt x="8623" y="1845703"/>
                  </a:lnTo>
                  <a:lnTo>
                    <a:pt x="0" y="1848993"/>
                  </a:lnTo>
                  <a:lnTo>
                    <a:pt x="2679" y="1862937"/>
                  </a:lnTo>
                  <a:lnTo>
                    <a:pt x="18491" y="1874507"/>
                  </a:lnTo>
                  <a:lnTo>
                    <a:pt x="33655" y="1876907"/>
                  </a:lnTo>
                  <a:lnTo>
                    <a:pt x="34417" y="1863356"/>
                  </a:lnTo>
                  <a:close/>
                </a:path>
                <a:path w="707390" h="4334510">
                  <a:moveTo>
                    <a:pt x="40513" y="1909826"/>
                  </a:moveTo>
                  <a:lnTo>
                    <a:pt x="28282" y="1909432"/>
                  </a:lnTo>
                  <a:lnTo>
                    <a:pt x="12153" y="1918322"/>
                  </a:lnTo>
                  <a:lnTo>
                    <a:pt x="2070" y="1930527"/>
                  </a:lnTo>
                  <a:lnTo>
                    <a:pt x="8001" y="1940052"/>
                  </a:lnTo>
                  <a:lnTo>
                    <a:pt x="18313" y="1935035"/>
                  </a:lnTo>
                  <a:lnTo>
                    <a:pt x="30302" y="1928520"/>
                  </a:lnTo>
                  <a:lnTo>
                    <a:pt x="39268" y="1920214"/>
                  </a:lnTo>
                  <a:lnTo>
                    <a:pt x="40513" y="1909826"/>
                  </a:lnTo>
                  <a:close/>
                </a:path>
                <a:path w="707390" h="4334510">
                  <a:moveTo>
                    <a:pt x="79375" y="1949869"/>
                  </a:moveTo>
                  <a:lnTo>
                    <a:pt x="76923" y="1933054"/>
                  </a:lnTo>
                  <a:lnTo>
                    <a:pt x="68834" y="1926336"/>
                  </a:lnTo>
                  <a:lnTo>
                    <a:pt x="62064" y="1935480"/>
                  </a:lnTo>
                  <a:lnTo>
                    <a:pt x="59563" y="1953107"/>
                  </a:lnTo>
                  <a:lnTo>
                    <a:pt x="62001" y="1969922"/>
                  </a:lnTo>
                  <a:lnTo>
                    <a:pt x="70104" y="1976628"/>
                  </a:lnTo>
                  <a:lnTo>
                    <a:pt x="76860" y="1967484"/>
                  </a:lnTo>
                  <a:lnTo>
                    <a:pt x="79375" y="1949869"/>
                  </a:lnTo>
                  <a:close/>
                </a:path>
                <a:path w="707390" h="4334510">
                  <a:moveTo>
                    <a:pt x="79375" y="1830997"/>
                  </a:moveTo>
                  <a:lnTo>
                    <a:pt x="76923" y="1814182"/>
                  </a:lnTo>
                  <a:lnTo>
                    <a:pt x="68834" y="1807464"/>
                  </a:lnTo>
                  <a:lnTo>
                    <a:pt x="62064" y="1816620"/>
                  </a:lnTo>
                  <a:lnTo>
                    <a:pt x="59563" y="1834235"/>
                  </a:lnTo>
                  <a:lnTo>
                    <a:pt x="62001" y="1851050"/>
                  </a:lnTo>
                  <a:lnTo>
                    <a:pt x="70104" y="1857756"/>
                  </a:lnTo>
                  <a:lnTo>
                    <a:pt x="76860" y="1848612"/>
                  </a:lnTo>
                  <a:lnTo>
                    <a:pt x="79375" y="1830997"/>
                  </a:lnTo>
                  <a:close/>
                </a:path>
                <a:path w="707390" h="4334510">
                  <a:moveTo>
                    <a:pt x="144018" y="1924304"/>
                  </a:moveTo>
                  <a:lnTo>
                    <a:pt x="133769" y="1918360"/>
                  </a:lnTo>
                  <a:lnTo>
                    <a:pt x="122910" y="1910321"/>
                  </a:lnTo>
                  <a:lnTo>
                    <a:pt x="112128" y="1905215"/>
                  </a:lnTo>
                  <a:lnTo>
                    <a:pt x="102108" y="1908048"/>
                  </a:lnTo>
                  <a:lnTo>
                    <a:pt x="105841" y="1922437"/>
                  </a:lnTo>
                  <a:lnTo>
                    <a:pt x="124536" y="1934895"/>
                  </a:lnTo>
                  <a:lnTo>
                    <a:pt x="142481" y="1938007"/>
                  </a:lnTo>
                  <a:lnTo>
                    <a:pt x="144018" y="1924304"/>
                  </a:lnTo>
                  <a:close/>
                </a:path>
                <a:path w="707390" h="4334510">
                  <a:moveTo>
                    <a:pt x="144780" y="1849247"/>
                  </a:moveTo>
                  <a:lnTo>
                    <a:pt x="134924" y="1845691"/>
                  </a:lnTo>
                  <a:lnTo>
                    <a:pt x="122682" y="1850809"/>
                  </a:lnTo>
                  <a:lnTo>
                    <a:pt x="110515" y="1859686"/>
                  </a:lnTo>
                  <a:lnTo>
                    <a:pt x="100965" y="1867420"/>
                  </a:lnTo>
                  <a:lnTo>
                    <a:pt x="106324" y="1877466"/>
                  </a:lnTo>
                  <a:lnTo>
                    <a:pt x="122339" y="1873097"/>
                  </a:lnTo>
                  <a:lnTo>
                    <a:pt x="138620" y="1861337"/>
                  </a:lnTo>
                  <a:lnTo>
                    <a:pt x="144780" y="1849247"/>
                  </a:lnTo>
                  <a:close/>
                </a:path>
                <a:path w="707390" h="4334510">
                  <a:moveTo>
                    <a:pt x="706907" y="4073868"/>
                  </a:moveTo>
                  <a:lnTo>
                    <a:pt x="706450" y="4051008"/>
                  </a:lnTo>
                  <a:lnTo>
                    <a:pt x="702754" y="4035768"/>
                  </a:lnTo>
                  <a:lnTo>
                    <a:pt x="701522" y="4030688"/>
                  </a:lnTo>
                  <a:lnTo>
                    <a:pt x="700671" y="4029418"/>
                  </a:lnTo>
                  <a:lnTo>
                    <a:pt x="699820" y="4028148"/>
                  </a:lnTo>
                  <a:lnTo>
                    <a:pt x="698119" y="4025608"/>
                  </a:lnTo>
                  <a:lnTo>
                    <a:pt x="695553" y="4021798"/>
                  </a:lnTo>
                  <a:lnTo>
                    <a:pt x="692150" y="4016718"/>
                  </a:lnTo>
                  <a:lnTo>
                    <a:pt x="690270" y="4008602"/>
                  </a:lnTo>
                  <a:lnTo>
                    <a:pt x="690270" y="4070058"/>
                  </a:lnTo>
                  <a:lnTo>
                    <a:pt x="684911" y="4088003"/>
                  </a:lnTo>
                  <a:lnTo>
                    <a:pt x="684911" y="4108158"/>
                  </a:lnTo>
                  <a:lnTo>
                    <a:pt x="671461" y="4158958"/>
                  </a:lnTo>
                  <a:lnTo>
                    <a:pt x="648004" y="4205948"/>
                  </a:lnTo>
                  <a:lnTo>
                    <a:pt x="615607" y="4246588"/>
                  </a:lnTo>
                  <a:lnTo>
                    <a:pt x="575348" y="4279608"/>
                  </a:lnTo>
                  <a:lnTo>
                    <a:pt x="528320" y="4303738"/>
                  </a:lnTo>
                  <a:lnTo>
                    <a:pt x="485851" y="4315168"/>
                  </a:lnTo>
                  <a:lnTo>
                    <a:pt x="442760" y="4318978"/>
                  </a:lnTo>
                  <a:lnTo>
                    <a:pt x="400024" y="4315168"/>
                  </a:lnTo>
                  <a:lnTo>
                    <a:pt x="358673" y="4303738"/>
                  </a:lnTo>
                  <a:lnTo>
                    <a:pt x="319735" y="4285958"/>
                  </a:lnTo>
                  <a:lnTo>
                    <a:pt x="284200" y="4261828"/>
                  </a:lnTo>
                  <a:lnTo>
                    <a:pt x="253111" y="4232618"/>
                  </a:lnTo>
                  <a:lnTo>
                    <a:pt x="227469" y="4198328"/>
                  </a:lnTo>
                  <a:lnTo>
                    <a:pt x="208292" y="4158958"/>
                  </a:lnTo>
                  <a:lnTo>
                    <a:pt x="196596" y="4117048"/>
                  </a:lnTo>
                  <a:lnTo>
                    <a:pt x="293954" y="4129748"/>
                  </a:lnTo>
                  <a:lnTo>
                    <a:pt x="342836" y="4133558"/>
                  </a:lnTo>
                  <a:lnTo>
                    <a:pt x="391769" y="4134828"/>
                  </a:lnTo>
                  <a:lnTo>
                    <a:pt x="440728" y="4134828"/>
                  </a:lnTo>
                  <a:lnTo>
                    <a:pt x="489661" y="4133558"/>
                  </a:lnTo>
                  <a:lnTo>
                    <a:pt x="538492" y="4129748"/>
                  </a:lnTo>
                  <a:lnTo>
                    <a:pt x="635723" y="4117048"/>
                  </a:lnTo>
                  <a:lnTo>
                    <a:pt x="641756" y="4115778"/>
                  </a:lnTo>
                  <a:lnTo>
                    <a:pt x="684022" y="4106888"/>
                  </a:lnTo>
                  <a:lnTo>
                    <a:pt x="684911" y="4108158"/>
                  </a:lnTo>
                  <a:lnTo>
                    <a:pt x="684911" y="4088003"/>
                  </a:lnTo>
                  <a:lnTo>
                    <a:pt x="635876" y="4097998"/>
                  </a:lnTo>
                  <a:lnTo>
                    <a:pt x="585825" y="4105618"/>
                  </a:lnTo>
                  <a:lnTo>
                    <a:pt x="535584" y="4110698"/>
                  </a:lnTo>
                  <a:lnTo>
                    <a:pt x="485203" y="4114508"/>
                  </a:lnTo>
                  <a:lnTo>
                    <a:pt x="434746" y="4115778"/>
                  </a:lnTo>
                  <a:lnTo>
                    <a:pt x="384263" y="4115778"/>
                  </a:lnTo>
                  <a:lnTo>
                    <a:pt x="333806" y="4113238"/>
                  </a:lnTo>
                  <a:lnTo>
                    <a:pt x="283451" y="4109428"/>
                  </a:lnTo>
                  <a:lnTo>
                    <a:pt x="233248" y="4103078"/>
                  </a:lnTo>
                  <a:lnTo>
                    <a:pt x="183261" y="4095458"/>
                  </a:lnTo>
                  <a:lnTo>
                    <a:pt x="178574" y="4070058"/>
                  </a:lnTo>
                  <a:lnTo>
                    <a:pt x="180416" y="4057358"/>
                  </a:lnTo>
                  <a:lnTo>
                    <a:pt x="185039" y="4044658"/>
                  </a:lnTo>
                  <a:lnTo>
                    <a:pt x="284416" y="4047198"/>
                  </a:lnTo>
                  <a:lnTo>
                    <a:pt x="433527" y="4047198"/>
                  </a:lnTo>
                  <a:lnTo>
                    <a:pt x="532879" y="4044658"/>
                  </a:lnTo>
                  <a:lnTo>
                    <a:pt x="632142" y="4039578"/>
                  </a:lnTo>
                  <a:lnTo>
                    <a:pt x="681736" y="4035768"/>
                  </a:lnTo>
                  <a:lnTo>
                    <a:pt x="686943" y="4047198"/>
                  </a:lnTo>
                  <a:lnTo>
                    <a:pt x="689787" y="4057358"/>
                  </a:lnTo>
                  <a:lnTo>
                    <a:pt x="690270" y="4070058"/>
                  </a:lnTo>
                  <a:lnTo>
                    <a:pt x="690270" y="4008602"/>
                  </a:lnTo>
                  <a:lnTo>
                    <a:pt x="680694" y="3967188"/>
                  </a:lnTo>
                  <a:lnTo>
                    <a:pt x="673862" y="3950893"/>
                  </a:lnTo>
                  <a:lnTo>
                    <a:pt x="673862" y="4017988"/>
                  </a:lnTo>
                  <a:lnTo>
                    <a:pt x="638873" y="4020528"/>
                  </a:lnTo>
                  <a:lnTo>
                    <a:pt x="621385" y="4020528"/>
                  </a:lnTo>
                  <a:lnTo>
                    <a:pt x="603885" y="4021798"/>
                  </a:lnTo>
                  <a:lnTo>
                    <a:pt x="593280" y="3974808"/>
                  </a:lnTo>
                  <a:lnTo>
                    <a:pt x="585343" y="3938016"/>
                  </a:lnTo>
                  <a:lnTo>
                    <a:pt x="585343" y="4023068"/>
                  </a:lnTo>
                  <a:lnTo>
                    <a:pt x="572668" y="4023068"/>
                  </a:lnTo>
                  <a:lnTo>
                    <a:pt x="559993" y="4024338"/>
                  </a:lnTo>
                  <a:lnTo>
                    <a:pt x="547331" y="4024338"/>
                  </a:lnTo>
                  <a:lnTo>
                    <a:pt x="534670" y="4025608"/>
                  </a:lnTo>
                  <a:lnTo>
                    <a:pt x="527570" y="3970998"/>
                  </a:lnTo>
                  <a:lnTo>
                    <a:pt x="520522" y="3916388"/>
                  </a:lnTo>
                  <a:lnTo>
                    <a:pt x="516128" y="3882098"/>
                  </a:lnTo>
                  <a:lnTo>
                    <a:pt x="516128" y="4025608"/>
                  </a:lnTo>
                  <a:lnTo>
                    <a:pt x="498881" y="4026878"/>
                  </a:lnTo>
                  <a:lnTo>
                    <a:pt x="464400" y="4026878"/>
                  </a:lnTo>
                  <a:lnTo>
                    <a:pt x="447167" y="4028148"/>
                  </a:lnTo>
                  <a:lnTo>
                    <a:pt x="444601" y="3973538"/>
                  </a:lnTo>
                  <a:lnTo>
                    <a:pt x="443191" y="3921468"/>
                  </a:lnTo>
                  <a:lnTo>
                    <a:pt x="442849" y="3878288"/>
                  </a:lnTo>
                  <a:lnTo>
                    <a:pt x="442785" y="3861778"/>
                  </a:lnTo>
                  <a:lnTo>
                    <a:pt x="443433" y="3810978"/>
                  </a:lnTo>
                  <a:lnTo>
                    <a:pt x="445211" y="3755098"/>
                  </a:lnTo>
                  <a:lnTo>
                    <a:pt x="448056" y="3701758"/>
                  </a:lnTo>
                  <a:lnTo>
                    <a:pt x="474726" y="3699218"/>
                  </a:lnTo>
                  <a:lnTo>
                    <a:pt x="488467" y="3808438"/>
                  </a:lnTo>
                  <a:lnTo>
                    <a:pt x="516128" y="4025608"/>
                  </a:lnTo>
                  <a:lnTo>
                    <a:pt x="516128" y="3882098"/>
                  </a:lnTo>
                  <a:lnTo>
                    <a:pt x="513524" y="3861778"/>
                  </a:lnTo>
                  <a:lnTo>
                    <a:pt x="506552" y="3807168"/>
                  </a:lnTo>
                  <a:lnTo>
                    <a:pt x="499630" y="3752558"/>
                  </a:lnTo>
                  <a:lnTo>
                    <a:pt x="492760" y="3697948"/>
                  </a:lnTo>
                  <a:lnTo>
                    <a:pt x="493014" y="3697948"/>
                  </a:lnTo>
                  <a:lnTo>
                    <a:pt x="500151" y="3696678"/>
                  </a:lnTo>
                  <a:lnTo>
                    <a:pt x="507301" y="3696678"/>
                  </a:lnTo>
                  <a:lnTo>
                    <a:pt x="514438" y="3695408"/>
                  </a:lnTo>
                  <a:lnTo>
                    <a:pt x="521589" y="3695408"/>
                  </a:lnTo>
                  <a:lnTo>
                    <a:pt x="529285" y="3742398"/>
                  </a:lnTo>
                  <a:lnTo>
                    <a:pt x="537451" y="3789388"/>
                  </a:lnTo>
                  <a:lnTo>
                    <a:pt x="546100" y="3836378"/>
                  </a:lnTo>
                  <a:lnTo>
                    <a:pt x="555218" y="3883368"/>
                  </a:lnTo>
                  <a:lnTo>
                    <a:pt x="564794" y="3929088"/>
                  </a:lnTo>
                  <a:lnTo>
                    <a:pt x="574840" y="3976078"/>
                  </a:lnTo>
                  <a:lnTo>
                    <a:pt x="585343" y="4023068"/>
                  </a:lnTo>
                  <a:lnTo>
                    <a:pt x="585343" y="3938016"/>
                  </a:lnTo>
                  <a:lnTo>
                    <a:pt x="583145" y="3927818"/>
                  </a:lnTo>
                  <a:lnTo>
                    <a:pt x="573493" y="3880828"/>
                  </a:lnTo>
                  <a:lnTo>
                    <a:pt x="564311" y="3833838"/>
                  </a:lnTo>
                  <a:lnTo>
                    <a:pt x="555599" y="3786848"/>
                  </a:lnTo>
                  <a:lnTo>
                    <a:pt x="547370" y="3739858"/>
                  </a:lnTo>
                  <a:lnTo>
                    <a:pt x="540029" y="3695408"/>
                  </a:lnTo>
                  <a:lnTo>
                    <a:pt x="539623" y="3692868"/>
                  </a:lnTo>
                  <a:lnTo>
                    <a:pt x="544576" y="3691598"/>
                  </a:lnTo>
                  <a:lnTo>
                    <a:pt x="554355" y="3690328"/>
                  </a:lnTo>
                  <a:lnTo>
                    <a:pt x="558914" y="3741128"/>
                  </a:lnTo>
                  <a:lnTo>
                    <a:pt x="573455" y="3788118"/>
                  </a:lnTo>
                  <a:lnTo>
                    <a:pt x="594474" y="3833838"/>
                  </a:lnTo>
                  <a:lnTo>
                    <a:pt x="618515" y="3878288"/>
                  </a:lnTo>
                  <a:lnTo>
                    <a:pt x="642073" y="3922738"/>
                  </a:lnTo>
                  <a:lnTo>
                    <a:pt x="661682" y="3969728"/>
                  </a:lnTo>
                  <a:lnTo>
                    <a:pt x="673862" y="4017988"/>
                  </a:lnTo>
                  <a:lnTo>
                    <a:pt x="673862" y="3950893"/>
                  </a:lnTo>
                  <a:lnTo>
                    <a:pt x="661530" y="3921468"/>
                  </a:lnTo>
                  <a:lnTo>
                    <a:pt x="638149" y="3875748"/>
                  </a:lnTo>
                  <a:lnTo>
                    <a:pt x="614032" y="3831298"/>
                  </a:lnTo>
                  <a:lnTo>
                    <a:pt x="592683" y="3785578"/>
                  </a:lnTo>
                  <a:lnTo>
                    <a:pt x="577596" y="3737318"/>
                  </a:lnTo>
                  <a:lnTo>
                    <a:pt x="572655" y="3690328"/>
                  </a:lnTo>
                  <a:lnTo>
                    <a:pt x="572262" y="3686518"/>
                  </a:lnTo>
                  <a:lnTo>
                    <a:pt x="573989" y="3683978"/>
                  </a:lnTo>
                  <a:lnTo>
                    <a:pt x="576580" y="3680168"/>
                  </a:lnTo>
                  <a:lnTo>
                    <a:pt x="571754" y="3663658"/>
                  </a:lnTo>
                  <a:lnTo>
                    <a:pt x="562432" y="3644608"/>
                  </a:lnTo>
                  <a:lnTo>
                    <a:pt x="556260" y="3635133"/>
                  </a:lnTo>
                  <a:lnTo>
                    <a:pt x="556260" y="3671278"/>
                  </a:lnTo>
                  <a:lnTo>
                    <a:pt x="506704" y="3677628"/>
                  </a:lnTo>
                  <a:lnTo>
                    <a:pt x="456882" y="3682708"/>
                  </a:lnTo>
                  <a:lnTo>
                    <a:pt x="429514" y="3683406"/>
                  </a:lnTo>
                  <a:lnTo>
                    <a:pt x="429514" y="3701758"/>
                  </a:lnTo>
                  <a:lnTo>
                    <a:pt x="426720" y="3756368"/>
                  </a:lnTo>
                  <a:lnTo>
                    <a:pt x="424980" y="3810978"/>
                  </a:lnTo>
                  <a:lnTo>
                    <a:pt x="424332" y="3861778"/>
                  </a:lnTo>
                  <a:lnTo>
                    <a:pt x="424345" y="3875748"/>
                  </a:lnTo>
                  <a:lnTo>
                    <a:pt x="424611" y="3916388"/>
                  </a:lnTo>
                  <a:lnTo>
                    <a:pt x="424700" y="3921468"/>
                  </a:lnTo>
                  <a:lnTo>
                    <a:pt x="426034" y="3973538"/>
                  </a:lnTo>
                  <a:lnTo>
                    <a:pt x="428498" y="4028148"/>
                  </a:lnTo>
                  <a:lnTo>
                    <a:pt x="361569" y="4028148"/>
                  </a:lnTo>
                  <a:lnTo>
                    <a:pt x="375462" y="3935438"/>
                  </a:lnTo>
                  <a:lnTo>
                    <a:pt x="389305" y="3841458"/>
                  </a:lnTo>
                  <a:lnTo>
                    <a:pt x="403085" y="3748748"/>
                  </a:lnTo>
                  <a:lnTo>
                    <a:pt x="409956" y="3701758"/>
                  </a:lnTo>
                  <a:lnTo>
                    <a:pt x="429514" y="3701758"/>
                  </a:lnTo>
                  <a:lnTo>
                    <a:pt x="429514" y="3683406"/>
                  </a:lnTo>
                  <a:lnTo>
                    <a:pt x="406908" y="3683978"/>
                  </a:lnTo>
                  <a:lnTo>
                    <a:pt x="392049" y="3683228"/>
                  </a:lnTo>
                  <a:lnTo>
                    <a:pt x="392049" y="3701758"/>
                  </a:lnTo>
                  <a:lnTo>
                    <a:pt x="378294" y="3795738"/>
                  </a:lnTo>
                  <a:lnTo>
                    <a:pt x="364490" y="3888448"/>
                  </a:lnTo>
                  <a:lnTo>
                    <a:pt x="350608" y="3982428"/>
                  </a:lnTo>
                  <a:lnTo>
                    <a:pt x="343662" y="4029418"/>
                  </a:lnTo>
                  <a:lnTo>
                    <a:pt x="326872" y="4029418"/>
                  </a:lnTo>
                  <a:lnTo>
                    <a:pt x="310070" y="4028148"/>
                  </a:lnTo>
                  <a:lnTo>
                    <a:pt x="276479" y="4028148"/>
                  </a:lnTo>
                  <a:lnTo>
                    <a:pt x="318401" y="3888448"/>
                  </a:lnTo>
                  <a:lnTo>
                    <a:pt x="346227" y="3794468"/>
                  </a:lnTo>
                  <a:lnTo>
                    <a:pt x="360083" y="3748748"/>
                  </a:lnTo>
                  <a:lnTo>
                    <a:pt x="373888" y="3701758"/>
                  </a:lnTo>
                  <a:lnTo>
                    <a:pt x="392049" y="3701758"/>
                  </a:lnTo>
                  <a:lnTo>
                    <a:pt x="392049" y="3683228"/>
                  </a:lnTo>
                  <a:lnTo>
                    <a:pt x="356933" y="3681438"/>
                  </a:lnTo>
                  <a:lnTo>
                    <a:pt x="356108" y="3681387"/>
                  </a:lnTo>
                  <a:lnTo>
                    <a:pt x="356108" y="3700488"/>
                  </a:lnTo>
                  <a:lnTo>
                    <a:pt x="314299" y="3840188"/>
                  </a:lnTo>
                  <a:lnTo>
                    <a:pt x="258572" y="4028148"/>
                  </a:lnTo>
                  <a:lnTo>
                    <a:pt x="228600" y="4026878"/>
                  </a:lnTo>
                  <a:lnTo>
                    <a:pt x="198628" y="4026878"/>
                  </a:lnTo>
                  <a:lnTo>
                    <a:pt x="201028" y="3991318"/>
                  </a:lnTo>
                  <a:lnTo>
                    <a:pt x="210070" y="3958298"/>
                  </a:lnTo>
                  <a:lnTo>
                    <a:pt x="223888" y="3925278"/>
                  </a:lnTo>
                  <a:lnTo>
                    <a:pt x="240665" y="3894798"/>
                  </a:lnTo>
                  <a:lnTo>
                    <a:pt x="240538" y="3894798"/>
                  </a:lnTo>
                  <a:lnTo>
                    <a:pt x="268871" y="3849078"/>
                  </a:lnTo>
                  <a:lnTo>
                    <a:pt x="295757" y="3802088"/>
                  </a:lnTo>
                  <a:lnTo>
                    <a:pt x="315772" y="3751288"/>
                  </a:lnTo>
                  <a:lnTo>
                    <a:pt x="323469" y="3697948"/>
                  </a:lnTo>
                  <a:lnTo>
                    <a:pt x="331584" y="3699218"/>
                  </a:lnTo>
                  <a:lnTo>
                    <a:pt x="339737" y="3699218"/>
                  </a:lnTo>
                  <a:lnTo>
                    <a:pt x="347916" y="3700488"/>
                  </a:lnTo>
                  <a:lnTo>
                    <a:pt x="356108" y="3700488"/>
                  </a:lnTo>
                  <a:lnTo>
                    <a:pt x="356108" y="3681387"/>
                  </a:lnTo>
                  <a:lnTo>
                    <a:pt x="307086" y="3677628"/>
                  </a:lnTo>
                  <a:lnTo>
                    <a:pt x="326986" y="3648418"/>
                  </a:lnTo>
                  <a:lnTo>
                    <a:pt x="358101" y="3630638"/>
                  </a:lnTo>
                  <a:lnTo>
                    <a:pt x="394411" y="3620478"/>
                  </a:lnTo>
                  <a:lnTo>
                    <a:pt x="418058" y="3617938"/>
                  </a:lnTo>
                  <a:lnTo>
                    <a:pt x="429895" y="3616668"/>
                  </a:lnTo>
                  <a:lnTo>
                    <a:pt x="466826" y="3616668"/>
                  </a:lnTo>
                  <a:lnTo>
                    <a:pt x="503974" y="3623018"/>
                  </a:lnTo>
                  <a:lnTo>
                    <a:pt x="535673" y="3640798"/>
                  </a:lnTo>
                  <a:lnTo>
                    <a:pt x="556260" y="3671278"/>
                  </a:lnTo>
                  <a:lnTo>
                    <a:pt x="556260" y="3635133"/>
                  </a:lnTo>
                  <a:lnTo>
                    <a:pt x="556590" y="3544278"/>
                  </a:lnTo>
                  <a:lnTo>
                    <a:pt x="558990" y="3482048"/>
                  </a:lnTo>
                  <a:lnTo>
                    <a:pt x="560705" y="3441408"/>
                  </a:lnTo>
                  <a:lnTo>
                    <a:pt x="559676" y="3438868"/>
                  </a:lnTo>
                  <a:lnTo>
                    <a:pt x="555536" y="3428708"/>
                  </a:lnTo>
                  <a:lnTo>
                    <a:pt x="550087" y="3424898"/>
                  </a:lnTo>
                  <a:lnTo>
                    <a:pt x="544626" y="3421088"/>
                  </a:lnTo>
                  <a:lnTo>
                    <a:pt x="542759" y="3421088"/>
                  </a:lnTo>
                  <a:lnTo>
                    <a:pt x="542759" y="3449028"/>
                  </a:lnTo>
                  <a:lnTo>
                    <a:pt x="541883" y="3456648"/>
                  </a:lnTo>
                  <a:lnTo>
                    <a:pt x="541782" y="3462998"/>
                  </a:lnTo>
                  <a:lnTo>
                    <a:pt x="540639" y="3463340"/>
                  </a:lnTo>
                  <a:lnTo>
                    <a:pt x="540639" y="3482048"/>
                  </a:lnTo>
                  <a:lnTo>
                    <a:pt x="539115" y="3525228"/>
                  </a:lnTo>
                  <a:lnTo>
                    <a:pt x="538607" y="3525355"/>
                  </a:lnTo>
                  <a:lnTo>
                    <a:pt x="538607" y="3544278"/>
                  </a:lnTo>
                  <a:lnTo>
                    <a:pt x="535940" y="3616668"/>
                  </a:lnTo>
                  <a:lnTo>
                    <a:pt x="489610" y="3600158"/>
                  </a:lnTo>
                  <a:lnTo>
                    <a:pt x="439458" y="3596348"/>
                  </a:lnTo>
                  <a:lnTo>
                    <a:pt x="389001" y="3602698"/>
                  </a:lnTo>
                  <a:lnTo>
                    <a:pt x="341757" y="3617938"/>
                  </a:lnTo>
                  <a:lnTo>
                    <a:pt x="341884" y="3591268"/>
                  </a:lnTo>
                  <a:lnTo>
                    <a:pt x="421627" y="3572218"/>
                  </a:lnTo>
                  <a:lnTo>
                    <a:pt x="538607" y="3544278"/>
                  </a:lnTo>
                  <a:lnTo>
                    <a:pt x="538607" y="3525355"/>
                  </a:lnTo>
                  <a:lnTo>
                    <a:pt x="341884" y="3572218"/>
                  </a:lnTo>
                  <a:lnTo>
                    <a:pt x="341884" y="3539198"/>
                  </a:lnTo>
                  <a:lnTo>
                    <a:pt x="403707" y="3521418"/>
                  </a:lnTo>
                  <a:lnTo>
                    <a:pt x="540639" y="3482048"/>
                  </a:lnTo>
                  <a:lnTo>
                    <a:pt x="540639" y="3463340"/>
                  </a:lnTo>
                  <a:lnTo>
                    <a:pt x="342519" y="3521418"/>
                  </a:lnTo>
                  <a:lnTo>
                    <a:pt x="342519" y="3492208"/>
                  </a:lnTo>
                  <a:lnTo>
                    <a:pt x="372135" y="3480778"/>
                  </a:lnTo>
                  <a:lnTo>
                    <a:pt x="395097" y="3473158"/>
                  </a:lnTo>
                  <a:lnTo>
                    <a:pt x="402755" y="3470618"/>
                  </a:lnTo>
                  <a:lnTo>
                    <a:pt x="431939" y="3457918"/>
                  </a:lnTo>
                  <a:lnTo>
                    <a:pt x="457200" y="3441408"/>
                  </a:lnTo>
                  <a:lnTo>
                    <a:pt x="477100" y="3441408"/>
                  </a:lnTo>
                  <a:lnTo>
                    <a:pt x="497166" y="3440138"/>
                  </a:lnTo>
                  <a:lnTo>
                    <a:pt x="517220" y="3438868"/>
                  </a:lnTo>
                  <a:lnTo>
                    <a:pt x="537210" y="3440138"/>
                  </a:lnTo>
                  <a:lnTo>
                    <a:pt x="537464" y="3440138"/>
                  </a:lnTo>
                  <a:lnTo>
                    <a:pt x="542061" y="3442678"/>
                  </a:lnTo>
                  <a:lnTo>
                    <a:pt x="542759" y="3449028"/>
                  </a:lnTo>
                  <a:lnTo>
                    <a:pt x="542759" y="3421088"/>
                  </a:lnTo>
                  <a:lnTo>
                    <a:pt x="528193" y="3421088"/>
                  </a:lnTo>
                  <a:lnTo>
                    <a:pt x="521804" y="3396958"/>
                  </a:lnTo>
                  <a:lnTo>
                    <a:pt x="520458" y="3391878"/>
                  </a:lnTo>
                  <a:lnTo>
                    <a:pt x="509778" y="3386137"/>
                  </a:lnTo>
                  <a:lnTo>
                    <a:pt x="509778" y="3421088"/>
                  </a:lnTo>
                  <a:lnTo>
                    <a:pt x="432816" y="3423170"/>
                  </a:lnTo>
                  <a:lnTo>
                    <a:pt x="432816" y="3440138"/>
                  </a:lnTo>
                  <a:lnTo>
                    <a:pt x="387959" y="3457918"/>
                  </a:lnTo>
                  <a:lnTo>
                    <a:pt x="342265" y="3473158"/>
                  </a:lnTo>
                  <a:lnTo>
                    <a:pt x="342265" y="3445218"/>
                  </a:lnTo>
                  <a:lnTo>
                    <a:pt x="432816" y="3440138"/>
                  </a:lnTo>
                  <a:lnTo>
                    <a:pt x="432816" y="3423170"/>
                  </a:lnTo>
                  <a:lnTo>
                    <a:pt x="368808" y="3424898"/>
                  </a:lnTo>
                  <a:lnTo>
                    <a:pt x="369658" y="3414738"/>
                  </a:lnTo>
                  <a:lnTo>
                    <a:pt x="376872" y="3408388"/>
                  </a:lnTo>
                  <a:lnTo>
                    <a:pt x="387121" y="3403308"/>
                  </a:lnTo>
                  <a:lnTo>
                    <a:pt x="397129" y="3402038"/>
                  </a:lnTo>
                  <a:lnTo>
                    <a:pt x="427062" y="3400768"/>
                  </a:lnTo>
                  <a:lnTo>
                    <a:pt x="465429" y="3396958"/>
                  </a:lnTo>
                  <a:lnTo>
                    <a:pt x="497776" y="3400768"/>
                  </a:lnTo>
                  <a:lnTo>
                    <a:pt x="509778" y="3421088"/>
                  </a:lnTo>
                  <a:lnTo>
                    <a:pt x="509778" y="3386137"/>
                  </a:lnTo>
                  <a:lnTo>
                    <a:pt x="499237" y="3380448"/>
                  </a:lnTo>
                  <a:lnTo>
                    <a:pt x="471144" y="3379178"/>
                  </a:lnTo>
                  <a:lnTo>
                    <a:pt x="451231" y="3380968"/>
                  </a:lnTo>
                  <a:lnTo>
                    <a:pt x="451231" y="0"/>
                  </a:lnTo>
                  <a:lnTo>
                    <a:pt x="432943" y="0"/>
                  </a:lnTo>
                  <a:lnTo>
                    <a:pt x="432943" y="3381718"/>
                  </a:lnTo>
                  <a:lnTo>
                    <a:pt x="414210" y="3381718"/>
                  </a:lnTo>
                  <a:lnTo>
                    <a:pt x="384175" y="3385528"/>
                  </a:lnTo>
                  <a:lnTo>
                    <a:pt x="360514" y="3399498"/>
                  </a:lnTo>
                  <a:lnTo>
                    <a:pt x="351028" y="3426168"/>
                  </a:lnTo>
                  <a:lnTo>
                    <a:pt x="334340" y="3426168"/>
                  </a:lnTo>
                  <a:lnTo>
                    <a:pt x="327685" y="3429978"/>
                  </a:lnTo>
                  <a:lnTo>
                    <a:pt x="324993" y="3437598"/>
                  </a:lnTo>
                  <a:lnTo>
                    <a:pt x="324891" y="3473158"/>
                  </a:lnTo>
                  <a:lnTo>
                    <a:pt x="324764" y="3501098"/>
                  </a:lnTo>
                  <a:lnTo>
                    <a:pt x="324523" y="3544278"/>
                  </a:lnTo>
                  <a:lnTo>
                    <a:pt x="324383" y="3572218"/>
                  </a:lnTo>
                  <a:lnTo>
                    <a:pt x="324358" y="3629368"/>
                  </a:lnTo>
                  <a:lnTo>
                    <a:pt x="311315" y="3639528"/>
                  </a:lnTo>
                  <a:lnTo>
                    <a:pt x="298919" y="3659848"/>
                  </a:lnTo>
                  <a:lnTo>
                    <a:pt x="294665" y="3680168"/>
                  </a:lnTo>
                  <a:lnTo>
                    <a:pt x="306070" y="3696678"/>
                  </a:lnTo>
                  <a:lnTo>
                    <a:pt x="303364" y="3728428"/>
                  </a:lnTo>
                  <a:lnTo>
                    <a:pt x="290195" y="3763988"/>
                  </a:lnTo>
                  <a:lnTo>
                    <a:pt x="269938" y="3802088"/>
                  </a:lnTo>
                  <a:lnTo>
                    <a:pt x="245999" y="3843998"/>
                  </a:lnTo>
                  <a:lnTo>
                    <a:pt x="221729" y="3887178"/>
                  </a:lnTo>
                  <a:lnTo>
                    <a:pt x="200545" y="3932898"/>
                  </a:lnTo>
                  <a:lnTo>
                    <a:pt x="185839" y="3978618"/>
                  </a:lnTo>
                  <a:lnTo>
                    <a:pt x="180975" y="4024338"/>
                  </a:lnTo>
                  <a:lnTo>
                    <a:pt x="167563" y="4043388"/>
                  </a:lnTo>
                  <a:lnTo>
                    <a:pt x="161810" y="4071328"/>
                  </a:lnTo>
                  <a:lnTo>
                    <a:pt x="164846" y="4097998"/>
                  </a:lnTo>
                  <a:lnTo>
                    <a:pt x="177800" y="4113238"/>
                  </a:lnTo>
                  <a:lnTo>
                    <a:pt x="187693" y="4155148"/>
                  </a:lnTo>
                  <a:lnTo>
                    <a:pt x="202526" y="4191978"/>
                  </a:lnTo>
                  <a:lnTo>
                    <a:pt x="221742" y="4224998"/>
                  </a:lnTo>
                  <a:lnTo>
                    <a:pt x="271183" y="4278338"/>
                  </a:lnTo>
                  <a:lnTo>
                    <a:pt x="331698" y="4313898"/>
                  </a:lnTo>
                  <a:lnTo>
                    <a:pt x="398970" y="4331678"/>
                  </a:lnTo>
                  <a:lnTo>
                    <a:pt x="433793" y="4334218"/>
                  </a:lnTo>
                  <a:lnTo>
                    <a:pt x="468693" y="4332948"/>
                  </a:lnTo>
                  <a:lnTo>
                    <a:pt x="503123" y="4327868"/>
                  </a:lnTo>
                  <a:lnTo>
                    <a:pt x="532371" y="4318978"/>
                  </a:lnTo>
                  <a:lnTo>
                    <a:pt x="536549" y="4317708"/>
                  </a:lnTo>
                  <a:lnTo>
                    <a:pt x="598220" y="4285958"/>
                  </a:lnTo>
                  <a:lnTo>
                    <a:pt x="649376" y="4237698"/>
                  </a:lnTo>
                  <a:lnTo>
                    <a:pt x="685723" y="4172928"/>
                  </a:lnTo>
                  <a:lnTo>
                    <a:pt x="696988" y="4134828"/>
                  </a:lnTo>
                  <a:lnTo>
                    <a:pt x="700951" y="4106888"/>
                  </a:lnTo>
                  <a:lnTo>
                    <a:pt x="702945" y="4092918"/>
                  </a:lnTo>
                  <a:lnTo>
                    <a:pt x="706907" y="40738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6425184" y="2025395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5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6897623" y="0"/>
              <a:ext cx="18415" cy="1789430"/>
            </a:xfrm>
            <a:custGeom>
              <a:avLst/>
              <a:gdLst/>
              <a:ahLst/>
              <a:cxnLst/>
              <a:rect l="l" t="t" r="r" b="b"/>
              <a:pathLst>
                <a:path w="18415" h="1789430">
                  <a:moveTo>
                    <a:pt x="18288" y="0"/>
                  </a:moveTo>
                  <a:lnTo>
                    <a:pt x="0" y="0"/>
                  </a:lnTo>
                  <a:lnTo>
                    <a:pt x="0" y="1789176"/>
                  </a:lnTo>
                  <a:lnTo>
                    <a:pt x="18288" y="1789176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798421" y="1789557"/>
              <a:ext cx="220907" cy="2297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714172" y="2237263"/>
              <a:ext cx="398145" cy="556260"/>
            </a:xfrm>
            <a:custGeom>
              <a:avLst/>
              <a:gdLst/>
              <a:ahLst/>
              <a:cxnLst/>
              <a:rect l="l" t="t" r="r" b="b"/>
              <a:pathLst>
                <a:path w="398145" h="556260">
                  <a:moveTo>
                    <a:pt x="259246" y="0"/>
                  </a:moveTo>
                  <a:lnTo>
                    <a:pt x="243522" y="1365"/>
                  </a:lnTo>
                  <a:lnTo>
                    <a:pt x="245218" y="45788"/>
                  </a:lnTo>
                  <a:lnTo>
                    <a:pt x="250689" y="78469"/>
                  </a:lnTo>
                  <a:lnTo>
                    <a:pt x="257423" y="101457"/>
                  </a:lnTo>
                  <a:lnTo>
                    <a:pt x="262909" y="116803"/>
                  </a:lnTo>
                  <a:lnTo>
                    <a:pt x="264636" y="126555"/>
                  </a:lnTo>
                  <a:lnTo>
                    <a:pt x="260091" y="132764"/>
                  </a:lnTo>
                  <a:lnTo>
                    <a:pt x="246763" y="137480"/>
                  </a:lnTo>
                  <a:lnTo>
                    <a:pt x="222141" y="142751"/>
                  </a:lnTo>
                  <a:lnTo>
                    <a:pt x="183713" y="150629"/>
                  </a:lnTo>
                  <a:lnTo>
                    <a:pt x="128968" y="163163"/>
                  </a:lnTo>
                  <a:lnTo>
                    <a:pt x="119518" y="136022"/>
                  </a:lnTo>
                  <a:lnTo>
                    <a:pt x="135858" y="95869"/>
                  </a:lnTo>
                  <a:lnTo>
                    <a:pt x="155293" y="49738"/>
                  </a:lnTo>
                  <a:lnTo>
                    <a:pt x="155130" y="4667"/>
                  </a:lnTo>
                  <a:lnTo>
                    <a:pt x="111458" y="5048"/>
                  </a:lnTo>
                  <a:lnTo>
                    <a:pt x="70167" y="5810"/>
                  </a:lnTo>
                  <a:lnTo>
                    <a:pt x="71538" y="29993"/>
                  </a:lnTo>
                  <a:lnTo>
                    <a:pt x="69802" y="58689"/>
                  </a:lnTo>
                  <a:lnTo>
                    <a:pt x="61612" y="86981"/>
                  </a:lnTo>
                  <a:lnTo>
                    <a:pt x="43624" y="109950"/>
                  </a:lnTo>
                  <a:lnTo>
                    <a:pt x="28396" y="124652"/>
                  </a:lnTo>
                  <a:lnTo>
                    <a:pt x="19145" y="144510"/>
                  </a:lnTo>
                  <a:lnTo>
                    <a:pt x="20800" y="162867"/>
                  </a:lnTo>
                  <a:lnTo>
                    <a:pt x="38290" y="173069"/>
                  </a:lnTo>
                  <a:lnTo>
                    <a:pt x="41846" y="172815"/>
                  </a:lnTo>
                  <a:lnTo>
                    <a:pt x="45021" y="175482"/>
                  </a:lnTo>
                  <a:lnTo>
                    <a:pt x="45529" y="182721"/>
                  </a:lnTo>
                  <a:lnTo>
                    <a:pt x="42735" y="185769"/>
                  </a:lnTo>
                  <a:lnTo>
                    <a:pt x="39179" y="186023"/>
                  </a:lnTo>
                  <a:lnTo>
                    <a:pt x="13469" y="203340"/>
                  </a:lnTo>
                  <a:lnTo>
                    <a:pt x="0" y="231028"/>
                  </a:lnTo>
                  <a:lnTo>
                    <a:pt x="3389" y="259264"/>
                  </a:lnTo>
                  <a:lnTo>
                    <a:pt x="28257" y="278225"/>
                  </a:lnTo>
                  <a:lnTo>
                    <a:pt x="30035" y="284702"/>
                  </a:lnTo>
                  <a:lnTo>
                    <a:pt x="33718" y="293592"/>
                  </a:lnTo>
                  <a:lnTo>
                    <a:pt x="35242" y="300196"/>
                  </a:lnTo>
                  <a:lnTo>
                    <a:pt x="21482" y="310524"/>
                  </a:lnTo>
                  <a:lnTo>
                    <a:pt x="9175" y="321865"/>
                  </a:lnTo>
                  <a:lnTo>
                    <a:pt x="1202" y="334468"/>
                  </a:lnTo>
                  <a:lnTo>
                    <a:pt x="444" y="348583"/>
                  </a:lnTo>
                  <a:lnTo>
                    <a:pt x="3823" y="358892"/>
                  </a:lnTo>
                  <a:lnTo>
                    <a:pt x="11001" y="366950"/>
                  </a:lnTo>
                  <a:lnTo>
                    <a:pt x="21536" y="372461"/>
                  </a:lnTo>
                  <a:lnTo>
                    <a:pt x="34988" y="375126"/>
                  </a:lnTo>
                  <a:lnTo>
                    <a:pt x="38568" y="384036"/>
                  </a:lnTo>
                  <a:lnTo>
                    <a:pt x="24479" y="399732"/>
                  </a:lnTo>
                  <a:lnTo>
                    <a:pt x="8628" y="421382"/>
                  </a:lnTo>
                  <a:lnTo>
                    <a:pt x="6921" y="448151"/>
                  </a:lnTo>
                  <a:lnTo>
                    <a:pt x="24840" y="471257"/>
                  </a:lnTo>
                  <a:lnTo>
                    <a:pt x="54737" y="477266"/>
                  </a:lnTo>
                  <a:lnTo>
                    <a:pt x="88824" y="473797"/>
                  </a:lnTo>
                  <a:lnTo>
                    <a:pt x="119316" y="468471"/>
                  </a:lnTo>
                  <a:lnTo>
                    <a:pt x="146315" y="463024"/>
                  </a:lnTo>
                  <a:lnTo>
                    <a:pt x="158419" y="464369"/>
                  </a:lnTo>
                  <a:lnTo>
                    <a:pt x="159614" y="471144"/>
                  </a:lnTo>
                  <a:lnTo>
                    <a:pt x="153886" y="481988"/>
                  </a:lnTo>
                  <a:lnTo>
                    <a:pt x="145224" y="495538"/>
                  </a:lnTo>
                  <a:lnTo>
                    <a:pt x="137613" y="510433"/>
                  </a:lnTo>
                  <a:lnTo>
                    <a:pt x="135041" y="525311"/>
                  </a:lnTo>
                  <a:lnTo>
                    <a:pt x="141493" y="538810"/>
                  </a:lnTo>
                  <a:lnTo>
                    <a:pt x="160958" y="549570"/>
                  </a:lnTo>
                  <a:lnTo>
                    <a:pt x="197421" y="556228"/>
                  </a:lnTo>
                  <a:lnTo>
                    <a:pt x="243206" y="546606"/>
                  </a:lnTo>
                  <a:lnTo>
                    <a:pt x="289861" y="534114"/>
                  </a:lnTo>
                  <a:lnTo>
                    <a:pt x="333920" y="516169"/>
                  </a:lnTo>
                  <a:lnTo>
                    <a:pt x="371919" y="490188"/>
                  </a:lnTo>
                  <a:lnTo>
                    <a:pt x="383045" y="464726"/>
                  </a:lnTo>
                  <a:lnTo>
                    <a:pt x="379396" y="444039"/>
                  </a:lnTo>
                  <a:lnTo>
                    <a:pt x="364579" y="427662"/>
                  </a:lnTo>
                  <a:lnTo>
                    <a:pt x="342201" y="415131"/>
                  </a:lnTo>
                  <a:lnTo>
                    <a:pt x="365506" y="389461"/>
                  </a:lnTo>
                  <a:lnTo>
                    <a:pt x="371526" y="376465"/>
                  </a:lnTo>
                  <a:lnTo>
                    <a:pt x="370522" y="358362"/>
                  </a:lnTo>
                  <a:lnTo>
                    <a:pt x="356445" y="335145"/>
                  </a:lnTo>
                  <a:lnTo>
                    <a:pt x="333533" y="325691"/>
                  </a:lnTo>
                  <a:lnTo>
                    <a:pt x="317051" y="320857"/>
                  </a:lnTo>
                  <a:lnTo>
                    <a:pt x="322262" y="311499"/>
                  </a:lnTo>
                  <a:lnTo>
                    <a:pt x="364638" y="299059"/>
                  </a:lnTo>
                  <a:lnTo>
                    <a:pt x="386667" y="274177"/>
                  </a:lnTo>
                  <a:lnTo>
                    <a:pt x="382430" y="247223"/>
                  </a:lnTo>
                  <a:lnTo>
                    <a:pt x="346011" y="228568"/>
                  </a:lnTo>
                  <a:lnTo>
                    <a:pt x="340931" y="228568"/>
                  </a:lnTo>
                  <a:lnTo>
                    <a:pt x="335597" y="228060"/>
                  </a:lnTo>
                  <a:lnTo>
                    <a:pt x="335597" y="221964"/>
                  </a:lnTo>
                  <a:lnTo>
                    <a:pt x="347033" y="214280"/>
                  </a:lnTo>
                  <a:lnTo>
                    <a:pt x="365077" y="210407"/>
                  </a:lnTo>
                  <a:lnTo>
                    <a:pt x="383907" y="204533"/>
                  </a:lnTo>
                  <a:lnTo>
                    <a:pt x="397700" y="190849"/>
                  </a:lnTo>
                  <a:lnTo>
                    <a:pt x="397808" y="161137"/>
                  </a:lnTo>
                  <a:lnTo>
                    <a:pt x="383981" y="137509"/>
                  </a:lnTo>
                  <a:lnTo>
                    <a:pt x="362747" y="116830"/>
                  </a:lnTo>
                  <a:lnTo>
                    <a:pt x="340635" y="95962"/>
                  </a:lnTo>
                  <a:lnTo>
                    <a:pt x="324175" y="71769"/>
                  </a:lnTo>
                  <a:lnTo>
                    <a:pt x="319896" y="41112"/>
                  </a:lnTo>
                  <a:lnTo>
                    <a:pt x="334327" y="857"/>
                  </a:lnTo>
                  <a:lnTo>
                    <a:pt x="310459" y="1079"/>
                  </a:lnTo>
                  <a:lnTo>
                    <a:pt x="283495" y="349"/>
                  </a:lnTo>
                  <a:lnTo>
                    <a:pt x="259246" y="0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6706949" y="1783667"/>
              <a:ext cx="414655" cy="1018540"/>
            </a:xfrm>
            <a:custGeom>
              <a:avLst/>
              <a:gdLst/>
              <a:ahLst/>
              <a:cxnLst/>
              <a:rect l="l" t="t" r="r" b="b"/>
              <a:pathLst>
                <a:path w="414654" h="1018539">
                  <a:moveTo>
                    <a:pt x="207147" y="924559"/>
                  </a:moveTo>
                  <a:lnTo>
                    <a:pt x="162607" y="924559"/>
                  </a:lnTo>
                  <a:lnTo>
                    <a:pt x="147673" y="939800"/>
                  </a:lnTo>
                  <a:lnTo>
                    <a:pt x="138382" y="958850"/>
                  </a:lnTo>
                  <a:lnTo>
                    <a:pt x="136854" y="979169"/>
                  </a:lnTo>
                  <a:lnTo>
                    <a:pt x="145208" y="998219"/>
                  </a:lnTo>
                  <a:lnTo>
                    <a:pt x="171059" y="1016000"/>
                  </a:lnTo>
                  <a:lnTo>
                    <a:pt x="202088" y="1018539"/>
                  </a:lnTo>
                  <a:lnTo>
                    <a:pt x="234523" y="1012189"/>
                  </a:lnTo>
                  <a:lnTo>
                    <a:pt x="264588" y="1003300"/>
                  </a:lnTo>
                  <a:lnTo>
                    <a:pt x="278130" y="999489"/>
                  </a:lnTo>
                  <a:lnTo>
                    <a:pt x="207571" y="999489"/>
                  </a:lnTo>
                  <a:lnTo>
                    <a:pt x="179498" y="998219"/>
                  </a:lnTo>
                  <a:lnTo>
                    <a:pt x="167427" y="991869"/>
                  </a:lnTo>
                  <a:lnTo>
                    <a:pt x="158654" y="982979"/>
                  </a:lnTo>
                  <a:lnTo>
                    <a:pt x="154620" y="971550"/>
                  </a:lnTo>
                  <a:lnTo>
                    <a:pt x="156765" y="957579"/>
                  </a:lnTo>
                  <a:lnTo>
                    <a:pt x="175865" y="939800"/>
                  </a:lnTo>
                  <a:lnTo>
                    <a:pt x="207147" y="924559"/>
                  </a:lnTo>
                  <a:close/>
                </a:path>
                <a:path w="414654" h="1018539">
                  <a:moveTo>
                    <a:pt x="386517" y="890269"/>
                  </a:moveTo>
                  <a:lnTo>
                    <a:pt x="322836" y="890269"/>
                  </a:lnTo>
                  <a:lnTo>
                    <a:pt x="363394" y="892809"/>
                  </a:lnTo>
                  <a:lnTo>
                    <a:pt x="363648" y="892809"/>
                  </a:lnTo>
                  <a:lnTo>
                    <a:pt x="378271" y="923289"/>
                  </a:lnTo>
                  <a:lnTo>
                    <a:pt x="359282" y="948689"/>
                  </a:lnTo>
                  <a:lnTo>
                    <a:pt x="324125" y="967739"/>
                  </a:lnTo>
                  <a:lnTo>
                    <a:pt x="290242" y="976629"/>
                  </a:lnTo>
                  <a:lnTo>
                    <a:pt x="262955" y="984250"/>
                  </a:lnTo>
                  <a:lnTo>
                    <a:pt x="235394" y="994409"/>
                  </a:lnTo>
                  <a:lnTo>
                    <a:pt x="207571" y="999489"/>
                  </a:lnTo>
                  <a:lnTo>
                    <a:pt x="278130" y="999489"/>
                  </a:lnTo>
                  <a:lnTo>
                    <a:pt x="328485" y="984250"/>
                  </a:lnTo>
                  <a:lnTo>
                    <a:pt x="383714" y="949959"/>
                  </a:lnTo>
                  <a:lnTo>
                    <a:pt x="395150" y="927100"/>
                  </a:lnTo>
                  <a:lnTo>
                    <a:pt x="393668" y="901700"/>
                  </a:lnTo>
                  <a:lnTo>
                    <a:pt x="386517" y="890269"/>
                  </a:lnTo>
                  <a:close/>
                </a:path>
                <a:path w="414654" h="1018539">
                  <a:moveTo>
                    <a:pt x="89709" y="463550"/>
                  </a:moveTo>
                  <a:lnTo>
                    <a:pt x="71421" y="463550"/>
                  </a:lnTo>
                  <a:lnTo>
                    <a:pt x="73058" y="490219"/>
                  </a:lnTo>
                  <a:lnTo>
                    <a:pt x="71278" y="515619"/>
                  </a:lnTo>
                  <a:lnTo>
                    <a:pt x="63474" y="539750"/>
                  </a:lnTo>
                  <a:lnTo>
                    <a:pt x="47037" y="560069"/>
                  </a:lnTo>
                  <a:lnTo>
                    <a:pt x="29096" y="577850"/>
                  </a:lnTo>
                  <a:lnTo>
                    <a:pt x="19145" y="601979"/>
                  </a:lnTo>
                  <a:lnTo>
                    <a:pt x="22409" y="623569"/>
                  </a:lnTo>
                  <a:lnTo>
                    <a:pt x="44116" y="635000"/>
                  </a:lnTo>
                  <a:lnTo>
                    <a:pt x="15492" y="654050"/>
                  </a:lnTo>
                  <a:lnTo>
                    <a:pt x="0" y="684529"/>
                  </a:lnTo>
                  <a:lnTo>
                    <a:pt x="2915" y="716279"/>
                  </a:lnTo>
                  <a:lnTo>
                    <a:pt x="29511" y="737869"/>
                  </a:lnTo>
                  <a:lnTo>
                    <a:pt x="30781" y="739139"/>
                  </a:lnTo>
                  <a:lnTo>
                    <a:pt x="31670" y="751839"/>
                  </a:lnTo>
                  <a:lnTo>
                    <a:pt x="35607" y="754379"/>
                  </a:lnTo>
                  <a:lnTo>
                    <a:pt x="9048" y="774700"/>
                  </a:lnTo>
                  <a:lnTo>
                    <a:pt x="396" y="801369"/>
                  </a:lnTo>
                  <a:lnTo>
                    <a:pt x="10747" y="825500"/>
                  </a:lnTo>
                  <a:lnTo>
                    <a:pt x="41195" y="836929"/>
                  </a:lnTo>
                  <a:lnTo>
                    <a:pt x="14650" y="863600"/>
                  </a:lnTo>
                  <a:lnTo>
                    <a:pt x="6191" y="896619"/>
                  </a:lnTo>
                  <a:lnTo>
                    <a:pt x="18282" y="924559"/>
                  </a:lnTo>
                  <a:lnTo>
                    <a:pt x="53387" y="939800"/>
                  </a:lnTo>
                  <a:lnTo>
                    <a:pt x="80829" y="937259"/>
                  </a:lnTo>
                  <a:lnTo>
                    <a:pt x="108140" y="933450"/>
                  </a:lnTo>
                  <a:lnTo>
                    <a:pt x="135380" y="928369"/>
                  </a:lnTo>
                  <a:lnTo>
                    <a:pt x="162607" y="924559"/>
                  </a:lnTo>
                  <a:lnTo>
                    <a:pt x="207147" y="924559"/>
                  </a:lnTo>
                  <a:lnTo>
                    <a:pt x="217575" y="919479"/>
                  </a:lnTo>
                  <a:lnTo>
                    <a:pt x="65615" y="919479"/>
                  </a:lnTo>
                  <a:lnTo>
                    <a:pt x="34020" y="908050"/>
                  </a:lnTo>
                  <a:lnTo>
                    <a:pt x="25665" y="881379"/>
                  </a:lnTo>
                  <a:lnTo>
                    <a:pt x="54149" y="845819"/>
                  </a:lnTo>
                  <a:lnTo>
                    <a:pt x="89113" y="839469"/>
                  </a:lnTo>
                  <a:lnTo>
                    <a:pt x="175799" y="819150"/>
                  </a:lnTo>
                  <a:lnTo>
                    <a:pt x="62578" y="819150"/>
                  </a:lnTo>
                  <a:lnTo>
                    <a:pt x="26463" y="812800"/>
                  </a:lnTo>
                  <a:lnTo>
                    <a:pt x="16341" y="792479"/>
                  </a:lnTo>
                  <a:lnTo>
                    <a:pt x="30352" y="775969"/>
                  </a:lnTo>
                  <a:lnTo>
                    <a:pt x="49341" y="759459"/>
                  </a:lnTo>
                  <a:lnTo>
                    <a:pt x="54149" y="744219"/>
                  </a:lnTo>
                  <a:lnTo>
                    <a:pt x="103008" y="735329"/>
                  </a:lnTo>
                  <a:lnTo>
                    <a:pt x="150419" y="725169"/>
                  </a:lnTo>
                  <a:lnTo>
                    <a:pt x="47291" y="725169"/>
                  </a:lnTo>
                  <a:lnTo>
                    <a:pt x="39000" y="723900"/>
                  </a:lnTo>
                  <a:lnTo>
                    <a:pt x="30686" y="718819"/>
                  </a:lnTo>
                  <a:lnTo>
                    <a:pt x="23467" y="712469"/>
                  </a:lnTo>
                  <a:lnTo>
                    <a:pt x="18462" y="704850"/>
                  </a:lnTo>
                  <a:lnTo>
                    <a:pt x="17719" y="681989"/>
                  </a:lnTo>
                  <a:lnTo>
                    <a:pt x="36386" y="661669"/>
                  </a:lnTo>
                  <a:lnTo>
                    <a:pt x="69864" y="646429"/>
                  </a:lnTo>
                  <a:lnTo>
                    <a:pt x="113556" y="632459"/>
                  </a:lnTo>
                  <a:lnTo>
                    <a:pt x="150536" y="624839"/>
                  </a:lnTo>
                  <a:lnTo>
                    <a:pt x="67627" y="624839"/>
                  </a:lnTo>
                  <a:lnTo>
                    <a:pt x="45622" y="621029"/>
                  </a:lnTo>
                  <a:lnTo>
                    <a:pt x="35607" y="604519"/>
                  </a:lnTo>
                  <a:lnTo>
                    <a:pt x="59723" y="568959"/>
                  </a:lnTo>
                  <a:lnTo>
                    <a:pt x="78962" y="546100"/>
                  </a:lnTo>
                  <a:lnTo>
                    <a:pt x="90080" y="516889"/>
                  </a:lnTo>
                  <a:lnTo>
                    <a:pt x="89709" y="463550"/>
                  </a:lnTo>
                  <a:close/>
                </a:path>
                <a:path w="414654" h="1018539">
                  <a:moveTo>
                    <a:pt x="375076" y="795019"/>
                  </a:moveTo>
                  <a:lnTo>
                    <a:pt x="299772" y="795019"/>
                  </a:lnTo>
                  <a:lnTo>
                    <a:pt x="339979" y="796289"/>
                  </a:lnTo>
                  <a:lnTo>
                    <a:pt x="363140" y="808989"/>
                  </a:lnTo>
                  <a:lnTo>
                    <a:pt x="365939" y="833119"/>
                  </a:lnTo>
                  <a:lnTo>
                    <a:pt x="311917" y="869950"/>
                  </a:lnTo>
                  <a:lnTo>
                    <a:pt x="267065" y="883919"/>
                  </a:lnTo>
                  <a:lnTo>
                    <a:pt x="218212" y="894079"/>
                  </a:lnTo>
                  <a:lnTo>
                    <a:pt x="171279" y="902969"/>
                  </a:lnTo>
                  <a:lnTo>
                    <a:pt x="132186" y="909319"/>
                  </a:lnTo>
                  <a:lnTo>
                    <a:pt x="106854" y="914400"/>
                  </a:lnTo>
                  <a:lnTo>
                    <a:pt x="65615" y="919479"/>
                  </a:lnTo>
                  <a:lnTo>
                    <a:pt x="217575" y="919479"/>
                  </a:lnTo>
                  <a:lnTo>
                    <a:pt x="270398" y="900429"/>
                  </a:lnTo>
                  <a:lnTo>
                    <a:pt x="322836" y="890269"/>
                  </a:lnTo>
                  <a:lnTo>
                    <a:pt x="386517" y="890269"/>
                  </a:lnTo>
                  <a:lnTo>
                    <a:pt x="380160" y="880109"/>
                  </a:lnTo>
                  <a:lnTo>
                    <a:pt x="355520" y="869950"/>
                  </a:lnTo>
                  <a:lnTo>
                    <a:pt x="371719" y="858519"/>
                  </a:lnTo>
                  <a:lnTo>
                    <a:pt x="381857" y="842009"/>
                  </a:lnTo>
                  <a:lnTo>
                    <a:pt x="385113" y="822959"/>
                  </a:lnTo>
                  <a:lnTo>
                    <a:pt x="380666" y="803909"/>
                  </a:lnTo>
                  <a:lnTo>
                    <a:pt x="375076" y="795019"/>
                  </a:lnTo>
                  <a:close/>
                </a:path>
                <a:path w="414654" h="1018539">
                  <a:moveTo>
                    <a:pt x="375937" y="689609"/>
                  </a:moveTo>
                  <a:lnTo>
                    <a:pt x="325618" y="689609"/>
                  </a:lnTo>
                  <a:lnTo>
                    <a:pt x="353853" y="692150"/>
                  </a:lnTo>
                  <a:lnTo>
                    <a:pt x="375874" y="704850"/>
                  </a:lnTo>
                  <a:lnTo>
                    <a:pt x="382571" y="731519"/>
                  </a:lnTo>
                  <a:lnTo>
                    <a:pt x="361902" y="748029"/>
                  </a:lnTo>
                  <a:lnTo>
                    <a:pt x="336184" y="759459"/>
                  </a:lnTo>
                  <a:lnTo>
                    <a:pt x="308705" y="767079"/>
                  </a:lnTo>
                  <a:lnTo>
                    <a:pt x="282749" y="775969"/>
                  </a:lnTo>
                  <a:lnTo>
                    <a:pt x="242184" y="783589"/>
                  </a:lnTo>
                  <a:lnTo>
                    <a:pt x="119181" y="812800"/>
                  </a:lnTo>
                  <a:lnTo>
                    <a:pt x="62578" y="819150"/>
                  </a:lnTo>
                  <a:lnTo>
                    <a:pt x="175799" y="819150"/>
                  </a:lnTo>
                  <a:lnTo>
                    <a:pt x="248550" y="802639"/>
                  </a:lnTo>
                  <a:lnTo>
                    <a:pt x="299772" y="795019"/>
                  </a:lnTo>
                  <a:lnTo>
                    <a:pt x="375076" y="795019"/>
                  </a:lnTo>
                  <a:lnTo>
                    <a:pt x="371881" y="789939"/>
                  </a:lnTo>
                  <a:lnTo>
                    <a:pt x="359727" y="781050"/>
                  </a:lnTo>
                  <a:lnTo>
                    <a:pt x="345215" y="774700"/>
                  </a:lnTo>
                  <a:lnTo>
                    <a:pt x="329358" y="774700"/>
                  </a:lnTo>
                  <a:lnTo>
                    <a:pt x="373139" y="760729"/>
                  </a:lnTo>
                  <a:lnTo>
                    <a:pt x="399097" y="735329"/>
                  </a:lnTo>
                  <a:lnTo>
                    <a:pt x="397742" y="704850"/>
                  </a:lnTo>
                  <a:lnTo>
                    <a:pt x="375937" y="689609"/>
                  </a:lnTo>
                  <a:close/>
                </a:path>
                <a:path w="414654" h="1018539">
                  <a:moveTo>
                    <a:pt x="352504" y="458469"/>
                  </a:moveTo>
                  <a:lnTo>
                    <a:pt x="330120" y="458469"/>
                  </a:lnTo>
                  <a:lnTo>
                    <a:pt x="317347" y="492759"/>
                  </a:lnTo>
                  <a:lnTo>
                    <a:pt x="319658" y="528319"/>
                  </a:lnTo>
                  <a:lnTo>
                    <a:pt x="335139" y="560069"/>
                  </a:lnTo>
                  <a:lnTo>
                    <a:pt x="361870" y="585469"/>
                  </a:lnTo>
                  <a:lnTo>
                    <a:pt x="381809" y="601979"/>
                  </a:lnTo>
                  <a:lnTo>
                    <a:pt x="392318" y="624839"/>
                  </a:lnTo>
                  <a:lnTo>
                    <a:pt x="388016" y="645159"/>
                  </a:lnTo>
                  <a:lnTo>
                    <a:pt x="363521" y="657859"/>
                  </a:lnTo>
                  <a:lnTo>
                    <a:pt x="363775" y="657859"/>
                  </a:lnTo>
                  <a:lnTo>
                    <a:pt x="318131" y="668019"/>
                  </a:lnTo>
                  <a:lnTo>
                    <a:pt x="229080" y="685800"/>
                  </a:lnTo>
                  <a:lnTo>
                    <a:pt x="47291" y="725169"/>
                  </a:lnTo>
                  <a:lnTo>
                    <a:pt x="150419" y="725169"/>
                  </a:lnTo>
                  <a:lnTo>
                    <a:pt x="300148" y="693419"/>
                  </a:lnTo>
                  <a:lnTo>
                    <a:pt x="325618" y="689609"/>
                  </a:lnTo>
                  <a:lnTo>
                    <a:pt x="375937" y="689609"/>
                  </a:lnTo>
                  <a:lnTo>
                    <a:pt x="359584" y="678179"/>
                  </a:lnTo>
                  <a:lnTo>
                    <a:pt x="348761" y="678179"/>
                  </a:lnTo>
                  <a:lnTo>
                    <a:pt x="359020" y="676909"/>
                  </a:lnTo>
                  <a:lnTo>
                    <a:pt x="380158" y="671829"/>
                  </a:lnTo>
                  <a:lnTo>
                    <a:pt x="401974" y="659129"/>
                  </a:lnTo>
                  <a:lnTo>
                    <a:pt x="414265" y="637539"/>
                  </a:lnTo>
                  <a:lnTo>
                    <a:pt x="406828" y="600709"/>
                  </a:lnTo>
                  <a:lnTo>
                    <a:pt x="377545" y="572769"/>
                  </a:lnTo>
                  <a:lnTo>
                    <a:pt x="349059" y="546100"/>
                  </a:lnTo>
                  <a:lnTo>
                    <a:pt x="334408" y="510539"/>
                  </a:lnTo>
                  <a:lnTo>
                    <a:pt x="346630" y="459739"/>
                  </a:lnTo>
                  <a:lnTo>
                    <a:pt x="352504" y="458469"/>
                  </a:lnTo>
                  <a:close/>
                </a:path>
                <a:path w="414654" h="1018539">
                  <a:moveTo>
                    <a:pt x="168461" y="462279"/>
                  </a:moveTo>
                  <a:lnTo>
                    <a:pt x="150161" y="462279"/>
                  </a:lnTo>
                  <a:lnTo>
                    <a:pt x="151528" y="513079"/>
                  </a:lnTo>
                  <a:lnTo>
                    <a:pt x="135096" y="551179"/>
                  </a:lnTo>
                  <a:lnTo>
                    <a:pt x="117211" y="584200"/>
                  </a:lnTo>
                  <a:lnTo>
                    <a:pt x="114220" y="617219"/>
                  </a:lnTo>
                  <a:lnTo>
                    <a:pt x="93275" y="621029"/>
                  </a:lnTo>
                  <a:lnTo>
                    <a:pt x="67627" y="624839"/>
                  </a:lnTo>
                  <a:lnTo>
                    <a:pt x="150536" y="624839"/>
                  </a:lnTo>
                  <a:lnTo>
                    <a:pt x="162862" y="622300"/>
                  </a:lnTo>
                  <a:lnTo>
                    <a:pt x="213186" y="613409"/>
                  </a:lnTo>
                  <a:lnTo>
                    <a:pt x="220976" y="612139"/>
                  </a:lnTo>
                  <a:lnTo>
                    <a:pt x="134159" y="612139"/>
                  </a:lnTo>
                  <a:lnTo>
                    <a:pt x="134427" y="588009"/>
                  </a:lnTo>
                  <a:lnTo>
                    <a:pt x="151828" y="556259"/>
                  </a:lnTo>
                  <a:lnTo>
                    <a:pt x="168967" y="514350"/>
                  </a:lnTo>
                  <a:lnTo>
                    <a:pt x="168461" y="462279"/>
                  </a:lnTo>
                  <a:close/>
                </a:path>
                <a:path w="414654" h="1018539">
                  <a:moveTo>
                    <a:pt x="262175" y="459739"/>
                  </a:moveTo>
                  <a:lnTo>
                    <a:pt x="244141" y="459739"/>
                  </a:lnTo>
                  <a:lnTo>
                    <a:pt x="242093" y="492759"/>
                  </a:lnTo>
                  <a:lnTo>
                    <a:pt x="245570" y="524509"/>
                  </a:lnTo>
                  <a:lnTo>
                    <a:pt x="254428" y="554989"/>
                  </a:lnTo>
                  <a:lnTo>
                    <a:pt x="268525" y="584200"/>
                  </a:lnTo>
                  <a:lnTo>
                    <a:pt x="134159" y="612139"/>
                  </a:lnTo>
                  <a:lnTo>
                    <a:pt x="220976" y="612139"/>
                  </a:lnTo>
                  <a:lnTo>
                    <a:pt x="259929" y="605789"/>
                  </a:lnTo>
                  <a:lnTo>
                    <a:pt x="298492" y="598169"/>
                  </a:lnTo>
                  <a:lnTo>
                    <a:pt x="324278" y="590550"/>
                  </a:lnTo>
                  <a:lnTo>
                    <a:pt x="330382" y="586739"/>
                  </a:lnTo>
                  <a:lnTo>
                    <a:pt x="332247" y="579119"/>
                  </a:lnTo>
                  <a:lnTo>
                    <a:pt x="288591" y="579119"/>
                  </a:lnTo>
                  <a:lnTo>
                    <a:pt x="273641" y="552450"/>
                  </a:lnTo>
                  <a:lnTo>
                    <a:pt x="264144" y="521969"/>
                  </a:lnTo>
                  <a:lnTo>
                    <a:pt x="260266" y="491489"/>
                  </a:lnTo>
                  <a:lnTo>
                    <a:pt x="262175" y="459739"/>
                  </a:lnTo>
                  <a:close/>
                </a:path>
                <a:path w="414654" h="1018539">
                  <a:moveTo>
                    <a:pt x="322881" y="571500"/>
                  </a:moveTo>
                  <a:lnTo>
                    <a:pt x="288591" y="579119"/>
                  </a:lnTo>
                  <a:lnTo>
                    <a:pt x="332247" y="579119"/>
                  </a:lnTo>
                  <a:lnTo>
                    <a:pt x="329779" y="574039"/>
                  </a:lnTo>
                  <a:lnTo>
                    <a:pt x="322881" y="571500"/>
                  </a:lnTo>
                  <a:close/>
                </a:path>
                <a:path w="414654" h="1018539">
                  <a:moveTo>
                    <a:pt x="216256" y="0"/>
                  </a:moveTo>
                  <a:lnTo>
                    <a:pt x="171371" y="3810"/>
                  </a:lnTo>
                  <a:lnTo>
                    <a:pt x="134496" y="21589"/>
                  </a:lnTo>
                  <a:lnTo>
                    <a:pt x="117903" y="53339"/>
                  </a:lnTo>
                  <a:lnTo>
                    <a:pt x="95872" y="71119"/>
                  </a:lnTo>
                  <a:lnTo>
                    <a:pt x="87563" y="109219"/>
                  </a:lnTo>
                  <a:lnTo>
                    <a:pt x="87984" y="158750"/>
                  </a:lnTo>
                  <a:lnTo>
                    <a:pt x="95043" y="238759"/>
                  </a:lnTo>
                  <a:lnTo>
                    <a:pt x="63456" y="271779"/>
                  </a:lnTo>
                  <a:lnTo>
                    <a:pt x="43420" y="312419"/>
                  </a:lnTo>
                  <a:lnTo>
                    <a:pt x="32498" y="356869"/>
                  </a:lnTo>
                  <a:lnTo>
                    <a:pt x="28251" y="402589"/>
                  </a:lnTo>
                  <a:lnTo>
                    <a:pt x="28241" y="448309"/>
                  </a:lnTo>
                  <a:lnTo>
                    <a:pt x="33345" y="461009"/>
                  </a:lnTo>
                  <a:lnTo>
                    <a:pt x="45069" y="464819"/>
                  </a:lnTo>
                  <a:lnTo>
                    <a:pt x="59174" y="464819"/>
                  </a:lnTo>
                  <a:lnTo>
                    <a:pt x="71421" y="463550"/>
                  </a:lnTo>
                  <a:lnTo>
                    <a:pt x="89709" y="463550"/>
                  </a:lnTo>
                  <a:lnTo>
                    <a:pt x="150161" y="462279"/>
                  </a:lnTo>
                  <a:lnTo>
                    <a:pt x="168461" y="462279"/>
                  </a:lnTo>
                  <a:lnTo>
                    <a:pt x="168449" y="461009"/>
                  </a:lnTo>
                  <a:lnTo>
                    <a:pt x="244141" y="459739"/>
                  </a:lnTo>
                  <a:lnTo>
                    <a:pt x="262175" y="459739"/>
                  </a:lnTo>
                  <a:lnTo>
                    <a:pt x="330120" y="458469"/>
                  </a:lnTo>
                  <a:lnTo>
                    <a:pt x="352504" y="458469"/>
                  </a:lnTo>
                  <a:lnTo>
                    <a:pt x="363712" y="457200"/>
                  </a:lnTo>
                  <a:lnTo>
                    <a:pt x="374062" y="450850"/>
                  </a:lnTo>
                  <a:lnTo>
                    <a:pt x="375530" y="445769"/>
                  </a:lnTo>
                  <a:lnTo>
                    <a:pt x="46402" y="445769"/>
                  </a:lnTo>
                  <a:lnTo>
                    <a:pt x="46271" y="396239"/>
                  </a:lnTo>
                  <a:lnTo>
                    <a:pt x="52577" y="345439"/>
                  </a:lnTo>
                  <a:lnTo>
                    <a:pt x="68284" y="298450"/>
                  </a:lnTo>
                  <a:lnTo>
                    <a:pt x="96353" y="260350"/>
                  </a:lnTo>
                  <a:lnTo>
                    <a:pt x="139747" y="233679"/>
                  </a:lnTo>
                  <a:lnTo>
                    <a:pt x="168069" y="227329"/>
                  </a:lnTo>
                  <a:lnTo>
                    <a:pt x="112188" y="227329"/>
                  </a:lnTo>
                  <a:lnTo>
                    <a:pt x="111301" y="220979"/>
                  </a:lnTo>
                  <a:lnTo>
                    <a:pt x="110521" y="213359"/>
                  </a:lnTo>
                  <a:lnTo>
                    <a:pt x="109813" y="207009"/>
                  </a:lnTo>
                  <a:lnTo>
                    <a:pt x="109140" y="199389"/>
                  </a:lnTo>
                  <a:lnTo>
                    <a:pt x="181702" y="181609"/>
                  </a:lnTo>
                  <a:lnTo>
                    <a:pt x="107616" y="181609"/>
                  </a:lnTo>
                  <a:lnTo>
                    <a:pt x="107062" y="171450"/>
                  </a:lnTo>
                  <a:lnTo>
                    <a:pt x="106711" y="162559"/>
                  </a:lnTo>
                  <a:lnTo>
                    <a:pt x="106520" y="152400"/>
                  </a:lnTo>
                  <a:lnTo>
                    <a:pt x="106473" y="143509"/>
                  </a:lnTo>
                  <a:lnTo>
                    <a:pt x="154225" y="133350"/>
                  </a:lnTo>
                  <a:lnTo>
                    <a:pt x="165316" y="129539"/>
                  </a:lnTo>
                  <a:lnTo>
                    <a:pt x="106854" y="129539"/>
                  </a:lnTo>
                  <a:lnTo>
                    <a:pt x="107291" y="115569"/>
                  </a:lnTo>
                  <a:lnTo>
                    <a:pt x="107299" y="100329"/>
                  </a:lnTo>
                  <a:lnTo>
                    <a:pt x="108640" y="85089"/>
                  </a:lnTo>
                  <a:lnTo>
                    <a:pt x="113077" y="72389"/>
                  </a:lnTo>
                  <a:lnTo>
                    <a:pt x="113458" y="72389"/>
                  </a:lnTo>
                  <a:lnTo>
                    <a:pt x="154231" y="68579"/>
                  </a:lnTo>
                  <a:lnTo>
                    <a:pt x="217423" y="59689"/>
                  </a:lnTo>
                  <a:lnTo>
                    <a:pt x="274639" y="55879"/>
                  </a:lnTo>
                  <a:lnTo>
                    <a:pt x="308316" y="55879"/>
                  </a:lnTo>
                  <a:lnTo>
                    <a:pt x="306661" y="50800"/>
                  </a:lnTo>
                  <a:lnTo>
                    <a:pt x="135810" y="50800"/>
                  </a:lnTo>
                  <a:lnTo>
                    <a:pt x="143642" y="34289"/>
                  </a:lnTo>
                  <a:lnTo>
                    <a:pt x="159607" y="24129"/>
                  </a:lnTo>
                  <a:lnTo>
                    <a:pt x="179262" y="19050"/>
                  </a:lnTo>
                  <a:lnTo>
                    <a:pt x="198167" y="16510"/>
                  </a:lnTo>
                  <a:lnTo>
                    <a:pt x="198421" y="16510"/>
                  </a:lnTo>
                  <a:lnTo>
                    <a:pt x="215993" y="15239"/>
                  </a:lnTo>
                  <a:lnTo>
                    <a:pt x="260493" y="15239"/>
                  </a:lnTo>
                  <a:lnTo>
                    <a:pt x="256880" y="11429"/>
                  </a:lnTo>
                  <a:lnTo>
                    <a:pt x="216256" y="0"/>
                  </a:lnTo>
                  <a:close/>
                </a:path>
                <a:path w="414654" h="1018539">
                  <a:moveTo>
                    <a:pt x="321095" y="220979"/>
                  </a:moveTo>
                  <a:lnTo>
                    <a:pt x="235968" y="220979"/>
                  </a:lnTo>
                  <a:lnTo>
                    <a:pt x="275082" y="228600"/>
                  </a:lnTo>
                  <a:lnTo>
                    <a:pt x="307683" y="245109"/>
                  </a:lnTo>
                  <a:lnTo>
                    <a:pt x="333385" y="270509"/>
                  </a:lnTo>
                  <a:lnTo>
                    <a:pt x="351799" y="303529"/>
                  </a:lnTo>
                  <a:lnTo>
                    <a:pt x="362541" y="342900"/>
                  </a:lnTo>
                  <a:lnTo>
                    <a:pt x="365222" y="388619"/>
                  </a:lnTo>
                  <a:lnTo>
                    <a:pt x="359457" y="439419"/>
                  </a:lnTo>
                  <a:lnTo>
                    <a:pt x="46402" y="445769"/>
                  </a:lnTo>
                  <a:lnTo>
                    <a:pt x="375530" y="445769"/>
                  </a:lnTo>
                  <a:lnTo>
                    <a:pt x="377364" y="439419"/>
                  </a:lnTo>
                  <a:lnTo>
                    <a:pt x="381349" y="393700"/>
                  </a:lnTo>
                  <a:lnTo>
                    <a:pt x="380560" y="346709"/>
                  </a:lnTo>
                  <a:lnTo>
                    <a:pt x="372115" y="302259"/>
                  </a:lnTo>
                  <a:lnTo>
                    <a:pt x="353130" y="261619"/>
                  </a:lnTo>
                  <a:lnTo>
                    <a:pt x="320722" y="228600"/>
                  </a:lnTo>
                  <a:lnTo>
                    <a:pt x="321095" y="220979"/>
                  </a:lnTo>
                  <a:close/>
                </a:path>
                <a:path w="414654" h="1018539">
                  <a:moveTo>
                    <a:pt x="206740" y="203200"/>
                  </a:moveTo>
                  <a:lnTo>
                    <a:pt x="158428" y="210819"/>
                  </a:lnTo>
                  <a:lnTo>
                    <a:pt x="112188" y="227329"/>
                  </a:lnTo>
                  <a:lnTo>
                    <a:pt x="168069" y="227329"/>
                  </a:lnTo>
                  <a:lnTo>
                    <a:pt x="190727" y="222250"/>
                  </a:lnTo>
                  <a:lnTo>
                    <a:pt x="235968" y="220979"/>
                  </a:lnTo>
                  <a:lnTo>
                    <a:pt x="321095" y="220979"/>
                  </a:lnTo>
                  <a:lnTo>
                    <a:pt x="321220" y="218439"/>
                  </a:lnTo>
                  <a:lnTo>
                    <a:pt x="303196" y="218439"/>
                  </a:lnTo>
                  <a:lnTo>
                    <a:pt x="255527" y="205739"/>
                  </a:lnTo>
                  <a:lnTo>
                    <a:pt x="206740" y="203200"/>
                  </a:lnTo>
                  <a:close/>
                </a:path>
                <a:path w="414654" h="1018539">
                  <a:moveTo>
                    <a:pt x="323238" y="152400"/>
                  </a:moveTo>
                  <a:lnTo>
                    <a:pt x="300910" y="152400"/>
                  </a:lnTo>
                  <a:lnTo>
                    <a:pt x="303196" y="218439"/>
                  </a:lnTo>
                  <a:lnTo>
                    <a:pt x="321220" y="218439"/>
                  </a:lnTo>
                  <a:lnTo>
                    <a:pt x="322526" y="191769"/>
                  </a:lnTo>
                  <a:lnTo>
                    <a:pt x="323238" y="152400"/>
                  </a:lnTo>
                  <a:close/>
                </a:path>
                <a:path w="414654" h="1018539">
                  <a:moveTo>
                    <a:pt x="318246" y="86360"/>
                  </a:moveTo>
                  <a:lnTo>
                    <a:pt x="298624" y="86360"/>
                  </a:lnTo>
                  <a:lnTo>
                    <a:pt x="300148" y="133350"/>
                  </a:lnTo>
                  <a:lnTo>
                    <a:pt x="107616" y="181609"/>
                  </a:lnTo>
                  <a:lnTo>
                    <a:pt x="181702" y="181609"/>
                  </a:lnTo>
                  <a:lnTo>
                    <a:pt x="300910" y="152400"/>
                  </a:lnTo>
                  <a:lnTo>
                    <a:pt x="323238" y="152400"/>
                  </a:lnTo>
                  <a:lnTo>
                    <a:pt x="323445" y="140969"/>
                  </a:lnTo>
                  <a:lnTo>
                    <a:pt x="319488" y="90169"/>
                  </a:lnTo>
                  <a:lnTo>
                    <a:pt x="318246" y="86360"/>
                  </a:lnTo>
                  <a:close/>
                </a:path>
                <a:path w="414654" h="1018539">
                  <a:moveTo>
                    <a:pt x="308316" y="55879"/>
                  </a:moveTo>
                  <a:lnTo>
                    <a:pt x="274639" y="55879"/>
                  </a:lnTo>
                  <a:lnTo>
                    <a:pt x="297481" y="67310"/>
                  </a:lnTo>
                  <a:lnTo>
                    <a:pt x="153910" y="113029"/>
                  </a:lnTo>
                  <a:lnTo>
                    <a:pt x="106854" y="129539"/>
                  </a:lnTo>
                  <a:lnTo>
                    <a:pt x="165316" y="129539"/>
                  </a:lnTo>
                  <a:lnTo>
                    <a:pt x="250348" y="100329"/>
                  </a:lnTo>
                  <a:lnTo>
                    <a:pt x="298243" y="86360"/>
                  </a:lnTo>
                  <a:lnTo>
                    <a:pt x="318246" y="86360"/>
                  </a:lnTo>
                  <a:lnTo>
                    <a:pt x="308316" y="55879"/>
                  </a:lnTo>
                  <a:close/>
                </a:path>
                <a:path w="414654" h="1018539">
                  <a:moveTo>
                    <a:pt x="260493" y="15239"/>
                  </a:moveTo>
                  <a:lnTo>
                    <a:pt x="215993" y="15239"/>
                  </a:lnTo>
                  <a:lnTo>
                    <a:pt x="235267" y="17779"/>
                  </a:lnTo>
                  <a:lnTo>
                    <a:pt x="252089" y="24129"/>
                  </a:lnTo>
                  <a:lnTo>
                    <a:pt x="262302" y="38100"/>
                  </a:lnTo>
                  <a:lnTo>
                    <a:pt x="230679" y="41910"/>
                  </a:lnTo>
                  <a:lnTo>
                    <a:pt x="167433" y="48260"/>
                  </a:lnTo>
                  <a:lnTo>
                    <a:pt x="135810" y="50800"/>
                  </a:lnTo>
                  <a:lnTo>
                    <a:pt x="306661" y="50800"/>
                  </a:lnTo>
                  <a:lnTo>
                    <a:pt x="280971" y="36829"/>
                  </a:lnTo>
                  <a:lnTo>
                    <a:pt x="260493" y="152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6745242" y="2000376"/>
              <a:ext cx="334010" cy="235585"/>
            </a:xfrm>
            <a:custGeom>
              <a:avLst/>
              <a:gdLst/>
              <a:ahLst/>
              <a:cxnLst/>
              <a:rect l="l" t="t" r="r" b="b"/>
              <a:pathLst>
                <a:path w="334009" h="235585">
                  <a:moveTo>
                    <a:pt x="174098" y="0"/>
                  </a:moveTo>
                  <a:lnTo>
                    <a:pt x="123390" y="2230"/>
                  </a:lnTo>
                  <a:lnTo>
                    <a:pt x="82713" y="15178"/>
                  </a:lnTo>
                  <a:lnTo>
                    <a:pt x="51216" y="37368"/>
                  </a:lnTo>
                  <a:lnTo>
                    <a:pt x="12356" y="103575"/>
                  </a:lnTo>
                  <a:lnTo>
                    <a:pt x="3291" y="144643"/>
                  </a:lnTo>
                  <a:lnTo>
                    <a:pt x="0" y="189053"/>
                  </a:lnTo>
                  <a:lnTo>
                    <a:pt x="1632" y="235331"/>
                  </a:lnTo>
                  <a:lnTo>
                    <a:pt x="56717" y="234952"/>
                  </a:lnTo>
                  <a:lnTo>
                    <a:pt x="164970" y="234822"/>
                  </a:lnTo>
                  <a:lnTo>
                    <a:pt x="219018" y="233957"/>
                  </a:lnTo>
                  <a:lnTo>
                    <a:pt x="273603" y="231814"/>
                  </a:lnTo>
                  <a:lnTo>
                    <a:pt x="329165" y="227837"/>
                  </a:lnTo>
                  <a:lnTo>
                    <a:pt x="333425" y="179491"/>
                  </a:lnTo>
                  <a:lnTo>
                    <a:pt x="332385" y="134623"/>
                  </a:lnTo>
                  <a:lnTo>
                    <a:pt x="325318" y="94334"/>
                  </a:lnTo>
                  <a:lnTo>
                    <a:pt x="290190" y="31883"/>
                  </a:lnTo>
                  <a:lnTo>
                    <a:pt x="222219" y="924"/>
                  </a:lnTo>
                  <a:lnTo>
                    <a:pt x="174098" y="0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863838" y="4735779"/>
            <a:ext cx="204470" cy="2660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1500" spc="-484" dirty="0">
                <a:solidFill>
                  <a:srgbClr val="FFFFFF"/>
                </a:solidFill>
                <a:latin typeface="Verdana"/>
                <a:cs typeface="Verdana"/>
              </a:rPr>
              <a:t>25</a:t>
            </a:fld>
            <a:endParaRPr sz="1500" dirty="0">
              <a:latin typeface="Verdana"/>
              <a:cs typeface="Verdana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358342" y="385935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Psikolojik Danışma ve Rehberlik Servisi</a:t>
            </a:r>
            <a:endParaRPr lang="tr-T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object 72"/>
          <p:cNvSpPr txBox="1"/>
          <p:nvPr/>
        </p:nvSpPr>
        <p:spPr>
          <a:xfrm>
            <a:off x="403383" y="1704749"/>
            <a:ext cx="6307177" cy="18851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r-TR" sz="4000" b="1" dirty="0">
                <a:solidFill>
                  <a:srgbClr val="FFFF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Meslek Seçiminde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r-TR" sz="4000" b="1" dirty="0">
                <a:solidFill>
                  <a:srgbClr val="FFFF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İlgi, Yetenek ve Değerlerin Önemi</a:t>
            </a:r>
            <a:endParaRPr lang="tr-TR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sz="4000" spc="-150" dirty="0">
              <a:latin typeface="Arial Black" panose="020B0A04020102020204" pitchFamily="34" charset="0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8412480" y="0"/>
              <a:ext cx="18415" cy="2647315"/>
            </a:xfrm>
            <a:custGeom>
              <a:avLst/>
              <a:gdLst/>
              <a:ahLst/>
              <a:cxnLst/>
              <a:rect l="l" t="t" r="r" b="b"/>
              <a:pathLst>
                <a:path w="18415" h="2647315">
                  <a:moveTo>
                    <a:pt x="18288" y="0"/>
                  </a:moveTo>
                  <a:lnTo>
                    <a:pt x="0" y="0"/>
                  </a:lnTo>
                  <a:lnTo>
                    <a:pt x="0" y="2647188"/>
                  </a:lnTo>
                  <a:lnTo>
                    <a:pt x="18288" y="2647188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7260336" y="3607308"/>
              <a:ext cx="986155" cy="1004569"/>
            </a:xfrm>
            <a:custGeom>
              <a:avLst/>
              <a:gdLst/>
              <a:ahLst/>
              <a:cxnLst/>
              <a:rect l="l" t="t" r="r" b="b"/>
              <a:pathLst>
                <a:path w="986154" h="1004570">
                  <a:moveTo>
                    <a:pt x="986028" y="511302"/>
                  </a:moveTo>
                  <a:lnTo>
                    <a:pt x="983767" y="463829"/>
                  </a:lnTo>
                  <a:lnTo>
                    <a:pt x="977138" y="417626"/>
                  </a:lnTo>
                  <a:lnTo>
                    <a:pt x="966330" y="372897"/>
                  </a:lnTo>
                  <a:lnTo>
                    <a:pt x="951560" y="329869"/>
                  </a:lnTo>
                  <a:lnTo>
                    <a:pt x="933043" y="288734"/>
                  </a:lnTo>
                  <a:lnTo>
                    <a:pt x="910971" y="249707"/>
                  </a:lnTo>
                  <a:lnTo>
                    <a:pt x="885558" y="212991"/>
                  </a:lnTo>
                  <a:lnTo>
                    <a:pt x="857008" y="178790"/>
                  </a:lnTo>
                  <a:lnTo>
                    <a:pt x="825525" y="147307"/>
                  </a:lnTo>
                  <a:lnTo>
                    <a:pt x="791324" y="118757"/>
                  </a:lnTo>
                  <a:lnTo>
                    <a:pt x="754608" y="93345"/>
                  </a:lnTo>
                  <a:lnTo>
                    <a:pt x="715581" y="71272"/>
                  </a:lnTo>
                  <a:lnTo>
                    <a:pt x="674446" y="52755"/>
                  </a:lnTo>
                  <a:lnTo>
                    <a:pt x="631418" y="37985"/>
                  </a:lnTo>
                  <a:lnTo>
                    <a:pt x="595452" y="29298"/>
                  </a:lnTo>
                  <a:lnTo>
                    <a:pt x="574040" y="15621"/>
                  </a:lnTo>
                  <a:lnTo>
                    <a:pt x="532574" y="5016"/>
                  </a:lnTo>
                  <a:lnTo>
                    <a:pt x="491236" y="0"/>
                  </a:lnTo>
                  <a:lnTo>
                    <a:pt x="451662" y="6235"/>
                  </a:lnTo>
                  <a:lnTo>
                    <a:pt x="406476" y="17678"/>
                  </a:lnTo>
                  <a:lnTo>
                    <a:pt x="380644" y="31699"/>
                  </a:lnTo>
                  <a:lnTo>
                    <a:pt x="354596" y="37985"/>
                  </a:lnTo>
                  <a:lnTo>
                    <a:pt x="311569" y="52755"/>
                  </a:lnTo>
                  <a:lnTo>
                    <a:pt x="270433" y="71272"/>
                  </a:lnTo>
                  <a:lnTo>
                    <a:pt x="231406" y="93345"/>
                  </a:lnTo>
                  <a:lnTo>
                    <a:pt x="194691" y="118757"/>
                  </a:lnTo>
                  <a:lnTo>
                    <a:pt x="160489" y="147307"/>
                  </a:lnTo>
                  <a:lnTo>
                    <a:pt x="129006" y="178790"/>
                  </a:lnTo>
                  <a:lnTo>
                    <a:pt x="100457" y="212991"/>
                  </a:lnTo>
                  <a:lnTo>
                    <a:pt x="75044" y="249707"/>
                  </a:lnTo>
                  <a:lnTo>
                    <a:pt x="52971" y="288734"/>
                  </a:lnTo>
                  <a:lnTo>
                    <a:pt x="34455" y="329869"/>
                  </a:lnTo>
                  <a:lnTo>
                    <a:pt x="19685" y="372897"/>
                  </a:lnTo>
                  <a:lnTo>
                    <a:pt x="8877" y="417626"/>
                  </a:lnTo>
                  <a:lnTo>
                    <a:pt x="2247" y="463829"/>
                  </a:lnTo>
                  <a:lnTo>
                    <a:pt x="0" y="511302"/>
                  </a:lnTo>
                  <a:lnTo>
                    <a:pt x="2247" y="558787"/>
                  </a:lnTo>
                  <a:lnTo>
                    <a:pt x="8877" y="604989"/>
                  </a:lnTo>
                  <a:lnTo>
                    <a:pt x="19685" y="649719"/>
                  </a:lnTo>
                  <a:lnTo>
                    <a:pt x="34455" y="692746"/>
                  </a:lnTo>
                  <a:lnTo>
                    <a:pt x="52971" y="733882"/>
                  </a:lnTo>
                  <a:lnTo>
                    <a:pt x="75044" y="772909"/>
                  </a:lnTo>
                  <a:lnTo>
                    <a:pt x="100457" y="809625"/>
                  </a:lnTo>
                  <a:lnTo>
                    <a:pt x="129006" y="843826"/>
                  </a:lnTo>
                  <a:lnTo>
                    <a:pt x="160489" y="875309"/>
                  </a:lnTo>
                  <a:lnTo>
                    <a:pt x="194691" y="903859"/>
                  </a:lnTo>
                  <a:lnTo>
                    <a:pt x="231406" y="929271"/>
                  </a:lnTo>
                  <a:lnTo>
                    <a:pt x="270433" y="951344"/>
                  </a:lnTo>
                  <a:lnTo>
                    <a:pt x="311569" y="969860"/>
                  </a:lnTo>
                  <a:lnTo>
                    <a:pt x="354596" y="984631"/>
                  </a:lnTo>
                  <a:lnTo>
                    <a:pt x="399326" y="995438"/>
                  </a:lnTo>
                  <a:lnTo>
                    <a:pt x="445528" y="1002068"/>
                  </a:lnTo>
                  <a:lnTo>
                    <a:pt x="493014" y="1004316"/>
                  </a:lnTo>
                  <a:lnTo>
                    <a:pt x="540486" y="1002068"/>
                  </a:lnTo>
                  <a:lnTo>
                    <a:pt x="586689" y="995438"/>
                  </a:lnTo>
                  <a:lnTo>
                    <a:pt x="631418" y="984631"/>
                  </a:lnTo>
                  <a:lnTo>
                    <a:pt x="674446" y="969860"/>
                  </a:lnTo>
                  <a:lnTo>
                    <a:pt x="715581" y="951344"/>
                  </a:lnTo>
                  <a:lnTo>
                    <a:pt x="754608" y="929271"/>
                  </a:lnTo>
                  <a:lnTo>
                    <a:pt x="791324" y="903859"/>
                  </a:lnTo>
                  <a:lnTo>
                    <a:pt x="825525" y="875309"/>
                  </a:lnTo>
                  <a:lnTo>
                    <a:pt x="857008" y="843826"/>
                  </a:lnTo>
                  <a:lnTo>
                    <a:pt x="885558" y="809625"/>
                  </a:lnTo>
                  <a:lnTo>
                    <a:pt x="910971" y="772909"/>
                  </a:lnTo>
                  <a:lnTo>
                    <a:pt x="933043" y="733882"/>
                  </a:lnTo>
                  <a:lnTo>
                    <a:pt x="951560" y="692746"/>
                  </a:lnTo>
                  <a:lnTo>
                    <a:pt x="966330" y="649719"/>
                  </a:lnTo>
                  <a:lnTo>
                    <a:pt x="977138" y="604989"/>
                  </a:lnTo>
                  <a:lnTo>
                    <a:pt x="983767" y="558787"/>
                  </a:lnTo>
                  <a:lnTo>
                    <a:pt x="986028" y="511302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641332" y="3386397"/>
              <a:ext cx="227058" cy="2407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7312025" y="0"/>
              <a:ext cx="707390" cy="4334510"/>
            </a:xfrm>
            <a:custGeom>
              <a:avLst/>
              <a:gdLst/>
              <a:ahLst/>
              <a:cxnLst/>
              <a:rect l="l" t="t" r="r" b="b"/>
              <a:pathLst>
                <a:path w="707390" h="4334510">
                  <a:moveTo>
                    <a:pt x="34417" y="1863356"/>
                  </a:moveTo>
                  <a:lnTo>
                    <a:pt x="26212" y="1857502"/>
                  </a:lnTo>
                  <a:lnTo>
                    <a:pt x="17487" y="1850072"/>
                  </a:lnTo>
                  <a:lnTo>
                    <a:pt x="8623" y="1845703"/>
                  </a:lnTo>
                  <a:lnTo>
                    <a:pt x="0" y="1848993"/>
                  </a:lnTo>
                  <a:lnTo>
                    <a:pt x="2679" y="1862937"/>
                  </a:lnTo>
                  <a:lnTo>
                    <a:pt x="18491" y="1874507"/>
                  </a:lnTo>
                  <a:lnTo>
                    <a:pt x="33655" y="1876907"/>
                  </a:lnTo>
                  <a:lnTo>
                    <a:pt x="34417" y="1863356"/>
                  </a:lnTo>
                  <a:close/>
                </a:path>
                <a:path w="707390" h="4334510">
                  <a:moveTo>
                    <a:pt x="40513" y="1909826"/>
                  </a:moveTo>
                  <a:lnTo>
                    <a:pt x="28282" y="1909432"/>
                  </a:lnTo>
                  <a:lnTo>
                    <a:pt x="12153" y="1918322"/>
                  </a:lnTo>
                  <a:lnTo>
                    <a:pt x="2070" y="1930527"/>
                  </a:lnTo>
                  <a:lnTo>
                    <a:pt x="8001" y="1940052"/>
                  </a:lnTo>
                  <a:lnTo>
                    <a:pt x="18313" y="1935035"/>
                  </a:lnTo>
                  <a:lnTo>
                    <a:pt x="30302" y="1928520"/>
                  </a:lnTo>
                  <a:lnTo>
                    <a:pt x="39268" y="1920214"/>
                  </a:lnTo>
                  <a:lnTo>
                    <a:pt x="40513" y="1909826"/>
                  </a:lnTo>
                  <a:close/>
                </a:path>
                <a:path w="707390" h="4334510">
                  <a:moveTo>
                    <a:pt x="79375" y="1949869"/>
                  </a:moveTo>
                  <a:lnTo>
                    <a:pt x="76923" y="1933054"/>
                  </a:lnTo>
                  <a:lnTo>
                    <a:pt x="68834" y="1926336"/>
                  </a:lnTo>
                  <a:lnTo>
                    <a:pt x="62064" y="1935480"/>
                  </a:lnTo>
                  <a:lnTo>
                    <a:pt x="59563" y="1953107"/>
                  </a:lnTo>
                  <a:lnTo>
                    <a:pt x="62001" y="1969922"/>
                  </a:lnTo>
                  <a:lnTo>
                    <a:pt x="70104" y="1976628"/>
                  </a:lnTo>
                  <a:lnTo>
                    <a:pt x="76860" y="1967484"/>
                  </a:lnTo>
                  <a:lnTo>
                    <a:pt x="79375" y="1949869"/>
                  </a:lnTo>
                  <a:close/>
                </a:path>
                <a:path w="707390" h="4334510">
                  <a:moveTo>
                    <a:pt x="79375" y="1830997"/>
                  </a:moveTo>
                  <a:lnTo>
                    <a:pt x="76923" y="1814182"/>
                  </a:lnTo>
                  <a:lnTo>
                    <a:pt x="68834" y="1807464"/>
                  </a:lnTo>
                  <a:lnTo>
                    <a:pt x="62064" y="1816620"/>
                  </a:lnTo>
                  <a:lnTo>
                    <a:pt x="59563" y="1834235"/>
                  </a:lnTo>
                  <a:lnTo>
                    <a:pt x="62001" y="1851050"/>
                  </a:lnTo>
                  <a:lnTo>
                    <a:pt x="70104" y="1857756"/>
                  </a:lnTo>
                  <a:lnTo>
                    <a:pt x="76860" y="1848612"/>
                  </a:lnTo>
                  <a:lnTo>
                    <a:pt x="79375" y="1830997"/>
                  </a:lnTo>
                  <a:close/>
                </a:path>
                <a:path w="707390" h="4334510">
                  <a:moveTo>
                    <a:pt x="144018" y="1924304"/>
                  </a:moveTo>
                  <a:lnTo>
                    <a:pt x="133769" y="1918360"/>
                  </a:lnTo>
                  <a:lnTo>
                    <a:pt x="122910" y="1910321"/>
                  </a:lnTo>
                  <a:lnTo>
                    <a:pt x="112128" y="1905215"/>
                  </a:lnTo>
                  <a:lnTo>
                    <a:pt x="102108" y="1908048"/>
                  </a:lnTo>
                  <a:lnTo>
                    <a:pt x="105841" y="1922437"/>
                  </a:lnTo>
                  <a:lnTo>
                    <a:pt x="124536" y="1934895"/>
                  </a:lnTo>
                  <a:lnTo>
                    <a:pt x="142481" y="1938007"/>
                  </a:lnTo>
                  <a:lnTo>
                    <a:pt x="144018" y="1924304"/>
                  </a:lnTo>
                  <a:close/>
                </a:path>
                <a:path w="707390" h="4334510">
                  <a:moveTo>
                    <a:pt x="144780" y="1849247"/>
                  </a:moveTo>
                  <a:lnTo>
                    <a:pt x="134924" y="1845691"/>
                  </a:lnTo>
                  <a:lnTo>
                    <a:pt x="122682" y="1850809"/>
                  </a:lnTo>
                  <a:lnTo>
                    <a:pt x="110515" y="1859686"/>
                  </a:lnTo>
                  <a:lnTo>
                    <a:pt x="100965" y="1867420"/>
                  </a:lnTo>
                  <a:lnTo>
                    <a:pt x="106324" y="1877466"/>
                  </a:lnTo>
                  <a:lnTo>
                    <a:pt x="122339" y="1873097"/>
                  </a:lnTo>
                  <a:lnTo>
                    <a:pt x="138620" y="1861337"/>
                  </a:lnTo>
                  <a:lnTo>
                    <a:pt x="144780" y="1849247"/>
                  </a:lnTo>
                  <a:close/>
                </a:path>
                <a:path w="707390" h="4334510">
                  <a:moveTo>
                    <a:pt x="706907" y="4073868"/>
                  </a:moveTo>
                  <a:lnTo>
                    <a:pt x="706450" y="4051008"/>
                  </a:lnTo>
                  <a:lnTo>
                    <a:pt x="702754" y="4035768"/>
                  </a:lnTo>
                  <a:lnTo>
                    <a:pt x="701522" y="4030688"/>
                  </a:lnTo>
                  <a:lnTo>
                    <a:pt x="700671" y="4029418"/>
                  </a:lnTo>
                  <a:lnTo>
                    <a:pt x="699820" y="4028148"/>
                  </a:lnTo>
                  <a:lnTo>
                    <a:pt x="698119" y="4025608"/>
                  </a:lnTo>
                  <a:lnTo>
                    <a:pt x="695553" y="4021798"/>
                  </a:lnTo>
                  <a:lnTo>
                    <a:pt x="692150" y="4016718"/>
                  </a:lnTo>
                  <a:lnTo>
                    <a:pt x="690270" y="4008602"/>
                  </a:lnTo>
                  <a:lnTo>
                    <a:pt x="690270" y="4070058"/>
                  </a:lnTo>
                  <a:lnTo>
                    <a:pt x="684911" y="4088003"/>
                  </a:lnTo>
                  <a:lnTo>
                    <a:pt x="684911" y="4108158"/>
                  </a:lnTo>
                  <a:lnTo>
                    <a:pt x="671461" y="4158958"/>
                  </a:lnTo>
                  <a:lnTo>
                    <a:pt x="648004" y="4205948"/>
                  </a:lnTo>
                  <a:lnTo>
                    <a:pt x="615607" y="4246588"/>
                  </a:lnTo>
                  <a:lnTo>
                    <a:pt x="575348" y="4279608"/>
                  </a:lnTo>
                  <a:lnTo>
                    <a:pt x="528320" y="4303738"/>
                  </a:lnTo>
                  <a:lnTo>
                    <a:pt x="485851" y="4315168"/>
                  </a:lnTo>
                  <a:lnTo>
                    <a:pt x="442760" y="4318978"/>
                  </a:lnTo>
                  <a:lnTo>
                    <a:pt x="400024" y="4315168"/>
                  </a:lnTo>
                  <a:lnTo>
                    <a:pt x="358673" y="4303738"/>
                  </a:lnTo>
                  <a:lnTo>
                    <a:pt x="319735" y="4285958"/>
                  </a:lnTo>
                  <a:lnTo>
                    <a:pt x="284200" y="4261828"/>
                  </a:lnTo>
                  <a:lnTo>
                    <a:pt x="253111" y="4232618"/>
                  </a:lnTo>
                  <a:lnTo>
                    <a:pt x="227469" y="4198328"/>
                  </a:lnTo>
                  <a:lnTo>
                    <a:pt x="208292" y="4158958"/>
                  </a:lnTo>
                  <a:lnTo>
                    <a:pt x="196596" y="4117048"/>
                  </a:lnTo>
                  <a:lnTo>
                    <a:pt x="293954" y="4129748"/>
                  </a:lnTo>
                  <a:lnTo>
                    <a:pt x="342836" y="4133558"/>
                  </a:lnTo>
                  <a:lnTo>
                    <a:pt x="391769" y="4134828"/>
                  </a:lnTo>
                  <a:lnTo>
                    <a:pt x="440728" y="4134828"/>
                  </a:lnTo>
                  <a:lnTo>
                    <a:pt x="489661" y="4133558"/>
                  </a:lnTo>
                  <a:lnTo>
                    <a:pt x="538492" y="4129748"/>
                  </a:lnTo>
                  <a:lnTo>
                    <a:pt x="635723" y="4117048"/>
                  </a:lnTo>
                  <a:lnTo>
                    <a:pt x="641756" y="4115778"/>
                  </a:lnTo>
                  <a:lnTo>
                    <a:pt x="684022" y="4106888"/>
                  </a:lnTo>
                  <a:lnTo>
                    <a:pt x="684911" y="4108158"/>
                  </a:lnTo>
                  <a:lnTo>
                    <a:pt x="684911" y="4088003"/>
                  </a:lnTo>
                  <a:lnTo>
                    <a:pt x="635876" y="4097998"/>
                  </a:lnTo>
                  <a:lnTo>
                    <a:pt x="585825" y="4105618"/>
                  </a:lnTo>
                  <a:lnTo>
                    <a:pt x="535584" y="4110698"/>
                  </a:lnTo>
                  <a:lnTo>
                    <a:pt x="485203" y="4114508"/>
                  </a:lnTo>
                  <a:lnTo>
                    <a:pt x="434746" y="4115778"/>
                  </a:lnTo>
                  <a:lnTo>
                    <a:pt x="384263" y="4115778"/>
                  </a:lnTo>
                  <a:lnTo>
                    <a:pt x="333806" y="4113238"/>
                  </a:lnTo>
                  <a:lnTo>
                    <a:pt x="283451" y="4109428"/>
                  </a:lnTo>
                  <a:lnTo>
                    <a:pt x="233248" y="4103078"/>
                  </a:lnTo>
                  <a:lnTo>
                    <a:pt x="183261" y="4095458"/>
                  </a:lnTo>
                  <a:lnTo>
                    <a:pt x="178574" y="4070058"/>
                  </a:lnTo>
                  <a:lnTo>
                    <a:pt x="180416" y="4057358"/>
                  </a:lnTo>
                  <a:lnTo>
                    <a:pt x="185039" y="4044658"/>
                  </a:lnTo>
                  <a:lnTo>
                    <a:pt x="284416" y="4047198"/>
                  </a:lnTo>
                  <a:lnTo>
                    <a:pt x="433527" y="4047198"/>
                  </a:lnTo>
                  <a:lnTo>
                    <a:pt x="532879" y="4044658"/>
                  </a:lnTo>
                  <a:lnTo>
                    <a:pt x="632142" y="4039578"/>
                  </a:lnTo>
                  <a:lnTo>
                    <a:pt x="681736" y="4035768"/>
                  </a:lnTo>
                  <a:lnTo>
                    <a:pt x="686943" y="4047198"/>
                  </a:lnTo>
                  <a:lnTo>
                    <a:pt x="689787" y="4057358"/>
                  </a:lnTo>
                  <a:lnTo>
                    <a:pt x="690270" y="4070058"/>
                  </a:lnTo>
                  <a:lnTo>
                    <a:pt x="690270" y="4008602"/>
                  </a:lnTo>
                  <a:lnTo>
                    <a:pt x="680694" y="3967188"/>
                  </a:lnTo>
                  <a:lnTo>
                    <a:pt x="673862" y="3950893"/>
                  </a:lnTo>
                  <a:lnTo>
                    <a:pt x="673862" y="4017988"/>
                  </a:lnTo>
                  <a:lnTo>
                    <a:pt x="638873" y="4020528"/>
                  </a:lnTo>
                  <a:lnTo>
                    <a:pt x="621385" y="4020528"/>
                  </a:lnTo>
                  <a:lnTo>
                    <a:pt x="603885" y="4021798"/>
                  </a:lnTo>
                  <a:lnTo>
                    <a:pt x="593280" y="3974808"/>
                  </a:lnTo>
                  <a:lnTo>
                    <a:pt x="585343" y="3938016"/>
                  </a:lnTo>
                  <a:lnTo>
                    <a:pt x="585343" y="4023068"/>
                  </a:lnTo>
                  <a:lnTo>
                    <a:pt x="572668" y="4023068"/>
                  </a:lnTo>
                  <a:lnTo>
                    <a:pt x="559993" y="4024338"/>
                  </a:lnTo>
                  <a:lnTo>
                    <a:pt x="547331" y="4024338"/>
                  </a:lnTo>
                  <a:lnTo>
                    <a:pt x="534670" y="4025608"/>
                  </a:lnTo>
                  <a:lnTo>
                    <a:pt x="527570" y="3970998"/>
                  </a:lnTo>
                  <a:lnTo>
                    <a:pt x="520522" y="3916388"/>
                  </a:lnTo>
                  <a:lnTo>
                    <a:pt x="516128" y="3882098"/>
                  </a:lnTo>
                  <a:lnTo>
                    <a:pt x="516128" y="4025608"/>
                  </a:lnTo>
                  <a:lnTo>
                    <a:pt x="498881" y="4026878"/>
                  </a:lnTo>
                  <a:lnTo>
                    <a:pt x="464400" y="4026878"/>
                  </a:lnTo>
                  <a:lnTo>
                    <a:pt x="447167" y="4028148"/>
                  </a:lnTo>
                  <a:lnTo>
                    <a:pt x="444601" y="3973538"/>
                  </a:lnTo>
                  <a:lnTo>
                    <a:pt x="443191" y="3921468"/>
                  </a:lnTo>
                  <a:lnTo>
                    <a:pt x="442849" y="3878288"/>
                  </a:lnTo>
                  <a:lnTo>
                    <a:pt x="442785" y="3861778"/>
                  </a:lnTo>
                  <a:lnTo>
                    <a:pt x="443433" y="3810978"/>
                  </a:lnTo>
                  <a:lnTo>
                    <a:pt x="445211" y="3755098"/>
                  </a:lnTo>
                  <a:lnTo>
                    <a:pt x="448056" y="3701758"/>
                  </a:lnTo>
                  <a:lnTo>
                    <a:pt x="474726" y="3699218"/>
                  </a:lnTo>
                  <a:lnTo>
                    <a:pt x="488467" y="3808438"/>
                  </a:lnTo>
                  <a:lnTo>
                    <a:pt x="516128" y="4025608"/>
                  </a:lnTo>
                  <a:lnTo>
                    <a:pt x="516128" y="3882098"/>
                  </a:lnTo>
                  <a:lnTo>
                    <a:pt x="513524" y="3861778"/>
                  </a:lnTo>
                  <a:lnTo>
                    <a:pt x="506552" y="3807168"/>
                  </a:lnTo>
                  <a:lnTo>
                    <a:pt x="499630" y="3752558"/>
                  </a:lnTo>
                  <a:lnTo>
                    <a:pt x="492760" y="3697948"/>
                  </a:lnTo>
                  <a:lnTo>
                    <a:pt x="493014" y="3697948"/>
                  </a:lnTo>
                  <a:lnTo>
                    <a:pt x="500151" y="3696678"/>
                  </a:lnTo>
                  <a:lnTo>
                    <a:pt x="507301" y="3696678"/>
                  </a:lnTo>
                  <a:lnTo>
                    <a:pt x="514438" y="3695408"/>
                  </a:lnTo>
                  <a:lnTo>
                    <a:pt x="521589" y="3695408"/>
                  </a:lnTo>
                  <a:lnTo>
                    <a:pt x="529285" y="3742398"/>
                  </a:lnTo>
                  <a:lnTo>
                    <a:pt x="537451" y="3789388"/>
                  </a:lnTo>
                  <a:lnTo>
                    <a:pt x="546100" y="3836378"/>
                  </a:lnTo>
                  <a:lnTo>
                    <a:pt x="555218" y="3883368"/>
                  </a:lnTo>
                  <a:lnTo>
                    <a:pt x="564794" y="3929088"/>
                  </a:lnTo>
                  <a:lnTo>
                    <a:pt x="574840" y="3976078"/>
                  </a:lnTo>
                  <a:lnTo>
                    <a:pt x="585343" y="4023068"/>
                  </a:lnTo>
                  <a:lnTo>
                    <a:pt x="585343" y="3938016"/>
                  </a:lnTo>
                  <a:lnTo>
                    <a:pt x="583145" y="3927818"/>
                  </a:lnTo>
                  <a:lnTo>
                    <a:pt x="573493" y="3880828"/>
                  </a:lnTo>
                  <a:lnTo>
                    <a:pt x="564311" y="3833838"/>
                  </a:lnTo>
                  <a:lnTo>
                    <a:pt x="555599" y="3786848"/>
                  </a:lnTo>
                  <a:lnTo>
                    <a:pt x="547370" y="3739858"/>
                  </a:lnTo>
                  <a:lnTo>
                    <a:pt x="540029" y="3695408"/>
                  </a:lnTo>
                  <a:lnTo>
                    <a:pt x="539623" y="3692868"/>
                  </a:lnTo>
                  <a:lnTo>
                    <a:pt x="544576" y="3691598"/>
                  </a:lnTo>
                  <a:lnTo>
                    <a:pt x="554355" y="3690328"/>
                  </a:lnTo>
                  <a:lnTo>
                    <a:pt x="558914" y="3741128"/>
                  </a:lnTo>
                  <a:lnTo>
                    <a:pt x="573455" y="3788118"/>
                  </a:lnTo>
                  <a:lnTo>
                    <a:pt x="594474" y="3833838"/>
                  </a:lnTo>
                  <a:lnTo>
                    <a:pt x="618515" y="3878288"/>
                  </a:lnTo>
                  <a:lnTo>
                    <a:pt x="642073" y="3922738"/>
                  </a:lnTo>
                  <a:lnTo>
                    <a:pt x="661682" y="3969728"/>
                  </a:lnTo>
                  <a:lnTo>
                    <a:pt x="673862" y="4017988"/>
                  </a:lnTo>
                  <a:lnTo>
                    <a:pt x="673862" y="3950893"/>
                  </a:lnTo>
                  <a:lnTo>
                    <a:pt x="661530" y="3921468"/>
                  </a:lnTo>
                  <a:lnTo>
                    <a:pt x="638149" y="3875748"/>
                  </a:lnTo>
                  <a:lnTo>
                    <a:pt x="614032" y="3831298"/>
                  </a:lnTo>
                  <a:lnTo>
                    <a:pt x="592683" y="3785578"/>
                  </a:lnTo>
                  <a:lnTo>
                    <a:pt x="577596" y="3737318"/>
                  </a:lnTo>
                  <a:lnTo>
                    <a:pt x="572655" y="3690328"/>
                  </a:lnTo>
                  <a:lnTo>
                    <a:pt x="572262" y="3686518"/>
                  </a:lnTo>
                  <a:lnTo>
                    <a:pt x="573989" y="3683978"/>
                  </a:lnTo>
                  <a:lnTo>
                    <a:pt x="576580" y="3680168"/>
                  </a:lnTo>
                  <a:lnTo>
                    <a:pt x="571754" y="3663658"/>
                  </a:lnTo>
                  <a:lnTo>
                    <a:pt x="562432" y="3644608"/>
                  </a:lnTo>
                  <a:lnTo>
                    <a:pt x="556260" y="3635133"/>
                  </a:lnTo>
                  <a:lnTo>
                    <a:pt x="556260" y="3671278"/>
                  </a:lnTo>
                  <a:lnTo>
                    <a:pt x="506704" y="3677628"/>
                  </a:lnTo>
                  <a:lnTo>
                    <a:pt x="456882" y="3682708"/>
                  </a:lnTo>
                  <a:lnTo>
                    <a:pt x="429514" y="3683406"/>
                  </a:lnTo>
                  <a:lnTo>
                    <a:pt x="429514" y="3701758"/>
                  </a:lnTo>
                  <a:lnTo>
                    <a:pt x="426720" y="3756368"/>
                  </a:lnTo>
                  <a:lnTo>
                    <a:pt x="424980" y="3810978"/>
                  </a:lnTo>
                  <a:lnTo>
                    <a:pt x="424332" y="3861778"/>
                  </a:lnTo>
                  <a:lnTo>
                    <a:pt x="424345" y="3875748"/>
                  </a:lnTo>
                  <a:lnTo>
                    <a:pt x="424611" y="3916388"/>
                  </a:lnTo>
                  <a:lnTo>
                    <a:pt x="424700" y="3921468"/>
                  </a:lnTo>
                  <a:lnTo>
                    <a:pt x="426034" y="3973538"/>
                  </a:lnTo>
                  <a:lnTo>
                    <a:pt x="428498" y="4028148"/>
                  </a:lnTo>
                  <a:lnTo>
                    <a:pt x="361569" y="4028148"/>
                  </a:lnTo>
                  <a:lnTo>
                    <a:pt x="375462" y="3935438"/>
                  </a:lnTo>
                  <a:lnTo>
                    <a:pt x="389305" y="3841458"/>
                  </a:lnTo>
                  <a:lnTo>
                    <a:pt x="403085" y="3748748"/>
                  </a:lnTo>
                  <a:lnTo>
                    <a:pt x="409956" y="3701758"/>
                  </a:lnTo>
                  <a:lnTo>
                    <a:pt x="429514" y="3701758"/>
                  </a:lnTo>
                  <a:lnTo>
                    <a:pt x="429514" y="3683406"/>
                  </a:lnTo>
                  <a:lnTo>
                    <a:pt x="406908" y="3683978"/>
                  </a:lnTo>
                  <a:lnTo>
                    <a:pt x="392049" y="3683228"/>
                  </a:lnTo>
                  <a:lnTo>
                    <a:pt x="392049" y="3701758"/>
                  </a:lnTo>
                  <a:lnTo>
                    <a:pt x="378294" y="3795738"/>
                  </a:lnTo>
                  <a:lnTo>
                    <a:pt x="364490" y="3888448"/>
                  </a:lnTo>
                  <a:lnTo>
                    <a:pt x="350608" y="3982428"/>
                  </a:lnTo>
                  <a:lnTo>
                    <a:pt x="343662" y="4029418"/>
                  </a:lnTo>
                  <a:lnTo>
                    <a:pt x="326872" y="4029418"/>
                  </a:lnTo>
                  <a:lnTo>
                    <a:pt x="310070" y="4028148"/>
                  </a:lnTo>
                  <a:lnTo>
                    <a:pt x="276479" y="4028148"/>
                  </a:lnTo>
                  <a:lnTo>
                    <a:pt x="318401" y="3888448"/>
                  </a:lnTo>
                  <a:lnTo>
                    <a:pt x="346227" y="3794468"/>
                  </a:lnTo>
                  <a:lnTo>
                    <a:pt x="360083" y="3748748"/>
                  </a:lnTo>
                  <a:lnTo>
                    <a:pt x="373888" y="3701758"/>
                  </a:lnTo>
                  <a:lnTo>
                    <a:pt x="392049" y="3701758"/>
                  </a:lnTo>
                  <a:lnTo>
                    <a:pt x="392049" y="3683228"/>
                  </a:lnTo>
                  <a:lnTo>
                    <a:pt x="356933" y="3681438"/>
                  </a:lnTo>
                  <a:lnTo>
                    <a:pt x="356108" y="3681387"/>
                  </a:lnTo>
                  <a:lnTo>
                    <a:pt x="356108" y="3700488"/>
                  </a:lnTo>
                  <a:lnTo>
                    <a:pt x="314299" y="3840188"/>
                  </a:lnTo>
                  <a:lnTo>
                    <a:pt x="258572" y="4028148"/>
                  </a:lnTo>
                  <a:lnTo>
                    <a:pt x="228600" y="4026878"/>
                  </a:lnTo>
                  <a:lnTo>
                    <a:pt x="198628" y="4026878"/>
                  </a:lnTo>
                  <a:lnTo>
                    <a:pt x="201028" y="3991318"/>
                  </a:lnTo>
                  <a:lnTo>
                    <a:pt x="210070" y="3958298"/>
                  </a:lnTo>
                  <a:lnTo>
                    <a:pt x="223888" y="3925278"/>
                  </a:lnTo>
                  <a:lnTo>
                    <a:pt x="240665" y="3894798"/>
                  </a:lnTo>
                  <a:lnTo>
                    <a:pt x="240538" y="3894798"/>
                  </a:lnTo>
                  <a:lnTo>
                    <a:pt x="268871" y="3849078"/>
                  </a:lnTo>
                  <a:lnTo>
                    <a:pt x="295757" y="3802088"/>
                  </a:lnTo>
                  <a:lnTo>
                    <a:pt x="315772" y="3751288"/>
                  </a:lnTo>
                  <a:lnTo>
                    <a:pt x="323469" y="3697948"/>
                  </a:lnTo>
                  <a:lnTo>
                    <a:pt x="331584" y="3699218"/>
                  </a:lnTo>
                  <a:lnTo>
                    <a:pt x="339737" y="3699218"/>
                  </a:lnTo>
                  <a:lnTo>
                    <a:pt x="347916" y="3700488"/>
                  </a:lnTo>
                  <a:lnTo>
                    <a:pt x="356108" y="3700488"/>
                  </a:lnTo>
                  <a:lnTo>
                    <a:pt x="356108" y="3681387"/>
                  </a:lnTo>
                  <a:lnTo>
                    <a:pt x="307086" y="3677628"/>
                  </a:lnTo>
                  <a:lnTo>
                    <a:pt x="326986" y="3648418"/>
                  </a:lnTo>
                  <a:lnTo>
                    <a:pt x="358101" y="3630638"/>
                  </a:lnTo>
                  <a:lnTo>
                    <a:pt x="394411" y="3620478"/>
                  </a:lnTo>
                  <a:lnTo>
                    <a:pt x="418058" y="3617938"/>
                  </a:lnTo>
                  <a:lnTo>
                    <a:pt x="429895" y="3616668"/>
                  </a:lnTo>
                  <a:lnTo>
                    <a:pt x="466826" y="3616668"/>
                  </a:lnTo>
                  <a:lnTo>
                    <a:pt x="503974" y="3623018"/>
                  </a:lnTo>
                  <a:lnTo>
                    <a:pt x="535673" y="3640798"/>
                  </a:lnTo>
                  <a:lnTo>
                    <a:pt x="556260" y="3671278"/>
                  </a:lnTo>
                  <a:lnTo>
                    <a:pt x="556260" y="3635133"/>
                  </a:lnTo>
                  <a:lnTo>
                    <a:pt x="556590" y="3544278"/>
                  </a:lnTo>
                  <a:lnTo>
                    <a:pt x="558990" y="3482048"/>
                  </a:lnTo>
                  <a:lnTo>
                    <a:pt x="560705" y="3441408"/>
                  </a:lnTo>
                  <a:lnTo>
                    <a:pt x="559676" y="3438868"/>
                  </a:lnTo>
                  <a:lnTo>
                    <a:pt x="555536" y="3428708"/>
                  </a:lnTo>
                  <a:lnTo>
                    <a:pt x="550087" y="3424898"/>
                  </a:lnTo>
                  <a:lnTo>
                    <a:pt x="544626" y="3421088"/>
                  </a:lnTo>
                  <a:lnTo>
                    <a:pt x="542759" y="3421088"/>
                  </a:lnTo>
                  <a:lnTo>
                    <a:pt x="542759" y="3449028"/>
                  </a:lnTo>
                  <a:lnTo>
                    <a:pt x="541883" y="3456648"/>
                  </a:lnTo>
                  <a:lnTo>
                    <a:pt x="541782" y="3462998"/>
                  </a:lnTo>
                  <a:lnTo>
                    <a:pt x="540639" y="3463340"/>
                  </a:lnTo>
                  <a:lnTo>
                    <a:pt x="540639" y="3482048"/>
                  </a:lnTo>
                  <a:lnTo>
                    <a:pt x="539115" y="3525228"/>
                  </a:lnTo>
                  <a:lnTo>
                    <a:pt x="538607" y="3525355"/>
                  </a:lnTo>
                  <a:lnTo>
                    <a:pt x="538607" y="3544278"/>
                  </a:lnTo>
                  <a:lnTo>
                    <a:pt x="535940" y="3616668"/>
                  </a:lnTo>
                  <a:lnTo>
                    <a:pt x="489610" y="3600158"/>
                  </a:lnTo>
                  <a:lnTo>
                    <a:pt x="439458" y="3596348"/>
                  </a:lnTo>
                  <a:lnTo>
                    <a:pt x="389001" y="3602698"/>
                  </a:lnTo>
                  <a:lnTo>
                    <a:pt x="341757" y="3617938"/>
                  </a:lnTo>
                  <a:lnTo>
                    <a:pt x="341884" y="3591268"/>
                  </a:lnTo>
                  <a:lnTo>
                    <a:pt x="421627" y="3572218"/>
                  </a:lnTo>
                  <a:lnTo>
                    <a:pt x="538607" y="3544278"/>
                  </a:lnTo>
                  <a:lnTo>
                    <a:pt x="538607" y="3525355"/>
                  </a:lnTo>
                  <a:lnTo>
                    <a:pt x="341884" y="3572218"/>
                  </a:lnTo>
                  <a:lnTo>
                    <a:pt x="341884" y="3539198"/>
                  </a:lnTo>
                  <a:lnTo>
                    <a:pt x="403707" y="3521418"/>
                  </a:lnTo>
                  <a:lnTo>
                    <a:pt x="540639" y="3482048"/>
                  </a:lnTo>
                  <a:lnTo>
                    <a:pt x="540639" y="3463340"/>
                  </a:lnTo>
                  <a:lnTo>
                    <a:pt x="342519" y="3521418"/>
                  </a:lnTo>
                  <a:lnTo>
                    <a:pt x="342519" y="3492208"/>
                  </a:lnTo>
                  <a:lnTo>
                    <a:pt x="372135" y="3480778"/>
                  </a:lnTo>
                  <a:lnTo>
                    <a:pt x="395097" y="3473158"/>
                  </a:lnTo>
                  <a:lnTo>
                    <a:pt x="402755" y="3470618"/>
                  </a:lnTo>
                  <a:lnTo>
                    <a:pt x="431939" y="3457918"/>
                  </a:lnTo>
                  <a:lnTo>
                    <a:pt x="457200" y="3441408"/>
                  </a:lnTo>
                  <a:lnTo>
                    <a:pt x="477100" y="3441408"/>
                  </a:lnTo>
                  <a:lnTo>
                    <a:pt x="497166" y="3440138"/>
                  </a:lnTo>
                  <a:lnTo>
                    <a:pt x="517220" y="3438868"/>
                  </a:lnTo>
                  <a:lnTo>
                    <a:pt x="537210" y="3440138"/>
                  </a:lnTo>
                  <a:lnTo>
                    <a:pt x="537464" y="3440138"/>
                  </a:lnTo>
                  <a:lnTo>
                    <a:pt x="542061" y="3442678"/>
                  </a:lnTo>
                  <a:lnTo>
                    <a:pt x="542759" y="3449028"/>
                  </a:lnTo>
                  <a:lnTo>
                    <a:pt x="542759" y="3421088"/>
                  </a:lnTo>
                  <a:lnTo>
                    <a:pt x="528193" y="3421088"/>
                  </a:lnTo>
                  <a:lnTo>
                    <a:pt x="521804" y="3396958"/>
                  </a:lnTo>
                  <a:lnTo>
                    <a:pt x="520458" y="3391878"/>
                  </a:lnTo>
                  <a:lnTo>
                    <a:pt x="509778" y="3386137"/>
                  </a:lnTo>
                  <a:lnTo>
                    <a:pt x="509778" y="3421088"/>
                  </a:lnTo>
                  <a:lnTo>
                    <a:pt x="432816" y="3423170"/>
                  </a:lnTo>
                  <a:lnTo>
                    <a:pt x="432816" y="3440138"/>
                  </a:lnTo>
                  <a:lnTo>
                    <a:pt x="387959" y="3457918"/>
                  </a:lnTo>
                  <a:lnTo>
                    <a:pt x="342265" y="3473158"/>
                  </a:lnTo>
                  <a:lnTo>
                    <a:pt x="342265" y="3445218"/>
                  </a:lnTo>
                  <a:lnTo>
                    <a:pt x="432816" y="3440138"/>
                  </a:lnTo>
                  <a:lnTo>
                    <a:pt x="432816" y="3423170"/>
                  </a:lnTo>
                  <a:lnTo>
                    <a:pt x="368808" y="3424898"/>
                  </a:lnTo>
                  <a:lnTo>
                    <a:pt x="369658" y="3414738"/>
                  </a:lnTo>
                  <a:lnTo>
                    <a:pt x="376872" y="3408388"/>
                  </a:lnTo>
                  <a:lnTo>
                    <a:pt x="387121" y="3403308"/>
                  </a:lnTo>
                  <a:lnTo>
                    <a:pt x="397129" y="3402038"/>
                  </a:lnTo>
                  <a:lnTo>
                    <a:pt x="427062" y="3400768"/>
                  </a:lnTo>
                  <a:lnTo>
                    <a:pt x="465429" y="3396958"/>
                  </a:lnTo>
                  <a:lnTo>
                    <a:pt x="497776" y="3400768"/>
                  </a:lnTo>
                  <a:lnTo>
                    <a:pt x="509778" y="3421088"/>
                  </a:lnTo>
                  <a:lnTo>
                    <a:pt x="509778" y="3386137"/>
                  </a:lnTo>
                  <a:lnTo>
                    <a:pt x="499237" y="3380448"/>
                  </a:lnTo>
                  <a:lnTo>
                    <a:pt x="471144" y="3379178"/>
                  </a:lnTo>
                  <a:lnTo>
                    <a:pt x="451231" y="3380968"/>
                  </a:lnTo>
                  <a:lnTo>
                    <a:pt x="451231" y="0"/>
                  </a:lnTo>
                  <a:lnTo>
                    <a:pt x="432943" y="0"/>
                  </a:lnTo>
                  <a:lnTo>
                    <a:pt x="432943" y="3381718"/>
                  </a:lnTo>
                  <a:lnTo>
                    <a:pt x="414210" y="3381718"/>
                  </a:lnTo>
                  <a:lnTo>
                    <a:pt x="384175" y="3385528"/>
                  </a:lnTo>
                  <a:lnTo>
                    <a:pt x="360514" y="3399498"/>
                  </a:lnTo>
                  <a:lnTo>
                    <a:pt x="351028" y="3426168"/>
                  </a:lnTo>
                  <a:lnTo>
                    <a:pt x="334340" y="3426168"/>
                  </a:lnTo>
                  <a:lnTo>
                    <a:pt x="327685" y="3429978"/>
                  </a:lnTo>
                  <a:lnTo>
                    <a:pt x="324993" y="3437598"/>
                  </a:lnTo>
                  <a:lnTo>
                    <a:pt x="324891" y="3473158"/>
                  </a:lnTo>
                  <a:lnTo>
                    <a:pt x="324764" y="3501098"/>
                  </a:lnTo>
                  <a:lnTo>
                    <a:pt x="324523" y="3544278"/>
                  </a:lnTo>
                  <a:lnTo>
                    <a:pt x="324383" y="3572218"/>
                  </a:lnTo>
                  <a:lnTo>
                    <a:pt x="324358" y="3629368"/>
                  </a:lnTo>
                  <a:lnTo>
                    <a:pt x="311315" y="3639528"/>
                  </a:lnTo>
                  <a:lnTo>
                    <a:pt x="298919" y="3659848"/>
                  </a:lnTo>
                  <a:lnTo>
                    <a:pt x="294665" y="3680168"/>
                  </a:lnTo>
                  <a:lnTo>
                    <a:pt x="306070" y="3696678"/>
                  </a:lnTo>
                  <a:lnTo>
                    <a:pt x="303364" y="3728428"/>
                  </a:lnTo>
                  <a:lnTo>
                    <a:pt x="290195" y="3763988"/>
                  </a:lnTo>
                  <a:lnTo>
                    <a:pt x="269938" y="3802088"/>
                  </a:lnTo>
                  <a:lnTo>
                    <a:pt x="245999" y="3843998"/>
                  </a:lnTo>
                  <a:lnTo>
                    <a:pt x="221729" y="3887178"/>
                  </a:lnTo>
                  <a:lnTo>
                    <a:pt x="200545" y="3932898"/>
                  </a:lnTo>
                  <a:lnTo>
                    <a:pt x="185839" y="3978618"/>
                  </a:lnTo>
                  <a:lnTo>
                    <a:pt x="180975" y="4024338"/>
                  </a:lnTo>
                  <a:lnTo>
                    <a:pt x="167563" y="4043388"/>
                  </a:lnTo>
                  <a:lnTo>
                    <a:pt x="161810" y="4071328"/>
                  </a:lnTo>
                  <a:lnTo>
                    <a:pt x="164846" y="4097998"/>
                  </a:lnTo>
                  <a:lnTo>
                    <a:pt x="177800" y="4113238"/>
                  </a:lnTo>
                  <a:lnTo>
                    <a:pt x="187693" y="4155148"/>
                  </a:lnTo>
                  <a:lnTo>
                    <a:pt x="202526" y="4191978"/>
                  </a:lnTo>
                  <a:lnTo>
                    <a:pt x="221742" y="4224998"/>
                  </a:lnTo>
                  <a:lnTo>
                    <a:pt x="271183" y="4278338"/>
                  </a:lnTo>
                  <a:lnTo>
                    <a:pt x="331698" y="4313898"/>
                  </a:lnTo>
                  <a:lnTo>
                    <a:pt x="398970" y="4331678"/>
                  </a:lnTo>
                  <a:lnTo>
                    <a:pt x="433793" y="4334218"/>
                  </a:lnTo>
                  <a:lnTo>
                    <a:pt x="468693" y="4332948"/>
                  </a:lnTo>
                  <a:lnTo>
                    <a:pt x="503123" y="4327868"/>
                  </a:lnTo>
                  <a:lnTo>
                    <a:pt x="532371" y="4318978"/>
                  </a:lnTo>
                  <a:lnTo>
                    <a:pt x="536549" y="4317708"/>
                  </a:lnTo>
                  <a:lnTo>
                    <a:pt x="598220" y="4285958"/>
                  </a:lnTo>
                  <a:lnTo>
                    <a:pt x="649376" y="4237698"/>
                  </a:lnTo>
                  <a:lnTo>
                    <a:pt x="685723" y="4172928"/>
                  </a:lnTo>
                  <a:lnTo>
                    <a:pt x="696988" y="4134828"/>
                  </a:lnTo>
                  <a:lnTo>
                    <a:pt x="700951" y="4106888"/>
                  </a:lnTo>
                  <a:lnTo>
                    <a:pt x="702945" y="4092918"/>
                  </a:lnTo>
                  <a:lnTo>
                    <a:pt x="706907" y="40738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6425184" y="2025395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5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6897623" y="0"/>
              <a:ext cx="18415" cy="1789430"/>
            </a:xfrm>
            <a:custGeom>
              <a:avLst/>
              <a:gdLst/>
              <a:ahLst/>
              <a:cxnLst/>
              <a:rect l="l" t="t" r="r" b="b"/>
              <a:pathLst>
                <a:path w="18415" h="1789430">
                  <a:moveTo>
                    <a:pt x="18288" y="0"/>
                  </a:moveTo>
                  <a:lnTo>
                    <a:pt x="0" y="0"/>
                  </a:lnTo>
                  <a:lnTo>
                    <a:pt x="0" y="1789176"/>
                  </a:lnTo>
                  <a:lnTo>
                    <a:pt x="18288" y="1789176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798421" y="1789557"/>
              <a:ext cx="220907" cy="2297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714172" y="2237263"/>
              <a:ext cx="398145" cy="556260"/>
            </a:xfrm>
            <a:custGeom>
              <a:avLst/>
              <a:gdLst/>
              <a:ahLst/>
              <a:cxnLst/>
              <a:rect l="l" t="t" r="r" b="b"/>
              <a:pathLst>
                <a:path w="398145" h="556260">
                  <a:moveTo>
                    <a:pt x="259246" y="0"/>
                  </a:moveTo>
                  <a:lnTo>
                    <a:pt x="243522" y="1365"/>
                  </a:lnTo>
                  <a:lnTo>
                    <a:pt x="245218" y="45788"/>
                  </a:lnTo>
                  <a:lnTo>
                    <a:pt x="250689" y="78469"/>
                  </a:lnTo>
                  <a:lnTo>
                    <a:pt x="257423" y="101457"/>
                  </a:lnTo>
                  <a:lnTo>
                    <a:pt x="262909" y="116803"/>
                  </a:lnTo>
                  <a:lnTo>
                    <a:pt x="264636" y="126555"/>
                  </a:lnTo>
                  <a:lnTo>
                    <a:pt x="260091" y="132764"/>
                  </a:lnTo>
                  <a:lnTo>
                    <a:pt x="246763" y="137480"/>
                  </a:lnTo>
                  <a:lnTo>
                    <a:pt x="222141" y="142751"/>
                  </a:lnTo>
                  <a:lnTo>
                    <a:pt x="183713" y="150629"/>
                  </a:lnTo>
                  <a:lnTo>
                    <a:pt x="128968" y="163163"/>
                  </a:lnTo>
                  <a:lnTo>
                    <a:pt x="119518" y="136022"/>
                  </a:lnTo>
                  <a:lnTo>
                    <a:pt x="135858" y="95869"/>
                  </a:lnTo>
                  <a:lnTo>
                    <a:pt x="155293" y="49738"/>
                  </a:lnTo>
                  <a:lnTo>
                    <a:pt x="155130" y="4667"/>
                  </a:lnTo>
                  <a:lnTo>
                    <a:pt x="111458" y="5048"/>
                  </a:lnTo>
                  <a:lnTo>
                    <a:pt x="70167" y="5810"/>
                  </a:lnTo>
                  <a:lnTo>
                    <a:pt x="71538" y="29993"/>
                  </a:lnTo>
                  <a:lnTo>
                    <a:pt x="69802" y="58689"/>
                  </a:lnTo>
                  <a:lnTo>
                    <a:pt x="61612" y="86981"/>
                  </a:lnTo>
                  <a:lnTo>
                    <a:pt x="43624" y="109950"/>
                  </a:lnTo>
                  <a:lnTo>
                    <a:pt x="28396" y="124652"/>
                  </a:lnTo>
                  <a:lnTo>
                    <a:pt x="19145" y="144510"/>
                  </a:lnTo>
                  <a:lnTo>
                    <a:pt x="20800" y="162867"/>
                  </a:lnTo>
                  <a:lnTo>
                    <a:pt x="38290" y="173069"/>
                  </a:lnTo>
                  <a:lnTo>
                    <a:pt x="41846" y="172815"/>
                  </a:lnTo>
                  <a:lnTo>
                    <a:pt x="45021" y="175482"/>
                  </a:lnTo>
                  <a:lnTo>
                    <a:pt x="45529" y="182721"/>
                  </a:lnTo>
                  <a:lnTo>
                    <a:pt x="42735" y="185769"/>
                  </a:lnTo>
                  <a:lnTo>
                    <a:pt x="39179" y="186023"/>
                  </a:lnTo>
                  <a:lnTo>
                    <a:pt x="13469" y="203340"/>
                  </a:lnTo>
                  <a:lnTo>
                    <a:pt x="0" y="231028"/>
                  </a:lnTo>
                  <a:lnTo>
                    <a:pt x="3389" y="259264"/>
                  </a:lnTo>
                  <a:lnTo>
                    <a:pt x="28257" y="278225"/>
                  </a:lnTo>
                  <a:lnTo>
                    <a:pt x="30035" y="284702"/>
                  </a:lnTo>
                  <a:lnTo>
                    <a:pt x="33718" y="293592"/>
                  </a:lnTo>
                  <a:lnTo>
                    <a:pt x="35242" y="300196"/>
                  </a:lnTo>
                  <a:lnTo>
                    <a:pt x="21482" y="310524"/>
                  </a:lnTo>
                  <a:lnTo>
                    <a:pt x="9175" y="321865"/>
                  </a:lnTo>
                  <a:lnTo>
                    <a:pt x="1202" y="334468"/>
                  </a:lnTo>
                  <a:lnTo>
                    <a:pt x="444" y="348583"/>
                  </a:lnTo>
                  <a:lnTo>
                    <a:pt x="3823" y="358892"/>
                  </a:lnTo>
                  <a:lnTo>
                    <a:pt x="11001" y="366950"/>
                  </a:lnTo>
                  <a:lnTo>
                    <a:pt x="21536" y="372461"/>
                  </a:lnTo>
                  <a:lnTo>
                    <a:pt x="34988" y="375126"/>
                  </a:lnTo>
                  <a:lnTo>
                    <a:pt x="38568" y="384036"/>
                  </a:lnTo>
                  <a:lnTo>
                    <a:pt x="24479" y="399732"/>
                  </a:lnTo>
                  <a:lnTo>
                    <a:pt x="8628" y="421382"/>
                  </a:lnTo>
                  <a:lnTo>
                    <a:pt x="6921" y="448151"/>
                  </a:lnTo>
                  <a:lnTo>
                    <a:pt x="24840" y="471257"/>
                  </a:lnTo>
                  <a:lnTo>
                    <a:pt x="54737" y="477266"/>
                  </a:lnTo>
                  <a:lnTo>
                    <a:pt x="88824" y="473797"/>
                  </a:lnTo>
                  <a:lnTo>
                    <a:pt x="119316" y="468471"/>
                  </a:lnTo>
                  <a:lnTo>
                    <a:pt x="146315" y="463024"/>
                  </a:lnTo>
                  <a:lnTo>
                    <a:pt x="158419" y="464369"/>
                  </a:lnTo>
                  <a:lnTo>
                    <a:pt x="159614" y="471144"/>
                  </a:lnTo>
                  <a:lnTo>
                    <a:pt x="153886" y="481988"/>
                  </a:lnTo>
                  <a:lnTo>
                    <a:pt x="145224" y="495538"/>
                  </a:lnTo>
                  <a:lnTo>
                    <a:pt x="137613" y="510433"/>
                  </a:lnTo>
                  <a:lnTo>
                    <a:pt x="135041" y="525311"/>
                  </a:lnTo>
                  <a:lnTo>
                    <a:pt x="141493" y="538810"/>
                  </a:lnTo>
                  <a:lnTo>
                    <a:pt x="160958" y="549570"/>
                  </a:lnTo>
                  <a:lnTo>
                    <a:pt x="197421" y="556228"/>
                  </a:lnTo>
                  <a:lnTo>
                    <a:pt x="243206" y="546606"/>
                  </a:lnTo>
                  <a:lnTo>
                    <a:pt x="289861" y="534114"/>
                  </a:lnTo>
                  <a:lnTo>
                    <a:pt x="333920" y="516169"/>
                  </a:lnTo>
                  <a:lnTo>
                    <a:pt x="371919" y="490188"/>
                  </a:lnTo>
                  <a:lnTo>
                    <a:pt x="383045" y="464726"/>
                  </a:lnTo>
                  <a:lnTo>
                    <a:pt x="379396" y="444039"/>
                  </a:lnTo>
                  <a:lnTo>
                    <a:pt x="364579" y="427662"/>
                  </a:lnTo>
                  <a:lnTo>
                    <a:pt x="342201" y="415131"/>
                  </a:lnTo>
                  <a:lnTo>
                    <a:pt x="365506" y="389461"/>
                  </a:lnTo>
                  <a:lnTo>
                    <a:pt x="371526" y="376465"/>
                  </a:lnTo>
                  <a:lnTo>
                    <a:pt x="370522" y="358362"/>
                  </a:lnTo>
                  <a:lnTo>
                    <a:pt x="356445" y="335145"/>
                  </a:lnTo>
                  <a:lnTo>
                    <a:pt x="333533" y="325691"/>
                  </a:lnTo>
                  <a:lnTo>
                    <a:pt x="317051" y="320857"/>
                  </a:lnTo>
                  <a:lnTo>
                    <a:pt x="322262" y="311499"/>
                  </a:lnTo>
                  <a:lnTo>
                    <a:pt x="364638" y="299059"/>
                  </a:lnTo>
                  <a:lnTo>
                    <a:pt x="386667" y="274177"/>
                  </a:lnTo>
                  <a:lnTo>
                    <a:pt x="382430" y="247223"/>
                  </a:lnTo>
                  <a:lnTo>
                    <a:pt x="346011" y="228568"/>
                  </a:lnTo>
                  <a:lnTo>
                    <a:pt x="340931" y="228568"/>
                  </a:lnTo>
                  <a:lnTo>
                    <a:pt x="335597" y="228060"/>
                  </a:lnTo>
                  <a:lnTo>
                    <a:pt x="335597" y="221964"/>
                  </a:lnTo>
                  <a:lnTo>
                    <a:pt x="347033" y="214280"/>
                  </a:lnTo>
                  <a:lnTo>
                    <a:pt x="365077" y="210407"/>
                  </a:lnTo>
                  <a:lnTo>
                    <a:pt x="383907" y="204533"/>
                  </a:lnTo>
                  <a:lnTo>
                    <a:pt x="397700" y="190849"/>
                  </a:lnTo>
                  <a:lnTo>
                    <a:pt x="397808" y="161137"/>
                  </a:lnTo>
                  <a:lnTo>
                    <a:pt x="383981" y="137509"/>
                  </a:lnTo>
                  <a:lnTo>
                    <a:pt x="362747" y="116830"/>
                  </a:lnTo>
                  <a:lnTo>
                    <a:pt x="340635" y="95962"/>
                  </a:lnTo>
                  <a:lnTo>
                    <a:pt x="324175" y="71769"/>
                  </a:lnTo>
                  <a:lnTo>
                    <a:pt x="319896" y="41112"/>
                  </a:lnTo>
                  <a:lnTo>
                    <a:pt x="334327" y="857"/>
                  </a:lnTo>
                  <a:lnTo>
                    <a:pt x="310459" y="1079"/>
                  </a:lnTo>
                  <a:lnTo>
                    <a:pt x="283495" y="349"/>
                  </a:lnTo>
                  <a:lnTo>
                    <a:pt x="259246" y="0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6706949" y="1783667"/>
              <a:ext cx="414655" cy="1018540"/>
            </a:xfrm>
            <a:custGeom>
              <a:avLst/>
              <a:gdLst/>
              <a:ahLst/>
              <a:cxnLst/>
              <a:rect l="l" t="t" r="r" b="b"/>
              <a:pathLst>
                <a:path w="414654" h="1018539">
                  <a:moveTo>
                    <a:pt x="207147" y="924559"/>
                  </a:moveTo>
                  <a:lnTo>
                    <a:pt x="162607" y="924559"/>
                  </a:lnTo>
                  <a:lnTo>
                    <a:pt x="147673" y="939800"/>
                  </a:lnTo>
                  <a:lnTo>
                    <a:pt x="138382" y="958850"/>
                  </a:lnTo>
                  <a:lnTo>
                    <a:pt x="136854" y="979169"/>
                  </a:lnTo>
                  <a:lnTo>
                    <a:pt x="145208" y="998219"/>
                  </a:lnTo>
                  <a:lnTo>
                    <a:pt x="171059" y="1016000"/>
                  </a:lnTo>
                  <a:lnTo>
                    <a:pt x="202088" y="1018539"/>
                  </a:lnTo>
                  <a:lnTo>
                    <a:pt x="234523" y="1012189"/>
                  </a:lnTo>
                  <a:lnTo>
                    <a:pt x="264588" y="1003300"/>
                  </a:lnTo>
                  <a:lnTo>
                    <a:pt x="278130" y="999489"/>
                  </a:lnTo>
                  <a:lnTo>
                    <a:pt x="207571" y="999489"/>
                  </a:lnTo>
                  <a:lnTo>
                    <a:pt x="179498" y="998219"/>
                  </a:lnTo>
                  <a:lnTo>
                    <a:pt x="167427" y="991869"/>
                  </a:lnTo>
                  <a:lnTo>
                    <a:pt x="158654" y="982979"/>
                  </a:lnTo>
                  <a:lnTo>
                    <a:pt x="154620" y="971550"/>
                  </a:lnTo>
                  <a:lnTo>
                    <a:pt x="156765" y="957579"/>
                  </a:lnTo>
                  <a:lnTo>
                    <a:pt x="175865" y="939800"/>
                  </a:lnTo>
                  <a:lnTo>
                    <a:pt x="207147" y="924559"/>
                  </a:lnTo>
                  <a:close/>
                </a:path>
                <a:path w="414654" h="1018539">
                  <a:moveTo>
                    <a:pt x="386517" y="890269"/>
                  </a:moveTo>
                  <a:lnTo>
                    <a:pt x="322836" y="890269"/>
                  </a:lnTo>
                  <a:lnTo>
                    <a:pt x="363394" y="892809"/>
                  </a:lnTo>
                  <a:lnTo>
                    <a:pt x="363648" y="892809"/>
                  </a:lnTo>
                  <a:lnTo>
                    <a:pt x="378271" y="923289"/>
                  </a:lnTo>
                  <a:lnTo>
                    <a:pt x="359282" y="948689"/>
                  </a:lnTo>
                  <a:lnTo>
                    <a:pt x="324125" y="967739"/>
                  </a:lnTo>
                  <a:lnTo>
                    <a:pt x="290242" y="976629"/>
                  </a:lnTo>
                  <a:lnTo>
                    <a:pt x="262955" y="984250"/>
                  </a:lnTo>
                  <a:lnTo>
                    <a:pt x="235394" y="994409"/>
                  </a:lnTo>
                  <a:lnTo>
                    <a:pt x="207571" y="999489"/>
                  </a:lnTo>
                  <a:lnTo>
                    <a:pt x="278130" y="999489"/>
                  </a:lnTo>
                  <a:lnTo>
                    <a:pt x="328485" y="984250"/>
                  </a:lnTo>
                  <a:lnTo>
                    <a:pt x="383714" y="949959"/>
                  </a:lnTo>
                  <a:lnTo>
                    <a:pt x="395150" y="927100"/>
                  </a:lnTo>
                  <a:lnTo>
                    <a:pt x="393668" y="901700"/>
                  </a:lnTo>
                  <a:lnTo>
                    <a:pt x="386517" y="890269"/>
                  </a:lnTo>
                  <a:close/>
                </a:path>
                <a:path w="414654" h="1018539">
                  <a:moveTo>
                    <a:pt x="89709" y="463550"/>
                  </a:moveTo>
                  <a:lnTo>
                    <a:pt x="71421" y="463550"/>
                  </a:lnTo>
                  <a:lnTo>
                    <a:pt x="73058" y="490219"/>
                  </a:lnTo>
                  <a:lnTo>
                    <a:pt x="71278" y="515619"/>
                  </a:lnTo>
                  <a:lnTo>
                    <a:pt x="63474" y="539750"/>
                  </a:lnTo>
                  <a:lnTo>
                    <a:pt x="47037" y="560069"/>
                  </a:lnTo>
                  <a:lnTo>
                    <a:pt x="29096" y="577850"/>
                  </a:lnTo>
                  <a:lnTo>
                    <a:pt x="19145" y="601979"/>
                  </a:lnTo>
                  <a:lnTo>
                    <a:pt x="22409" y="623569"/>
                  </a:lnTo>
                  <a:lnTo>
                    <a:pt x="44116" y="635000"/>
                  </a:lnTo>
                  <a:lnTo>
                    <a:pt x="15492" y="654050"/>
                  </a:lnTo>
                  <a:lnTo>
                    <a:pt x="0" y="684529"/>
                  </a:lnTo>
                  <a:lnTo>
                    <a:pt x="2915" y="716279"/>
                  </a:lnTo>
                  <a:lnTo>
                    <a:pt x="29511" y="737869"/>
                  </a:lnTo>
                  <a:lnTo>
                    <a:pt x="30781" y="739139"/>
                  </a:lnTo>
                  <a:lnTo>
                    <a:pt x="31670" y="751839"/>
                  </a:lnTo>
                  <a:lnTo>
                    <a:pt x="35607" y="754379"/>
                  </a:lnTo>
                  <a:lnTo>
                    <a:pt x="9048" y="774700"/>
                  </a:lnTo>
                  <a:lnTo>
                    <a:pt x="396" y="801369"/>
                  </a:lnTo>
                  <a:lnTo>
                    <a:pt x="10747" y="825500"/>
                  </a:lnTo>
                  <a:lnTo>
                    <a:pt x="41195" y="836929"/>
                  </a:lnTo>
                  <a:lnTo>
                    <a:pt x="14650" y="863600"/>
                  </a:lnTo>
                  <a:lnTo>
                    <a:pt x="6191" y="896619"/>
                  </a:lnTo>
                  <a:lnTo>
                    <a:pt x="18282" y="924559"/>
                  </a:lnTo>
                  <a:lnTo>
                    <a:pt x="53387" y="939800"/>
                  </a:lnTo>
                  <a:lnTo>
                    <a:pt x="80829" y="937259"/>
                  </a:lnTo>
                  <a:lnTo>
                    <a:pt x="108140" y="933450"/>
                  </a:lnTo>
                  <a:lnTo>
                    <a:pt x="135380" y="928369"/>
                  </a:lnTo>
                  <a:lnTo>
                    <a:pt x="162607" y="924559"/>
                  </a:lnTo>
                  <a:lnTo>
                    <a:pt x="207147" y="924559"/>
                  </a:lnTo>
                  <a:lnTo>
                    <a:pt x="217575" y="919479"/>
                  </a:lnTo>
                  <a:lnTo>
                    <a:pt x="65615" y="919479"/>
                  </a:lnTo>
                  <a:lnTo>
                    <a:pt x="34020" y="908050"/>
                  </a:lnTo>
                  <a:lnTo>
                    <a:pt x="25665" y="881379"/>
                  </a:lnTo>
                  <a:lnTo>
                    <a:pt x="54149" y="845819"/>
                  </a:lnTo>
                  <a:lnTo>
                    <a:pt x="89113" y="839469"/>
                  </a:lnTo>
                  <a:lnTo>
                    <a:pt x="175799" y="819150"/>
                  </a:lnTo>
                  <a:lnTo>
                    <a:pt x="62578" y="819150"/>
                  </a:lnTo>
                  <a:lnTo>
                    <a:pt x="26463" y="812800"/>
                  </a:lnTo>
                  <a:lnTo>
                    <a:pt x="16341" y="792479"/>
                  </a:lnTo>
                  <a:lnTo>
                    <a:pt x="30352" y="775969"/>
                  </a:lnTo>
                  <a:lnTo>
                    <a:pt x="49341" y="759459"/>
                  </a:lnTo>
                  <a:lnTo>
                    <a:pt x="54149" y="744219"/>
                  </a:lnTo>
                  <a:lnTo>
                    <a:pt x="103008" y="735329"/>
                  </a:lnTo>
                  <a:lnTo>
                    <a:pt x="150419" y="725169"/>
                  </a:lnTo>
                  <a:lnTo>
                    <a:pt x="47291" y="725169"/>
                  </a:lnTo>
                  <a:lnTo>
                    <a:pt x="39000" y="723900"/>
                  </a:lnTo>
                  <a:lnTo>
                    <a:pt x="30686" y="718819"/>
                  </a:lnTo>
                  <a:lnTo>
                    <a:pt x="23467" y="712469"/>
                  </a:lnTo>
                  <a:lnTo>
                    <a:pt x="18462" y="704850"/>
                  </a:lnTo>
                  <a:lnTo>
                    <a:pt x="17719" y="681989"/>
                  </a:lnTo>
                  <a:lnTo>
                    <a:pt x="36386" y="661669"/>
                  </a:lnTo>
                  <a:lnTo>
                    <a:pt x="69864" y="646429"/>
                  </a:lnTo>
                  <a:lnTo>
                    <a:pt x="113556" y="632459"/>
                  </a:lnTo>
                  <a:lnTo>
                    <a:pt x="150536" y="624839"/>
                  </a:lnTo>
                  <a:lnTo>
                    <a:pt x="67627" y="624839"/>
                  </a:lnTo>
                  <a:lnTo>
                    <a:pt x="45622" y="621029"/>
                  </a:lnTo>
                  <a:lnTo>
                    <a:pt x="35607" y="604519"/>
                  </a:lnTo>
                  <a:lnTo>
                    <a:pt x="59723" y="568959"/>
                  </a:lnTo>
                  <a:lnTo>
                    <a:pt x="78962" y="546100"/>
                  </a:lnTo>
                  <a:lnTo>
                    <a:pt x="90080" y="516889"/>
                  </a:lnTo>
                  <a:lnTo>
                    <a:pt x="89709" y="463550"/>
                  </a:lnTo>
                  <a:close/>
                </a:path>
                <a:path w="414654" h="1018539">
                  <a:moveTo>
                    <a:pt x="375076" y="795019"/>
                  </a:moveTo>
                  <a:lnTo>
                    <a:pt x="299772" y="795019"/>
                  </a:lnTo>
                  <a:lnTo>
                    <a:pt x="339979" y="796289"/>
                  </a:lnTo>
                  <a:lnTo>
                    <a:pt x="363140" y="808989"/>
                  </a:lnTo>
                  <a:lnTo>
                    <a:pt x="365939" y="833119"/>
                  </a:lnTo>
                  <a:lnTo>
                    <a:pt x="311917" y="869950"/>
                  </a:lnTo>
                  <a:lnTo>
                    <a:pt x="267065" y="883919"/>
                  </a:lnTo>
                  <a:lnTo>
                    <a:pt x="218212" y="894079"/>
                  </a:lnTo>
                  <a:lnTo>
                    <a:pt x="171279" y="902969"/>
                  </a:lnTo>
                  <a:lnTo>
                    <a:pt x="132186" y="909319"/>
                  </a:lnTo>
                  <a:lnTo>
                    <a:pt x="106854" y="914400"/>
                  </a:lnTo>
                  <a:lnTo>
                    <a:pt x="65615" y="919479"/>
                  </a:lnTo>
                  <a:lnTo>
                    <a:pt x="217575" y="919479"/>
                  </a:lnTo>
                  <a:lnTo>
                    <a:pt x="270398" y="900429"/>
                  </a:lnTo>
                  <a:lnTo>
                    <a:pt x="322836" y="890269"/>
                  </a:lnTo>
                  <a:lnTo>
                    <a:pt x="386517" y="890269"/>
                  </a:lnTo>
                  <a:lnTo>
                    <a:pt x="380160" y="880109"/>
                  </a:lnTo>
                  <a:lnTo>
                    <a:pt x="355520" y="869950"/>
                  </a:lnTo>
                  <a:lnTo>
                    <a:pt x="371719" y="858519"/>
                  </a:lnTo>
                  <a:lnTo>
                    <a:pt x="381857" y="842009"/>
                  </a:lnTo>
                  <a:lnTo>
                    <a:pt x="385113" y="822959"/>
                  </a:lnTo>
                  <a:lnTo>
                    <a:pt x="380666" y="803909"/>
                  </a:lnTo>
                  <a:lnTo>
                    <a:pt x="375076" y="795019"/>
                  </a:lnTo>
                  <a:close/>
                </a:path>
                <a:path w="414654" h="1018539">
                  <a:moveTo>
                    <a:pt x="375937" y="689609"/>
                  </a:moveTo>
                  <a:lnTo>
                    <a:pt x="325618" y="689609"/>
                  </a:lnTo>
                  <a:lnTo>
                    <a:pt x="353853" y="692150"/>
                  </a:lnTo>
                  <a:lnTo>
                    <a:pt x="375874" y="704850"/>
                  </a:lnTo>
                  <a:lnTo>
                    <a:pt x="382571" y="731519"/>
                  </a:lnTo>
                  <a:lnTo>
                    <a:pt x="361902" y="748029"/>
                  </a:lnTo>
                  <a:lnTo>
                    <a:pt x="336184" y="759459"/>
                  </a:lnTo>
                  <a:lnTo>
                    <a:pt x="308705" y="767079"/>
                  </a:lnTo>
                  <a:lnTo>
                    <a:pt x="282749" y="775969"/>
                  </a:lnTo>
                  <a:lnTo>
                    <a:pt x="242184" y="783589"/>
                  </a:lnTo>
                  <a:lnTo>
                    <a:pt x="119181" y="812800"/>
                  </a:lnTo>
                  <a:lnTo>
                    <a:pt x="62578" y="819150"/>
                  </a:lnTo>
                  <a:lnTo>
                    <a:pt x="175799" y="819150"/>
                  </a:lnTo>
                  <a:lnTo>
                    <a:pt x="248550" y="802639"/>
                  </a:lnTo>
                  <a:lnTo>
                    <a:pt x="299772" y="795019"/>
                  </a:lnTo>
                  <a:lnTo>
                    <a:pt x="375076" y="795019"/>
                  </a:lnTo>
                  <a:lnTo>
                    <a:pt x="371881" y="789939"/>
                  </a:lnTo>
                  <a:lnTo>
                    <a:pt x="359727" y="781050"/>
                  </a:lnTo>
                  <a:lnTo>
                    <a:pt x="345215" y="774700"/>
                  </a:lnTo>
                  <a:lnTo>
                    <a:pt x="329358" y="774700"/>
                  </a:lnTo>
                  <a:lnTo>
                    <a:pt x="373139" y="760729"/>
                  </a:lnTo>
                  <a:lnTo>
                    <a:pt x="399097" y="735329"/>
                  </a:lnTo>
                  <a:lnTo>
                    <a:pt x="397742" y="704850"/>
                  </a:lnTo>
                  <a:lnTo>
                    <a:pt x="375937" y="689609"/>
                  </a:lnTo>
                  <a:close/>
                </a:path>
                <a:path w="414654" h="1018539">
                  <a:moveTo>
                    <a:pt x="352504" y="458469"/>
                  </a:moveTo>
                  <a:lnTo>
                    <a:pt x="330120" y="458469"/>
                  </a:lnTo>
                  <a:lnTo>
                    <a:pt x="317347" y="492759"/>
                  </a:lnTo>
                  <a:lnTo>
                    <a:pt x="319658" y="528319"/>
                  </a:lnTo>
                  <a:lnTo>
                    <a:pt x="335139" y="560069"/>
                  </a:lnTo>
                  <a:lnTo>
                    <a:pt x="361870" y="585469"/>
                  </a:lnTo>
                  <a:lnTo>
                    <a:pt x="381809" y="601979"/>
                  </a:lnTo>
                  <a:lnTo>
                    <a:pt x="392318" y="624839"/>
                  </a:lnTo>
                  <a:lnTo>
                    <a:pt x="388016" y="645159"/>
                  </a:lnTo>
                  <a:lnTo>
                    <a:pt x="363521" y="657859"/>
                  </a:lnTo>
                  <a:lnTo>
                    <a:pt x="363775" y="657859"/>
                  </a:lnTo>
                  <a:lnTo>
                    <a:pt x="318131" y="668019"/>
                  </a:lnTo>
                  <a:lnTo>
                    <a:pt x="229080" y="685800"/>
                  </a:lnTo>
                  <a:lnTo>
                    <a:pt x="47291" y="725169"/>
                  </a:lnTo>
                  <a:lnTo>
                    <a:pt x="150419" y="725169"/>
                  </a:lnTo>
                  <a:lnTo>
                    <a:pt x="300148" y="693419"/>
                  </a:lnTo>
                  <a:lnTo>
                    <a:pt x="325618" y="689609"/>
                  </a:lnTo>
                  <a:lnTo>
                    <a:pt x="375937" y="689609"/>
                  </a:lnTo>
                  <a:lnTo>
                    <a:pt x="359584" y="678179"/>
                  </a:lnTo>
                  <a:lnTo>
                    <a:pt x="348761" y="678179"/>
                  </a:lnTo>
                  <a:lnTo>
                    <a:pt x="359020" y="676909"/>
                  </a:lnTo>
                  <a:lnTo>
                    <a:pt x="380158" y="671829"/>
                  </a:lnTo>
                  <a:lnTo>
                    <a:pt x="401974" y="659129"/>
                  </a:lnTo>
                  <a:lnTo>
                    <a:pt x="414265" y="637539"/>
                  </a:lnTo>
                  <a:lnTo>
                    <a:pt x="406828" y="600709"/>
                  </a:lnTo>
                  <a:lnTo>
                    <a:pt x="377545" y="572769"/>
                  </a:lnTo>
                  <a:lnTo>
                    <a:pt x="349059" y="546100"/>
                  </a:lnTo>
                  <a:lnTo>
                    <a:pt x="334408" y="510539"/>
                  </a:lnTo>
                  <a:lnTo>
                    <a:pt x="346630" y="459739"/>
                  </a:lnTo>
                  <a:lnTo>
                    <a:pt x="352504" y="458469"/>
                  </a:lnTo>
                  <a:close/>
                </a:path>
                <a:path w="414654" h="1018539">
                  <a:moveTo>
                    <a:pt x="168461" y="462279"/>
                  </a:moveTo>
                  <a:lnTo>
                    <a:pt x="150161" y="462279"/>
                  </a:lnTo>
                  <a:lnTo>
                    <a:pt x="151528" y="513079"/>
                  </a:lnTo>
                  <a:lnTo>
                    <a:pt x="135096" y="551179"/>
                  </a:lnTo>
                  <a:lnTo>
                    <a:pt x="117211" y="584200"/>
                  </a:lnTo>
                  <a:lnTo>
                    <a:pt x="114220" y="617219"/>
                  </a:lnTo>
                  <a:lnTo>
                    <a:pt x="93275" y="621029"/>
                  </a:lnTo>
                  <a:lnTo>
                    <a:pt x="67627" y="624839"/>
                  </a:lnTo>
                  <a:lnTo>
                    <a:pt x="150536" y="624839"/>
                  </a:lnTo>
                  <a:lnTo>
                    <a:pt x="162862" y="622300"/>
                  </a:lnTo>
                  <a:lnTo>
                    <a:pt x="213186" y="613409"/>
                  </a:lnTo>
                  <a:lnTo>
                    <a:pt x="220976" y="612139"/>
                  </a:lnTo>
                  <a:lnTo>
                    <a:pt x="134159" y="612139"/>
                  </a:lnTo>
                  <a:lnTo>
                    <a:pt x="134427" y="588009"/>
                  </a:lnTo>
                  <a:lnTo>
                    <a:pt x="151828" y="556259"/>
                  </a:lnTo>
                  <a:lnTo>
                    <a:pt x="168967" y="514350"/>
                  </a:lnTo>
                  <a:lnTo>
                    <a:pt x="168461" y="462279"/>
                  </a:lnTo>
                  <a:close/>
                </a:path>
                <a:path w="414654" h="1018539">
                  <a:moveTo>
                    <a:pt x="262175" y="459739"/>
                  </a:moveTo>
                  <a:lnTo>
                    <a:pt x="244141" y="459739"/>
                  </a:lnTo>
                  <a:lnTo>
                    <a:pt x="242093" y="492759"/>
                  </a:lnTo>
                  <a:lnTo>
                    <a:pt x="245570" y="524509"/>
                  </a:lnTo>
                  <a:lnTo>
                    <a:pt x="254428" y="554989"/>
                  </a:lnTo>
                  <a:lnTo>
                    <a:pt x="268525" y="584200"/>
                  </a:lnTo>
                  <a:lnTo>
                    <a:pt x="134159" y="612139"/>
                  </a:lnTo>
                  <a:lnTo>
                    <a:pt x="220976" y="612139"/>
                  </a:lnTo>
                  <a:lnTo>
                    <a:pt x="259929" y="605789"/>
                  </a:lnTo>
                  <a:lnTo>
                    <a:pt x="298492" y="598169"/>
                  </a:lnTo>
                  <a:lnTo>
                    <a:pt x="324278" y="590550"/>
                  </a:lnTo>
                  <a:lnTo>
                    <a:pt x="330382" y="586739"/>
                  </a:lnTo>
                  <a:lnTo>
                    <a:pt x="332247" y="579119"/>
                  </a:lnTo>
                  <a:lnTo>
                    <a:pt x="288591" y="579119"/>
                  </a:lnTo>
                  <a:lnTo>
                    <a:pt x="273641" y="552450"/>
                  </a:lnTo>
                  <a:lnTo>
                    <a:pt x="264144" y="521969"/>
                  </a:lnTo>
                  <a:lnTo>
                    <a:pt x="260266" y="491489"/>
                  </a:lnTo>
                  <a:lnTo>
                    <a:pt x="262175" y="459739"/>
                  </a:lnTo>
                  <a:close/>
                </a:path>
                <a:path w="414654" h="1018539">
                  <a:moveTo>
                    <a:pt x="322881" y="571500"/>
                  </a:moveTo>
                  <a:lnTo>
                    <a:pt x="288591" y="579119"/>
                  </a:lnTo>
                  <a:lnTo>
                    <a:pt x="332247" y="579119"/>
                  </a:lnTo>
                  <a:lnTo>
                    <a:pt x="329779" y="574039"/>
                  </a:lnTo>
                  <a:lnTo>
                    <a:pt x="322881" y="571500"/>
                  </a:lnTo>
                  <a:close/>
                </a:path>
                <a:path w="414654" h="1018539">
                  <a:moveTo>
                    <a:pt x="216256" y="0"/>
                  </a:moveTo>
                  <a:lnTo>
                    <a:pt x="171371" y="3810"/>
                  </a:lnTo>
                  <a:lnTo>
                    <a:pt x="134496" y="21589"/>
                  </a:lnTo>
                  <a:lnTo>
                    <a:pt x="117903" y="53339"/>
                  </a:lnTo>
                  <a:lnTo>
                    <a:pt x="95872" y="71119"/>
                  </a:lnTo>
                  <a:lnTo>
                    <a:pt x="87563" y="109219"/>
                  </a:lnTo>
                  <a:lnTo>
                    <a:pt x="87984" y="158750"/>
                  </a:lnTo>
                  <a:lnTo>
                    <a:pt x="95043" y="238759"/>
                  </a:lnTo>
                  <a:lnTo>
                    <a:pt x="63456" y="271779"/>
                  </a:lnTo>
                  <a:lnTo>
                    <a:pt x="43420" y="312419"/>
                  </a:lnTo>
                  <a:lnTo>
                    <a:pt x="32498" y="356869"/>
                  </a:lnTo>
                  <a:lnTo>
                    <a:pt x="28251" y="402589"/>
                  </a:lnTo>
                  <a:lnTo>
                    <a:pt x="28241" y="448309"/>
                  </a:lnTo>
                  <a:lnTo>
                    <a:pt x="33345" y="461009"/>
                  </a:lnTo>
                  <a:lnTo>
                    <a:pt x="45069" y="464819"/>
                  </a:lnTo>
                  <a:lnTo>
                    <a:pt x="59174" y="464819"/>
                  </a:lnTo>
                  <a:lnTo>
                    <a:pt x="71421" y="463550"/>
                  </a:lnTo>
                  <a:lnTo>
                    <a:pt x="89709" y="463550"/>
                  </a:lnTo>
                  <a:lnTo>
                    <a:pt x="150161" y="462279"/>
                  </a:lnTo>
                  <a:lnTo>
                    <a:pt x="168461" y="462279"/>
                  </a:lnTo>
                  <a:lnTo>
                    <a:pt x="168449" y="461009"/>
                  </a:lnTo>
                  <a:lnTo>
                    <a:pt x="244141" y="459739"/>
                  </a:lnTo>
                  <a:lnTo>
                    <a:pt x="262175" y="459739"/>
                  </a:lnTo>
                  <a:lnTo>
                    <a:pt x="330120" y="458469"/>
                  </a:lnTo>
                  <a:lnTo>
                    <a:pt x="352504" y="458469"/>
                  </a:lnTo>
                  <a:lnTo>
                    <a:pt x="363712" y="457200"/>
                  </a:lnTo>
                  <a:lnTo>
                    <a:pt x="374062" y="450850"/>
                  </a:lnTo>
                  <a:lnTo>
                    <a:pt x="375530" y="445769"/>
                  </a:lnTo>
                  <a:lnTo>
                    <a:pt x="46402" y="445769"/>
                  </a:lnTo>
                  <a:lnTo>
                    <a:pt x="46271" y="396239"/>
                  </a:lnTo>
                  <a:lnTo>
                    <a:pt x="52577" y="345439"/>
                  </a:lnTo>
                  <a:lnTo>
                    <a:pt x="68284" y="298450"/>
                  </a:lnTo>
                  <a:lnTo>
                    <a:pt x="96353" y="260350"/>
                  </a:lnTo>
                  <a:lnTo>
                    <a:pt x="139747" y="233679"/>
                  </a:lnTo>
                  <a:lnTo>
                    <a:pt x="168069" y="227329"/>
                  </a:lnTo>
                  <a:lnTo>
                    <a:pt x="112188" y="227329"/>
                  </a:lnTo>
                  <a:lnTo>
                    <a:pt x="111301" y="220979"/>
                  </a:lnTo>
                  <a:lnTo>
                    <a:pt x="110521" y="213359"/>
                  </a:lnTo>
                  <a:lnTo>
                    <a:pt x="109813" y="207009"/>
                  </a:lnTo>
                  <a:lnTo>
                    <a:pt x="109140" y="199389"/>
                  </a:lnTo>
                  <a:lnTo>
                    <a:pt x="181702" y="181609"/>
                  </a:lnTo>
                  <a:lnTo>
                    <a:pt x="107616" y="181609"/>
                  </a:lnTo>
                  <a:lnTo>
                    <a:pt x="107062" y="171450"/>
                  </a:lnTo>
                  <a:lnTo>
                    <a:pt x="106711" y="162559"/>
                  </a:lnTo>
                  <a:lnTo>
                    <a:pt x="106520" y="152400"/>
                  </a:lnTo>
                  <a:lnTo>
                    <a:pt x="106473" y="143509"/>
                  </a:lnTo>
                  <a:lnTo>
                    <a:pt x="154225" y="133350"/>
                  </a:lnTo>
                  <a:lnTo>
                    <a:pt x="165316" y="129539"/>
                  </a:lnTo>
                  <a:lnTo>
                    <a:pt x="106854" y="129539"/>
                  </a:lnTo>
                  <a:lnTo>
                    <a:pt x="107291" y="115569"/>
                  </a:lnTo>
                  <a:lnTo>
                    <a:pt x="107299" y="100329"/>
                  </a:lnTo>
                  <a:lnTo>
                    <a:pt x="108640" y="85089"/>
                  </a:lnTo>
                  <a:lnTo>
                    <a:pt x="113077" y="72389"/>
                  </a:lnTo>
                  <a:lnTo>
                    <a:pt x="113458" y="72389"/>
                  </a:lnTo>
                  <a:lnTo>
                    <a:pt x="154231" y="68579"/>
                  </a:lnTo>
                  <a:lnTo>
                    <a:pt x="217423" y="59689"/>
                  </a:lnTo>
                  <a:lnTo>
                    <a:pt x="274639" y="55879"/>
                  </a:lnTo>
                  <a:lnTo>
                    <a:pt x="308316" y="55879"/>
                  </a:lnTo>
                  <a:lnTo>
                    <a:pt x="306661" y="50800"/>
                  </a:lnTo>
                  <a:lnTo>
                    <a:pt x="135810" y="50800"/>
                  </a:lnTo>
                  <a:lnTo>
                    <a:pt x="143642" y="34289"/>
                  </a:lnTo>
                  <a:lnTo>
                    <a:pt x="159607" y="24129"/>
                  </a:lnTo>
                  <a:lnTo>
                    <a:pt x="179262" y="19050"/>
                  </a:lnTo>
                  <a:lnTo>
                    <a:pt x="198167" y="16510"/>
                  </a:lnTo>
                  <a:lnTo>
                    <a:pt x="198421" y="16510"/>
                  </a:lnTo>
                  <a:lnTo>
                    <a:pt x="215993" y="15239"/>
                  </a:lnTo>
                  <a:lnTo>
                    <a:pt x="260493" y="15239"/>
                  </a:lnTo>
                  <a:lnTo>
                    <a:pt x="256880" y="11429"/>
                  </a:lnTo>
                  <a:lnTo>
                    <a:pt x="216256" y="0"/>
                  </a:lnTo>
                  <a:close/>
                </a:path>
                <a:path w="414654" h="1018539">
                  <a:moveTo>
                    <a:pt x="321095" y="220979"/>
                  </a:moveTo>
                  <a:lnTo>
                    <a:pt x="235968" y="220979"/>
                  </a:lnTo>
                  <a:lnTo>
                    <a:pt x="275082" y="228600"/>
                  </a:lnTo>
                  <a:lnTo>
                    <a:pt x="307683" y="245109"/>
                  </a:lnTo>
                  <a:lnTo>
                    <a:pt x="333385" y="270509"/>
                  </a:lnTo>
                  <a:lnTo>
                    <a:pt x="351799" y="303529"/>
                  </a:lnTo>
                  <a:lnTo>
                    <a:pt x="362541" y="342900"/>
                  </a:lnTo>
                  <a:lnTo>
                    <a:pt x="365222" y="388619"/>
                  </a:lnTo>
                  <a:lnTo>
                    <a:pt x="359457" y="439419"/>
                  </a:lnTo>
                  <a:lnTo>
                    <a:pt x="46402" y="445769"/>
                  </a:lnTo>
                  <a:lnTo>
                    <a:pt x="375530" y="445769"/>
                  </a:lnTo>
                  <a:lnTo>
                    <a:pt x="377364" y="439419"/>
                  </a:lnTo>
                  <a:lnTo>
                    <a:pt x="381349" y="393700"/>
                  </a:lnTo>
                  <a:lnTo>
                    <a:pt x="380560" y="346709"/>
                  </a:lnTo>
                  <a:lnTo>
                    <a:pt x="372115" y="302259"/>
                  </a:lnTo>
                  <a:lnTo>
                    <a:pt x="353130" y="261619"/>
                  </a:lnTo>
                  <a:lnTo>
                    <a:pt x="320722" y="228600"/>
                  </a:lnTo>
                  <a:lnTo>
                    <a:pt x="321095" y="220979"/>
                  </a:lnTo>
                  <a:close/>
                </a:path>
                <a:path w="414654" h="1018539">
                  <a:moveTo>
                    <a:pt x="206740" y="203200"/>
                  </a:moveTo>
                  <a:lnTo>
                    <a:pt x="158428" y="210819"/>
                  </a:lnTo>
                  <a:lnTo>
                    <a:pt x="112188" y="227329"/>
                  </a:lnTo>
                  <a:lnTo>
                    <a:pt x="168069" y="227329"/>
                  </a:lnTo>
                  <a:lnTo>
                    <a:pt x="190727" y="222250"/>
                  </a:lnTo>
                  <a:lnTo>
                    <a:pt x="235968" y="220979"/>
                  </a:lnTo>
                  <a:lnTo>
                    <a:pt x="321095" y="220979"/>
                  </a:lnTo>
                  <a:lnTo>
                    <a:pt x="321220" y="218439"/>
                  </a:lnTo>
                  <a:lnTo>
                    <a:pt x="303196" y="218439"/>
                  </a:lnTo>
                  <a:lnTo>
                    <a:pt x="255527" y="205739"/>
                  </a:lnTo>
                  <a:lnTo>
                    <a:pt x="206740" y="203200"/>
                  </a:lnTo>
                  <a:close/>
                </a:path>
                <a:path w="414654" h="1018539">
                  <a:moveTo>
                    <a:pt x="323238" y="152400"/>
                  </a:moveTo>
                  <a:lnTo>
                    <a:pt x="300910" y="152400"/>
                  </a:lnTo>
                  <a:lnTo>
                    <a:pt x="303196" y="218439"/>
                  </a:lnTo>
                  <a:lnTo>
                    <a:pt x="321220" y="218439"/>
                  </a:lnTo>
                  <a:lnTo>
                    <a:pt x="322526" y="191769"/>
                  </a:lnTo>
                  <a:lnTo>
                    <a:pt x="323238" y="152400"/>
                  </a:lnTo>
                  <a:close/>
                </a:path>
                <a:path w="414654" h="1018539">
                  <a:moveTo>
                    <a:pt x="318246" y="86360"/>
                  </a:moveTo>
                  <a:lnTo>
                    <a:pt x="298624" y="86360"/>
                  </a:lnTo>
                  <a:lnTo>
                    <a:pt x="300148" y="133350"/>
                  </a:lnTo>
                  <a:lnTo>
                    <a:pt x="107616" y="181609"/>
                  </a:lnTo>
                  <a:lnTo>
                    <a:pt x="181702" y="181609"/>
                  </a:lnTo>
                  <a:lnTo>
                    <a:pt x="300910" y="152400"/>
                  </a:lnTo>
                  <a:lnTo>
                    <a:pt x="323238" y="152400"/>
                  </a:lnTo>
                  <a:lnTo>
                    <a:pt x="323445" y="140969"/>
                  </a:lnTo>
                  <a:lnTo>
                    <a:pt x="319488" y="90169"/>
                  </a:lnTo>
                  <a:lnTo>
                    <a:pt x="318246" y="86360"/>
                  </a:lnTo>
                  <a:close/>
                </a:path>
                <a:path w="414654" h="1018539">
                  <a:moveTo>
                    <a:pt x="308316" y="55879"/>
                  </a:moveTo>
                  <a:lnTo>
                    <a:pt x="274639" y="55879"/>
                  </a:lnTo>
                  <a:lnTo>
                    <a:pt x="297481" y="67310"/>
                  </a:lnTo>
                  <a:lnTo>
                    <a:pt x="153910" y="113029"/>
                  </a:lnTo>
                  <a:lnTo>
                    <a:pt x="106854" y="129539"/>
                  </a:lnTo>
                  <a:lnTo>
                    <a:pt x="165316" y="129539"/>
                  </a:lnTo>
                  <a:lnTo>
                    <a:pt x="250348" y="100329"/>
                  </a:lnTo>
                  <a:lnTo>
                    <a:pt x="298243" y="86360"/>
                  </a:lnTo>
                  <a:lnTo>
                    <a:pt x="318246" y="86360"/>
                  </a:lnTo>
                  <a:lnTo>
                    <a:pt x="308316" y="55879"/>
                  </a:lnTo>
                  <a:close/>
                </a:path>
                <a:path w="414654" h="1018539">
                  <a:moveTo>
                    <a:pt x="260493" y="15239"/>
                  </a:moveTo>
                  <a:lnTo>
                    <a:pt x="215993" y="15239"/>
                  </a:lnTo>
                  <a:lnTo>
                    <a:pt x="235267" y="17779"/>
                  </a:lnTo>
                  <a:lnTo>
                    <a:pt x="252089" y="24129"/>
                  </a:lnTo>
                  <a:lnTo>
                    <a:pt x="262302" y="38100"/>
                  </a:lnTo>
                  <a:lnTo>
                    <a:pt x="230679" y="41910"/>
                  </a:lnTo>
                  <a:lnTo>
                    <a:pt x="167433" y="48260"/>
                  </a:lnTo>
                  <a:lnTo>
                    <a:pt x="135810" y="50800"/>
                  </a:lnTo>
                  <a:lnTo>
                    <a:pt x="306661" y="50800"/>
                  </a:lnTo>
                  <a:lnTo>
                    <a:pt x="280971" y="36829"/>
                  </a:lnTo>
                  <a:lnTo>
                    <a:pt x="260493" y="152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6745242" y="2000376"/>
              <a:ext cx="334010" cy="235585"/>
            </a:xfrm>
            <a:custGeom>
              <a:avLst/>
              <a:gdLst/>
              <a:ahLst/>
              <a:cxnLst/>
              <a:rect l="l" t="t" r="r" b="b"/>
              <a:pathLst>
                <a:path w="334009" h="235585">
                  <a:moveTo>
                    <a:pt x="174098" y="0"/>
                  </a:moveTo>
                  <a:lnTo>
                    <a:pt x="123390" y="2230"/>
                  </a:lnTo>
                  <a:lnTo>
                    <a:pt x="82713" y="15178"/>
                  </a:lnTo>
                  <a:lnTo>
                    <a:pt x="51216" y="37368"/>
                  </a:lnTo>
                  <a:lnTo>
                    <a:pt x="12356" y="103575"/>
                  </a:lnTo>
                  <a:lnTo>
                    <a:pt x="3291" y="144643"/>
                  </a:lnTo>
                  <a:lnTo>
                    <a:pt x="0" y="189053"/>
                  </a:lnTo>
                  <a:lnTo>
                    <a:pt x="1632" y="235331"/>
                  </a:lnTo>
                  <a:lnTo>
                    <a:pt x="56717" y="234952"/>
                  </a:lnTo>
                  <a:lnTo>
                    <a:pt x="164970" y="234822"/>
                  </a:lnTo>
                  <a:lnTo>
                    <a:pt x="219018" y="233957"/>
                  </a:lnTo>
                  <a:lnTo>
                    <a:pt x="273603" y="231814"/>
                  </a:lnTo>
                  <a:lnTo>
                    <a:pt x="329165" y="227837"/>
                  </a:lnTo>
                  <a:lnTo>
                    <a:pt x="333425" y="179491"/>
                  </a:lnTo>
                  <a:lnTo>
                    <a:pt x="332385" y="134623"/>
                  </a:lnTo>
                  <a:lnTo>
                    <a:pt x="325318" y="94334"/>
                  </a:lnTo>
                  <a:lnTo>
                    <a:pt x="290190" y="31883"/>
                  </a:lnTo>
                  <a:lnTo>
                    <a:pt x="222219" y="924"/>
                  </a:lnTo>
                  <a:lnTo>
                    <a:pt x="174098" y="0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801492" y="1333479"/>
            <a:ext cx="3244850" cy="2480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8905">
              <a:lnSpc>
                <a:spcPct val="1151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252F3C"/>
                </a:solidFill>
                <a:latin typeface="Comic Sans MS"/>
                <a:cs typeface="Comic Sans MS"/>
              </a:rPr>
              <a:t>Gelecek; bugün</a:t>
            </a:r>
            <a:r>
              <a:rPr sz="2800" b="1" spc="-90" dirty="0">
                <a:solidFill>
                  <a:srgbClr val="252F3C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252F3C"/>
                </a:solidFill>
                <a:latin typeface="Comic Sans MS"/>
                <a:cs typeface="Comic Sans MS"/>
              </a:rPr>
              <a:t>ve  </a:t>
            </a:r>
            <a:r>
              <a:rPr sz="2800" b="1" spc="-5" dirty="0">
                <a:solidFill>
                  <a:srgbClr val="252F3C"/>
                </a:solidFill>
                <a:latin typeface="Comic Sans MS"/>
                <a:cs typeface="Comic Sans MS"/>
              </a:rPr>
              <a:t>sonrasında</a:t>
            </a:r>
            <a:endParaRPr sz="2800" dirty="0">
              <a:latin typeface="Comic Sans MS"/>
              <a:cs typeface="Comic Sans MS"/>
            </a:endParaRPr>
          </a:p>
          <a:p>
            <a:pPr marL="12700" marR="5080">
              <a:lnSpc>
                <a:spcPct val="114999"/>
              </a:lnSpc>
            </a:pPr>
            <a:r>
              <a:rPr sz="2800" b="1" spc="-10" dirty="0">
                <a:solidFill>
                  <a:srgbClr val="252F3C"/>
                </a:solidFill>
                <a:latin typeface="Comic Sans MS"/>
                <a:cs typeface="Comic Sans MS"/>
              </a:rPr>
              <a:t>hayatımıza şekil  verebileceğimiz bir  zaman</a:t>
            </a:r>
            <a:r>
              <a:rPr sz="2800" b="1" dirty="0">
                <a:solidFill>
                  <a:srgbClr val="252F3C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252F3C"/>
                </a:solidFill>
                <a:latin typeface="Comic Sans MS"/>
                <a:cs typeface="Comic Sans MS"/>
              </a:rPr>
              <a:t>dilimidir.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1263400"/>
            <a:ext cx="2474973" cy="27965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8927845" y="4735779"/>
            <a:ext cx="140970" cy="2660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1500" spc="-450" dirty="0">
                <a:solidFill>
                  <a:srgbClr val="252F3C"/>
                </a:solidFill>
                <a:latin typeface="Verdana"/>
                <a:cs typeface="Verdana"/>
              </a:rPr>
              <a:t>3</a:t>
            </a:fld>
            <a:endParaRPr sz="15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593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647902" y="0"/>
            <a:ext cx="476884" cy="4898390"/>
          </a:xfrm>
          <a:custGeom>
            <a:avLst/>
            <a:gdLst/>
            <a:ahLst/>
            <a:cxnLst/>
            <a:rect l="l" t="t" r="r" b="b"/>
            <a:pathLst>
              <a:path w="476884" h="4898390">
                <a:moveTo>
                  <a:pt x="476351" y="4630547"/>
                </a:moveTo>
                <a:lnTo>
                  <a:pt x="465721" y="4571581"/>
                </a:lnTo>
                <a:lnTo>
                  <a:pt x="437349" y="4516386"/>
                </a:lnTo>
                <a:lnTo>
                  <a:pt x="389407" y="4467999"/>
                </a:lnTo>
                <a:lnTo>
                  <a:pt x="320078" y="4429404"/>
                </a:lnTo>
                <a:lnTo>
                  <a:pt x="323570" y="4393539"/>
                </a:lnTo>
                <a:lnTo>
                  <a:pt x="327380" y="4349191"/>
                </a:lnTo>
                <a:lnTo>
                  <a:pt x="321462" y="4311104"/>
                </a:lnTo>
                <a:lnTo>
                  <a:pt x="295821" y="4294009"/>
                </a:lnTo>
                <a:lnTo>
                  <a:pt x="276313" y="4275010"/>
                </a:lnTo>
                <a:lnTo>
                  <a:pt x="244894" y="4269473"/>
                </a:lnTo>
                <a:lnTo>
                  <a:pt x="244894" y="0"/>
                </a:lnTo>
                <a:lnTo>
                  <a:pt x="228130" y="0"/>
                </a:lnTo>
                <a:lnTo>
                  <a:pt x="228130" y="4267847"/>
                </a:lnTo>
                <a:lnTo>
                  <a:pt x="191160" y="4272140"/>
                </a:lnTo>
                <a:lnTo>
                  <a:pt x="178092" y="4290707"/>
                </a:lnTo>
                <a:lnTo>
                  <a:pt x="150507" y="4292536"/>
                </a:lnTo>
                <a:lnTo>
                  <a:pt x="139738" y="4297121"/>
                </a:lnTo>
                <a:lnTo>
                  <a:pt x="139992" y="4308716"/>
                </a:lnTo>
                <a:lnTo>
                  <a:pt x="138595" y="4341380"/>
                </a:lnTo>
                <a:lnTo>
                  <a:pt x="135420" y="4439399"/>
                </a:lnTo>
                <a:lnTo>
                  <a:pt x="96786" y="4461230"/>
                </a:lnTo>
                <a:lnTo>
                  <a:pt x="64389" y="4489412"/>
                </a:lnTo>
                <a:lnTo>
                  <a:pt x="38366" y="4522775"/>
                </a:lnTo>
                <a:lnTo>
                  <a:pt x="18872" y="4560138"/>
                </a:lnTo>
                <a:lnTo>
                  <a:pt x="6032" y="4600321"/>
                </a:lnTo>
                <a:lnTo>
                  <a:pt x="0" y="4642155"/>
                </a:lnTo>
                <a:lnTo>
                  <a:pt x="901" y="4684446"/>
                </a:lnTo>
                <a:lnTo>
                  <a:pt x="8890" y="4726025"/>
                </a:lnTo>
                <a:lnTo>
                  <a:pt x="24091" y="4765713"/>
                </a:lnTo>
                <a:lnTo>
                  <a:pt x="46659" y="4802327"/>
                </a:lnTo>
                <a:lnTo>
                  <a:pt x="76746" y="4834687"/>
                </a:lnTo>
                <a:lnTo>
                  <a:pt x="109982" y="4859032"/>
                </a:lnTo>
                <a:lnTo>
                  <a:pt x="176009" y="4889474"/>
                </a:lnTo>
                <a:lnTo>
                  <a:pt x="239903" y="4898098"/>
                </a:lnTo>
                <a:lnTo>
                  <a:pt x="270471" y="4895177"/>
                </a:lnTo>
                <a:lnTo>
                  <a:pt x="327723" y="4876736"/>
                </a:lnTo>
                <a:lnTo>
                  <a:pt x="378231" y="4844021"/>
                </a:lnTo>
                <a:lnTo>
                  <a:pt x="420192" y="4800028"/>
                </a:lnTo>
                <a:lnTo>
                  <a:pt x="451751" y="4747780"/>
                </a:lnTo>
                <a:lnTo>
                  <a:pt x="471081" y="4690288"/>
                </a:lnTo>
                <a:lnTo>
                  <a:pt x="475589" y="4660506"/>
                </a:lnTo>
                <a:lnTo>
                  <a:pt x="476351" y="4630547"/>
                </a:lnTo>
                <a:close/>
              </a:path>
            </a:pathLst>
          </a:custGeom>
          <a:solidFill>
            <a:srgbClr val="001F6D">
              <a:alpha val="1294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8603081" y="0"/>
            <a:ext cx="403860" cy="1540510"/>
          </a:xfrm>
          <a:custGeom>
            <a:avLst/>
            <a:gdLst/>
            <a:ahLst/>
            <a:cxnLst/>
            <a:rect l="l" t="t" r="r" b="b"/>
            <a:pathLst>
              <a:path w="403859" h="1540510">
                <a:moveTo>
                  <a:pt x="403745" y="1174013"/>
                </a:moveTo>
                <a:lnTo>
                  <a:pt x="397662" y="1133475"/>
                </a:lnTo>
                <a:lnTo>
                  <a:pt x="369404" y="1106551"/>
                </a:lnTo>
                <a:lnTo>
                  <a:pt x="341833" y="1079474"/>
                </a:lnTo>
                <a:lnTo>
                  <a:pt x="327609" y="1045108"/>
                </a:lnTo>
                <a:lnTo>
                  <a:pt x="339369" y="996315"/>
                </a:lnTo>
                <a:lnTo>
                  <a:pt x="344957" y="994930"/>
                </a:lnTo>
                <a:lnTo>
                  <a:pt x="355790" y="993127"/>
                </a:lnTo>
                <a:lnTo>
                  <a:pt x="365848" y="987869"/>
                </a:lnTo>
                <a:lnTo>
                  <a:pt x="369087" y="976122"/>
                </a:lnTo>
                <a:lnTo>
                  <a:pt x="372897" y="931926"/>
                </a:lnTo>
                <a:lnTo>
                  <a:pt x="372110" y="886244"/>
                </a:lnTo>
                <a:lnTo>
                  <a:pt x="363918" y="842137"/>
                </a:lnTo>
                <a:lnTo>
                  <a:pt x="345503" y="802665"/>
                </a:lnTo>
                <a:lnTo>
                  <a:pt x="314096" y="770890"/>
                </a:lnTo>
                <a:lnTo>
                  <a:pt x="315849" y="735584"/>
                </a:lnTo>
                <a:lnTo>
                  <a:pt x="316750" y="686282"/>
                </a:lnTo>
                <a:lnTo>
                  <a:pt x="312915" y="635952"/>
                </a:lnTo>
                <a:lnTo>
                  <a:pt x="300482" y="597573"/>
                </a:lnTo>
                <a:lnTo>
                  <a:pt x="275615" y="584073"/>
                </a:lnTo>
                <a:lnTo>
                  <a:pt x="252222" y="559828"/>
                </a:lnTo>
                <a:lnTo>
                  <a:pt x="213258" y="549300"/>
                </a:lnTo>
                <a:lnTo>
                  <a:pt x="213258" y="0"/>
                </a:lnTo>
                <a:lnTo>
                  <a:pt x="194970" y="0"/>
                </a:lnTo>
                <a:lnTo>
                  <a:pt x="194970" y="550456"/>
                </a:lnTo>
                <a:lnTo>
                  <a:pt x="169316" y="552272"/>
                </a:lnTo>
                <a:lnTo>
                  <a:pt x="133578" y="569239"/>
                </a:lnTo>
                <a:lnTo>
                  <a:pt x="117500" y="600202"/>
                </a:lnTo>
                <a:lnTo>
                  <a:pt x="93052" y="625309"/>
                </a:lnTo>
                <a:lnTo>
                  <a:pt x="87528" y="678497"/>
                </a:lnTo>
                <a:lnTo>
                  <a:pt x="91414" y="737793"/>
                </a:lnTo>
                <a:lnTo>
                  <a:pt x="95275" y="781177"/>
                </a:lnTo>
                <a:lnTo>
                  <a:pt x="64681" y="813219"/>
                </a:lnTo>
                <a:lnTo>
                  <a:pt x="45288" y="852144"/>
                </a:lnTo>
                <a:lnTo>
                  <a:pt x="34709" y="895388"/>
                </a:lnTo>
                <a:lnTo>
                  <a:pt x="30607" y="940409"/>
                </a:lnTo>
                <a:lnTo>
                  <a:pt x="30632" y="984631"/>
                </a:lnTo>
                <a:lnTo>
                  <a:pt x="35509" y="997483"/>
                </a:lnTo>
                <a:lnTo>
                  <a:pt x="46850" y="1001128"/>
                </a:lnTo>
                <a:lnTo>
                  <a:pt x="60528" y="1000366"/>
                </a:lnTo>
                <a:lnTo>
                  <a:pt x="72415" y="999998"/>
                </a:lnTo>
                <a:lnTo>
                  <a:pt x="72263" y="1050582"/>
                </a:lnTo>
                <a:lnTo>
                  <a:pt x="48793" y="1093724"/>
                </a:lnTo>
                <a:lnTo>
                  <a:pt x="31369" y="1110805"/>
                </a:lnTo>
                <a:lnTo>
                  <a:pt x="21704" y="1133830"/>
                </a:lnTo>
                <a:lnTo>
                  <a:pt x="24853" y="1155090"/>
                </a:lnTo>
                <a:lnTo>
                  <a:pt x="45872" y="1166876"/>
                </a:lnTo>
                <a:lnTo>
                  <a:pt x="18656" y="1187805"/>
                </a:lnTo>
                <a:lnTo>
                  <a:pt x="5016" y="1222819"/>
                </a:lnTo>
                <a:lnTo>
                  <a:pt x="9740" y="1258887"/>
                </a:lnTo>
                <a:lnTo>
                  <a:pt x="37617" y="1282954"/>
                </a:lnTo>
                <a:lnTo>
                  <a:pt x="7937" y="1298841"/>
                </a:lnTo>
                <a:lnTo>
                  <a:pt x="0" y="1325041"/>
                </a:lnTo>
                <a:lnTo>
                  <a:pt x="12230" y="1350276"/>
                </a:lnTo>
                <a:lnTo>
                  <a:pt x="43078" y="1363218"/>
                </a:lnTo>
                <a:lnTo>
                  <a:pt x="17322" y="1389138"/>
                </a:lnTo>
                <a:lnTo>
                  <a:pt x="9118" y="1420977"/>
                </a:lnTo>
                <a:lnTo>
                  <a:pt x="20840" y="1448765"/>
                </a:lnTo>
                <a:lnTo>
                  <a:pt x="54889" y="1462532"/>
                </a:lnTo>
                <a:lnTo>
                  <a:pt x="81483" y="1461135"/>
                </a:lnTo>
                <a:lnTo>
                  <a:pt x="107988" y="1457312"/>
                </a:lnTo>
                <a:lnTo>
                  <a:pt x="134416" y="1452524"/>
                </a:lnTo>
                <a:lnTo>
                  <a:pt x="160807" y="1448181"/>
                </a:lnTo>
                <a:lnTo>
                  <a:pt x="146354" y="1462633"/>
                </a:lnTo>
                <a:lnTo>
                  <a:pt x="137350" y="1481175"/>
                </a:lnTo>
                <a:lnTo>
                  <a:pt x="135851" y="1501190"/>
                </a:lnTo>
                <a:lnTo>
                  <a:pt x="143916" y="1520063"/>
                </a:lnTo>
                <a:lnTo>
                  <a:pt x="169049" y="1537754"/>
                </a:lnTo>
                <a:lnTo>
                  <a:pt x="199148" y="1540319"/>
                </a:lnTo>
                <a:lnTo>
                  <a:pt x="230593" y="1534033"/>
                </a:lnTo>
                <a:lnTo>
                  <a:pt x="290347" y="1515935"/>
                </a:lnTo>
                <a:lnTo>
                  <a:pt x="321652" y="1506842"/>
                </a:lnTo>
                <a:lnTo>
                  <a:pt x="350850" y="1494015"/>
                </a:lnTo>
                <a:lnTo>
                  <a:pt x="375183" y="1473581"/>
                </a:lnTo>
                <a:lnTo>
                  <a:pt x="386308" y="1450187"/>
                </a:lnTo>
                <a:lnTo>
                  <a:pt x="384860" y="1425511"/>
                </a:lnTo>
                <a:lnTo>
                  <a:pt x="371754" y="1405331"/>
                </a:lnTo>
                <a:lnTo>
                  <a:pt x="347878" y="1395349"/>
                </a:lnTo>
                <a:lnTo>
                  <a:pt x="363575" y="1383969"/>
                </a:lnTo>
                <a:lnTo>
                  <a:pt x="373405" y="1367955"/>
                </a:lnTo>
                <a:lnTo>
                  <a:pt x="376555" y="1349425"/>
                </a:lnTo>
                <a:lnTo>
                  <a:pt x="372262" y="1330452"/>
                </a:lnTo>
                <a:lnTo>
                  <a:pt x="363728" y="1317548"/>
                </a:lnTo>
                <a:lnTo>
                  <a:pt x="351942" y="1308125"/>
                </a:lnTo>
                <a:lnTo>
                  <a:pt x="337858" y="1302727"/>
                </a:lnTo>
                <a:lnTo>
                  <a:pt x="322478" y="1301877"/>
                </a:lnTo>
                <a:lnTo>
                  <a:pt x="364972" y="1289354"/>
                </a:lnTo>
                <a:lnTo>
                  <a:pt x="390144" y="1263700"/>
                </a:lnTo>
                <a:lnTo>
                  <a:pt x="388823" y="1233932"/>
                </a:lnTo>
                <a:lnTo>
                  <a:pt x="351815" y="1209040"/>
                </a:lnTo>
                <a:lnTo>
                  <a:pt x="342061" y="1208074"/>
                </a:lnTo>
                <a:lnTo>
                  <a:pt x="358863" y="1205674"/>
                </a:lnTo>
                <a:lnTo>
                  <a:pt x="385114" y="1196200"/>
                </a:lnTo>
                <a:lnTo>
                  <a:pt x="403745" y="1174013"/>
                </a:lnTo>
                <a:close/>
              </a:path>
            </a:pathLst>
          </a:custGeom>
          <a:solidFill>
            <a:srgbClr val="001F6D">
              <a:alpha val="1294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7965313" y="0"/>
            <a:ext cx="465455" cy="2849880"/>
          </a:xfrm>
          <a:custGeom>
            <a:avLst/>
            <a:gdLst/>
            <a:ahLst/>
            <a:cxnLst/>
            <a:rect l="l" t="t" r="r" b="b"/>
            <a:pathLst>
              <a:path w="465454" h="2849880">
                <a:moveTo>
                  <a:pt x="465442" y="2644686"/>
                </a:moveTo>
                <a:lnTo>
                  <a:pt x="461873" y="2603042"/>
                </a:lnTo>
                <a:lnTo>
                  <a:pt x="451789" y="2560078"/>
                </a:lnTo>
                <a:lnTo>
                  <a:pt x="435305" y="2516454"/>
                </a:lnTo>
                <a:lnTo>
                  <a:pt x="412496" y="2472817"/>
                </a:lnTo>
                <a:lnTo>
                  <a:pt x="390296" y="2427630"/>
                </a:lnTo>
                <a:lnTo>
                  <a:pt x="378269" y="2381466"/>
                </a:lnTo>
                <a:lnTo>
                  <a:pt x="371386" y="2337181"/>
                </a:lnTo>
                <a:lnTo>
                  <a:pt x="364629" y="2297646"/>
                </a:lnTo>
                <a:lnTo>
                  <a:pt x="352945" y="2265705"/>
                </a:lnTo>
                <a:lnTo>
                  <a:pt x="331343" y="2244217"/>
                </a:lnTo>
                <a:lnTo>
                  <a:pt x="336702" y="2204986"/>
                </a:lnTo>
                <a:lnTo>
                  <a:pt x="339064" y="2165502"/>
                </a:lnTo>
                <a:lnTo>
                  <a:pt x="338467" y="2125942"/>
                </a:lnTo>
                <a:lnTo>
                  <a:pt x="334899" y="2086483"/>
                </a:lnTo>
                <a:lnTo>
                  <a:pt x="330238" y="2080412"/>
                </a:lnTo>
                <a:lnTo>
                  <a:pt x="322491" y="2079269"/>
                </a:lnTo>
                <a:lnTo>
                  <a:pt x="313588" y="2080145"/>
                </a:lnTo>
                <a:lnTo>
                  <a:pt x="305435" y="2080133"/>
                </a:lnTo>
                <a:lnTo>
                  <a:pt x="290664" y="2048637"/>
                </a:lnTo>
                <a:lnTo>
                  <a:pt x="254914" y="2033270"/>
                </a:lnTo>
                <a:lnTo>
                  <a:pt x="239903" y="2033409"/>
                </a:lnTo>
                <a:lnTo>
                  <a:pt x="239903" y="0"/>
                </a:lnTo>
                <a:lnTo>
                  <a:pt x="223139" y="0"/>
                </a:lnTo>
                <a:lnTo>
                  <a:pt x="223139" y="2033562"/>
                </a:lnTo>
                <a:lnTo>
                  <a:pt x="211899" y="2033651"/>
                </a:lnTo>
                <a:lnTo>
                  <a:pt x="175348" y="2049399"/>
                </a:lnTo>
                <a:lnTo>
                  <a:pt x="159004" y="2080133"/>
                </a:lnTo>
                <a:lnTo>
                  <a:pt x="133464" y="2094738"/>
                </a:lnTo>
                <a:lnTo>
                  <a:pt x="125768" y="2127935"/>
                </a:lnTo>
                <a:lnTo>
                  <a:pt x="128905" y="2170290"/>
                </a:lnTo>
                <a:lnTo>
                  <a:pt x="135839" y="2212327"/>
                </a:lnTo>
                <a:lnTo>
                  <a:pt x="139573" y="2244598"/>
                </a:lnTo>
                <a:lnTo>
                  <a:pt x="118846" y="2262403"/>
                </a:lnTo>
                <a:lnTo>
                  <a:pt x="107708" y="2286533"/>
                </a:lnTo>
                <a:lnTo>
                  <a:pt x="102971" y="2313914"/>
                </a:lnTo>
                <a:lnTo>
                  <a:pt x="101473" y="2341499"/>
                </a:lnTo>
                <a:lnTo>
                  <a:pt x="95770" y="2375916"/>
                </a:lnTo>
                <a:lnTo>
                  <a:pt x="86550" y="2409444"/>
                </a:lnTo>
                <a:lnTo>
                  <a:pt x="73888" y="2441841"/>
                </a:lnTo>
                <a:lnTo>
                  <a:pt x="57912" y="2472817"/>
                </a:lnTo>
                <a:lnTo>
                  <a:pt x="27495" y="2533993"/>
                </a:lnTo>
                <a:lnTo>
                  <a:pt x="8610" y="2588463"/>
                </a:lnTo>
                <a:lnTo>
                  <a:pt x="0" y="2636570"/>
                </a:lnTo>
                <a:lnTo>
                  <a:pt x="431" y="2678709"/>
                </a:lnTo>
                <a:lnTo>
                  <a:pt x="23507" y="2746438"/>
                </a:lnTo>
                <a:lnTo>
                  <a:pt x="67932" y="2794533"/>
                </a:lnTo>
                <a:lnTo>
                  <a:pt x="123850" y="2825851"/>
                </a:lnTo>
                <a:lnTo>
                  <a:pt x="181368" y="2843276"/>
                </a:lnTo>
                <a:lnTo>
                  <a:pt x="230606" y="2849676"/>
                </a:lnTo>
                <a:lnTo>
                  <a:pt x="249047" y="2849626"/>
                </a:lnTo>
                <a:lnTo>
                  <a:pt x="300761" y="2842704"/>
                </a:lnTo>
                <a:lnTo>
                  <a:pt x="345262" y="2829102"/>
                </a:lnTo>
                <a:lnTo>
                  <a:pt x="382612" y="2809494"/>
                </a:lnTo>
                <a:lnTo>
                  <a:pt x="412915" y="2784538"/>
                </a:lnTo>
                <a:lnTo>
                  <a:pt x="452729" y="2721279"/>
                </a:lnTo>
                <a:lnTo>
                  <a:pt x="462432" y="2684322"/>
                </a:lnTo>
                <a:lnTo>
                  <a:pt x="465442" y="2644686"/>
                </a:lnTo>
                <a:close/>
              </a:path>
            </a:pathLst>
          </a:custGeom>
          <a:solidFill>
            <a:srgbClr val="001F6D">
              <a:alpha val="1294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187592" y="0"/>
            <a:ext cx="170815" cy="1319530"/>
          </a:xfrm>
          <a:custGeom>
            <a:avLst/>
            <a:gdLst/>
            <a:ahLst/>
            <a:cxnLst/>
            <a:rect l="l" t="t" r="r" b="b"/>
            <a:pathLst>
              <a:path w="170814" h="1319530">
                <a:moveTo>
                  <a:pt x="170535" y="1195603"/>
                </a:moveTo>
                <a:lnTo>
                  <a:pt x="168211" y="1162570"/>
                </a:lnTo>
                <a:lnTo>
                  <a:pt x="160185" y="1126147"/>
                </a:lnTo>
                <a:lnTo>
                  <a:pt x="145770" y="1086485"/>
                </a:lnTo>
                <a:lnTo>
                  <a:pt x="149872" y="1068870"/>
                </a:lnTo>
                <a:lnTo>
                  <a:pt x="150406" y="1033005"/>
                </a:lnTo>
                <a:lnTo>
                  <a:pt x="143979" y="999324"/>
                </a:lnTo>
                <a:lnTo>
                  <a:pt x="127228" y="988187"/>
                </a:lnTo>
                <a:lnTo>
                  <a:pt x="115646" y="968489"/>
                </a:lnTo>
                <a:lnTo>
                  <a:pt x="94335" y="963980"/>
                </a:lnTo>
                <a:lnTo>
                  <a:pt x="94335" y="0"/>
                </a:lnTo>
                <a:lnTo>
                  <a:pt x="76047" y="0"/>
                </a:lnTo>
                <a:lnTo>
                  <a:pt x="76047" y="962914"/>
                </a:lnTo>
                <a:lnTo>
                  <a:pt x="49733" y="967473"/>
                </a:lnTo>
                <a:lnTo>
                  <a:pt x="34518" y="985774"/>
                </a:lnTo>
                <a:lnTo>
                  <a:pt x="21742" y="1000264"/>
                </a:lnTo>
                <a:lnTo>
                  <a:pt x="20066" y="1031646"/>
                </a:lnTo>
                <a:lnTo>
                  <a:pt x="22440" y="1066088"/>
                </a:lnTo>
                <a:lnTo>
                  <a:pt x="21818" y="1089787"/>
                </a:lnTo>
                <a:lnTo>
                  <a:pt x="8496" y="1137869"/>
                </a:lnTo>
                <a:lnTo>
                  <a:pt x="1460" y="1179957"/>
                </a:lnTo>
                <a:lnTo>
                  <a:pt x="0" y="1216190"/>
                </a:lnTo>
                <a:lnTo>
                  <a:pt x="3403" y="1246720"/>
                </a:lnTo>
                <a:lnTo>
                  <a:pt x="22009" y="1291348"/>
                </a:lnTo>
                <a:lnTo>
                  <a:pt x="68846" y="1319415"/>
                </a:lnTo>
                <a:lnTo>
                  <a:pt x="86690" y="1319022"/>
                </a:lnTo>
                <a:lnTo>
                  <a:pt x="137058" y="1290764"/>
                </a:lnTo>
                <a:lnTo>
                  <a:pt x="160959" y="1250886"/>
                </a:lnTo>
                <a:lnTo>
                  <a:pt x="167894" y="1225092"/>
                </a:lnTo>
                <a:lnTo>
                  <a:pt x="170535" y="1195603"/>
                </a:lnTo>
                <a:close/>
              </a:path>
            </a:pathLst>
          </a:custGeom>
          <a:solidFill>
            <a:srgbClr val="001F6D">
              <a:alpha val="1294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864134" y="0"/>
            <a:ext cx="288290" cy="3514090"/>
          </a:xfrm>
          <a:custGeom>
            <a:avLst/>
            <a:gdLst/>
            <a:ahLst/>
            <a:cxnLst/>
            <a:rect l="l" t="t" r="r" b="b"/>
            <a:pathLst>
              <a:path w="288290" h="3514090">
                <a:moveTo>
                  <a:pt x="287934" y="3070529"/>
                </a:moveTo>
                <a:lnTo>
                  <a:pt x="287515" y="3020339"/>
                </a:lnTo>
                <a:lnTo>
                  <a:pt x="285216" y="2975914"/>
                </a:lnTo>
                <a:lnTo>
                  <a:pt x="280492" y="2938018"/>
                </a:lnTo>
                <a:lnTo>
                  <a:pt x="261607" y="2884716"/>
                </a:lnTo>
                <a:lnTo>
                  <a:pt x="226529" y="2866390"/>
                </a:lnTo>
                <a:lnTo>
                  <a:pt x="228536" y="2825496"/>
                </a:lnTo>
                <a:lnTo>
                  <a:pt x="233387" y="2769844"/>
                </a:lnTo>
                <a:lnTo>
                  <a:pt x="229844" y="2721203"/>
                </a:lnTo>
                <a:lnTo>
                  <a:pt x="206717" y="2701290"/>
                </a:lnTo>
                <a:lnTo>
                  <a:pt x="186410" y="2673921"/>
                </a:lnTo>
                <a:lnTo>
                  <a:pt x="158457" y="2666669"/>
                </a:lnTo>
                <a:lnTo>
                  <a:pt x="158457" y="0"/>
                </a:lnTo>
                <a:lnTo>
                  <a:pt x="141693" y="0"/>
                </a:lnTo>
                <a:lnTo>
                  <a:pt x="141693" y="2665577"/>
                </a:lnTo>
                <a:lnTo>
                  <a:pt x="111569" y="2672969"/>
                </a:lnTo>
                <a:lnTo>
                  <a:pt x="96354" y="2702306"/>
                </a:lnTo>
                <a:lnTo>
                  <a:pt x="76187" y="2713151"/>
                </a:lnTo>
                <a:lnTo>
                  <a:pt x="71412" y="2751620"/>
                </a:lnTo>
                <a:lnTo>
                  <a:pt x="72999" y="2800629"/>
                </a:lnTo>
                <a:lnTo>
                  <a:pt x="71920" y="2843060"/>
                </a:lnTo>
                <a:lnTo>
                  <a:pt x="59143" y="2861818"/>
                </a:lnTo>
                <a:lnTo>
                  <a:pt x="40563" y="2868218"/>
                </a:lnTo>
                <a:lnTo>
                  <a:pt x="26187" y="2884487"/>
                </a:lnTo>
                <a:lnTo>
                  <a:pt x="8051" y="2942742"/>
                </a:lnTo>
                <a:lnTo>
                  <a:pt x="3302" y="2982811"/>
                </a:lnTo>
                <a:lnTo>
                  <a:pt x="787" y="3028873"/>
                </a:lnTo>
                <a:lnTo>
                  <a:pt x="0" y="3079978"/>
                </a:lnTo>
                <a:lnTo>
                  <a:pt x="457" y="3135147"/>
                </a:lnTo>
                <a:lnTo>
                  <a:pt x="4381" y="3315411"/>
                </a:lnTo>
                <a:lnTo>
                  <a:pt x="4914" y="3377184"/>
                </a:lnTo>
                <a:lnTo>
                  <a:pt x="9271" y="3417151"/>
                </a:lnTo>
                <a:lnTo>
                  <a:pt x="23418" y="3453549"/>
                </a:lnTo>
                <a:lnTo>
                  <a:pt x="49022" y="3483648"/>
                </a:lnTo>
                <a:lnTo>
                  <a:pt x="87680" y="3504730"/>
                </a:lnTo>
                <a:lnTo>
                  <a:pt x="141058" y="3514090"/>
                </a:lnTo>
                <a:lnTo>
                  <a:pt x="192811" y="3509670"/>
                </a:lnTo>
                <a:lnTo>
                  <a:pt x="232079" y="3492525"/>
                </a:lnTo>
                <a:lnTo>
                  <a:pt x="259435" y="3464395"/>
                </a:lnTo>
                <a:lnTo>
                  <a:pt x="275501" y="3426980"/>
                </a:lnTo>
                <a:lnTo>
                  <a:pt x="280885" y="3382010"/>
                </a:lnTo>
                <a:lnTo>
                  <a:pt x="281698" y="3314115"/>
                </a:lnTo>
                <a:lnTo>
                  <a:pt x="283362" y="3248279"/>
                </a:lnTo>
                <a:lnTo>
                  <a:pt x="287020" y="3125736"/>
                </a:lnTo>
                <a:lnTo>
                  <a:pt x="287934" y="3070529"/>
                </a:lnTo>
                <a:close/>
              </a:path>
            </a:pathLst>
          </a:custGeom>
          <a:solidFill>
            <a:srgbClr val="001F6D">
              <a:alpha val="1294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-850" y="1734286"/>
            <a:ext cx="1445895" cy="1675130"/>
          </a:xfrm>
          <a:custGeom>
            <a:avLst/>
            <a:gdLst/>
            <a:ahLst/>
            <a:cxnLst/>
            <a:rect l="l" t="t" r="r" b="b"/>
            <a:pathLst>
              <a:path w="1445895" h="1675129">
                <a:moveTo>
                  <a:pt x="1445590" y="834758"/>
                </a:moveTo>
                <a:lnTo>
                  <a:pt x="1444282" y="790448"/>
                </a:lnTo>
                <a:lnTo>
                  <a:pt x="1440637" y="746239"/>
                </a:lnTo>
                <a:lnTo>
                  <a:pt x="1434668" y="702259"/>
                </a:lnTo>
                <a:lnTo>
                  <a:pt x="1426375" y="658596"/>
                </a:lnTo>
                <a:lnTo>
                  <a:pt x="1415757" y="615353"/>
                </a:lnTo>
                <a:lnTo>
                  <a:pt x="1402829" y="572630"/>
                </a:lnTo>
                <a:lnTo>
                  <a:pt x="1387589" y="530529"/>
                </a:lnTo>
                <a:lnTo>
                  <a:pt x="1370037" y="489140"/>
                </a:lnTo>
                <a:lnTo>
                  <a:pt x="1350175" y="448576"/>
                </a:lnTo>
                <a:lnTo>
                  <a:pt x="1328000" y="408927"/>
                </a:lnTo>
                <a:lnTo>
                  <a:pt x="1303540" y="370306"/>
                </a:lnTo>
                <a:lnTo>
                  <a:pt x="1276769" y="332803"/>
                </a:lnTo>
                <a:lnTo>
                  <a:pt x="1247711" y="296506"/>
                </a:lnTo>
                <a:lnTo>
                  <a:pt x="1216355" y="261543"/>
                </a:lnTo>
                <a:lnTo>
                  <a:pt x="1182712" y="227990"/>
                </a:lnTo>
                <a:lnTo>
                  <a:pt x="1147241" y="196367"/>
                </a:lnTo>
                <a:lnTo>
                  <a:pt x="1110500" y="167106"/>
                </a:lnTo>
                <a:lnTo>
                  <a:pt x="1072578" y="140220"/>
                </a:lnTo>
                <a:lnTo>
                  <a:pt x="1033576" y="115697"/>
                </a:lnTo>
                <a:lnTo>
                  <a:pt x="993597" y="93535"/>
                </a:lnTo>
                <a:lnTo>
                  <a:pt x="952741" y="73736"/>
                </a:lnTo>
                <a:lnTo>
                  <a:pt x="911110" y="56299"/>
                </a:lnTo>
                <a:lnTo>
                  <a:pt x="868794" y="41211"/>
                </a:lnTo>
                <a:lnTo>
                  <a:pt x="825893" y="28486"/>
                </a:lnTo>
                <a:lnTo>
                  <a:pt x="782523" y="18097"/>
                </a:lnTo>
                <a:lnTo>
                  <a:pt x="738759" y="10058"/>
                </a:lnTo>
                <a:lnTo>
                  <a:pt x="694728" y="4368"/>
                </a:lnTo>
                <a:lnTo>
                  <a:pt x="650506" y="1016"/>
                </a:lnTo>
                <a:lnTo>
                  <a:pt x="606209" y="0"/>
                </a:lnTo>
                <a:lnTo>
                  <a:pt x="561936" y="1320"/>
                </a:lnTo>
                <a:lnTo>
                  <a:pt x="517779" y="4965"/>
                </a:lnTo>
                <a:lnTo>
                  <a:pt x="473837" y="10934"/>
                </a:lnTo>
                <a:lnTo>
                  <a:pt x="430212" y="19240"/>
                </a:lnTo>
                <a:lnTo>
                  <a:pt x="387007" y="29870"/>
                </a:lnTo>
                <a:lnTo>
                  <a:pt x="344322" y="42811"/>
                </a:lnTo>
                <a:lnTo>
                  <a:pt x="302260" y="58064"/>
                </a:lnTo>
                <a:lnTo>
                  <a:pt x="260908" y="75641"/>
                </a:lnTo>
                <a:lnTo>
                  <a:pt x="220383" y="95529"/>
                </a:lnTo>
                <a:lnTo>
                  <a:pt x="180771" y="117716"/>
                </a:lnTo>
                <a:lnTo>
                  <a:pt x="142176" y="142214"/>
                </a:lnTo>
                <a:lnTo>
                  <a:pt x="104711" y="169011"/>
                </a:lnTo>
                <a:lnTo>
                  <a:pt x="68453" y="198107"/>
                </a:lnTo>
                <a:lnTo>
                  <a:pt x="33502" y="229489"/>
                </a:lnTo>
                <a:lnTo>
                  <a:pt x="0" y="263169"/>
                </a:lnTo>
                <a:lnTo>
                  <a:pt x="2641" y="1414551"/>
                </a:lnTo>
                <a:lnTo>
                  <a:pt x="35140" y="1446936"/>
                </a:lnTo>
                <a:lnTo>
                  <a:pt x="70599" y="1478572"/>
                </a:lnTo>
                <a:lnTo>
                  <a:pt x="107340" y="1507832"/>
                </a:lnTo>
                <a:lnTo>
                  <a:pt x="145262" y="1534718"/>
                </a:lnTo>
                <a:lnTo>
                  <a:pt x="184264" y="1559242"/>
                </a:lnTo>
                <a:lnTo>
                  <a:pt x="224243" y="1581404"/>
                </a:lnTo>
                <a:lnTo>
                  <a:pt x="265099" y="1601203"/>
                </a:lnTo>
                <a:lnTo>
                  <a:pt x="306730" y="1618640"/>
                </a:lnTo>
                <a:lnTo>
                  <a:pt x="349046" y="1633728"/>
                </a:lnTo>
                <a:lnTo>
                  <a:pt x="391947" y="1646453"/>
                </a:lnTo>
                <a:lnTo>
                  <a:pt x="435330" y="1656842"/>
                </a:lnTo>
                <a:lnTo>
                  <a:pt x="479082" y="1664881"/>
                </a:lnTo>
                <a:lnTo>
                  <a:pt x="523113" y="1670570"/>
                </a:lnTo>
                <a:lnTo>
                  <a:pt x="567334" y="1673923"/>
                </a:lnTo>
                <a:lnTo>
                  <a:pt x="611632" y="1674939"/>
                </a:lnTo>
                <a:lnTo>
                  <a:pt x="655904" y="1673618"/>
                </a:lnTo>
                <a:lnTo>
                  <a:pt x="700074" y="1669973"/>
                </a:lnTo>
                <a:lnTo>
                  <a:pt x="744004" y="1664004"/>
                </a:lnTo>
                <a:lnTo>
                  <a:pt x="787628" y="1655699"/>
                </a:lnTo>
                <a:lnTo>
                  <a:pt x="830834" y="1645069"/>
                </a:lnTo>
                <a:lnTo>
                  <a:pt x="873518" y="1632127"/>
                </a:lnTo>
                <a:lnTo>
                  <a:pt x="915581" y="1616875"/>
                </a:lnTo>
                <a:lnTo>
                  <a:pt x="956932" y="1599298"/>
                </a:lnTo>
                <a:lnTo>
                  <a:pt x="997458" y="1579410"/>
                </a:lnTo>
                <a:lnTo>
                  <a:pt x="1037069" y="1557223"/>
                </a:lnTo>
                <a:lnTo>
                  <a:pt x="1075664" y="1532724"/>
                </a:lnTo>
                <a:lnTo>
                  <a:pt x="1113142" y="1505927"/>
                </a:lnTo>
                <a:lnTo>
                  <a:pt x="1149400" y="1476832"/>
                </a:lnTo>
                <a:lnTo>
                  <a:pt x="1184338" y="1445450"/>
                </a:lnTo>
                <a:lnTo>
                  <a:pt x="1217866" y="1411757"/>
                </a:lnTo>
                <a:lnTo>
                  <a:pt x="1249451" y="1376273"/>
                </a:lnTo>
                <a:lnTo>
                  <a:pt x="1278686" y="1339507"/>
                </a:lnTo>
                <a:lnTo>
                  <a:pt x="1305534" y="1301559"/>
                </a:lnTo>
                <a:lnTo>
                  <a:pt x="1330032" y="1262519"/>
                </a:lnTo>
                <a:lnTo>
                  <a:pt x="1352169" y="1222514"/>
                </a:lnTo>
                <a:lnTo>
                  <a:pt x="1371942" y="1181620"/>
                </a:lnTo>
                <a:lnTo>
                  <a:pt x="1389354" y="1139939"/>
                </a:lnTo>
                <a:lnTo>
                  <a:pt x="1404429" y="1097584"/>
                </a:lnTo>
                <a:lnTo>
                  <a:pt x="1417142" y="1054646"/>
                </a:lnTo>
                <a:lnTo>
                  <a:pt x="1427518" y="1011237"/>
                </a:lnTo>
                <a:lnTo>
                  <a:pt x="1435544" y="967435"/>
                </a:lnTo>
                <a:lnTo>
                  <a:pt x="1441234" y="923366"/>
                </a:lnTo>
                <a:lnTo>
                  <a:pt x="1444574" y="879106"/>
                </a:lnTo>
                <a:lnTo>
                  <a:pt x="1445590" y="834758"/>
                </a:lnTo>
                <a:close/>
              </a:path>
            </a:pathLst>
          </a:custGeom>
          <a:solidFill>
            <a:srgbClr val="FFFFFF">
              <a:alpha val="13331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751828" y="873252"/>
            <a:ext cx="50800" cy="60960"/>
          </a:xfrm>
          <a:custGeom>
            <a:avLst/>
            <a:gdLst/>
            <a:ahLst/>
            <a:cxnLst/>
            <a:rect l="l" t="t" r="r" b="b"/>
            <a:pathLst>
              <a:path w="50800" h="60959">
                <a:moveTo>
                  <a:pt x="50800" y="0"/>
                </a:moveTo>
                <a:lnTo>
                  <a:pt x="34450" y="7399"/>
                </a:lnTo>
                <a:lnTo>
                  <a:pt x="16589" y="24145"/>
                </a:lnTo>
                <a:lnTo>
                  <a:pt x="3133" y="44059"/>
                </a:lnTo>
                <a:lnTo>
                  <a:pt x="0" y="60960"/>
                </a:lnTo>
                <a:lnTo>
                  <a:pt x="16349" y="53613"/>
                </a:lnTo>
                <a:lnTo>
                  <a:pt x="34210" y="36861"/>
                </a:lnTo>
                <a:lnTo>
                  <a:pt x="47666" y="16918"/>
                </a:lnTo>
                <a:lnTo>
                  <a:pt x="50800" y="0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6870700" y="743712"/>
            <a:ext cx="50800" cy="62865"/>
          </a:xfrm>
          <a:custGeom>
            <a:avLst/>
            <a:gdLst/>
            <a:ahLst/>
            <a:cxnLst/>
            <a:rect l="l" t="t" r="r" b="b"/>
            <a:pathLst>
              <a:path w="50800" h="62865">
                <a:moveTo>
                  <a:pt x="50800" y="0"/>
                </a:moveTo>
                <a:lnTo>
                  <a:pt x="34450" y="7566"/>
                </a:lnTo>
                <a:lnTo>
                  <a:pt x="16589" y="24717"/>
                </a:lnTo>
                <a:lnTo>
                  <a:pt x="3133" y="45130"/>
                </a:lnTo>
                <a:lnTo>
                  <a:pt x="0" y="62484"/>
                </a:lnTo>
                <a:lnTo>
                  <a:pt x="16349" y="54828"/>
                </a:lnTo>
                <a:lnTo>
                  <a:pt x="34210" y="37623"/>
                </a:lnTo>
                <a:lnTo>
                  <a:pt x="47666" y="17228"/>
                </a:lnTo>
                <a:lnTo>
                  <a:pt x="50800" y="0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6746747" y="748665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09">
                <a:moveTo>
                  <a:pt x="0" y="0"/>
                </a:moveTo>
                <a:lnTo>
                  <a:pt x="6459" y="16740"/>
                </a:lnTo>
                <a:lnTo>
                  <a:pt x="22145" y="35528"/>
                </a:lnTo>
                <a:lnTo>
                  <a:pt x="41237" y="50077"/>
                </a:lnTo>
                <a:lnTo>
                  <a:pt x="57911" y="54101"/>
                </a:lnTo>
                <a:lnTo>
                  <a:pt x="51399" y="37415"/>
                </a:lnTo>
                <a:lnTo>
                  <a:pt x="35718" y="18621"/>
                </a:lnTo>
                <a:lnTo>
                  <a:pt x="16656" y="4042"/>
                </a:lnTo>
                <a:lnTo>
                  <a:pt x="0" y="0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6868668" y="875030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09">
                <a:moveTo>
                  <a:pt x="0" y="0"/>
                </a:moveTo>
                <a:lnTo>
                  <a:pt x="6459" y="16760"/>
                </a:lnTo>
                <a:lnTo>
                  <a:pt x="22145" y="35591"/>
                </a:lnTo>
                <a:lnTo>
                  <a:pt x="41237" y="50184"/>
                </a:lnTo>
                <a:lnTo>
                  <a:pt x="57911" y="54229"/>
                </a:lnTo>
                <a:lnTo>
                  <a:pt x="51399" y="37504"/>
                </a:lnTo>
                <a:lnTo>
                  <a:pt x="35718" y="18732"/>
                </a:lnTo>
                <a:lnTo>
                  <a:pt x="16656" y="4151"/>
                </a:lnTo>
                <a:lnTo>
                  <a:pt x="0" y="0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120146" y="3125851"/>
            <a:ext cx="29209" cy="71755"/>
          </a:xfrm>
          <a:custGeom>
            <a:avLst/>
            <a:gdLst/>
            <a:ahLst/>
            <a:cxnLst/>
            <a:rect l="l" t="t" r="r" b="b"/>
            <a:pathLst>
              <a:path w="29209" h="71755">
                <a:moveTo>
                  <a:pt x="13531" y="0"/>
                </a:moveTo>
                <a:lnTo>
                  <a:pt x="3634" y="12938"/>
                </a:lnTo>
                <a:lnTo>
                  <a:pt x="0" y="37972"/>
                </a:lnTo>
                <a:lnTo>
                  <a:pt x="3594" y="61864"/>
                </a:lnTo>
                <a:lnTo>
                  <a:pt x="15386" y="71374"/>
                </a:lnTo>
                <a:lnTo>
                  <a:pt x="25295" y="58435"/>
                </a:lnTo>
                <a:lnTo>
                  <a:pt x="28951" y="33401"/>
                </a:lnTo>
                <a:lnTo>
                  <a:pt x="25360" y="9509"/>
                </a:lnTo>
                <a:lnTo>
                  <a:pt x="13531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120146" y="3298063"/>
            <a:ext cx="29209" cy="73025"/>
          </a:xfrm>
          <a:custGeom>
            <a:avLst/>
            <a:gdLst/>
            <a:ahLst/>
            <a:cxnLst/>
            <a:rect l="l" t="t" r="r" b="b"/>
            <a:pathLst>
              <a:path w="29209" h="73025">
                <a:moveTo>
                  <a:pt x="13531" y="0"/>
                </a:moveTo>
                <a:lnTo>
                  <a:pt x="3634" y="13229"/>
                </a:lnTo>
                <a:lnTo>
                  <a:pt x="0" y="38782"/>
                </a:lnTo>
                <a:lnTo>
                  <a:pt x="3594" y="63168"/>
                </a:lnTo>
                <a:lnTo>
                  <a:pt x="15386" y="72898"/>
                </a:lnTo>
                <a:lnTo>
                  <a:pt x="25295" y="59650"/>
                </a:lnTo>
                <a:lnTo>
                  <a:pt x="28951" y="34067"/>
                </a:lnTo>
                <a:lnTo>
                  <a:pt x="25360" y="9675"/>
                </a:lnTo>
                <a:lnTo>
                  <a:pt x="13531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178471" y="3180829"/>
            <a:ext cx="65405" cy="133350"/>
          </a:xfrm>
          <a:custGeom>
            <a:avLst/>
            <a:gdLst/>
            <a:ahLst/>
            <a:cxnLst/>
            <a:rect l="l" t="t" r="r" b="b"/>
            <a:pathLst>
              <a:path w="65405" h="133350">
                <a:moveTo>
                  <a:pt x="63258" y="113296"/>
                </a:moveTo>
                <a:lnTo>
                  <a:pt x="48526" y="104609"/>
                </a:lnTo>
                <a:lnTo>
                  <a:pt x="32969" y="92900"/>
                </a:lnTo>
                <a:lnTo>
                  <a:pt x="17500" y="85458"/>
                </a:lnTo>
                <a:lnTo>
                  <a:pt x="3073" y="89547"/>
                </a:lnTo>
                <a:lnTo>
                  <a:pt x="8483" y="110464"/>
                </a:lnTo>
                <a:lnTo>
                  <a:pt x="35293" y="128625"/>
                </a:lnTo>
                <a:lnTo>
                  <a:pt x="61036" y="133184"/>
                </a:lnTo>
                <a:lnTo>
                  <a:pt x="63258" y="113296"/>
                </a:lnTo>
                <a:close/>
              </a:path>
              <a:path w="65405" h="133350">
                <a:moveTo>
                  <a:pt x="64909" y="5092"/>
                </a:moveTo>
                <a:lnTo>
                  <a:pt x="50279" y="0"/>
                </a:lnTo>
                <a:lnTo>
                  <a:pt x="32118" y="7289"/>
                </a:lnTo>
                <a:lnTo>
                  <a:pt x="14122" y="19951"/>
                </a:lnTo>
                <a:lnTo>
                  <a:pt x="0" y="31000"/>
                </a:lnTo>
                <a:lnTo>
                  <a:pt x="7950" y="45351"/>
                </a:lnTo>
                <a:lnTo>
                  <a:pt x="31661" y="39103"/>
                </a:lnTo>
                <a:lnTo>
                  <a:pt x="55765" y="22326"/>
                </a:lnTo>
                <a:lnTo>
                  <a:pt x="64909" y="5092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036922" y="3272397"/>
            <a:ext cx="55244" cy="44450"/>
          </a:xfrm>
          <a:custGeom>
            <a:avLst/>
            <a:gdLst/>
            <a:ahLst/>
            <a:cxnLst/>
            <a:rect l="l" t="t" r="r" b="b"/>
            <a:pathLst>
              <a:path w="55244" h="44450">
                <a:moveTo>
                  <a:pt x="37339" y="0"/>
                </a:moveTo>
                <a:lnTo>
                  <a:pt x="14372" y="12743"/>
                </a:lnTo>
                <a:lnTo>
                  <a:pt x="0" y="30202"/>
                </a:lnTo>
                <a:lnTo>
                  <a:pt x="8376" y="43826"/>
                </a:lnTo>
                <a:lnTo>
                  <a:pt x="23101" y="36685"/>
                </a:lnTo>
                <a:lnTo>
                  <a:pt x="40190" y="27364"/>
                </a:lnTo>
                <a:lnTo>
                  <a:pt x="52964" y="15448"/>
                </a:lnTo>
                <a:lnTo>
                  <a:pt x="54744" y="519"/>
                </a:lnTo>
                <a:lnTo>
                  <a:pt x="37339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032306" y="3180734"/>
            <a:ext cx="51435" cy="45085"/>
          </a:xfrm>
          <a:custGeom>
            <a:avLst/>
            <a:gdLst/>
            <a:ahLst/>
            <a:cxnLst/>
            <a:rect l="l" t="t" r="r" b="b"/>
            <a:pathLst>
              <a:path w="51434" h="45085">
                <a:moveTo>
                  <a:pt x="12729" y="0"/>
                </a:moveTo>
                <a:lnTo>
                  <a:pt x="0" y="4679"/>
                </a:lnTo>
                <a:lnTo>
                  <a:pt x="3986" y="24628"/>
                </a:lnTo>
                <a:lnTo>
                  <a:pt x="27363" y="41207"/>
                </a:lnTo>
                <a:lnTo>
                  <a:pt x="49772" y="44666"/>
                </a:lnTo>
                <a:lnTo>
                  <a:pt x="50850" y="25253"/>
                </a:lnTo>
                <a:lnTo>
                  <a:pt x="38713" y="16930"/>
                </a:lnTo>
                <a:lnTo>
                  <a:pt x="25820" y="6298"/>
                </a:lnTo>
                <a:lnTo>
                  <a:pt x="12729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8745346" y="2980944"/>
            <a:ext cx="67309" cy="83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8906891" y="2807207"/>
            <a:ext cx="68833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8737092" y="2813685"/>
            <a:ext cx="79248" cy="72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8903207" y="2984373"/>
            <a:ext cx="79248" cy="739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8779891" y="4671061"/>
            <a:ext cx="73025" cy="27940"/>
          </a:xfrm>
          <a:custGeom>
            <a:avLst/>
            <a:gdLst/>
            <a:ahLst/>
            <a:cxnLst/>
            <a:rect l="l" t="t" r="r" b="b"/>
            <a:pathLst>
              <a:path w="73025" h="27939">
                <a:moveTo>
                  <a:pt x="34115" y="0"/>
                </a:moveTo>
                <a:lnTo>
                  <a:pt x="9729" y="3404"/>
                </a:lnTo>
                <a:lnTo>
                  <a:pt x="0" y="14578"/>
                </a:lnTo>
                <a:lnTo>
                  <a:pt x="13247" y="23967"/>
                </a:lnTo>
                <a:lnTo>
                  <a:pt x="38830" y="27432"/>
                </a:lnTo>
                <a:lnTo>
                  <a:pt x="63222" y="24030"/>
                </a:lnTo>
                <a:lnTo>
                  <a:pt x="72898" y="12825"/>
                </a:lnTo>
                <a:lnTo>
                  <a:pt x="59668" y="3446"/>
                </a:lnTo>
                <a:lnTo>
                  <a:pt x="341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8607679" y="4671061"/>
            <a:ext cx="71755" cy="27940"/>
          </a:xfrm>
          <a:custGeom>
            <a:avLst/>
            <a:gdLst/>
            <a:ahLst/>
            <a:cxnLst/>
            <a:rect l="l" t="t" r="r" b="b"/>
            <a:pathLst>
              <a:path w="71754" h="27939">
                <a:moveTo>
                  <a:pt x="33400" y="0"/>
                </a:moveTo>
                <a:lnTo>
                  <a:pt x="9509" y="3404"/>
                </a:lnTo>
                <a:lnTo>
                  <a:pt x="0" y="14578"/>
                </a:lnTo>
                <a:lnTo>
                  <a:pt x="12938" y="23967"/>
                </a:lnTo>
                <a:lnTo>
                  <a:pt x="37973" y="27432"/>
                </a:lnTo>
                <a:lnTo>
                  <a:pt x="61864" y="24030"/>
                </a:lnTo>
                <a:lnTo>
                  <a:pt x="71374" y="12825"/>
                </a:lnTo>
                <a:lnTo>
                  <a:pt x="58435" y="3446"/>
                </a:lnTo>
                <a:lnTo>
                  <a:pt x="33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8664626" y="4729391"/>
            <a:ext cx="132080" cy="63500"/>
          </a:xfrm>
          <a:custGeom>
            <a:avLst/>
            <a:gdLst/>
            <a:ahLst/>
            <a:cxnLst/>
            <a:rect l="l" t="t" r="r" b="b"/>
            <a:pathLst>
              <a:path w="132079" h="63500">
                <a:moveTo>
                  <a:pt x="46202" y="17513"/>
                </a:moveTo>
                <a:lnTo>
                  <a:pt x="42240" y="3073"/>
                </a:lnTo>
                <a:lnTo>
                  <a:pt x="21983" y="8496"/>
                </a:lnTo>
                <a:lnTo>
                  <a:pt x="4406" y="35306"/>
                </a:lnTo>
                <a:lnTo>
                  <a:pt x="0" y="61048"/>
                </a:lnTo>
                <a:lnTo>
                  <a:pt x="19253" y="63258"/>
                </a:lnTo>
                <a:lnTo>
                  <a:pt x="27647" y="48539"/>
                </a:lnTo>
                <a:lnTo>
                  <a:pt x="38976" y="32981"/>
                </a:lnTo>
                <a:lnTo>
                  <a:pt x="46202" y="17513"/>
                </a:lnTo>
                <a:close/>
              </a:path>
              <a:path w="132079" h="63500">
                <a:moveTo>
                  <a:pt x="131660" y="49123"/>
                </a:moveTo>
                <a:lnTo>
                  <a:pt x="124371" y="31381"/>
                </a:lnTo>
                <a:lnTo>
                  <a:pt x="111709" y="13792"/>
                </a:lnTo>
                <a:lnTo>
                  <a:pt x="100660" y="0"/>
                </a:lnTo>
                <a:lnTo>
                  <a:pt x="86309" y="7759"/>
                </a:lnTo>
                <a:lnTo>
                  <a:pt x="92557" y="30924"/>
                </a:lnTo>
                <a:lnTo>
                  <a:pt x="109334" y="54470"/>
                </a:lnTo>
                <a:lnTo>
                  <a:pt x="126568" y="63385"/>
                </a:lnTo>
                <a:lnTo>
                  <a:pt x="131660" y="491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8662416" y="4586334"/>
            <a:ext cx="44450" cy="56515"/>
          </a:xfrm>
          <a:custGeom>
            <a:avLst/>
            <a:gdLst/>
            <a:ahLst/>
            <a:cxnLst/>
            <a:rect l="l" t="t" r="r" b="b"/>
            <a:pathLst>
              <a:path w="44450" h="56514">
                <a:moveTo>
                  <a:pt x="13624" y="0"/>
                </a:moveTo>
                <a:lnTo>
                  <a:pt x="0" y="8614"/>
                </a:lnTo>
                <a:lnTo>
                  <a:pt x="7141" y="23727"/>
                </a:lnTo>
                <a:lnTo>
                  <a:pt x="16462" y="41272"/>
                </a:lnTo>
                <a:lnTo>
                  <a:pt x="28378" y="54388"/>
                </a:lnTo>
                <a:lnTo>
                  <a:pt x="43306" y="56214"/>
                </a:lnTo>
                <a:lnTo>
                  <a:pt x="43826" y="38339"/>
                </a:lnTo>
                <a:lnTo>
                  <a:pt x="31083" y="14755"/>
                </a:lnTo>
                <a:lnTo>
                  <a:pt x="136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8751714" y="4583176"/>
            <a:ext cx="45085" cy="49530"/>
          </a:xfrm>
          <a:custGeom>
            <a:avLst/>
            <a:gdLst/>
            <a:ahLst/>
            <a:cxnLst/>
            <a:rect l="l" t="t" r="r" b="b"/>
            <a:pathLst>
              <a:path w="45084" h="49529">
                <a:moveTo>
                  <a:pt x="39987" y="0"/>
                </a:moveTo>
                <a:lnTo>
                  <a:pt x="20038" y="3875"/>
                </a:lnTo>
                <a:lnTo>
                  <a:pt x="3458" y="26619"/>
                </a:lnTo>
                <a:lnTo>
                  <a:pt x="0" y="48420"/>
                </a:lnTo>
                <a:lnTo>
                  <a:pt x="19413" y="49466"/>
                </a:lnTo>
                <a:lnTo>
                  <a:pt x="27735" y="37658"/>
                </a:lnTo>
                <a:lnTo>
                  <a:pt x="38367" y="25114"/>
                </a:lnTo>
                <a:lnTo>
                  <a:pt x="44666" y="12379"/>
                </a:lnTo>
                <a:lnTo>
                  <a:pt x="399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168160" y="1813560"/>
            <a:ext cx="50800" cy="60960"/>
          </a:xfrm>
          <a:custGeom>
            <a:avLst/>
            <a:gdLst/>
            <a:ahLst/>
            <a:cxnLst/>
            <a:rect l="l" t="t" r="r" b="b"/>
            <a:pathLst>
              <a:path w="50800" h="60960">
                <a:moveTo>
                  <a:pt x="50774" y="0"/>
                </a:moveTo>
                <a:lnTo>
                  <a:pt x="34448" y="7399"/>
                </a:lnTo>
                <a:lnTo>
                  <a:pt x="16581" y="24145"/>
                </a:lnTo>
                <a:lnTo>
                  <a:pt x="3116" y="44059"/>
                </a:lnTo>
                <a:lnTo>
                  <a:pt x="0" y="60960"/>
                </a:lnTo>
                <a:lnTo>
                  <a:pt x="16352" y="53613"/>
                </a:lnTo>
                <a:lnTo>
                  <a:pt x="34216" y="36861"/>
                </a:lnTo>
                <a:lnTo>
                  <a:pt x="47666" y="16918"/>
                </a:lnTo>
                <a:lnTo>
                  <a:pt x="507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288531" y="1684020"/>
            <a:ext cx="49530" cy="62865"/>
          </a:xfrm>
          <a:custGeom>
            <a:avLst/>
            <a:gdLst/>
            <a:ahLst/>
            <a:cxnLst/>
            <a:rect l="l" t="t" r="r" b="b"/>
            <a:pathLst>
              <a:path w="49529" h="62864">
                <a:moveTo>
                  <a:pt x="49301" y="0"/>
                </a:moveTo>
                <a:lnTo>
                  <a:pt x="33423" y="7566"/>
                </a:lnTo>
                <a:lnTo>
                  <a:pt x="16082" y="24717"/>
                </a:lnTo>
                <a:lnTo>
                  <a:pt x="3025" y="45130"/>
                </a:lnTo>
                <a:lnTo>
                  <a:pt x="0" y="62483"/>
                </a:lnTo>
                <a:lnTo>
                  <a:pt x="15850" y="54828"/>
                </a:lnTo>
                <a:lnTo>
                  <a:pt x="33194" y="37623"/>
                </a:lnTo>
                <a:lnTo>
                  <a:pt x="46266" y="17228"/>
                </a:lnTo>
                <a:lnTo>
                  <a:pt x="49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163068" y="1688973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0" y="0"/>
                </a:moveTo>
                <a:lnTo>
                  <a:pt x="6437" y="16740"/>
                </a:lnTo>
                <a:lnTo>
                  <a:pt x="22136" y="35528"/>
                </a:lnTo>
                <a:lnTo>
                  <a:pt x="41244" y="50077"/>
                </a:lnTo>
                <a:lnTo>
                  <a:pt x="57911" y="54101"/>
                </a:lnTo>
                <a:lnTo>
                  <a:pt x="51404" y="37415"/>
                </a:lnTo>
                <a:lnTo>
                  <a:pt x="35733" y="18621"/>
                </a:lnTo>
                <a:lnTo>
                  <a:pt x="16672" y="40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284988" y="1815338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0" y="0"/>
                </a:moveTo>
                <a:lnTo>
                  <a:pt x="6430" y="16760"/>
                </a:lnTo>
                <a:lnTo>
                  <a:pt x="22117" y="35591"/>
                </a:lnTo>
                <a:lnTo>
                  <a:pt x="41223" y="50184"/>
                </a:lnTo>
                <a:lnTo>
                  <a:pt x="57911" y="54228"/>
                </a:lnTo>
                <a:lnTo>
                  <a:pt x="51401" y="37504"/>
                </a:lnTo>
                <a:lnTo>
                  <a:pt x="35723" y="18732"/>
                </a:lnTo>
                <a:lnTo>
                  <a:pt x="16662" y="41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797562" y="887349"/>
            <a:ext cx="21590" cy="79375"/>
          </a:xfrm>
          <a:custGeom>
            <a:avLst/>
            <a:gdLst/>
            <a:ahLst/>
            <a:cxnLst/>
            <a:rect l="l" t="t" r="r" b="b"/>
            <a:pathLst>
              <a:path w="21590" h="79375">
                <a:moveTo>
                  <a:pt x="6842" y="0"/>
                </a:moveTo>
                <a:lnTo>
                  <a:pt x="640" y="16738"/>
                </a:lnTo>
                <a:lnTo>
                  <a:pt x="0" y="41227"/>
                </a:lnTo>
                <a:lnTo>
                  <a:pt x="4716" y="64883"/>
                </a:lnTo>
                <a:lnTo>
                  <a:pt x="14589" y="79121"/>
                </a:lnTo>
                <a:lnTo>
                  <a:pt x="20826" y="62382"/>
                </a:lnTo>
                <a:lnTo>
                  <a:pt x="21431" y="37893"/>
                </a:lnTo>
                <a:lnTo>
                  <a:pt x="16678" y="14237"/>
                </a:lnTo>
                <a:lnTo>
                  <a:pt x="6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2" name="object 32"/>
          <p:cNvGrpSpPr/>
          <p:nvPr/>
        </p:nvGrpSpPr>
        <p:grpSpPr>
          <a:xfrm>
            <a:off x="6652259" y="0"/>
            <a:ext cx="1280160" cy="1769745"/>
            <a:chOff x="6652259" y="0"/>
            <a:chExt cx="1280160" cy="1769745"/>
          </a:xfrm>
        </p:grpSpPr>
        <p:sp>
          <p:nvSpPr>
            <p:cNvPr id="33" name="object 33"/>
            <p:cNvSpPr/>
            <p:nvPr/>
          </p:nvSpPr>
          <p:spPr>
            <a:xfrm>
              <a:off x="7677404" y="712088"/>
              <a:ext cx="255270" cy="139700"/>
            </a:xfrm>
            <a:custGeom>
              <a:avLst/>
              <a:gdLst/>
              <a:ahLst/>
              <a:cxnLst/>
              <a:rect l="l" t="t" r="r" b="b"/>
              <a:pathLst>
                <a:path w="255270" h="139700">
                  <a:moveTo>
                    <a:pt x="79375" y="123952"/>
                  </a:moveTo>
                  <a:lnTo>
                    <a:pt x="62979" y="116865"/>
                  </a:lnTo>
                  <a:lnTo>
                    <a:pt x="38582" y="114846"/>
                  </a:lnTo>
                  <a:lnTo>
                    <a:pt x="14732" y="118211"/>
                  </a:lnTo>
                  <a:lnTo>
                    <a:pt x="0" y="127254"/>
                  </a:lnTo>
                  <a:lnTo>
                    <a:pt x="16319" y="134391"/>
                  </a:lnTo>
                  <a:lnTo>
                    <a:pt x="40728" y="136372"/>
                  </a:lnTo>
                  <a:lnTo>
                    <a:pt x="64604" y="132969"/>
                  </a:lnTo>
                  <a:lnTo>
                    <a:pt x="79375" y="123952"/>
                  </a:lnTo>
                  <a:close/>
                </a:path>
                <a:path w="255270" h="139700">
                  <a:moveTo>
                    <a:pt x="134708" y="37782"/>
                  </a:moveTo>
                  <a:lnTo>
                    <a:pt x="130009" y="14173"/>
                  </a:lnTo>
                  <a:lnTo>
                    <a:pt x="120269" y="0"/>
                  </a:lnTo>
                  <a:lnTo>
                    <a:pt x="114007" y="16725"/>
                  </a:lnTo>
                  <a:lnTo>
                    <a:pt x="113372" y="41173"/>
                  </a:lnTo>
                  <a:lnTo>
                    <a:pt x="118122" y="64782"/>
                  </a:lnTo>
                  <a:lnTo>
                    <a:pt x="128016" y="78994"/>
                  </a:lnTo>
                  <a:lnTo>
                    <a:pt x="134124" y="62268"/>
                  </a:lnTo>
                  <a:lnTo>
                    <a:pt x="134708" y="37782"/>
                  </a:lnTo>
                  <a:close/>
                </a:path>
                <a:path w="255270" h="139700">
                  <a:moveTo>
                    <a:pt x="254889" y="127000"/>
                  </a:moveTo>
                  <a:lnTo>
                    <a:pt x="238493" y="119926"/>
                  </a:lnTo>
                  <a:lnTo>
                    <a:pt x="214096" y="117944"/>
                  </a:lnTo>
                  <a:lnTo>
                    <a:pt x="190246" y="121310"/>
                  </a:lnTo>
                  <a:lnTo>
                    <a:pt x="175514" y="130302"/>
                  </a:lnTo>
                  <a:lnTo>
                    <a:pt x="191833" y="137452"/>
                  </a:lnTo>
                  <a:lnTo>
                    <a:pt x="216242" y="139471"/>
                  </a:lnTo>
                  <a:lnTo>
                    <a:pt x="240118" y="136080"/>
                  </a:lnTo>
                  <a:lnTo>
                    <a:pt x="254889" y="127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6652247" y="722375"/>
              <a:ext cx="1045844" cy="1047115"/>
            </a:xfrm>
            <a:custGeom>
              <a:avLst/>
              <a:gdLst/>
              <a:ahLst/>
              <a:cxnLst/>
              <a:rect l="l" t="t" r="r" b="b"/>
              <a:pathLst>
                <a:path w="1045845" h="1047114">
                  <a:moveTo>
                    <a:pt x="1045476" y="523494"/>
                  </a:moveTo>
                  <a:lnTo>
                    <a:pt x="1043330" y="475843"/>
                  </a:lnTo>
                  <a:lnTo>
                    <a:pt x="1037043" y="429387"/>
                  </a:lnTo>
                  <a:lnTo>
                    <a:pt x="1026795" y="384314"/>
                  </a:lnTo>
                  <a:lnTo>
                    <a:pt x="1012761" y="340817"/>
                  </a:lnTo>
                  <a:lnTo>
                    <a:pt x="995133" y="299059"/>
                  </a:lnTo>
                  <a:lnTo>
                    <a:pt x="974102" y="259257"/>
                  </a:lnTo>
                  <a:lnTo>
                    <a:pt x="949833" y="221576"/>
                  </a:lnTo>
                  <a:lnTo>
                    <a:pt x="922528" y="186194"/>
                  </a:lnTo>
                  <a:lnTo>
                    <a:pt x="892352" y="153314"/>
                  </a:lnTo>
                  <a:lnTo>
                    <a:pt x="859523" y="123101"/>
                  </a:lnTo>
                  <a:lnTo>
                    <a:pt x="824191" y="95758"/>
                  </a:lnTo>
                  <a:lnTo>
                    <a:pt x="786561" y="71462"/>
                  </a:lnTo>
                  <a:lnTo>
                    <a:pt x="746810" y="50393"/>
                  </a:lnTo>
                  <a:lnTo>
                    <a:pt x="705129" y="32753"/>
                  </a:lnTo>
                  <a:lnTo>
                    <a:pt x="661695" y="18707"/>
                  </a:lnTo>
                  <a:lnTo>
                    <a:pt x="616699" y="8432"/>
                  </a:lnTo>
                  <a:lnTo>
                    <a:pt x="570318" y="2146"/>
                  </a:lnTo>
                  <a:lnTo>
                    <a:pt x="522744" y="0"/>
                  </a:lnTo>
                  <a:lnTo>
                    <a:pt x="475157" y="2146"/>
                  </a:lnTo>
                  <a:lnTo>
                    <a:pt x="428777" y="8432"/>
                  </a:lnTo>
                  <a:lnTo>
                    <a:pt x="383781" y="18707"/>
                  </a:lnTo>
                  <a:lnTo>
                    <a:pt x="340347" y="32753"/>
                  </a:lnTo>
                  <a:lnTo>
                    <a:pt x="298665" y="50393"/>
                  </a:lnTo>
                  <a:lnTo>
                    <a:pt x="258914" y="71462"/>
                  </a:lnTo>
                  <a:lnTo>
                    <a:pt x="221284" y="95758"/>
                  </a:lnTo>
                  <a:lnTo>
                    <a:pt x="185953" y="123101"/>
                  </a:lnTo>
                  <a:lnTo>
                    <a:pt x="153123" y="153314"/>
                  </a:lnTo>
                  <a:lnTo>
                    <a:pt x="122948" y="186194"/>
                  </a:lnTo>
                  <a:lnTo>
                    <a:pt x="95643" y="221576"/>
                  </a:lnTo>
                  <a:lnTo>
                    <a:pt x="71386" y="259257"/>
                  </a:lnTo>
                  <a:lnTo>
                    <a:pt x="50342" y="299059"/>
                  </a:lnTo>
                  <a:lnTo>
                    <a:pt x="32715" y="340817"/>
                  </a:lnTo>
                  <a:lnTo>
                    <a:pt x="18681" y="384314"/>
                  </a:lnTo>
                  <a:lnTo>
                    <a:pt x="8432" y="429387"/>
                  </a:lnTo>
                  <a:lnTo>
                    <a:pt x="2146" y="475843"/>
                  </a:lnTo>
                  <a:lnTo>
                    <a:pt x="0" y="523494"/>
                  </a:lnTo>
                  <a:lnTo>
                    <a:pt x="2146" y="571157"/>
                  </a:lnTo>
                  <a:lnTo>
                    <a:pt x="8432" y="617613"/>
                  </a:lnTo>
                  <a:lnTo>
                    <a:pt x="18681" y="662686"/>
                  </a:lnTo>
                  <a:lnTo>
                    <a:pt x="32715" y="706183"/>
                  </a:lnTo>
                  <a:lnTo>
                    <a:pt x="50342" y="747941"/>
                  </a:lnTo>
                  <a:lnTo>
                    <a:pt x="71374" y="787742"/>
                  </a:lnTo>
                  <a:lnTo>
                    <a:pt x="95643" y="825423"/>
                  </a:lnTo>
                  <a:lnTo>
                    <a:pt x="122948" y="860806"/>
                  </a:lnTo>
                  <a:lnTo>
                    <a:pt x="153123" y="893686"/>
                  </a:lnTo>
                  <a:lnTo>
                    <a:pt x="185953" y="923899"/>
                  </a:lnTo>
                  <a:lnTo>
                    <a:pt x="221284" y="951242"/>
                  </a:lnTo>
                  <a:lnTo>
                    <a:pt x="258914" y="975537"/>
                  </a:lnTo>
                  <a:lnTo>
                    <a:pt x="298665" y="996607"/>
                  </a:lnTo>
                  <a:lnTo>
                    <a:pt x="340347" y="1014247"/>
                  </a:lnTo>
                  <a:lnTo>
                    <a:pt x="383781" y="1028293"/>
                  </a:lnTo>
                  <a:lnTo>
                    <a:pt x="428777" y="1038567"/>
                  </a:lnTo>
                  <a:lnTo>
                    <a:pt x="475157" y="1044854"/>
                  </a:lnTo>
                  <a:lnTo>
                    <a:pt x="522744" y="1046988"/>
                  </a:lnTo>
                  <a:lnTo>
                    <a:pt x="570318" y="1044854"/>
                  </a:lnTo>
                  <a:lnTo>
                    <a:pt x="616699" y="1038567"/>
                  </a:lnTo>
                  <a:lnTo>
                    <a:pt x="661695" y="1028293"/>
                  </a:lnTo>
                  <a:lnTo>
                    <a:pt x="705129" y="1014247"/>
                  </a:lnTo>
                  <a:lnTo>
                    <a:pt x="746810" y="996607"/>
                  </a:lnTo>
                  <a:lnTo>
                    <a:pt x="786561" y="975537"/>
                  </a:lnTo>
                  <a:lnTo>
                    <a:pt x="824191" y="951242"/>
                  </a:lnTo>
                  <a:lnTo>
                    <a:pt x="859523" y="923899"/>
                  </a:lnTo>
                  <a:lnTo>
                    <a:pt x="892352" y="893686"/>
                  </a:lnTo>
                  <a:lnTo>
                    <a:pt x="922528" y="860806"/>
                  </a:lnTo>
                  <a:lnTo>
                    <a:pt x="949833" y="825423"/>
                  </a:lnTo>
                  <a:lnTo>
                    <a:pt x="974102" y="787742"/>
                  </a:lnTo>
                  <a:lnTo>
                    <a:pt x="995133" y="747941"/>
                  </a:lnTo>
                  <a:lnTo>
                    <a:pt x="1012761" y="706183"/>
                  </a:lnTo>
                  <a:lnTo>
                    <a:pt x="1026795" y="662686"/>
                  </a:lnTo>
                  <a:lnTo>
                    <a:pt x="1037043" y="617613"/>
                  </a:lnTo>
                  <a:lnTo>
                    <a:pt x="1043330" y="571157"/>
                  </a:lnTo>
                  <a:lnTo>
                    <a:pt x="1045476" y="523494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7083718" y="595759"/>
              <a:ext cx="218193" cy="227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6952633" y="823090"/>
              <a:ext cx="486409" cy="647700"/>
            </a:xfrm>
            <a:custGeom>
              <a:avLst/>
              <a:gdLst/>
              <a:ahLst/>
              <a:cxnLst/>
              <a:rect l="l" t="t" r="r" b="b"/>
              <a:pathLst>
                <a:path w="486409" h="647700">
                  <a:moveTo>
                    <a:pt x="282695" y="24"/>
                  </a:moveTo>
                  <a:lnTo>
                    <a:pt x="232760" y="0"/>
                  </a:lnTo>
                  <a:lnTo>
                    <a:pt x="193687" y="1403"/>
                  </a:lnTo>
                  <a:lnTo>
                    <a:pt x="142433" y="9841"/>
                  </a:lnTo>
                  <a:lnTo>
                    <a:pt x="111450" y="41618"/>
                  </a:lnTo>
                  <a:lnTo>
                    <a:pt x="101407" y="104414"/>
                  </a:lnTo>
                  <a:lnTo>
                    <a:pt x="96074" y="133809"/>
                  </a:lnTo>
                  <a:lnTo>
                    <a:pt x="87379" y="167995"/>
                  </a:lnTo>
                  <a:lnTo>
                    <a:pt x="73898" y="207311"/>
                  </a:lnTo>
                  <a:lnTo>
                    <a:pt x="54210" y="252091"/>
                  </a:lnTo>
                  <a:lnTo>
                    <a:pt x="31610" y="299575"/>
                  </a:lnTo>
                  <a:lnTo>
                    <a:pt x="15040" y="345688"/>
                  </a:lnTo>
                  <a:lnTo>
                    <a:pt x="4502" y="390028"/>
                  </a:lnTo>
                  <a:lnTo>
                    <a:pt x="0" y="432193"/>
                  </a:lnTo>
                  <a:lnTo>
                    <a:pt x="1533" y="471783"/>
                  </a:lnTo>
                  <a:lnTo>
                    <a:pt x="22720" y="541628"/>
                  </a:lnTo>
                  <a:lnTo>
                    <a:pt x="68077" y="596349"/>
                  </a:lnTo>
                  <a:lnTo>
                    <a:pt x="137624" y="632734"/>
                  </a:lnTo>
                  <a:lnTo>
                    <a:pt x="181473" y="643046"/>
                  </a:lnTo>
                  <a:lnTo>
                    <a:pt x="231375" y="647569"/>
                  </a:lnTo>
                  <a:lnTo>
                    <a:pt x="280817" y="641503"/>
                  </a:lnTo>
                  <a:lnTo>
                    <a:pt x="325800" y="630792"/>
                  </a:lnTo>
                  <a:lnTo>
                    <a:pt x="365970" y="615589"/>
                  </a:lnTo>
                  <a:lnTo>
                    <a:pt x="400971" y="596046"/>
                  </a:lnTo>
                  <a:lnTo>
                    <a:pt x="454047" y="544553"/>
                  </a:lnTo>
                  <a:lnTo>
                    <a:pt x="482187" y="477532"/>
                  </a:lnTo>
                  <a:lnTo>
                    <a:pt x="486018" y="438580"/>
                  </a:lnTo>
                  <a:lnTo>
                    <a:pt x="482550" y="396204"/>
                  </a:lnTo>
                  <a:lnTo>
                    <a:pt x="471427" y="350557"/>
                  </a:lnTo>
                  <a:lnTo>
                    <a:pt x="452294" y="301791"/>
                  </a:lnTo>
                  <a:lnTo>
                    <a:pt x="424796" y="250059"/>
                  </a:lnTo>
                  <a:lnTo>
                    <a:pt x="406382" y="208135"/>
                  </a:lnTo>
                  <a:lnTo>
                    <a:pt x="395506" y="163031"/>
                  </a:lnTo>
                  <a:lnTo>
                    <a:pt x="388045" y="117265"/>
                  </a:lnTo>
                  <a:lnTo>
                    <a:pt x="379876" y="73351"/>
                  </a:lnTo>
                  <a:lnTo>
                    <a:pt x="366873" y="33804"/>
                  </a:lnTo>
                  <a:lnTo>
                    <a:pt x="344913" y="1139"/>
                  </a:lnTo>
                  <a:lnTo>
                    <a:pt x="282695" y="24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6937641" y="0"/>
              <a:ext cx="509905" cy="1482725"/>
            </a:xfrm>
            <a:custGeom>
              <a:avLst/>
              <a:gdLst/>
              <a:ahLst/>
              <a:cxnLst/>
              <a:rect l="l" t="t" r="r" b="b"/>
              <a:pathLst>
                <a:path w="509904" h="1482725">
                  <a:moveTo>
                    <a:pt x="509727" y="1245222"/>
                  </a:moveTo>
                  <a:lnTo>
                    <a:pt x="504342" y="1202042"/>
                  </a:lnTo>
                  <a:lnTo>
                    <a:pt x="492912" y="1158862"/>
                  </a:lnTo>
                  <a:lnTo>
                    <a:pt x="491693" y="1155750"/>
                  </a:lnTo>
                  <a:lnTo>
                    <a:pt x="491693" y="1264272"/>
                  </a:lnTo>
                  <a:lnTo>
                    <a:pt x="489102" y="1301102"/>
                  </a:lnTo>
                  <a:lnTo>
                    <a:pt x="458165" y="1369682"/>
                  </a:lnTo>
                  <a:lnTo>
                    <a:pt x="427012" y="1401432"/>
                  </a:lnTo>
                  <a:lnTo>
                    <a:pt x="383146" y="1430642"/>
                  </a:lnTo>
                  <a:lnTo>
                    <a:pt x="343408" y="1447152"/>
                  </a:lnTo>
                  <a:lnTo>
                    <a:pt x="303504" y="1457312"/>
                  </a:lnTo>
                  <a:lnTo>
                    <a:pt x="264033" y="1462392"/>
                  </a:lnTo>
                  <a:lnTo>
                    <a:pt x="225590" y="1459852"/>
                  </a:lnTo>
                  <a:lnTo>
                    <a:pt x="154114" y="1440802"/>
                  </a:lnTo>
                  <a:lnTo>
                    <a:pt x="93814" y="1403972"/>
                  </a:lnTo>
                  <a:lnTo>
                    <a:pt x="49415" y="1350632"/>
                  </a:lnTo>
                  <a:lnTo>
                    <a:pt x="25654" y="1283322"/>
                  </a:lnTo>
                  <a:lnTo>
                    <a:pt x="22974" y="1246492"/>
                  </a:lnTo>
                  <a:lnTo>
                    <a:pt x="27241" y="1208392"/>
                  </a:lnTo>
                  <a:lnTo>
                    <a:pt x="39014" y="1167752"/>
                  </a:lnTo>
                  <a:lnTo>
                    <a:pt x="58915" y="1125842"/>
                  </a:lnTo>
                  <a:lnTo>
                    <a:pt x="78600" y="1082662"/>
                  </a:lnTo>
                  <a:lnTo>
                    <a:pt x="98183" y="1040752"/>
                  </a:lnTo>
                  <a:lnTo>
                    <a:pt x="115239" y="996302"/>
                  </a:lnTo>
                  <a:lnTo>
                    <a:pt x="127368" y="951852"/>
                  </a:lnTo>
                  <a:lnTo>
                    <a:pt x="130784" y="908672"/>
                  </a:lnTo>
                  <a:lnTo>
                    <a:pt x="137706" y="871842"/>
                  </a:lnTo>
                  <a:lnTo>
                    <a:pt x="153200" y="843902"/>
                  </a:lnTo>
                  <a:lnTo>
                    <a:pt x="182308" y="829932"/>
                  </a:lnTo>
                  <a:lnTo>
                    <a:pt x="230111" y="832472"/>
                  </a:lnTo>
                  <a:lnTo>
                    <a:pt x="237794" y="884542"/>
                  </a:lnTo>
                  <a:lnTo>
                    <a:pt x="239242" y="936612"/>
                  </a:lnTo>
                  <a:lnTo>
                    <a:pt x="233591" y="988682"/>
                  </a:lnTo>
                  <a:lnTo>
                    <a:pt x="219951" y="1039482"/>
                  </a:lnTo>
                  <a:lnTo>
                    <a:pt x="197472" y="1087742"/>
                  </a:lnTo>
                  <a:lnTo>
                    <a:pt x="181165" y="1113142"/>
                  </a:lnTo>
                  <a:lnTo>
                    <a:pt x="163969" y="1141082"/>
                  </a:lnTo>
                  <a:lnTo>
                    <a:pt x="154241" y="1170292"/>
                  </a:lnTo>
                  <a:lnTo>
                    <a:pt x="160388" y="1199502"/>
                  </a:lnTo>
                  <a:lnTo>
                    <a:pt x="179959" y="1216012"/>
                  </a:lnTo>
                  <a:lnTo>
                    <a:pt x="204978" y="1221092"/>
                  </a:lnTo>
                  <a:lnTo>
                    <a:pt x="230873" y="1214742"/>
                  </a:lnTo>
                  <a:lnTo>
                    <a:pt x="253098" y="1200772"/>
                  </a:lnTo>
                  <a:lnTo>
                    <a:pt x="287324" y="1223632"/>
                  </a:lnTo>
                  <a:lnTo>
                    <a:pt x="323977" y="1222362"/>
                  </a:lnTo>
                  <a:lnTo>
                    <a:pt x="350659" y="1205852"/>
                  </a:lnTo>
                  <a:lnTo>
                    <a:pt x="354761" y="1203312"/>
                  </a:lnTo>
                  <a:lnTo>
                    <a:pt x="371360" y="1171562"/>
                  </a:lnTo>
                  <a:lnTo>
                    <a:pt x="365493" y="1130922"/>
                  </a:lnTo>
                  <a:lnTo>
                    <a:pt x="351383" y="1097191"/>
                  </a:lnTo>
                  <a:lnTo>
                    <a:pt x="351383" y="1148702"/>
                  </a:lnTo>
                  <a:lnTo>
                    <a:pt x="348462" y="1180452"/>
                  </a:lnTo>
                  <a:lnTo>
                    <a:pt x="331584" y="1200772"/>
                  </a:lnTo>
                  <a:lnTo>
                    <a:pt x="304076" y="1205852"/>
                  </a:lnTo>
                  <a:lnTo>
                    <a:pt x="294119" y="1200772"/>
                  </a:lnTo>
                  <a:lnTo>
                    <a:pt x="291630" y="1199502"/>
                  </a:lnTo>
                  <a:lnTo>
                    <a:pt x="269227" y="1188072"/>
                  </a:lnTo>
                  <a:lnTo>
                    <a:pt x="276936" y="1179182"/>
                  </a:lnTo>
                  <a:lnTo>
                    <a:pt x="281863" y="1172832"/>
                  </a:lnTo>
                  <a:lnTo>
                    <a:pt x="283845" y="1170292"/>
                  </a:lnTo>
                  <a:lnTo>
                    <a:pt x="289915" y="1161402"/>
                  </a:lnTo>
                  <a:lnTo>
                    <a:pt x="295135" y="1151242"/>
                  </a:lnTo>
                  <a:lnTo>
                    <a:pt x="295516" y="1151242"/>
                  </a:lnTo>
                  <a:lnTo>
                    <a:pt x="295478" y="1124572"/>
                  </a:lnTo>
                  <a:lnTo>
                    <a:pt x="295465" y="1118222"/>
                  </a:lnTo>
                  <a:lnTo>
                    <a:pt x="279590" y="1104519"/>
                  </a:lnTo>
                  <a:lnTo>
                    <a:pt x="279590" y="1141082"/>
                  </a:lnTo>
                  <a:lnTo>
                    <a:pt x="274142" y="1152512"/>
                  </a:lnTo>
                  <a:lnTo>
                    <a:pt x="265607" y="1162672"/>
                  </a:lnTo>
                  <a:lnTo>
                    <a:pt x="257403" y="1172540"/>
                  </a:lnTo>
                  <a:lnTo>
                    <a:pt x="257543" y="1172832"/>
                  </a:lnTo>
                  <a:lnTo>
                    <a:pt x="257162" y="1172832"/>
                  </a:lnTo>
                  <a:lnTo>
                    <a:pt x="257403" y="1172540"/>
                  </a:lnTo>
                  <a:lnTo>
                    <a:pt x="249758" y="1155052"/>
                  </a:lnTo>
                  <a:lnTo>
                    <a:pt x="251142" y="1136002"/>
                  </a:lnTo>
                  <a:lnTo>
                    <a:pt x="261023" y="1124572"/>
                  </a:lnTo>
                  <a:lnTo>
                    <a:pt x="278752" y="1128382"/>
                  </a:lnTo>
                  <a:lnTo>
                    <a:pt x="279590" y="1141082"/>
                  </a:lnTo>
                  <a:lnTo>
                    <a:pt x="279590" y="1104519"/>
                  </a:lnTo>
                  <a:lnTo>
                    <a:pt x="279285" y="1104252"/>
                  </a:lnTo>
                  <a:lnTo>
                    <a:pt x="256413" y="1106792"/>
                  </a:lnTo>
                  <a:lnTo>
                    <a:pt x="236296" y="1123302"/>
                  </a:lnTo>
                  <a:lnTo>
                    <a:pt x="228396" y="1151242"/>
                  </a:lnTo>
                  <a:lnTo>
                    <a:pt x="242176" y="1186802"/>
                  </a:lnTo>
                  <a:lnTo>
                    <a:pt x="220624" y="1199502"/>
                  </a:lnTo>
                  <a:lnTo>
                    <a:pt x="196240" y="1199502"/>
                  </a:lnTo>
                  <a:lnTo>
                    <a:pt x="178219" y="1186802"/>
                  </a:lnTo>
                  <a:lnTo>
                    <a:pt x="175755" y="1162672"/>
                  </a:lnTo>
                  <a:lnTo>
                    <a:pt x="187426" y="1138542"/>
                  </a:lnTo>
                  <a:lnTo>
                    <a:pt x="216509" y="1092822"/>
                  </a:lnTo>
                  <a:lnTo>
                    <a:pt x="228333" y="1068692"/>
                  </a:lnTo>
                  <a:lnTo>
                    <a:pt x="244894" y="1024242"/>
                  </a:lnTo>
                  <a:lnTo>
                    <a:pt x="255409" y="978522"/>
                  </a:lnTo>
                  <a:lnTo>
                    <a:pt x="259778" y="931532"/>
                  </a:lnTo>
                  <a:lnTo>
                    <a:pt x="257975" y="884542"/>
                  </a:lnTo>
                  <a:lnTo>
                    <a:pt x="249923" y="837552"/>
                  </a:lnTo>
                  <a:lnTo>
                    <a:pt x="256781" y="840092"/>
                  </a:lnTo>
                  <a:lnTo>
                    <a:pt x="264147" y="838822"/>
                  </a:lnTo>
                  <a:lnTo>
                    <a:pt x="267449" y="837552"/>
                  </a:lnTo>
                  <a:lnTo>
                    <a:pt x="270751" y="836282"/>
                  </a:lnTo>
                  <a:lnTo>
                    <a:pt x="268490" y="884542"/>
                  </a:lnTo>
                  <a:lnTo>
                    <a:pt x="273545" y="931532"/>
                  </a:lnTo>
                  <a:lnTo>
                    <a:pt x="284416" y="978522"/>
                  </a:lnTo>
                  <a:lnTo>
                    <a:pt x="299618" y="1024242"/>
                  </a:lnTo>
                  <a:lnTo>
                    <a:pt x="317652" y="1068692"/>
                  </a:lnTo>
                  <a:lnTo>
                    <a:pt x="337045" y="1113142"/>
                  </a:lnTo>
                  <a:lnTo>
                    <a:pt x="351383" y="1148702"/>
                  </a:lnTo>
                  <a:lnTo>
                    <a:pt x="351383" y="1097191"/>
                  </a:lnTo>
                  <a:lnTo>
                    <a:pt x="345313" y="1082662"/>
                  </a:lnTo>
                  <a:lnTo>
                    <a:pt x="324980" y="1034402"/>
                  </a:lnTo>
                  <a:lnTo>
                    <a:pt x="306882" y="986142"/>
                  </a:lnTo>
                  <a:lnTo>
                    <a:pt x="293382" y="935342"/>
                  </a:lnTo>
                  <a:lnTo>
                    <a:pt x="286905" y="884542"/>
                  </a:lnTo>
                  <a:lnTo>
                    <a:pt x="289585" y="836282"/>
                  </a:lnTo>
                  <a:lnTo>
                    <a:pt x="289801" y="832472"/>
                  </a:lnTo>
                  <a:lnTo>
                    <a:pt x="335686" y="831202"/>
                  </a:lnTo>
                  <a:lnTo>
                    <a:pt x="363639" y="846442"/>
                  </a:lnTo>
                  <a:lnTo>
                    <a:pt x="378510" y="873112"/>
                  </a:lnTo>
                  <a:lnTo>
                    <a:pt x="385127" y="909942"/>
                  </a:lnTo>
                  <a:lnTo>
                    <a:pt x="388353" y="951852"/>
                  </a:lnTo>
                  <a:lnTo>
                    <a:pt x="400240" y="989952"/>
                  </a:lnTo>
                  <a:lnTo>
                    <a:pt x="415226" y="1029322"/>
                  </a:lnTo>
                  <a:lnTo>
                    <a:pt x="431914" y="1068692"/>
                  </a:lnTo>
                  <a:lnTo>
                    <a:pt x="448894" y="1109332"/>
                  </a:lnTo>
                  <a:lnTo>
                    <a:pt x="464769" y="1148702"/>
                  </a:lnTo>
                  <a:lnTo>
                    <a:pt x="478116" y="1188072"/>
                  </a:lnTo>
                  <a:lnTo>
                    <a:pt x="487565" y="1227442"/>
                  </a:lnTo>
                  <a:lnTo>
                    <a:pt x="491693" y="1264272"/>
                  </a:lnTo>
                  <a:lnTo>
                    <a:pt x="491693" y="1155750"/>
                  </a:lnTo>
                  <a:lnTo>
                    <a:pt x="475513" y="1114412"/>
                  </a:lnTo>
                  <a:lnTo>
                    <a:pt x="452234" y="1071232"/>
                  </a:lnTo>
                  <a:lnTo>
                    <a:pt x="427824" y="1021702"/>
                  </a:lnTo>
                  <a:lnTo>
                    <a:pt x="414578" y="970902"/>
                  </a:lnTo>
                  <a:lnTo>
                    <a:pt x="406984" y="922642"/>
                  </a:lnTo>
                  <a:lnTo>
                    <a:pt x="399542" y="879462"/>
                  </a:lnTo>
                  <a:lnTo>
                    <a:pt x="386740" y="845172"/>
                  </a:lnTo>
                  <a:lnTo>
                    <a:pt x="373037" y="831202"/>
                  </a:lnTo>
                  <a:lnTo>
                    <a:pt x="371792" y="829932"/>
                  </a:lnTo>
                  <a:lnTo>
                    <a:pt x="363080" y="821042"/>
                  </a:lnTo>
                  <a:lnTo>
                    <a:pt x="364147" y="813422"/>
                  </a:lnTo>
                  <a:lnTo>
                    <a:pt x="368960" y="779132"/>
                  </a:lnTo>
                  <a:lnTo>
                    <a:pt x="369798" y="765162"/>
                  </a:lnTo>
                  <a:lnTo>
                    <a:pt x="371563" y="735952"/>
                  </a:lnTo>
                  <a:lnTo>
                    <a:pt x="371132" y="706742"/>
                  </a:lnTo>
                  <a:lnTo>
                    <a:pt x="370916" y="691502"/>
                  </a:lnTo>
                  <a:lnTo>
                    <a:pt x="367957" y="659752"/>
                  </a:lnTo>
                  <a:lnTo>
                    <a:pt x="367017" y="649592"/>
                  </a:lnTo>
                  <a:lnTo>
                    <a:pt x="361950" y="641972"/>
                  </a:lnTo>
                  <a:lnTo>
                    <a:pt x="353517" y="640702"/>
                  </a:lnTo>
                  <a:lnTo>
                    <a:pt x="352615" y="640829"/>
                  </a:lnTo>
                  <a:lnTo>
                    <a:pt x="352615" y="730872"/>
                  </a:lnTo>
                  <a:lnTo>
                    <a:pt x="352488" y="738492"/>
                  </a:lnTo>
                  <a:lnTo>
                    <a:pt x="352285" y="746112"/>
                  </a:lnTo>
                  <a:lnTo>
                    <a:pt x="350888" y="746391"/>
                  </a:lnTo>
                  <a:lnTo>
                    <a:pt x="350888" y="765162"/>
                  </a:lnTo>
                  <a:lnTo>
                    <a:pt x="349834" y="777862"/>
                  </a:lnTo>
                  <a:lnTo>
                    <a:pt x="348551" y="789292"/>
                  </a:lnTo>
                  <a:lnTo>
                    <a:pt x="347002" y="801992"/>
                  </a:lnTo>
                  <a:lnTo>
                    <a:pt x="345173" y="813422"/>
                  </a:lnTo>
                  <a:lnTo>
                    <a:pt x="313512" y="810882"/>
                  </a:lnTo>
                  <a:lnTo>
                    <a:pt x="260286" y="809612"/>
                  </a:lnTo>
                  <a:lnTo>
                    <a:pt x="206133" y="809612"/>
                  </a:lnTo>
                  <a:lnTo>
                    <a:pt x="171691" y="813422"/>
                  </a:lnTo>
                  <a:lnTo>
                    <a:pt x="171691" y="810882"/>
                  </a:lnTo>
                  <a:lnTo>
                    <a:pt x="238213" y="791832"/>
                  </a:lnTo>
                  <a:lnTo>
                    <a:pt x="260527" y="785482"/>
                  </a:lnTo>
                  <a:lnTo>
                    <a:pt x="305523" y="774052"/>
                  </a:lnTo>
                  <a:lnTo>
                    <a:pt x="350888" y="765162"/>
                  </a:lnTo>
                  <a:lnTo>
                    <a:pt x="350888" y="746391"/>
                  </a:lnTo>
                  <a:lnTo>
                    <a:pt x="305968" y="755002"/>
                  </a:lnTo>
                  <a:lnTo>
                    <a:pt x="214490" y="777862"/>
                  </a:lnTo>
                  <a:lnTo>
                    <a:pt x="169405" y="791832"/>
                  </a:lnTo>
                  <a:lnTo>
                    <a:pt x="168275" y="784212"/>
                  </a:lnTo>
                  <a:lnTo>
                    <a:pt x="167208" y="775322"/>
                  </a:lnTo>
                  <a:lnTo>
                    <a:pt x="166179" y="766432"/>
                  </a:lnTo>
                  <a:lnTo>
                    <a:pt x="165214" y="758812"/>
                  </a:lnTo>
                  <a:lnTo>
                    <a:pt x="212496" y="747382"/>
                  </a:lnTo>
                  <a:lnTo>
                    <a:pt x="245364" y="738492"/>
                  </a:lnTo>
                  <a:lnTo>
                    <a:pt x="259461" y="734682"/>
                  </a:lnTo>
                  <a:lnTo>
                    <a:pt x="352285" y="706742"/>
                  </a:lnTo>
                  <a:lnTo>
                    <a:pt x="352526" y="714362"/>
                  </a:lnTo>
                  <a:lnTo>
                    <a:pt x="352615" y="730872"/>
                  </a:lnTo>
                  <a:lnTo>
                    <a:pt x="352615" y="640829"/>
                  </a:lnTo>
                  <a:lnTo>
                    <a:pt x="350634" y="641083"/>
                  </a:lnTo>
                  <a:lnTo>
                    <a:pt x="350634" y="686422"/>
                  </a:lnTo>
                  <a:lnTo>
                    <a:pt x="304152" y="701662"/>
                  </a:lnTo>
                  <a:lnTo>
                    <a:pt x="210096" y="727062"/>
                  </a:lnTo>
                  <a:lnTo>
                    <a:pt x="162547" y="738492"/>
                  </a:lnTo>
                  <a:lnTo>
                    <a:pt x="161658" y="730872"/>
                  </a:lnTo>
                  <a:lnTo>
                    <a:pt x="160934" y="720712"/>
                  </a:lnTo>
                  <a:lnTo>
                    <a:pt x="160515" y="714362"/>
                  </a:lnTo>
                  <a:lnTo>
                    <a:pt x="202984" y="706742"/>
                  </a:lnTo>
                  <a:lnTo>
                    <a:pt x="244487" y="695312"/>
                  </a:lnTo>
                  <a:lnTo>
                    <a:pt x="247840" y="694042"/>
                  </a:lnTo>
                  <a:lnTo>
                    <a:pt x="284708" y="680072"/>
                  </a:lnTo>
                  <a:lnTo>
                    <a:pt x="323329" y="662292"/>
                  </a:lnTo>
                  <a:lnTo>
                    <a:pt x="348475" y="662292"/>
                  </a:lnTo>
                  <a:lnTo>
                    <a:pt x="349364" y="669912"/>
                  </a:lnTo>
                  <a:lnTo>
                    <a:pt x="350126" y="678802"/>
                  </a:lnTo>
                  <a:lnTo>
                    <a:pt x="350634" y="686422"/>
                  </a:lnTo>
                  <a:lnTo>
                    <a:pt x="350634" y="641083"/>
                  </a:lnTo>
                  <a:lnTo>
                    <a:pt x="343789" y="641972"/>
                  </a:lnTo>
                  <a:lnTo>
                    <a:pt x="334886" y="641972"/>
                  </a:lnTo>
                  <a:lnTo>
                    <a:pt x="323342" y="611492"/>
                  </a:lnTo>
                  <a:lnTo>
                    <a:pt x="318846" y="608952"/>
                  </a:lnTo>
                  <a:lnTo>
                    <a:pt x="315455" y="607034"/>
                  </a:lnTo>
                  <a:lnTo>
                    <a:pt x="315455" y="641972"/>
                  </a:lnTo>
                  <a:lnTo>
                    <a:pt x="280657" y="641972"/>
                  </a:lnTo>
                  <a:lnTo>
                    <a:pt x="280657" y="662292"/>
                  </a:lnTo>
                  <a:lnTo>
                    <a:pt x="251269" y="673722"/>
                  </a:lnTo>
                  <a:lnTo>
                    <a:pt x="221132" y="682612"/>
                  </a:lnTo>
                  <a:lnTo>
                    <a:pt x="190411" y="688962"/>
                  </a:lnTo>
                  <a:lnTo>
                    <a:pt x="159245" y="694042"/>
                  </a:lnTo>
                  <a:lnTo>
                    <a:pt x="159029" y="687692"/>
                  </a:lnTo>
                  <a:lnTo>
                    <a:pt x="158661" y="682612"/>
                  </a:lnTo>
                  <a:lnTo>
                    <a:pt x="158737" y="673722"/>
                  </a:lnTo>
                  <a:lnTo>
                    <a:pt x="160388" y="667372"/>
                  </a:lnTo>
                  <a:lnTo>
                    <a:pt x="160134" y="667372"/>
                  </a:lnTo>
                  <a:lnTo>
                    <a:pt x="187655" y="661022"/>
                  </a:lnTo>
                  <a:lnTo>
                    <a:pt x="218719" y="659752"/>
                  </a:lnTo>
                  <a:lnTo>
                    <a:pt x="250621" y="662292"/>
                  </a:lnTo>
                  <a:lnTo>
                    <a:pt x="280657" y="662292"/>
                  </a:lnTo>
                  <a:lnTo>
                    <a:pt x="280657" y="641972"/>
                  </a:lnTo>
                  <a:lnTo>
                    <a:pt x="193408" y="641972"/>
                  </a:lnTo>
                  <a:lnTo>
                    <a:pt x="193535" y="640702"/>
                  </a:lnTo>
                  <a:lnTo>
                    <a:pt x="193281" y="640702"/>
                  </a:lnTo>
                  <a:lnTo>
                    <a:pt x="212598" y="616572"/>
                  </a:lnTo>
                  <a:lnTo>
                    <a:pt x="254317" y="608952"/>
                  </a:lnTo>
                  <a:lnTo>
                    <a:pt x="296049" y="617842"/>
                  </a:lnTo>
                  <a:lnTo>
                    <a:pt x="315455" y="641972"/>
                  </a:lnTo>
                  <a:lnTo>
                    <a:pt x="315455" y="607034"/>
                  </a:lnTo>
                  <a:lnTo>
                    <a:pt x="294144" y="594982"/>
                  </a:lnTo>
                  <a:lnTo>
                    <a:pt x="267817" y="590613"/>
                  </a:lnTo>
                  <a:lnTo>
                    <a:pt x="267817" y="0"/>
                  </a:lnTo>
                  <a:lnTo>
                    <a:pt x="248018" y="0"/>
                  </a:lnTo>
                  <a:lnTo>
                    <a:pt x="248018" y="589953"/>
                  </a:lnTo>
                  <a:lnTo>
                    <a:pt x="217500" y="594982"/>
                  </a:lnTo>
                  <a:lnTo>
                    <a:pt x="187439" y="612762"/>
                  </a:lnTo>
                  <a:lnTo>
                    <a:pt x="174485" y="641972"/>
                  </a:lnTo>
                  <a:lnTo>
                    <a:pt x="146608" y="658482"/>
                  </a:lnTo>
                  <a:lnTo>
                    <a:pt x="138315" y="694042"/>
                  </a:lnTo>
                  <a:lnTo>
                    <a:pt x="141833" y="741032"/>
                  </a:lnTo>
                  <a:lnTo>
                    <a:pt x="149440" y="786752"/>
                  </a:lnTo>
                  <a:lnTo>
                    <a:pt x="153403" y="822312"/>
                  </a:lnTo>
                  <a:lnTo>
                    <a:pt x="130670" y="841362"/>
                  </a:lnTo>
                  <a:lnTo>
                    <a:pt x="118452" y="868032"/>
                  </a:lnTo>
                  <a:lnTo>
                    <a:pt x="113271" y="897242"/>
                  </a:lnTo>
                  <a:lnTo>
                    <a:pt x="111620" y="927722"/>
                  </a:lnTo>
                  <a:lnTo>
                    <a:pt x="105371" y="965822"/>
                  </a:lnTo>
                  <a:lnTo>
                    <a:pt x="95262" y="1001382"/>
                  </a:lnTo>
                  <a:lnTo>
                    <a:pt x="81394" y="1036942"/>
                  </a:lnTo>
                  <a:lnTo>
                    <a:pt x="63868" y="1071232"/>
                  </a:lnTo>
                  <a:lnTo>
                    <a:pt x="32283" y="1134732"/>
                  </a:lnTo>
                  <a:lnTo>
                    <a:pt x="11849" y="1190612"/>
                  </a:lnTo>
                  <a:lnTo>
                    <a:pt x="1460" y="1241412"/>
                  </a:lnTo>
                  <a:lnTo>
                    <a:pt x="0" y="1285862"/>
                  </a:lnTo>
                  <a:lnTo>
                    <a:pt x="6350" y="1323962"/>
                  </a:lnTo>
                  <a:lnTo>
                    <a:pt x="38023" y="1387462"/>
                  </a:lnTo>
                  <a:lnTo>
                    <a:pt x="87566" y="1431912"/>
                  </a:lnTo>
                  <a:lnTo>
                    <a:pt x="146088" y="1461122"/>
                  </a:lnTo>
                  <a:lnTo>
                    <a:pt x="204673" y="1477632"/>
                  </a:lnTo>
                  <a:lnTo>
                    <a:pt x="254393" y="1482712"/>
                  </a:lnTo>
                  <a:lnTo>
                    <a:pt x="273164" y="1482712"/>
                  </a:lnTo>
                  <a:lnTo>
                    <a:pt x="325729" y="1476362"/>
                  </a:lnTo>
                  <a:lnTo>
                    <a:pt x="371551" y="1463662"/>
                  </a:lnTo>
                  <a:lnTo>
                    <a:pt x="374154" y="1462392"/>
                  </a:lnTo>
                  <a:lnTo>
                    <a:pt x="410692" y="1444612"/>
                  </a:lnTo>
                  <a:lnTo>
                    <a:pt x="443230" y="1420482"/>
                  </a:lnTo>
                  <a:lnTo>
                    <a:pt x="469252" y="1392542"/>
                  </a:lnTo>
                  <a:lnTo>
                    <a:pt x="488835" y="1359522"/>
                  </a:lnTo>
                  <a:lnTo>
                    <a:pt x="508990" y="1285862"/>
                  </a:lnTo>
                  <a:lnTo>
                    <a:pt x="509727" y="1245222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7015733" y="1235202"/>
              <a:ext cx="131445" cy="158750"/>
            </a:xfrm>
            <a:custGeom>
              <a:avLst/>
              <a:gdLst/>
              <a:ahLst/>
              <a:cxnLst/>
              <a:rect l="l" t="t" r="r" b="b"/>
              <a:pathLst>
                <a:path w="131445" h="158750">
                  <a:moveTo>
                    <a:pt x="0" y="0"/>
                  </a:moveTo>
                  <a:lnTo>
                    <a:pt x="7290" y="40965"/>
                  </a:lnTo>
                  <a:lnTo>
                    <a:pt x="27115" y="79949"/>
                  </a:lnTo>
                  <a:lnTo>
                    <a:pt x="56400" y="114299"/>
                  </a:lnTo>
                  <a:lnTo>
                    <a:pt x="92073" y="141366"/>
                  </a:lnTo>
                  <a:lnTo>
                    <a:pt x="131064" y="158496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7726680" y="0"/>
            <a:ext cx="1417320" cy="2806065"/>
            <a:chOff x="7726680" y="0"/>
            <a:chExt cx="1417320" cy="2806065"/>
          </a:xfrm>
        </p:grpSpPr>
        <p:sp>
          <p:nvSpPr>
            <p:cNvPr id="40" name="object 40"/>
            <p:cNvSpPr/>
            <p:nvPr/>
          </p:nvSpPr>
          <p:spPr>
            <a:xfrm>
              <a:off x="8276844" y="1900427"/>
              <a:ext cx="867410" cy="905510"/>
            </a:xfrm>
            <a:custGeom>
              <a:avLst/>
              <a:gdLst/>
              <a:ahLst/>
              <a:cxnLst/>
              <a:rect l="l" t="t" r="r" b="b"/>
              <a:pathLst>
                <a:path w="867409" h="905510">
                  <a:moveTo>
                    <a:pt x="867156" y="271297"/>
                  </a:moveTo>
                  <a:lnTo>
                    <a:pt x="843445" y="224205"/>
                  </a:lnTo>
                  <a:lnTo>
                    <a:pt x="817905" y="185331"/>
                  </a:lnTo>
                  <a:lnTo>
                    <a:pt x="788619" y="149390"/>
                  </a:lnTo>
                  <a:lnTo>
                    <a:pt x="755865" y="116636"/>
                  </a:lnTo>
                  <a:lnTo>
                    <a:pt x="719924" y="87350"/>
                  </a:lnTo>
                  <a:lnTo>
                    <a:pt x="681050" y="61810"/>
                  </a:lnTo>
                  <a:lnTo>
                    <a:pt x="639546" y="40297"/>
                  </a:lnTo>
                  <a:lnTo>
                    <a:pt x="595668" y="23088"/>
                  </a:lnTo>
                  <a:lnTo>
                    <a:pt x="549706" y="10452"/>
                  </a:lnTo>
                  <a:lnTo>
                    <a:pt x="501929" y="2667"/>
                  </a:lnTo>
                  <a:lnTo>
                    <a:pt x="452628" y="0"/>
                  </a:lnTo>
                  <a:lnTo>
                    <a:pt x="403313" y="2667"/>
                  </a:lnTo>
                  <a:lnTo>
                    <a:pt x="355536" y="10452"/>
                  </a:lnTo>
                  <a:lnTo>
                    <a:pt x="309575" y="23088"/>
                  </a:lnTo>
                  <a:lnTo>
                    <a:pt x="265696" y="40297"/>
                  </a:lnTo>
                  <a:lnTo>
                    <a:pt x="224193" y="61810"/>
                  </a:lnTo>
                  <a:lnTo>
                    <a:pt x="185318" y="87350"/>
                  </a:lnTo>
                  <a:lnTo>
                    <a:pt x="149377" y="116636"/>
                  </a:lnTo>
                  <a:lnTo>
                    <a:pt x="116624" y="149390"/>
                  </a:lnTo>
                  <a:lnTo>
                    <a:pt x="87337" y="185331"/>
                  </a:lnTo>
                  <a:lnTo>
                    <a:pt x="61798" y="224205"/>
                  </a:lnTo>
                  <a:lnTo>
                    <a:pt x="40284" y="265709"/>
                  </a:lnTo>
                  <a:lnTo>
                    <a:pt x="23075" y="309587"/>
                  </a:lnTo>
                  <a:lnTo>
                    <a:pt x="10439" y="355549"/>
                  </a:lnTo>
                  <a:lnTo>
                    <a:pt x="2654" y="403326"/>
                  </a:lnTo>
                  <a:lnTo>
                    <a:pt x="0" y="452628"/>
                  </a:lnTo>
                  <a:lnTo>
                    <a:pt x="2654" y="501942"/>
                  </a:lnTo>
                  <a:lnTo>
                    <a:pt x="10439" y="549719"/>
                  </a:lnTo>
                  <a:lnTo>
                    <a:pt x="23075" y="595680"/>
                  </a:lnTo>
                  <a:lnTo>
                    <a:pt x="40284" y="639559"/>
                  </a:lnTo>
                  <a:lnTo>
                    <a:pt x="61798" y="681062"/>
                  </a:lnTo>
                  <a:lnTo>
                    <a:pt x="87337" y="719937"/>
                  </a:lnTo>
                  <a:lnTo>
                    <a:pt x="116624" y="755878"/>
                  </a:lnTo>
                  <a:lnTo>
                    <a:pt x="149377" y="788631"/>
                  </a:lnTo>
                  <a:lnTo>
                    <a:pt x="185318" y="817918"/>
                  </a:lnTo>
                  <a:lnTo>
                    <a:pt x="224193" y="843457"/>
                  </a:lnTo>
                  <a:lnTo>
                    <a:pt x="265696" y="864971"/>
                  </a:lnTo>
                  <a:lnTo>
                    <a:pt x="309575" y="882180"/>
                  </a:lnTo>
                  <a:lnTo>
                    <a:pt x="355536" y="894816"/>
                  </a:lnTo>
                  <a:lnTo>
                    <a:pt x="403313" y="902601"/>
                  </a:lnTo>
                  <a:lnTo>
                    <a:pt x="452628" y="905256"/>
                  </a:lnTo>
                  <a:lnTo>
                    <a:pt x="501929" y="902601"/>
                  </a:lnTo>
                  <a:lnTo>
                    <a:pt x="549706" y="894816"/>
                  </a:lnTo>
                  <a:lnTo>
                    <a:pt x="595668" y="882180"/>
                  </a:lnTo>
                  <a:lnTo>
                    <a:pt x="639546" y="864971"/>
                  </a:lnTo>
                  <a:lnTo>
                    <a:pt x="681050" y="843457"/>
                  </a:lnTo>
                  <a:lnTo>
                    <a:pt x="719924" y="817918"/>
                  </a:lnTo>
                  <a:lnTo>
                    <a:pt x="755865" y="788631"/>
                  </a:lnTo>
                  <a:lnTo>
                    <a:pt x="788619" y="755878"/>
                  </a:lnTo>
                  <a:lnTo>
                    <a:pt x="817905" y="719937"/>
                  </a:lnTo>
                  <a:lnTo>
                    <a:pt x="843445" y="681062"/>
                  </a:lnTo>
                  <a:lnTo>
                    <a:pt x="864958" y="639559"/>
                  </a:lnTo>
                  <a:lnTo>
                    <a:pt x="867156" y="633971"/>
                  </a:lnTo>
                  <a:lnTo>
                    <a:pt x="867156" y="271297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8627364" y="1933432"/>
              <a:ext cx="196405" cy="1834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8482870" y="2100515"/>
              <a:ext cx="495300" cy="504190"/>
            </a:xfrm>
            <a:custGeom>
              <a:avLst/>
              <a:gdLst/>
              <a:ahLst/>
              <a:cxnLst/>
              <a:rect l="l" t="t" r="r" b="b"/>
              <a:pathLst>
                <a:path w="495300" h="504189">
                  <a:moveTo>
                    <a:pt x="266717" y="0"/>
                  </a:moveTo>
                  <a:lnTo>
                    <a:pt x="225266" y="445"/>
                  </a:lnTo>
                  <a:lnTo>
                    <a:pt x="184290" y="6382"/>
                  </a:lnTo>
                  <a:lnTo>
                    <a:pt x="147515" y="17437"/>
                  </a:lnTo>
                  <a:lnTo>
                    <a:pt x="86434" y="52797"/>
                  </a:lnTo>
                  <a:lnTo>
                    <a:pt x="41750" y="102320"/>
                  </a:lnTo>
                  <a:lnTo>
                    <a:pt x="13193" y="161803"/>
                  </a:lnTo>
                  <a:lnTo>
                    <a:pt x="490" y="227043"/>
                  </a:lnTo>
                  <a:lnTo>
                    <a:pt x="0" y="260509"/>
                  </a:lnTo>
                  <a:lnTo>
                    <a:pt x="3371" y="293838"/>
                  </a:lnTo>
                  <a:lnTo>
                    <a:pt x="21564" y="357982"/>
                  </a:lnTo>
                  <a:lnTo>
                    <a:pt x="54798" y="415274"/>
                  </a:lnTo>
                  <a:lnTo>
                    <a:pt x="102801" y="461510"/>
                  </a:lnTo>
                  <a:lnTo>
                    <a:pt x="165302" y="492486"/>
                  </a:lnTo>
                  <a:lnTo>
                    <a:pt x="242030" y="504000"/>
                  </a:lnTo>
                  <a:lnTo>
                    <a:pt x="283994" y="500170"/>
                  </a:lnTo>
                  <a:lnTo>
                    <a:pt x="322083" y="491494"/>
                  </a:lnTo>
                  <a:lnTo>
                    <a:pt x="386723" y="461434"/>
                  </a:lnTo>
                  <a:lnTo>
                    <a:pt x="436131" y="417479"/>
                  </a:lnTo>
                  <a:lnTo>
                    <a:pt x="470489" y="363289"/>
                  </a:lnTo>
                  <a:lnTo>
                    <a:pt x="489976" y="302522"/>
                  </a:lnTo>
                  <a:lnTo>
                    <a:pt x="494776" y="238840"/>
                  </a:lnTo>
                  <a:lnTo>
                    <a:pt x="491724" y="207049"/>
                  </a:lnTo>
                  <a:lnTo>
                    <a:pt x="474830" y="145854"/>
                  </a:lnTo>
                  <a:lnTo>
                    <a:pt x="443702" y="90892"/>
                  </a:lnTo>
                  <a:lnTo>
                    <a:pt x="398519" y="45822"/>
                  </a:lnTo>
                  <a:lnTo>
                    <a:pt x="339464" y="14305"/>
                  </a:lnTo>
                  <a:lnTo>
                    <a:pt x="266717" y="0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8470418" y="0"/>
              <a:ext cx="523240" cy="2613025"/>
            </a:xfrm>
            <a:custGeom>
              <a:avLst/>
              <a:gdLst/>
              <a:ahLst/>
              <a:cxnLst/>
              <a:rect l="l" t="t" r="r" b="b"/>
              <a:pathLst>
                <a:path w="523240" h="2613025">
                  <a:moveTo>
                    <a:pt x="522757" y="2352052"/>
                  </a:moveTo>
                  <a:lnTo>
                    <a:pt x="518896" y="2308225"/>
                  </a:lnTo>
                  <a:lnTo>
                    <a:pt x="507377" y="2263470"/>
                  </a:lnTo>
                  <a:lnTo>
                    <a:pt x="500735" y="2249309"/>
                  </a:lnTo>
                  <a:lnTo>
                    <a:pt x="500735" y="2361019"/>
                  </a:lnTo>
                  <a:lnTo>
                    <a:pt x="496925" y="2401062"/>
                  </a:lnTo>
                  <a:lnTo>
                    <a:pt x="486549" y="2440025"/>
                  </a:lnTo>
                  <a:lnTo>
                    <a:pt x="469392" y="2476944"/>
                  </a:lnTo>
                  <a:lnTo>
                    <a:pt x="445236" y="2510853"/>
                  </a:lnTo>
                  <a:lnTo>
                    <a:pt x="413867" y="2540762"/>
                  </a:lnTo>
                  <a:lnTo>
                    <a:pt x="378891" y="2562682"/>
                  </a:lnTo>
                  <a:lnTo>
                    <a:pt x="310807" y="2589415"/>
                  </a:lnTo>
                  <a:lnTo>
                    <a:pt x="246430" y="2595715"/>
                  </a:lnTo>
                  <a:lnTo>
                    <a:pt x="216090" y="2592082"/>
                  </a:lnTo>
                  <a:lnTo>
                    <a:pt x="159981" y="2572969"/>
                  </a:lnTo>
                  <a:lnTo>
                    <a:pt x="111213" y="2540431"/>
                  </a:lnTo>
                  <a:lnTo>
                    <a:pt x="71221" y="2497264"/>
                  </a:lnTo>
                  <a:lnTo>
                    <a:pt x="41465" y="2446274"/>
                  </a:lnTo>
                  <a:lnTo>
                    <a:pt x="23393" y="2390254"/>
                  </a:lnTo>
                  <a:lnTo>
                    <a:pt x="18465" y="2332024"/>
                  </a:lnTo>
                  <a:lnTo>
                    <a:pt x="21386" y="2302954"/>
                  </a:lnTo>
                  <a:lnTo>
                    <a:pt x="38887" y="2246655"/>
                  </a:lnTo>
                  <a:lnTo>
                    <a:pt x="73164" y="2195157"/>
                  </a:lnTo>
                  <a:lnTo>
                    <a:pt x="125666" y="2151240"/>
                  </a:lnTo>
                  <a:lnTo>
                    <a:pt x="159194" y="2133015"/>
                  </a:lnTo>
                  <a:lnTo>
                    <a:pt x="197840" y="2117725"/>
                  </a:lnTo>
                  <a:lnTo>
                    <a:pt x="195948" y="2165337"/>
                  </a:lnTo>
                  <a:lnTo>
                    <a:pt x="193636" y="2221877"/>
                  </a:lnTo>
                  <a:lnTo>
                    <a:pt x="191973" y="2263470"/>
                  </a:lnTo>
                  <a:lnTo>
                    <a:pt x="190347" y="2308098"/>
                  </a:lnTo>
                  <a:lnTo>
                    <a:pt x="189585" y="2308720"/>
                  </a:lnTo>
                  <a:lnTo>
                    <a:pt x="189585" y="2329434"/>
                  </a:lnTo>
                  <a:lnTo>
                    <a:pt x="188620" y="2348941"/>
                  </a:lnTo>
                  <a:lnTo>
                    <a:pt x="187871" y="2369070"/>
                  </a:lnTo>
                  <a:lnTo>
                    <a:pt x="187756" y="2369782"/>
                  </a:lnTo>
                  <a:lnTo>
                    <a:pt x="183972" y="2388463"/>
                  </a:lnTo>
                  <a:lnTo>
                    <a:pt x="173583" y="2404491"/>
                  </a:lnTo>
                  <a:lnTo>
                    <a:pt x="166484" y="2384539"/>
                  </a:lnTo>
                  <a:lnTo>
                    <a:pt x="166687" y="2363266"/>
                  </a:lnTo>
                  <a:lnTo>
                    <a:pt x="174307" y="2343899"/>
                  </a:lnTo>
                  <a:lnTo>
                    <a:pt x="189585" y="2329434"/>
                  </a:lnTo>
                  <a:lnTo>
                    <a:pt x="189585" y="2308720"/>
                  </a:lnTo>
                  <a:lnTo>
                    <a:pt x="165455" y="2328100"/>
                  </a:lnTo>
                  <a:lnTo>
                    <a:pt x="150964" y="2350287"/>
                  </a:lnTo>
                  <a:lnTo>
                    <a:pt x="145199" y="2372677"/>
                  </a:lnTo>
                  <a:lnTo>
                    <a:pt x="146431" y="2393289"/>
                  </a:lnTo>
                  <a:lnTo>
                    <a:pt x="152984" y="2410155"/>
                  </a:lnTo>
                  <a:lnTo>
                    <a:pt x="163169" y="2421293"/>
                  </a:lnTo>
                  <a:lnTo>
                    <a:pt x="175285" y="2424734"/>
                  </a:lnTo>
                  <a:lnTo>
                    <a:pt x="187629" y="2418486"/>
                  </a:lnTo>
                  <a:lnTo>
                    <a:pt x="196151" y="2404491"/>
                  </a:lnTo>
                  <a:lnTo>
                    <a:pt x="198513" y="2400604"/>
                  </a:lnTo>
                  <a:lnTo>
                    <a:pt x="206248" y="2369070"/>
                  </a:lnTo>
                  <a:lnTo>
                    <a:pt x="208673" y="2329434"/>
                  </a:lnTo>
                  <a:lnTo>
                    <a:pt x="209143" y="2321941"/>
                  </a:lnTo>
                  <a:lnTo>
                    <a:pt x="217754" y="2320988"/>
                  </a:lnTo>
                  <a:lnTo>
                    <a:pt x="226326" y="2321522"/>
                  </a:lnTo>
                  <a:lnTo>
                    <a:pt x="234696" y="2323503"/>
                  </a:lnTo>
                  <a:lnTo>
                    <a:pt x="242671" y="2326894"/>
                  </a:lnTo>
                  <a:lnTo>
                    <a:pt x="228104" y="2369782"/>
                  </a:lnTo>
                  <a:lnTo>
                    <a:pt x="227253" y="2398992"/>
                  </a:lnTo>
                  <a:lnTo>
                    <a:pt x="236105" y="2415717"/>
                  </a:lnTo>
                  <a:lnTo>
                    <a:pt x="250672" y="2421178"/>
                  </a:lnTo>
                  <a:lnTo>
                    <a:pt x="266979" y="2416568"/>
                  </a:lnTo>
                  <a:lnTo>
                    <a:pt x="281025" y="2403094"/>
                  </a:lnTo>
                  <a:lnTo>
                    <a:pt x="281190" y="2402636"/>
                  </a:lnTo>
                  <a:lnTo>
                    <a:pt x="288810" y="2381974"/>
                  </a:lnTo>
                  <a:lnTo>
                    <a:pt x="286372" y="2354389"/>
                  </a:lnTo>
                  <a:lnTo>
                    <a:pt x="278422" y="2338705"/>
                  </a:lnTo>
                  <a:lnTo>
                    <a:pt x="269722" y="2321560"/>
                  </a:lnTo>
                  <a:lnTo>
                    <a:pt x="270522" y="2320988"/>
                  </a:lnTo>
                  <a:lnTo>
                    <a:pt x="276479" y="2316696"/>
                  </a:lnTo>
                  <a:lnTo>
                    <a:pt x="284137" y="2313775"/>
                  </a:lnTo>
                  <a:lnTo>
                    <a:pt x="292252" y="2312873"/>
                  </a:lnTo>
                  <a:lnTo>
                    <a:pt x="300456" y="2314067"/>
                  </a:lnTo>
                  <a:lnTo>
                    <a:pt x="300736" y="2328100"/>
                  </a:lnTo>
                  <a:lnTo>
                    <a:pt x="300850" y="2338705"/>
                  </a:lnTo>
                  <a:lnTo>
                    <a:pt x="298970" y="2361019"/>
                  </a:lnTo>
                  <a:lnTo>
                    <a:pt x="298856" y="2364714"/>
                  </a:lnTo>
                  <a:lnTo>
                    <a:pt x="300037" y="2387460"/>
                  </a:lnTo>
                  <a:lnTo>
                    <a:pt x="310743" y="2407031"/>
                  </a:lnTo>
                  <a:lnTo>
                    <a:pt x="340525" y="2397531"/>
                  </a:lnTo>
                  <a:lnTo>
                    <a:pt x="343014" y="2388235"/>
                  </a:lnTo>
                  <a:lnTo>
                    <a:pt x="349300" y="2364714"/>
                  </a:lnTo>
                  <a:lnTo>
                    <a:pt x="341642" y="2329180"/>
                  </a:lnTo>
                  <a:lnTo>
                    <a:pt x="341045" y="2326424"/>
                  </a:lnTo>
                  <a:lnTo>
                    <a:pt x="329920" y="2312873"/>
                  </a:lnTo>
                  <a:lnTo>
                    <a:pt x="329120" y="2311895"/>
                  </a:lnTo>
                  <a:lnTo>
                    <a:pt x="329120" y="2358517"/>
                  </a:lnTo>
                  <a:lnTo>
                    <a:pt x="329018" y="2374188"/>
                  </a:lnTo>
                  <a:lnTo>
                    <a:pt x="324713" y="2388235"/>
                  </a:lnTo>
                  <a:lnTo>
                    <a:pt x="319303" y="2381732"/>
                  </a:lnTo>
                  <a:lnTo>
                    <a:pt x="318770" y="2364714"/>
                  </a:lnTo>
                  <a:lnTo>
                    <a:pt x="318884" y="2361019"/>
                  </a:lnTo>
                  <a:lnTo>
                    <a:pt x="319824" y="2344166"/>
                  </a:lnTo>
                  <a:lnTo>
                    <a:pt x="319786" y="2337727"/>
                  </a:lnTo>
                  <a:lnTo>
                    <a:pt x="319633" y="2329180"/>
                  </a:lnTo>
                  <a:lnTo>
                    <a:pt x="325742" y="2342946"/>
                  </a:lnTo>
                  <a:lnTo>
                    <a:pt x="329120" y="2358517"/>
                  </a:lnTo>
                  <a:lnTo>
                    <a:pt x="329120" y="2311895"/>
                  </a:lnTo>
                  <a:lnTo>
                    <a:pt x="327469" y="2309876"/>
                  </a:lnTo>
                  <a:lnTo>
                    <a:pt x="319760" y="2300478"/>
                  </a:lnTo>
                  <a:lnTo>
                    <a:pt x="320776" y="2117471"/>
                  </a:lnTo>
                  <a:lnTo>
                    <a:pt x="361708" y="2131441"/>
                  </a:lnTo>
                  <a:lnTo>
                    <a:pt x="397814" y="2152040"/>
                  </a:lnTo>
                  <a:lnTo>
                    <a:pt x="428866" y="2178304"/>
                  </a:lnTo>
                  <a:lnTo>
                    <a:pt x="454647" y="2209292"/>
                  </a:lnTo>
                  <a:lnTo>
                    <a:pt x="474941" y="2244026"/>
                  </a:lnTo>
                  <a:lnTo>
                    <a:pt x="489521" y="2281529"/>
                  </a:lnTo>
                  <a:lnTo>
                    <a:pt x="498195" y="2320848"/>
                  </a:lnTo>
                  <a:lnTo>
                    <a:pt x="500735" y="2361019"/>
                  </a:lnTo>
                  <a:lnTo>
                    <a:pt x="500735" y="2249309"/>
                  </a:lnTo>
                  <a:lnTo>
                    <a:pt x="461378" y="2184336"/>
                  </a:lnTo>
                  <a:lnTo>
                    <a:pt x="428866" y="2151761"/>
                  </a:lnTo>
                  <a:lnTo>
                    <a:pt x="391363" y="2125027"/>
                  </a:lnTo>
                  <a:lnTo>
                    <a:pt x="354596" y="2107311"/>
                  </a:lnTo>
                  <a:lnTo>
                    <a:pt x="349859" y="2105025"/>
                  </a:lnTo>
                  <a:lnTo>
                    <a:pt x="350418" y="2099310"/>
                  </a:lnTo>
                  <a:lnTo>
                    <a:pt x="353695" y="2065896"/>
                  </a:lnTo>
                  <a:lnTo>
                    <a:pt x="355523" y="2044700"/>
                  </a:lnTo>
                  <a:lnTo>
                    <a:pt x="357886" y="2017509"/>
                  </a:lnTo>
                  <a:lnTo>
                    <a:pt x="355663" y="2003171"/>
                  </a:lnTo>
                  <a:lnTo>
                    <a:pt x="351459" y="1975967"/>
                  </a:lnTo>
                  <a:lnTo>
                    <a:pt x="344449" y="1971294"/>
                  </a:lnTo>
                  <a:lnTo>
                    <a:pt x="338556" y="1967382"/>
                  </a:lnTo>
                  <a:lnTo>
                    <a:pt x="338556" y="2003171"/>
                  </a:lnTo>
                  <a:lnTo>
                    <a:pt x="338048" y="2010918"/>
                  </a:lnTo>
                  <a:lnTo>
                    <a:pt x="336905" y="2017014"/>
                  </a:lnTo>
                  <a:lnTo>
                    <a:pt x="336778" y="2023999"/>
                  </a:lnTo>
                  <a:lnTo>
                    <a:pt x="335635" y="2024456"/>
                  </a:lnTo>
                  <a:lnTo>
                    <a:pt x="335635" y="2044700"/>
                  </a:lnTo>
                  <a:lnTo>
                    <a:pt x="333641" y="2085670"/>
                  </a:lnTo>
                  <a:lnTo>
                    <a:pt x="333095" y="2099310"/>
                  </a:lnTo>
                  <a:lnTo>
                    <a:pt x="317601" y="2095347"/>
                  </a:lnTo>
                  <a:lnTo>
                    <a:pt x="301752" y="2091918"/>
                  </a:lnTo>
                  <a:lnTo>
                    <a:pt x="301599" y="2091905"/>
                  </a:lnTo>
                  <a:lnTo>
                    <a:pt x="301599" y="2112899"/>
                  </a:lnTo>
                  <a:lnTo>
                    <a:pt x="300710" y="2293493"/>
                  </a:lnTo>
                  <a:lnTo>
                    <a:pt x="288112" y="2293543"/>
                  </a:lnTo>
                  <a:lnTo>
                    <a:pt x="276021" y="2296401"/>
                  </a:lnTo>
                  <a:lnTo>
                    <a:pt x="267233" y="2300757"/>
                  </a:lnTo>
                  <a:lnTo>
                    <a:pt x="267233" y="2358517"/>
                  </a:lnTo>
                  <a:lnTo>
                    <a:pt x="265557" y="2392337"/>
                  </a:lnTo>
                  <a:lnTo>
                    <a:pt x="253415" y="2402636"/>
                  </a:lnTo>
                  <a:lnTo>
                    <a:pt x="245681" y="2385580"/>
                  </a:lnTo>
                  <a:lnTo>
                    <a:pt x="257149" y="2338705"/>
                  </a:lnTo>
                  <a:lnTo>
                    <a:pt x="261721" y="2344166"/>
                  </a:lnTo>
                  <a:lnTo>
                    <a:pt x="265150" y="2350389"/>
                  </a:lnTo>
                  <a:lnTo>
                    <a:pt x="267106" y="2356523"/>
                  </a:lnTo>
                  <a:lnTo>
                    <a:pt x="267233" y="2358517"/>
                  </a:lnTo>
                  <a:lnTo>
                    <a:pt x="267233" y="2300757"/>
                  </a:lnTo>
                  <a:lnTo>
                    <a:pt x="264896" y="2301913"/>
                  </a:lnTo>
                  <a:lnTo>
                    <a:pt x="255244" y="2309876"/>
                  </a:lnTo>
                  <a:lnTo>
                    <a:pt x="244449" y="2304859"/>
                  </a:lnTo>
                  <a:lnTo>
                    <a:pt x="233641" y="2302002"/>
                  </a:lnTo>
                  <a:lnTo>
                    <a:pt x="233045" y="2301849"/>
                  </a:lnTo>
                  <a:lnTo>
                    <a:pt x="221310" y="2300884"/>
                  </a:lnTo>
                  <a:lnTo>
                    <a:pt x="209524" y="2302002"/>
                  </a:lnTo>
                  <a:lnTo>
                    <a:pt x="211772" y="2244026"/>
                  </a:lnTo>
                  <a:lnTo>
                    <a:pt x="216814" y="2117725"/>
                  </a:lnTo>
                  <a:lnTo>
                    <a:pt x="217017" y="2112899"/>
                  </a:lnTo>
                  <a:lnTo>
                    <a:pt x="235419" y="2110740"/>
                  </a:lnTo>
                  <a:lnTo>
                    <a:pt x="261061" y="2110282"/>
                  </a:lnTo>
                  <a:lnTo>
                    <a:pt x="285826" y="2111133"/>
                  </a:lnTo>
                  <a:lnTo>
                    <a:pt x="301599" y="2112899"/>
                  </a:lnTo>
                  <a:lnTo>
                    <a:pt x="301599" y="2091905"/>
                  </a:lnTo>
                  <a:lnTo>
                    <a:pt x="285762" y="2089785"/>
                  </a:lnTo>
                  <a:lnTo>
                    <a:pt x="243776" y="2089353"/>
                  </a:lnTo>
                  <a:lnTo>
                    <a:pt x="217843" y="2092769"/>
                  </a:lnTo>
                  <a:lnTo>
                    <a:pt x="192366" y="2099056"/>
                  </a:lnTo>
                  <a:lnTo>
                    <a:pt x="167741" y="2107311"/>
                  </a:lnTo>
                  <a:lnTo>
                    <a:pt x="167741" y="2097532"/>
                  </a:lnTo>
                  <a:lnTo>
                    <a:pt x="168249" y="2092706"/>
                  </a:lnTo>
                  <a:lnTo>
                    <a:pt x="211137" y="2084476"/>
                  </a:lnTo>
                  <a:lnTo>
                    <a:pt x="253415" y="2073706"/>
                  </a:lnTo>
                  <a:lnTo>
                    <a:pt x="255549" y="2073021"/>
                  </a:lnTo>
                  <a:lnTo>
                    <a:pt x="294957" y="2060435"/>
                  </a:lnTo>
                  <a:lnTo>
                    <a:pt x="335635" y="2044700"/>
                  </a:lnTo>
                  <a:lnTo>
                    <a:pt x="335635" y="2024456"/>
                  </a:lnTo>
                  <a:lnTo>
                    <a:pt x="295998" y="2040153"/>
                  </a:lnTo>
                  <a:lnTo>
                    <a:pt x="254355" y="2053704"/>
                  </a:lnTo>
                  <a:lnTo>
                    <a:pt x="211937" y="2064677"/>
                  </a:lnTo>
                  <a:lnTo>
                    <a:pt x="168884" y="2073021"/>
                  </a:lnTo>
                  <a:lnTo>
                    <a:pt x="170154" y="2034921"/>
                  </a:lnTo>
                  <a:lnTo>
                    <a:pt x="278523" y="2014601"/>
                  </a:lnTo>
                  <a:lnTo>
                    <a:pt x="337413" y="2003552"/>
                  </a:lnTo>
                  <a:lnTo>
                    <a:pt x="337921" y="2003425"/>
                  </a:lnTo>
                  <a:lnTo>
                    <a:pt x="338556" y="2003171"/>
                  </a:lnTo>
                  <a:lnTo>
                    <a:pt x="338556" y="1967382"/>
                  </a:lnTo>
                  <a:lnTo>
                    <a:pt x="334746" y="1964842"/>
                  </a:lnTo>
                  <a:lnTo>
                    <a:pt x="334746" y="1984248"/>
                  </a:lnTo>
                  <a:lnTo>
                    <a:pt x="170789" y="2014601"/>
                  </a:lnTo>
                  <a:lnTo>
                    <a:pt x="172059" y="1975104"/>
                  </a:lnTo>
                  <a:lnTo>
                    <a:pt x="212826" y="1973008"/>
                  </a:lnTo>
                  <a:lnTo>
                    <a:pt x="254825" y="1971294"/>
                  </a:lnTo>
                  <a:lnTo>
                    <a:pt x="296100" y="1973783"/>
                  </a:lnTo>
                  <a:lnTo>
                    <a:pt x="334746" y="1984248"/>
                  </a:lnTo>
                  <a:lnTo>
                    <a:pt x="334746" y="1964842"/>
                  </a:lnTo>
                  <a:lnTo>
                    <a:pt x="323443" y="1957324"/>
                  </a:lnTo>
                  <a:lnTo>
                    <a:pt x="322529" y="1954403"/>
                  </a:lnTo>
                  <a:lnTo>
                    <a:pt x="317182" y="1937105"/>
                  </a:lnTo>
                  <a:lnTo>
                    <a:pt x="314667" y="1935607"/>
                  </a:lnTo>
                  <a:lnTo>
                    <a:pt x="304012" y="1929282"/>
                  </a:lnTo>
                  <a:lnTo>
                    <a:pt x="304012" y="1954403"/>
                  </a:lnTo>
                  <a:lnTo>
                    <a:pt x="281152" y="1952980"/>
                  </a:lnTo>
                  <a:lnTo>
                    <a:pt x="278269" y="1952879"/>
                  </a:lnTo>
                  <a:lnTo>
                    <a:pt x="258292" y="1952269"/>
                  </a:lnTo>
                  <a:lnTo>
                    <a:pt x="235432" y="1952244"/>
                  </a:lnTo>
                  <a:lnTo>
                    <a:pt x="212572" y="1952879"/>
                  </a:lnTo>
                  <a:lnTo>
                    <a:pt x="213499" y="1946351"/>
                  </a:lnTo>
                  <a:lnTo>
                    <a:pt x="212229" y="1941055"/>
                  </a:lnTo>
                  <a:lnTo>
                    <a:pt x="213512" y="1937359"/>
                  </a:lnTo>
                  <a:lnTo>
                    <a:pt x="222097" y="1935607"/>
                  </a:lnTo>
                  <a:lnTo>
                    <a:pt x="243090" y="1938210"/>
                  </a:lnTo>
                  <a:lnTo>
                    <a:pt x="265480" y="1940013"/>
                  </a:lnTo>
                  <a:lnTo>
                    <a:pt x="286651" y="1944306"/>
                  </a:lnTo>
                  <a:lnTo>
                    <a:pt x="304012" y="1954403"/>
                  </a:lnTo>
                  <a:lnTo>
                    <a:pt x="304012" y="1929282"/>
                  </a:lnTo>
                  <a:lnTo>
                    <a:pt x="299720" y="1926717"/>
                  </a:lnTo>
                  <a:lnTo>
                    <a:pt x="277253" y="1922145"/>
                  </a:lnTo>
                  <a:lnTo>
                    <a:pt x="268198" y="1920963"/>
                  </a:lnTo>
                  <a:lnTo>
                    <a:pt x="268198" y="0"/>
                  </a:lnTo>
                  <a:lnTo>
                    <a:pt x="249910" y="0"/>
                  </a:lnTo>
                  <a:lnTo>
                    <a:pt x="249910" y="1918347"/>
                  </a:lnTo>
                  <a:lnTo>
                    <a:pt x="233718" y="1915680"/>
                  </a:lnTo>
                  <a:lnTo>
                    <a:pt x="210553" y="1919071"/>
                  </a:lnTo>
                  <a:lnTo>
                    <a:pt x="194830" y="1931174"/>
                  </a:lnTo>
                  <a:lnTo>
                    <a:pt x="194919" y="1953641"/>
                  </a:lnTo>
                  <a:lnTo>
                    <a:pt x="164846" y="1955673"/>
                  </a:lnTo>
                  <a:lnTo>
                    <a:pt x="153085" y="1960689"/>
                  </a:lnTo>
                  <a:lnTo>
                    <a:pt x="153149" y="1975967"/>
                  </a:lnTo>
                  <a:lnTo>
                    <a:pt x="151790" y="2008974"/>
                  </a:lnTo>
                  <a:lnTo>
                    <a:pt x="150647" y="2044700"/>
                  </a:lnTo>
                  <a:lnTo>
                    <a:pt x="149618" y="2080310"/>
                  </a:lnTo>
                  <a:lnTo>
                    <a:pt x="148437" y="2115947"/>
                  </a:lnTo>
                  <a:lnTo>
                    <a:pt x="109474" y="2137499"/>
                  </a:lnTo>
                  <a:lnTo>
                    <a:pt x="76225" y="2164981"/>
                  </a:lnTo>
                  <a:lnTo>
                    <a:pt x="48831" y="2197379"/>
                  </a:lnTo>
                  <a:lnTo>
                    <a:pt x="27381" y="2233739"/>
                  </a:lnTo>
                  <a:lnTo>
                    <a:pt x="12014" y="2273033"/>
                  </a:lnTo>
                  <a:lnTo>
                    <a:pt x="2832" y="2314295"/>
                  </a:lnTo>
                  <a:lnTo>
                    <a:pt x="101" y="2354389"/>
                  </a:lnTo>
                  <a:lnTo>
                    <a:pt x="0" y="2357120"/>
                  </a:lnTo>
                  <a:lnTo>
                    <a:pt x="3505" y="2398725"/>
                  </a:lnTo>
                  <a:lnTo>
                    <a:pt x="13589" y="2439924"/>
                  </a:lnTo>
                  <a:lnTo>
                    <a:pt x="30340" y="2479103"/>
                  </a:lnTo>
                  <a:lnTo>
                    <a:pt x="53873" y="2515298"/>
                  </a:lnTo>
                  <a:lnTo>
                    <a:pt x="84302" y="2547493"/>
                  </a:lnTo>
                  <a:lnTo>
                    <a:pt x="119075" y="2574518"/>
                  </a:lnTo>
                  <a:lnTo>
                    <a:pt x="155956" y="2594191"/>
                  </a:lnTo>
                  <a:lnTo>
                    <a:pt x="194284" y="2606891"/>
                  </a:lnTo>
                  <a:lnTo>
                    <a:pt x="233375" y="2612999"/>
                  </a:lnTo>
                  <a:lnTo>
                    <a:pt x="272554" y="2612885"/>
                  </a:lnTo>
                  <a:lnTo>
                    <a:pt x="311175" y="2606929"/>
                  </a:lnTo>
                  <a:lnTo>
                    <a:pt x="347865" y="2595715"/>
                  </a:lnTo>
                  <a:lnTo>
                    <a:pt x="384035" y="2578976"/>
                  </a:lnTo>
                  <a:lnTo>
                    <a:pt x="416928" y="2557729"/>
                  </a:lnTo>
                  <a:lnTo>
                    <a:pt x="446582" y="2532138"/>
                  </a:lnTo>
                  <a:lnTo>
                    <a:pt x="472313" y="2502573"/>
                  </a:lnTo>
                  <a:lnTo>
                    <a:pt x="493471" y="2469400"/>
                  </a:lnTo>
                  <a:lnTo>
                    <a:pt x="509371" y="2433002"/>
                  </a:lnTo>
                  <a:lnTo>
                    <a:pt x="519353" y="2393772"/>
                  </a:lnTo>
                  <a:lnTo>
                    <a:pt x="522757" y="2352052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8545830" y="2376677"/>
              <a:ext cx="140335" cy="154305"/>
            </a:xfrm>
            <a:custGeom>
              <a:avLst/>
              <a:gdLst/>
              <a:ahLst/>
              <a:cxnLst/>
              <a:rect l="l" t="t" r="r" b="b"/>
              <a:pathLst>
                <a:path w="140334" h="154305">
                  <a:moveTo>
                    <a:pt x="33527" y="86868"/>
                  </a:moveTo>
                  <a:lnTo>
                    <a:pt x="55322" y="109989"/>
                  </a:lnTo>
                  <a:lnTo>
                    <a:pt x="81200" y="129254"/>
                  </a:lnTo>
                  <a:lnTo>
                    <a:pt x="109912" y="144089"/>
                  </a:lnTo>
                  <a:lnTo>
                    <a:pt x="140208" y="153924"/>
                  </a:lnTo>
                </a:path>
                <a:path w="140334" h="154305">
                  <a:moveTo>
                    <a:pt x="0" y="0"/>
                  </a:moveTo>
                  <a:lnTo>
                    <a:pt x="4572" y="10668"/>
                  </a:lnTo>
                  <a:lnTo>
                    <a:pt x="9144" y="2133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7726680" y="1429511"/>
              <a:ext cx="523240" cy="523240"/>
            </a:xfrm>
            <a:custGeom>
              <a:avLst/>
              <a:gdLst/>
              <a:ahLst/>
              <a:cxnLst/>
              <a:rect l="l" t="t" r="r" b="b"/>
              <a:pathLst>
                <a:path w="523240" h="523239">
                  <a:moveTo>
                    <a:pt x="522732" y="261366"/>
                  </a:moveTo>
                  <a:lnTo>
                    <a:pt x="518515" y="214376"/>
                  </a:lnTo>
                  <a:lnTo>
                    <a:pt x="506374" y="170154"/>
                  </a:lnTo>
                  <a:lnTo>
                    <a:pt x="487057" y="129438"/>
                  </a:lnTo>
                  <a:lnTo>
                    <a:pt x="461276" y="92951"/>
                  </a:lnTo>
                  <a:lnTo>
                    <a:pt x="429780" y="61455"/>
                  </a:lnTo>
                  <a:lnTo>
                    <a:pt x="393293" y="35674"/>
                  </a:lnTo>
                  <a:lnTo>
                    <a:pt x="352577" y="16357"/>
                  </a:lnTo>
                  <a:lnTo>
                    <a:pt x="308356" y="4216"/>
                  </a:lnTo>
                  <a:lnTo>
                    <a:pt x="261366" y="0"/>
                  </a:lnTo>
                  <a:lnTo>
                    <a:pt x="214363" y="4216"/>
                  </a:lnTo>
                  <a:lnTo>
                    <a:pt x="170141" y="16357"/>
                  </a:lnTo>
                  <a:lnTo>
                    <a:pt x="129425" y="35674"/>
                  </a:lnTo>
                  <a:lnTo>
                    <a:pt x="92938" y="61455"/>
                  </a:lnTo>
                  <a:lnTo>
                    <a:pt x="61442" y="92951"/>
                  </a:lnTo>
                  <a:lnTo>
                    <a:pt x="35661" y="129438"/>
                  </a:lnTo>
                  <a:lnTo>
                    <a:pt x="16344" y="170154"/>
                  </a:lnTo>
                  <a:lnTo>
                    <a:pt x="4203" y="214376"/>
                  </a:lnTo>
                  <a:lnTo>
                    <a:pt x="0" y="261366"/>
                  </a:lnTo>
                  <a:lnTo>
                    <a:pt x="4203" y="308368"/>
                  </a:lnTo>
                  <a:lnTo>
                    <a:pt x="16344" y="352590"/>
                  </a:lnTo>
                  <a:lnTo>
                    <a:pt x="35661" y="393306"/>
                  </a:lnTo>
                  <a:lnTo>
                    <a:pt x="61442" y="429793"/>
                  </a:lnTo>
                  <a:lnTo>
                    <a:pt x="92938" y="461289"/>
                  </a:lnTo>
                  <a:lnTo>
                    <a:pt x="129425" y="487070"/>
                  </a:lnTo>
                  <a:lnTo>
                    <a:pt x="170141" y="506387"/>
                  </a:lnTo>
                  <a:lnTo>
                    <a:pt x="214363" y="518528"/>
                  </a:lnTo>
                  <a:lnTo>
                    <a:pt x="261366" y="522732"/>
                  </a:lnTo>
                  <a:lnTo>
                    <a:pt x="308356" y="518528"/>
                  </a:lnTo>
                  <a:lnTo>
                    <a:pt x="352577" y="506387"/>
                  </a:lnTo>
                  <a:lnTo>
                    <a:pt x="393293" y="487070"/>
                  </a:lnTo>
                  <a:lnTo>
                    <a:pt x="429780" y="461289"/>
                  </a:lnTo>
                  <a:lnTo>
                    <a:pt x="461276" y="429793"/>
                  </a:lnTo>
                  <a:lnTo>
                    <a:pt x="487057" y="393306"/>
                  </a:lnTo>
                  <a:lnTo>
                    <a:pt x="506374" y="352590"/>
                  </a:lnTo>
                  <a:lnTo>
                    <a:pt x="518515" y="308368"/>
                  </a:lnTo>
                  <a:lnTo>
                    <a:pt x="522732" y="261366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7912565" y="1437163"/>
              <a:ext cx="164497" cy="3703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7903756" y="0"/>
              <a:ext cx="182880" cy="1814195"/>
            </a:xfrm>
            <a:custGeom>
              <a:avLst/>
              <a:gdLst/>
              <a:ahLst/>
              <a:cxnLst/>
              <a:rect l="l" t="t" r="r" b="b"/>
              <a:pathLst>
                <a:path w="182879" h="1814195">
                  <a:moveTo>
                    <a:pt x="182397" y="1678965"/>
                  </a:moveTo>
                  <a:lnTo>
                    <a:pt x="178866" y="1645475"/>
                  </a:lnTo>
                  <a:lnTo>
                    <a:pt x="169722" y="1607832"/>
                  </a:lnTo>
                  <a:lnTo>
                    <a:pt x="163995" y="1592516"/>
                  </a:lnTo>
                  <a:lnTo>
                    <a:pt x="163995" y="1671447"/>
                  </a:lnTo>
                  <a:lnTo>
                    <a:pt x="158165" y="1721929"/>
                  </a:lnTo>
                  <a:lnTo>
                    <a:pt x="137121" y="1767967"/>
                  </a:lnTo>
                  <a:lnTo>
                    <a:pt x="137502" y="1767967"/>
                  </a:lnTo>
                  <a:lnTo>
                    <a:pt x="103047" y="1791423"/>
                  </a:lnTo>
                  <a:lnTo>
                    <a:pt x="52743" y="1780146"/>
                  </a:lnTo>
                  <a:lnTo>
                    <a:pt x="25933" y="1718487"/>
                  </a:lnTo>
                  <a:lnTo>
                    <a:pt x="20955" y="1679625"/>
                  </a:lnTo>
                  <a:lnTo>
                    <a:pt x="21082" y="1645475"/>
                  </a:lnTo>
                  <a:lnTo>
                    <a:pt x="21120" y="1639087"/>
                  </a:lnTo>
                  <a:lnTo>
                    <a:pt x="26492" y="1602917"/>
                  </a:lnTo>
                  <a:lnTo>
                    <a:pt x="36791" y="1574546"/>
                  </a:lnTo>
                  <a:lnTo>
                    <a:pt x="44792" y="1575054"/>
                  </a:lnTo>
                  <a:lnTo>
                    <a:pt x="52920" y="1575435"/>
                  </a:lnTo>
                  <a:lnTo>
                    <a:pt x="60921" y="1575562"/>
                  </a:lnTo>
                  <a:lnTo>
                    <a:pt x="58674" y="1605648"/>
                  </a:lnTo>
                  <a:lnTo>
                    <a:pt x="50990" y="1652752"/>
                  </a:lnTo>
                  <a:lnTo>
                    <a:pt x="49009" y="1691335"/>
                  </a:lnTo>
                  <a:lnTo>
                    <a:pt x="63842" y="1695831"/>
                  </a:lnTo>
                  <a:lnTo>
                    <a:pt x="68033" y="1689735"/>
                  </a:lnTo>
                  <a:lnTo>
                    <a:pt x="74002" y="1679575"/>
                  </a:lnTo>
                  <a:lnTo>
                    <a:pt x="82511" y="1679575"/>
                  </a:lnTo>
                  <a:lnTo>
                    <a:pt x="89649" y="1681568"/>
                  </a:lnTo>
                  <a:lnTo>
                    <a:pt x="95567" y="1686483"/>
                  </a:lnTo>
                  <a:lnTo>
                    <a:pt x="100418" y="1692821"/>
                  </a:lnTo>
                  <a:lnTo>
                    <a:pt x="104355" y="1699006"/>
                  </a:lnTo>
                  <a:lnTo>
                    <a:pt x="119545" y="1693100"/>
                  </a:lnTo>
                  <a:lnTo>
                    <a:pt x="118960" y="1679575"/>
                  </a:lnTo>
                  <a:lnTo>
                    <a:pt x="118262" y="1663700"/>
                  </a:lnTo>
                  <a:lnTo>
                    <a:pt x="118224" y="1662811"/>
                  </a:lnTo>
                  <a:lnTo>
                    <a:pt x="117843" y="1654098"/>
                  </a:lnTo>
                  <a:lnTo>
                    <a:pt x="111137" y="1606702"/>
                  </a:lnTo>
                  <a:lnTo>
                    <a:pt x="111328" y="1575943"/>
                  </a:lnTo>
                  <a:lnTo>
                    <a:pt x="111340" y="1575562"/>
                  </a:lnTo>
                  <a:lnTo>
                    <a:pt x="119468" y="1575562"/>
                  </a:lnTo>
                  <a:lnTo>
                    <a:pt x="127596" y="1574927"/>
                  </a:lnTo>
                  <a:lnTo>
                    <a:pt x="135724" y="1574546"/>
                  </a:lnTo>
                  <a:lnTo>
                    <a:pt x="156032" y="1620888"/>
                  </a:lnTo>
                  <a:lnTo>
                    <a:pt x="163995" y="1671447"/>
                  </a:lnTo>
                  <a:lnTo>
                    <a:pt x="163995" y="1592516"/>
                  </a:lnTo>
                  <a:lnTo>
                    <a:pt x="157276" y="1574546"/>
                  </a:lnTo>
                  <a:lnTo>
                    <a:pt x="154393" y="1566799"/>
                  </a:lnTo>
                  <a:lnTo>
                    <a:pt x="157353" y="1556042"/>
                  </a:lnTo>
                  <a:lnTo>
                    <a:pt x="157746" y="1554607"/>
                  </a:lnTo>
                  <a:lnTo>
                    <a:pt x="158394" y="1531493"/>
                  </a:lnTo>
                  <a:lnTo>
                    <a:pt x="158394" y="1525397"/>
                  </a:lnTo>
                  <a:lnTo>
                    <a:pt x="158153" y="1508023"/>
                  </a:lnTo>
                  <a:lnTo>
                    <a:pt x="158254" y="1494370"/>
                  </a:lnTo>
                  <a:lnTo>
                    <a:pt x="139153" y="1460538"/>
                  </a:lnTo>
                  <a:lnTo>
                    <a:pt x="139153" y="1531493"/>
                  </a:lnTo>
                  <a:lnTo>
                    <a:pt x="139153" y="1554607"/>
                  </a:lnTo>
                  <a:lnTo>
                    <a:pt x="117995" y="1555584"/>
                  </a:lnTo>
                  <a:lnTo>
                    <a:pt x="97370" y="1556042"/>
                  </a:lnTo>
                  <a:lnTo>
                    <a:pt x="97370" y="1662811"/>
                  </a:lnTo>
                  <a:lnTo>
                    <a:pt x="90639" y="1660512"/>
                  </a:lnTo>
                  <a:lnTo>
                    <a:pt x="83616" y="1659877"/>
                  </a:lnTo>
                  <a:lnTo>
                    <a:pt x="76644" y="1660944"/>
                  </a:lnTo>
                  <a:lnTo>
                    <a:pt x="70065" y="1663700"/>
                  </a:lnTo>
                  <a:lnTo>
                    <a:pt x="73088" y="1641221"/>
                  </a:lnTo>
                  <a:lnTo>
                    <a:pt x="75641" y="1619529"/>
                  </a:lnTo>
                  <a:lnTo>
                    <a:pt x="77851" y="1597761"/>
                  </a:lnTo>
                  <a:lnTo>
                    <a:pt x="79717" y="1575943"/>
                  </a:lnTo>
                  <a:lnTo>
                    <a:pt x="91782" y="1575943"/>
                  </a:lnTo>
                  <a:lnTo>
                    <a:pt x="91567" y="1598002"/>
                  </a:lnTo>
                  <a:lnTo>
                    <a:pt x="92430" y="1619529"/>
                  </a:lnTo>
                  <a:lnTo>
                    <a:pt x="94361" y="1641221"/>
                  </a:lnTo>
                  <a:lnTo>
                    <a:pt x="97370" y="1662811"/>
                  </a:lnTo>
                  <a:lnTo>
                    <a:pt x="97370" y="1556042"/>
                  </a:lnTo>
                  <a:lnTo>
                    <a:pt x="96989" y="1556042"/>
                  </a:lnTo>
                  <a:lnTo>
                    <a:pt x="76073" y="1555965"/>
                  </a:lnTo>
                  <a:lnTo>
                    <a:pt x="55206" y="1555369"/>
                  </a:lnTo>
                  <a:lnTo>
                    <a:pt x="55587" y="1555369"/>
                  </a:lnTo>
                  <a:lnTo>
                    <a:pt x="102692" y="1541907"/>
                  </a:lnTo>
                  <a:lnTo>
                    <a:pt x="139153" y="1531493"/>
                  </a:lnTo>
                  <a:lnTo>
                    <a:pt x="139153" y="1460538"/>
                  </a:lnTo>
                  <a:lnTo>
                    <a:pt x="138899" y="1460500"/>
                  </a:lnTo>
                  <a:lnTo>
                    <a:pt x="138899" y="1511935"/>
                  </a:lnTo>
                  <a:lnTo>
                    <a:pt x="33997" y="1541907"/>
                  </a:lnTo>
                  <a:lnTo>
                    <a:pt x="33997" y="1525397"/>
                  </a:lnTo>
                  <a:lnTo>
                    <a:pt x="56527" y="1514271"/>
                  </a:lnTo>
                  <a:lnTo>
                    <a:pt x="75742" y="1504315"/>
                  </a:lnTo>
                  <a:lnTo>
                    <a:pt x="79603" y="1502321"/>
                  </a:lnTo>
                  <a:lnTo>
                    <a:pt x="102120" y="1489468"/>
                  </a:lnTo>
                  <a:lnTo>
                    <a:pt x="123024" y="1475613"/>
                  </a:lnTo>
                  <a:lnTo>
                    <a:pt x="127850" y="1476502"/>
                  </a:lnTo>
                  <a:lnTo>
                    <a:pt x="129755" y="1475613"/>
                  </a:lnTo>
                  <a:lnTo>
                    <a:pt x="133286" y="1473962"/>
                  </a:lnTo>
                  <a:lnTo>
                    <a:pt x="135470" y="1472946"/>
                  </a:lnTo>
                  <a:lnTo>
                    <a:pt x="138264" y="1477264"/>
                  </a:lnTo>
                  <a:lnTo>
                    <a:pt x="138557" y="1485315"/>
                  </a:lnTo>
                  <a:lnTo>
                    <a:pt x="138722" y="1494370"/>
                  </a:lnTo>
                  <a:lnTo>
                    <a:pt x="138899" y="1511935"/>
                  </a:lnTo>
                  <a:lnTo>
                    <a:pt x="138899" y="1460500"/>
                  </a:lnTo>
                  <a:lnTo>
                    <a:pt x="136740" y="1460207"/>
                  </a:lnTo>
                  <a:lnTo>
                    <a:pt x="135140" y="1459992"/>
                  </a:lnTo>
                  <a:lnTo>
                    <a:pt x="134200" y="1459865"/>
                  </a:lnTo>
                  <a:lnTo>
                    <a:pt x="123888" y="1442516"/>
                  </a:lnTo>
                  <a:lnTo>
                    <a:pt x="121881" y="1439151"/>
                  </a:lnTo>
                  <a:lnTo>
                    <a:pt x="121881" y="1459992"/>
                  </a:lnTo>
                  <a:lnTo>
                    <a:pt x="104444" y="1459788"/>
                  </a:lnTo>
                  <a:lnTo>
                    <a:pt x="99148" y="1459852"/>
                  </a:lnTo>
                  <a:lnTo>
                    <a:pt x="99148" y="1474597"/>
                  </a:lnTo>
                  <a:lnTo>
                    <a:pt x="84124" y="1481912"/>
                  </a:lnTo>
                  <a:lnTo>
                    <a:pt x="66827" y="1489798"/>
                  </a:lnTo>
                  <a:lnTo>
                    <a:pt x="34124" y="1504315"/>
                  </a:lnTo>
                  <a:lnTo>
                    <a:pt x="34201" y="1494370"/>
                  </a:lnTo>
                  <a:lnTo>
                    <a:pt x="34124" y="1473962"/>
                  </a:lnTo>
                  <a:lnTo>
                    <a:pt x="82270" y="1474241"/>
                  </a:lnTo>
                  <a:lnTo>
                    <a:pt x="98894" y="1474597"/>
                  </a:lnTo>
                  <a:lnTo>
                    <a:pt x="99148" y="1474597"/>
                  </a:lnTo>
                  <a:lnTo>
                    <a:pt x="99148" y="1459852"/>
                  </a:lnTo>
                  <a:lnTo>
                    <a:pt x="65900" y="1460207"/>
                  </a:lnTo>
                  <a:lnTo>
                    <a:pt x="48475" y="1459992"/>
                  </a:lnTo>
                  <a:lnTo>
                    <a:pt x="48348" y="1459611"/>
                  </a:lnTo>
                  <a:lnTo>
                    <a:pt x="49237" y="1455801"/>
                  </a:lnTo>
                  <a:lnTo>
                    <a:pt x="49491" y="1455420"/>
                  </a:lnTo>
                  <a:lnTo>
                    <a:pt x="49872" y="1455420"/>
                  </a:lnTo>
                  <a:lnTo>
                    <a:pt x="68046" y="1443799"/>
                  </a:lnTo>
                  <a:lnTo>
                    <a:pt x="92443" y="1442516"/>
                  </a:lnTo>
                  <a:lnTo>
                    <a:pt x="113550" y="1448841"/>
                  </a:lnTo>
                  <a:lnTo>
                    <a:pt x="121881" y="1459992"/>
                  </a:lnTo>
                  <a:lnTo>
                    <a:pt x="121881" y="1439151"/>
                  </a:lnTo>
                  <a:lnTo>
                    <a:pt x="121500" y="1438503"/>
                  </a:lnTo>
                  <a:lnTo>
                    <a:pt x="97243" y="1433423"/>
                  </a:lnTo>
                  <a:lnTo>
                    <a:pt x="97243" y="0"/>
                  </a:lnTo>
                  <a:lnTo>
                    <a:pt x="77431" y="0"/>
                  </a:lnTo>
                  <a:lnTo>
                    <a:pt x="77431" y="1432560"/>
                  </a:lnTo>
                  <a:lnTo>
                    <a:pt x="49288" y="1437398"/>
                  </a:lnTo>
                  <a:lnTo>
                    <a:pt x="32600" y="1457325"/>
                  </a:lnTo>
                  <a:lnTo>
                    <a:pt x="23063" y="1460817"/>
                  </a:lnTo>
                  <a:lnTo>
                    <a:pt x="17272" y="1467980"/>
                  </a:lnTo>
                  <a:lnTo>
                    <a:pt x="14605" y="1477314"/>
                  </a:lnTo>
                  <a:lnTo>
                    <a:pt x="14490" y="1489468"/>
                  </a:lnTo>
                  <a:lnTo>
                    <a:pt x="14947" y="1508023"/>
                  </a:lnTo>
                  <a:lnTo>
                    <a:pt x="13919" y="1529511"/>
                  </a:lnTo>
                  <a:lnTo>
                    <a:pt x="14147" y="1550504"/>
                  </a:lnTo>
                  <a:lnTo>
                    <a:pt x="18376" y="1569720"/>
                  </a:lnTo>
                  <a:lnTo>
                    <a:pt x="18376" y="1570355"/>
                  </a:lnTo>
                  <a:lnTo>
                    <a:pt x="6629" y="1618018"/>
                  </a:lnTo>
                  <a:lnTo>
                    <a:pt x="762" y="1659877"/>
                  </a:lnTo>
                  <a:lnTo>
                    <a:pt x="647" y="1663700"/>
                  </a:lnTo>
                  <a:lnTo>
                    <a:pt x="0" y="1697012"/>
                  </a:lnTo>
                  <a:lnTo>
                    <a:pt x="3835" y="1728571"/>
                  </a:lnTo>
                  <a:lnTo>
                    <a:pt x="22669" y="1776323"/>
                  </a:lnTo>
                  <a:lnTo>
                    <a:pt x="52146" y="1804377"/>
                  </a:lnTo>
                  <a:lnTo>
                    <a:pt x="87236" y="1813585"/>
                  </a:lnTo>
                  <a:lnTo>
                    <a:pt x="105295" y="1811401"/>
                  </a:lnTo>
                  <a:lnTo>
                    <a:pt x="139293" y="1793989"/>
                  </a:lnTo>
                  <a:lnTo>
                    <a:pt x="166268" y="1759953"/>
                  </a:lnTo>
                  <a:lnTo>
                    <a:pt x="181140" y="1710156"/>
                  </a:lnTo>
                  <a:lnTo>
                    <a:pt x="182384" y="1681568"/>
                  </a:lnTo>
                  <a:lnTo>
                    <a:pt x="182397" y="1678965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7957566" y="1728977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09" h="32385">
                  <a:moveTo>
                    <a:pt x="0" y="0"/>
                  </a:moveTo>
                  <a:lnTo>
                    <a:pt x="6274" y="8876"/>
                  </a:lnTo>
                  <a:lnTo>
                    <a:pt x="13239" y="17192"/>
                  </a:lnTo>
                  <a:lnTo>
                    <a:pt x="20824" y="24913"/>
                  </a:lnTo>
                  <a:lnTo>
                    <a:pt x="28955" y="32004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6010655" y="0"/>
            <a:ext cx="2796540" cy="4749165"/>
            <a:chOff x="6010655" y="0"/>
            <a:chExt cx="2796540" cy="4749165"/>
          </a:xfrm>
        </p:grpSpPr>
        <p:sp>
          <p:nvSpPr>
            <p:cNvPr id="50" name="object 50"/>
            <p:cNvSpPr/>
            <p:nvPr/>
          </p:nvSpPr>
          <p:spPr>
            <a:xfrm>
              <a:off x="7946136" y="3616451"/>
              <a:ext cx="861060" cy="1132840"/>
            </a:xfrm>
            <a:custGeom>
              <a:avLst/>
              <a:gdLst/>
              <a:ahLst/>
              <a:cxnLst/>
              <a:rect l="l" t="t" r="r" b="b"/>
              <a:pathLst>
                <a:path w="861059" h="1132839">
                  <a:moveTo>
                    <a:pt x="861060" y="566166"/>
                  </a:moveTo>
                  <a:lnTo>
                    <a:pt x="859078" y="511644"/>
                  </a:lnTo>
                  <a:lnTo>
                    <a:pt x="853287" y="458584"/>
                  </a:lnTo>
                  <a:lnTo>
                    <a:pt x="843851" y="407238"/>
                  </a:lnTo>
                  <a:lnTo>
                    <a:pt x="830961" y="357822"/>
                  </a:lnTo>
                  <a:lnTo>
                    <a:pt x="814781" y="310591"/>
                  </a:lnTo>
                  <a:lnTo>
                    <a:pt x="795502" y="265760"/>
                  </a:lnTo>
                  <a:lnTo>
                    <a:pt x="773315" y="223596"/>
                  </a:lnTo>
                  <a:lnTo>
                    <a:pt x="748385" y="184315"/>
                  </a:lnTo>
                  <a:lnTo>
                    <a:pt x="720890" y="148170"/>
                  </a:lnTo>
                  <a:lnTo>
                    <a:pt x="691019" y="115379"/>
                  </a:lnTo>
                  <a:lnTo>
                    <a:pt x="658952" y="86194"/>
                  </a:lnTo>
                  <a:lnTo>
                    <a:pt x="624865" y="60845"/>
                  </a:lnTo>
                  <a:lnTo>
                    <a:pt x="588949" y="39573"/>
                  </a:lnTo>
                  <a:lnTo>
                    <a:pt x="551370" y="22618"/>
                  </a:lnTo>
                  <a:lnTo>
                    <a:pt x="512330" y="10210"/>
                  </a:lnTo>
                  <a:lnTo>
                    <a:pt x="471982" y="2603"/>
                  </a:lnTo>
                  <a:lnTo>
                    <a:pt x="430530" y="0"/>
                  </a:lnTo>
                  <a:lnTo>
                    <a:pt x="389064" y="2603"/>
                  </a:lnTo>
                  <a:lnTo>
                    <a:pt x="348716" y="10210"/>
                  </a:lnTo>
                  <a:lnTo>
                    <a:pt x="309676" y="22618"/>
                  </a:lnTo>
                  <a:lnTo>
                    <a:pt x="272097" y="39573"/>
                  </a:lnTo>
                  <a:lnTo>
                    <a:pt x="236181" y="60845"/>
                  </a:lnTo>
                  <a:lnTo>
                    <a:pt x="202095" y="86194"/>
                  </a:lnTo>
                  <a:lnTo>
                    <a:pt x="170027" y="115379"/>
                  </a:lnTo>
                  <a:lnTo>
                    <a:pt x="140157" y="148170"/>
                  </a:lnTo>
                  <a:lnTo>
                    <a:pt x="112661" y="184315"/>
                  </a:lnTo>
                  <a:lnTo>
                    <a:pt x="87731" y="223596"/>
                  </a:lnTo>
                  <a:lnTo>
                    <a:pt x="65544" y="265760"/>
                  </a:lnTo>
                  <a:lnTo>
                    <a:pt x="46266" y="310591"/>
                  </a:lnTo>
                  <a:lnTo>
                    <a:pt x="30086" y="357822"/>
                  </a:lnTo>
                  <a:lnTo>
                    <a:pt x="17195" y="407238"/>
                  </a:lnTo>
                  <a:lnTo>
                    <a:pt x="7759" y="458584"/>
                  </a:lnTo>
                  <a:lnTo>
                    <a:pt x="1968" y="511644"/>
                  </a:lnTo>
                  <a:lnTo>
                    <a:pt x="0" y="566166"/>
                  </a:lnTo>
                  <a:lnTo>
                    <a:pt x="1968" y="620699"/>
                  </a:lnTo>
                  <a:lnTo>
                    <a:pt x="7759" y="673760"/>
                  </a:lnTo>
                  <a:lnTo>
                    <a:pt x="17195" y="725119"/>
                  </a:lnTo>
                  <a:lnTo>
                    <a:pt x="30086" y="774522"/>
                  </a:lnTo>
                  <a:lnTo>
                    <a:pt x="46266" y="821766"/>
                  </a:lnTo>
                  <a:lnTo>
                    <a:pt x="65544" y="866584"/>
                  </a:lnTo>
                  <a:lnTo>
                    <a:pt x="87731" y="908748"/>
                  </a:lnTo>
                  <a:lnTo>
                    <a:pt x="112661" y="948029"/>
                  </a:lnTo>
                  <a:lnTo>
                    <a:pt x="140157" y="984186"/>
                  </a:lnTo>
                  <a:lnTo>
                    <a:pt x="170027" y="1016965"/>
                  </a:lnTo>
                  <a:lnTo>
                    <a:pt x="202095" y="1046149"/>
                  </a:lnTo>
                  <a:lnTo>
                    <a:pt x="236181" y="1071499"/>
                  </a:lnTo>
                  <a:lnTo>
                    <a:pt x="272097" y="1092771"/>
                  </a:lnTo>
                  <a:lnTo>
                    <a:pt x="309676" y="1109726"/>
                  </a:lnTo>
                  <a:lnTo>
                    <a:pt x="348716" y="1122133"/>
                  </a:lnTo>
                  <a:lnTo>
                    <a:pt x="389064" y="1129741"/>
                  </a:lnTo>
                  <a:lnTo>
                    <a:pt x="430530" y="1132332"/>
                  </a:lnTo>
                  <a:lnTo>
                    <a:pt x="471982" y="1129741"/>
                  </a:lnTo>
                  <a:lnTo>
                    <a:pt x="512330" y="1122133"/>
                  </a:lnTo>
                  <a:lnTo>
                    <a:pt x="551370" y="1109726"/>
                  </a:lnTo>
                  <a:lnTo>
                    <a:pt x="588949" y="1092771"/>
                  </a:lnTo>
                  <a:lnTo>
                    <a:pt x="624865" y="1071499"/>
                  </a:lnTo>
                  <a:lnTo>
                    <a:pt x="658952" y="1046149"/>
                  </a:lnTo>
                  <a:lnTo>
                    <a:pt x="691019" y="1016965"/>
                  </a:lnTo>
                  <a:lnTo>
                    <a:pt x="720890" y="984186"/>
                  </a:lnTo>
                  <a:lnTo>
                    <a:pt x="748385" y="948029"/>
                  </a:lnTo>
                  <a:lnTo>
                    <a:pt x="773315" y="908748"/>
                  </a:lnTo>
                  <a:lnTo>
                    <a:pt x="795502" y="866584"/>
                  </a:lnTo>
                  <a:lnTo>
                    <a:pt x="814781" y="821766"/>
                  </a:lnTo>
                  <a:lnTo>
                    <a:pt x="830961" y="774522"/>
                  </a:lnTo>
                  <a:lnTo>
                    <a:pt x="843851" y="725119"/>
                  </a:lnTo>
                  <a:lnTo>
                    <a:pt x="853287" y="673760"/>
                  </a:lnTo>
                  <a:lnTo>
                    <a:pt x="859078" y="620699"/>
                  </a:lnTo>
                  <a:lnTo>
                    <a:pt x="861060" y="566166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8228152" y="3827160"/>
              <a:ext cx="287020" cy="696595"/>
            </a:xfrm>
            <a:custGeom>
              <a:avLst/>
              <a:gdLst/>
              <a:ahLst/>
              <a:cxnLst/>
              <a:rect l="l" t="t" r="r" b="b"/>
              <a:pathLst>
                <a:path w="287020" h="696595">
                  <a:moveTo>
                    <a:pt x="185426" y="0"/>
                  </a:moveTo>
                  <a:lnTo>
                    <a:pt x="144860" y="18"/>
                  </a:lnTo>
                  <a:lnTo>
                    <a:pt x="94939" y="3050"/>
                  </a:lnTo>
                  <a:lnTo>
                    <a:pt x="34721" y="8366"/>
                  </a:lnTo>
                  <a:lnTo>
                    <a:pt x="8291" y="86946"/>
                  </a:lnTo>
                  <a:lnTo>
                    <a:pt x="5813" y="140005"/>
                  </a:lnTo>
                  <a:lnTo>
                    <a:pt x="6669" y="195343"/>
                  </a:lnTo>
                  <a:lnTo>
                    <a:pt x="7990" y="247786"/>
                  </a:lnTo>
                  <a:lnTo>
                    <a:pt x="6908" y="292160"/>
                  </a:lnTo>
                  <a:lnTo>
                    <a:pt x="8442" y="329144"/>
                  </a:lnTo>
                  <a:lnTo>
                    <a:pt x="7157" y="369788"/>
                  </a:lnTo>
                  <a:lnTo>
                    <a:pt x="1574" y="456935"/>
                  </a:lnTo>
                  <a:lnTo>
                    <a:pt x="0" y="500881"/>
                  </a:lnTo>
                  <a:lnTo>
                    <a:pt x="1051" y="543369"/>
                  </a:lnTo>
                  <a:lnTo>
                    <a:pt x="6089" y="583122"/>
                  </a:lnTo>
                  <a:lnTo>
                    <a:pt x="33572" y="649301"/>
                  </a:lnTo>
                  <a:lnTo>
                    <a:pt x="93341" y="689187"/>
                  </a:lnTo>
                  <a:lnTo>
                    <a:pt x="138734" y="696071"/>
                  </a:lnTo>
                  <a:lnTo>
                    <a:pt x="183593" y="688010"/>
                  </a:lnTo>
                  <a:lnTo>
                    <a:pt x="218463" y="670969"/>
                  </a:lnTo>
                  <a:lnTo>
                    <a:pt x="263102" y="615116"/>
                  </a:lnTo>
                  <a:lnTo>
                    <a:pt x="275301" y="578887"/>
                  </a:lnTo>
                  <a:lnTo>
                    <a:pt x="282375" y="538845"/>
                  </a:lnTo>
                  <a:lnTo>
                    <a:pt x="285537" y="496281"/>
                  </a:lnTo>
                  <a:lnTo>
                    <a:pt x="286004" y="452487"/>
                  </a:lnTo>
                  <a:lnTo>
                    <a:pt x="284991" y="408755"/>
                  </a:lnTo>
                  <a:lnTo>
                    <a:pt x="283714" y="366376"/>
                  </a:lnTo>
                  <a:lnTo>
                    <a:pt x="283387" y="326641"/>
                  </a:lnTo>
                  <a:lnTo>
                    <a:pt x="285984" y="196210"/>
                  </a:lnTo>
                  <a:lnTo>
                    <a:pt x="286413" y="145763"/>
                  </a:lnTo>
                  <a:lnTo>
                    <a:pt x="285009" y="104186"/>
                  </a:lnTo>
                  <a:lnTo>
                    <a:pt x="272939" y="44712"/>
                  </a:lnTo>
                  <a:lnTo>
                    <a:pt x="242252" y="11935"/>
                  </a:lnTo>
                  <a:lnTo>
                    <a:pt x="217576" y="3728"/>
                  </a:lnTo>
                  <a:lnTo>
                    <a:pt x="185426" y="0"/>
                  </a:lnTo>
                  <a:close/>
                </a:path>
              </a:pathLst>
            </a:custGeom>
            <a:solidFill>
              <a:srgbClr val="CFE1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8284463" y="3610212"/>
              <a:ext cx="174984" cy="21350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8221967" y="0"/>
              <a:ext cx="300355" cy="4529455"/>
            </a:xfrm>
            <a:custGeom>
              <a:avLst/>
              <a:gdLst/>
              <a:ahLst/>
              <a:cxnLst/>
              <a:rect l="l" t="t" r="r" b="b"/>
              <a:pathLst>
                <a:path w="300354" h="4529455">
                  <a:moveTo>
                    <a:pt x="300113" y="3940048"/>
                  </a:moveTo>
                  <a:lnTo>
                    <a:pt x="298043" y="3904196"/>
                  </a:lnTo>
                  <a:lnTo>
                    <a:pt x="288150" y="3869080"/>
                  </a:lnTo>
                  <a:lnTo>
                    <a:pt x="282511" y="3860685"/>
                  </a:lnTo>
                  <a:lnTo>
                    <a:pt x="282511" y="3965727"/>
                  </a:lnTo>
                  <a:lnTo>
                    <a:pt x="281216" y="4015168"/>
                  </a:lnTo>
                  <a:lnTo>
                    <a:pt x="278904" y="4064685"/>
                  </a:lnTo>
                  <a:lnTo>
                    <a:pt x="279412" y="4113365"/>
                  </a:lnTo>
                  <a:lnTo>
                    <a:pt x="277012" y="4146677"/>
                  </a:lnTo>
                  <a:lnTo>
                    <a:pt x="277126" y="4185005"/>
                  </a:lnTo>
                  <a:lnTo>
                    <a:pt x="280073" y="4270680"/>
                  </a:lnTo>
                  <a:lnTo>
                    <a:pt x="280301" y="4297845"/>
                  </a:lnTo>
                  <a:lnTo>
                    <a:pt x="278498" y="4358348"/>
                  </a:lnTo>
                  <a:lnTo>
                    <a:pt x="272986" y="4399165"/>
                  </a:lnTo>
                  <a:lnTo>
                    <a:pt x="262699" y="4435945"/>
                  </a:lnTo>
                  <a:lnTo>
                    <a:pt x="222935" y="4491418"/>
                  </a:lnTo>
                  <a:lnTo>
                    <a:pt x="149491" y="4512703"/>
                  </a:lnTo>
                  <a:lnTo>
                    <a:pt x="100914" y="4507255"/>
                  </a:lnTo>
                  <a:lnTo>
                    <a:pt x="64858" y="4484027"/>
                  </a:lnTo>
                  <a:lnTo>
                    <a:pt x="40093" y="4447806"/>
                  </a:lnTo>
                  <a:lnTo>
                    <a:pt x="25361" y="4403356"/>
                  </a:lnTo>
                  <a:lnTo>
                    <a:pt x="19443" y="4355465"/>
                  </a:lnTo>
                  <a:lnTo>
                    <a:pt x="20967" y="4312209"/>
                  </a:lnTo>
                  <a:lnTo>
                    <a:pt x="21069" y="4304931"/>
                  </a:lnTo>
                  <a:lnTo>
                    <a:pt x="22339" y="4256278"/>
                  </a:lnTo>
                  <a:lnTo>
                    <a:pt x="23355" y="4204119"/>
                  </a:lnTo>
                  <a:lnTo>
                    <a:pt x="24942" y="4098531"/>
                  </a:lnTo>
                  <a:lnTo>
                    <a:pt x="25831" y="4045966"/>
                  </a:lnTo>
                  <a:lnTo>
                    <a:pt x="26987" y="3993210"/>
                  </a:lnTo>
                  <a:lnTo>
                    <a:pt x="28600" y="3940048"/>
                  </a:lnTo>
                  <a:lnTo>
                    <a:pt x="30746" y="3888460"/>
                  </a:lnTo>
                  <a:lnTo>
                    <a:pt x="42646" y="3849725"/>
                  </a:lnTo>
                  <a:lnTo>
                    <a:pt x="96469" y="3830624"/>
                  </a:lnTo>
                  <a:lnTo>
                    <a:pt x="133235" y="3831590"/>
                  </a:lnTo>
                  <a:lnTo>
                    <a:pt x="134480" y="3838943"/>
                  </a:lnTo>
                  <a:lnTo>
                    <a:pt x="135140" y="3846703"/>
                  </a:lnTo>
                  <a:lnTo>
                    <a:pt x="135140" y="3854323"/>
                  </a:lnTo>
                  <a:lnTo>
                    <a:pt x="107175" y="3877602"/>
                  </a:lnTo>
                  <a:lnTo>
                    <a:pt x="91224" y="3910469"/>
                  </a:lnTo>
                  <a:lnTo>
                    <a:pt x="89331" y="3945801"/>
                  </a:lnTo>
                  <a:lnTo>
                    <a:pt x="103505" y="3976446"/>
                  </a:lnTo>
                  <a:lnTo>
                    <a:pt x="135775" y="3995229"/>
                  </a:lnTo>
                  <a:lnTo>
                    <a:pt x="136156" y="4069892"/>
                  </a:lnTo>
                  <a:lnTo>
                    <a:pt x="100723" y="4080878"/>
                  </a:lnTo>
                  <a:lnTo>
                    <a:pt x="79362" y="4105452"/>
                  </a:lnTo>
                  <a:lnTo>
                    <a:pt x="72174" y="4136694"/>
                  </a:lnTo>
                  <a:lnTo>
                    <a:pt x="79273" y="4167670"/>
                  </a:lnTo>
                  <a:lnTo>
                    <a:pt x="100774" y="4191457"/>
                  </a:lnTo>
                  <a:lnTo>
                    <a:pt x="136791" y="4201134"/>
                  </a:lnTo>
                  <a:lnTo>
                    <a:pt x="137172" y="4285856"/>
                  </a:lnTo>
                  <a:lnTo>
                    <a:pt x="104800" y="4304931"/>
                  </a:lnTo>
                  <a:lnTo>
                    <a:pt x="88023" y="4325645"/>
                  </a:lnTo>
                  <a:lnTo>
                    <a:pt x="83832" y="4345902"/>
                  </a:lnTo>
                  <a:lnTo>
                    <a:pt x="89268" y="4363580"/>
                  </a:lnTo>
                  <a:lnTo>
                    <a:pt x="101333" y="4376585"/>
                  </a:lnTo>
                  <a:lnTo>
                    <a:pt x="117055" y="4382821"/>
                  </a:lnTo>
                  <a:lnTo>
                    <a:pt x="133451" y="4380154"/>
                  </a:lnTo>
                  <a:lnTo>
                    <a:pt x="147535" y="4366514"/>
                  </a:lnTo>
                  <a:lnTo>
                    <a:pt x="148336" y="4364088"/>
                  </a:lnTo>
                  <a:lnTo>
                    <a:pt x="155714" y="4341660"/>
                  </a:lnTo>
                  <a:lnTo>
                    <a:pt x="136791" y="4341660"/>
                  </a:lnTo>
                  <a:lnTo>
                    <a:pt x="136486" y="4341660"/>
                  </a:lnTo>
                  <a:lnTo>
                    <a:pt x="122847" y="4364088"/>
                  </a:lnTo>
                  <a:lnTo>
                    <a:pt x="107530" y="4354868"/>
                  </a:lnTo>
                  <a:lnTo>
                    <a:pt x="106908" y="4330090"/>
                  </a:lnTo>
                  <a:lnTo>
                    <a:pt x="137299" y="4305897"/>
                  </a:lnTo>
                  <a:lnTo>
                    <a:pt x="137528" y="4312209"/>
                  </a:lnTo>
                  <a:lnTo>
                    <a:pt x="137604" y="4325645"/>
                  </a:lnTo>
                  <a:lnTo>
                    <a:pt x="137388" y="4332744"/>
                  </a:lnTo>
                  <a:lnTo>
                    <a:pt x="136791" y="4341596"/>
                  </a:lnTo>
                  <a:lnTo>
                    <a:pt x="155727" y="4341596"/>
                  </a:lnTo>
                  <a:lnTo>
                    <a:pt x="156337" y="4339780"/>
                  </a:lnTo>
                  <a:lnTo>
                    <a:pt x="156756" y="4305897"/>
                  </a:lnTo>
                  <a:lnTo>
                    <a:pt x="156857" y="4297845"/>
                  </a:lnTo>
                  <a:lnTo>
                    <a:pt x="192747" y="4279316"/>
                  </a:lnTo>
                  <a:lnTo>
                    <a:pt x="193751" y="4277880"/>
                  </a:lnTo>
                  <a:lnTo>
                    <a:pt x="212293" y="4251566"/>
                  </a:lnTo>
                  <a:lnTo>
                    <a:pt x="213779" y="4221683"/>
                  </a:lnTo>
                  <a:lnTo>
                    <a:pt x="200672" y="4203776"/>
                  </a:lnTo>
                  <a:lnTo>
                    <a:pt x="196240" y="4197731"/>
                  </a:lnTo>
                  <a:lnTo>
                    <a:pt x="196240" y="4238028"/>
                  </a:lnTo>
                  <a:lnTo>
                    <a:pt x="185229" y="4260926"/>
                  </a:lnTo>
                  <a:lnTo>
                    <a:pt x="156603" y="4277880"/>
                  </a:lnTo>
                  <a:lnTo>
                    <a:pt x="156489" y="4266501"/>
                  </a:lnTo>
                  <a:lnTo>
                    <a:pt x="156095" y="4204119"/>
                  </a:lnTo>
                  <a:lnTo>
                    <a:pt x="155968" y="4203776"/>
                  </a:lnTo>
                  <a:lnTo>
                    <a:pt x="187261" y="4216527"/>
                  </a:lnTo>
                  <a:lnTo>
                    <a:pt x="196240" y="4238028"/>
                  </a:lnTo>
                  <a:lnTo>
                    <a:pt x="196240" y="4197731"/>
                  </a:lnTo>
                  <a:lnTo>
                    <a:pt x="195529" y="4196753"/>
                  </a:lnTo>
                  <a:lnTo>
                    <a:pt x="155841" y="4183875"/>
                  </a:lnTo>
                  <a:lnTo>
                    <a:pt x="155829" y="4181170"/>
                  </a:lnTo>
                  <a:lnTo>
                    <a:pt x="155473" y="4089590"/>
                  </a:lnTo>
                  <a:lnTo>
                    <a:pt x="155460" y="4086187"/>
                  </a:lnTo>
                  <a:lnTo>
                    <a:pt x="194259" y="4072026"/>
                  </a:lnTo>
                  <a:lnTo>
                    <a:pt x="198615" y="4066425"/>
                  </a:lnTo>
                  <a:lnTo>
                    <a:pt x="213601" y="4047210"/>
                  </a:lnTo>
                  <a:lnTo>
                    <a:pt x="213487" y="4018826"/>
                  </a:lnTo>
                  <a:lnTo>
                    <a:pt x="198983" y="4000360"/>
                  </a:lnTo>
                  <a:lnTo>
                    <a:pt x="196430" y="3997121"/>
                  </a:lnTo>
                  <a:lnTo>
                    <a:pt x="196430" y="4034282"/>
                  </a:lnTo>
                  <a:lnTo>
                    <a:pt x="186575" y="4054271"/>
                  </a:lnTo>
                  <a:lnTo>
                    <a:pt x="154952" y="4066425"/>
                  </a:lnTo>
                  <a:lnTo>
                    <a:pt x="154952" y="4000360"/>
                  </a:lnTo>
                  <a:lnTo>
                    <a:pt x="185534" y="4013847"/>
                  </a:lnTo>
                  <a:lnTo>
                    <a:pt x="196430" y="4034282"/>
                  </a:lnTo>
                  <a:lnTo>
                    <a:pt x="196430" y="3997121"/>
                  </a:lnTo>
                  <a:lnTo>
                    <a:pt x="193929" y="3993946"/>
                  </a:lnTo>
                  <a:lnTo>
                    <a:pt x="154952" y="3979634"/>
                  </a:lnTo>
                  <a:lnTo>
                    <a:pt x="154940" y="3973525"/>
                  </a:lnTo>
                  <a:lnTo>
                    <a:pt x="154825" y="3910469"/>
                  </a:lnTo>
                  <a:lnTo>
                    <a:pt x="154724" y="3888460"/>
                  </a:lnTo>
                  <a:lnTo>
                    <a:pt x="154597" y="3876129"/>
                  </a:lnTo>
                  <a:lnTo>
                    <a:pt x="154355" y="3852011"/>
                  </a:lnTo>
                  <a:lnTo>
                    <a:pt x="153555" y="3833114"/>
                  </a:lnTo>
                  <a:lnTo>
                    <a:pt x="205384" y="3834384"/>
                  </a:lnTo>
                  <a:lnTo>
                    <a:pt x="213220" y="3834409"/>
                  </a:lnTo>
                  <a:lnTo>
                    <a:pt x="257441" y="3857244"/>
                  </a:lnTo>
                  <a:lnTo>
                    <a:pt x="278904" y="3917277"/>
                  </a:lnTo>
                  <a:lnTo>
                    <a:pt x="282511" y="3965727"/>
                  </a:lnTo>
                  <a:lnTo>
                    <a:pt x="282511" y="3860685"/>
                  </a:lnTo>
                  <a:lnTo>
                    <a:pt x="268617" y="3839984"/>
                  </a:lnTo>
                  <a:lnTo>
                    <a:pt x="258419" y="3834130"/>
                  </a:lnTo>
                  <a:lnTo>
                    <a:pt x="256654" y="3833114"/>
                  </a:lnTo>
                  <a:lnTo>
                    <a:pt x="252310" y="3830624"/>
                  </a:lnTo>
                  <a:lnTo>
                    <a:pt x="237629" y="3822192"/>
                  </a:lnTo>
                  <a:lnTo>
                    <a:pt x="237896" y="3813937"/>
                  </a:lnTo>
                  <a:lnTo>
                    <a:pt x="238760" y="3788549"/>
                  </a:lnTo>
                  <a:lnTo>
                    <a:pt x="240868" y="3767328"/>
                  </a:lnTo>
                  <a:lnTo>
                    <a:pt x="243446" y="3741559"/>
                  </a:lnTo>
                  <a:lnTo>
                    <a:pt x="244970" y="3704209"/>
                  </a:lnTo>
                  <a:lnTo>
                    <a:pt x="245414" y="3693363"/>
                  </a:lnTo>
                  <a:lnTo>
                    <a:pt x="239255" y="3660775"/>
                  </a:lnTo>
                  <a:lnTo>
                    <a:pt x="238366" y="3656126"/>
                  </a:lnTo>
                  <a:lnTo>
                    <a:pt x="225818" y="3648189"/>
                  </a:lnTo>
                  <a:lnTo>
                    <a:pt x="225818" y="3683635"/>
                  </a:lnTo>
                  <a:lnTo>
                    <a:pt x="224421" y="3684028"/>
                  </a:lnTo>
                  <a:lnTo>
                    <a:pt x="224421" y="3704209"/>
                  </a:lnTo>
                  <a:lnTo>
                    <a:pt x="222516" y="3747643"/>
                  </a:lnTo>
                  <a:lnTo>
                    <a:pt x="221246" y="3747897"/>
                  </a:lnTo>
                  <a:lnTo>
                    <a:pt x="221246" y="3767328"/>
                  </a:lnTo>
                  <a:lnTo>
                    <a:pt x="219341" y="3813937"/>
                  </a:lnTo>
                  <a:lnTo>
                    <a:pt x="136537" y="3813010"/>
                  </a:lnTo>
                  <a:lnTo>
                    <a:pt x="136537" y="4181170"/>
                  </a:lnTo>
                  <a:lnTo>
                    <a:pt x="102527" y="4166247"/>
                  </a:lnTo>
                  <a:lnTo>
                    <a:pt x="90855" y="4135285"/>
                  </a:lnTo>
                  <a:lnTo>
                    <a:pt x="101942" y="4104373"/>
                  </a:lnTo>
                  <a:lnTo>
                    <a:pt x="136156" y="4089590"/>
                  </a:lnTo>
                  <a:lnTo>
                    <a:pt x="136537" y="4181170"/>
                  </a:lnTo>
                  <a:lnTo>
                    <a:pt x="136537" y="3813010"/>
                  </a:lnTo>
                  <a:lnTo>
                    <a:pt x="135775" y="3812997"/>
                  </a:lnTo>
                  <a:lnTo>
                    <a:pt x="135775" y="3973525"/>
                  </a:lnTo>
                  <a:lnTo>
                    <a:pt x="135648" y="3973182"/>
                  </a:lnTo>
                  <a:lnTo>
                    <a:pt x="112903" y="3954310"/>
                  </a:lnTo>
                  <a:lnTo>
                    <a:pt x="106857" y="3926560"/>
                  </a:lnTo>
                  <a:lnTo>
                    <a:pt x="115087" y="3897858"/>
                  </a:lnTo>
                  <a:lnTo>
                    <a:pt x="135140" y="3876129"/>
                  </a:lnTo>
                  <a:lnTo>
                    <a:pt x="135343" y="3897858"/>
                  </a:lnTo>
                  <a:lnTo>
                    <a:pt x="135547" y="3924020"/>
                  </a:lnTo>
                  <a:lnTo>
                    <a:pt x="135775" y="3973525"/>
                  </a:lnTo>
                  <a:lnTo>
                    <a:pt x="135775" y="3812997"/>
                  </a:lnTo>
                  <a:lnTo>
                    <a:pt x="73545" y="3812286"/>
                  </a:lnTo>
                  <a:lnTo>
                    <a:pt x="74561" y="3806825"/>
                  </a:lnTo>
                  <a:lnTo>
                    <a:pt x="75323" y="3801364"/>
                  </a:lnTo>
                  <a:lnTo>
                    <a:pt x="75704" y="3795522"/>
                  </a:lnTo>
                  <a:lnTo>
                    <a:pt x="75577" y="3795395"/>
                  </a:lnTo>
                  <a:lnTo>
                    <a:pt x="179717" y="3775329"/>
                  </a:lnTo>
                  <a:lnTo>
                    <a:pt x="221246" y="3767328"/>
                  </a:lnTo>
                  <a:lnTo>
                    <a:pt x="221246" y="3747897"/>
                  </a:lnTo>
                  <a:lnTo>
                    <a:pt x="78117" y="3775329"/>
                  </a:lnTo>
                  <a:lnTo>
                    <a:pt x="78841" y="3767264"/>
                  </a:lnTo>
                  <a:lnTo>
                    <a:pt x="79527" y="3759200"/>
                  </a:lnTo>
                  <a:lnTo>
                    <a:pt x="80124" y="3751148"/>
                  </a:lnTo>
                  <a:lnTo>
                    <a:pt x="80657" y="3743071"/>
                  </a:lnTo>
                  <a:lnTo>
                    <a:pt x="80530" y="3743071"/>
                  </a:lnTo>
                  <a:lnTo>
                    <a:pt x="155295" y="3722878"/>
                  </a:lnTo>
                  <a:lnTo>
                    <a:pt x="224421" y="3704209"/>
                  </a:lnTo>
                  <a:lnTo>
                    <a:pt x="224421" y="3684028"/>
                  </a:lnTo>
                  <a:lnTo>
                    <a:pt x="82308" y="3722878"/>
                  </a:lnTo>
                  <a:lnTo>
                    <a:pt x="82778" y="3707930"/>
                  </a:lnTo>
                  <a:lnTo>
                    <a:pt x="83083" y="3693363"/>
                  </a:lnTo>
                  <a:lnTo>
                    <a:pt x="83197" y="3683635"/>
                  </a:lnTo>
                  <a:lnTo>
                    <a:pt x="83197" y="3663061"/>
                  </a:lnTo>
                  <a:lnTo>
                    <a:pt x="191147" y="3661664"/>
                  </a:lnTo>
                  <a:lnTo>
                    <a:pt x="204292" y="3660775"/>
                  </a:lnTo>
                  <a:lnTo>
                    <a:pt x="216623" y="3662743"/>
                  </a:lnTo>
                  <a:lnTo>
                    <a:pt x="224878" y="3669665"/>
                  </a:lnTo>
                  <a:lnTo>
                    <a:pt x="225818" y="3683635"/>
                  </a:lnTo>
                  <a:lnTo>
                    <a:pt x="225818" y="3648189"/>
                  </a:lnTo>
                  <a:lnTo>
                    <a:pt x="218706" y="3643680"/>
                  </a:lnTo>
                  <a:lnTo>
                    <a:pt x="216039" y="3641979"/>
                  </a:lnTo>
                  <a:lnTo>
                    <a:pt x="201041" y="3621786"/>
                  </a:lnTo>
                  <a:lnTo>
                    <a:pt x="195592" y="3614458"/>
                  </a:lnTo>
                  <a:lnTo>
                    <a:pt x="195592" y="3641725"/>
                  </a:lnTo>
                  <a:lnTo>
                    <a:pt x="143916" y="3643274"/>
                  </a:lnTo>
                  <a:lnTo>
                    <a:pt x="121589" y="3643680"/>
                  </a:lnTo>
                  <a:lnTo>
                    <a:pt x="112153" y="3642995"/>
                  </a:lnTo>
                  <a:lnTo>
                    <a:pt x="111899" y="3642995"/>
                  </a:lnTo>
                  <a:lnTo>
                    <a:pt x="125844" y="3625761"/>
                  </a:lnTo>
                  <a:lnTo>
                    <a:pt x="153022" y="3621786"/>
                  </a:lnTo>
                  <a:lnTo>
                    <a:pt x="180568" y="3628110"/>
                  </a:lnTo>
                  <a:lnTo>
                    <a:pt x="195592" y="3641725"/>
                  </a:lnTo>
                  <a:lnTo>
                    <a:pt x="195592" y="3614458"/>
                  </a:lnTo>
                  <a:lnTo>
                    <a:pt x="193802" y="3612045"/>
                  </a:lnTo>
                  <a:lnTo>
                    <a:pt x="161556" y="3603701"/>
                  </a:lnTo>
                  <a:lnTo>
                    <a:pt x="161556" y="0"/>
                  </a:lnTo>
                  <a:lnTo>
                    <a:pt x="143268" y="0"/>
                  </a:lnTo>
                  <a:lnTo>
                    <a:pt x="143268" y="3603320"/>
                  </a:lnTo>
                  <a:lnTo>
                    <a:pt x="111861" y="3611003"/>
                  </a:lnTo>
                  <a:lnTo>
                    <a:pt x="95135" y="3642995"/>
                  </a:lnTo>
                  <a:lnTo>
                    <a:pt x="85140" y="3642512"/>
                  </a:lnTo>
                  <a:lnTo>
                    <a:pt x="75463" y="3644315"/>
                  </a:lnTo>
                  <a:lnTo>
                    <a:pt x="67894" y="3650196"/>
                  </a:lnTo>
                  <a:lnTo>
                    <a:pt x="64274" y="3661918"/>
                  </a:lnTo>
                  <a:lnTo>
                    <a:pt x="62077" y="3700830"/>
                  </a:lnTo>
                  <a:lnTo>
                    <a:pt x="60286" y="3739756"/>
                  </a:lnTo>
                  <a:lnTo>
                    <a:pt x="58039" y="3778567"/>
                  </a:lnTo>
                  <a:lnTo>
                    <a:pt x="54495" y="3817112"/>
                  </a:lnTo>
                  <a:lnTo>
                    <a:pt x="28498" y="3838943"/>
                  </a:lnTo>
                  <a:lnTo>
                    <a:pt x="13309" y="3876256"/>
                  </a:lnTo>
                  <a:lnTo>
                    <a:pt x="6261" y="3924020"/>
                  </a:lnTo>
                  <a:lnTo>
                    <a:pt x="4787" y="3973182"/>
                  </a:lnTo>
                  <a:lnTo>
                    <a:pt x="4711" y="3979634"/>
                  </a:lnTo>
                  <a:lnTo>
                    <a:pt x="5867" y="4030726"/>
                  </a:lnTo>
                  <a:lnTo>
                    <a:pt x="7188" y="4079595"/>
                  </a:lnTo>
                  <a:lnTo>
                    <a:pt x="6146" y="4113365"/>
                  </a:lnTo>
                  <a:lnTo>
                    <a:pt x="6096" y="4135285"/>
                  </a:lnTo>
                  <a:lnTo>
                    <a:pt x="6337" y="4167670"/>
                  </a:lnTo>
                  <a:lnTo>
                    <a:pt x="4216" y="4216895"/>
                  </a:lnTo>
                  <a:lnTo>
                    <a:pt x="1485" y="4266501"/>
                  </a:lnTo>
                  <a:lnTo>
                    <a:pt x="0" y="4315993"/>
                  </a:lnTo>
                  <a:lnTo>
                    <a:pt x="1625" y="4364977"/>
                  </a:lnTo>
                  <a:lnTo>
                    <a:pt x="8242" y="4413085"/>
                  </a:lnTo>
                  <a:lnTo>
                    <a:pt x="21729" y="4459935"/>
                  </a:lnTo>
                  <a:lnTo>
                    <a:pt x="64731" y="4510773"/>
                  </a:lnTo>
                  <a:lnTo>
                    <a:pt x="144030" y="4529264"/>
                  </a:lnTo>
                  <a:lnTo>
                    <a:pt x="195605" y="4523092"/>
                  </a:lnTo>
                  <a:lnTo>
                    <a:pt x="216827" y="4512703"/>
                  </a:lnTo>
                  <a:lnTo>
                    <a:pt x="235077" y="4503775"/>
                  </a:lnTo>
                  <a:lnTo>
                    <a:pt x="263753" y="4474235"/>
                  </a:lnTo>
                  <a:lnTo>
                    <a:pt x="282981" y="4437380"/>
                  </a:lnTo>
                  <a:lnTo>
                    <a:pt x="294081" y="4396156"/>
                  </a:lnTo>
                  <a:lnTo>
                    <a:pt x="298373" y="4353445"/>
                  </a:lnTo>
                  <a:lnTo>
                    <a:pt x="297294" y="4315993"/>
                  </a:lnTo>
                  <a:lnTo>
                    <a:pt x="297319" y="4297845"/>
                  </a:lnTo>
                  <a:lnTo>
                    <a:pt x="297789" y="4251566"/>
                  </a:lnTo>
                  <a:lnTo>
                    <a:pt x="299554" y="4098531"/>
                  </a:lnTo>
                  <a:lnTo>
                    <a:pt x="299923" y="4054271"/>
                  </a:lnTo>
                  <a:lnTo>
                    <a:pt x="300037" y="4034282"/>
                  </a:lnTo>
                  <a:lnTo>
                    <a:pt x="300113" y="4013847"/>
                  </a:lnTo>
                  <a:lnTo>
                    <a:pt x="300113" y="3940048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8268461" y="4235958"/>
              <a:ext cx="83820" cy="242570"/>
            </a:xfrm>
            <a:custGeom>
              <a:avLst/>
              <a:gdLst/>
              <a:ahLst/>
              <a:cxnLst/>
              <a:rect l="l" t="t" r="r" b="b"/>
              <a:pathLst>
                <a:path w="83820" h="242570">
                  <a:moveTo>
                    <a:pt x="0" y="92963"/>
                  </a:moveTo>
                  <a:lnTo>
                    <a:pt x="9971" y="136997"/>
                  </a:lnTo>
                  <a:lnTo>
                    <a:pt x="25860" y="180741"/>
                  </a:lnTo>
                  <a:lnTo>
                    <a:pt x="49774" y="217934"/>
                  </a:lnTo>
                  <a:lnTo>
                    <a:pt x="83820" y="242315"/>
                  </a:lnTo>
                </a:path>
                <a:path w="83820" h="242570">
                  <a:moveTo>
                    <a:pt x="0" y="0"/>
                  </a:moveTo>
                  <a:lnTo>
                    <a:pt x="1524" y="12191"/>
                  </a:lnTo>
                  <a:lnTo>
                    <a:pt x="3048" y="24383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7060692" y="3102863"/>
              <a:ext cx="1047115" cy="1047115"/>
            </a:xfrm>
            <a:custGeom>
              <a:avLst/>
              <a:gdLst/>
              <a:ahLst/>
              <a:cxnLst/>
              <a:rect l="l" t="t" r="r" b="b"/>
              <a:pathLst>
                <a:path w="1047115" h="1047114">
                  <a:moveTo>
                    <a:pt x="1046988" y="523494"/>
                  </a:moveTo>
                  <a:lnTo>
                    <a:pt x="1044841" y="475843"/>
                  </a:lnTo>
                  <a:lnTo>
                    <a:pt x="1038555" y="429387"/>
                  </a:lnTo>
                  <a:lnTo>
                    <a:pt x="1028280" y="384314"/>
                  </a:lnTo>
                  <a:lnTo>
                    <a:pt x="1014234" y="340817"/>
                  </a:lnTo>
                  <a:lnTo>
                    <a:pt x="996594" y="299059"/>
                  </a:lnTo>
                  <a:lnTo>
                    <a:pt x="975525" y="259257"/>
                  </a:lnTo>
                  <a:lnTo>
                    <a:pt x="951230" y="221576"/>
                  </a:lnTo>
                  <a:lnTo>
                    <a:pt x="923886" y="186194"/>
                  </a:lnTo>
                  <a:lnTo>
                    <a:pt x="893673" y="153314"/>
                  </a:lnTo>
                  <a:lnTo>
                    <a:pt x="860793" y="123101"/>
                  </a:lnTo>
                  <a:lnTo>
                    <a:pt x="825411" y="95758"/>
                  </a:lnTo>
                  <a:lnTo>
                    <a:pt x="787730" y="71462"/>
                  </a:lnTo>
                  <a:lnTo>
                    <a:pt x="747928" y="50393"/>
                  </a:lnTo>
                  <a:lnTo>
                    <a:pt x="706170" y="32753"/>
                  </a:lnTo>
                  <a:lnTo>
                    <a:pt x="662673" y="18707"/>
                  </a:lnTo>
                  <a:lnTo>
                    <a:pt x="617601" y="8432"/>
                  </a:lnTo>
                  <a:lnTo>
                    <a:pt x="571144" y="2146"/>
                  </a:lnTo>
                  <a:lnTo>
                    <a:pt x="523494" y="0"/>
                  </a:lnTo>
                  <a:lnTo>
                    <a:pt x="475830" y="2146"/>
                  </a:lnTo>
                  <a:lnTo>
                    <a:pt x="429374" y="8432"/>
                  </a:lnTo>
                  <a:lnTo>
                    <a:pt x="384302" y="18707"/>
                  </a:lnTo>
                  <a:lnTo>
                    <a:pt x="340804" y="32753"/>
                  </a:lnTo>
                  <a:lnTo>
                    <a:pt x="299046" y="50393"/>
                  </a:lnTo>
                  <a:lnTo>
                    <a:pt x="259245" y="71462"/>
                  </a:lnTo>
                  <a:lnTo>
                    <a:pt x="221564" y="95758"/>
                  </a:lnTo>
                  <a:lnTo>
                    <a:pt x="186182" y="123101"/>
                  </a:lnTo>
                  <a:lnTo>
                    <a:pt x="153301" y="153314"/>
                  </a:lnTo>
                  <a:lnTo>
                    <a:pt x="123088" y="186194"/>
                  </a:lnTo>
                  <a:lnTo>
                    <a:pt x="95745" y="221576"/>
                  </a:lnTo>
                  <a:lnTo>
                    <a:pt x="71450" y="259257"/>
                  </a:lnTo>
                  <a:lnTo>
                    <a:pt x="50380" y="299059"/>
                  </a:lnTo>
                  <a:lnTo>
                    <a:pt x="32740" y="340817"/>
                  </a:lnTo>
                  <a:lnTo>
                    <a:pt x="18694" y="384314"/>
                  </a:lnTo>
                  <a:lnTo>
                    <a:pt x="8420" y="429387"/>
                  </a:lnTo>
                  <a:lnTo>
                    <a:pt x="2133" y="475843"/>
                  </a:lnTo>
                  <a:lnTo>
                    <a:pt x="0" y="523494"/>
                  </a:lnTo>
                  <a:lnTo>
                    <a:pt x="2133" y="571144"/>
                  </a:lnTo>
                  <a:lnTo>
                    <a:pt x="8420" y="617601"/>
                  </a:lnTo>
                  <a:lnTo>
                    <a:pt x="18694" y="662660"/>
                  </a:lnTo>
                  <a:lnTo>
                    <a:pt x="32740" y="706158"/>
                  </a:lnTo>
                  <a:lnTo>
                    <a:pt x="50380" y="747903"/>
                  </a:lnTo>
                  <a:lnTo>
                    <a:pt x="71450" y="787717"/>
                  </a:lnTo>
                  <a:lnTo>
                    <a:pt x="95745" y="825398"/>
                  </a:lnTo>
                  <a:lnTo>
                    <a:pt x="123088" y="860780"/>
                  </a:lnTo>
                  <a:lnTo>
                    <a:pt x="153301" y="893660"/>
                  </a:lnTo>
                  <a:lnTo>
                    <a:pt x="186182" y="923874"/>
                  </a:lnTo>
                  <a:lnTo>
                    <a:pt x="221564" y="951217"/>
                  </a:lnTo>
                  <a:lnTo>
                    <a:pt x="259245" y="975525"/>
                  </a:lnTo>
                  <a:lnTo>
                    <a:pt x="299046" y="996594"/>
                  </a:lnTo>
                  <a:lnTo>
                    <a:pt x="340804" y="1014247"/>
                  </a:lnTo>
                  <a:lnTo>
                    <a:pt x="384302" y="1028293"/>
                  </a:lnTo>
                  <a:lnTo>
                    <a:pt x="429374" y="1038555"/>
                  </a:lnTo>
                  <a:lnTo>
                    <a:pt x="475830" y="1044854"/>
                  </a:lnTo>
                  <a:lnTo>
                    <a:pt x="523494" y="1046988"/>
                  </a:lnTo>
                  <a:lnTo>
                    <a:pt x="571144" y="1044854"/>
                  </a:lnTo>
                  <a:lnTo>
                    <a:pt x="617601" y="1038555"/>
                  </a:lnTo>
                  <a:lnTo>
                    <a:pt x="662673" y="1028293"/>
                  </a:lnTo>
                  <a:lnTo>
                    <a:pt x="706170" y="1014247"/>
                  </a:lnTo>
                  <a:lnTo>
                    <a:pt x="747928" y="996594"/>
                  </a:lnTo>
                  <a:lnTo>
                    <a:pt x="787730" y="975525"/>
                  </a:lnTo>
                  <a:lnTo>
                    <a:pt x="825411" y="951217"/>
                  </a:lnTo>
                  <a:lnTo>
                    <a:pt x="860793" y="923874"/>
                  </a:lnTo>
                  <a:lnTo>
                    <a:pt x="893673" y="893660"/>
                  </a:lnTo>
                  <a:lnTo>
                    <a:pt x="923886" y="860780"/>
                  </a:lnTo>
                  <a:lnTo>
                    <a:pt x="951230" y="825398"/>
                  </a:lnTo>
                  <a:lnTo>
                    <a:pt x="975525" y="787717"/>
                  </a:lnTo>
                  <a:lnTo>
                    <a:pt x="996594" y="747903"/>
                  </a:lnTo>
                  <a:lnTo>
                    <a:pt x="1014234" y="706158"/>
                  </a:lnTo>
                  <a:lnTo>
                    <a:pt x="1028280" y="662660"/>
                  </a:lnTo>
                  <a:lnTo>
                    <a:pt x="1038555" y="617601"/>
                  </a:lnTo>
                  <a:lnTo>
                    <a:pt x="1044841" y="571144"/>
                  </a:lnTo>
                  <a:lnTo>
                    <a:pt x="1046988" y="523494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7295354" y="3083051"/>
              <a:ext cx="556895" cy="547370"/>
            </a:xfrm>
            <a:custGeom>
              <a:avLst/>
              <a:gdLst/>
              <a:ahLst/>
              <a:cxnLst/>
              <a:rect l="l" t="t" r="r" b="b"/>
              <a:pathLst>
                <a:path w="556895" h="547370">
                  <a:moveTo>
                    <a:pt x="285148" y="0"/>
                  </a:moveTo>
                  <a:lnTo>
                    <a:pt x="243149" y="6657"/>
                  </a:lnTo>
                  <a:lnTo>
                    <a:pt x="195185" y="18780"/>
                  </a:lnTo>
                  <a:lnTo>
                    <a:pt x="155436" y="40308"/>
                  </a:lnTo>
                  <a:lnTo>
                    <a:pt x="138082" y="75184"/>
                  </a:lnTo>
                  <a:lnTo>
                    <a:pt x="147224" y="108312"/>
                  </a:lnTo>
                  <a:lnTo>
                    <a:pt x="142069" y="145331"/>
                  </a:lnTo>
                  <a:lnTo>
                    <a:pt x="126328" y="185396"/>
                  </a:lnTo>
                  <a:lnTo>
                    <a:pt x="103710" y="227666"/>
                  </a:lnTo>
                  <a:lnTo>
                    <a:pt x="77924" y="271297"/>
                  </a:lnTo>
                  <a:lnTo>
                    <a:pt x="52682" y="315449"/>
                  </a:lnTo>
                  <a:lnTo>
                    <a:pt x="31691" y="359277"/>
                  </a:lnTo>
                  <a:lnTo>
                    <a:pt x="18663" y="401940"/>
                  </a:lnTo>
                  <a:lnTo>
                    <a:pt x="17305" y="442595"/>
                  </a:lnTo>
                  <a:lnTo>
                    <a:pt x="8632" y="457440"/>
                  </a:lnTo>
                  <a:lnTo>
                    <a:pt x="2399" y="477916"/>
                  </a:lnTo>
                  <a:lnTo>
                    <a:pt x="0" y="501084"/>
                  </a:lnTo>
                  <a:lnTo>
                    <a:pt x="2827" y="524002"/>
                  </a:lnTo>
                  <a:lnTo>
                    <a:pt x="52134" y="532489"/>
                  </a:lnTo>
                  <a:lnTo>
                    <a:pt x="101715" y="539050"/>
                  </a:lnTo>
                  <a:lnTo>
                    <a:pt x="151509" y="543679"/>
                  </a:lnTo>
                  <a:lnTo>
                    <a:pt x="201455" y="546370"/>
                  </a:lnTo>
                  <a:lnTo>
                    <a:pt x="251493" y="547116"/>
                  </a:lnTo>
                  <a:lnTo>
                    <a:pt x="302710" y="546376"/>
                  </a:lnTo>
                  <a:lnTo>
                    <a:pt x="353846" y="543912"/>
                  </a:lnTo>
                  <a:lnTo>
                    <a:pt x="404862" y="539734"/>
                  </a:lnTo>
                  <a:lnTo>
                    <a:pt x="455719" y="533851"/>
                  </a:lnTo>
                  <a:lnTo>
                    <a:pt x="506378" y="526275"/>
                  </a:lnTo>
                  <a:lnTo>
                    <a:pt x="556801" y="517017"/>
                  </a:lnTo>
                  <a:lnTo>
                    <a:pt x="556281" y="473639"/>
                  </a:lnTo>
                  <a:lnTo>
                    <a:pt x="546745" y="429227"/>
                  </a:lnTo>
                  <a:lnTo>
                    <a:pt x="530513" y="384119"/>
                  </a:lnTo>
                  <a:lnTo>
                    <a:pt x="509909" y="338652"/>
                  </a:lnTo>
                  <a:lnTo>
                    <a:pt x="464867" y="247991"/>
                  </a:lnTo>
                  <a:lnTo>
                    <a:pt x="445074" y="203472"/>
                  </a:lnTo>
                  <a:lnTo>
                    <a:pt x="430195" y="159945"/>
                  </a:lnTo>
                  <a:lnTo>
                    <a:pt x="422552" y="117747"/>
                  </a:lnTo>
                  <a:lnTo>
                    <a:pt x="424467" y="77216"/>
                  </a:lnTo>
                  <a:lnTo>
                    <a:pt x="407878" y="38862"/>
                  </a:lnTo>
                  <a:lnTo>
                    <a:pt x="373000" y="16605"/>
                  </a:lnTo>
                  <a:lnTo>
                    <a:pt x="329027" y="5349"/>
                  </a:lnTo>
                  <a:lnTo>
                    <a:pt x="285148" y="0"/>
                  </a:lnTo>
                  <a:close/>
                </a:path>
              </a:pathLst>
            </a:custGeom>
            <a:solidFill>
              <a:srgbClr val="E2EA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7318247" y="3607308"/>
              <a:ext cx="533400" cy="234950"/>
            </a:xfrm>
            <a:custGeom>
              <a:avLst/>
              <a:gdLst/>
              <a:ahLst/>
              <a:cxnLst/>
              <a:rect l="l" t="t" r="r" b="b"/>
              <a:pathLst>
                <a:path w="533400" h="234950">
                  <a:moveTo>
                    <a:pt x="533400" y="0"/>
                  </a:moveTo>
                  <a:lnTo>
                    <a:pt x="485295" y="8256"/>
                  </a:lnTo>
                  <a:lnTo>
                    <a:pt x="437185" y="15355"/>
                  </a:lnTo>
                  <a:lnTo>
                    <a:pt x="389047" y="21186"/>
                  </a:lnTo>
                  <a:lnTo>
                    <a:pt x="340855" y="25636"/>
                  </a:lnTo>
                  <a:lnTo>
                    <a:pt x="292585" y="28595"/>
                  </a:lnTo>
                  <a:lnTo>
                    <a:pt x="244214" y="29949"/>
                  </a:lnTo>
                  <a:lnTo>
                    <a:pt x="195718" y="29589"/>
                  </a:lnTo>
                  <a:lnTo>
                    <a:pt x="147073" y="27402"/>
                  </a:lnTo>
                  <a:lnTo>
                    <a:pt x="98254" y="23276"/>
                  </a:lnTo>
                  <a:lnTo>
                    <a:pt x="49238" y="17100"/>
                  </a:lnTo>
                  <a:lnTo>
                    <a:pt x="0" y="8762"/>
                  </a:lnTo>
                  <a:lnTo>
                    <a:pt x="15348" y="66310"/>
                  </a:lnTo>
                  <a:lnTo>
                    <a:pt x="38850" y="114359"/>
                  </a:lnTo>
                  <a:lnTo>
                    <a:pt x="68977" y="153473"/>
                  </a:lnTo>
                  <a:lnTo>
                    <a:pt x="104203" y="184213"/>
                  </a:lnTo>
                  <a:lnTo>
                    <a:pt x="143001" y="207143"/>
                  </a:lnTo>
                  <a:lnTo>
                    <a:pt x="183844" y="222825"/>
                  </a:lnTo>
                  <a:lnTo>
                    <a:pt x="225205" y="231822"/>
                  </a:lnTo>
                  <a:lnTo>
                    <a:pt x="265556" y="234695"/>
                  </a:lnTo>
                  <a:lnTo>
                    <a:pt x="309736" y="231221"/>
                  </a:lnTo>
                  <a:lnTo>
                    <a:pt x="353841" y="220688"/>
                  </a:lnTo>
                  <a:lnTo>
                    <a:pt x="396381" y="202930"/>
                  </a:lnTo>
                  <a:lnTo>
                    <a:pt x="435863" y="177784"/>
                  </a:lnTo>
                  <a:lnTo>
                    <a:pt x="470798" y="145082"/>
                  </a:lnTo>
                  <a:lnTo>
                    <a:pt x="499693" y="104661"/>
                  </a:lnTo>
                  <a:lnTo>
                    <a:pt x="521057" y="56356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C7F3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7464538" y="2846927"/>
              <a:ext cx="240665" cy="257810"/>
            </a:xfrm>
            <a:custGeom>
              <a:avLst/>
              <a:gdLst/>
              <a:ahLst/>
              <a:cxnLst/>
              <a:rect l="l" t="t" r="r" b="b"/>
              <a:pathLst>
                <a:path w="240665" h="257810">
                  <a:moveTo>
                    <a:pt x="150280" y="0"/>
                  </a:moveTo>
                  <a:lnTo>
                    <a:pt x="120155" y="2063"/>
                  </a:lnTo>
                  <a:lnTo>
                    <a:pt x="98571" y="1992"/>
                  </a:lnTo>
                  <a:lnTo>
                    <a:pt x="75784" y="3492"/>
                  </a:lnTo>
                  <a:lnTo>
                    <a:pt x="54736" y="8278"/>
                  </a:lnTo>
                  <a:lnTo>
                    <a:pt x="38367" y="18065"/>
                  </a:lnTo>
                  <a:lnTo>
                    <a:pt x="32398" y="27295"/>
                  </a:lnTo>
                  <a:lnTo>
                    <a:pt x="29858" y="39036"/>
                  </a:lnTo>
                  <a:lnTo>
                    <a:pt x="25508" y="48230"/>
                  </a:lnTo>
                  <a:lnTo>
                    <a:pt x="14110" y="49815"/>
                  </a:lnTo>
                  <a:lnTo>
                    <a:pt x="2973" y="63839"/>
                  </a:lnTo>
                  <a:lnTo>
                    <a:pt x="0" y="109519"/>
                  </a:lnTo>
                  <a:lnTo>
                    <a:pt x="1464" y="168952"/>
                  </a:lnTo>
                  <a:lnTo>
                    <a:pt x="3641" y="224234"/>
                  </a:lnTo>
                  <a:lnTo>
                    <a:pt x="2807" y="257460"/>
                  </a:lnTo>
                  <a:lnTo>
                    <a:pt x="48147" y="246858"/>
                  </a:lnTo>
                  <a:lnTo>
                    <a:pt x="93097" y="241072"/>
                  </a:lnTo>
                  <a:lnTo>
                    <a:pt x="137754" y="240498"/>
                  </a:lnTo>
                  <a:lnTo>
                    <a:pt x="182216" y="245532"/>
                  </a:lnTo>
                  <a:lnTo>
                    <a:pt x="226581" y="256571"/>
                  </a:lnTo>
                  <a:lnTo>
                    <a:pt x="227009" y="222852"/>
                  </a:lnTo>
                  <a:lnTo>
                    <a:pt x="239106" y="130619"/>
                  </a:lnTo>
                  <a:lnTo>
                    <a:pt x="240297" y="87078"/>
                  </a:lnTo>
                  <a:lnTo>
                    <a:pt x="231264" y="55235"/>
                  </a:lnTo>
                  <a:lnTo>
                    <a:pt x="206769" y="42576"/>
                  </a:lnTo>
                  <a:lnTo>
                    <a:pt x="198861" y="14636"/>
                  </a:lnTo>
                  <a:lnTo>
                    <a:pt x="178273" y="2317"/>
                  </a:lnTo>
                  <a:lnTo>
                    <a:pt x="150280" y="0"/>
                  </a:lnTo>
                  <a:close/>
                </a:path>
              </a:pathLst>
            </a:custGeom>
            <a:solidFill>
              <a:srgbClr val="848E9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7286384" y="0"/>
              <a:ext cx="580390" cy="3855720"/>
            </a:xfrm>
            <a:custGeom>
              <a:avLst/>
              <a:gdLst/>
              <a:ahLst/>
              <a:cxnLst/>
              <a:rect l="l" t="t" r="r" b="b"/>
              <a:pathLst>
                <a:path w="580390" h="3855720">
                  <a:moveTo>
                    <a:pt x="580136" y="3578847"/>
                  </a:moveTo>
                  <a:lnTo>
                    <a:pt x="575652" y="3539477"/>
                  </a:lnTo>
                  <a:lnTo>
                    <a:pt x="569455" y="3526777"/>
                  </a:lnTo>
                  <a:lnTo>
                    <a:pt x="567804" y="3524237"/>
                  </a:lnTo>
                  <a:lnTo>
                    <a:pt x="564502" y="3519157"/>
                  </a:lnTo>
                  <a:lnTo>
                    <a:pt x="562470" y="3510013"/>
                  </a:lnTo>
                  <a:lnTo>
                    <a:pt x="562470" y="3575037"/>
                  </a:lnTo>
                  <a:lnTo>
                    <a:pt x="556755" y="3594252"/>
                  </a:lnTo>
                  <a:lnTo>
                    <a:pt x="556755" y="3615677"/>
                  </a:lnTo>
                  <a:lnTo>
                    <a:pt x="545592" y="3660127"/>
                  </a:lnTo>
                  <a:lnTo>
                    <a:pt x="526897" y="3703307"/>
                  </a:lnTo>
                  <a:lnTo>
                    <a:pt x="501345" y="3741407"/>
                  </a:lnTo>
                  <a:lnTo>
                    <a:pt x="469595" y="3774427"/>
                  </a:lnTo>
                  <a:lnTo>
                    <a:pt x="432295" y="3802367"/>
                  </a:lnTo>
                  <a:lnTo>
                    <a:pt x="390131" y="3822687"/>
                  </a:lnTo>
                  <a:lnTo>
                    <a:pt x="344919" y="3835387"/>
                  </a:lnTo>
                  <a:lnTo>
                    <a:pt x="299046" y="3839197"/>
                  </a:lnTo>
                  <a:lnTo>
                    <a:pt x="253555" y="3835387"/>
                  </a:lnTo>
                  <a:lnTo>
                    <a:pt x="209562" y="3823957"/>
                  </a:lnTo>
                  <a:lnTo>
                    <a:pt x="168109" y="3804907"/>
                  </a:lnTo>
                  <a:lnTo>
                    <a:pt x="130302" y="3779507"/>
                  </a:lnTo>
                  <a:lnTo>
                    <a:pt x="97218" y="3747757"/>
                  </a:lnTo>
                  <a:lnTo>
                    <a:pt x="69926" y="3710927"/>
                  </a:lnTo>
                  <a:lnTo>
                    <a:pt x="49517" y="3670287"/>
                  </a:lnTo>
                  <a:lnTo>
                    <a:pt x="37071" y="3624567"/>
                  </a:lnTo>
                  <a:lnTo>
                    <a:pt x="88760" y="3632187"/>
                  </a:lnTo>
                  <a:lnTo>
                    <a:pt x="140652" y="3638537"/>
                  </a:lnTo>
                  <a:lnTo>
                    <a:pt x="192671" y="3642347"/>
                  </a:lnTo>
                  <a:lnTo>
                    <a:pt x="244767" y="3643617"/>
                  </a:lnTo>
                  <a:lnTo>
                    <a:pt x="296875" y="3643617"/>
                  </a:lnTo>
                  <a:lnTo>
                    <a:pt x="348945" y="3642347"/>
                  </a:lnTo>
                  <a:lnTo>
                    <a:pt x="400926" y="3638537"/>
                  </a:lnTo>
                  <a:lnTo>
                    <a:pt x="452755" y="3632187"/>
                  </a:lnTo>
                  <a:lnTo>
                    <a:pt x="504380" y="3624567"/>
                  </a:lnTo>
                  <a:lnTo>
                    <a:pt x="555739" y="3614407"/>
                  </a:lnTo>
                  <a:lnTo>
                    <a:pt x="556755" y="3615677"/>
                  </a:lnTo>
                  <a:lnTo>
                    <a:pt x="556755" y="3594252"/>
                  </a:lnTo>
                  <a:lnTo>
                    <a:pt x="509371" y="3604247"/>
                  </a:lnTo>
                  <a:lnTo>
                    <a:pt x="460997" y="3611867"/>
                  </a:lnTo>
                  <a:lnTo>
                    <a:pt x="412432" y="3616947"/>
                  </a:lnTo>
                  <a:lnTo>
                    <a:pt x="363728" y="3620757"/>
                  </a:lnTo>
                  <a:lnTo>
                    <a:pt x="314934" y="3623297"/>
                  </a:lnTo>
                  <a:lnTo>
                    <a:pt x="266090" y="3624567"/>
                  </a:lnTo>
                  <a:lnTo>
                    <a:pt x="217246" y="3623297"/>
                  </a:lnTo>
                  <a:lnTo>
                    <a:pt x="168452" y="3620757"/>
                  </a:lnTo>
                  <a:lnTo>
                    <a:pt x="119748" y="3615677"/>
                  </a:lnTo>
                  <a:lnTo>
                    <a:pt x="71196" y="3609327"/>
                  </a:lnTo>
                  <a:lnTo>
                    <a:pt x="22847" y="3601707"/>
                  </a:lnTo>
                  <a:lnTo>
                    <a:pt x="17843" y="3575037"/>
                  </a:lnTo>
                  <a:lnTo>
                    <a:pt x="19824" y="3561067"/>
                  </a:lnTo>
                  <a:lnTo>
                    <a:pt x="24752" y="3548367"/>
                  </a:lnTo>
                  <a:lnTo>
                    <a:pt x="130517" y="3550907"/>
                  </a:lnTo>
                  <a:lnTo>
                    <a:pt x="289179" y="3550907"/>
                  </a:lnTo>
                  <a:lnTo>
                    <a:pt x="342036" y="3549637"/>
                  </a:lnTo>
                  <a:lnTo>
                    <a:pt x="368452" y="3548367"/>
                  </a:lnTo>
                  <a:lnTo>
                    <a:pt x="553326" y="3539477"/>
                  </a:lnTo>
                  <a:lnTo>
                    <a:pt x="558863" y="3549637"/>
                  </a:lnTo>
                  <a:lnTo>
                    <a:pt x="561924" y="3562337"/>
                  </a:lnTo>
                  <a:lnTo>
                    <a:pt x="562470" y="3575037"/>
                  </a:lnTo>
                  <a:lnTo>
                    <a:pt x="562470" y="3510013"/>
                  </a:lnTo>
                  <a:lnTo>
                    <a:pt x="554342" y="3473437"/>
                  </a:lnTo>
                  <a:lnTo>
                    <a:pt x="544944" y="3448558"/>
                  </a:lnTo>
                  <a:lnTo>
                    <a:pt x="544944" y="3519157"/>
                  </a:lnTo>
                  <a:lnTo>
                    <a:pt x="470522" y="3524237"/>
                  </a:lnTo>
                  <a:lnTo>
                    <a:pt x="459181" y="3474707"/>
                  </a:lnTo>
                  <a:lnTo>
                    <a:pt x="450837" y="3435451"/>
                  </a:lnTo>
                  <a:lnTo>
                    <a:pt x="450837" y="3525507"/>
                  </a:lnTo>
                  <a:lnTo>
                    <a:pt x="423773" y="3526777"/>
                  </a:lnTo>
                  <a:lnTo>
                    <a:pt x="396735" y="3526777"/>
                  </a:lnTo>
                  <a:lnTo>
                    <a:pt x="390271" y="3477247"/>
                  </a:lnTo>
                  <a:lnTo>
                    <a:pt x="383844" y="3427717"/>
                  </a:lnTo>
                  <a:lnTo>
                    <a:pt x="377444" y="3378187"/>
                  </a:lnTo>
                  <a:lnTo>
                    <a:pt x="377177" y="3376117"/>
                  </a:lnTo>
                  <a:lnTo>
                    <a:pt x="377177" y="3528047"/>
                  </a:lnTo>
                  <a:lnTo>
                    <a:pt x="358787" y="3529317"/>
                  </a:lnTo>
                  <a:lnTo>
                    <a:pt x="322021" y="3529317"/>
                  </a:lnTo>
                  <a:lnTo>
                    <a:pt x="303644" y="3530587"/>
                  </a:lnTo>
                  <a:lnTo>
                    <a:pt x="301269" y="3481057"/>
                  </a:lnTo>
                  <a:lnTo>
                    <a:pt x="299745" y="3431527"/>
                  </a:lnTo>
                  <a:lnTo>
                    <a:pt x="299148" y="3389617"/>
                  </a:lnTo>
                  <a:lnTo>
                    <a:pt x="299250" y="3328657"/>
                  </a:lnTo>
                  <a:lnTo>
                    <a:pt x="300126" y="3282937"/>
                  </a:lnTo>
                  <a:lnTo>
                    <a:pt x="301980" y="3232137"/>
                  </a:lnTo>
                  <a:lnTo>
                    <a:pt x="304584" y="3183877"/>
                  </a:lnTo>
                  <a:lnTo>
                    <a:pt x="304660" y="3182607"/>
                  </a:lnTo>
                  <a:lnTo>
                    <a:pt x="325920" y="3182607"/>
                  </a:lnTo>
                  <a:lnTo>
                    <a:pt x="332981" y="3181337"/>
                  </a:lnTo>
                  <a:lnTo>
                    <a:pt x="364490" y="3428987"/>
                  </a:lnTo>
                  <a:lnTo>
                    <a:pt x="377177" y="3528047"/>
                  </a:lnTo>
                  <a:lnTo>
                    <a:pt x="377177" y="3376117"/>
                  </a:lnTo>
                  <a:lnTo>
                    <a:pt x="371094" y="3328657"/>
                  </a:lnTo>
                  <a:lnTo>
                    <a:pt x="364782" y="3279127"/>
                  </a:lnTo>
                  <a:lnTo>
                    <a:pt x="358508" y="3229597"/>
                  </a:lnTo>
                  <a:lnTo>
                    <a:pt x="352285" y="3180067"/>
                  </a:lnTo>
                  <a:lnTo>
                    <a:pt x="352539" y="3180067"/>
                  </a:lnTo>
                  <a:lnTo>
                    <a:pt x="367779" y="3178797"/>
                  </a:lnTo>
                  <a:lnTo>
                    <a:pt x="383019" y="3176257"/>
                  </a:lnTo>
                  <a:lnTo>
                    <a:pt x="391160" y="3227057"/>
                  </a:lnTo>
                  <a:lnTo>
                    <a:pt x="399821" y="3276587"/>
                  </a:lnTo>
                  <a:lnTo>
                    <a:pt x="409003" y="3326117"/>
                  </a:lnTo>
                  <a:lnTo>
                    <a:pt x="418680" y="3375647"/>
                  </a:lnTo>
                  <a:lnTo>
                    <a:pt x="428891" y="3426447"/>
                  </a:lnTo>
                  <a:lnTo>
                    <a:pt x="439597" y="3475977"/>
                  </a:lnTo>
                  <a:lnTo>
                    <a:pt x="450837" y="3525507"/>
                  </a:lnTo>
                  <a:lnTo>
                    <a:pt x="450837" y="3435451"/>
                  </a:lnTo>
                  <a:lnTo>
                    <a:pt x="448386" y="3423907"/>
                  </a:lnTo>
                  <a:lnTo>
                    <a:pt x="438099" y="3374377"/>
                  </a:lnTo>
                  <a:lnTo>
                    <a:pt x="428320" y="3324847"/>
                  </a:lnTo>
                  <a:lnTo>
                    <a:pt x="419061" y="3274047"/>
                  </a:lnTo>
                  <a:lnTo>
                    <a:pt x="410311" y="3224517"/>
                  </a:lnTo>
                  <a:lnTo>
                    <a:pt x="402475" y="3176257"/>
                  </a:lnTo>
                  <a:lnTo>
                    <a:pt x="402069" y="3173717"/>
                  </a:lnTo>
                  <a:lnTo>
                    <a:pt x="407276" y="3172447"/>
                  </a:lnTo>
                  <a:lnTo>
                    <a:pt x="412610" y="3172447"/>
                  </a:lnTo>
                  <a:lnTo>
                    <a:pt x="417817" y="3171177"/>
                  </a:lnTo>
                  <a:lnTo>
                    <a:pt x="421360" y="3218167"/>
                  </a:lnTo>
                  <a:lnTo>
                    <a:pt x="433400" y="3263887"/>
                  </a:lnTo>
                  <a:lnTo>
                    <a:pt x="451459" y="3305797"/>
                  </a:lnTo>
                  <a:lnTo>
                    <a:pt x="473036" y="3347707"/>
                  </a:lnTo>
                  <a:lnTo>
                    <a:pt x="495655" y="3389617"/>
                  </a:lnTo>
                  <a:lnTo>
                    <a:pt x="516839" y="3431527"/>
                  </a:lnTo>
                  <a:lnTo>
                    <a:pt x="534098" y="3474707"/>
                  </a:lnTo>
                  <a:lnTo>
                    <a:pt x="544944" y="3519157"/>
                  </a:lnTo>
                  <a:lnTo>
                    <a:pt x="544944" y="3448558"/>
                  </a:lnTo>
                  <a:lnTo>
                    <a:pt x="537552" y="3428987"/>
                  </a:lnTo>
                  <a:lnTo>
                    <a:pt x="516597" y="3387077"/>
                  </a:lnTo>
                  <a:lnTo>
                    <a:pt x="493991" y="3345167"/>
                  </a:lnTo>
                  <a:lnTo>
                    <a:pt x="472211" y="3303257"/>
                  </a:lnTo>
                  <a:lnTo>
                    <a:pt x="453745" y="3260077"/>
                  </a:lnTo>
                  <a:lnTo>
                    <a:pt x="441096" y="3215627"/>
                  </a:lnTo>
                  <a:lnTo>
                    <a:pt x="436968" y="3171177"/>
                  </a:lnTo>
                  <a:lnTo>
                    <a:pt x="436740" y="3168637"/>
                  </a:lnTo>
                  <a:lnTo>
                    <a:pt x="439064" y="3164827"/>
                  </a:lnTo>
                  <a:lnTo>
                    <a:pt x="441401" y="3161017"/>
                  </a:lnTo>
                  <a:lnTo>
                    <a:pt x="436270" y="3143237"/>
                  </a:lnTo>
                  <a:lnTo>
                    <a:pt x="426351" y="3122917"/>
                  </a:lnTo>
                  <a:lnTo>
                    <a:pt x="419849" y="3113532"/>
                  </a:lnTo>
                  <a:lnTo>
                    <a:pt x="419849" y="3150857"/>
                  </a:lnTo>
                  <a:lnTo>
                    <a:pt x="367080" y="3158477"/>
                  </a:lnTo>
                  <a:lnTo>
                    <a:pt x="314020" y="3163557"/>
                  </a:lnTo>
                  <a:lnTo>
                    <a:pt x="284975" y="3164255"/>
                  </a:lnTo>
                  <a:lnTo>
                    <a:pt x="284975" y="3183877"/>
                  </a:lnTo>
                  <a:lnTo>
                    <a:pt x="282333" y="3233407"/>
                  </a:lnTo>
                  <a:lnTo>
                    <a:pt x="280517" y="3282937"/>
                  </a:lnTo>
                  <a:lnTo>
                    <a:pt x="279539" y="3332467"/>
                  </a:lnTo>
                  <a:lnTo>
                    <a:pt x="279476" y="3389617"/>
                  </a:lnTo>
                  <a:lnTo>
                    <a:pt x="280035" y="3431527"/>
                  </a:lnTo>
                  <a:lnTo>
                    <a:pt x="281520" y="3481057"/>
                  </a:lnTo>
                  <a:lnTo>
                    <a:pt x="283832" y="3530587"/>
                  </a:lnTo>
                  <a:lnTo>
                    <a:pt x="230441" y="3530587"/>
                  </a:lnTo>
                  <a:lnTo>
                    <a:pt x="212585" y="3531857"/>
                  </a:lnTo>
                  <a:lnTo>
                    <a:pt x="234721" y="3381997"/>
                  </a:lnTo>
                  <a:lnTo>
                    <a:pt x="264147" y="3183877"/>
                  </a:lnTo>
                  <a:lnTo>
                    <a:pt x="284975" y="3183877"/>
                  </a:lnTo>
                  <a:lnTo>
                    <a:pt x="284975" y="3164255"/>
                  </a:lnTo>
                  <a:lnTo>
                    <a:pt x="260819" y="3164827"/>
                  </a:lnTo>
                  <a:lnTo>
                    <a:pt x="245097" y="3164078"/>
                  </a:lnTo>
                  <a:lnTo>
                    <a:pt x="245097" y="3183877"/>
                  </a:lnTo>
                  <a:lnTo>
                    <a:pt x="215671" y="3381997"/>
                  </a:lnTo>
                  <a:lnTo>
                    <a:pt x="200926" y="3481057"/>
                  </a:lnTo>
                  <a:lnTo>
                    <a:pt x="193535" y="3531857"/>
                  </a:lnTo>
                  <a:lnTo>
                    <a:pt x="175641" y="3531857"/>
                  </a:lnTo>
                  <a:lnTo>
                    <a:pt x="157784" y="3530587"/>
                  </a:lnTo>
                  <a:lnTo>
                    <a:pt x="122034" y="3530587"/>
                  </a:lnTo>
                  <a:lnTo>
                    <a:pt x="166662" y="3381997"/>
                  </a:lnTo>
                  <a:lnTo>
                    <a:pt x="196265" y="3282937"/>
                  </a:lnTo>
                  <a:lnTo>
                    <a:pt x="210985" y="3233407"/>
                  </a:lnTo>
                  <a:lnTo>
                    <a:pt x="225666" y="3183877"/>
                  </a:lnTo>
                  <a:lnTo>
                    <a:pt x="245097" y="3183877"/>
                  </a:lnTo>
                  <a:lnTo>
                    <a:pt x="245097" y="3164078"/>
                  </a:lnTo>
                  <a:lnTo>
                    <a:pt x="207606" y="3162287"/>
                  </a:lnTo>
                  <a:lnTo>
                    <a:pt x="206743" y="3162236"/>
                  </a:lnTo>
                  <a:lnTo>
                    <a:pt x="206743" y="3182607"/>
                  </a:lnTo>
                  <a:lnTo>
                    <a:pt x="117792" y="3481057"/>
                  </a:lnTo>
                  <a:lnTo>
                    <a:pt x="102984" y="3530587"/>
                  </a:lnTo>
                  <a:lnTo>
                    <a:pt x="87045" y="3529317"/>
                  </a:lnTo>
                  <a:lnTo>
                    <a:pt x="55156" y="3529317"/>
                  </a:lnTo>
                  <a:lnTo>
                    <a:pt x="39230" y="3528047"/>
                  </a:lnTo>
                  <a:lnTo>
                    <a:pt x="41732" y="3491217"/>
                  </a:lnTo>
                  <a:lnTo>
                    <a:pt x="51333" y="3455657"/>
                  </a:lnTo>
                  <a:lnTo>
                    <a:pt x="66065" y="3421367"/>
                  </a:lnTo>
                  <a:lnTo>
                    <a:pt x="83934" y="3389617"/>
                  </a:lnTo>
                  <a:lnTo>
                    <a:pt x="83807" y="3389617"/>
                  </a:lnTo>
                  <a:lnTo>
                    <a:pt x="107886" y="3350247"/>
                  </a:lnTo>
                  <a:lnTo>
                    <a:pt x="131711" y="3310877"/>
                  </a:lnTo>
                  <a:lnTo>
                    <a:pt x="152311" y="3268967"/>
                  </a:lnTo>
                  <a:lnTo>
                    <a:pt x="166751" y="3225787"/>
                  </a:lnTo>
                  <a:lnTo>
                    <a:pt x="172072" y="3180067"/>
                  </a:lnTo>
                  <a:lnTo>
                    <a:pt x="180721" y="3181337"/>
                  </a:lnTo>
                  <a:lnTo>
                    <a:pt x="189357" y="3181337"/>
                  </a:lnTo>
                  <a:lnTo>
                    <a:pt x="198018" y="3182607"/>
                  </a:lnTo>
                  <a:lnTo>
                    <a:pt x="206743" y="3182607"/>
                  </a:lnTo>
                  <a:lnTo>
                    <a:pt x="206743" y="3162236"/>
                  </a:lnTo>
                  <a:lnTo>
                    <a:pt x="154546" y="3158477"/>
                  </a:lnTo>
                  <a:lnTo>
                    <a:pt x="175717" y="3126727"/>
                  </a:lnTo>
                  <a:lnTo>
                    <a:pt x="208851" y="3107677"/>
                  </a:lnTo>
                  <a:lnTo>
                    <a:pt x="247535" y="3097517"/>
                  </a:lnTo>
                  <a:lnTo>
                    <a:pt x="324612" y="3092437"/>
                  </a:lnTo>
                  <a:lnTo>
                    <a:pt x="364159" y="3100057"/>
                  </a:lnTo>
                  <a:lnTo>
                    <a:pt x="397878" y="3119107"/>
                  </a:lnTo>
                  <a:lnTo>
                    <a:pt x="419849" y="3150857"/>
                  </a:lnTo>
                  <a:lnTo>
                    <a:pt x="419849" y="3113532"/>
                  </a:lnTo>
                  <a:lnTo>
                    <a:pt x="416674" y="3108947"/>
                  </a:lnTo>
                  <a:lnTo>
                    <a:pt x="417233" y="3093707"/>
                  </a:lnTo>
                  <a:lnTo>
                    <a:pt x="420116" y="3016237"/>
                  </a:lnTo>
                  <a:lnTo>
                    <a:pt x="422656" y="2950197"/>
                  </a:lnTo>
                  <a:lnTo>
                    <a:pt x="423710" y="2923527"/>
                  </a:lnTo>
                  <a:lnTo>
                    <a:pt x="424522" y="2907017"/>
                  </a:lnTo>
                  <a:lnTo>
                    <a:pt x="423532" y="2904477"/>
                  </a:lnTo>
                  <a:lnTo>
                    <a:pt x="419061" y="2893047"/>
                  </a:lnTo>
                  <a:lnTo>
                    <a:pt x="407492" y="2885427"/>
                  </a:lnTo>
                  <a:lnTo>
                    <a:pt x="405396" y="2885427"/>
                  </a:lnTo>
                  <a:lnTo>
                    <a:pt x="405396" y="2915907"/>
                  </a:lnTo>
                  <a:lnTo>
                    <a:pt x="404456" y="2923527"/>
                  </a:lnTo>
                  <a:lnTo>
                    <a:pt x="404355" y="2929877"/>
                  </a:lnTo>
                  <a:lnTo>
                    <a:pt x="403212" y="2930220"/>
                  </a:lnTo>
                  <a:lnTo>
                    <a:pt x="403212" y="2950197"/>
                  </a:lnTo>
                  <a:lnTo>
                    <a:pt x="401561" y="2995917"/>
                  </a:lnTo>
                  <a:lnTo>
                    <a:pt x="401053" y="2996044"/>
                  </a:lnTo>
                  <a:lnTo>
                    <a:pt x="401053" y="3016237"/>
                  </a:lnTo>
                  <a:lnTo>
                    <a:pt x="398132" y="3093707"/>
                  </a:lnTo>
                  <a:lnTo>
                    <a:pt x="394601" y="3092437"/>
                  </a:lnTo>
                  <a:lnTo>
                    <a:pt x="348856" y="3075927"/>
                  </a:lnTo>
                  <a:lnTo>
                    <a:pt x="295541" y="3072117"/>
                  </a:lnTo>
                  <a:lnTo>
                    <a:pt x="241896" y="3078467"/>
                  </a:lnTo>
                  <a:lnTo>
                    <a:pt x="191630" y="3094977"/>
                  </a:lnTo>
                  <a:lnTo>
                    <a:pt x="191757" y="3065767"/>
                  </a:lnTo>
                  <a:lnTo>
                    <a:pt x="272249" y="3046717"/>
                  </a:lnTo>
                  <a:lnTo>
                    <a:pt x="401053" y="3016237"/>
                  </a:lnTo>
                  <a:lnTo>
                    <a:pt x="401053" y="2996044"/>
                  </a:lnTo>
                  <a:lnTo>
                    <a:pt x="191757" y="3046717"/>
                  </a:lnTo>
                  <a:lnTo>
                    <a:pt x="191757" y="3011157"/>
                  </a:lnTo>
                  <a:lnTo>
                    <a:pt x="257835" y="2992107"/>
                  </a:lnTo>
                  <a:lnTo>
                    <a:pt x="403212" y="2950197"/>
                  </a:lnTo>
                  <a:lnTo>
                    <a:pt x="403212" y="2930220"/>
                  </a:lnTo>
                  <a:lnTo>
                    <a:pt x="192265" y="2992107"/>
                  </a:lnTo>
                  <a:lnTo>
                    <a:pt x="192265" y="2960357"/>
                  </a:lnTo>
                  <a:lnTo>
                    <a:pt x="223850" y="2950197"/>
                  </a:lnTo>
                  <a:lnTo>
                    <a:pt x="249237" y="2941307"/>
                  </a:lnTo>
                  <a:lnTo>
                    <a:pt x="256489" y="2938767"/>
                  </a:lnTo>
                  <a:lnTo>
                    <a:pt x="287553" y="2924797"/>
                  </a:lnTo>
                  <a:lnTo>
                    <a:pt x="314439" y="2907017"/>
                  </a:lnTo>
                  <a:lnTo>
                    <a:pt x="335610" y="2907017"/>
                  </a:lnTo>
                  <a:lnTo>
                    <a:pt x="356946" y="2905747"/>
                  </a:lnTo>
                  <a:lnTo>
                    <a:pt x="378282" y="2904477"/>
                  </a:lnTo>
                  <a:lnTo>
                    <a:pt x="399529" y="2905747"/>
                  </a:lnTo>
                  <a:lnTo>
                    <a:pt x="399783" y="2905747"/>
                  </a:lnTo>
                  <a:lnTo>
                    <a:pt x="404672" y="2908287"/>
                  </a:lnTo>
                  <a:lnTo>
                    <a:pt x="405396" y="2915907"/>
                  </a:lnTo>
                  <a:lnTo>
                    <a:pt x="405396" y="2885427"/>
                  </a:lnTo>
                  <a:lnTo>
                    <a:pt x="390004" y="2885427"/>
                  </a:lnTo>
                  <a:lnTo>
                    <a:pt x="383095" y="2860027"/>
                  </a:lnTo>
                  <a:lnTo>
                    <a:pt x="381723" y="2854947"/>
                  </a:lnTo>
                  <a:lnTo>
                    <a:pt x="370319" y="2849194"/>
                  </a:lnTo>
                  <a:lnTo>
                    <a:pt x="370319" y="2885427"/>
                  </a:lnTo>
                  <a:lnTo>
                    <a:pt x="288404" y="2888208"/>
                  </a:lnTo>
                  <a:lnTo>
                    <a:pt x="288404" y="2905747"/>
                  </a:lnTo>
                  <a:lnTo>
                    <a:pt x="264655" y="2915907"/>
                  </a:lnTo>
                  <a:lnTo>
                    <a:pt x="216458" y="2933687"/>
                  </a:lnTo>
                  <a:lnTo>
                    <a:pt x="192011" y="2941307"/>
                  </a:lnTo>
                  <a:lnTo>
                    <a:pt x="192011" y="2910827"/>
                  </a:lnTo>
                  <a:lnTo>
                    <a:pt x="288404" y="2905747"/>
                  </a:lnTo>
                  <a:lnTo>
                    <a:pt x="288404" y="2888208"/>
                  </a:lnTo>
                  <a:lnTo>
                    <a:pt x="220332" y="2890507"/>
                  </a:lnTo>
                  <a:lnTo>
                    <a:pt x="221246" y="2879077"/>
                  </a:lnTo>
                  <a:lnTo>
                    <a:pt x="228904" y="2871457"/>
                  </a:lnTo>
                  <a:lnTo>
                    <a:pt x="239788" y="2867647"/>
                  </a:lnTo>
                  <a:lnTo>
                    <a:pt x="250431" y="2865107"/>
                  </a:lnTo>
                  <a:lnTo>
                    <a:pt x="282282" y="2863837"/>
                  </a:lnTo>
                  <a:lnTo>
                    <a:pt x="323113" y="2860027"/>
                  </a:lnTo>
                  <a:lnTo>
                    <a:pt x="357543" y="2863837"/>
                  </a:lnTo>
                  <a:lnTo>
                    <a:pt x="370319" y="2885427"/>
                  </a:lnTo>
                  <a:lnTo>
                    <a:pt x="370319" y="2849194"/>
                  </a:lnTo>
                  <a:lnTo>
                    <a:pt x="359105" y="2843517"/>
                  </a:lnTo>
                  <a:lnTo>
                    <a:pt x="329209" y="2842247"/>
                  </a:lnTo>
                  <a:lnTo>
                    <a:pt x="307708" y="2843161"/>
                  </a:lnTo>
                  <a:lnTo>
                    <a:pt x="307708" y="0"/>
                  </a:lnTo>
                  <a:lnTo>
                    <a:pt x="289420" y="0"/>
                  </a:lnTo>
                  <a:lnTo>
                    <a:pt x="289420" y="2843517"/>
                  </a:lnTo>
                  <a:lnTo>
                    <a:pt x="268605" y="2843517"/>
                  </a:lnTo>
                  <a:lnTo>
                    <a:pt x="236664" y="2848597"/>
                  </a:lnTo>
                  <a:lnTo>
                    <a:pt x="211505" y="2862567"/>
                  </a:lnTo>
                  <a:lnTo>
                    <a:pt x="201409" y="2890507"/>
                  </a:lnTo>
                  <a:lnTo>
                    <a:pt x="192684" y="2890507"/>
                  </a:lnTo>
                  <a:lnTo>
                    <a:pt x="183654" y="2891777"/>
                  </a:lnTo>
                  <a:lnTo>
                    <a:pt x="176580" y="2894317"/>
                  </a:lnTo>
                  <a:lnTo>
                    <a:pt x="173723" y="2903207"/>
                  </a:lnTo>
                  <a:lnTo>
                    <a:pt x="173570" y="2950197"/>
                  </a:lnTo>
                  <a:lnTo>
                    <a:pt x="173202" y="3016237"/>
                  </a:lnTo>
                  <a:lnTo>
                    <a:pt x="173088" y="3106407"/>
                  </a:lnTo>
                  <a:lnTo>
                    <a:pt x="159169" y="3117837"/>
                  </a:lnTo>
                  <a:lnTo>
                    <a:pt x="145973" y="3138157"/>
                  </a:lnTo>
                  <a:lnTo>
                    <a:pt x="141439" y="3161017"/>
                  </a:lnTo>
                  <a:lnTo>
                    <a:pt x="153530" y="3177527"/>
                  </a:lnTo>
                  <a:lnTo>
                    <a:pt x="150685" y="3211817"/>
                  </a:lnTo>
                  <a:lnTo>
                    <a:pt x="136690" y="3249917"/>
                  </a:lnTo>
                  <a:lnTo>
                    <a:pt x="115138" y="3290557"/>
                  </a:lnTo>
                  <a:lnTo>
                    <a:pt x="89636" y="3335007"/>
                  </a:lnTo>
                  <a:lnTo>
                    <a:pt x="63817" y="3380727"/>
                  </a:lnTo>
                  <a:lnTo>
                    <a:pt x="41262" y="3428987"/>
                  </a:lnTo>
                  <a:lnTo>
                    <a:pt x="25590" y="3477247"/>
                  </a:lnTo>
                  <a:lnTo>
                    <a:pt x="20434" y="3526777"/>
                  </a:lnTo>
                  <a:lnTo>
                    <a:pt x="6121" y="3547097"/>
                  </a:lnTo>
                  <a:lnTo>
                    <a:pt x="0" y="3576307"/>
                  </a:lnTo>
                  <a:lnTo>
                    <a:pt x="3225" y="3605517"/>
                  </a:lnTo>
                  <a:lnTo>
                    <a:pt x="17005" y="3620757"/>
                  </a:lnTo>
                  <a:lnTo>
                    <a:pt x="26390" y="3661397"/>
                  </a:lnTo>
                  <a:lnTo>
                    <a:pt x="40208" y="3698227"/>
                  </a:lnTo>
                  <a:lnTo>
                    <a:pt x="79324" y="3760457"/>
                  </a:lnTo>
                  <a:lnTo>
                    <a:pt x="130848" y="3807447"/>
                  </a:lnTo>
                  <a:lnTo>
                    <a:pt x="191300" y="3837927"/>
                  </a:lnTo>
                  <a:lnTo>
                    <a:pt x="257175" y="3854437"/>
                  </a:lnTo>
                  <a:lnTo>
                    <a:pt x="291058" y="3855707"/>
                  </a:lnTo>
                  <a:lnTo>
                    <a:pt x="324967" y="3854437"/>
                  </a:lnTo>
                  <a:lnTo>
                    <a:pt x="358495" y="3849357"/>
                  </a:lnTo>
                  <a:lnTo>
                    <a:pt x="391198" y="3840467"/>
                  </a:lnTo>
                  <a:lnTo>
                    <a:pt x="394335" y="3839197"/>
                  </a:lnTo>
                  <a:lnTo>
                    <a:pt x="422617" y="3827767"/>
                  </a:lnTo>
                  <a:lnTo>
                    <a:pt x="479920" y="3792207"/>
                  </a:lnTo>
                  <a:lnTo>
                    <a:pt x="526910" y="3742677"/>
                  </a:lnTo>
                  <a:lnTo>
                    <a:pt x="560070" y="3677907"/>
                  </a:lnTo>
                  <a:lnTo>
                    <a:pt x="570382" y="3639807"/>
                  </a:lnTo>
                  <a:lnTo>
                    <a:pt x="573849" y="3614407"/>
                  </a:lnTo>
                  <a:lnTo>
                    <a:pt x="575932" y="3599167"/>
                  </a:lnTo>
                  <a:lnTo>
                    <a:pt x="580136" y="357884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7410450" y="3710178"/>
              <a:ext cx="132715" cy="81280"/>
            </a:xfrm>
            <a:custGeom>
              <a:avLst/>
              <a:gdLst/>
              <a:ahLst/>
              <a:cxnLst/>
              <a:rect l="l" t="t" r="r" b="b"/>
              <a:pathLst>
                <a:path w="132715" h="81279">
                  <a:moveTo>
                    <a:pt x="0" y="0"/>
                  </a:moveTo>
                  <a:lnTo>
                    <a:pt x="27557" y="27051"/>
                  </a:lnTo>
                  <a:lnTo>
                    <a:pt x="60245" y="48672"/>
                  </a:lnTo>
                  <a:lnTo>
                    <a:pt x="95958" y="66151"/>
                  </a:lnTo>
                  <a:lnTo>
                    <a:pt x="132588" y="80772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6010656" y="1746503"/>
              <a:ext cx="1047115" cy="1047115"/>
            </a:xfrm>
            <a:custGeom>
              <a:avLst/>
              <a:gdLst/>
              <a:ahLst/>
              <a:cxnLst/>
              <a:rect l="l" t="t" r="r" b="b"/>
              <a:pathLst>
                <a:path w="1047115" h="1047114">
                  <a:moveTo>
                    <a:pt x="1046988" y="523494"/>
                  </a:moveTo>
                  <a:lnTo>
                    <a:pt x="1044841" y="475843"/>
                  </a:lnTo>
                  <a:lnTo>
                    <a:pt x="1038555" y="429387"/>
                  </a:lnTo>
                  <a:lnTo>
                    <a:pt x="1028280" y="384314"/>
                  </a:lnTo>
                  <a:lnTo>
                    <a:pt x="1014234" y="340817"/>
                  </a:lnTo>
                  <a:lnTo>
                    <a:pt x="996594" y="299059"/>
                  </a:lnTo>
                  <a:lnTo>
                    <a:pt x="975525" y="259257"/>
                  </a:lnTo>
                  <a:lnTo>
                    <a:pt x="951230" y="221576"/>
                  </a:lnTo>
                  <a:lnTo>
                    <a:pt x="923886" y="186194"/>
                  </a:lnTo>
                  <a:lnTo>
                    <a:pt x="893673" y="153314"/>
                  </a:lnTo>
                  <a:lnTo>
                    <a:pt x="860793" y="123101"/>
                  </a:lnTo>
                  <a:lnTo>
                    <a:pt x="825411" y="95758"/>
                  </a:lnTo>
                  <a:lnTo>
                    <a:pt x="787730" y="71462"/>
                  </a:lnTo>
                  <a:lnTo>
                    <a:pt x="747928" y="50393"/>
                  </a:lnTo>
                  <a:lnTo>
                    <a:pt x="706170" y="32753"/>
                  </a:lnTo>
                  <a:lnTo>
                    <a:pt x="662673" y="18707"/>
                  </a:lnTo>
                  <a:lnTo>
                    <a:pt x="617601" y="8432"/>
                  </a:lnTo>
                  <a:lnTo>
                    <a:pt x="571144" y="2146"/>
                  </a:lnTo>
                  <a:lnTo>
                    <a:pt x="523494" y="0"/>
                  </a:lnTo>
                  <a:lnTo>
                    <a:pt x="475830" y="2146"/>
                  </a:lnTo>
                  <a:lnTo>
                    <a:pt x="429374" y="8432"/>
                  </a:lnTo>
                  <a:lnTo>
                    <a:pt x="384302" y="18707"/>
                  </a:lnTo>
                  <a:lnTo>
                    <a:pt x="340804" y="32753"/>
                  </a:lnTo>
                  <a:lnTo>
                    <a:pt x="299046" y="50393"/>
                  </a:lnTo>
                  <a:lnTo>
                    <a:pt x="259245" y="71462"/>
                  </a:lnTo>
                  <a:lnTo>
                    <a:pt x="221564" y="95758"/>
                  </a:lnTo>
                  <a:lnTo>
                    <a:pt x="186182" y="123101"/>
                  </a:lnTo>
                  <a:lnTo>
                    <a:pt x="153301" y="153314"/>
                  </a:lnTo>
                  <a:lnTo>
                    <a:pt x="123088" y="186194"/>
                  </a:lnTo>
                  <a:lnTo>
                    <a:pt x="95745" y="221576"/>
                  </a:lnTo>
                  <a:lnTo>
                    <a:pt x="71450" y="259257"/>
                  </a:lnTo>
                  <a:lnTo>
                    <a:pt x="50380" y="299059"/>
                  </a:lnTo>
                  <a:lnTo>
                    <a:pt x="32740" y="340817"/>
                  </a:lnTo>
                  <a:lnTo>
                    <a:pt x="18694" y="384314"/>
                  </a:lnTo>
                  <a:lnTo>
                    <a:pt x="8420" y="429387"/>
                  </a:lnTo>
                  <a:lnTo>
                    <a:pt x="2133" y="475843"/>
                  </a:lnTo>
                  <a:lnTo>
                    <a:pt x="0" y="523494"/>
                  </a:lnTo>
                  <a:lnTo>
                    <a:pt x="2133" y="571157"/>
                  </a:lnTo>
                  <a:lnTo>
                    <a:pt x="8420" y="617613"/>
                  </a:lnTo>
                  <a:lnTo>
                    <a:pt x="18694" y="662686"/>
                  </a:lnTo>
                  <a:lnTo>
                    <a:pt x="32740" y="706183"/>
                  </a:lnTo>
                  <a:lnTo>
                    <a:pt x="50380" y="747941"/>
                  </a:lnTo>
                  <a:lnTo>
                    <a:pt x="71450" y="787742"/>
                  </a:lnTo>
                  <a:lnTo>
                    <a:pt x="95745" y="825423"/>
                  </a:lnTo>
                  <a:lnTo>
                    <a:pt x="123088" y="860806"/>
                  </a:lnTo>
                  <a:lnTo>
                    <a:pt x="153301" y="893686"/>
                  </a:lnTo>
                  <a:lnTo>
                    <a:pt x="186182" y="923899"/>
                  </a:lnTo>
                  <a:lnTo>
                    <a:pt x="221564" y="951242"/>
                  </a:lnTo>
                  <a:lnTo>
                    <a:pt x="259245" y="975537"/>
                  </a:lnTo>
                  <a:lnTo>
                    <a:pt x="299046" y="996607"/>
                  </a:lnTo>
                  <a:lnTo>
                    <a:pt x="340804" y="1014247"/>
                  </a:lnTo>
                  <a:lnTo>
                    <a:pt x="384302" y="1028293"/>
                  </a:lnTo>
                  <a:lnTo>
                    <a:pt x="429374" y="1038567"/>
                  </a:lnTo>
                  <a:lnTo>
                    <a:pt x="475830" y="1044854"/>
                  </a:lnTo>
                  <a:lnTo>
                    <a:pt x="523494" y="1046988"/>
                  </a:lnTo>
                  <a:lnTo>
                    <a:pt x="571144" y="1044854"/>
                  </a:lnTo>
                  <a:lnTo>
                    <a:pt x="617601" y="1038567"/>
                  </a:lnTo>
                  <a:lnTo>
                    <a:pt x="662673" y="1028293"/>
                  </a:lnTo>
                  <a:lnTo>
                    <a:pt x="706170" y="1014247"/>
                  </a:lnTo>
                  <a:lnTo>
                    <a:pt x="747928" y="996607"/>
                  </a:lnTo>
                  <a:lnTo>
                    <a:pt x="787730" y="975537"/>
                  </a:lnTo>
                  <a:lnTo>
                    <a:pt x="825411" y="951242"/>
                  </a:lnTo>
                  <a:lnTo>
                    <a:pt x="860793" y="923899"/>
                  </a:lnTo>
                  <a:lnTo>
                    <a:pt x="893673" y="893686"/>
                  </a:lnTo>
                  <a:lnTo>
                    <a:pt x="923886" y="860806"/>
                  </a:lnTo>
                  <a:lnTo>
                    <a:pt x="951230" y="825423"/>
                  </a:lnTo>
                  <a:lnTo>
                    <a:pt x="975525" y="787742"/>
                  </a:lnTo>
                  <a:lnTo>
                    <a:pt x="996594" y="747941"/>
                  </a:lnTo>
                  <a:lnTo>
                    <a:pt x="1014234" y="706183"/>
                  </a:lnTo>
                  <a:lnTo>
                    <a:pt x="1028280" y="662686"/>
                  </a:lnTo>
                  <a:lnTo>
                    <a:pt x="1038555" y="617613"/>
                  </a:lnTo>
                  <a:lnTo>
                    <a:pt x="1044841" y="571157"/>
                  </a:lnTo>
                  <a:lnTo>
                    <a:pt x="1046988" y="523494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6406832" y="1496949"/>
              <a:ext cx="234515" cy="2419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6350550" y="1720088"/>
              <a:ext cx="354965" cy="250825"/>
            </a:xfrm>
            <a:custGeom>
              <a:avLst/>
              <a:gdLst/>
              <a:ahLst/>
              <a:cxnLst/>
              <a:rect l="l" t="t" r="r" b="b"/>
              <a:pathLst>
                <a:path w="354965" h="250825">
                  <a:moveTo>
                    <a:pt x="185250" y="0"/>
                  </a:moveTo>
                  <a:lnTo>
                    <a:pt x="131270" y="2369"/>
                  </a:lnTo>
                  <a:lnTo>
                    <a:pt x="87978" y="16146"/>
                  </a:lnTo>
                  <a:lnTo>
                    <a:pt x="54464" y="39761"/>
                  </a:lnTo>
                  <a:lnTo>
                    <a:pt x="29818" y="71643"/>
                  </a:lnTo>
                  <a:lnTo>
                    <a:pt x="13132" y="110223"/>
                  </a:lnTo>
                  <a:lnTo>
                    <a:pt x="3495" y="153929"/>
                  </a:lnTo>
                  <a:lnTo>
                    <a:pt x="0" y="201193"/>
                  </a:lnTo>
                  <a:lnTo>
                    <a:pt x="1735" y="250444"/>
                  </a:lnTo>
                  <a:lnTo>
                    <a:pt x="51997" y="250047"/>
                  </a:lnTo>
                  <a:lnTo>
                    <a:pt x="150905" y="250000"/>
                  </a:lnTo>
                  <a:lnTo>
                    <a:pt x="200120" y="249604"/>
                  </a:lnTo>
                  <a:lnTo>
                    <a:pt x="249555" y="248461"/>
                  </a:lnTo>
                  <a:lnTo>
                    <a:pt x="299495" y="246198"/>
                  </a:lnTo>
                  <a:lnTo>
                    <a:pt x="350223" y="242443"/>
                  </a:lnTo>
                  <a:lnTo>
                    <a:pt x="354756" y="190957"/>
                  </a:lnTo>
                  <a:lnTo>
                    <a:pt x="353646" y="143196"/>
                  </a:lnTo>
                  <a:lnTo>
                    <a:pt x="346122" y="100322"/>
                  </a:lnTo>
                  <a:lnTo>
                    <a:pt x="331411" y="63500"/>
                  </a:lnTo>
                  <a:lnTo>
                    <a:pt x="277339" y="12664"/>
                  </a:lnTo>
                  <a:lnTo>
                    <a:pt x="236433" y="978"/>
                  </a:lnTo>
                  <a:lnTo>
                    <a:pt x="185250" y="0"/>
                  </a:lnTo>
                  <a:close/>
                </a:path>
              </a:pathLst>
            </a:custGeom>
            <a:solidFill>
              <a:srgbClr val="E2EA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6318027" y="1972105"/>
              <a:ext cx="422275" cy="591820"/>
            </a:xfrm>
            <a:custGeom>
              <a:avLst/>
              <a:gdLst/>
              <a:ahLst/>
              <a:cxnLst/>
              <a:rect l="l" t="t" r="r" b="b"/>
              <a:pathLst>
                <a:path w="422275" h="591819">
                  <a:moveTo>
                    <a:pt x="274970" y="0"/>
                  </a:moveTo>
                  <a:lnTo>
                    <a:pt x="258286" y="1474"/>
                  </a:lnTo>
                  <a:lnTo>
                    <a:pt x="259706" y="44944"/>
                  </a:lnTo>
                  <a:lnTo>
                    <a:pt x="264640" y="77940"/>
                  </a:lnTo>
                  <a:lnTo>
                    <a:pt x="271085" y="102097"/>
                  </a:lnTo>
                  <a:lnTo>
                    <a:pt x="277040" y="119051"/>
                  </a:lnTo>
                  <a:lnTo>
                    <a:pt x="280500" y="130438"/>
                  </a:lnTo>
                  <a:lnTo>
                    <a:pt x="279464" y="137892"/>
                  </a:lnTo>
                  <a:lnTo>
                    <a:pt x="271929" y="143050"/>
                  </a:lnTo>
                  <a:lnTo>
                    <a:pt x="255893" y="147547"/>
                  </a:lnTo>
                  <a:lnTo>
                    <a:pt x="190304" y="161103"/>
                  </a:lnTo>
                  <a:lnTo>
                    <a:pt x="136747" y="173432"/>
                  </a:lnTo>
                  <a:lnTo>
                    <a:pt x="125776" y="151712"/>
                  </a:lnTo>
                  <a:lnTo>
                    <a:pt x="135391" y="120189"/>
                  </a:lnTo>
                  <a:lnTo>
                    <a:pt x="153261" y="82687"/>
                  </a:lnTo>
                  <a:lnTo>
                    <a:pt x="167052" y="43026"/>
                  </a:lnTo>
                  <a:lnTo>
                    <a:pt x="164433" y="5030"/>
                  </a:lnTo>
                  <a:lnTo>
                    <a:pt x="93192" y="5673"/>
                  </a:lnTo>
                  <a:lnTo>
                    <a:pt x="74390" y="6173"/>
                  </a:lnTo>
                  <a:lnTo>
                    <a:pt x="75842" y="31851"/>
                  </a:lnTo>
                  <a:lnTo>
                    <a:pt x="74009" y="62339"/>
                  </a:lnTo>
                  <a:lnTo>
                    <a:pt x="65317" y="92398"/>
                  </a:lnTo>
                  <a:lnTo>
                    <a:pt x="46196" y="116790"/>
                  </a:lnTo>
                  <a:lnTo>
                    <a:pt x="30017" y="132464"/>
                  </a:lnTo>
                  <a:lnTo>
                    <a:pt x="20208" y="153604"/>
                  </a:lnTo>
                  <a:lnTo>
                    <a:pt x="21996" y="173100"/>
                  </a:lnTo>
                  <a:lnTo>
                    <a:pt x="40608" y="183846"/>
                  </a:lnTo>
                  <a:lnTo>
                    <a:pt x="44418" y="183592"/>
                  </a:lnTo>
                  <a:lnTo>
                    <a:pt x="47720" y="186513"/>
                  </a:lnTo>
                  <a:lnTo>
                    <a:pt x="48228" y="194133"/>
                  </a:lnTo>
                  <a:lnTo>
                    <a:pt x="45307" y="197562"/>
                  </a:lnTo>
                  <a:lnTo>
                    <a:pt x="41497" y="197816"/>
                  </a:lnTo>
                  <a:lnTo>
                    <a:pt x="14259" y="216152"/>
                  </a:lnTo>
                  <a:lnTo>
                    <a:pt x="0" y="245536"/>
                  </a:lnTo>
                  <a:lnTo>
                    <a:pt x="3599" y="275540"/>
                  </a:lnTo>
                  <a:lnTo>
                    <a:pt x="29940" y="295733"/>
                  </a:lnTo>
                  <a:lnTo>
                    <a:pt x="31845" y="302718"/>
                  </a:lnTo>
                  <a:lnTo>
                    <a:pt x="35655" y="312116"/>
                  </a:lnTo>
                  <a:lnTo>
                    <a:pt x="37306" y="319101"/>
                  </a:lnTo>
                  <a:lnTo>
                    <a:pt x="22693" y="330102"/>
                  </a:lnTo>
                  <a:lnTo>
                    <a:pt x="9651" y="342151"/>
                  </a:lnTo>
                  <a:lnTo>
                    <a:pt x="1230" y="355534"/>
                  </a:lnTo>
                  <a:lnTo>
                    <a:pt x="476" y="370536"/>
                  </a:lnTo>
                  <a:lnTo>
                    <a:pt x="4065" y="381513"/>
                  </a:lnTo>
                  <a:lnTo>
                    <a:pt x="11668" y="390062"/>
                  </a:lnTo>
                  <a:lnTo>
                    <a:pt x="22818" y="395896"/>
                  </a:lnTo>
                  <a:lnTo>
                    <a:pt x="37052" y="398730"/>
                  </a:lnTo>
                  <a:lnTo>
                    <a:pt x="40820" y="408229"/>
                  </a:lnTo>
                  <a:lnTo>
                    <a:pt x="25860" y="424908"/>
                  </a:lnTo>
                  <a:lnTo>
                    <a:pt x="9066" y="447897"/>
                  </a:lnTo>
                  <a:lnTo>
                    <a:pt x="7334" y="476327"/>
                  </a:lnTo>
                  <a:lnTo>
                    <a:pt x="26342" y="500917"/>
                  </a:lnTo>
                  <a:lnTo>
                    <a:pt x="58054" y="507315"/>
                  </a:lnTo>
                  <a:lnTo>
                    <a:pt x="94220" y="503616"/>
                  </a:lnTo>
                  <a:lnTo>
                    <a:pt x="126587" y="497917"/>
                  </a:lnTo>
                  <a:lnTo>
                    <a:pt x="155192" y="492140"/>
                  </a:lnTo>
                  <a:lnTo>
                    <a:pt x="168007" y="493580"/>
                  </a:lnTo>
                  <a:lnTo>
                    <a:pt x="169260" y="500789"/>
                  </a:lnTo>
                  <a:lnTo>
                    <a:pt x="163177" y="512322"/>
                  </a:lnTo>
                  <a:lnTo>
                    <a:pt x="153987" y="526730"/>
                  </a:lnTo>
                  <a:lnTo>
                    <a:pt x="145917" y="542567"/>
                  </a:lnTo>
                  <a:lnTo>
                    <a:pt x="143195" y="558386"/>
                  </a:lnTo>
                  <a:lnTo>
                    <a:pt x="150048" y="572739"/>
                  </a:lnTo>
                  <a:lnTo>
                    <a:pt x="170704" y="584180"/>
                  </a:lnTo>
                  <a:lnTo>
                    <a:pt x="209391" y="591262"/>
                  </a:lnTo>
                  <a:lnTo>
                    <a:pt x="257950" y="581040"/>
                  </a:lnTo>
                  <a:lnTo>
                    <a:pt x="307451" y="567783"/>
                  </a:lnTo>
                  <a:lnTo>
                    <a:pt x="354212" y="548739"/>
                  </a:lnTo>
                  <a:lnTo>
                    <a:pt x="394557" y="521158"/>
                  </a:lnTo>
                  <a:lnTo>
                    <a:pt x="406314" y="493996"/>
                  </a:lnTo>
                  <a:lnTo>
                    <a:pt x="402415" y="471977"/>
                  </a:lnTo>
                  <a:lnTo>
                    <a:pt x="386681" y="454578"/>
                  </a:lnTo>
                  <a:lnTo>
                    <a:pt x="362934" y="441275"/>
                  </a:lnTo>
                  <a:lnTo>
                    <a:pt x="387699" y="413970"/>
                  </a:lnTo>
                  <a:lnTo>
                    <a:pt x="394080" y="400163"/>
                  </a:lnTo>
                  <a:lnTo>
                    <a:pt x="393033" y="380950"/>
                  </a:lnTo>
                  <a:lnTo>
                    <a:pt x="378086" y="356256"/>
                  </a:lnTo>
                  <a:lnTo>
                    <a:pt x="353758" y="346184"/>
                  </a:lnTo>
                  <a:lnTo>
                    <a:pt x="336240" y="341016"/>
                  </a:lnTo>
                  <a:lnTo>
                    <a:pt x="341725" y="331039"/>
                  </a:lnTo>
                  <a:lnTo>
                    <a:pt x="386734" y="317857"/>
                  </a:lnTo>
                  <a:lnTo>
                    <a:pt x="410146" y="291399"/>
                  </a:lnTo>
                  <a:lnTo>
                    <a:pt x="405697" y="262727"/>
                  </a:lnTo>
                  <a:lnTo>
                    <a:pt x="367125" y="242901"/>
                  </a:lnTo>
                  <a:lnTo>
                    <a:pt x="361664" y="242901"/>
                  </a:lnTo>
                  <a:lnTo>
                    <a:pt x="355949" y="242393"/>
                  </a:lnTo>
                  <a:lnTo>
                    <a:pt x="355949" y="236043"/>
                  </a:lnTo>
                  <a:lnTo>
                    <a:pt x="368139" y="227790"/>
                  </a:lnTo>
                  <a:lnTo>
                    <a:pt x="387270" y="223645"/>
                  </a:lnTo>
                  <a:lnTo>
                    <a:pt x="407187" y="217380"/>
                  </a:lnTo>
                  <a:lnTo>
                    <a:pt x="421735" y="202769"/>
                  </a:lnTo>
                  <a:lnTo>
                    <a:pt x="421885" y="171196"/>
                  </a:lnTo>
                  <a:lnTo>
                    <a:pt x="407249" y="146097"/>
                  </a:lnTo>
                  <a:lnTo>
                    <a:pt x="384749" y="124132"/>
                  </a:lnTo>
                  <a:lnTo>
                    <a:pt x="361306" y="101963"/>
                  </a:lnTo>
                  <a:lnTo>
                    <a:pt x="343845" y="76250"/>
                  </a:lnTo>
                  <a:lnTo>
                    <a:pt x="339285" y="43655"/>
                  </a:lnTo>
                  <a:lnTo>
                    <a:pt x="354552" y="839"/>
                  </a:lnTo>
                  <a:lnTo>
                    <a:pt x="329295" y="1099"/>
                  </a:lnTo>
                  <a:lnTo>
                    <a:pt x="300704" y="347"/>
                  </a:lnTo>
                  <a:lnTo>
                    <a:pt x="274970" y="0"/>
                  </a:lnTo>
                  <a:close/>
                </a:path>
              </a:pathLst>
            </a:custGeom>
            <a:solidFill>
              <a:srgbClr val="CFE4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6310782" y="0"/>
              <a:ext cx="438784" cy="2572385"/>
            </a:xfrm>
            <a:custGeom>
              <a:avLst/>
              <a:gdLst/>
              <a:ahLst/>
              <a:cxnLst/>
              <a:rect l="l" t="t" r="r" b="b"/>
              <a:pathLst>
                <a:path w="438784" h="2572385">
                  <a:moveTo>
                    <a:pt x="438569" y="2166899"/>
                  </a:moveTo>
                  <a:lnTo>
                    <a:pt x="430758" y="2127529"/>
                  </a:lnTo>
                  <a:lnTo>
                    <a:pt x="415302" y="2112988"/>
                  </a:lnTo>
                  <a:lnTo>
                    <a:pt x="415302" y="2152929"/>
                  </a:lnTo>
                  <a:lnTo>
                    <a:pt x="410794" y="2175789"/>
                  </a:lnTo>
                  <a:lnTo>
                    <a:pt x="384911" y="2188489"/>
                  </a:lnTo>
                  <a:lnTo>
                    <a:pt x="385038" y="2188489"/>
                  </a:lnTo>
                  <a:lnTo>
                    <a:pt x="336753" y="2199919"/>
                  </a:lnTo>
                  <a:lnTo>
                    <a:pt x="289636" y="2208809"/>
                  </a:lnTo>
                  <a:lnTo>
                    <a:pt x="50139" y="2259609"/>
                  </a:lnTo>
                  <a:lnTo>
                    <a:pt x="41338" y="2258339"/>
                  </a:lnTo>
                  <a:lnTo>
                    <a:pt x="32499" y="2253259"/>
                  </a:lnTo>
                  <a:lnTo>
                    <a:pt x="24828" y="2246909"/>
                  </a:lnTo>
                  <a:lnTo>
                    <a:pt x="19532" y="2239289"/>
                  </a:lnTo>
                  <a:lnTo>
                    <a:pt x="18757" y="2213889"/>
                  </a:lnTo>
                  <a:lnTo>
                    <a:pt x="38519" y="2193569"/>
                  </a:lnTo>
                  <a:lnTo>
                    <a:pt x="73964" y="2175789"/>
                  </a:lnTo>
                  <a:lnTo>
                    <a:pt x="120205" y="2161819"/>
                  </a:lnTo>
                  <a:lnTo>
                    <a:pt x="172389" y="2150389"/>
                  </a:lnTo>
                  <a:lnTo>
                    <a:pt x="225653" y="2141499"/>
                  </a:lnTo>
                  <a:lnTo>
                    <a:pt x="232714" y="2140229"/>
                  </a:lnTo>
                  <a:lnTo>
                    <a:pt x="315950" y="2124989"/>
                  </a:lnTo>
                  <a:lnTo>
                    <a:pt x="343255" y="2117369"/>
                  </a:lnTo>
                  <a:lnTo>
                    <a:pt x="349707" y="2112289"/>
                  </a:lnTo>
                  <a:lnTo>
                    <a:pt x="351358" y="2105939"/>
                  </a:lnTo>
                  <a:lnTo>
                    <a:pt x="351701" y="2104669"/>
                  </a:lnTo>
                  <a:lnTo>
                    <a:pt x="349110" y="2098319"/>
                  </a:lnTo>
                  <a:lnTo>
                    <a:pt x="341858" y="2097049"/>
                  </a:lnTo>
                  <a:lnTo>
                    <a:pt x="305536" y="2105939"/>
                  </a:lnTo>
                  <a:lnTo>
                    <a:pt x="289699" y="2076729"/>
                  </a:lnTo>
                  <a:lnTo>
                    <a:pt x="284441" y="2060143"/>
                  </a:lnTo>
                  <a:lnTo>
                    <a:pt x="284441" y="2109749"/>
                  </a:lnTo>
                  <a:lnTo>
                    <a:pt x="142087" y="2140229"/>
                  </a:lnTo>
                  <a:lnTo>
                    <a:pt x="142341" y="2114829"/>
                  </a:lnTo>
                  <a:lnTo>
                    <a:pt x="160769" y="2080539"/>
                  </a:lnTo>
                  <a:lnTo>
                    <a:pt x="178930" y="2036089"/>
                  </a:lnTo>
                  <a:lnTo>
                    <a:pt x="178409" y="1980209"/>
                  </a:lnTo>
                  <a:lnTo>
                    <a:pt x="258419" y="1978939"/>
                  </a:lnTo>
                  <a:lnTo>
                    <a:pt x="256247" y="2011959"/>
                  </a:lnTo>
                  <a:lnTo>
                    <a:pt x="259918" y="2046249"/>
                  </a:lnTo>
                  <a:lnTo>
                    <a:pt x="269290" y="2079269"/>
                  </a:lnTo>
                  <a:lnTo>
                    <a:pt x="284187" y="2109749"/>
                  </a:lnTo>
                  <a:lnTo>
                    <a:pt x="284441" y="2109749"/>
                  </a:lnTo>
                  <a:lnTo>
                    <a:pt x="284441" y="2060143"/>
                  </a:lnTo>
                  <a:lnTo>
                    <a:pt x="279641" y="2044979"/>
                  </a:lnTo>
                  <a:lnTo>
                    <a:pt x="275513" y="2011959"/>
                  </a:lnTo>
                  <a:lnTo>
                    <a:pt x="277469" y="1978939"/>
                  </a:lnTo>
                  <a:lnTo>
                    <a:pt x="349478" y="1977669"/>
                  </a:lnTo>
                  <a:lnTo>
                    <a:pt x="335940" y="2013229"/>
                  </a:lnTo>
                  <a:lnTo>
                    <a:pt x="338391" y="2051329"/>
                  </a:lnTo>
                  <a:lnTo>
                    <a:pt x="354799" y="2085619"/>
                  </a:lnTo>
                  <a:lnTo>
                    <a:pt x="383133" y="2111019"/>
                  </a:lnTo>
                  <a:lnTo>
                    <a:pt x="404177" y="2128799"/>
                  </a:lnTo>
                  <a:lnTo>
                    <a:pt x="415302" y="2152929"/>
                  </a:lnTo>
                  <a:lnTo>
                    <a:pt x="415302" y="2112988"/>
                  </a:lnTo>
                  <a:lnTo>
                    <a:pt x="399719" y="2098319"/>
                  </a:lnTo>
                  <a:lnTo>
                    <a:pt x="369544" y="2069109"/>
                  </a:lnTo>
                  <a:lnTo>
                    <a:pt x="354025" y="2032279"/>
                  </a:lnTo>
                  <a:lnTo>
                    <a:pt x="367004" y="1978939"/>
                  </a:lnTo>
                  <a:lnTo>
                    <a:pt x="370090" y="1977669"/>
                  </a:lnTo>
                  <a:lnTo>
                    <a:pt x="373189" y="1976399"/>
                  </a:lnTo>
                  <a:lnTo>
                    <a:pt x="385064" y="1975129"/>
                  </a:lnTo>
                  <a:lnTo>
                    <a:pt x="396036" y="1968779"/>
                  </a:lnTo>
                  <a:lnTo>
                    <a:pt x="397776" y="1962429"/>
                  </a:lnTo>
                  <a:lnTo>
                    <a:pt x="399516" y="1956079"/>
                  </a:lnTo>
                  <a:lnTo>
                    <a:pt x="403707" y="1907819"/>
                  </a:lnTo>
                  <a:lnTo>
                    <a:pt x="402856" y="1858289"/>
                  </a:lnTo>
                  <a:lnTo>
                    <a:pt x="393915" y="1810029"/>
                  </a:lnTo>
                  <a:lnTo>
                    <a:pt x="386461" y="1794014"/>
                  </a:lnTo>
                  <a:lnTo>
                    <a:pt x="386461" y="1907819"/>
                  </a:lnTo>
                  <a:lnTo>
                    <a:pt x="380593" y="1956079"/>
                  </a:lnTo>
                  <a:lnTo>
                    <a:pt x="160375" y="1960308"/>
                  </a:lnTo>
                  <a:lnTo>
                    <a:pt x="160375" y="2034819"/>
                  </a:lnTo>
                  <a:lnTo>
                    <a:pt x="142963" y="2075459"/>
                  </a:lnTo>
                  <a:lnTo>
                    <a:pt x="124040" y="2109749"/>
                  </a:lnTo>
                  <a:lnTo>
                    <a:pt x="120878" y="2145309"/>
                  </a:lnTo>
                  <a:lnTo>
                    <a:pt x="98679" y="2150389"/>
                  </a:lnTo>
                  <a:lnTo>
                    <a:pt x="71513" y="2154199"/>
                  </a:lnTo>
                  <a:lnTo>
                    <a:pt x="48234" y="2149119"/>
                  </a:lnTo>
                  <a:lnTo>
                    <a:pt x="37693" y="2131339"/>
                  </a:lnTo>
                  <a:lnTo>
                    <a:pt x="37820" y="2131339"/>
                  </a:lnTo>
                  <a:lnTo>
                    <a:pt x="63246" y="2094509"/>
                  </a:lnTo>
                  <a:lnTo>
                    <a:pt x="83629" y="2070379"/>
                  </a:lnTo>
                  <a:lnTo>
                    <a:pt x="95389" y="2038629"/>
                  </a:lnTo>
                  <a:lnTo>
                    <a:pt x="94970" y="1982749"/>
                  </a:lnTo>
                  <a:lnTo>
                    <a:pt x="94970" y="1981479"/>
                  </a:lnTo>
                  <a:lnTo>
                    <a:pt x="158978" y="1980209"/>
                  </a:lnTo>
                  <a:lnTo>
                    <a:pt x="160375" y="2034819"/>
                  </a:lnTo>
                  <a:lnTo>
                    <a:pt x="160375" y="1960308"/>
                  </a:lnTo>
                  <a:lnTo>
                    <a:pt x="49123" y="1962429"/>
                  </a:lnTo>
                  <a:lnTo>
                    <a:pt x="48653" y="1919249"/>
                  </a:lnTo>
                  <a:lnTo>
                    <a:pt x="52527" y="1874799"/>
                  </a:lnTo>
                  <a:lnTo>
                    <a:pt x="62560" y="1831619"/>
                  </a:lnTo>
                  <a:lnTo>
                    <a:pt x="80594" y="1792249"/>
                  </a:lnTo>
                  <a:lnTo>
                    <a:pt x="108445" y="1760499"/>
                  </a:lnTo>
                  <a:lnTo>
                    <a:pt x="147929" y="1737639"/>
                  </a:lnTo>
                  <a:lnTo>
                    <a:pt x="196748" y="1726209"/>
                  </a:lnTo>
                  <a:lnTo>
                    <a:pt x="240690" y="1723669"/>
                  </a:lnTo>
                  <a:lnTo>
                    <a:pt x="279450" y="1728749"/>
                  </a:lnTo>
                  <a:lnTo>
                    <a:pt x="340220" y="1763039"/>
                  </a:lnTo>
                  <a:lnTo>
                    <a:pt x="376682" y="1823999"/>
                  </a:lnTo>
                  <a:lnTo>
                    <a:pt x="385051" y="1863369"/>
                  </a:lnTo>
                  <a:lnTo>
                    <a:pt x="386461" y="1907819"/>
                  </a:lnTo>
                  <a:lnTo>
                    <a:pt x="386461" y="1794014"/>
                  </a:lnTo>
                  <a:lnTo>
                    <a:pt x="373824" y="1766849"/>
                  </a:lnTo>
                  <a:lnTo>
                    <a:pt x="339572" y="1732559"/>
                  </a:lnTo>
                  <a:lnTo>
                    <a:pt x="339991" y="1723669"/>
                  </a:lnTo>
                  <a:lnTo>
                    <a:pt x="340106" y="1721129"/>
                  </a:lnTo>
                  <a:lnTo>
                    <a:pt x="341439" y="1693189"/>
                  </a:lnTo>
                  <a:lnTo>
                    <a:pt x="342188" y="1651279"/>
                  </a:lnTo>
                  <a:lnTo>
                    <a:pt x="342392" y="1639849"/>
                  </a:lnTo>
                  <a:lnTo>
                    <a:pt x="338201" y="1585239"/>
                  </a:lnTo>
                  <a:lnTo>
                    <a:pt x="336956" y="1581429"/>
                  </a:lnTo>
                  <a:lnTo>
                    <a:pt x="326669" y="1549679"/>
                  </a:lnTo>
                  <a:lnTo>
                    <a:pt x="324612" y="1543329"/>
                  </a:lnTo>
                  <a:lnTo>
                    <a:pt x="321030" y="1541335"/>
                  </a:lnTo>
                  <a:lnTo>
                    <a:pt x="321030" y="1721129"/>
                  </a:lnTo>
                  <a:lnTo>
                    <a:pt x="270484" y="1708429"/>
                  </a:lnTo>
                  <a:lnTo>
                    <a:pt x="218821" y="1704619"/>
                  </a:lnTo>
                  <a:lnTo>
                    <a:pt x="167678" y="1713509"/>
                  </a:lnTo>
                  <a:lnTo>
                    <a:pt x="118719" y="1731289"/>
                  </a:lnTo>
                  <a:lnTo>
                    <a:pt x="117805" y="1723669"/>
                  </a:lnTo>
                  <a:lnTo>
                    <a:pt x="116979" y="1716049"/>
                  </a:lnTo>
                  <a:lnTo>
                    <a:pt x="116230" y="1708429"/>
                  </a:lnTo>
                  <a:lnTo>
                    <a:pt x="115544" y="1702079"/>
                  </a:lnTo>
                  <a:lnTo>
                    <a:pt x="196723" y="1681759"/>
                  </a:lnTo>
                  <a:lnTo>
                    <a:pt x="318490" y="1651279"/>
                  </a:lnTo>
                  <a:lnTo>
                    <a:pt x="321030" y="1721129"/>
                  </a:lnTo>
                  <a:lnTo>
                    <a:pt x="321030" y="1541335"/>
                  </a:lnTo>
                  <a:lnTo>
                    <a:pt x="317855" y="1539544"/>
                  </a:lnTo>
                  <a:lnTo>
                    <a:pt x="317855" y="1630959"/>
                  </a:lnTo>
                  <a:lnTo>
                    <a:pt x="113893" y="1681759"/>
                  </a:lnTo>
                  <a:lnTo>
                    <a:pt x="113334" y="1671599"/>
                  </a:lnTo>
                  <a:lnTo>
                    <a:pt x="112979" y="1662709"/>
                  </a:lnTo>
                  <a:lnTo>
                    <a:pt x="112788" y="1651279"/>
                  </a:lnTo>
                  <a:lnTo>
                    <a:pt x="112750" y="1642389"/>
                  </a:lnTo>
                  <a:lnTo>
                    <a:pt x="163258" y="1630959"/>
                  </a:lnTo>
                  <a:lnTo>
                    <a:pt x="174993" y="1627149"/>
                  </a:lnTo>
                  <a:lnTo>
                    <a:pt x="214096" y="1614449"/>
                  </a:lnTo>
                  <a:lnTo>
                    <a:pt x="265010" y="1596669"/>
                  </a:lnTo>
                  <a:lnTo>
                    <a:pt x="315823" y="1581429"/>
                  </a:lnTo>
                  <a:lnTo>
                    <a:pt x="316064" y="1581429"/>
                  </a:lnTo>
                  <a:lnTo>
                    <a:pt x="317373" y="1618259"/>
                  </a:lnTo>
                  <a:lnTo>
                    <a:pt x="317855" y="1630959"/>
                  </a:lnTo>
                  <a:lnTo>
                    <a:pt x="317855" y="1539544"/>
                  </a:lnTo>
                  <a:lnTo>
                    <a:pt x="314934" y="1537919"/>
                  </a:lnTo>
                  <a:lnTo>
                    <a:pt x="314934" y="1561109"/>
                  </a:lnTo>
                  <a:lnTo>
                    <a:pt x="213550" y="1594129"/>
                  </a:lnTo>
                  <a:lnTo>
                    <a:pt x="162941" y="1609369"/>
                  </a:lnTo>
                  <a:lnTo>
                    <a:pt x="113131" y="1627149"/>
                  </a:lnTo>
                  <a:lnTo>
                    <a:pt x="113474" y="1614449"/>
                  </a:lnTo>
                  <a:lnTo>
                    <a:pt x="113563" y="1596669"/>
                  </a:lnTo>
                  <a:lnTo>
                    <a:pt x="115023" y="1580159"/>
                  </a:lnTo>
                  <a:lnTo>
                    <a:pt x="119735" y="1566189"/>
                  </a:lnTo>
                  <a:lnTo>
                    <a:pt x="120116" y="1566189"/>
                  </a:lnTo>
                  <a:lnTo>
                    <a:pt x="151815" y="1563649"/>
                  </a:lnTo>
                  <a:lnTo>
                    <a:pt x="202552" y="1556029"/>
                  </a:lnTo>
                  <a:lnTo>
                    <a:pt x="256908" y="1549679"/>
                  </a:lnTo>
                  <a:lnTo>
                    <a:pt x="299491" y="1549679"/>
                  </a:lnTo>
                  <a:lnTo>
                    <a:pt x="314934" y="1561109"/>
                  </a:lnTo>
                  <a:lnTo>
                    <a:pt x="314934" y="1537919"/>
                  </a:lnTo>
                  <a:lnTo>
                    <a:pt x="297408" y="1528089"/>
                  </a:lnTo>
                  <a:lnTo>
                    <a:pt x="277723" y="1507515"/>
                  </a:lnTo>
                  <a:lnTo>
                    <a:pt x="277723" y="1529359"/>
                  </a:lnTo>
                  <a:lnTo>
                    <a:pt x="177241" y="1540789"/>
                  </a:lnTo>
                  <a:lnTo>
                    <a:pt x="143738" y="1543329"/>
                  </a:lnTo>
                  <a:lnTo>
                    <a:pt x="152069" y="1525549"/>
                  </a:lnTo>
                  <a:lnTo>
                    <a:pt x="168986" y="1515389"/>
                  </a:lnTo>
                  <a:lnTo>
                    <a:pt x="189788" y="1510309"/>
                  </a:lnTo>
                  <a:lnTo>
                    <a:pt x="209765" y="1507769"/>
                  </a:lnTo>
                  <a:lnTo>
                    <a:pt x="210032" y="1507769"/>
                  </a:lnTo>
                  <a:lnTo>
                    <a:pt x="228600" y="1506499"/>
                  </a:lnTo>
                  <a:lnTo>
                    <a:pt x="249021" y="1507769"/>
                  </a:lnTo>
                  <a:lnTo>
                    <a:pt x="266852" y="1515389"/>
                  </a:lnTo>
                  <a:lnTo>
                    <a:pt x="277723" y="1529359"/>
                  </a:lnTo>
                  <a:lnTo>
                    <a:pt x="277723" y="1507515"/>
                  </a:lnTo>
                  <a:lnTo>
                    <a:pt x="276758" y="1506499"/>
                  </a:lnTo>
                  <a:lnTo>
                    <a:pt x="271907" y="1501419"/>
                  </a:lnTo>
                  <a:lnTo>
                    <a:pt x="228917" y="1489989"/>
                  </a:lnTo>
                  <a:lnTo>
                    <a:pt x="221081" y="1490624"/>
                  </a:lnTo>
                  <a:lnTo>
                    <a:pt x="221081" y="0"/>
                  </a:lnTo>
                  <a:lnTo>
                    <a:pt x="202793" y="0"/>
                  </a:lnTo>
                  <a:lnTo>
                    <a:pt x="202793" y="1492084"/>
                  </a:lnTo>
                  <a:lnTo>
                    <a:pt x="181406" y="1493799"/>
                  </a:lnTo>
                  <a:lnTo>
                    <a:pt x="142379" y="1511579"/>
                  </a:lnTo>
                  <a:lnTo>
                    <a:pt x="124815" y="1545869"/>
                  </a:lnTo>
                  <a:lnTo>
                    <a:pt x="101473" y="1564919"/>
                  </a:lnTo>
                  <a:lnTo>
                    <a:pt x="92697" y="1605559"/>
                  </a:lnTo>
                  <a:lnTo>
                    <a:pt x="93167" y="1657629"/>
                  </a:lnTo>
                  <a:lnTo>
                    <a:pt x="97548" y="1708429"/>
                  </a:lnTo>
                  <a:lnTo>
                    <a:pt x="100558" y="1743989"/>
                  </a:lnTo>
                  <a:lnTo>
                    <a:pt x="67132" y="1778279"/>
                  </a:lnTo>
                  <a:lnTo>
                    <a:pt x="45923" y="1821459"/>
                  </a:lnTo>
                  <a:lnTo>
                    <a:pt x="34366" y="1868449"/>
                  </a:lnTo>
                  <a:lnTo>
                    <a:pt x="29895" y="1917979"/>
                  </a:lnTo>
                  <a:lnTo>
                    <a:pt x="29946" y="1966239"/>
                  </a:lnTo>
                  <a:lnTo>
                    <a:pt x="35318" y="1980209"/>
                  </a:lnTo>
                  <a:lnTo>
                    <a:pt x="47701" y="1984019"/>
                  </a:lnTo>
                  <a:lnTo>
                    <a:pt x="62636" y="1982749"/>
                  </a:lnTo>
                  <a:lnTo>
                    <a:pt x="75666" y="1982749"/>
                  </a:lnTo>
                  <a:lnTo>
                    <a:pt x="75463" y="2037359"/>
                  </a:lnTo>
                  <a:lnTo>
                    <a:pt x="49758" y="2084349"/>
                  </a:lnTo>
                  <a:lnTo>
                    <a:pt x="30797" y="2103399"/>
                  </a:lnTo>
                  <a:lnTo>
                    <a:pt x="20269" y="2128799"/>
                  </a:lnTo>
                  <a:lnTo>
                    <a:pt x="23736" y="2151659"/>
                  </a:lnTo>
                  <a:lnTo>
                    <a:pt x="46710" y="2164359"/>
                  </a:lnTo>
                  <a:lnTo>
                    <a:pt x="16421" y="2184679"/>
                  </a:lnTo>
                  <a:lnTo>
                    <a:pt x="0" y="2217699"/>
                  </a:lnTo>
                  <a:lnTo>
                    <a:pt x="3060" y="2250719"/>
                  </a:lnTo>
                  <a:lnTo>
                    <a:pt x="31216" y="2273579"/>
                  </a:lnTo>
                  <a:lnTo>
                    <a:pt x="32613" y="2274849"/>
                  </a:lnTo>
                  <a:lnTo>
                    <a:pt x="33629" y="2287549"/>
                  </a:lnTo>
                  <a:lnTo>
                    <a:pt x="37693" y="2291359"/>
                  </a:lnTo>
                  <a:lnTo>
                    <a:pt x="9601" y="2312949"/>
                  </a:lnTo>
                  <a:lnTo>
                    <a:pt x="419" y="2340889"/>
                  </a:lnTo>
                  <a:lnTo>
                    <a:pt x="11328" y="2366289"/>
                  </a:lnTo>
                  <a:lnTo>
                    <a:pt x="43535" y="2378989"/>
                  </a:lnTo>
                  <a:lnTo>
                    <a:pt x="15455" y="2406929"/>
                  </a:lnTo>
                  <a:lnTo>
                    <a:pt x="6527" y="2442489"/>
                  </a:lnTo>
                  <a:lnTo>
                    <a:pt x="19329" y="2472969"/>
                  </a:lnTo>
                  <a:lnTo>
                    <a:pt x="56489" y="2488209"/>
                  </a:lnTo>
                  <a:lnTo>
                    <a:pt x="85547" y="2485669"/>
                  </a:lnTo>
                  <a:lnTo>
                    <a:pt x="114477" y="2481859"/>
                  </a:lnTo>
                  <a:lnTo>
                    <a:pt x="172186" y="2471699"/>
                  </a:lnTo>
                  <a:lnTo>
                    <a:pt x="156337" y="2488209"/>
                  </a:lnTo>
                  <a:lnTo>
                    <a:pt x="146494" y="2508529"/>
                  </a:lnTo>
                  <a:lnTo>
                    <a:pt x="144894" y="2530119"/>
                  </a:lnTo>
                  <a:lnTo>
                    <a:pt x="153771" y="2550439"/>
                  </a:lnTo>
                  <a:lnTo>
                    <a:pt x="181102" y="2569489"/>
                  </a:lnTo>
                  <a:lnTo>
                    <a:pt x="213944" y="2572029"/>
                  </a:lnTo>
                  <a:lnTo>
                    <a:pt x="248297" y="2565679"/>
                  </a:lnTo>
                  <a:lnTo>
                    <a:pt x="280136" y="2555519"/>
                  </a:lnTo>
                  <a:lnTo>
                    <a:pt x="294449" y="2551709"/>
                  </a:lnTo>
                  <a:lnTo>
                    <a:pt x="347713" y="2536469"/>
                  </a:lnTo>
                  <a:lnTo>
                    <a:pt x="406247" y="2499639"/>
                  </a:lnTo>
                  <a:lnTo>
                    <a:pt x="418325" y="2474239"/>
                  </a:lnTo>
                  <a:lnTo>
                    <a:pt x="416737" y="2447569"/>
                  </a:lnTo>
                  <a:lnTo>
                    <a:pt x="409562" y="2436139"/>
                  </a:lnTo>
                  <a:lnTo>
                    <a:pt x="402399" y="2424709"/>
                  </a:lnTo>
                  <a:lnTo>
                    <a:pt x="400392" y="2423934"/>
                  </a:lnTo>
                  <a:lnTo>
                    <a:pt x="400392" y="2470429"/>
                  </a:lnTo>
                  <a:lnTo>
                    <a:pt x="380288" y="2498369"/>
                  </a:lnTo>
                  <a:lnTo>
                    <a:pt x="343065" y="2517419"/>
                  </a:lnTo>
                  <a:lnTo>
                    <a:pt x="307187" y="2527579"/>
                  </a:lnTo>
                  <a:lnTo>
                    <a:pt x="249148" y="2545359"/>
                  </a:lnTo>
                  <a:lnTo>
                    <a:pt x="219671" y="2551709"/>
                  </a:lnTo>
                  <a:lnTo>
                    <a:pt x="189966" y="2550439"/>
                  </a:lnTo>
                  <a:lnTo>
                    <a:pt x="177190" y="2544089"/>
                  </a:lnTo>
                  <a:lnTo>
                    <a:pt x="167906" y="2533929"/>
                  </a:lnTo>
                  <a:lnTo>
                    <a:pt x="163652" y="2521229"/>
                  </a:lnTo>
                  <a:lnTo>
                    <a:pt x="165963" y="2507259"/>
                  </a:lnTo>
                  <a:lnTo>
                    <a:pt x="186182" y="2488209"/>
                  </a:lnTo>
                  <a:lnTo>
                    <a:pt x="219951" y="2471699"/>
                  </a:lnTo>
                  <a:lnTo>
                    <a:pt x="227736" y="2467889"/>
                  </a:lnTo>
                  <a:lnTo>
                    <a:pt x="230339" y="2466619"/>
                  </a:lnTo>
                  <a:lnTo>
                    <a:pt x="286258" y="2446299"/>
                  </a:lnTo>
                  <a:lnTo>
                    <a:pt x="341757" y="2436139"/>
                  </a:lnTo>
                  <a:lnTo>
                    <a:pt x="384657" y="2438679"/>
                  </a:lnTo>
                  <a:lnTo>
                    <a:pt x="384911" y="2438679"/>
                  </a:lnTo>
                  <a:lnTo>
                    <a:pt x="400392" y="2470429"/>
                  </a:lnTo>
                  <a:lnTo>
                    <a:pt x="400392" y="2423934"/>
                  </a:lnTo>
                  <a:lnTo>
                    <a:pt x="376275" y="2414549"/>
                  </a:lnTo>
                  <a:lnTo>
                    <a:pt x="393509" y="2401849"/>
                  </a:lnTo>
                  <a:lnTo>
                    <a:pt x="404266" y="2384069"/>
                  </a:lnTo>
                  <a:lnTo>
                    <a:pt x="407695" y="2363749"/>
                  </a:lnTo>
                  <a:lnTo>
                    <a:pt x="402945" y="2343429"/>
                  </a:lnTo>
                  <a:lnTo>
                    <a:pt x="397040" y="2334539"/>
                  </a:lnTo>
                  <a:lnTo>
                    <a:pt x="393661" y="2329459"/>
                  </a:lnTo>
                  <a:lnTo>
                    <a:pt x="387350" y="2324468"/>
                  </a:lnTo>
                  <a:lnTo>
                    <a:pt x="387350" y="2375179"/>
                  </a:lnTo>
                  <a:lnTo>
                    <a:pt x="367144" y="2395499"/>
                  </a:lnTo>
                  <a:lnTo>
                    <a:pt x="330161" y="2413279"/>
                  </a:lnTo>
                  <a:lnTo>
                    <a:pt x="282689" y="2428519"/>
                  </a:lnTo>
                  <a:lnTo>
                    <a:pt x="230974" y="2439949"/>
                  </a:lnTo>
                  <a:lnTo>
                    <a:pt x="77876" y="2467889"/>
                  </a:lnTo>
                  <a:lnTo>
                    <a:pt x="47282" y="2461539"/>
                  </a:lnTo>
                  <a:lnTo>
                    <a:pt x="28752" y="2445029"/>
                  </a:lnTo>
                  <a:lnTo>
                    <a:pt x="29654" y="2419629"/>
                  </a:lnTo>
                  <a:lnTo>
                    <a:pt x="57378" y="2387879"/>
                  </a:lnTo>
                  <a:lnTo>
                    <a:pt x="94373" y="2382799"/>
                  </a:lnTo>
                  <a:lnTo>
                    <a:pt x="145249" y="2370099"/>
                  </a:lnTo>
                  <a:lnTo>
                    <a:pt x="187718" y="2359939"/>
                  </a:lnTo>
                  <a:lnTo>
                    <a:pt x="203644" y="2356129"/>
                  </a:lnTo>
                  <a:lnTo>
                    <a:pt x="263131" y="2343429"/>
                  </a:lnTo>
                  <a:lnTo>
                    <a:pt x="317347" y="2334539"/>
                  </a:lnTo>
                  <a:lnTo>
                    <a:pt x="359905" y="2335809"/>
                  </a:lnTo>
                  <a:lnTo>
                    <a:pt x="384403" y="2349779"/>
                  </a:lnTo>
                  <a:lnTo>
                    <a:pt x="384530" y="2349779"/>
                  </a:lnTo>
                  <a:lnTo>
                    <a:pt x="387350" y="2375179"/>
                  </a:lnTo>
                  <a:lnTo>
                    <a:pt x="387350" y="2324468"/>
                  </a:lnTo>
                  <a:lnTo>
                    <a:pt x="380822" y="2319299"/>
                  </a:lnTo>
                  <a:lnTo>
                    <a:pt x="365493" y="2312949"/>
                  </a:lnTo>
                  <a:lnTo>
                    <a:pt x="348716" y="2311679"/>
                  </a:lnTo>
                  <a:lnTo>
                    <a:pt x="386943" y="2302789"/>
                  </a:lnTo>
                  <a:lnTo>
                    <a:pt x="414388" y="2282469"/>
                  </a:lnTo>
                  <a:lnTo>
                    <a:pt x="425907" y="2257069"/>
                  </a:lnTo>
                  <a:lnTo>
                    <a:pt x="416356" y="2231669"/>
                  </a:lnTo>
                  <a:lnTo>
                    <a:pt x="405104" y="2225281"/>
                  </a:lnTo>
                  <a:lnTo>
                    <a:pt x="405104" y="2267229"/>
                  </a:lnTo>
                  <a:lnTo>
                    <a:pt x="383120" y="2285009"/>
                  </a:lnTo>
                  <a:lnTo>
                    <a:pt x="355866" y="2296439"/>
                  </a:lnTo>
                  <a:lnTo>
                    <a:pt x="326783" y="2305329"/>
                  </a:lnTo>
                  <a:lnTo>
                    <a:pt x="299313" y="2314219"/>
                  </a:lnTo>
                  <a:lnTo>
                    <a:pt x="265239" y="2320569"/>
                  </a:lnTo>
                  <a:lnTo>
                    <a:pt x="216166" y="2331999"/>
                  </a:lnTo>
                  <a:lnTo>
                    <a:pt x="160007" y="2345969"/>
                  </a:lnTo>
                  <a:lnTo>
                    <a:pt x="104660" y="2356129"/>
                  </a:lnTo>
                  <a:lnTo>
                    <a:pt x="58039" y="2359939"/>
                  </a:lnTo>
                  <a:lnTo>
                    <a:pt x="28041" y="2352319"/>
                  </a:lnTo>
                  <a:lnTo>
                    <a:pt x="17297" y="2331999"/>
                  </a:lnTo>
                  <a:lnTo>
                    <a:pt x="32131" y="2314219"/>
                  </a:lnTo>
                  <a:lnTo>
                    <a:pt x="52247" y="2297709"/>
                  </a:lnTo>
                  <a:lnTo>
                    <a:pt x="57378" y="2281199"/>
                  </a:lnTo>
                  <a:lnTo>
                    <a:pt x="161632" y="2259609"/>
                  </a:lnTo>
                  <a:lnTo>
                    <a:pt x="265899" y="2238019"/>
                  </a:lnTo>
                  <a:lnTo>
                    <a:pt x="317715" y="2226589"/>
                  </a:lnTo>
                  <a:lnTo>
                    <a:pt x="317982" y="2226589"/>
                  </a:lnTo>
                  <a:lnTo>
                    <a:pt x="344754" y="2222779"/>
                  </a:lnTo>
                  <a:lnTo>
                    <a:pt x="374637" y="2225319"/>
                  </a:lnTo>
                  <a:lnTo>
                    <a:pt x="397967" y="2239289"/>
                  </a:lnTo>
                  <a:lnTo>
                    <a:pt x="405104" y="2267229"/>
                  </a:lnTo>
                  <a:lnTo>
                    <a:pt x="405104" y="2225281"/>
                  </a:lnTo>
                  <a:lnTo>
                    <a:pt x="400710" y="2222779"/>
                  </a:lnTo>
                  <a:lnTo>
                    <a:pt x="380593" y="2211349"/>
                  </a:lnTo>
                  <a:lnTo>
                    <a:pt x="369163" y="2210079"/>
                  </a:lnTo>
                  <a:lnTo>
                    <a:pt x="380047" y="2208809"/>
                  </a:lnTo>
                  <a:lnTo>
                    <a:pt x="402437" y="2203729"/>
                  </a:lnTo>
                  <a:lnTo>
                    <a:pt x="425538" y="2189759"/>
                  </a:lnTo>
                  <a:lnTo>
                    <a:pt x="438569" y="2166899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6377177" y="2199894"/>
              <a:ext cx="147955" cy="325120"/>
            </a:xfrm>
            <a:custGeom>
              <a:avLst/>
              <a:gdLst/>
              <a:ahLst/>
              <a:cxnLst/>
              <a:rect l="l" t="t" r="r" b="b"/>
              <a:pathLst>
                <a:path w="147954" h="325119">
                  <a:moveTo>
                    <a:pt x="0" y="19812"/>
                  </a:moveTo>
                  <a:lnTo>
                    <a:pt x="18907" y="14376"/>
                  </a:lnTo>
                  <a:lnTo>
                    <a:pt x="38004" y="9572"/>
                  </a:lnTo>
                  <a:lnTo>
                    <a:pt x="57149" y="4935"/>
                  </a:lnTo>
                  <a:lnTo>
                    <a:pt x="76200" y="0"/>
                  </a:lnTo>
                </a:path>
                <a:path w="147954" h="325119">
                  <a:moveTo>
                    <a:pt x="6096" y="124968"/>
                  </a:moveTo>
                  <a:lnTo>
                    <a:pt x="26419" y="118943"/>
                  </a:lnTo>
                  <a:lnTo>
                    <a:pt x="46958" y="113728"/>
                  </a:lnTo>
                  <a:lnTo>
                    <a:pt x="67639" y="109180"/>
                  </a:lnTo>
                  <a:lnTo>
                    <a:pt x="88392" y="105156"/>
                  </a:lnTo>
                </a:path>
                <a:path w="147954" h="325119">
                  <a:moveTo>
                    <a:pt x="1524" y="227075"/>
                  </a:moveTo>
                  <a:lnTo>
                    <a:pt x="12501" y="224486"/>
                  </a:lnTo>
                  <a:lnTo>
                    <a:pt x="23526" y="222075"/>
                  </a:lnTo>
                  <a:lnTo>
                    <a:pt x="34599" y="219878"/>
                  </a:lnTo>
                  <a:lnTo>
                    <a:pt x="45720" y="217931"/>
                  </a:lnTo>
                </a:path>
                <a:path w="147954" h="325119">
                  <a:moveTo>
                    <a:pt x="128016" y="324612"/>
                  </a:moveTo>
                  <a:lnTo>
                    <a:pt x="137922" y="320801"/>
                  </a:lnTo>
                  <a:lnTo>
                    <a:pt x="147827" y="316992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7146036" y="3810000"/>
              <a:ext cx="155575" cy="181610"/>
            </a:xfrm>
            <a:custGeom>
              <a:avLst/>
              <a:gdLst/>
              <a:ahLst/>
              <a:cxnLst/>
              <a:rect l="l" t="t" r="r" b="b"/>
              <a:pathLst>
                <a:path w="155575" h="181610">
                  <a:moveTo>
                    <a:pt x="37084" y="59817"/>
                  </a:moveTo>
                  <a:lnTo>
                    <a:pt x="28206" y="53670"/>
                  </a:lnTo>
                  <a:lnTo>
                    <a:pt x="18821" y="45885"/>
                  </a:lnTo>
                  <a:lnTo>
                    <a:pt x="9283" y="41287"/>
                  </a:lnTo>
                  <a:lnTo>
                    <a:pt x="0" y="44704"/>
                  </a:lnTo>
                  <a:lnTo>
                    <a:pt x="2895" y="59309"/>
                  </a:lnTo>
                  <a:lnTo>
                    <a:pt x="19964" y="71462"/>
                  </a:lnTo>
                  <a:lnTo>
                    <a:pt x="36322" y="74028"/>
                  </a:lnTo>
                  <a:lnTo>
                    <a:pt x="37084" y="59817"/>
                  </a:lnTo>
                  <a:close/>
                </a:path>
                <a:path w="155575" h="181610">
                  <a:moveTo>
                    <a:pt x="43434" y="108470"/>
                  </a:moveTo>
                  <a:lnTo>
                    <a:pt x="30721" y="108102"/>
                  </a:lnTo>
                  <a:lnTo>
                    <a:pt x="13970" y="117449"/>
                  </a:lnTo>
                  <a:lnTo>
                    <a:pt x="3492" y="130238"/>
                  </a:lnTo>
                  <a:lnTo>
                    <a:pt x="9652" y="140208"/>
                  </a:lnTo>
                  <a:lnTo>
                    <a:pt x="20358" y="134962"/>
                  </a:lnTo>
                  <a:lnTo>
                    <a:pt x="32829" y="128130"/>
                  </a:lnTo>
                  <a:lnTo>
                    <a:pt x="42151" y="119405"/>
                  </a:lnTo>
                  <a:lnTo>
                    <a:pt x="43434" y="108470"/>
                  </a:lnTo>
                  <a:close/>
                </a:path>
                <a:path w="155575" h="181610">
                  <a:moveTo>
                    <a:pt x="85344" y="152158"/>
                  </a:moveTo>
                  <a:lnTo>
                    <a:pt x="82892" y="133845"/>
                  </a:lnTo>
                  <a:lnTo>
                    <a:pt x="74803" y="126555"/>
                  </a:lnTo>
                  <a:lnTo>
                    <a:pt x="68033" y="136499"/>
                  </a:lnTo>
                  <a:lnTo>
                    <a:pt x="65519" y="155676"/>
                  </a:lnTo>
                  <a:lnTo>
                    <a:pt x="67970" y="173990"/>
                  </a:lnTo>
                  <a:lnTo>
                    <a:pt x="76073" y="181292"/>
                  </a:lnTo>
                  <a:lnTo>
                    <a:pt x="82829" y="171348"/>
                  </a:lnTo>
                  <a:lnTo>
                    <a:pt x="85344" y="152158"/>
                  </a:lnTo>
                  <a:close/>
                </a:path>
                <a:path w="155575" h="181610">
                  <a:moveTo>
                    <a:pt x="85344" y="24955"/>
                  </a:moveTo>
                  <a:lnTo>
                    <a:pt x="82892" y="7124"/>
                  </a:lnTo>
                  <a:lnTo>
                    <a:pt x="74803" y="0"/>
                  </a:lnTo>
                  <a:lnTo>
                    <a:pt x="68033" y="9677"/>
                  </a:lnTo>
                  <a:lnTo>
                    <a:pt x="65519" y="28346"/>
                  </a:lnTo>
                  <a:lnTo>
                    <a:pt x="67970" y="46177"/>
                  </a:lnTo>
                  <a:lnTo>
                    <a:pt x="76073" y="53340"/>
                  </a:lnTo>
                  <a:lnTo>
                    <a:pt x="82829" y="43649"/>
                  </a:lnTo>
                  <a:lnTo>
                    <a:pt x="85344" y="24955"/>
                  </a:lnTo>
                  <a:close/>
                </a:path>
                <a:path w="155575" h="181610">
                  <a:moveTo>
                    <a:pt x="154432" y="123875"/>
                  </a:moveTo>
                  <a:lnTo>
                    <a:pt x="143497" y="117652"/>
                  </a:lnTo>
                  <a:lnTo>
                    <a:pt x="131927" y="109232"/>
                  </a:lnTo>
                  <a:lnTo>
                    <a:pt x="120434" y="103886"/>
                  </a:lnTo>
                  <a:lnTo>
                    <a:pt x="109728" y="106845"/>
                  </a:lnTo>
                  <a:lnTo>
                    <a:pt x="113728" y="121856"/>
                  </a:lnTo>
                  <a:lnTo>
                    <a:pt x="133642" y="134899"/>
                  </a:lnTo>
                  <a:lnTo>
                    <a:pt x="152781" y="138163"/>
                  </a:lnTo>
                  <a:lnTo>
                    <a:pt x="154432" y="123875"/>
                  </a:lnTo>
                  <a:close/>
                </a:path>
                <a:path w="155575" h="181610">
                  <a:moveTo>
                    <a:pt x="155321" y="45085"/>
                  </a:moveTo>
                  <a:lnTo>
                    <a:pt x="144754" y="41351"/>
                  </a:lnTo>
                  <a:lnTo>
                    <a:pt x="131648" y="46697"/>
                  </a:lnTo>
                  <a:lnTo>
                    <a:pt x="118643" y="55994"/>
                  </a:lnTo>
                  <a:lnTo>
                    <a:pt x="108458" y="64071"/>
                  </a:lnTo>
                  <a:lnTo>
                    <a:pt x="114198" y="74574"/>
                  </a:lnTo>
                  <a:lnTo>
                    <a:pt x="131318" y="69977"/>
                  </a:lnTo>
                  <a:lnTo>
                    <a:pt x="148704" y="57683"/>
                  </a:lnTo>
                  <a:lnTo>
                    <a:pt x="155321" y="450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8" name="object 68"/>
          <p:cNvSpPr/>
          <p:nvPr/>
        </p:nvSpPr>
        <p:spPr>
          <a:xfrm>
            <a:off x="3009900" y="2197607"/>
            <a:ext cx="2631186" cy="128092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xfrm>
            <a:off x="1103172" y="490224"/>
            <a:ext cx="4518025" cy="1497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sz="2800" b="0" spc="-5" dirty="0">
                <a:solidFill>
                  <a:srgbClr val="EBDE4F"/>
                </a:solidFill>
                <a:latin typeface="Comic Sans MS"/>
                <a:cs typeface="Comic Sans MS"/>
              </a:rPr>
              <a:t>Gelecek </a:t>
            </a:r>
            <a:r>
              <a:rPr sz="2800" b="0" spc="-10" dirty="0">
                <a:solidFill>
                  <a:srgbClr val="EBDE4F"/>
                </a:solidFill>
                <a:latin typeface="Comic Sans MS"/>
                <a:cs typeface="Comic Sans MS"/>
              </a:rPr>
              <a:t>bugünden başladığı  </a:t>
            </a:r>
            <a:r>
              <a:rPr sz="2800" b="0" spc="-5" dirty="0">
                <a:solidFill>
                  <a:srgbClr val="EBDE4F"/>
                </a:solidFill>
                <a:latin typeface="Comic Sans MS"/>
                <a:cs typeface="Comic Sans MS"/>
              </a:rPr>
              <a:t>için, şuan geleceğimizi  </a:t>
            </a:r>
            <a:r>
              <a:rPr sz="2800" b="0" spc="-10" dirty="0">
                <a:solidFill>
                  <a:srgbClr val="EBDE4F"/>
                </a:solidFill>
                <a:latin typeface="Comic Sans MS"/>
                <a:cs typeface="Comic Sans MS"/>
              </a:rPr>
              <a:t>değiştirebiliriz.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893570" y="2330957"/>
            <a:ext cx="4270375" cy="2049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0" algn="ctr">
              <a:lnSpc>
                <a:spcPct val="100000"/>
              </a:lnSpc>
              <a:spcBef>
                <a:spcPts val="100"/>
              </a:spcBef>
            </a:pPr>
            <a:r>
              <a:rPr sz="4800" b="1" spc="-150" dirty="0">
                <a:solidFill>
                  <a:srgbClr val="FFFFFF"/>
                </a:solidFill>
                <a:latin typeface="Verdana"/>
                <a:cs typeface="Verdana"/>
              </a:rPr>
              <a:t>Peki nasıl?</a:t>
            </a:r>
            <a:endParaRPr sz="4800" spc="-1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410"/>
              </a:spcBef>
            </a:pPr>
            <a:r>
              <a:rPr sz="2400" dirty="0">
                <a:latin typeface="Comic Sans MS"/>
                <a:cs typeface="Comic Sans MS"/>
              </a:rPr>
              <a:t>Geleceğe </a:t>
            </a:r>
            <a:r>
              <a:rPr sz="2400" spc="-10" dirty="0">
                <a:latin typeface="Comic Sans MS"/>
                <a:cs typeface="Comic Sans MS"/>
              </a:rPr>
              <a:t>dair </a:t>
            </a:r>
            <a:r>
              <a:rPr sz="2400" dirty="0">
                <a:latin typeface="Comic Sans MS"/>
                <a:cs typeface="Comic Sans MS"/>
              </a:rPr>
              <a:t>hedeflerimiz</a:t>
            </a:r>
            <a:r>
              <a:rPr sz="2400" spc="-8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ve</a:t>
            </a:r>
            <a:endParaRPr sz="24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omic Sans MS"/>
                <a:cs typeface="Comic Sans MS"/>
              </a:rPr>
              <a:t>hayallerimiz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olmalıdır.</a:t>
            </a:r>
            <a:endParaRPr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7526" y="0"/>
            <a:ext cx="449580" cy="4610100"/>
          </a:xfrm>
          <a:custGeom>
            <a:avLst/>
            <a:gdLst/>
            <a:ahLst/>
            <a:cxnLst/>
            <a:rect l="l" t="t" r="r" b="b"/>
            <a:pathLst>
              <a:path w="449579" h="4610100">
                <a:moveTo>
                  <a:pt x="449427" y="4367669"/>
                </a:moveTo>
                <a:lnTo>
                  <a:pt x="441286" y="4309783"/>
                </a:lnTo>
                <a:lnTo>
                  <a:pt x="415290" y="4255363"/>
                </a:lnTo>
                <a:lnTo>
                  <a:pt x="369493" y="4207599"/>
                </a:lnTo>
                <a:lnTo>
                  <a:pt x="301955" y="4169676"/>
                </a:lnTo>
                <a:lnTo>
                  <a:pt x="305257" y="4135971"/>
                </a:lnTo>
                <a:lnTo>
                  <a:pt x="308851" y="4094302"/>
                </a:lnTo>
                <a:lnTo>
                  <a:pt x="303288" y="4058526"/>
                </a:lnTo>
                <a:lnTo>
                  <a:pt x="279095" y="4042460"/>
                </a:lnTo>
                <a:lnTo>
                  <a:pt x="260692" y="4024617"/>
                </a:lnTo>
                <a:lnTo>
                  <a:pt x="231470" y="4019486"/>
                </a:lnTo>
                <a:lnTo>
                  <a:pt x="231470" y="0"/>
                </a:lnTo>
                <a:lnTo>
                  <a:pt x="214706" y="0"/>
                </a:lnTo>
                <a:lnTo>
                  <a:pt x="214706" y="4017949"/>
                </a:lnTo>
                <a:lnTo>
                  <a:pt x="180416" y="4021899"/>
                </a:lnTo>
                <a:lnTo>
                  <a:pt x="168097" y="4039349"/>
                </a:lnTo>
                <a:lnTo>
                  <a:pt x="142074" y="4041063"/>
                </a:lnTo>
                <a:lnTo>
                  <a:pt x="131927" y="4045381"/>
                </a:lnTo>
                <a:lnTo>
                  <a:pt x="132156" y="4056265"/>
                </a:lnTo>
                <a:lnTo>
                  <a:pt x="129908" y="4117670"/>
                </a:lnTo>
                <a:lnTo>
                  <a:pt x="127965" y="4179062"/>
                </a:lnTo>
                <a:lnTo>
                  <a:pt x="88188" y="4201972"/>
                </a:lnTo>
                <a:lnTo>
                  <a:pt x="55575" y="4231970"/>
                </a:lnTo>
                <a:lnTo>
                  <a:pt x="30264" y="4267593"/>
                </a:lnTo>
                <a:lnTo>
                  <a:pt x="12458" y="4307357"/>
                </a:lnTo>
                <a:lnTo>
                  <a:pt x="2311" y="4349801"/>
                </a:lnTo>
                <a:lnTo>
                  <a:pt x="0" y="4393438"/>
                </a:lnTo>
                <a:lnTo>
                  <a:pt x="5702" y="4436808"/>
                </a:lnTo>
                <a:lnTo>
                  <a:pt x="19583" y="4478413"/>
                </a:lnTo>
                <a:lnTo>
                  <a:pt x="41821" y="4516806"/>
                </a:lnTo>
                <a:lnTo>
                  <a:pt x="72593" y="4550486"/>
                </a:lnTo>
                <a:lnTo>
                  <a:pt x="105181" y="4574146"/>
                </a:lnTo>
                <a:lnTo>
                  <a:pt x="169849" y="4603000"/>
                </a:lnTo>
                <a:lnTo>
                  <a:pt x="232232" y="4609858"/>
                </a:lnTo>
                <a:lnTo>
                  <a:pt x="261962" y="4606048"/>
                </a:lnTo>
                <a:lnTo>
                  <a:pt x="317258" y="4585906"/>
                </a:lnTo>
                <a:lnTo>
                  <a:pt x="365391" y="4551743"/>
                </a:lnTo>
                <a:lnTo>
                  <a:pt x="404431" y="4506734"/>
                </a:lnTo>
                <a:lnTo>
                  <a:pt x="432409" y="4454068"/>
                </a:lnTo>
                <a:lnTo>
                  <a:pt x="447408" y="4396930"/>
                </a:lnTo>
                <a:lnTo>
                  <a:pt x="449427" y="4367669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636660" y="0"/>
            <a:ext cx="381000" cy="1450975"/>
          </a:xfrm>
          <a:custGeom>
            <a:avLst/>
            <a:gdLst/>
            <a:ahLst/>
            <a:cxnLst/>
            <a:rect l="l" t="t" r="r" b="b"/>
            <a:pathLst>
              <a:path w="381000" h="1450975">
                <a:moveTo>
                  <a:pt x="380873" y="1105509"/>
                </a:moveTo>
                <a:lnTo>
                  <a:pt x="375132" y="1067308"/>
                </a:lnTo>
                <a:lnTo>
                  <a:pt x="348437" y="1041958"/>
                </a:lnTo>
                <a:lnTo>
                  <a:pt x="322440" y="1016444"/>
                </a:lnTo>
                <a:lnTo>
                  <a:pt x="309029" y="984084"/>
                </a:lnTo>
                <a:lnTo>
                  <a:pt x="320141" y="938149"/>
                </a:lnTo>
                <a:lnTo>
                  <a:pt x="325450" y="936891"/>
                </a:lnTo>
                <a:lnTo>
                  <a:pt x="335699" y="935202"/>
                </a:lnTo>
                <a:lnTo>
                  <a:pt x="345173" y="930224"/>
                </a:lnTo>
                <a:lnTo>
                  <a:pt x="348208" y="919099"/>
                </a:lnTo>
                <a:lnTo>
                  <a:pt x="352171" y="866775"/>
                </a:lnTo>
                <a:lnTo>
                  <a:pt x="348284" y="813371"/>
                </a:lnTo>
                <a:lnTo>
                  <a:pt x="331355" y="764552"/>
                </a:lnTo>
                <a:lnTo>
                  <a:pt x="296265" y="725932"/>
                </a:lnTo>
                <a:lnTo>
                  <a:pt x="297967" y="692658"/>
                </a:lnTo>
                <a:lnTo>
                  <a:pt x="298843" y="646226"/>
                </a:lnTo>
                <a:lnTo>
                  <a:pt x="295249" y="598817"/>
                </a:lnTo>
                <a:lnTo>
                  <a:pt x="283527" y="562648"/>
                </a:lnTo>
                <a:lnTo>
                  <a:pt x="260070" y="549910"/>
                </a:lnTo>
                <a:lnTo>
                  <a:pt x="237959" y="527088"/>
                </a:lnTo>
                <a:lnTo>
                  <a:pt x="201015" y="517156"/>
                </a:lnTo>
                <a:lnTo>
                  <a:pt x="201015" y="0"/>
                </a:lnTo>
                <a:lnTo>
                  <a:pt x="184251" y="0"/>
                </a:lnTo>
                <a:lnTo>
                  <a:pt x="184251" y="518261"/>
                </a:lnTo>
                <a:lnTo>
                  <a:pt x="159702" y="520001"/>
                </a:lnTo>
                <a:lnTo>
                  <a:pt x="125996" y="535978"/>
                </a:lnTo>
                <a:lnTo>
                  <a:pt x="110845" y="565150"/>
                </a:lnTo>
                <a:lnTo>
                  <a:pt x="87718" y="588810"/>
                </a:lnTo>
                <a:lnTo>
                  <a:pt x="82499" y="638898"/>
                </a:lnTo>
                <a:lnTo>
                  <a:pt x="86207" y="694728"/>
                </a:lnTo>
                <a:lnTo>
                  <a:pt x="89890" y="735584"/>
                </a:lnTo>
                <a:lnTo>
                  <a:pt x="55511" y="774420"/>
                </a:lnTo>
                <a:lnTo>
                  <a:pt x="36766" y="822439"/>
                </a:lnTo>
                <a:lnTo>
                  <a:pt x="29298" y="874915"/>
                </a:lnTo>
                <a:lnTo>
                  <a:pt x="28803" y="927100"/>
                </a:lnTo>
                <a:lnTo>
                  <a:pt x="33413" y="939241"/>
                </a:lnTo>
                <a:lnTo>
                  <a:pt x="44119" y="942682"/>
                </a:lnTo>
                <a:lnTo>
                  <a:pt x="57035" y="941946"/>
                </a:lnTo>
                <a:lnTo>
                  <a:pt x="68300" y="941578"/>
                </a:lnTo>
                <a:lnTo>
                  <a:pt x="68173" y="989241"/>
                </a:lnTo>
                <a:lnTo>
                  <a:pt x="45948" y="1029843"/>
                </a:lnTo>
                <a:lnTo>
                  <a:pt x="29540" y="1045933"/>
                </a:lnTo>
                <a:lnTo>
                  <a:pt x="20459" y="1067612"/>
                </a:lnTo>
                <a:lnTo>
                  <a:pt x="23456" y="1087666"/>
                </a:lnTo>
                <a:lnTo>
                  <a:pt x="43281" y="1098804"/>
                </a:lnTo>
                <a:lnTo>
                  <a:pt x="17589" y="1118501"/>
                </a:lnTo>
                <a:lnTo>
                  <a:pt x="4711" y="1151470"/>
                </a:lnTo>
                <a:lnTo>
                  <a:pt x="9144" y="1185405"/>
                </a:lnTo>
                <a:lnTo>
                  <a:pt x="35407" y="1208024"/>
                </a:lnTo>
                <a:lnTo>
                  <a:pt x="7467" y="1223073"/>
                </a:lnTo>
                <a:lnTo>
                  <a:pt x="0" y="1247775"/>
                </a:lnTo>
                <a:lnTo>
                  <a:pt x="11544" y="1271536"/>
                </a:lnTo>
                <a:lnTo>
                  <a:pt x="40614" y="1283716"/>
                </a:lnTo>
                <a:lnTo>
                  <a:pt x="16319" y="1308112"/>
                </a:lnTo>
                <a:lnTo>
                  <a:pt x="8572" y="1338072"/>
                </a:lnTo>
                <a:lnTo>
                  <a:pt x="19646" y="1364234"/>
                </a:lnTo>
                <a:lnTo>
                  <a:pt x="51790" y="1377188"/>
                </a:lnTo>
                <a:lnTo>
                  <a:pt x="76885" y="1375892"/>
                </a:lnTo>
                <a:lnTo>
                  <a:pt x="101904" y="1372311"/>
                </a:lnTo>
                <a:lnTo>
                  <a:pt x="126847" y="1367764"/>
                </a:lnTo>
                <a:lnTo>
                  <a:pt x="151739" y="1363599"/>
                </a:lnTo>
                <a:lnTo>
                  <a:pt x="138049" y="1377213"/>
                </a:lnTo>
                <a:lnTo>
                  <a:pt x="129540" y="1394688"/>
                </a:lnTo>
                <a:lnTo>
                  <a:pt x="128117" y="1413535"/>
                </a:lnTo>
                <a:lnTo>
                  <a:pt x="135737" y="1431290"/>
                </a:lnTo>
                <a:lnTo>
                  <a:pt x="159423" y="1448003"/>
                </a:lnTo>
                <a:lnTo>
                  <a:pt x="187820" y="1450428"/>
                </a:lnTo>
                <a:lnTo>
                  <a:pt x="217474" y="1444498"/>
                </a:lnTo>
                <a:lnTo>
                  <a:pt x="273875" y="1427492"/>
                </a:lnTo>
                <a:lnTo>
                  <a:pt x="303453" y="1418958"/>
                </a:lnTo>
                <a:lnTo>
                  <a:pt x="331050" y="1406880"/>
                </a:lnTo>
                <a:lnTo>
                  <a:pt x="354050" y="1387602"/>
                </a:lnTo>
                <a:lnTo>
                  <a:pt x="364439" y="1365580"/>
                </a:lnTo>
                <a:lnTo>
                  <a:pt x="363042" y="1342351"/>
                </a:lnTo>
                <a:lnTo>
                  <a:pt x="350672" y="1323327"/>
                </a:lnTo>
                <a:lnTo>
                  <a:pt x="328142" y="1313942"/>
                </a:lnTo>
                <a:lnTo>
                  <a:pt x="343014" y="1303223"/>
                </a:lnTo>
                <a:lnTo>
                  <a:pt x="352298" y="1288161"/>
                </a:lnTo>
                <a:lnTo>
                  <a:pt x="355244" y="1270723"/>
                </a:lnTo>
                <a:lnTo>
                  <a:pt x="351129" y="1252855"/>
                </a:lnTo>
                <a:lnTo>
                  <a:pt x="343154" y="1240701"/>
                </a:lnTo>
                <a:lnTo>
                  <a:pt x="332079" y="1231823"/>
                </a:lnTo>
                <a:lnTo>
                  <a:pt x="318795" y="1226731"/>
                </a:lnTo>
                <a:lnTo>
                  <a:pt x="304266" y="1225931"/>
                </a:lnTo>
                <a:lnTo>
                  <a:pt x="344335" y="1214158"/>
                </a:lnTo>
                <a:lnTo>
                  <a:pt x="368109" y="1190015"/>
                </a:lnTo>
                <a:lnTo>
                  <a:pt x="366877" y="1161986"/>
                </a:lnTo>
                <a:lnTo>
                  <a:pt x="331952" y="1138555"/>
                </a:lnTo>
                <a:lnTo>
                  <a:pt x="322719" y="1137615"/>
                </a:lnTo>
                <a:lnTo>
                  <a:pt x="338556" y="1135341"/>
                </a:lnTo>
                <a:lnTo>
                  <a:pt x="363308" y="1126413"/>
                </a:lnTo>
                <a:lnTo>
                  <a:pt x="380873" y="1105509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8036230" y="0"/>
            <a:ext cx="438784" cy="2683510"/>
          </a:xfrm>
          <a:custGeom>
            <a:avLst/>
            <a:gdLst/>
            <a:ahLst/>
            <a:cxnLst/>
            <a:rect l="l" t="t" r="r" b="b"/>
            <a:pathLst>
              <a:path w="438784" h="2683510">
                <a:moveTo>
                  <a:pt x="438442" y="2504287"/>
                </a:moveTo>
                <a:lnTo>
                  <a:pt x="436905" y="2462060"/>
                </a:lnTo>
                <a:lnTo>
                  <a:pt x="428040" y="2418130"/>
                </a:lnTo>
                <a:lnTo>
                  <a:pt x="411975" y="2373312"/>
                </a:lnTo>
                <a:lnTo>
                  <a:pt x="388823" y="2328418"/>
                </a:lnTo>
                <a:lnTo>
                  <a:pt x="365112" y="2277148"/>
                </a:lnTo>
                <a:lnTo>
                  <a:pt x="353796" y="2225344"/>
                </a:lnTo>
                <a:lnTo>
                  <a:pt x="346684" y="2177643"/>
                </a:lnTo>
                <a:lnTo>
                  <a:pt x="335648" y="2138705"/>
                </a:lnTo>
                <a:lnTo>
                  <a:pt x="312496" y="2113153"/>
                </a:lnTo>
                <a:lnTo>
                  <a:pt x="317563" y="2076132"/>
                </a:lnTo>
                <a:lnTo>
                  <a:pt x="319811" y="2038896"/>
                </a:lnTo>
                <a:lnTo>
                  <a:pt x="319227" y="2001608"/>
                </a:lnTo>
                <a:lnTo>
                  <a:pt x="315798" y="1964436"/>
                </a:lnTo>
                <a:lnTo>
                  <a:pt x="311442" y="1958721"/>
                </a:lnTo>
                <a:lnTo>
                  <a:pt x="304190" y="1957641"/>
                </a:lnTo>
                <a:lnTo>
                  <a:pt x="295808" y="1958479"/>
                </a:lnTo>
                <a:lnTo>
                  <a:pt x="288112" y="1958467"/>
                </a:lnTo>
                <a:lnTo>
                  <a:pt x="274231" y="1928787"/>
                </a:lnTo>
                <a:lnTo>
                  <a:pt x="240588" y="1914309"/>
                </a:lnTo>
                <a:lnTo>
                  <a:pt x="226898" y="1914436"/>
                </a:lnTo>
                <a:lnTo>
                  <a:pt x="226898" y="0"/>
                </a:lnTo>
                <a:lnTo>
                  <a:pt x="210134" y="0"/>
                </a:lnTo>
                <a:lnTo>
                  <a:pt x="210134" y="1914588"/>
                </a:lnTo>
                <a:lnTo>
                  <a:pt x="200113" y="1914677"/>
                </a:lnTo>
                <a:lnTo>
                  <a:pt x="165709" y="1929523"/>
                </a:lnTo>
                <a:lnTo>
                  <a:pt x="150317" y="1958467"/>
                </a:lnTo>
                <a:lnTo>
                  <a:pt x="123126" y="1978774"/>
                </a:lnTo>
                <a:lnTo>
                  <a:pt x="119634" y="2022944"/>
                </a:lnTo>
                <a:lnTo>
                  <a:pt x="126911" y="2073617"/>
                </a:lnTo>
                <a:lnTo>
                  <a:pt x="132029" y="2113407"/>
                </a:lnTo>
                <a:lnTo>
                  <a:pt x="112496" y="2130196"/>
                </a:lnTo>
                <a:lnTo>
                  <a:pt x="102019" y="2152929"/>
                </a:lnTo>
                <a:lnTo>
                  <a:pt x="97586" y="2178723"/>
                </a:lnTo>
                <a:lnTo>
                  <a:pt x="96215" y="2204720"/>
                </a:lnTo>
                <a:lnTo>
                  <a:pt x="90817" y="2237168"/>
                </a:lnTo>
                <a:lnTo>
                  <a:pt x="82118" y="2268766"/>
                </a:lnTo>
                <a:lnTo>
                  <a:pt x="70167" y="2299271"/>
                </a:lnTo>
                <a:lnTo>
                  <a:pt x="55067" y="2328418"/>
                </a:lnTo>
                <a:lnTo>
                  <a:pt x="24841" y="2389962"/>
                </a:lnTo>
                <a:lnTo>
                  <a:pt x="6959" y="2444254"/>
                </a:lnTo>
                <a:lnTo>
                  <a:pt x="0" y="2491752"/>
                </a:lnTo>
                <a:lnTo>
                  <a:pt x="2527" y="2532837"/>
                </a:lnTo>
                <a:lnTo>
                  <a:pt x="30327" y="2597493"/>
                </a:lnTo>
                <a:lnTo>
                  <a:pt x="78917" y="2641549"/>
                </a:lnTo>
                <a:lnTo>
                  <a:pt x="136855" y="2668359"/>
                </a:lnTo>
                <a:lnTo>
                  <a:pt x="192709" y="2681236"/>
                </a:lnTo>
                <a:lnTo>
                  <a:pt x="235026" y="2683510"/>
                </a:lnTo>
                <a:lnTo>
                  <a:pt x="287807" y="2676106"/>
                </a:lnTo>
                <a:lnTo>
                  <a:pt x="332498" y="2661259"/>
                </a:lnTo>
                <a:lnTo>
                  <a:pt x="369214" y="2639809"/>
                </a:lnTo>
                <a:lnTo>
                  <a:pt x="398056" y="2612567"/>
                </a:lnTo>
                <a:lnTo>
                  <a:pt x="419125" y="2580360"/>
                </a:lnTo>
                <a:lnTo>
                  <a:pt x="432549" y="2543987"/>
                </a:lnTo>
                <a:lnTo>
                  <a:pt x="438442" y="2504287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362979" y="0"/>
            <a:ext cx="161290" cy="1242695"/>
          </a:xfrm>
          <a:custGeom>
            <a:avLst/>
            <a:gdLst/>
            <a:ahLst/>
            <a:cxnLst/>
            <a:rect l="l" t="t" r="r" b="b"/>
            <a:pathLst>
              <a:path w="161290" h="1242695">
                <a:moveTo>
                  <a:pt x="161124" y="1129906"/>
                </a:moveTo>
                <a:lnTo>
                  <a:pt x="159486" y="1097673"/>
                </a:lnTo>
                <a:lnTo>
                  <a:pt x="151955" y="1061897"/>
                </a:lnTo>
                <a:lnTo>
                  <a:pt x="137769" y="1022731"/>
                </a:lnTo>
                <a:lnTo>
                  <a:pt x="141693" y="1006094"/>
                </a:lnTo>
                <a:lnTo>
                  <a:pt x="142214" y="972350"/>
                </a:lnTo>
                <a:lnTo>
                  <a:pt x="136156" y="940650"/>
                </a:lnTo>
                <a:lnTo>
                  <a:pt x="120370" y="930148"/>
                </a:lnTo>
                <a:lnTo>
                  <a:pt x="109397" y="911669"/>
                </a:lnTo>
                <a:lnTo>
                  <a:pt x="88112" y="907224"/>
                </a:lnTo>
                <a:lnTo>
                  <a:pt x="88112" y="0"/>
                </a:lnTo>
                <a:lnTo>
                  <a:pt x="71348" y="0"/>
                </a:lnTo>
                <a:lnTo>
                  <a:pt x="71348" y="906551"/>
                </a:lnTo>
                <a:lnTo>
                  <a:pt x="46939" y="910755"/>
                </a:lnTo>
                <a:lnTo>
                  <a:pt x="32486" y="927989"/>
                </a:lnTo>
                <a:lnTo>
                  <a:pt x="20421" y="941590"/>
                </a:lnTo>
                <a:lnTo>
                  <a:pt x="18834" y="971080"/>
                </a:lnTo>
                <a:lnTo>
                  <a:pt x="21056" y="1003465"/>
                </a:lnTo>
                <a:lnTo>
                  <a:pt x="20421" y="1025779"/>
                </a:lnTo>
                <a:lnTo>
                  <a:pt x="7327" y="1073226"/>
                </a:lnTo>
                <a:lnTo>
                  <a:pt x="774" y="1114412"/>
                </a:lnTo>
                <a:lnTo>
                  <a:pt x="0" y="1149527"/>
                </a:lnTo>
                <a:lnTo>
                  <a:pt x="4203" y="1178737"/>
                </a:lnTo>
                <a:lnTo>
                  <a:pt x="24498" y="1220101"/>
                </a:lnTo>
                <a:lnTo>
                  <a:pt x="72923" y="1242085"/>
                </a:lnTo>
                <a:lnTo>
                  <a:pt x="90766" y="1239393"/>
                </a:lnTo>
                <a:lnTo>
                  <a:pt x="124307" y="1220000"/>
                </a:lnTo>
                <a:lnTo>
                  <a:pt x="149834" y="1183055"/>
                </a:lnTo>
                <a:lnTo>
                  <a:pt x="157645" y="1158417"/>
                </a:lnTo>
                <a:lnTo>
                  <a:pt x="161124" y="1129906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999947" y="0"/>
            <a:ext cx="271145" cy="3308350"/>
          </a:xfrm>
          <a:custGeom>
            <a:avLst/>
            <a:gdLst/>
            <a:ahLst/>
            <a:cxnLst/>
            <a:rect l="l" t="t" r="r" b="b"/>
            <a:pathLst>
              <a:path w="271145" h="3308350">
                <a:moveTo>
                  <a:pt x="270992" y="2868130"/>
                </a:moveTo>
                <a:lnTo>
                  <a:pt x="269659" y="2819387"/>
                </a:lnTo>
                <a:lnTo>
                  <a:pt x="265887" y="2777579"/>
                </a:lnTo>
                <a:lnTo>
                  <a:pt x="248373" y="2718358"/>
                </a:lnTo>
                <a:lnTo>
                  <a:pt x="213144" y="2697734"/>
                </a:lnTo>
                <a:lnTo>
                  <a:pt x="215049" y="2659202"/>
                </a:lnTo>
                <a:lnTo>
                  <a:pt x="219633" y="2606764"/>
                </a:lnTo>
                <a:lnTo>
                  <a:pt x="216331" y="2560917"/>
                </a:lnTo>
                <a:lnTo>
                  <a:pt x="194602" y="2542159"/>
                </a:lnTo>
                <a:lnTo>
                  <a:pt x="175463" y="2516340"/>
                </a:lnTo>
                <a:lnTo>
                  <a:pt x="149136" y="2509520"/>
                </a:lnTo>
                <a:lnTo>
                  <a:pt x="149136" y="0"/>
                </a:lnTo>
                <a:lnTo>
                  <a:pt x="132372" y="0"/>
                </a:lnTo>
                <a:lnTo>
                  <a:pt x="132372" y="2508707"/>
                </a:lnTo>
                <a:lnTo>
                  <a:pt x="104927" y="2515451"/>
                </a:lnTo>
                <a:lnTo>
                  <a:pt x="90589" y="2543048"/>
                </a:lnTo>
                <a:lnTo>
                  <a:pt x="71564" y="2553297"/>
                </a:lnTo>
                <a:lnTo>
                  <a:pt x="67056" y="2589568"/>
                </a:lnTo>
                <a:lnTo>
                  <a:pt x="68541" y="2635758"/>
                </a:lnTo>
                <a:lnTo>
                  <a:pt x="67538" y="2675750"/>
                </a:lnTo>
                <a:lnTo>
                  <a:pt x="55537" y="2693416"/>
                </a:lnTo>
                <a:lnTo>
                  <a:pt x="36652" y="2700502"/>
                </a:lnTo>
                <a:lnTo>
                  <a:pt x="22428" y="2718549"/>
                </a:lnTo>
                <a:lnTo>
                  <a:pt x="12242" y="2746387"/>
                </a:lnTo>
                <a:lnTo>
                  <a:pt x="5511" y="2782811"/>
                </a:lnTo>
                <a:lnTo>
                  <a:pt x="1638" y="2826651"/>
                </a:lnTo>
                <a:lnTo>
                  <a:pt x="0" y="2876727"/>
                </a:lnTo>
                <a:lnTo>
                  <a:pt x="12" y="2931858"/>
                </a:lnTo>
                <a:lnTo>
                  <a:pt x="1066" y="2990862"/>
                </a:lnTo>
                <a:lnTo>
                  <a:pt x="3898" y="3115780"/>
                </a:lnTo>
                <a:lnTo>
                  <a:pt x="4483" y="3179318"/>
                </a:lnTo>
                <a:lnTo>
                  <a:pt x="21932" y="3251276"/>
                </a:lnTo>
                <a:lnTo>
                  <a:pt x="82423" y="3299536"/>
                </a:lnTo>
                <a:lnTo>
                  <a:pt x="132626" y="3308350"/>
                </a:lnTo>
                <a:lnTo>
                  <a:pt x="181406" y="3304184"/>
                </a:lnTo>
                <a:lnTo>
                  <a:pt x="218401" y="3288042"/>
                </a:lnTo>
                <a:lnTo>
                  <a:pt x="259308" y="3226282"/>
                </a:lnTo>
                <a:lnTo>
                  <a:pt x="264325" y="3183890"/>
                </a:lnTo>
                <a:lnTo>
                  <a:pt x="265226" y="3114167"/>
                </a:lnTo>
                <a:lnTo>
                  <a:pt x="267004" y="3046806"/>
                </a:lnTo>
                <a:lnTo>
                  <a:pt x="268998" y="2982747"/>
                </a:lnTo>
                <a:lnTo>
                  <a:pt x="270548" y="2922879"/>
                </a:lnTo>
                <a:lnTo>
                  <a:pt x="270992" y="2868130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834251" y="801623"/>
            <a:ext cx="65785" cy="77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827519" y="641984"/>
            <a:ext cx="74675" cy="69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986651" y="637031"/>
            <a:ext cx="65785" cy="77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6984492" y="803529"/>
            <a:ext cx="74675" cy="693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769731" y="2807207"/>
            <a:ext cx="65786" cy="77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922131" y="2642616"/>
            <a:ext cx="65786" cy="777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3000" y="2647569"/>
            <a:ext cx="74675" cy="693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8919971" y="2809113"/>
            <a:ext cx="74675" cy="693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8802751" y="4352545"/>
            <a:ext cx="68580" cy="27940"/>
          </a:xfrm>
          <a:custGeom>
            <a:avLst/>
            <a:gdLst/>
            <a:ahLst/>
            <a:cxnLst/>
            <a:rect l="l" t="t" r="r" b="b"/>
            <a:pathLst>
              <a:path w="68579" h="27939">
                <a:moveTo>
                  <a:pt x="31972" y="0"/>
                </a:moveTo>
                <a:lnTo>
                  <a:pt x="9104" y="3404"/>
                </a:lnTo>
                <a:lnTo>
                  <a:pt x="0" y="14578"/>
                </a:lnTo>
                <a:lnTo>
                  <a:pt x="12390" y="23967"/>
                </a:lnTo>
                <a:lnTo>
                  <a:pt x="36353" y="27432"/>
                </a:lnTo>
                <a:lnTo>
                  <a:pt x="59221" y="24030"/>
                </a:lnTo>
                <a:lnTo>
                  <a:pt x="68325" y="12825"/>
                </a:lnTo>
                <a:lnTo>
                  <a:pt x="55935" y="3446"/>
                </a:lnTo>
                <a:lnTo>
                  <a:pt x="31972" y="0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8641206" y="4352545"/>
            <a:ext cx="68580" cy="27940"/>
          </a:xfrm>
          <a:custGeom>
            <a:avLst/>
            <a:gdLst/>
            <a:ahLst/>
            <a:cxnLst/>
            <a:rect l="l" t="t" r="r" b="b"/>
            <a:pathLst>
              <a:path w="68579" h="27939">
                <a:moveTo>
                  <a:pt x="31972" y="0"/>
                </a:moveTo>
                <a:lnTo>
                  <a:pt x="9104" y="3404"/>
                </a:lnTo>
                <a:lnTo>
                  <a:pt x="0" y="14578"/>
                </a:lnTo>
                <a:lnTo>
                  <a:pt x="12390" y="23967"/>
                </a:lnTo>
                <a:lnTo>
                  <a:pt x="36353" y="27432"/>
                </a:lnTo>
                <a:lnTo>
                  <a:pt x="59221" y="24030"/>
                </a:lnTo>
                <a:lnTo>
                  <a:pt x="68325" y="12825"/>
                </a:lnTo>
                <a:lnTo>
                  <a:pt x="55935" y="3446"/>
                </a:lnTo>
                <a:lnTo>
                  <a:pt x="31972" y="0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8695055" y="4407801"/>
            <a:ext cx="124460" cy="60960"/>
          </a:xfrm>
          <a:custGeom>
            <a:avLst/>
            <a:gdLst/>
            <a:ahLst/>
            <a:cxnLst/>
            <a:rect l="l" t="t" r="r" b="b"/>
            <a:pathLst>
              <a:path w="124459" h="60960">
                <a:moveTo>
                  <a:pt x="43268" y="15252"/>
                </a:moveTo>
                <a:lnTo>
                  <a:pt x="39497" y="1473"/>
                </a:lnTo>
                <a:lnTo>
                  <a:pt x="20586" y="6642"/>
                </a:lnTo>
                <a:lnTo>
                  <a:pt x="4140" y="32207"/>
                </a:lnTo>
                <a:lnTo>
                  <a:pt x="0" y="56756"/>
                </a:lnTo>
                <a:lnTo>
                  <a:pt x="18034" y="58877"/>
                </a:lnTo>
                <a:lnTo>
                  <a:pt x="25895" y="44843"/>
                </a:lnTo>
                <a:lnTo>
                  <a:pt x="36525" y="29997"/>
                </a:lnTo>
                <a:lnTo>
                  <a:pt x="43268" y="15252"/>
                </a:lnTo>
                <a:close/>
              </a:path>
              <a:path w="124459" h="60960">
                <a:moveTo>
                  <a:pt x="124155" y="46786"/>
                </a:moveTo>
                <a:lnTo>
                  <a:pt x="117348" y="29883"/>
                </a:lnTo>
                <a:lnTo>
                  <a:pt x="105473" y="13144"/>
                </a:lnTo>
                <a:lnTo>
                  <a:pt x="95123" y="0"/>
                </a:lnTo>
                <a:lnTo>
                  <a:pt x="81749" y="7404"/>
                </a:lnTo>
                <a:lnTo>
                  <a:pt x="87579" y="29464"/>
                </a:lnTo>
                <a:lnTo>
                  <a:pt x="103238" y="51892"/>
                </a:lnTo>
                <a:lnTo>
                  <a:pt x="119380" y="60375"/>
                </a:lnTo>
                <a:lnTo>
                  <a:pt x="124155" y="46786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8692896" y="4270641"/>
            <a:ext cx="126364" cy="55244"/>
          </a:xfrm>
          <a:custGeom>
            <a:avLst/>
            <a:gdLst/>
            <a:ahLst/>
            <a:cxnLst/>
            <a:rect l="l" t="t" r="r" b="b"/>
            <a:pathLst>
              <a:path w="126365" h="55245">
                <a:moveTo>
                  <a:pt x="40855" y="38544"/>
                </a:moveTo>
                <a:lnTo>
                  <a:pt x="28956" y="16814"/>
                </a:lnTo>
                <a:lnTo>
                  <a:pt x="12661" y="3225"/>
                </a:lnTo>
                <a:lnTo>
                  <a:pt x="0" y="11150"/>
                </a:lnTo>
                <a:lnTo>
                  <a:pt x="6680" y="25082"/>
                </a:lnTo>
                <a:lnTo>
                  <a:pt x="15379" y="41249"/>
                </a:lnTo>
                <a:lnTo>
                  <a:pt x="26479" y="53327"/>
                </a:lnTo>
                <a:lnTo>
                  <a:pt x="40386" y="55016"/>
                </a:lnTo>
                <a:lnTo>
                  <a:pt x="40855" y="38544"/>
                </a:lnTo>
                <a:close/>
              </a:path>
              <a:path w="126365" h="55245">
                <a:moveTo>
                  <a:pt x="126326" y="11696"/>
                </a:moveTo>
                <a:lnTo>
                  <a:pt x="121920" y="0"/>
                </a:lnTo>
                <a:lnTo>
                  <a:pt x="103314" y="3670"/>
                </a:lnTo>
                <a:lnTo>
                  <a:pt x="87845" y="25146"/>
                </a:lnTo>
                <a:lnTo>
                  <a:pt x="84620" y="45732"/>
                </a:lnTo>
                <a:lnTo>
                  <a:pt x="102743" y="46723"/>
                </a:lnTo>
                <a:lnTo>
                  <a:pt x="110540" y="35572"/>
                </a:lnTo>
                <a:lnTo>
                  <a:pt x="120472" y="23723"/>
                </a:lnTo>
                <a:lnTo>
                  <a:pt x="126326" y="11696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453312" y="1998217"/>
            <a:ext cx="20320" cy="74930"/>
          </a:xfrm>
          <a:custGeom>
            <a:avLst/>
            <a:gdLst/>
            <a:ahLst/>
            <a:cxnLst/>
            <a:rect l="l" t="t" r="r" b="b"/>
            <a:pathLst>
              <a:path w="20320" h="74930">
                <a:moveTo>
                  <a:pt x="6413" y="0"/>
                </a:moveTo>
                <a:lnTo>
                  <a:pt x="563" y="15753"/>
                </a:lnTo>
                <a:lnTo>
                  <a:pt x="0" y="38782"/>
                </a:lnTo>
                <a:lnTo>
                  <a:pt x="4484" y="61025"/>
                </a:lnTo>
                <a:lnTo>
                  <a:pt x="13779" y="74421"/>
                </a:lnTo>
                <a:lnTo>
                  <a:pt x="19629" y="58668"/>
                </a:lnTo>
                <a:lnTo>
                  <a:pt x="20192" y="35639"/>
                </a:lnTo>
                <a:lnTo>
                  <a:pt x="15708" y="13396"/>
                </a:lnTo>
                <a:lnTo>
                  <a:pt x="6413" y="0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340219" y="1833257"/>
            <a:ext cx="240029" cy="131445"/>
          </a:xfrm>
          <a:custGeom>
            <a:avLst/>
            <a:gdLst/>
            <a:ahLst/>
            <a:cxnLst/>
            <a:rect l="l" t="t" r="r" b="b"/>
            <a:pathLst>
              <a:path w="240029" h="131444">
                <a:moveTo>
                  <a:pt x="74676" y="116573"/>
                </a:moveTo>
                <a:lnTo>
                  <a:pt x="59270" y="109918"/>
                </a:lnTo>
                <a:lnTo>
                  <a:pt x="36334" y="108026"/>
                </a:lnTo>
                <a:lnTo>
                  <a:pt x="13893" y="111201"/>
                </a:lnTo>
                <a:lnTo>
                  <a:pt x="0" y="119748"/>
                </a:lnTo>
                <a:lnTo>
                  <a:pt x="15341" y="126453"/>
                </a:lnTo>
                <a:lnTo>
                  <a:pt x="38290" y="128308"/>
                </a:lnTo>
                <a:lnTo>
                  <a:pt x="60756" y="125095"/>
                </a:lnTo>
                <a:lnTo>
                  <a:pt x="74676" y="116573"/>
                </a:lnTo>
                <a:close/>
              </a:path>
              <a:path w="240029" h="131444">
                <a:moveTo>
                  <a:pt x="126784" y="35471"/>
                </a:moveTo>
                <a:lnTo>
                  <a:pt x="122351" y="13258"/>
                </a:lnTo>
                <a:lnTo>
                  <a:pt x="113157" y="0"/>
                </a:lnTo>
                <a:lnTo>
                  <a:pt x="107302" y="15671"/>
                </a:lnTo>
                <a:lnTo>
                  <a:pt x="106743" y="38671"/>
                </a:lnTo>
                <a:lnTo>
                  <a:pt x="111226" y="60896"/>
                </a:lnTo>
                <a:lnTo>
                  <a:pt x="120523" y="74282"/>
                </a:lnTo>
                <a:lnTo>
                  <a:pt x="126238" y="58521"/>
                </a:lnTo>
                <a:lnTo>
                  <a:pt x="126784" y="35471"/>
                </a:lnTo>
                <a:close/>
              </a:path>
              <a:path w="240029" h="131444">
                <a:moveTo>
                  <a:pt x="239903" y="119494"/>
                </a:moveTo>
                <a:lnTo>
                  <a:pt x="224497" y="112776"/>
                </a:lnTo>
                <a:lnTo>
                  <a:pt x="201549" y="110883"/>
                </a:lnTo>
                <a:lnTo>
                  <a:pt x="179070" y="114058"/>
                </a:lnTo>
                <a:lnTo>
                  <a:pt x="165100" y="122542"/>
                </a:lnTo>
                <a:lnTo>
                  <a:pt x="180517" y="129324"/>
                </a:lnTo>
                <a:lnTo>
                  <a:pt x="203492" y="131216"/>
                </a:lnTo>
                <a:lnTo>
                  <a:pt x="225971" y="128016"/>
                </a:lnTo>
                <a:lnTo>
                  <a:pt x="239903" y="119494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1" name="object 21"/>
          <p:cNvGrpSpPr/>
          <p:nvPr/>
        </p:nvGrpSpPr>
        <p:grpSpPr>
          <a:xfrm>
            <a:off x="6800088" y="0"/>
            <a:ext cx="986155" cy="1666239"/>
            <a:chOff x="6800088" y="0"/>
            <a:chExt cx="986155" cy="1666239"/>
          </a:xfrm>
        </p:grpSpPr>
        <p:sp>
          <p:nvSpPr>
            <p:cNvPr id="22" name="object 22"/>
            <p:cNvSpPr/>
            <p:nvPr/>
          </p:nvSpPr>
          <p:spPr>
            <a:xfrm>
              <a:off x="6800088" y="679703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5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FFDE00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7205589" y="562182"/>
              <a:ext cx="207654" cy="2120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7083584" y="774358"/>
              <a:ext cx="457200" cy="609600"/>
            </a:xfrm>
            <a:custGeom>
              <a:avLst/>
              <a:gdLst/>
              <a:ahLst/>
              <a:cxnLst/>
              <a:rect l="l" t="t" r="r" b="b"/>
              <a:pathLst>
                <a:path w="457200" h="609600">
                  <a:moveTo>
                    <a:pt x="262208" y="0"/>
                  </a:moveTo>
                  <a:lnTo>
                    <a:pt x="213120" y="105"/>
                  </a:lnTo>
                  <a:lnTo>
                    <a:pt x="147827" y="5499"/>
                  </a:lnTo>
                  <a:lnTo>
                    <a:pt x="107409" y="32377"/>
                  </a:lnTo>
                  <a:lnTo>
                    <a:pt x="96522" y="91130"/>
                  </a:lnTo>
                  <a:lnTo>
                    <a:pt x="91776" y="119613"/>
                  </a:lnTo>
                  <a:lnTo>
                    <a:pt x="83728" y="153192"/>
                  </a:lnTo>
                  <a:lnTo>
                    <a:pt x="70734" y="192257"/>
                  </a:lnTo>
                  <a:lnTo>
                    <a:pt x="51148" y="237196"/>
                  </a:lnTo>
                  <a:lnTo>
                    <a:pt x="28375" y="285569"/>
                  </a:lnTo>
                  <a:lnTo>
                    <a:pt x="12258" y="332388"/>
                  </a:lnTo>
                  <a:lnTo>
                    <a:pt x="2798" y="377172"/>
                  </a:lnTo>
                  <a:lnTo>
                    <a:pt x="0" y="419441"/>
                  </a:lnTo>
                  <a:lnTo>
                    <a:pt x="3865" y="458715"/>
                  </a:lnTo>
                  <a:lnTo>
                    <a:pt x="31599" y="526357"/>
                  </a:lnTo>
                  <a:lnTo>
                    <a:pt x="86027" y="576256"/>
                  </a:lnTo>
                  <a:lnTo>
                    <a:pt x="123258" y="593352"/>
                  </a:lnTo>
                  <a:lnTo>
                    <a:pt x="167172" y="604571"/>
                  </a:lnTo>
                  <a:lnTo>
                    <a:pt x="217772" y="609433"/>
                  </a:lnTo>
                  <a:lnTo>
                    <a:pt x="264261" y="603713"/>
                  </a:lnTo>
                  <a:lnTo>
                    <a:pt x="306557" y="593622"/>
                  </a:lnTo>
                  <a:lnTo>
                    <a:pt x="344327" y="579306"/>
                  </a:lnTo>
                  <a:lnTo>
                    <a:pt x="404950" y="538569"/>
                  </a:lnTo>
                  <a:lnTo>
                    <a:pt x="443462" y="482650"/>
                  </a:lnTo>
                  <a:lnTo>
                    <a:pt x="457193" y="412699"/>
                  </a:lnTo>
                  <a:lnTo>
                    <a:pt x="453931" y="372819"/>
                  </a:lnTo>
                  <a:lnTo>
                    <a:pt x="443474" y="329863"/>
                  </a:lnTo>
                  <a:lnTo>
                    <a:pt x="425486" y="283972"/>
                  </a:lnTo>
                  <a:lnTo>
                    <a:pt x="399636" y="235291"/>
                  </a:lnTo>
                  <a:lnTo>
                    <a:pt x="379771" y="187527"/>
                  </a:lnTo>
                  <a:lnTo>
                    <a:pt x="369038" y="136123"/>
                  </a:lnTo>
                  <a:lnTo>
                    <a:pt x="360719" y="85183"/>
                  </a:lnTo>
                  <a:lnTo>
                    <a:pt x="348096" y="38809"/>
                  </a:lnTo>
                  <a:lnTo>
                    <a:pt x="324452" y="1103"/>
                  </a:lnTo>
                  <a:lnTo>
                    <a:pt x="262208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069163" y="0"/>
              <a:ext cx="479425" cy="1396365"/>
            </a:xfrm>
            <a:custGeom>
              <a:avLst/>
              <a:gdLst/>
              <a:ahLst/>
              <a:cxnLst/>
              <a:rect l="l" t="t" r="r" b="b"/>
              <a:pathLst>
                <a:path w="479425" h="1396365">
                  <a:moveTo>
                    <a:pt x="478802" y="1171587"/>
                  </a:moveTo>
                  <a:lnTo>
                    <a:pt x="473735" y="1131658"/>
                  </a:lnTo>
                  <a:lnTo>
                    <a:pt x="462991" y="1090701"/>
                  </a:lnTo>
                  <a:lnTo>
                    <a:pt x="461873" y="1087882"/>
                  </a:lnTo>
                  <a:lnTo>
                    <a:pt x="461873" y="1190371"/>
                  </a:lnTo>
                  <a:lnTo>
                    <a:pt x="459435" y="1224813"/>
                  </a:lnTo>
                  <a:lnTo>
                    <a:pt x="449351" y="1257871"/>
                  </a:lnTo>
                  <a:lnTo>
                    <a:pt x="430314" y="1289278"/>
                  </a:lnTo>
                  <a:lnTo>
                    <a:pt x="400989" y="1318768"/>
                  </a:lnTo>
                  <a:lnTo>
                    <a:pt x="360083" y="1346073"/>
                  </a:lnTo>
                  <a:lnTo>
                    <a:pt x="359829" y="1346327"/>
                  </a:lnTo>
                  <a:lnTo>
                    <a:pt x="319951" y="1362964"/>
                  </a:lnTo>
                  <a:lnTo>
                    <a:pt x="279958" y="1372641"/>
                  </a:lnTo>
                  <a:lnTo>
                    <a:pt x="240499" y="1375803"/>
                  </a:lnTo>
                  <a:lnTo>
                    <a:pt x="202260" y="1372870"/>
                  </a:lnTo>
                  <a:lnTo>
                    <a:pt x="132118" y="1350403"/>
                  </a:lnTo>
                  <a:lnTo>
                    <a:pt x="74942" y="1308620"/>
                  </a:lnTo>
                  <a:lnTo>
                    <a:pt x="36131" y="1250937"/>
                  </a:lnTo>
                  <a:lnTo>
                    <a:pt x="21094" y="1180719"/>
                  </a:lnTo>
                  <a:lnTo>
                    <a:pt x="24168" y="1141971"/>
                  </a:lnTo>
                  <a:lnTo>
                    <a:pt x="35204" y="1101356"/>
                  </a:lnTo>
                  <a:lnTo>
                    <a:pt x="54902" y="1059307"/>
                  </a:lnTo>
                  <a:lnTo>
                    <a:pt x="73469" y="1019302"/>
                  </a:lnTo>
                  <a:lnTo>
                    <a:pt x="91897" y="979170"/>
                  </a:lnTo>
                  <a:lnTo>
                    <a:pt x="107924" y="938187"/>
                  </a:lnTo>
                  <a:lnTo>
                    <a:pt x="119291" y="895604"/>
                  </a:lnTo>
                  <a:lnTo>
                    <a:pt x="123621" y="845985"/>
                  </a:lnTo>
                  <a:lnTo>
                    <a:pt x="134988" y="806475"/>
                  </a:lnTo>
                  <a:lnTo>
                    <a:pt x="162661" y="783653"/>
                  </a:lnTo>
                  <a:lnTo>
                    <a:pt x="215938" y="784098"/>
                  </a:lnTo>
                  <a:lnTo>
                    <a:pt x="223113" y="832878"/>
                  </a:lnTo>
                  <a:lnTo>
                    <a:pt x="224447" y="882218"/>
                  </a:lnTo>
                  <a:lnTo>
                    <a:pt x="219113" y="931164"/>
                  </a:lnTo>
                  <a:lnTo>
                    <a:pt x="206298" y="978700"/>
                  </a:lnTo>
                  <a:lnTo>
                    <a:pt x="185204" y="1023874"/>
                  </a:lnTo>
                  <a:lnTo>
                    <a:pt x="169786" y="1047623"/>
                  </a:lnTo>
                  <a:lnTo>
                    <a:pt x="153708" y="1073556"/>
                  </a:lnTo>
                  <a:lnTo>
                    <a:pt x="144589" y="1100874"/>
                  </a:lnTo>
                  <a:lnTo>
                    <a:pt x="150406" y="1128268"/>
                  </a:lnTo>
                  <a:lnTo>
                    <a:pt x="168732" y="1144600"/>
                  </a:lnTo>
                  <a:lnTo>
                    <a:pt x="192252" y="1149032"/>
                  </a:lnTo>
                  <a:lnTo>
                    <a:pt x="216623" y="1143673"/>
                  </a:lnTo>
                  <a:lnTo>
                    <a:pt x="237528" y="1130554"/>
                  </a:lnTo>
                  <a:lnTo>
                    <a:pt x="269684" y="1151178"/>
                  </a:lnTo>
                  <a:lnTo>
                    <a:pt x="304139" y="1150378"/>
                  </a:lnTo>
                  <a:lnTo>
                    <a:pt x="329196" y="1135011"/>
                  </a:lnTo>
                  <a:lnTo>
                    <a:pt x="333082" y="1132636"/>
                  </a:lnTo>
                  <a:lnTo>
                    <a:pt x="348691" y="1102474"/>
                  </a:lnTo>
                  <a:lnTo>
                    <a:pt x="343192" y="1064387"/>
                  </a:lnTo>
                  <a:lnTo>
                    <a:pt x="330644" y="1034656"/>
                  </a:lnTo>
                  <a:lnTo>
                    <a:pt x="330644" y="1089279"/>
                  </a:lnTo>
                  <a:lnTo>
                    <a:pt x="320675" y="1121968"/>
                  </a:lnTo>
                  <a:lnTo>
                    <a:pt x="292658" y="1135011"/>
                  </a:lnTo>
                  <a:lnTo>
                    <a:pt x="282333" y="1130554"/>
                  </a:lnTo>
                  <a:lnTo>
                    <a:pt x="278142" y="1128750"/>
                  </a:lnTo>
                  <a:lnTo>
                    <a:pt x="252641" y="1117727"/>
                  </a:lnTo>
                  <a:lnTo>
                    <a:pt x="259892" y="1110005"/>
                  </a:lnTo>
                  <a:lnTo>
                    <a:pt x="264477" y="1104138"/>
                  </a:lnTo>
                  <a:lnTo>
                    <a:pt x="266395" y="1101699"/>
                  </a:lnTo>
                  <a:lnTo>
                    <a:pt x="272122" y="1092873"/>
                  </a:lnTo>
                  <a:lnTo>
                    <a:pt x="277025" y="1083564"/>
                  </a:lnTo>
                  <a:lnTo>
                    <a:pt x="277406" y="1083818"/>
                  </a:lnTo>
                  <a:lnTo>
                    <a:pt x="277393" y="1083564"/>
                  </a:lnTo>
                  <a:lnTo>
                    <a:pt x="277342" y="1057922"/>
                  </a:lnTo>
                  <a:lnTo>
                    <a:pt x="277329" y="1051979"/>
                  </a:lnTo>
                  <a:lnTo>
                    <a:pt x="262458" y="1039202"/>
                  </a:lnTo>
                  <a:lnTo>
                    <a:pt x="262458" y="1073797"/>
                  </a:lnTo>
                  <a:lnTo>
                    <a:pt x="257352" y="1084605"/>
                  </a:lnTo>
                  <a:lnTo>
                    <a:pt x="249313" y="1094663"/>
                  </a:lnTo>
                  <a:lnTo>
                    <a:pt x="241503" y="1103680"/>
                  </a:lnTo>
                  <a:lnTo>
                    <a:pt x="241719" y="1104138"/>
                  </a:lnTo>
                  <a:lnTo>
                    <a:pt x="241338" y="1103884"/>
                  </a:lnTo>
                  <a:lnTo>
                    <a:pt x="241503" y="1103680"/>
                  </a:lnTo>
                  <a:lnTo>
                    <a:pt x="234340" y="1087716"/>
                  </a:lnTo>
                  <a:lnTo>
                    <a:pt x="235635" y="1069352"/>
                  </a:lnTo>
                  <a:lnTo>
                    <a:pt x="244944" y="1057922"/>
                  </a:lnTo>
                  <a:lnTo>
                    <a:pt x="261658" y="1062355"/>
                  </a:lnTo>
                  <a:lnTo>
                    <a:pt x="262458" y="1073797"/>
                  </a:lnTo>
                  <a:lnTo>
                    <a:pt x="262458" y="1039202"/>
                  </a:lnTo>
                  <a:lnTo>
                    <a:pt x="262102" y="1038885"/>
                  </a:lnTo>
                  <a:lnTo>
                    <a:pt x="240601" y="1041704"/>
                  </a:lnTo>
                  <a:lnTo>
                    <a:pt x="221703" y="1057592"/>
                  </a:lnTo>
                  <a:lnTo>
                    <a:pt x="214325" y="1083564"/>
                  </a:lnTo>
                  <a:lnTo>
                    <a:pt x="214325" y="1083818"/>
                  </a:lnTo>
                  <a:lnTo>
                    <a:pt x="227241" y="1117219"/>
                  </a:lnTo>
                  <a:lnTo>
                    <a:pt x="206984" y="1128623"/>
                  </a:lnTo>
                  <a:lnTo>
                    <a:pt x="184035" y="1128750"/>
                  </a:lnTo>
                  <a:lnTo>
                    <a:pt x="167068" y="1117409"/>
                  </a:lnTo>
                  <a:lnTo>
                    <a:pt x="164757" y="1094359"/>
                  </a:lnTo>
                  <a:lnTo>
                    <a:pt x="175717" y="1071638"/>
                  </a:lnTo>
                  <a:lnTo>
                    <a:pt x="191096" y="1047496"/>
                  </a:lnTo>
                  <a:lnTo>
                    <a:pt x="203098" y="1028712"/>
                  </a:lnTo>
                  <a:lnTo>
                    <a:pt x="214287" y="1005840"/>
                  </a:lnTo>
                  <a:lnTo>
                    <a:pt x="232829" y="953312"/>
                  </a:lnTo>
                  <a:lnTo>
                    <a:pt x="242493" y="898779"/>
                  </a:lnTo>
                  <a:lnTo>
                    <a:pt x="243128" y="843394"/>
                  </a:lnTo>
                  <a:lnTo>
                    <a:pt x="234607" y="788289"/>
                  </a:lnTo>
                  <a:lnTo>
                    <a:pt x="240957" y="790448"/>
                  </a:lnTo>
                  <a:lnTo>
                    <a:pt x="247942" y="790067"/>
                  </a:lnTo>
                  <a:lnTo>
                    <a:pt x="252285" y="788289"/>
                  </a:lnTo>
                  <a:lnTo>
                    <a:pt x="254165" y="787527"/>
                  </a:lnTo>
                  <a:lnTo>
                    <a:pt x="252476" y="841654"/>
                  </a:lnTo>
                  <a:lnTo>
                    <a:pt x="260286" y="894905"/>
                  </a:lnTo>
                  <a:lnTo>
                    <a:pt x="275183" y="947115"/>
                  </a:lnTo>
                  <a:lnTo>
                    <a:pt x="294728" y="998080"/>
                  </a:lnTo>
                  <a:lnTo>
                    <a:pt x="316522" y="1047623"/>
                  </a:lnTo>
                  <a:lnTo>
                    <a:pt x="330644" y="1089279"/>
                  </a:lnTo>
                  <a:lnTo>
                    <a:pt x="330644" y="1034656"/>
                  </a:lnTo>
                  <a:lnTo>
                    <a:pt x="324167" y="1019302"/>
                  </a:lnTo>
                  <a:lnTo>
                    <a:pt x="305130" y="974013"/>
                  </a:lnTo>
                  <a:lnTo>
                    <a:pt x="288086" y="927823"/>
                  </a:lnTo>
                  <a:lnTo>
                    <a:pt x="275374" y="880783"/>
                  </a:lnTo>
                  <a:lnTo>
                    <a:pt x="269240" y="832802"/>
                  </a:lnTo>
                  <a:lnTo>
                    <a:pt x="271729" y="787527"/>
                  </a:lnTo>
                  <a:lnTo>
                    <a:pt x="271945" y="783717"/>
                  </a:lnTo>
                  <a:lnTo>
                    <a:pt x="323088" y="784402"/>
                  </a:lnTo>
                  <a:lnTo>
                    <a:pt x="349694" y="808240"/>
                  </a:lnTo>
                  <a:lnTo>
                    <a:pt x="360629" y="847877"/>
                  </a:lnTo>
                  <a:lnTo>
                    <a:pt x="364782" y="895985"/>
                  </a:lnTo>
                  <a:lnTo>
                    <a:pt x="375932" y="932180"/>
                  </a:lnTo>
                  <a:lnTo>
                    <a:pt x="390017" y="969060"/>
                  </a:lnTo>
                  <a:lnTo>
                    <a:pt x="405688" y="1006386"/>
                  </a:lnTo>
                  <a:lnTo>
                    <a:pt x="421652" y="1043876"/>
                  </a:lnTo>
                  <a:lnTo>
                    <a:pt x="436562" y="1081278"/>
                  </a:lnTo>
                  <a:lnTo>
                    <a:pt x="449122" y="1118336"/>
                  </a:lnTo>
                  <a:lnTo>
                    <a:pt x="458000" y="1154785"/>
                  </a:lnTo>
                  <a:lnTo>
                    <a:pt x="461873" y="1190371"/>
                  </a:lnTo>
                  <a:lnTo>
                    <a:pt x="461873" y="1087882"/>
                  </a:lnTo>
                  <a:lnTo>
                    <a:pt x="446620" y="1049261"/>
                  </a:lnTo>
                  <a:lnTo>
                    <a:pt x="424726" y="1007872"/>
                  </a:lnTo>
                  <a:lnTo>
                    <a:pt x="401777" y="961656"/>
                  </a:lnTo>
                  <a:lnTo>
                    <a:pt x="389331" y="914361"/>
                  </a:lnTo>
                  <a:lnTo>
                    <a:pt x="382193" y="868946"/>
                  </a:lnTo>
                  <a:lnTo>
                    <a:pt x="375196" y="828344"/>
                  </a:lnTo>
                  <a:lnTo>
                    <a:pt x="363156" y="795528"/>
                  </a:lnTo>
                  <a:lnTo>
                    <a:pt x="351256" y="783717"/>
                  </a:lnTo>
                  <a:lnTo>
                    <a:pt x="340906" y="773430"/>
                  </a:lnTo>
                  <a:lnTo>
                    <a:pt x="341922" y="766064"/>
                  </a:lnTo>
                  <a:lnTo>
                    <a:pt x="346481" y="733082"/>
                  </a:lnTo>
                  <a:lnTo>
                    <a:pt x="347243" y="720344"/>
                  </a:lnTo>
                  <a:lnTo>
                    <a:pt x="348907" y="692823"/>
                  </a:lnTo>
                  <a:lnTo>
                    <a:pt x="348500" y="665099"/>
                  </a:lnTo>
                  <a:lnTo>
                    <a:pt x="348297" y="651827"/>
                  </a:lnTo>
                  <a:lnTo>
                    <a:pt x="345668" y="623062"/>
                  </a:lnTo>
                  <a:lnTo>
                    <a:pt x="345554" y="621817"/>
                  </a:lnTo>
                  <a:lnTo>
                    <a:pt x="344589" y="611251"/>
                  </a:lnTo>
                  <a:lnTo>
                    <a:pt x="339839" y="604989"/>
                  </a:lnTo>
                  <a:lnTo>
                    <a:pt x="337896" y="604697"/>
                  </a:lnTo>
                  <a:lnTo>
                    <a:pt x="331901" y="603808"/>
                  </a:lnTo>
                  <a:lnTo>
                    <a:pt x="331038" y="603897"/>
                  </a:lnTo>
                  <a:lnTo>
                    <a:pt x="331038" y="691870"/>
                  </a:lnTo>
                  <a:lnTo>
                    <a:pt x="330746" y="702056"/>
                  </a:lnTo>
                  <a:lnTo>
                    <a:pt x="329349" y="702348"/>
                  </a:lnTo>
                  <a:lnTo>
                    <a:pt x="329349" y="720344"/>
                  </a:lnTo>
                  <a:lnTo>
                    <a:pt x="328434" y="731850"/>
                  </a:lnTo>
                  <a:lnTo>
                    <a:pt x="327266" y="743305"/>
                  </a:lnTo>
                  <a:lnTo>
                    <a:pt x="325818" y="754710"/>
                  </a:lnTo>
                  <a:lnTo>
                    <a:pt x="324142" y="766064"/>
                  </a:lnTo>
                  <a:lnTo>
                    <a:pt x="294309" y="763028"/>
                  </a:lnTo>
                  <a:lnTo>
                    <a:pt x="244259" y="761784"/>
                  </a:lnTo>
                  <a:lnTo>
                    <a:pt x="193332" y="762673"/>
                  </a:lnTo>
                  <a:lnTo>
                    <a:pt x="160947" y="766064"/>
                  </a:lnTo>
                  <a:lnTo>
                    <a:pt x="160947" y="763905"/>
                  </a:lnTo>
                  <a:lnTo>
                    <a:pt x="202565" y="751027"/>
                  </a:lnTo>
                  <a:lnTo>
                    <a:pt x="244525" y="739457"/>
                  </a:lnTo>
                  <a:lnTo>
                    <a:pt x="286791" y="729234"/>
                  </a:lnTo>
                  <a:lnTo>
                    <a:pt x="329349" y="720344"/>
                  </a:lnTo>
                  <a:lnTo>
                    <a:pt x="329349" y="702348"/>
                  </a:lnTo>
                  <a:lnTo>
                    <a:pt x="287248" y="710895"/>
                  </a:lnTo>
                  <a:lnTo>
                    <a:pt x="244043" y="721169"/>
                  </a:lnTo>
                  <a:lnTo>
                    <a:pt x="201206" y="732891"/>
                  </a:lnTo>
                  <a:lnTo>
                    <a:pt x="158788" y="745998"/>
                  </a:lnTo>
                  <a:lnTo>
                    <a:pt x="157759" y="737997"/>
                  </a:lnTo>
                  <a:lnTo>
                    <a:pt x="156679" y="729234"/>
                  </a:lnTo>
                  <a:lnTo>
                    <a:pt x="154851" y="713867"/>
                  </a:lnTo>
                  <a:lnTo>
                    <a:pt x="199301" y="703465"/>
                  </a:lnTo>
                  <a:lnTo>
                    <a:pt x="230276" y="695325"/>
                  </a:lnTo>
                  <a:lnTo>
                    <a:pt x="243459" y="691870"/>
                  </a:lnTo>
                  <a:lnTo>
                    <a:pt x="287286" y="679081"/>
                  </a:lnTo>
                  <a:lnTo>
                    <a:pt x="330746" y="665099"/>
                  </a:lnTo>
                  <a:lnTo>
                    <a:pt x="330962" y="672338"/>
                  </a:lnTo>
                  <a:lnTo>
                    <a:pt x="331038" y="691870"/>
                  </a:lnTo>
                  <a:lnTo>
                    <a:pt x="331038" y="603897"/>
                  </a:lnTo>
                  <a:lnTo>
                    <a:pt x="329222" y="604075"/>
                  </a:lnTo>
                  <a:lnTo>
                    <a:pt x="329222" y="646557"/>
                  </a:lnTo>
                  <a:lnTo>
                    <a:pt x="285496" y="660463"/>
                  </a:lnTo>
                  <a:lnTo>
                    <a:pt x="241439" y="673227"/>
                  </a:lnTo>
                  <a:lnTo>
                    <a:pt x="197078" y="684847"/>
                  </a:lnTo>
                  <a:lnTo>
                    <a:pt x="152438" y="695325"/>
                  </a:lnTo>
                  <a:lnTo>
                    <a:pt x="151549" y="687705"/>
                  </a:lnTo>
                  <a:lnTo>
                    <a:pt x="150850" y="679081"/>
                  </a:lnTo>
                  <a:lnTo>
                    <a:pt x="150406" y="672338"/>
                  </a:lnTo>
                  <a:lnTo>
                    <a:pt x="190385" y="665657"/>
                  </a:lnTo>
                  <a:lnTo>
                    <a:pt x="229412" y="655180"/>
                  </a:lnTo>
                  <a:lnTo>
                    <a:pt x="232740" y="653923"/>
                  </a:lnTo>
                  <a:lnTo>
                    <a:pt x="267220" y="640969"/>
                  </a:lnTo>
                  <a:lnTo>
                    <a:pt x="303568" y="623062"/>
                  </a:lnTo>
                  <a:lnTo>
                    <a:pt x="327190" y="623062"/>
                  </a:lnTo>
                  <a:lnTo>
                    <a:pt x="328079" y="630936"/>
                  </a:lnTo>
                  <a:lnTo>
                    <a:pt x="328714" y="638683"/>
                  </a:lnTo>
                  <a:lnTo>
                    <a:pt x="329222" y="646557"/>
                  </a:lnTo>
                  <a:lnTo>
                    <a:pt x="329222" y="604075"/>
                  </a:lnTo>
                  <a:lnTo>
                    <a:pt x="322745" y="604697"/>
                  </a:lnTo>
                  <a:lnTo>
                    <a:pt x="314363" y="604647"/>
                  </a:lnTo>
                  <a:lnTo>
                    <a:pt x="303530" y="576541"/>
                  </a:lnTo>
                  <a:lnTo>
                    <a:pt x="298843" y="573709"/>
                  </a:lnTo>
                  <a:lnTo>
                    <a:pt x="296075" y="572046"/>
                  </a:lnTo>
                  <a:lnTo>
                    <a:pt x="296075" y="604393"/>
                  </a:lnTo>
                  <a:lnTo>
                    <a:pt x="263436" y="604456"/>
                  </a:lnTo>
                  <a:lnTo>
                    <a:pt x="263436" y="623062"/>
                  </a:lnTo>
                  <a:lnTo>
                    <a:pt x="235800" y="633945"/>
                  </a:lnTo>
                  <a:lnTo>
                    <a:pt x="207492" y="642734"/>
                  </a:lnTo>
                  <a:lnTo>
                    <a:pt x="178600" y="649414"/>
                  </a:lnTo>
                  <a:lnTo>
                    <a:pt x="149263" y="653923"/>
                  </a:lnTo>
                  <a:lnTo>
                    <a:pt x="149072" y="647547"/>
                  </a:lnTo>
                  <a:lnTo>
                    <a:pt x="148767" y="642734"/>
                  </a:lnTo>
                  <a:lnTo>
                    <a:pt x="148805" y="634746"/>
                  </a:lnTo>
                  <a:lnTo>
                    <a:pt x="150279" y="628650"/>
                  </a:lnTo>
                  <a:lnTo>
                    <a:pt x="150025" y="628650"/>
                  </a:lnTo>
                  <a:lnTo>
                    <a:pt x="175933" y="622084"/>
                  </a:lnTo>
                  <a:lnTo>
                    <a:pt x="208826" y="622033"/>
                  </a:lnTo>
                  <a:lnTo>
                    <a:pt x="235153" y="623570"/>
                  </a:lnTo>
                  <a:lnTo>
                    <a:pt x="263436" y="623062"/>
                  </a:lnTo>
                  <a:lnTo>
                    <a:pt x="263436" y="604456"/>
                  </a:lnTo>
                  <a:lnTo>
                    <a:pt x="209880" y="604558"/>
                  </a:lnTo>
                  <a:lnTo>
                    <a:pt x="181140" y="604393"/>
                  </a:lnTo>
                  <a:lnTo>
                    <a:pt x="181521" y="604012"/>
                  </a:lnTo>
                  <a:lnTo>
                    <a:pt x="181521" y="603885"/>
                  </a:lnTo>
                  <a:lnTo>
                    <a:pt x="181267" y="603885"/>
                  </a:lnTo>
                  <a:lnTo>
                    <a:pt x="199390" y="581202"/>
                  </a:lnTo>
                  <a:lnTo>
                    <a:pt x="238620" y="573709"/>
                  </a:lnTo>
                  <a:lnTo>
                    <a:pt x="277863" y="581444"/>
                  </a:lnTo>
                  <a:lnTo>
                    <a:pt x="296075" y="604393"/>
                  </a:lnTo>
                  <a:lnTo>
                    <a:pt x="296075" y="572046"/>
                  </a:lnTo>
                  <a:lnTo>
                    <a:pt x="276098" y="559981"/>
                  </a:lnTo>
                  <a:lnTo>
                    <a:pt x="252133" y="556488"/>
                  </a:lnTo>
                  <a:lnTo>
                    <a:pt x="252133" y="0"/>
                  </a:lnTo>
                  <a:lnTo>
                    <a:pt x="233845" y="0"/>
                  </a:lnTo>
                  <a:lnTo>
                    <a:pt x="233845" y="555777"/>
                  </a:lnTo>
                  <a:lnTo>
                    <a:pt x="204076" y="560603"/>
                  </a:lnTo>
                  <a:lnTo>
                    <a:pt x="175818" y="577316"/>
                  </a:lnTo>
                  <a:lnTo>
                    <a:pt x="163614" y="604647"/>
                  </a:lnTo>
                  <a:lnTo>
                    <a:pt x="137375" y="619709"/>
                  </a:lnTo>
                  <a:lnTo>
                    <a:pt x="129540" y="653846"/>
                  </a:lnTo>
                  <a:lnTo>
                    <a:pt x="132842" y="697369"/>
                  </a:lnTo>
                  <a:lnTo>
                    <a:pt x="139979" y="740587"/>
                  </a:lnTo>
                  <a:lnTo>
                    <a:pt x="143675" y="773811"/>
                  </a:lnTo>
                  <a:lnTo>
                    <a:pt x="122364" y="792124"/>
                  </a:lnTo>
                  <a:lnTo>
                    <a:pt x="110921" y="816927"/>
                  </a:lnTo>
                  <a:lnTo>
                    <a:pt x="106070" y="845070"/>
                  </a:lnTo>
                  <a:lnTo>
                    <a:pt x="104559" y="873379"/>
                  </a:lnTo>
                  <a:lnTo>
                    <a:pt x="98640" y="908748"/>
                  </a:lnTo>
                  <a:lnTo>
                    <a:pt x="89128" y="943216"/>
                  </a:lnTo>
                  <a:lnTo>
                    <a:pt x="76085" y="976528"/>
                  </a:lnTo>
                  <a:lnTo>
                    <a:pt x="59601" y="1008380"/>
                  </a:lnTo>
                  <a:lnTo>
                    <a:pt x="28295" y="1071257"/>
                  </a:lnTo>
                  <a:lnTo>
                    <a:pt x="8864" y="1127252"/>
                  </a:lnTo>
                  <a:lnTo>
                    <a:pt x="0" y="1176705"/>
                  </a:lnTo>
                  <a:lnTo>
                    <a:pt x="457" y="1220012"/>
                  </a:lnTo>
                  <a:lnTo>
                    <a:pt x="8940" y="1257541"/>
                  </a:lnTo>
                  <a:lnTo>
                    <a:pt x="44945" y="1316710"/>
                  </a:lnTo>
                  <a:lnTo>
                    <a:pt x="97866" y="1357160"/>
                  </a:lnTo>
                  <a:lnTo>
                    <a:pt x="157505" y="1381848"/>
                  </a:lnTo>
                  <a:lnTo>
                    <a:pt x="213715" y="1393723"/>
                  </a:lnTo>
                  <a:lnTo>
                    <a:pt x="237350" y="1395780"/>
                  </a:lnTo>
                  <a:lnTo>
                    <a:pt x="256324" y="1395730"/>
                  </a:lnTo>
                  <a:lnTo>
                    <a:pt x="305752" y="1389329"/>
                  </a:lnTo>
                  <a:lnTo>
                    <a:pt x="348843" y="1377035"/>
                  </a:lnTo>
                  <a:lnTo>
                    <a:pt x="351409" y="1375803"/>
                  </a:lnTo>
                  <a:lnTo>
                    <a:pt x="385648" y="1359408"/>
                  </a:lnTo>
                  <a:lnTo>
                    <a:pt x="440728" y="1310259"/>
                  </a:lnTo>
                  <a:lnTo>
                    <a:pt x="471576" y="1246212"/>
                  </a:lnTo>
                  <a:lnTo>
                    <a:pt x="478104" y="1209954"/>
                  </a:lnTo>
                  <a:lnTo>
                    <a:pt x="478802" y="117158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7143750" y="1163574"/>
              <a:ext cx="123825" cy="149860"/>
            </a:xfrm>
            <a:custGeom>
              <a:avLst/>
              <a:gdLst/>
              <a:ahLst/>
              <a:cxnLst/>
              <a:rect l="l" t="t" r="r" b="b"/>
              <a:pathLst>
                <a:path w="123825" h="149859">
                  <a:moveTo>
                    <a:pt x="0" y="0"/>
                  </a:moveTo>
                  <a:lnTo>
                    <a:pt x="10554" y="48053"/>
                  </a:lnTo>
                  <a:lnTo>
                    <a:pt x="38433" y="92201"/>
                  </a:lnTo>
                  <a:lnTo>
                    <a:pt x="77956" y="127587"/>
                  </a:lnTo>
                  <a:lnTo>
                    <a:pt x="123444" y="149351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7812023" y="0"/>
            <a:ext cx="1332230" cy="2641600"/>
            <a:chOff x="7812023" y="0"/>
            <a:chExt cx="1332230" cy="2641600"/>
          </a:xfrm>
        </p:grpSpPr>
        <p:sp>
          <p:nvSpPr>
            <p:cNvPr id="28" name="object 28"/>
            <p:cNvSpPr/>
            <p:nvPr/>
          </p:nvSpPr>
          <p:spPr>
            <a:xfrm>
              <a:off x="8330184" y="1789175"/>
              <a:ext cx="814069" cy="852169"/>
            </a:xfrm>
            <a:custGeom>
              <a:avLst/>
              <a:gdLst/>
              <a:ahLst/>
              <a:cxnLst/>
              <a:rect l="l" t="t" r="r" b="b"/>
              <a:pathLst>
                <a:path w="814070" h="852169">
                  <a:moveTo>
                    <a:pt x="813816" y="249707"/>
                  </a:moveTo>
                  <a:lnTo>
                    <a:pt x="793750" y="210997"/>
                  </a:lnTo>
                  <a:lnTo>
                    <a:pt x="769708" y="174421"/>
                  </a:lnTo>
                  <a:lnTo>
                    <a:pt x="742149" y="140589"/>
                  </a:lnTo>
                  <a:lnTo>
                    <a:pt x="711327" y="109766"/>
                  </a:lnTo>
                  <a:lnTo>
                    <a:pt x="677494" y="82207"/>
                  </a:lnTo>
                  <a:lnTo>
                    <a:pt x="640918" y="58178"/>
                  </a:lnTo>
                  <a:lnTo>
                    <a:pt x="601853" y="37922"/>
                  </a:lnTo>
                  <a:lnTo>
                    <a:pt x="560565" y="21729"/>
                  </a:lnTo>
                  <a:lnTo>
                    <a:pt x="517321" y="9829"/>
                  </a:lnTo>
                  <a:lnTo>
                    <a:pt x="472351" y="2501"/>
                  </a:lnTo>
                  <a:lnTo>
                    <a:pt x="425958" y="0"/>
                  </a:lnTo>
                  <a:lnTo>
                    <a:pt x="379552" y="2501"/>
                  </a:lnTo>
                  <a:lnTo>
                    <a:pt x="334581" y="9829"/>
                  </a:lnTo>
                  <a:lnTo>
                    <a:pt x="291338" y="21729"/>
                  </a:lnTo>
                  <a:lnTo>
                    <a:pt x="250050" y="37922"/>
                  </a:lnTo>
                  <a:lnTo>
                    <a:pt x="210985" y="58178"/>
                  </a:lnTo>
                  <a:lnTo>
                    <a:pt x="174409" y="82207"/>
                  </a:lnTo>
                  <a:lnTo>
                    <a:pt x="140576" y="109766"/>
                  </a:lnTo>
                  <a:lnTo>
                    <a:pt x="109753" y="140589"/>
                  </a:lnTo>
                  <a:lnTo>
                    <a:pt x="82194" y="174421"/>
                  </a:lnTo>
                  <a:lnTo>
                    <a:pt x="58166" y="210997"/>
                  </a:lnTo>
                  <a:lnTo>
                    <a:pt x="37909" y="250063"/>
                  </a:lnTo>
                  <a:lnTo>
                    <a:pt x="21717" y="291350"/>
                  </a:lnTo>
                  <a:lnTo>
                    <a:pt x="9817" y="334594"/>
                  </a:lnTo>
                  <a:lnTo>
                    <a:pt x="2489" y="379564"/>
                  </a:lnTo>
                  <a:lnTo>
                    <a:pt x="0" y="425958"/>
                  </a:lnTo>
                  <a:lnTo>
                    <a:pt x="2489" y="472363"/>
                  </a:lnTo>
                  <a:lnTo>
                    <a:pt x="9817" y="517334"/>
                  </a:lnTo>
                  <a:lnTo>
                    <a:pt x="21717" y="560578"/>
                  </a:lnTo>
                  <a:lnTo>
                    <a:pt x="37909" y="601865"/>
                  </a:lnTo>
                  <a:lnTo>
                    <a:pt x="58166" y="640930"/>
                  </a:lnTo>
                  <a:lnTo>
                    <a:pt x="82194" y="677506"/>
                  </a:lnTo>
                  <a:lnTo>
                    <a:pt x="109753" y="711339"/>
                  </a:lnTo>
                  <a:lnTo>
                    <a:pt x="140576" y="742162"/>
                  </a:lnTo>
                  <a:lnTo>
                    <a:pt x="174409" y="769721"/>
                  </a:lnTo>
                  <a:lnTo>
                    <a:pt x="210985" y="793750"/>
                  </a:lnTo>
                  <a:lnTo>
                    <a:pt x="250050" y="814006"/>
                  </a:lnTo>
                  <a:lnTo>
                    <a:pt x="291338" y="830199"/>
                  </a:lnTo>
                  <a:lnTo>
                    <a:pt x="334581" y="842098"/>
                  </a:lnTo>
                  <a:lnTo>
                    <a:pt x="379552" y="849426"/>
                  </a:lnTo>
                  <a:lnTo>
                    <a:pt x="425958" y="851916"/>
                  </a:lnTo>
                  <a:lnTo>
                    <a:pt x="472351" y="849426"/>
                  </a:lnTo>
                  <a:lnTo>
                    <a:pt x="517321" y="842098"/>
                  </a:lnTo>
                  <a:lnTo>
                    <a:pt x="560565" y="830199"/>
                  </a:lnTo>
                  <a:lnTo>
                    <a:pt x="601853" y="814006"/>
                  </a:lnTo>
                  <a:lnTo>
                    <a:pt x="640918" y="793750"/>
                  </a:lnTo>
                  <a:lnTo>
                    <a:pt x="677494" y="769721"/>
                  </a:lnTo>
                  <a:lnTo>
                    <a:pt x="711327" y="742162"/>
                  </a:lnTo>
                  <a:lnTo>
                    <a:pt x="742149" y="711339"/>
                  </a:lnTo>
                  <a:lnTo>
                    <a:pt x="769708" y="677506"/>
                  </a:lnTo>
                  <a:lnTo>
                    <a:pt x="793750" y="640930"/>
                  </a:lnTo>
                  <a:lnTo>
                    <a:pt x="813816" y="602221"/>
                  </a:lnTo>
                  <a:lnTo>
                    <a:pt x="813816" y="249707"/>
                  </a:lnTo>
                  <a:close/>
                </a:path>
              </a:pathLst>
            </a:custGeom>
            <a:solidFill>
              <a:srgbClr val="D7B8FF">
                <a:alpha val="1686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659367" y="1820554"/>
              <a:ext cx="185753" cy="17283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8523970" y="1977184"/>
              <a:ext cx="466090" cy="474980"/>
            </a:xfrm>
            <a:custGeom>
              <a:avLst/>
              <a:gdLst/>
              <a:ahLst/>
              <a:cxnLst/>
              <a:rect l="l" t="t" r="r" b="b"/>
              <a:pathLst>
                <a:path w="466090" h="474980">
                  <a:moveTo>
                    <a:pt x="252771" y="0"/>
                  </a:moveTo>
                  <a:lnTo>
                    <a:pt x="212105" y="332"/>
                  </a:lnTo>
                  <a:lnTo>
                    <a:pt x="169878" y="6754"/>
                  </a:lnTo>
                  <a:lnTo>
                    <a:pt x="132435" y="18953"/>
                  </a:lnTo>
                  <a:lnTo>
                    <a:pt x="71731" y="58042"/>
                  </a:lnTo>
                  <a:lnTo>
                    <a:pt x="29652" y="112326"/>
                  </a:lnTo>
                  <a:lnTo>
                    <a:pt x="5855" y="176535"/>
                  </a:lnTo>
                  <a:lnTo>
                    <a:pt x="0" y="245394"/>
                  </a:lnTo>
                  <a:lnTo>
                    <a:pt x="3692" y="279921"/>
                  </a:lnTo>
                  <a:lnTo>
                    <a:pt x="24106" y="345871"/>
                  </a:lnTo>
                  <a:lnTo>
                    <a:pt x="61604" y="403293"/>
                  </a:lnTo>
                  <a:lnTo>
                    <a:pt x="115846" y="446913"/>
                  </a:lnTo>
                  <a:lnTo>
                    <a:pt x="186489" y="471458"/>
                  </a:lnTo>
                  <a:lnTo>
                    <a:pt x="227853" y="474931"/>
                  </a:lnTo>
                  <a:lnTo>
                    <a:pt x="269011" y="471064"/>
                  </a:lnTo>
                  <a:lnTo>
                    <a:pt x="306196" y="462243"/>
                  </a:lnTo>
                  <a:lnTo>
                    <a:pt x="368743" y="431696"/>
                  </a:lnTo>
                  <a:lnTo>
                    <a:pt x="415687" y="387210"/>
                  </a:lnTo>
                  <a:lnTo>
                    <a:pt x="447223" y="332706"/>
                  </a:lnTo>
                  <a:lnTo>
                    <a:pt x="463543" y="272105"/>
                  </a:lnTo>
                  <a:lnTo>
                    <a:pt x="466058" y="240743"/>
                  </a:lnTo>
                  <a:lnTo>
                    <a:pt x="464842" y="209326"/>
                  </a:lnTo>
                  <a:lnTo>
                    <a:pt x="451311" y="148292"/>
                  </a:lnTo>
                  <a:lnTo>
                    <a:pt x="423146" y="92921"/>
                  </a:lnTo>
                  <a:lnTo>
                    <a:pt x="380538" y="47135"/>
                  </a:lnTo>
                  <a:lnTo>
                    <a:pt x="323682" y="14855"/>
                  </a:lnTo>
                  <a:lnTo>
                    <a:pt x="252771" y="0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513534" y="0"/>
              <a:ext cx="490220" cy="2459990"/>
            </a:xfrm>
            <a:custGeom>
              <a:avLst/>
              <a:gdLst/>
              <a:ahLst/>
              <a:cxnLst/>
              <a:rect l="l" t="t" r="r" b="b"/>
              <a:pathLst>
                <a:path w="490220" h="2459990">
                  <a:moveTo>
                    <a:pt x="490207" y="2216251"/>
                  </a:moveTo>
                  <a:lnTo>
                    <a:pt x="486575" y="2172335"/>
                  </a:lnTo>
                  <a:lnTo>
                    <a:pt x="472744" y="2122144"/>
                  </a:lnTo>
                  <a:lnTo>
                    <a:pt x="469328" y="2115756"/>
                  </a:lnTo>
                  <a:lnTo>
                    <a:pt x="469328" y="2206167"/>
                  </a:lnTo>
                  <a:lnTo>
                    <a:pt x="467906" y="2246884"/>
                  </a:lnTo>
                  <a:lnTo>
                    <a:pt x="459308" y="2287270"/>
                  </a:lnTo>
                  <a:lnTo>
                    <a:pt x="443293" y="2325395"/>
                  </a:lnTo>
                  <a:lnTo>
                    <a:pt x="419620" y="2360371"/>
                  </a:lnTo>
                  <a:lnTo>
                    <a:pt x="388023" y="2391029"/>
                  </a:lnTo>
                  <a:lnTo>
                    <a:pt x="352577" y="2413076"/>
                  </a:lnTo>
                  <a:lnTo>
                    <a:pt x="317779" y="2428773"/>
                  </a:lnTo>
                  <a:lnTo>
                    <a:pt x="250926" y="2442781"/>
                  </a:lnTo>
                  <a:lnTo>
                    <a:pt x="219303" y="2441918"/>
                  </a:lnTo>
                  <a:lnTo>
                    <a:pt x="160743" y="2426551"/>
                  </a:lnTo>
                  <a:lnTo>
                    <a:pt x="109855" y="2395766"/>
                  </a:lnTo>
                  <a:lnTo>
                    <a:pt x="68351" y="2352865"/>
                  </a:lnTo>
                  <a:lnTo>
                    <a:pt x="37973" y="2301202"/>
                  </a:lnTo>
                  <a:lnTo>
                    <a:pt x="20421" y="2244090"/>
                  </a:lnTo>
                  <a:lnTo>
                    <a:pt x="17132" y="2215705"/>
                  </a:lnTo>
                  <a:lnTo>
                    <a:pt x="17195" y="2199652"/>
                  </a:lnTo>
                  <a:lnTo>
                    <a:pt x="21894" y="2155431"/>
                  </a:lnTo>
                  <a:lnTo>
                    <a:pt x="43929" y="2099221"/>
                  </a:lnTo>
                  <a:lnTo>
                    <a:pt x="84797" y="2049195"/>
                  </a:lnTo>
                  <a:lnTo>
                    <a:pt x="146240" y="2008670"/>
                  </a:lnTo>
                  <a:lnTo>
                    <a:pt x="185204" y="1993011"/>
                  </a:lnTo>
                  <a:lnTo>
                    <a:pt x="183426" y="2037791"/>
                  </a:lnTo>
                  <a:lnTo>
                    <a:pt x="181610" y="2082571"/>
                  </a:lnTo>
                  <a:lnTo>
                    <a:pt x="179844" y="2127377"/>
                  </a:lnTo>
                  <a:lnTo>
                    <a:pt x="178219" y="2172208"/>
                  </a:lnTo>
                  <a:lnTo>
                    <a:pt x="177457" y="2172843"/>
                  </a:lnTo>
                  <a:lnTo>
                    <a:pt x="177457" y="2192274"/>
                  </a:lnTo>
                  <a:lnTo>
                    <a:pt x="176593" y="2210651"/>
                  </a:lnTo>
                  <a:lnTo>
                    <a:pt x="175907" y="2229764"/>
                  </a:lnTo>
                  <a:lnTo>
                    <a:pt x="172250" y="2247849"/>
                  </a:lnTo>
                  <a:lnTo>
                    <a:pt x="162471" y="2262886"/>
                  </a:lnTo>
                  <a:lnTo>
                    <a:pt x="155803" y="2244090"/>
                  </a:lnTo>
                  <a:lnTo>
                    <a:pt x="155956" y="2224113"/>
                  </a:lnTo>
                  <a:lnTo>
                    <a:pt x="163106" y="2205863"/>
                  </a:lnTo>
                  <a:lnTo>
                    <a:pt x="177457" y="2192274"/>
                  </a:lnTo>
                  <a:lnTo>
                    <a:pt x="177457" y="2172843"/>
                  </a:lnTo>
                  <a:lnTo>
                    <a:pt x="153073" y="2193061"/>
                  </a:lnTo>
                  <a:lnTo>
                    <a:pt x="139560" y="2216162"/>
                  </a:lnTo>
                  <a:lnTo>
                    <a:pt x="135559" y="2239035"/>
                  </a:lnTo>
                  <a:lnTo>
                    <a:pt x="138950" y="2259228"/>
                  </a:lnTo>
                  <a:lnTo>
                    <a:pt x="147612" y="2274252"/>
                  </a:lnTo>
                  <a:lnTo>
                    <a:pt x="159423" y="2281618"/>
                  </a:lnTo>
                  <a:lnTo>
                    <a:pt x="172275" y="2278888"/>
                  </a:lnTo>
                  <a:lnTo>
                    <a:pt x="184048" y="2263571"/>
                  </a:lnTo>
                  <a:lnTo>
                    <a:pt x="184238" y="2262886"/>
                  </a:lnTo>
                  <a:lnTo>
                    <a:pt x="192608" y="2233193"/>
                  </a:lnTo>
                  <a:lnTo>
                    <a:pt x="195389" y="2192274"/>
                  </a:lnTo>
                  <a:lnTo>
                    <a:pt x="195872" y="2185289"/>
                  </a:lnTo>
                  <a:lnTo>
                    <a:pt x="203936" y="2184387"/>
                  </a:lnTo>
                  <a:lnTo>
                    <a:pt x="212001" y="2184870"/>
                  </a:lnTo>
                  <a:lnTo>
                    <a:pt x="219875" y="2186711"/>
                  </a:lnTo>
                  <a:lnTo>
                    <a:pt x="227368" y="2189861"/>
                  </a:lnTo>
                  <a:lnTo>
                    <a:pt x="213702" y="2230221"/>
                  </a:lnTo>
                  <a:lnTo>
                    <a:pt x="213080" y="2251456"/>
                  </a:lnTo>
                  <a:lnTo>
                    <a:pt x="213004" y="2257882"/>
                  </a:lnTo>
                  <a:lnTo>
                    <a:pt x="221221" y="2273439"/>
                  </a:lnTo>
                  <a:lnTo>
                    <a:pt x="234899" y="2278583"/>
                  </a:lnTo>
                  <a:lnTo>
                    <a:pt x="250215" y="2274239"/>
                  </a:lnTo>
                  <a:lnTo>
                    <a:pt x="263398" y="2261565"/>
                  </a:lnTo>
                  <a:lnTo>
                    <a:pt x="263537" y="2261158"/>
                  </a:lnTo>
                  <a:lnTo>
                    <a:pt x="270713" y="2241677"/>
                  </a:lnTo>
                  <a:lnTo>
                    <a:pt x="268414" y="2215705"/>
                  </a:lnTo>
                  <a:lnTo>
                    <a:pt x="260985" y="2201037"/>
                  </a:lnTo>
                  <a:lnTo>
                    <a:pt x="252768" y="2184781"/>
                  </a:lnTo>
                  <a:lnTo>
                    <a:pt x="253326" y="2184387"/>
                  </a:lnTo>
                  <a:lnTo>
                    <a:pt x="259105" y="2180247"/>
                  </a:lnTo>
                  <a:lnTo>
                    <a:pt x="266293" y="2177529"/>
                  </a:lnTo>
                  <a:lnTo>
                    <a:pt x="273939" y="2176691"/>
                  </a:lnTo>
                  <a:lnTo>
                    <a:pt x="281724" y="2177796"/>
                  </a:lnTo>
                  <a:lnTo>
                    <a:pt x="281901" y="2189365"/>
                  </a:lnTo>
                  <a:lnTo>
                    <a:pt x="282003" y="2201037"/>
                  </a:lnTo>
                  <a:lnTo>
                    <a:pt x="280047" y="2224113"/>
                  </a:lnTo>
                  <a:lnTo>
                    <a:pt x="281241" y="2246884"/>
                  </a:lnTo>
                  <a:lnTo>
                    <a:pt x="291249" y="2265299"/>
                  </a:lnTo>
                  <a:lnTo>
                    <a:pt x="319201" y="2256345"/>
                  </a:lnTo>
                  <a:lnTo>
                    <a:pt x="321525" y="2247646"/>
                  </a:lnTo>
                  <a:lnTo>
                    <a:pt x="327456" y="2225433"/>
                  </a:lnTo>
                  <a:lnTo>
                    <a:pt x="320294" y="2192020"/>
                  </a:lnTo>
                  <a:lnTo>
                    <a:pt x="319722" y="2189365"/>
                  </a:lnTo>
                  <a:lnTo>
                    <a:pt x="309346" y="2176691"/>
                  </a:lnTo>
                  <a:lnTo>
                    <a:pt x="308495" y="2175649"/>
                  </a:lnTo>
                  <a:lnTo>
                    <a:pt x="308495" y="2219642"/>
                  </a:lnTo>
                  <a:lnTo>
                    <a:pt x="308394" y="2234425"/>
                  </a:lnTo>
                  <a:lnTo>
                    <a:pt x="304330" y="2247646"/>
                  </a:lnTo>
                  <a:lnTo>
                    <a:pt x="299288" y="2241537"/>
                  </a:lnTo>
                  <a:lnTo>
                    <a:pt x="298805" y="2225433"/>
                  </a:lnTo>
                  <a:lnTo>
                    <a:pt x="298805" y="2224113"/>
                  </a:lnTo>
                  <a:lnTo>
                    <a:pt x="299821" y="2206167"/>
                  </a:lnTo>
                  <a:lnTo>
                    <a:pt x="299770" y="2199652"/>
                  </a:lnTo>
                  <a:lnTo>
                    <a:pt x="299631" y="2192020"/>
                  </a:lnTo>
                  <a:lnTo>
                    <a:pt x="305346" y="2204974"/>
                  </a:lnTo>
                  <a:lnTo>
                    <a:pt x="308495" y="2219642"/>
                  </a:lnTo>
                  <a:lnTo>
                    <a:pt x="308495" y="2175649"/>
                  </a:lnTo>
                  <a:lnTo>
                    <a:pt x="307035" y="2173859"/>
                  </a:lnTo>
                  <a:lnTo>
                    <a:pt x="299758" y="2164969"/>
                  </a:lnTo>
                  <a:lnTo>
                    <a:pt x="300647" y="1992757"/>
                  </a:lnTo>
                  <a:lnTo>
                    <a:pt x="342087" y="2007311"/>
                  </a:lnTo>
                  <a:lnTo>
                    <a:pt x="378180" y="2029091"/>
                  </a:lnTo>
                  <a:lnTo>
                    <a:pt x="408660" y="2056955"/>
                  </a:lnTo>
                  <a:lnTo>
                    <a:pt x="433273" y="2089759"/>
                  </a:lnTo>
                  <a:lnTo>
                    <a:pt x="451764" y="2126323"/>
                  </a:lnTo>
                  <a:lnTo>
                    <a:pt x="463867" y="2165515"/>
                  </a:lnTo>
                  <a:lnTo>
                    <a:pt x="469328" y="2206167"/>
                  </a:lnTo>
                  <a:lnTo>
                    <a:pt x="469328" y="2115756"/>
                  </a:lnTo>
                  <a:lnTo>
                    <a:pt x="448348" y="2076450"/>
                  </a:lnTo>
                  <a:lnTo>
                    <a:pt x="415023" y="2036737"/>
                  </a:lnTo>
                  <a:lnTo>
                    <a:pt x="374396" y="2004453"/>
                  </a:lnTo>
                  <a:lnTo>
                    <a:pt x="337820" y="1986000"/>
                  </a:lnTo>
                  <a:lnTo>
                    <a:pt x="332346" y="1983232"/>
                  </a:lnTo>
                  <a:lnTo>
                    <a:pt x="328079" y="1981073"/>
                  </a:lnTo>
                  <a:lnTo>
                    <a:pt x="328587" y="1975739"/>
                  </a:lnTo>
                  <a:lnTo>
                    <a:pt x="331762" y="1943150"/>
                  </a:lnTo>
                  <a:lnTo>
                    <a:pt x="333375" y="1924304"/>
                  </a:lnTo>
                  <a:lnTo>
                    <a:pt x="335584" y="1898688"/>
                  </a:lnTo>
                  <a:lnTo>
                    <a:pt x="333514" y="1885315"/>
                  </a:lnTo>
                  <a:lnTo>
                    <a:pt x="329514" y="1859559"/>
                  </a:lnTo>
                  <a:lnTo>
                    <a:pt x="323049" y="1855254"/>
                  </a:lnTo>
                  <a:lnTo>
                    <a:pt x="317411" y="1851507"/>
                  </a:lnTo>
                  <a:lnTo>
                    <a:pt x="317411" y="1885315"/>
                  </a:lnTo>
                  <a:lnTo>
                    <a:pt x="316903" y="1892554"/>
                  </a:lnTo>
                  <a:lnTo>
                    <a:pt x="315760" y="1898269"/>
                  </a:lnTo>
                  <a:lnTo>
                    <a:pt x="315633" y="1904873"/>
                  </a:lnTo>
                  <a:lnTo>
                    <a:pt x="314744" y="1905228"/>
                  </a:lnTo>
                  <a:lnTo>
                    <a:pt x="314744" y="1924304"/>
                  </a:lnTo>
                  <a:lnTo>
                    <a:pt x="313296" y="1951634"/>
                  </a:lnTo>
                  <a:lnTo>
                    <a:pt x="312737" y="1962886"/>
                  </a:lnTo>
                  <a:lnTo>
                    <a:pt x="312204" y="1975739"/>
                  </a:lnTo>
                  <a:lnTo>
                    <a:pt x="297675" y="1972030"/>
                  </a:lnTo>
                  <a:lnTo>
                    <a:pt x="282829" y="1968804"/>
                  </a:lnTo>
                  <a:lnTo>
                    <a:pt x="282740" y="1988566"/>
                  </a:lnTo>
                  <a:lnTo>
                    <a:pt x="282460" y="2033003"/>
                  </a:lnTo>
                  <a:lnTo>
                    <a:pt x="281851" y="2158492"/>
                  </a:lnTo>
                  <a:lnTo>
                    <a:pt x="270040" y="2158530"/>
                  </a:lnTo>
                  <a:lnTo>
                    <a:pt x="258699" y="2161184"/>
                  </a:lnTo>
                  <a:lnTo>
                    <a:pt x="250482" y="2165261"/>
                  </a:lnTo>
                  <a:lnTo>
                    <a:pt x="250482" y="2218309"/>
                  </a:lnTo>
                  <a:lnTo>
                    <a:pt x="248856" y="2251456"/>
                  </a:lnTo>
                  <a:lnTo>
                    <a:pt x="237477" y="2261158"/>
                  </a:lnTo>
                  <a:lnTo>
                    <a:pt x="230200" y="2245118"/>
                  </a:lnTo>
                  <a:lnTo>
                    <a:pt x="240957" y="2201037"/>
                  </a:lnTo>
                  <a:lnTo>
                    <a:pt x="245300" y="2206167"/>
                  </a:lnTo>
                  <a:lnTo>
                    <a:pt x="248577" y="2211959"/>
                  </a:lnTo>
                  <a:lnTo>
                    <a:pt x="250482" y="2218309"/>
                  </a:lnTo>
                  <a:lnTo>
                    <a:pt x="250482" y="2165261"/>
                  </a:lnTo>
                  <a:lnTo>
                    <a:pt x="248234" y="2166366"/>
                  </a:lnTo>
                  <a:lnTo>
                    <a:pt x="239179" y="2173859"/>
                  </a:lnTo>
                  <a:lnTo>
                    <a:pt x="229019" y="2169160"/>
                  </a:lnTo>
                  <a:lnTo>
                    <a:pt x="218567" y="2166366"/>
                  </a:lnTo>
                  <a:lnTo>
                    <a:pt x="218325" y="2166315"/>
                  </a:lnTo>
                  <a:lnTo>
                    <a:pt x="207327" y="2165362"/>
                  </a:lnTo>
                  <a:lnTo>
                    <a:pt x="196253" y="2166366"/>
                  </a:lnTo>
                  <a:lnTo>
                    <a:pt x="198183" y="2115426"/>
                  </a:lnTo>
                  <a:lnTo>
                    <a:pt x="203060" y="1993011"/>
                  </a:lnTo>
                  <a:lnTo>
                    <a:pt x="203238" y="1988566"/>
                  </a:lnTo>
                  <a:lnTo>
                    <a:pt x="220560" y="1986470"/>
                  </a:lnTo>
                  <a:lnTo>
                    <a:pt x="244652" y="1986000"/>
                  </a:lnTo>
                  <a:lnTo>
                    <a:pt x="267906" y="1986826"/>
                  </a:lnTo>
                  <a:lnTo>
                    <a:pt x="282740" y="1988566"/>
                  </a:lnTo>
                  <a:lnTo>
                    <a:pt x="282740" y="1968804"/>
                  </a:lnTo>
                  <a:lnTo>
                    <a:pt x="267830" y="1966798"/>
                  </a:lnTo>
                  <a:lnTo>
                    <a:pt x="252895" y="1966722"/>
                  </a:lnTo>
                  <a:lnTo>
                    <a:pt x="228384" y="1966328"/>
                  </a:lnTo>
                  <a:lnTo>
                    <a:pt x="203974" y="1969516"/>
                  </a:lnTo>
                  <a:lnTo>
                    <a:pt x="180149" y="1975421"/>
                  </a:lnTo>
                  <a:lnTo>
                    <a:pt x="157010" y="1983232"/>
                  </a:lnTo>
                  <a:lnTo>
                    <a:pt x="157010" y="1974088"/>
                  </a:lnTo>
                  <a:lnTo>
                    <a:pt x="157518" y="1969516"/>
                  </a:lnTo>
                  <a:lnTo>
                    <a:pt x="197764" y="1961756"/>
                  </a:lnTo>
                  <a:lnTo>
                    <a:pt x="237464" y="1951634"/>
                  </a:lnTo>
                  <a:lnTo>
                    <a:pt x="239496" y="1950974"/>
                  </a:lnTo>
                  <a:lnTo>
                    <a:pt x="276491" y="1939137"/>
                  </a:lnTo>
                  <a:lnTo>
                    <a:pt x="314744" y="1924304"/>
                  </a:lnTo>
                  <a:lnTo>
                    <a:pt x="314744" y="1905228"/>
                  </a:lnTo>
                  <a:lnTo>
                    <a:pt x="277355" y="1920062"/>
                  </a:lnTo>
                  <a:lnTo>
                    <a:pt x="238252" y="1932838"/>
                  </a:lnTo>
                  <a:lnTo>
                    <a:pt x="198437" y="1943150"/>
                  </a:lnTo>
                  <a:lnTo>
                    <a:pt x="158026" y="1950974"/>
                  </a:lnTo>
                  <a:lnTo>
                    <a:pt x="159296" y="1915160"/>
                  </a:lnTo>
                  <a:lnTo>
                    <a:pt x="261048" y="1895983"/>
                  </a:lnTo>
                  <a:lnTo>
                    <a:pt x="316268" y="1885581"/>
                  </a:lnTo>
                  <a:lnTo>
                    <a:pt x="316776" y="1885442"/>
                  </a:lnTo>
                  <a:lnTo>
                    <a:pt x="317411" y="1885315"/>
                  </a:lnTo>
                  <a:lnTo>
                    <a:pt x="317411" y="1851507"/>
                  </a:lnTo>
                  <a:lnTo>
                    <a:pt x="313855" y="1849132"/>
                  </a:lnTo>
                  <a:lnTo>
                    <a:pt x="313855" y="1867420"/>
                  </a:lnTo>
                  <a:lnTo>
                    <a:pt x="159931" y="1895983"/>
                  </a:lnTo>
                  <a:lnTo>
                    <a:pt x="161074" y="1858899"/>
                  </a:lnTo>
                  <a:lnTo>
                    <a:pt x="199364" y="1856879"/>
                  </a:lnTo>
                  <a:lnTo>
                    <a:pt x="238798" y="1855254"/>
                  </a:lnTo>
                  <a:lnTo>
                    <a:pt x="277545" y="1857578"/>
                  </a:lnTo>
                  <a:lnTo>
                    <a:pt x="313855" y="1867420"/>
                  </a:lnTo>
                  <a:lnTo>
                    <a:pt x="313855" y="1849132"/>
                  </a:lnTo>
                  <a:lnTo>
                    <a:pt x="303187" y="1842020"/>
                  </a:lnTo>
                  <a:lnTo>
                    <a:pt x="302361" y="1839341"/>
                  </a:lnTo>
                  <a:lnTo>
                    <a:pt x="297319" y="1823021"/>
                  </a:lnTo>
                  <a:lnTo>
                    <a:pt x="294868" y="1821561"/>
                  </a:lnTo>
                  <a:lnTo>
                    <a:pt x="285026" y="1815706"/>
                  </a:lnTo>
                  <a:lnTo>
                    <a:pt x="285026" y="1839341"/>
                  </a:lnTo>
                  <a:lnTo>
                    <a:pt x="263563" y="1838032"/>
                  </a:lnTo>
                  <a:lnTo>
                    <a:pt x="256895" y="1837817"/>
                  </a:lnTo>
                  <a:lnTo>
                    <a:pt x="242074" y="1837347"/>
                  </a:lnTo>
                  <a:lnTo>
                    <a:pt x="220560" y="1837270"/>
                  </a:lnTo>
                  <a:lnTo>
                    <a:pt x="199047" y="1837817"/>
                  </a:lnTo>
                  <a:lnTo>
                    <a:pt x="199948" y="1831708"/>
                  </a:lnTo>
                  <a:lnTo>
                    <a:pt x="198793" y="1826742"/>
                  </a:lnTo>
                  <a:lnTo>
                    <a:pt x="199999" y="1823250"/>
                  </a:lnTo>
                  <a:lnTo>
                    <a:pt x="208064" y="1821561"/>
                  </a:lnTo>
                  <a:lnTo>
                    <a:pt x="227749" y="1824037"/>
                  </a:lnTo>
                  <a:lnTo>
                    <a:pt x="248780" y="1825739"/>
                  </a:lnTo>
                  <a:lnTo>
                    <a:pt x="268693" y="1829803"/>
                  </a:lnTo>
                  <a:lnTo>
                    <a:pt x="285026" y="1839341"/>
                  </a:lnTo>
                  <a:lnTo>
                    <a:pt x="285026" y="1815706"/>
                  </a:lnTo>
                  <a:lnTo>
                    <a:pt x="280936" y="1813267"/>
                  </a:lnTo>
                  <a:lnTo>
                    <a:pt x="259867" y="1808962"/>
                  </a:lnTo>
                  <a:lnTo>
                    <a:pt x="250990" y="1807794"/>
                  </a:lnTo>
                  <a:lnTo>
                    <a:pt x="250990" y="0"/>
                  </a:lnTo>
                  <a:lnTo>
                    <a:pt x="234226" y="0"/>
                  </a:lnTo>
                  <a:lnTo>
                    <a:pt x="234226" y="1805406"/>
                  </a:lnTo>
                  <a:lnTo>
                    <a:pt x="218948" y="1802917"/>
                  </a:lnTo>
                  <a:lnTo>
                    <a:pt x="197180" y="1806143"/>
                  </a:lnTo>
                  <a:lnTo>
                    <a:pt x="182448" y="1817547"/>
                  </a:lnTo>
                  <a:lnTo>
                    <a:pt x="182537" y="1838706"/>
                  </a:lnTo>
                  <a:lnTo>
                    <a:pt x="154254" y="1840534"/>
                  </a:lnTo>
                  <a:lnTo>
                    <a:pt x="143217" y="1845233"/>
                  </a:lnTo>
                  <a:lnTo>
                    <a:pt x="143319" y="1859559"/>
                  </a:lnTo>
                  <a:lnTo>
                    <a:pt x="142074" y="1890674"/>
                  </a:lnTo>
                  <a:lnTo>
                    <a:pt x="138849" y="1991360"/>
                  </a:lnTo>
                  <a:lnTo>
                    <a:pt x="99225" y="2013800"/>
                  </a:lnTo>
                  <a:lnTo>
                    <a:pt x="66001" y="2042769"/>
                  </a:lnTo>
                  <a:lnTo>
                    <a:pt x="39319" y="2077046"/>
                  </a:lnTo>
                  <a:lnTo>
                    <a:pt x="19342" y="2115426"/>
                  </a:lnTo>
                  <a:lnTo>
                    <a:pt x="6184" y="2156701"/>
                  </a:lnTo>
                  <a:lnTo>
                    <a:pt x="0" y="2199652"/>
                  </a:lnTo>
                  <a:lnTo>
                    <a:pt x="927" y="2243086"/>
                  </a:lnTo>
                  <a:lnTo>
                    <a:pt x="9105" y="2285784"/>
                  </a:lnTo>
                  <a:lnTo>
                    <a:pt x="24701" y="2326551"/>
                  </a:lnTo>
                  <a:lnTo>
                    <a:pt x="47828" y="2364143"/>
                  </a:lnTo>
                  <a:lnTo>
                    <a:pt x="78651" y="2397379"/>
                  </a:lnTo>
                  <a:lnTo>
                    <a:pt x="113550" y="2424265"/>
                  </a:lnTo>
                  <a:lnTo>
                    <a:pt x="150660" y="2443302"/>
                  </a:lnTo>
                  <a:lnTo>
                    <a:pt x="189204" y="2454935"/>
                  </a:lnTo>
                  <a:lnTo>
                    <a:pt x="228434" y="2459583"/>
                  </a:lnTo>
                  <a:lnTo>
                    <a:pt x="267576" y="2457691"/>
                  </a:lnTo>
                  <a:lnTo>
                    <a:pt x="305866" y="2449665"/>
                  </a:lnTo>
                  <a:lnTo>
                    <a:pt x="324243" y="2442781"/>
                  </a:lnTo>
                  <a:lnTo>
                    <a:pt x="342544" y="2435936"/>
                  </a:lnTo>
                  <a:lnTo>
                    <a:pt x="376859" y="2416937"/>
                  </a:lnTo>
                  <a:lnTo>
                    <a:pt x="408025" y="2393111"/>
                  </a:lnTo>
                  <a:lnTo>
                    <a:pt x="435305" y="2364854"/>
                  </a:lnTo>
                  <a:lnTo>
                    <a:pt x="457923" y="2332621"/>
                  </a:lnTo>
                  <a:lnTo>
                    <a:pt x="475119" y="2296820"/>
                  </a:lnTo>
                  <a:lnTo>
                    <a:pt x="486143" y="2257882"/>
                  </a:lnTo>
                  <a:lnTo>
                    <a:pt x="490207" y="2216251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8582405" y="2237994"/>
              <a:ext cx="132715" cy="144780"/>
            </a:xfrm>
            <a:custGeom>
              <a:avLst/>
              <a:gdLst/>
              <a:ahLst/>
              <a:cxnLst/>
              <a:rect l="l" t="t" r="r" b="b"/>
              <a:pathLst>
                <a:path w="132715" h="144780">
                  <a:moveTo>
                    <a:pt x="32003" y="80772"/>
                  </a:moveTo>
                  <a:lnTo>
                    <a:pt x="52524" y="102846"/>
                  </a:lnTo>
                  <a:lnTo>
                    <a:pt x="76914" y="121253"/>
                  </a:lnTo>
                  <a:lnTo>
                    <a:pt x="103995" y="135421"/>
                  </a:lnTo>
                  <a:lnTo>
                    <a:pt x="132588" y="144780"/>
                  </a:lnTo>
                </a:path>
                <a:path w="132715" h="144780">
                  <a:moveTo>
                    <a:pt x="0" y="0"/>
                  </a:moveTo>
                  <a:lnTo>
                    <a:pt x="5334" y="9906"/>
                  </a:lnTo>
                  <a:lnTo>
                    <a:pt x="10668" y="19812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7812024" y="1345691"/>
              <a:ext cx="492759" cy="492759"/>
            </a:xfrm>
            <a:custGeom>
              <a:avLst/>
              <a:gdLst/>
              <a:ahLst/>
              <a:cxnLst/>
              <a:rect l="l" t="t" r="r" b="b"/>
              <a:pathLst>
                <a:path w="492759" h="492760">
                  <a:moveTo>
                    <a:pt x="492252" y="246126"/>
                  </a:moveTo>
                  <a:lnTo>
                    <a:pt x="487248" y="196545"/>
                  </a:lnTo>
                  <a:lnTo>
                    <a:pt x="472897" y="150342"/>
                  </a:lnTo>
                  <a:lnTo>
                    <a:pt x="450202" y="108534"/>
                  </a:lnTo>
                  <a:lnTo>
                    <a:pt x="420141" y="72110"/>
                  </a:lnTo>
                  <a:lnTo>
                    <a:pt x="383717" y="42049"/>
                  </a:lnTo>
                  <a:lnTo>
                    <a:pt x="341909" y="19354"/>
                  </a:lnTo>
                  <a:lnTo>
                    <a:pt x="295706" y="5003"/>
                  </a:lnTo>
                  <a:lnTo>
                    <a:pt x="246126" y="0"/>
                  </a:lnTo>
                  <a:lnTo>
                    <a:pt x="196532" y="5003"/>
                  </a:lnTo>
                  <a:lnTo>
                    <a:pt x="150329" y="19354"/>
                  </a:lnTo>
                  <a:lnTo>
                    <a:pt x="108521" y="42049"/>
                  </a:lnTo>
                  <a:lnTo>
                    <a:pt x="72097" y="72110"/>
                  </a:lnTo>
                  <a:lnTo>
                    <a:pt x="42037" y="108534"/>
                  </a:lnTo>
                  <a:lnTo>
                    <a:pt x="19342" y="150342"/>
                  </a:lnTo>
                  <a:lnTo>
                    <a:pt x="4991" y="196545"/>
                  </a:lnTo>
                  <a:lnTo>
                    <a:pt x="0" y="246126"/>
                  </a:lnTo>
                  <a:lnTo>
                    <a:pt x="4991" y="295719"/>
                  </a:lnTo>
                  <a:lnTo>
                    <a:pt x="19342" y="341922"/>
                  </a:lnTo>
                  <a:lnTo>
                    <a:pt x="42037" y="383730"/>
                  </a:lnTo>
                  <a:lnTo>
                    <a:pt x="72097" y="420154"/>
                  </a:lnTo>
                  <a:lnTo>
                    <a:pt x="108521" y="450215"/>
                  </a:lnTo>
                  <a:lnTo>
                    <a:pt x="150329" y="472909"/>
                  </a:lnTo>
                  <a:lnTo>
                    <a:pt x="196532" y="487260"/>
                  </a:lnTo>
                  <a:lnTo>
                    <a:pt x="246126" y="492264"/>
                  </a:lnTo>
                  <a:lnTo>
                    <a:pt x="295706" y="487260"/>
                  </a:lnTo>
                  <a:lnTo>
                    <a:pt x="341909" y="472909"/>
                  </a:lnTo>
                  <a:lnTo>
                    <a:pt x="383717" y="450215"/>
                  </a:lnTo>
                  <a:lnTo>
                    <a:pt x="420141" y="420154"/>
                  </a:lnTo>
                  <a:lnTo>
                    <a:pt x="450202" y="383730"/>
                  </a:lnTo>
                  <a:lnTo>
                    <a:pt x="472897" y="341922"/>
                  </a:lnTo>
                  <a:lnTo>
                    <a:pt x="487248" y="295719"/>
                  </a:lnTo>
                  <a:lnTo>
                    <a:pt x="492252" y="246126"/>
                  </a:lnTo>
                  <a:close/>
                </a:path>
              </a:pathLst>
            </a:custGeom>
            <a:solidFill>
              <a:srgbClr val="FF8800">
                <a:alpha val="823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7987274" y="1353391"/>
              <a:ext cx="153143" cy="34739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7980172" y="0"/>
              <a:ext cx="170815" cy="1708150"/>
            </a:xfrm>
            <a:custGeom>
              <a:avLst/>
              <a:gdLst/>
              <a:ahLst/>
              <a:cxnLst/>
              <a:rect l="l" t="t" r="r" b="b"/>
              <a:pathLst>
                <a:path w="170815" h="1708150">
                  <a:moveTo>
                    <a:pt x="170192" y="1586522"/>
                  </a:moveTo>
                  <a:lnTo>
                    <a:pt x="167297" y="1553121"/>
                  </a:lnTo>
                  <a:lnTo>
                    <a:pt x="158762" y="1516075"/>
                  </a:lnTo>
                  <a:lnTo>
                    <a:pt x="152844" y="1499946"/>
                  </a:lnTo>
                  <a:lnTo>
                    <a:pt x="152844" y="1574228"/>
                  </a:lnTo>
                  <a:lnTo>
                    <a:pt x="147383" y="1621891"/>
                  </a:lnTo>
                  <a:lnTo>
                    <a:pt x="127762" y="1665351"/>
                  </a:lnTo>
                  <a:lnTo>
                    <a:pt x="128016" y="1665351"/>
                  </a:lnTo>
                  <a:lnTo>
                    <a:pt x="95897" y="1687512"/>
                  </a:lnTo>
                  <a:lnTo>
                    <a:pt x="48983" y="1676882"/>
                  </a:lnTo>
                  <a:lnTo>
                    <a:pt x="24003" y="1618678"/>
                  </a:lnTo>
                  <a:lnTo>
                    <a:pt x="19354" y="1581912"/>
                  </a:lnTo>
                  <a:lnTo>
                    <a:pt x="19469" y="1553121"/>
                  </a:lnTo>
                  <a:lnTo>
                    <a:pt x="19532" y="1543697"/>
                  </a:lnTo>
                  <a:lnTo>
                    <a:pt x="24549" y="1509534"/>
                  </a:lnTo>
                  <a:lnTo>
                    <a:pt x="34163" y="1482725"/>
                  </a:lnTo>
                  <a:lnTo>
                    <a:pt x="41529" y="1483233"/>
                  </a:lnTo>
                  <a:lnTo>
                    <a:pt x="56642" y="1483741"/>
                  </a:lnTo>
                  <a:lnTo>
                    <a:pt x="54533" y="1512112"/>
                  </a:lnTo>
                  <a:lnTo>
                    <a:pt x="47371" y="1556562"/>
                  </a:lnTo>
                  <a:lnTo>
                    <a:pt x="45529" y="1592999"/>
                  </a:lnTo>
                  <a:lnTo>
                    <a:pt x="59436" y="1597279"/>
                  </a:lnTo>
                  <a:lnTo>
                    <a:pt x="63246" y="1591564"/>
                  </a:lnTo>
                  <a:lnTo>
                    <a:pt x="68834" y="1581912"/>
                  </a:lnTo>
                  <a:lnTo>
                    <a:pt x="76708" y="1581912"/>
                  </a:lnTo>
                  <a:lnTo>
                    <a:pt x="83400" y="1583778"/>
                  </a:lnTo>
                  <a:lnTo>
                    <a:pt x="88925" y="1588389"/>
                  </a:lnTo>
                  <a:lnTo>
                    <a:pt x="93459" y="1594345"/>
                  </a:lnTo>
                  <a:lnTo>
                    <a:pt x="97155" y="1600200"/>
                  </a:lnTo>
                  <a:lnTo>
                    <a:pt x="111353" y="1594637"/>
                  </a:lnTo>
                  <a:lnTo>
                    <a:pt x="110807" y="1581912"/>
                  </a:lnTo>
                  <a:lnTo>
                    <a:pt x="110159" y="1566799"/>
                  </a:lnTo>
                  <a:lnTo>
                    <a:pt x="110121" y="1566037"/>
                  </a:lnTo>
                  <a:lnTo>
                    <a:pt x="109766" y="1557832"/>
                  </a:lnTo>
                  <a:lnTo>
                    <a:pt x="103492" y="1513103"/>
                  </a:lnTo>
                  <a:lnTo>
                    <a:pt x="103619" y="1483995"/>
                  </a:lnTo>
                  <a:lnTo>
                    <a:pt x="103632" y="1483741"/>
                  </a:lnTo>
                  <a:lnTo>
                    <a:pt x="111252" y="1483741"/>
                  </a:lnTo>
                  <a:lnTo>
                    <a:pt x="118872" y="1483106"/>
                  </a:lnTo>
                  <a:lnTo>
                    <a:pt x="126492" y="1482725"/>
                  </a:lnTo>
                  <a:lnTo>
                    <a:pt x="145440" y="1526476"/>
                  </a:lnTo>
                  <a:lnTo>
                    <a:pt x="152844" y="1574228"/>
                  </a:lnTo>
                  <a:lnTo>
                    <a:pt x="152844" y="1499946"/>
                  </a:lnTo>
                  <a:lnTo>
                    <a:pt x="146532" y="1482725"/>
                  </a:lnTo>
                  <a:lnTo>
                    <a:pt x="143891" y="1475486"/>
                  </a:lnTo>
                  <a:lnTo>
                    <a:pt x="146646" y="1465262"/>
                  </a:lnTo>
                  <a:lnTo>
                    <a:pt x="147015" y="1463929"/>
                  </a:lnTo>
                  <a:lnTo>
                    <a:pt x="147612" y="1442085"/>
                  </a:lnTo>
                  <a:lnTo>
                    <a:pt x="147599" y="1436243"/>
                  </a:lnTo>
                  <a:lnTo>
                    <a:pt x="147370" y="1419847"/>
                  </a:lnTo>
                  <a:lnTo>
                    <a:pt x="147485" y="1391780"/>
                  </a:lnTo>
                  <a:lnTo>
                    <a:pt x="145605" y="1386840"/>
                  </a:lnTo>
                  <a:lnTo>
                    <a:pt x="143865" y="1382255"/>
                  </a:lnTo>
                  <a:lnTo>
                    <a:pt x="136423" y="1375956"/>
                  </a:lnTo>
                  <a:lnTo>
                    <a:pt x="129667" y="1375041"/>
                  </a:lnTo>
                  <a:lnTo>
                    <a:pt x="129667" y="1442085"/>
                  </a:lnTo>
                  <a:lnTo>
                    <a:pt x="129667" y="1463929"/>
                  </a:lnTo>
                  <a:lnTo>
                    <a:pt x="109918" y="1464843"/>
                  </a:lnTo>
                  <a:lnTo>
                    <a:pt x="90678" y="1465262"/>
                  </a:lnTo>
                  <a:lnTo>
                    <a:pt x="90678" y="1566037"/>
                  </a:lnTo>
                  <a:lnTo>
                    <a:pt x="84366" y="1563878"/>
                  </a:lnTo>
                  <a:lnTo>
                    <a:pt x="77812" y="1563281"/>
                  </a:lnTo>
                  <a:lnTo>
                    <a:pt x="71310" y="1564259"/>
                  </a:lnTo>
                  <a:lnTo>
                    <a:pt x="65151" y="1566799"/>
                  </a:lnTo>
                  <a:lnTo>
                    <a:pt x="67995" y="1545691"/>
                  </a:lnTo>
                  <a:lnTo>
                    <a:pt x="70396" y="1525206"/>
                  </a:lnTo>
                  <a:lnTo>
                    <a:pt x="72466" y="1504645"/>
                  </a:lnTo>
                  <a:lnTo>
                    <a:pt x="74168" y="1483995"/>
                  </a:lnTo>
                  <a:lnTo>
                    <a:pt x="85471" y="1483995"/>
                  </a:lnTo>
                  <a:lnTo>
                    <a:pt x="85280" y="1504810"/>
                  </a:lnTo>
                  <a:lnTo>
                    <a:pt x="86067" y="1525206"/>
                  </a:lnTo>
                  <a:lnTo>
                    <a:pt x="87858" y="1545691"/>
                  </a:lnTo>
                  <a:lnTo>
                    <a:pt x="90678" y="1566037"/>
                  </a:lnTo>
                  <a:lnTo>
                    <a:pt x="90678" y="1465262"/>
                  </a:lnTo>
                  <a:lnTo>
                    <a:pt x="90297" y="1465262"/>
                  </a:lnTo>
                  <a:lnTo>
                    <a:pt x="70764" y="1465224"/>
                  </a:lnTo>
                  <a:lnTo>
                    <a:pt x="51308" y="1464691"/>
                  </a:lnTo>
                  <a:lnTo>
                    <a:pt x="51689" y="1464691"/>
                  </a:lnTo>
                  <a:lnTo>
                    <a:pt x="95923" y="1451864"/>
                  </a:lnTo>
                  <a:lnTo>
                    <a:pt x="129667" y="1442085"/>
                  </a:lnTo>
                  <a:lnTo>
                    <a:pt x="129667" y="1375041"/>
                  </a:lnTo>
                  <a:lnTo>
                    <a:pt x="129413" y="1375016"/>
                  </a:lnTo>
                  <a:lnTo>
                    <a:pt x="129413" y="1423543"/>
                  </a:lnTo>
                  <a:lnTo>
                    <a:pt x="31496" y="1451864"/>
                  </a:lnTo>
                  <a:lnTo>
                    <a:pt x="31496" y="1436243"/>
                  </a:lnTo>
                  <a:lnTo>
                    <a:pt x="52539" y="1425778"/>
                  </a:lnTo>
                  <a:lnTo>
                    <a:pt x="70396" y="1416431"/>
                  </a:lnTo>
                  <a:lnTo>
                    <a:pt x="74066" y="1414513"/>
                  </a:lnTo>
                  <a:lnTo>
                    <a:pt x="95072" y="1402372"/>
                  </a:lnTo>
                  <a:lnTo>
                    <a:pt x="114554" y="1389253"/>
                  </a:lnTo>
                  <a:lnTo>
                    <a:pt x="119126" y="1390142"/>
                  </a:lnTo>
                  <a:lnTo>
                    <a:pt x="121031" y="1389253"/>
                  </a:lnTo>
                  <a:lnTo>
                    <a:pt x="124320" y="1387729"/>
                  </a:lnTo>
                  <a:lnTo>
                    <a:pt x="126238" y="1386840"/>
                  </a:lnTo>
                  <a:lnTo>
                    <a:pt x="128765" y="1390904"/>
                  </a:lnTo>
                  <a:lnTo>
                    <a:pt x="129070" y="1398460"/>
                  </a:lnTo>
                  <a:lnTo>
                    <a:pt x="129235" y="1406994"/>
                  </a:lnTo>
                  <a:lnTo>
                    <a:pt x="129413" y="1423543"/>
                  </a:lnTo>
                  <a:lnTo>
                    <a:pt x="129413" y="1375016"/>
                  </a:lnTo>
                  <a:lnTo>
                    <a:pt x="127889" y="1374800"/>
                  </a:lnTo>
                  <a:lnTo>
                    <a:pt x="126834" y="1374648"/>
                  </a:lnTo>
                  <a:lnTo>
                    <a:pt x="124968" y="1374394"/>
                  </a:lnTo>
                  <a:lnTo>
                    <a:pt x="115392" y="1358049"/>
                  </a:lnTo>
                  <a:lnTo>
                    <a:pt x="113538" y="1354886"/>
                  </a:lnTo>
                  <a:lnTo>
                    <a:pt x="113538" y="1374648"/>
                  </a:lnTo>
                  <a:lnTo>
                    <a:pt x="97269" y="1374368"/>
                  </a:lnTo>
                  <a:lnTo>
                    <a:pt x="92329" y="1374432"/>
                  </a:lnTo>
                  <a:lnTo>
                    <a:pt x="92329" y="1388364"/>
                  </a:lnTo>
                  <a:lnTo>
                    <a:pt x="78295" y="1395272"/>
                  </a:lnTo>
                  <a:lnTo>
                    <a:pt x="62166" y="1402740"/>
                  </a:lnTo>
                  <a:lnTo>
                    <a:pt x="31623" y="1416431"/>
                  </a:lnTo>
                  <a:lnTo>
                    <a:pt x="31699" y="1406994"/>
                  </a:lnTo>
                  <a:lnTo>
                    <a:pt x="31623" y="1387729"/>
                  </a:lnTo>
                  <a:lnTo>
                    <a:pt x="76530" y="1388059"/>
                  </a:lnTo>
                  <a:lnTo>
                    <a:pt x="92075" y="1388364"/>
                  </a:lnTo>
                  <a:lnTo>
                    <a:pt x="92329" y="1388364"/>
                  </a:lnTo>
                  <a:lnTo>
                    <a:pt x="92329" y="1374432"/>
                  </a:lnTo>
                  <a:lnTo>
                    <a:pt x="61341" y="1374800"/>
                  </a:lnTo>
                  <a:lnTo>
                    <a:pt x="45085" y="1374648"/>
                  </a:lnTo>
                  <a:lnTo>
                    <a:pt x="44831" y="1374140"/>
                  </a:lnTo>
                  <a:lnTo>
                    <a:pt x="45720" y="1370584"/>
                  </a:lnTo>
                  <a:lnTo>
                    <a:pt x="45974" y="1370203"/>
                  </a:lnTo>
                  <a:lnTo>
                    <a:pt x="46355" y="1370203"/>
                  </a:lnTo>
                  <a:lnTo>
                    <a:pt x="63271" y="1359217"/>
                  </a:lnTo>
                  <a:lnTo>
                    <a:pt x="86029" y="1358049"/>
                  </a:lnTo>
                  <a:lnTo>
                    <a:pt x="105752" y="1364068"/>
                  </a:lnTo>
                  <a:lnTo>
                    <a:pt x="113538" y="1374648"/>
                  </a:lnTo>
                  <a:lnTo>
                    <a:pt x="113538" y="1354886"/>
                  </a:lnTo>
                  <a:lnTo>
                    <a:pt x="113169" y="1354251"/>
                  </a:lnTo>
                  <a:lnTo>
                    <a:pt x="89408" y="1349222"/>
                  </a:lnTo>
                  <a:lnTo>
                    <a:pt x="89408" y="0"/>
                  </a:lnTo>
                  <a:lnTo>
                    <a:pt x="71120" y="0"/>
                  </a:lnTo>
                  <a:lnTo>
                    <a:pt x="71120" y="1348803"/>
                  </a:lnTo>
                  <a:lnTo>
                    <a:pt x="45732" y="1353197"/>
                  </a:lnTo>
                  <a:lnTo>
                    <a:pt x="30099" y="1371981"/>
                  </a:lnTo>
                  <a:lnTo>
                    <a:pt x="21259" y="1375321"/>
                  </a:lnTo>
                  <a:lnTo>
                    <a:pt x="15900" y="1382102"/>
                  </a:lnTo>
                  <a:lnTo>
                    <a:pt x="13449" y="1390904"/>
                  </a:lnTo>
                  <a:lnTo>
                    <a:pt x="13373" y="1402080"/>
                  </a:lnTo>
                  <a:lnTo>
                    <a:pt x="13754" y="1419847"/>
                  </a:lnTo>
                  <a:lnTo>
                    <a:pt x="12966" y="1436243"/>
                  </a:lnTo>
                  <a:lnTo>
                    <a:pt x="12877" y="1451864"/>
                  </a:lnTo>
                  <a:lnTo>
                    <a:pt x="12954" y="1459979"/>
                  </a:lnTo>
                  <a:lnTo>
                    <a:pt x="16891" y="1478153"/>
                  </a:lnTo>
                  <a:lnTo>
                    <a:pt x="16891" y="1478788"/>
                  </a:lnTo>
                  <a:lnTo>
                    <a:pt x="5524" y="1525892"/>
                  </a:lnTo>
                  <a:lnTo>
                    <a:pt x="114" y="1567294"/>
                  </a:lnTo>
                  <a:lnTo>
                    <a:pt x="0" y="1603121"/>
                  </a:lnTo>
                  <a:lnTo>
                    <a:pt x="4483" y="1633499"/>
                  </a:lnTo>
                  <a:lnTo>
                    <a:pt x="24485" y="1678355"/>
                  </a:lnTo>
                  <a:lnTo>
                    <a:pt x="54698" y="1702828"/>
                  </a:lnTo>
                  <a:lnTo>
                    <a:pt x="89623" y="1707883"/>
                  </a:lnTo>
                  <a:lnTo>
                    <a:pt x="107149" y="1703438"/>
                  </a:lnTo>
                  <a:lnTo>
                    <a:pt x="138925" y="1681162"/>
                  </a:lnTo>
                  <a:lnTo>
                    <a:pt x="161759" y="1641868"/>
                  </a:lnTo>
                  <a:lnTo>
                    <a:pt x="168122" y="1616138"/>
                  </a:lnTo>
                  <a:lnTo>
                    <a:pt x="170192" y="1586522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8029193" y="1628394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40" h="29210">
                  <a:moveTo>
                    <a:pt x="0" y="0"/>
                  </a:moveTo>
                  <a:lnTo>
                    <a:pt x="5911" y="8042"/>
                  </a:lnTo>
                  <a:lnTo>
                    <a:pt x="12525" y="15573"/>
                  </a:lnTo>
                  <a:lnTo>
                    <a:pt x="19734" y="22556"/>
                  </a:lnTo>
                  <a:lnTo>
                    <a:pt x="27431" y="28955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6196584" y="0"/>
            <a:ext cx="2632075" cy="4470400"/>
            <a:chOff x="6196584" y="0"/>
            <a:chExt cx="2632075" cy="4470400"/>
          </a:xfrm>
        </p:grpSpPr>
        <p:sp>
          <p:nvSpPr>
            <p:cNvPr id="38" name="object 38"/>
            <p:cNvSpPr/>
            <p:nvPr/>
          </p:nvSpPr>
          <p:spPr>
            <a:xfrm>
              <a:off x="8019288" y="3404615"/>
              <a:ext cx="809625" cy="1065530"/>
            </a:xfrm>
            <a:custGeom>
              <a:avLst/>
              <a:gdLst/>
              <a:ahLst/>
              <a:cxnLst/>
              <a:rect l="l" t="t" r="r" b="b"/>
              <a:pathLst>
                <a:path w="809625" h="1065529">
                  <a:moveTo>
                    <a:pt x="809244" y="532638"/>
                  </a:moveTo>
                  <a:lnTo>
                    <a:pt x="807148" y="478193"/>
                  </a:lnTo>
                  <a:lnTo>
                    <a:pt x="801014" y="425310"/>
                  </a:lnTo>
                  <a:lnTo>
                    <a:pt x="791044" y="374269"/>
                  </a:lnTo>
                  <a:lnTo>
                    <a:pt x="777443" y="325335"/>
                  </a:lnTo>
                  <a:lnTo>
                    <a:pt x="760412" y="278777"/>
                  </a:lnTo>
                  <a:lnTo>
                    <a:pt x="740143" y="234861"/>
                  </a:lnTo>
                  <a:lnTo>
                    <a:pt x="716864" y="193852"/>
                  </a:lnTo>
                  <a:lnTo>
                    <a:pt x="690740" y="156019"/>
                  </a:lnTo>
                  <a:lnTo>
                    <a:pt x="662012" y="121640"/>
                  </a:lnTo>
                  <a:lnTo>
                    <a:pt x="630872" y="90982"/>
                  </a:lnTo>
                  <a:lnTo>
                    <a:pt x="597509" y="64300"/>
                  </a:lnTo>
                  <a:lnTo>
                    <a:pt x="562140" y="41871"/>
                  </a:lnTo>
                  <a:lnTo>
                    <a:pt x="524954" y="23952"/>
                  </a:lnTo>
                  <a:lnTo>
                    <a:pt x="486181" y="10833"/>
                  </a:lnTo>
                  <a:lnTo>
                    <a:pt x="445998" y="2755"/>
                  </a:lnTo>
                  <a:lnTo>
                    <a:pt x="404622" y="0"/>
                  </a:lnTo>
                  <a:lnTo>
                    <a:pt x="363232" y="2755"/>
                  </a:lnTo>
                  <a:lnTo>
                    <a:pt x="323049" y="10833"/>
                  </a:lnTo>
                  <a:lnTo>
                    <a:pt x="284276" y="23952"/>
                  </a:lnTo>
                  <a:lnTo>
                    <a:pt x="247091" y="41871"/>
                  </a:lnTo>
                  <a:lnTo>
                    <a:pt x="211721" y="64300"/>
                  </a:lnTo>
                  <a:lnTo>
                    <a:pt x="178358" y="90982"/>
                  </a:lnTo>
                  <a:lnTo>
                    <a:pt x="147218" y="121640"/>
                  </a:lnTo>
                  <a:lnTo>
                    <a:pt x="118491" y="156032"/>
                  </a:lnTo>
                  <a:lnTo>
                    <a:pt x="92367" y="193852"/>
                  </a:lnTo>
                  <a:lnTo>
                    <a:pt x="69088" y="234861"/>
                  </a:lnTo>
                  <a:lnTo>
                    <a:pt x="48818" y="278777"/>
                  </a:lnTo>
                  <a:lnTo>
                    <a:pt x="31788" y="325335"/>
                  </a:lnTo>
                  <a:lnTo>
                    <a:pt x="18186" y="374269"/>
                  </a:lnTo>
                  <a:lnTo>
                    <a:pt x="8216" y="425310"/>
                  </a:lnTo>
                  <a:lnTo>
                    <a:pt x="2082" y="478193"/>
                  </a:lnTo>
                  <a:lnTo>
                    <a:pt x="0" y="532638"/>
                  </a:lnTo>
                  <a:lnTo>
                    <a:pt x="2082" y="587108"/>
                  </a:lnTo>
                  <a:lnTo>
                    <a:pt x="8216" y="639991"/>
                  </a:lnTo>
                  <a:lnTo>
                    <a:pt x="18186" y="691032"/>
                  </a:lnTo>
                  <a:lnTo>
                    <a:pt x="31788" y="739978"/>
                  </a:lnTo>
                  <a:lnTo>
                    <a:pt x="48818" y="786536"/>
                  </a:lnTo>
                  <a:lnTo>
                    <a:pt x="69088" y="830453"/>
                  </a:lnTo>
                  <a:lnTo>
                    <a:pt x="92367" y="871448"/>
                  </a:lnTo>
                  <a:lnTo>
                    <a:pt x="118491" y="909281"/>
                  </a:lnTo>
                  <a:lnTo>
                    <a:pt x="147218" y="943660"/>
                  </a:lnTo>
                  <a:lnTo>
                    <a:pt x="178358" y="974318"/>
                  </a:lnTo>
                  <a:lnTo>
                    <a:pt x="211721" y="1001001"/>
                  </a:lnTo>
                  <a:lnTo>
                    <a:pt x="247091" y="1023429"/>
                  </a:lnTo>
                  <a:lnTo>
                    <a:pt x="284276" y="1041336"/>
                  </a:lnTo>
                  <a:lnTo>
                    <a:pt x="323049" y="1054455"/>
                  </a:lnTo>
                  <a:lnTo>
                    <a:pt x="363232" y="1062532"/>
                  </a:lnTo>
                  <a:lnTo>
                    <a:pt x="404622" y="1065276"/>
                  </a:lnTo>
                  <a:lnTo>
                    <a:pt x="445998" y="1062532"/>
                  </a:lnTo>
                  <a:lnTo>
                    <a:pt x="486181" y="1054455"/>
                  </a:lnTo>
                  <a:lnTo>
                    <a:pt x="524954" y="1041336"/>
                  </a:lnTo>
                  <a:lnTo>
                    <a:pt x="562140" y="1023429"/>
                  </a:lnTo>
                  <a:lnTo>
                    <a:pt x="597509" y="1001001"/>
                  </a:lnTo>
                  <a:lnTo>
                    <a:pt x="630872" y="974318"/>
                  </a:lnTo>
                  <a:lnTo>
                    <a:pt x="662012" y="943660"/>
                  </a:lnTo>
                  <a:lnTo>
                    <a:pt x="690740" y="909281"/>
                  </a:lnTo>
                  <a:lnTo>
                    <a:pt x="716864" y="871448"/>
                  </a:lnTo>
                  <a:lnTo>
                    <a:pt x="740143" y="830453"/>
                  </a:lnTo>
                  <a:lnTo>
                    <a:pt x="760412" y="786536"/>
                  </a:lnTo>
                  <a:lnTo>
                    <a:pt x="777443" y="739978"/>
                  </a:lnTo>
                  <a:lnTo>
                    <a:pt x="791044" y="691032"/>
                  </a:lnTo>
                  <a:lnTo>
                    <a:pt x="801014" y="639991"/>
                  </a:lnTo>
                  <a:lnTo>
                    <a:pt x="807148" y="587108"/>
                  </a:lnTo>
                  <a:lnTo>
                    <a:pt x="809244" y="532638"/>
                  </a:lnTo>
                  <a:close/>
                </a:path>
              </a:pathLst>
            </a:custGeom>
            <a:solidFill>
              <a:srgbClr val="0FA2FF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8284564" y="3601420"/>
              <a:ext cx="267970" cy="657225"/>
            </a:xfrm>
            <a:custGeom>
              <a:avLst/>
              <a:gdLst/>
              <a:ahLst/>
              <a:cxnLst/>
              <a:rect l="l" t="t" r="r" b="b"/>
              <a:pathLst>
                <a:path w="267970" h="657225">
                  <a:moveTo>
                    <a:pt x="142510" y="0"/>
                  </a:moveTo>
                  <a:lnTo>
                    <a:pt x="93135" y="2729"/>
                  </a:lnTo>
                  <a:lnTo>
                    <a:pt x="32539" y="8047"/>
                  </a:lnTo>
                  <a:lnTo>
                    <a:pt x="7755" y="82137"/>
                  </a:lnTo>
                  <a:lnTo>
                    <a:pt x="5424" y="132181"/>
                  </a:lnTo>
                  <a:lnTo>
                    <a:pt x="6226" y="184379"/>
                  </a:lnTo>
                  <a:lnTo>
                    <a:pt x="7480" y="233846"/>
                  </a:lnTo>
                  <a:lnTo>
                    <a:pt x="6504" y="275699"/>
                  </a:lnTo>
                  <a:lnTo>
                    <a:pt x="7884" y="313940"/>
                  </a:lnTo>
                  <a:lnTo>
                    <a:pt x="6271" y="356158"/>
                  </a:lnTo>
                  <a:lnTo>
                    <a:pt x="3317" y="400785"/>
                  </a:lnTo>
                  <a:lnTo>
                    <a:pt x="675" y="446257"/>
                  </a:lnTo>
                  <a:lnTo>
                    <a:pt x="0" y="491006"/>
                  </a:lnTo>
                  <a:lnTo>
                    <a:pt x="2943" y="533467"/>
                  </a:lnTo>
                  <a:lnTo>
                    <a:pt x="11160" y="572074"/>
                  </a:lnTo>
                  <a:lnTo>
                    <a:pt x="50024" y="631461"/>
                  </a:lnTo>
                  <a:lnTo>
                    <a:pt x="83979" y="649108"/>
                  </a:lnTo>
                  <a:lnTo>
                    <a:pt x="129821" y="656636"/>
                  </a:lnTo>
                  <a:lnTo>
                    <a:pt x="175504" y="647788"/>
                  </a:lnTo>
                  <a:lnTo>
                    <a:pt x="210006" y="628840"/>
                  </a:lnTo>
                  <a:lnTo>
                    <a:pt x="251531" y="567131"/>
                  </a:lnTo>
                  <a:lnTo>
                    <a:pt x="261583" y="527612"/>
                  </a:lnTo>
                  <a:lnTo>
                    <a:pt x="266514" y="484478"/>
                  </a:lnTo>
                  <a:lnTo>
                    <a:pt x="267840" y="439351"/>
                  </a:lnTo>
                  <a:lnTo>
                    <a:pt x="267074" y="393852"/>
                  </a:lnTo>
                  <a:lnTo>
                    <a:pt x="265732" y="349603"/>
                  </a:lnTo>
                  <a:lnTo>
                    <a:pt x="265330" y="308224"/>
                  </a:lnTo>
                  <a:lnTo>
                    <a:pt x="267859" y="176698"/>
                  </a:lnTo>
                  <a:lnTo>
                    <a:pt x="267961" y="127111"/>
                  </a:lnTo>
                  <a:lnTo>
                    <a:pt x="265795" y="87138"/>
                  </a:lnTo>
                  <a:lnTo>
                    <a:pt x="250185" y="32519"/>
                  </a:lnTo>
                  <a:lnTo>
                    <a:pt x="212074" y="5815"/>
                  </a:lnTo>
                  <a:lnTo>
                    <a:pt x="181783" y="735"/>
                  </a:lnTo>
                  <a:lnTo>
                    <a:pt x="142510" y="0"/>
                  </a:lnTo>
                  <a:close/>
                </a:path>
              </a:pathLst>
            </a:custGeom>
            <a:solidFill>
              <a:srgbClr val="CFE1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8337804" y="3398313"/>
              <a:ext cx="164326" cy="20137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8278330" y="0"/>
              <a:ext cx="283845" cy="4264660"/>
            </a:xfrm>
            <a:custGeom>
              <a:avLst/>
              <a:gdLst/>
              <a:ahLst/>
              <a:cxnLst/>
              <a:rect l="l" t="t" r="r" b="b"/>
              <a:pathLst>
                <a:path w="283845" h="4264660">
                  <a:moveTo>
                    <a:pt x="283438" y="3765550"/>
                  </a:moveTo>
                  <a:lnTo>
                    <a:pt x="283375" y="3708781"/>
                  </a:lnTo>
                  <a:lnTo>
                    <a:pt x="281406" y="3674999"/>
                  </a:lnTo>
                  <a:lnTo>
                    <a:pt x="272097" y="3641890"/>
                  </a:lnTo>
                  <a:lnTo>
                    <a:pt x="266712" y="3633876"/>
                  </a:lnTo>
                  <a:lnTo>
                    <a:pt x="266712" y="3732923"/>
                  </a:lnTo>
                  <a:lnTo>
                    <a:pt x="265531" y="3779545"/>
                  </a:lnTo>
                  <a:lnTo>
                    <a:pt x="263359" y="3826230"/>
                  </a:lnTo>
                  <a:lnTo>
                    <a:pt x="263817" y="3872103"/>
                  </a:lnTo>
                  <a:lnTo>
                    <a:pt x="261467" y="3906609"/>
                  </a:lnTo>
                  <a:lnTo>
                    <a:pt x="261835" y="3946588"/>
                  </a:lnTo>
                  <a:lnTo>
                    <a:pt x="263410" y="3989590"/>
                  </a:lnTo>
                  <a:lnTo>
                    <a:pt x="264541" y="4028516"/>
                  </a:lnTo>
                  <a:lnTo>
                    <a:pt x="264299" y="4080929"/>
                  </a:lnTo>
                  <a:lnTo>
                    <a:pt x="260604" y="4124363"/>
                  </a:lnTo>
                  <a:lnTo>
                    <a:pt x="252158" y="4164063"/>
                  </a:lnTo>
                  <a:lnTo>
                    <a:pt x="215074" y="4224833"/>
                  </a:lnTo>
                  <a:lnTo>
                    <a:pt x="141135" y="4248480"/>
                  </a:lnTo>
                  <a:lnTo>
                    <a:pt x="95288" y="4243349"/>
                  </a:lnTo>
                  <a:lnTo>
                    <a:pt x="61264" y="4221467"/>
                  </a:lnTo>
                  <a:lnTo>
                    <a:pt x="37884" y="4187329"/>
                  </a:lnTo>
                  <a:lnTo>
                    <a:pt x="23977" y="4145432"/>
                  </a:lnTo>
                  <a:lnTo>
                    <a:pt x="18402" y="4100284"/>
                  </a:lnTo>
                  <a:lnTo>
                    <a:pt x="19862" y="4059504"/>
                  </a:lnTo>
                  <a:lnTo>
                    <a:pt x="19939" y="4052659"/>
                  </a:lnTo>
                  <a:lnTo>
                    <a:pt x="21145" y="4006786"/>
                  </a:lnTo>
                  <a:lnTo>
                    <a:pt x="22085" y="3957637"/>
                  </a:lnTo>
                  <a:lnTo>
                    <a:pt x="23571" y="3858120"/>
                  </a:lnTo>
                  <a:lnTo>
                    <a:pt x="24409" y="3808565"/>
                  </a:lnTo>
                  <a:lnTo>
                    <a:pt x="25514" y="3758869"/>
                  </a:lnTo>
                  <a:lnTo>
                    <a:pt x="27051" y="3708781"/>
                  </a:lnTo>
                  <a:lnTo>
                    <a:pt x="29121" y="3660140"/>
                  </a:lnTo>
                  <a:lnTo>
                    <a:pt x="40309" y="3623602"/>
                  </a:lnTo>
                  <a:lnTo>
                    <a:pt x="91122" y="3605530"/>
                  </a:lnTo>
                  <a:lnTo>
                    <a:pt x="125895" y="3606419"/>
                  </a:lnTo>
                  <a:lnTo>
                    <a:pt x="127012" y="3613416"/>
                  </a:lnTo>
                  <a:lnTo>
                    <a:pt x="127673" y="3620770"/>
                  </a:lnTo>
                  <a:lnTo>
                    <a:pt x="127673" y="3627882"/>
                  </a:lnTo>
                  <a:lnTo>
                    <a:pt x="96329" y="3657003"/>
                  </a:lnTo>
                  <a:lnTo>
                    <a:pt x="83489" y="3697643"/>
                  </a:lnTo>
                  <a:lnTo>
                    <a:pt x="92862" y="3736619"/>
                  </a:lnTo>
                  <a:lnTo>
                    <a:pt x="128181" y="3760724"/>
                  </a:lnTo>
                  <a:lnTo>
                    <a:pt x="128562" y="3831082"/>
                  </a:lnTo>
                  <a:lnTo>
                    <a:pt x="95097" y="3841445"/>
                  </a:lnTo>
                  <a:lnTo>
                    <a:pt x="74930" y="3864622"/>
                  </a:lnTo>
                  <a:lnTo>
                    <a:pt x="68135" y="3894074"/>
                  </a:lnTo>
                  <a:lnTo>
                    <a:pt x="74828" y="3923271"/>
                  </a:lnTo>
                  <a:lnTo>
                    <a:pt x="95110" y="3945699"/>
                  </a:lnTo>
                  <a:lnTo>
                    <a:pt x="129070" y="3954818"/>
                  </a:lnTo>
                  <a:lnTo>
                    <a:pt x="129451" y="4034675"/>
                  </a:lnTo>
                  <a:lnTo>
                    <a:pt x="98907" y="4052659"/>
                  </a:lnTo>
                  <a:lnTo>
                    <a:pt x="83083" y="4072178"/>
                  </a:lnTo>
                  <a:lnTo>
                    <a:pt x="79146" y="4091267"/>
                  </a:lnTo>
                  <a:lnTo>
                    <a:pt x="84277" y="4107929"/>
                  </a:lnTo>
                  <a:lnTo>
                    <a:pt x="95681" y="4120184"/>
                  </a:lnTo>
                  <a:lnTo>
                    <a:pt x="110528" y="4126065"/>
                  </a:lnTo>
                  <a:lnTo>
                    <a:pt x="126009" y="4123563"/>
                  </a:lnTo>
                  <a:lnTo>
                    <a:pt x="139306" y="4110698"/>
                  </a:lnTo>
                  <a:lnTo>
                    <a:pt x="140055" y="4108412"/>
                  </a:lnTo>
                  <a:lnTo>
                    <a:pt x="147027" y="4087279"/>
                  </a:lnTo>
                  <a:lnTo>
                    <a:pt x="129070" y="4087279"/>
                  </a:lnTo>
                  <a:lnTo>
                    <a:pt x="128892" y="4087279"/>
                  </a:lnTo>
                  <a:lnTo>
                    <a:pt x="116039" y="4108412"/>
                  </a:lnTo>
                  <a:lnTo>
                    <a:pt x="101549" y="4099725"/>
                  </a:lnTo>
                  <a:lnTo>
                    <a:pt x="100952" y="4076357"/>
                  </a:lnTo>
                  <a:lnTo>
                    <a:pt x="129705" y="4053560"/>
                  </a:lnTo>
                  <a:lnTo>
                    <a:pt x="129921" y="4059504"/>
                  </a:lnTo>
                  <a:lnTo>
                    <a:pt x="129933" y="4072178"/>
                  </a:lnTo>
                  <a:lnTo>
                    <a:pt x="129679" y="4078871"/>
                  </a:lnTo>
                  <a:lnTo>
                    <a:pt x="129070" y="4087215"/>
                  </a:lnTo>
                  <a:lnTo>
                    <a:pt x="147053" y="4087215"/>
                  </a:lnTo>
                  <a:lnTo>
                    <a:pt x="147612" y="4085501"/>
                  </a:lnTo>
                  <a:lnTo>
                    <a:pt x="148018" y="4053560"/>
                  </a:lnTo>
                  <a:lnTo>
                    <a:pt x="148120" y="4045978"/>
                  </a:lnTo>
                  <a:lnTo>
                    <a:pt x="182003" y="4028516"/>
                  </a:lnTo>
                  <a:lnTo>
                    <a:pt x="182956" y="4027157"/>
                  </a:lnTo>
                  <a:lnTo>
                    <a:pt x="200456" y="4002354"/>
                  </a:lnTo>
                  <a:lnTo>
                    <a:pt x="201866" y="3974185"/>
                  </a:lnTo>
                  <a:lnTo>
                    <a:pt x="189509" y="3957307"/>
                  </a:lnTo>
                  <a:lnTo>
                    <a:pt x="185305" y="3951579"/>
                  </a:lnTo>
                  <a:lnTo>
                    <a:pt x="185305" y="3989590"/>
                  </a:lnTo>
                  <a:lnTo>
                    <a:pt x="174929" y="4011180"/>
                  </a:lnTo>
                  <a:lnTo>
                    <a:pt x="147866" y="4027157"/>
                  </a:lnTo>
                  <a:lnTo>
                    <a:pt x="147751" y="4016438"/>
                  </a:lnTo>
                  <a:lnTo>
                    <a:pt x="147637" y="4002354"/>
                  </a:lnTo>
                  <a:lnTo>
                    <a:pt x="147561" y="3989590"/>
                  </a:lnTo>
                  <a:lnTo>
                    <a:pt x="147485" y="3957637"/>
                  </a:lnTo>
                  <a:lnTo>
                    <a:pt x="147231" y="3957307"/>
                  </a:lnTo>
                  <a:lnTo>
                    <a:pt x="176809" y="3969321"/>
                  </a:lnTo>
                  <a:lnTo>
                    <a:pt x="185305" y="3989590"/>
                  </a:lnTo>
                  <a:lnTo>
                    <a:pt x="185305" y="3951579"/>
                  </a:lnTo>
                  <a:lnTo>
                    <a:pt x="184658" y="3950690"/>
                  </a:lnTo>
                  <a:lnTo>
                    <a:pt x="147231" y="3938549"/>
                  </a:lnTo>
                  <a:lnTo>
                    <a:pt x="147218" y="3935996"/>
                  </a:lnTo>
                  <a:lnTo>
                    <a:pt x="146862" y="3849624"/>
                  </a:lnTo>
                  <a:lnTo>
                    <a:pt x="146850" y="3846449"/>
                  </a:lnTo>
                  <a:lnTo>
                    <a:pt x="183464" y="3833114"/>
                  </a:lnTo>
                  <a:lnTo>
                    <a:pt x="187528" y="3827907"/>
                  </a:lnTo>
                  <a:lnTo>
                    <a:pt x="201726" y="3809746"/>
                  </a:lnTo>
                  <a:lnTo>
                    <a:pt x="201637" y="3782987"/>
                  </a:lnTo>
                  <a:lnTo>
                    <a:pt x="187921" y="3765550"/>
                  </a:lnTo>
                  <a:lnTo>
                    <a:pt x="185483" y="3762464"/>
                  </a:lnTo>
                  <a:lnTo>
                    <a:pt x="185483" y="3797541"/>
                  </a:lnTo>
                  <a:lnTo>
                    <a:pt x="176199" y="3816400"/>
                  </a:lnTo>
                  <a:lnTo>
                    <a:pt x="146342" y="3827907"/>
                  </a:lnTo>
                  <a:lnTo>
                    <a:pt x="146342" y="3765550"/>
                  </a:lnTo>
                  <a:lnTo>
                    <a:pt x="175196" y="3778288"/>
                  </a:lnTo>
                  <a:lnTo>
                    <a:pt x="185483" y="3797541"/>
                  </a:lnTo>
                  <a:lnTo>
                    <a:pt x="185483" y="3762464"/>
                  </a:lnTo>
                  <a:lnTo>
                    <a:pt x="183172" y="3759517"/>
                  </a:lnTo>
                  <a:lnTo>
                    <a:pt x="146342" y="3745992"/>
                  </a:lnTo>
                  <a:lnTo>
                    <a:pt x="146329" y="3740277"/>
                  </a:lnTo>
                  <a:lnTo>
                    <a:pt x="146215" y="3674999"/>
                  </a:lnTo>
                  <a:lnTo>
                    <a:pt x="145796" y="3625710"/>
                  </a:lnTo>
                  <a:lnTo>
                    <a:pt x="145072" y="3607943"/>
                  </a:lnTo>
                  <a:lnTo>
                    <a:pt x="193979" y="3609124"/>
                  </a:lnTo>
                  <a:lnTo>
                    <a:pt x="201371" y="3609162"/>
                  </a:lnTo>
                  <a:lnTo>
                    <a:pt x="204889" y="3608959"/>
                  </a:lnTo>
                  <a:lnTo>
                    <a:pt x="219468" y="3611232"/>
                  </a:lnTo>
                  <a:lnTo>
                    <a:pt x="251625" y="3643376"/>
                  </a:lnTo>
                  <a:lnTo>
                    <a:pt x="263283" y="3687254"/>
                  </a:lnTo>
                  <a:lnTo>
                    <a:pt x="266712" y="3732923"/>
                  </a:lnTo>
                  <a:lnTo>
                    <a:pt x="266712" y="3633876"/>
                  </a:lnTo>
                  <a:lnTo>
                    <a:pt x="253682" y="3614458"/>
                  </a:lnTo>
                  <a:lnTo>
                    <a:pt x="244132" y="3608959"/>
                  </a:lnTo>
                  <a:lnTo>
                    <a:pt x="242354" y="3607943"/>
                  </a:lnTo>
                  <a:lnTo>
                    <a:pt x="238150" y="3605530"/>
                  </a:lnTo>
                  <a:lnTo>
                    <a:pt x="224447" y="3597656"/>
                  </a:lnTo>
                  <a:lnTo>
                    <a:pt x="224828" y="3589909"/>
                  </a:lnTo>
                  <a:lnTo>
                    <a:pt x="226517" y="3555568"/>
                  </a:lnTo>
                  <a:lnTo>
                    <a:pt x="227368" y="3545840"/>
                  </a:lnTo>
                  <a:lnTo>
                    <a:pt x="231508" y="3498316"/>
                  </a:lnTo>
                  <a:lnTo>
                    <a:pt x="230644" y="3486531"/>
                  </a:lnTo>
                  <a:lnTo>
                    <a:pt x="227850" y="3448253"/>
                  </a:lnTo>
                  <a:lnTo>
                    <a:pt x="224663" y="3445510"/>
                  </a:lnTo>
                  <a:lnTo>
                    <a:pt x="213271" y="3435718"/>
                  </a:lnTo>
                  <a:lnTo>
                    <a:pt x="213271" y="3466973"/>
                  </a:lnTo>
                  <a:lnTo>
                    <a:pt x="211874" y="3467366"/>
                  </a:lnTo>
                  <a:lnTo>
                    <a:pt x="211874" y="3486531"/>
                  </a:lnTo>
                  <a:lnTo>
                    <a:pt x="210096" y="3527298"/>
                  </a:lnTo>
                  <a:lnTo>
                    <a:pt x="208953" y="3527526"/>
                  </a:lnTo>
                  <a:lnTo>
                    <a:pt x="208953" y="3545840"/>
                  </a:lnTo>
                  <a:lnTo>
                    <a:pt x="207048" y="3589909"/>
                  </a:lnTo>
                  <a:lnTo>
                    <a:pt x="128943" y="3589045"/>
                  </a:lnTo>
                  <a:lnTo>
                    <a:pt x="128943" y="3935996"/>
                  </a:lnTo>
                  <a:lnTo>
                    <a:pt x="96799" y="3921937"/>
                  </a:lnTo>
                  <a:lnTo>
                    <a:pt x="85788" y="3892753"/>
                  </a:lnTo>
                  <a:lnTo>
                    <a:pt x="96253" y="3863606"/>
                  </a:lnTo>
                  <a:lnTo>
                    <a:pt x="128562" y="3849624"/>
                  </a:lnTo>
                  <a:lnTo>
                    <a:pt x="128943" y="3935996"/>
                  </a:lnTo>
                  <a:lnTo>
                    <a:pt x="128943" y="3589045"/>
                  </a:lnTo>
                  <a:lnTo>
                    <a:pt x="128308" y="3589045"/>
                  </a:lnTo>
                  <a:lnTo>
                    <a:pt x="128308" y="3740277"/>
                  </a:lnTo>
                  <a:lnTo>
                    <a:pt x="128054" y="3740023"/>
                  </a:lnTo>
                  <a:lnTo>
                    <a:pt x="106591" y="3722217"/>
                  </a:lnTo>
                  <a:lnTo>
                    <a:pt x="100901" y="3696055"/>
                  </a:lnTo>
                  <a:lnTo>
                    <a:pt x="108686" y="3668979"/>
                  </a:lnTo>
                  <a:lnTo>
                    <a:pt x="127673" y="3648456"/>
                  </a:lnTo>
                  <a:lnTo>
                    <a:pt x="128028" y="3693630"/>
                  </a:lnTo>
                  <a:lnTo>
                    <a:pt x="128181" y="3717404"/>
                  </a:lnTo>
                  <a:lnTo>
                    <a:pt x="128308" y="3740277"/>
                  </a:lnTo>
                  <a:lnTo>
                    <a:pt x="128308" y="3589045"/>
                  </a:lnTo>
                  <a:lnTo>
                    <a:pt x="69507" y="3588385"/>
                  </a:lnTo>
                  <a:lnTo>
                    <a:pt x="70396" y="3583178"/>
                  </a:lnTo>
                  <a:lnTo>
                    <a:pt x="71158" y="3577971"/>
                  </a:lnTo>
                  <a:lnTo>
                    <a:pt x="71539" y="3572510"/>
                  </a:lnTo>
                  <a:lnTo>
                    <a:pt x="71412" y="3572383"/>
                  </a:lnTo>
                  <a:lnTo>
                    <a:pt x="169456" y="3553460"/>
                  </a:lnTo>
                  <a:lnTo>
                    <a:pt x="208953" y="3545840"/>
                  </a:lnTo>
                  <a:lnTo>
                    <a:pt x="208953" y="3527526"/>
                  </a:lnTo>
                  <a:lnTo>
                    <a:pt x="73825" y="3553460"/>
                  </a:lnTo>
                  <a:lnTo>
                    <a:pt x="74460" y="3545840"/>
                  </a:lnTo>
                  <a:lnTo>
                    <a:pt x="75653" y="3530714"/>
                  </a:lnTo>
                  <a:lnTo>
                    <a:pt x="76238" y="3523107"/>
                  </a:lnTo>
                  <a:lnTo>
                    <a:pt x="76111" y="3522980"/>
                  </a:lnTo>
                  <a:lnTo>
                    <a:pt x="146583" y="3504057"/>
                  </a:lnTo>
                  <a:lnTo>
                    <a:pt x="211874" y="3486531"/>
                  </a:lnTo>
                  <a:lnTo>
                    <a:pt x="211874" y="3467366"/>
                  </a:lnTo>
                  <a:lnTo>
                    <a:pt x="77762" y="3504057"/>
                  </a:lnTo>
                  <a:lnTo>
                    <a:pt x="78181" y="3489972"/>
                  </a:lnTo>
                  <a:lnTo>
                    <a:pt x="78498" y="3475888"/>
                  </a:lnTo>
                  <a:lnTo>
                    <a:pt x="78625" y="3466973"/>
                  </a:lnTo>
                  <a:lnTo>
                    <a:pt x="78740" y="3453866"/>
                  </a:lnTo>
                  <a:lnTo>
                    <a:pt x="78651" y="3447669"/>
                  </a:lnTo>
                  <a:lnTo>
                    <a:pt x="180505" y="3446399"/>
                  </a:lnTo>
                  <a:lnTo>
                    <a:pt x="192925" y="3445510"/>
                  </a:lnTo>
                  <a:lnTo>
                    <a:pt x="204546" y="3447351"/>
                  </a:lnTo>
                  <a:lnTo>
                    <a:pt x="212344" y="3453866"/>
                  </a:lnTo>
                  <a:lnTo>
                    <a:pt x="213271" y="3466973"/>
                  </a:lnTo>
                  <a:lnTo>
                    <a:pt x="213271" y="3435718"/>
                  </a:lnTo>
                  <a:lnTo>
                    <a:pt x="205905" y="3429381"/>
                  </a:lnTo>
                  <a:lnTo>
                    <a:pt x="204000" y="3427730"/>
                  </a:lnTo>
                  <a:lnTo>
                    <a:pt x="189839" y="3408743"/>
                  </a:lnTo>
                  <a:lnTo>
                    <a:pt x="184696" y="3401860"/>
                  </a:lnTo>
                  <a:lnTo>
                    <a:pt x="184696" y="3427603"/>
                  </a:lnTo>
                  <a:lnTo>
                    <a:pt x="135877" y="3428987"/>
                  </a:lnTo>
                  <a:lnTo>
                    <a:pt x="114769" y="3429381"/>
                  </a:lnTo>
                  <a:lnTo>
                    <a:pt x="105829" y="3428746"/>
                  </a:lnTo>
                  <a:lnTo>
                    <a:pt x="105702" y="3428746"/>
                  </a:lnTo>
                  <a:lnTo>
                    <a:pt x="118859" y="3412502"/>
                  </a:lnTo>
                  <a:lnTo>
                    <a:pt x="144526" y="3408743"/>
                  </a:lnTo>
                  <a:lnTo>
                    <a:pt x="170522" y="3414712"/>
                  </a:lnTo>
                  <a:lnTo>
                    <a:pt x="184696" y="3427603"/>
                  </a:lnTo>
                  <a:lnTo>
                    <a:pt x="184696" y="3401860"/>
                  </a:lnTo>
                  <a:lnTo>
                    <a:pt x="182994" y="3399574"/>
                  </a:lnTo>
                  <a:lnTo>
                    <a:pt x="152438" y="3391700"/>
                  </a:lnTo>
                  <a:lnTo>
                    <a:pt x="152438" y="0"/>
                  </a:lnTo>
                  <a:lnTo>
                    <a:pt x="134150" y="0"/>
                  </a:lnTo>
                  <a:lnTo>
                    <a:pt x="134150" y="3391649"/>
                  </a:lnTo>
                  <a:lnTo>
                    <a:pt x="105600" y="3398621"/>
                  </a:lnTo>
                  <a:lnTo>
                    <a:pt x="89827" y="3428746"/>
                  </a:lnTo>
                  <a:lnTo>
                    <a:pt x="80416" y="3428314"/>
                  </a:lnTo>
                  <a:lnTo>
                    <a:pt x="71259" y="3430016"/>
                  </a:lnTo>
                  <a:lnTo>
                    <a:pt x="64084" y="3435540"/>
                  </a:lnTo>
                  <a:lnTo>
                    <a:pt x="60617" y="3446526"/>
                  </a:lnTo>
                  <a:lnTo>
                    <a:pt x="58623" y="3483229"/>
                  </a:lnTo>
                  <a:lnTo>
                    <a:pt x="56946" y="3519919"/>
                  </a:lnTo>
                  <a:lnTo>
                    <a:pt x="54800" y="3556495"/>
                  </a:lnTo>
                  <a:lnTo>
                    <a:pt x="51473" y="3592830"/>
                  </a:lnTo>
                  <a:lnTo>
                    <a:pt x="26962" y="3613416"/>
                  </a:lnTo>
                  <a:lnTo>
                    <a:pt x="12623" y="3648595"/>
                  </a:lnTo>
                  <a:lnTo>
                    <a:pt x="5930" y="3693630"/>
                  </a:lnTo>
                  <a:lnTo>
                    <a:pt x="4521" y="3740023"/>
                  </a:lnTo>
                  <a:lnTo>
                    <a:pt x="4457" y="3745992"/>
                  </a:lnTo>
                  <a:lnTo>
                    <a:pt x="5511" y="3794214"/>
                  </a:lnTo>
                  <a:lnTo>
                    <a:pt x="6756" y="3840289"/>
                  </a:lnTo>
                  <a:lnTo>
                    <a:pt x="5778" y="3872103"/>
                  </a:lnTo>
                  <a:lnTo>
                    <a:pt x="5740" y="3892753"/>
                  </a:lnTo>
                  <a:lnTo>
                    <a:pt x="5969" y="3923271"/>
                  </a:lnTo>
                  <a:lnTo>
                    <a:pt x="3975" y="3969677"/>
                  </a:lnTo>
                  <a:lnTo>
                    <a:pt x="1397" y="4016438"/>
                  </a:lnTo>
                  <a:lnTo>
                    <a:pt x="0" y="4063073"/>
                  </a:lnTo>
                  <a:lnTo>
                    <a:pt x="1562" y="4109237"/>
                  </a:lnTo>
                  <a:lnTo>
                    <a:pt x="7835" y="4154589"/>
                  </a:lnTo>
                  <a:lnTo>
                    <a:pt x="20612" y="4198747"/>
                  </a:lnTo>
                  <a:lnTo>
                    <a:pt x="61188" y="4246677"/>
                  </a:lnTo>
                  <a:lnTo>
                    <a:pt x="136055" y="4264101"/>
                  </a:lnTo>
                  <a:lnTo>
                    <a:pt x="184734" y="4258284"/>
                  </a:lnTo>
                  <a:lnTo>
                    <a:pt x="204762" y="4248480"/>
                  </a:lnTo>
                  <a:lnTo>
                    <a:pt x="221983" y="4240073"/>
                  </a:lnTo>
                  <a:lnTo>
                    <a:pt x="249059" y="4212221"/>
                  </a:lnTo>
                  <a:lnTo>
                    <a:pt x="267208" y="4177487"/>
                  </a:lnTo>
                  <a:lnTo>
                    <a:pt x="277685" y="4138625"/>
                  </a:lnTo>
                  <a:lnTo>
                    <a:pt x="281724" y="4098379"/>
                  </a:lnTo>
                  <a:lnTo>
                    <a:pt x="280682" y="4063073"/>
                  </a:lnTo>
                  <a:lnTo>
                    <a:pt x="280708" y="4045978"/>
                  </a:lnTo>
                  <a:lnTo>
                    <a:pt x="281165" y="4002354"/>
                  </a:lnTo>
                  <a:lnTo>
                    <a:pt x="282867" y="3858120"/>
                  </a:lnTo>
                  <a:lnTo>
                    <a:pt x="283210" y="3816400"/>
                  </a:lnTo>
                  <a:lnTo>
                    <a:pt x="283324" y="3794214"/>
                  </a:lnTo>
                  <a:lnTo>
                    <a:pt x="283438" y="3765550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8323326" y="3987546"/>
              <a:ext cx="78105" cy="227329"/>
            </a:xfrm>
            <a:custGeom>
              <a:avLst/>
              <a:gdLst/>
              <a:ahLst/>
              <a:cxnLst/>
              <a:rect l="l" t="t" r="r" b="b"/>
              <a:pathLst>
                <a:path w="78104" h="227329">
                  <a:moveTo>
                    <a:pt x="0" y="88391"/>
                  </a:moveTo>
                  <a:lnTo>
                    <a:pt x="9233" y="129278"/>
                  </a:lnTo>
                  <a:lnTo>
                    <a:pt x="23955" y="169897"/>
                  </a:lnTo>
                  <a:lnTo>
                    <a:pt x="46130" y="204435"/>
                  </a:lnTo>
                  <a:lnTo>
                    <a:pt x="77724" y="227075"/>
                  </a:lnTo>
                </a:path>
                <a:path w="78104" h="227329">
                  <a:moveTo>
                    <a:pt x="0" y="0"/>
                  </a:moveTo>
                  <a:lnTo>
                    <a:pt x="762" y="11429"/>
                  </a:lnTo>
                  <a:lnTo>
                    <a:pt x="1524" y="22859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7184136" y="2919983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4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17EBFF">
                <a:alpha val="941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7406661" y="2903220"/>
              <a:ext cx="525145" cy="515620"/>
            </a:xfrm>
            <a:custGeom>
              <a:avLst/>
              <a:gdLst/>
              <a:ahLst/>
              <a:cxnLst/>
              <a:rect l="l" t="t" r="r" b="b"/>
              <a:pathLst>
                <a:path w="525145" h="515620">
                  <a:moveTo>
                    <a:pt x="268710" y="0"/>
                  </a:moveTo>
                  <a:lnTo>
                    <a:pt x="229147" y="6232"/>
                  </a:lnTo>
                  <a:lnTo>
                    <a:pt x="183953" y="17668"/>
                  </a:lnTo>
                  <a:lnTo>
                    <a:pt x="146498" y="37986"/>
                  </a:lnTo>
                  <a:lnTo>
                    <a:pt x="130153" y="70866"/>
                  </a:lnTo>
                  <a:lnTo>
                    <a:pt x="138760" y="102046"/>
                  </a:lnTo>
                  <a:lnTo>
                    <a:pt x="133893" y="136891"/>
                  </a:lnTo>
                  <a:lnTo>
                    <a:pt x="119047" y="174606"/>
                  </a:lnTo>
                  <a:lnTo>
                    <a:pt x="97720" y="214397"/>
                  </a:lnTo>
                  <a:lnTo>
                    <a:pt x="73408" y="255469"/>
                  </a:lnTo>
                  <a:lnTo>
                    <a:pt x="49606" y="297029"/>
                  </a:lnTo>
                  <a:lnTo>
                    <a:pt x="29813" y="338281"/>
                  </a:lnTo>
                  <a:lnTo>
                    <a:pt x="17523" y="378432"/>
                  </a:lnTo>
                  <a:lnTo>
                    <a:pt x="16234" y="416687"/>
                  </a:lnTo>
                  <a:lnTo>
                    <a:pt x="8092" y="430655"/>
                  </a:lnTo>
                  <a:lnTo>
                    <a:pt x="2248" y="449945"/>
                  </a:lnTo>
                  <a:lnTo>
                    <a:pt x="0" y="471783"/>
                  </a:lnTo>
                  <a:lnTo>
                    <a:pt x="2645" y="493394"/>
                  </a:lnTo>
                  <a:lnTo>
                    <a:pt x="49118" y="501335"/>
                  </a:lnTo>
                  <a:lnTo>
                    <a:pt x="95840" y="507476"/>
                  </a:lnTo>
                  <a:lnTo>
                    <a:pt x="142758" y="511820"/>
                  </a:lnTo>
                  <a:lnTo>
                    <a:pt x="189816" y="514365"/>
                  </a:lnTo>
                  <a:lnTo>
                    <a:pt x="236960" y="515112"/>
                  </a:lnTo>
                  <a:lnTo>
                    <a:pt x="285256" y="514380"/>
                  </a:lnTo>
                  <a:lnTo>
                    <a:pt x="333470" y="512054"/>
                  </a:lnTo>
                  <a:lnTo>
                    <a:pt x="381565" y="508126"/>
                  </a:lnTo>
                  <a:lnTo>
                    <a:pt x="429501" y="502590"/>
                  </a:lnTo>
                  <a:lnTo>
                    <a:pt x="477240" y="495438"/>
                  </a:lnTo>
                  <a:lnTo>
                    <a:pt x="524742" y="486663"/>
                  </a:lnTo>
                  <a:lnTo>
                    <a:pt x="524288" y="445839"/>
                  </a:lnTo>
                  <a:lnTo>
                    <a:pt x="515319" y="404043"/>
                  </a:lnTo>
                  <a:lnTo>
                    <a:pt x="500028" y="361594"/>
                  </a:lnTo>
                  <a:lnTo>
                    <a:pt x="480605" y="318808"/>
                  </a:lnTo>
                  <a:lnTo>
                    <a:pt x="438130" y="233494"/>
                  </a:lnTo>
                  <a:lnTo>
                    <a:pt x="419461" y="191599"/>
                  </a:lnTo>
                  <a:lnTo>
                    <a:pt x="405427" y="150636"/>
                  </a:lnTo>
                  <a:lnTo>
                    <a:pt x="398218" y="110921"/>
                  </a:lnTo>
                  <a:lnTo>
                    <a:pt x="400028" y="72771"/>
                  </a:lnTo>
                  <a:lnTo>
                    <a:pt x="384403" y="36611"/>
                  </a:lnTo>
                  <a:lnTo>
                    <a:pt x="351514" y="15621"/>
                  </a:lnTo>
                  <a:lnTo>
                    <a:pt x="310052" y="5012"/>
                  </a:lnTo>
                  <a:lnTo>
                    <a:pt x="268710" y="0"/>
                  </a:lnTo>
                  <a:close/>
                </a:path>
              </a:pathLst>
            </a:custGeom>
            <a:solidFill>
              <a:srgbClr val="E2EA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7426452" y="3395471"/>
              <a:ext cx="504825" cy="220979"/>
            </a:xfrm>
            <a:custGeom>
              <a:avLst/>
              <a:gdLst/>
              <a:ahLst/>
              <a:cxnLst/>
              <a:rect l="l" t="t" r="r" b="b"/>
              <a:pathLst>
                <a:path w="504825" h="220979">
                  <a:moveTo>
                    <a:pt x="504444" y="0"/>
                  </a:moveTo>
                  <a:lnTo>
                    <a:pt x="454421" y="8488"/>
                  </a:lnTo>
                  <a:lnTo>
                    <a:pt x="404384" y="15647"/>
                  </a:lnTo>
                  <a:lnTo>
                    <a:pt x="354302" y="21337"/>
                  </a:lnTo>
                  <a:lnTo>
                    <a:pt x="304147" y="25418"/>
                  </a:lnTo>
                  <a:lnTo>
                    <a:pt x="253888" y="27749"/>
                  </a:lnTo>
                  <a:lnTo>
                    <a:pt x="203496" y="28190"/>
                  </a:lnTo>
                  <a:lnTo>
                    <a:pt x="152941" y="26602"/>
                  </a:lnTo>
                  <a:lnTo>
                    <a:pt x="102193" y="22843"/>
                  </a:lnTo>
                  <a:lnTo>
                    <a:pt x="51222" y="16774"/>
                  </a:lnTo>
                  <a:lnTo>
                    <a:pt x="0" y="8254"/>
                  </a:lnTo>
                  <a:lnTo>
                    <a:pt x="14523" y="62427"/>
                  </a:lnTo>
                  <a:lnTo>
                    <a:pt x="36748" y="107662"/>
                  </a:lnTo>
                  <a:lnTo>
                    <a:pt x="65233" y="144488"/>
                  </a:lnTo>
                  <a:lnTo>
                    <a:pt x="98536" y="173434"/>
                  </a:lnTo>
                  <a:lnTo>
                    <a:pt x="135214" y="195028"/>
                  </a:lnTo>
                  <a:lnTo>
                    <a:pt x="173825" y="209798"/>
                  </a:lnTo>
                  <a:lnTo>
                    <a:pt x="212927" y="218272"/>
                  </a:lnTo>
                  <a:lnTo>
                    <a:pt x="251078" y="220979"/>
                  </a:lnTo>
                  <a:lnTo>
                    <a:pt x="292860" y="217709"/>
                  </a:lnTo>
                  <a:lnTo>
                    <a:pt x="334583" y="207793"/>
                  </a:lnTo>
                  <a:lnTo>
                    <a:pt x="374833" y="191076"/>
                  </a:lnTo>
                  <a:lnTo>
                    <a:pt x="412194" y="167401"/>
                  </a:lnTo>
                  <a:lnTo>
                    <a:pt x="445251" y="136613"/>
                  </a:lnTo>
                  <a:lnTo>
                    <a:pt x="472588" y="98553"/>
                  </a:lnTo>
                  <a:lnTo>
                    <a:pt x="492791" y="53068"/>
                  </a:lnTo>
                  <a:lnTo>
                    <a:pt x="504444" y="0"/>
                  </a:lnTo>
                  <a:close/>
                </a:path>
              </a:pathLst>
            </a:custGeom>
            <a:solidFill>
              <a:srgbClr val="C7F3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7565133" y="2680785"/>
              <a:ext cx="227058" cy="24072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7397636" y="0"/>
              <a:ext cx="545465" cy="3630295"/>
            </a:xfrm>
            <a:custGeom>
              <a:avLst/>
              <a:gdLst/>
              <a:ahLst/>
              <a:cxnLst/>
              <a:rect l="l" t="t" r="r" b="b"/>
              <a:pathLst>
                <a:path w="545465" h="3630295">
                  <a:moveTo>
                    <a:pt x="545096" y="3369767"/>
                  </a:moveTo>
                  <a:lnTo>
                    <a:pt x="544639" y="3346907"/>
                  </a:lnTo>
                  <a:lnTo>
                    <a:pt x="540943" y="3331667"/>
                  </a:lnTo>
                  <a:lnTo>
                    <a:pt x="539711" y="3326587"/>
                  </a:lnTo>
                  <a:lnTo>
                    <a:pt x="538861" y="3325317"/>
                  </a:lnTo>
                  <a:lnTo>
                    <a:pt x="538010" y="3324047"/>
                  </a:lnTo>
                  <a:lnTo>
                    <a:pt x="536308" y="3321507"/>
                  </a:lnTo>
                  <a:lnTo>
                    <a:pt x="533742" y="3317697"/>
                  </a:lnTo>
                  <a:lnTo>
                    <a:pt x="530339" y="3312617"/>
                  </a:lnTo>
                  <a:lnTo>
                    <a:pt x="528459" y="3304502"/>
                  </a:lnTo>
                  <a:lnTo>
                    <a:pt x="528459" y="3365957"/>
                  </a:lnTo>
                  <a:lnTo>
                    <a:pt x="523100" y="3383902"/>
                  </a:lnTo>
                  <a:lnTo>
                    <a:pt x="523100" y="3404057"/>
                  </a:lnTo>
                  <a:lnTo>
                    <a:pt x="509651" y="3454857"/>
                  </a:lnTo>
                  <a:lnTo>
                    <a:pt x="486194" y="3501847"/>
                  </a:lnTo>
                  <a:lnTo>
                    <a:pt x="453796" y="3542487"/>
                  </a:lnTo>
                  <a:lnTo>
                    <a:pt x="413537" y="3575507"/>
                  </a:lnTo>
                  <a:lnTo>
                    <a:pt x="366509" y="3599637"/>
                  </a:lnTo>
                  <a:lnTo>
                    <a:pt x="324040" y="3611067"/>
                  </a:lnTo>
                  <a:lnTo>
                    <a:pt x="280949" y="3614877"/>
                  </a:lnTo>
                  <a:lnTo>
                    <a:pt x="238213" y="3611067"/>
                  </a:lnTo>
                  <a:lnTo>
                    <a:pt x="196862" y="3599637"/>
                  </a:lnTo>
                  <a:lnTo>
                    <a:pt x="157924" y="3581857"/>
                  </a:lnTo>
                  <a:lnTo>
                    <a:pt x="122389" y="3557727"/>
                  </a:lnTo>
                  <a:lnTo>
                    <a:pt x="91300" y="3528517"/>
                  </a:lnTo>
                  <a:lnTo>
                    <a:pt x="65659" y="3494227"/>
                  </a:lnTo>
                  <a:lnTo>
                    <a:pt x="46482" y="3454857"/>
                  </a:lnTo>
                  <a:lnTo>
                    <a:pt x="34785" y="3412947"/>
                  </a:lnTo>
                  <a:lnTo>
                    <a:pt x="83375" y="3420567"/>
                  </a:lnTo>
                  <a:lnTo>
                    <a:pt x="132143" y="3425647"/>
                  </a:lnTo>
                  <a:lnTo>
                    <a:pt x="181025" y="3429457"/>
                  </a:lnTo>
                  <a:lnTo>
                    <a:pt x="229958" y="3430727"/>
                  </a:lnTo>
                  <a:lnTo>
                    <a:pt x="278917" y="3430727"/>
                  </a:lnTo>
                  <a:lnTo>
                    <a:pt x="327850" y="3429457"/>
                  </a:lnTo>
                  <a:lnTo>
                    <a:pt x="376682" y="3425647"/>
                  </a:lnTo>
                  <a:lnTo>
                    <a:pt x="473913" y="3412947"/>
                  </a:lnTo>
                  <a:lnTo>
                    <a:pt x="479945" y="3411677"/>
                  </a:lnTo>
                  <a:lnTo>
                    <a:pt x="522211" y="3402787"/>
                  </a:lnTo>
                  <a:lnTo>
                    <a:pt x="523100" y="3404057"/>
                  </a:lnTo>
                  <a:lnTo>
                    <a:pt x="523100" y="3383902"/>
                  </a:lnTo>
                  <a:lnTo>
                    <a:pt x="474065" y="3393897"/>
                  </a:lnTo>
                  <a:lnTo>
                    <a:pt x="424014" y="3401517"/>
                  </a:lnTo>
                  <a:lnTo>
                    <a:pt x="373773" y="3406597"/>
                  </a:lnTo>
                  <a:lnTo>
                    <a:pt x="323392" y="3410407"/>
                  </a:lnTo>
                  <a:lnTo>
                    <a:pt x="272935" y="3411677"/>
                  </a:lnTo>
                  <a:lnTo>
                    <a:pt x="222453" y="3411677"/>
                  </a:lnTo>
                  <a:lnTo>
                    <a:pt x="171996" y="3409137"/>
                  </a:lnTo>
                  <a:lnTo>
                    <a:pt x="121640" y="3405327"/>
                  </a:lnTo>
                  <a:lnTo>
                    <a:pt x="71437" y="3398977"/>
                  </a:lnTo>
                  <a:lnTo>
                    <a:pt x="21450" y="3391357"/>
                  </a:lnTo>
                  <a:lnTo>
                    <a:pt x="16764" y="3365957"/>
                  </a:lnTo>
                  <a:lnTo>
                    <a:pt x="18605" y="3353257"/>
                  </a:lnTo>
                  <a:lnTo>
                    <a:pt x="23228" y="3340557"/>
                  </a:lnTo>
                  <a:lnTo>
                    <a:pt x="122605" y="3343097"/>
                  </a:lnTo>
                  <a:lnTo>
                    <a:pt x="271716" y="3343097"/>
                  </a:lnTo>
                  <a:lnTo>
                    <a:pt x="371068" y="3340557"/>
                  </a:lnTo>
                  <a:lnTo>
                    <a:pt x="470331" y="3335477"/>
                  </a:lnTo>
                  <a:lnTo>
                    <a:pt x="519925" y="3331667"/>
                  </a:lnTo>
                  <a:lnTo>
                    <a:pt x="525132" y="3343097"/>
                  </a:lnTo>
                  <a:lnTo>
                    <a:pt x="527977" y="3353257"/>
                  </a:lnTo>
                  <a:lnTo>
                    <a:pt x="528459" y="3365957"/>
                  </a:lnTo>
                  <a:lnTo>
                    <a:pt x="528459" y="3304502"/>
                  </a:lnTo>
                  <a:lnTo>
                    <a:pt x="518883" y="3263087"/>
                  </a:lnTo>
                  <a:lnTo>
                    <a:pt x="512051" y="3246793"/>
                  </a:lnTo>
                  <a:lnTo>
                    <a:pt x="512051" y="3313887"/>
                  </a:lnTo>
                  <a:lnTo>
                    <a:pt x="477062" y="3316427"/>
                  </a:lnTo>
                  <a:lnTo>
                    <a:pt x="459574" y="3316427"/>
                  </a:lnTo>
                  <a:lnTo>
                    <a:pt x="442074" y="3317697"/>
                  </a:lnTo>
                  <a:lnTo>
                    <a:pt x="431469" y="3270707"/>
                  </a:lnTo>
                  <a:lnTo>
                    <a:pt x="423532" y="3233915"/>
                  </a:lnTo>
                  <a:lnTo>
                    <a:pt x="423532" y="3318967"/>
                  </a:lnTo>
                  <a:lnTo>
                    <a:pt x="410857" y="3318967"/>
                  </a:lnTo>
                  <a:lnTo>
                    <a:pt x="398183" y="3320237"/>
                  </a:lnTo>
                  <a:lnTo>
                    <a:pt x="385521" y="3320237"/>
                  </a:lnTo>
                  <a:lnTo>
                    <a:pt x="372859" y="3321507"/>
                  </a:lnTo>
                  <a:lnTo>
                    <a:pt x="365760" y="3266897"/>
                  </a:lnTo>
                  <a:lnTo>
                    <a:pt x="358711" y="3212287"/>
                  </a:lnTo>
                  <a:lnTo>
                    <a:pt x="354317" y="3177997"/>
                  </a:lnTo>
                  <a:lnTo>
                    <a:pt x="354317" y="3321507"/>
                  </a:lnTo>
                  <a:lnTo>
                    <a:pt x="337070" y="3322777"/>
                  </a:lnTo>
                  <a:lnTo>
                    <a:pt x="302590" y="3322777"/>
                  </a:lnTo>
                  <a:lnTo>
                    <a:pt x="285356" y="3324047"/>
                  </a:lnTo>
                  <a:lnTo>
                    <a:pt x="282790" y="3269437"/>
                  </a:lnTo>
                  <a:lnTo>
                    <a:pt x="281381" y="3217367"/>
                  </a:lnTo>
                  <a:lnTo>
                    <a:pt x="281038" y="3174187"/>
                  </a:lnTo>
                  <a:lnTo>
                    <a:pt x="280974" y="3157677"/>
                  </a:lnTo>
                  <a:lnTo>
                    <a:pt x="281622" y="3106877"/>
                  </a:lnTo>
                  <a:lnTo>
                    <a:pt x="283400" y="3050997"/>
                  </a:lnTo>
                  <a:lnTo>
                    <a:pt x="286245" y="2997657"/>
                  </a:lnTo>
                  <a:lnTo>
                    <a:pt x="312915" y="2995117"/>
                  </a:lnTo>
                  <a:lnTo>
                    <a:pt x="326656" y="3104337"/>
                  </a:lnTo>
                  <a:lnTo>
                    <a:pt x="354317" y="3321507"/>
                  </a:lnTo>
                  <a:lnTo>
                    <a:pt x="354317" y="3177997"/>
                  </a:lnTo>
                  <a:lnTo>
                    <a:pt x="351713" y="3157677"/>
                  </a:lnTo>
                  <a:lnTo>
                    <a:pt x="344741" y="3103067"/>
                  </a:lnTo>
                  <a:lnTo>
                    <a:pt x="337820" y="3048457"/>
                  </a:lnTo>
                  <a:lnTo>
                    <a:pt x="330949" y="2993847"/>
                  </a:lnTo>
                  <a:lnTo>
                    <a:pt x="331203" y="2993847"/>
                  </a:lnTo>
                  <a:lnTo>
                    <a:pt x="338340" y="2992577"/>
                  </a:lnTo>
                  <a:lnTo>
                    <a:pt x="345490" y="2992577"/>
                  </a:lnTo>
                  <a:lnTo>
                    <a:pt x="352628" y="2991307"/>
                  </a:lnTo>
                  <a:lnTo>
                    <a:pt x="359778" y="2991307"/>
                  </a:lnTo>
                  <a:lnTo>
                    <a:pt x="367474" y="3038297"/>
                  </a:lnTo>
                  <a:lnTo>
                    <a:pt x="375640" y="3085287"/>
                  </a:lnTo>
                  <a:lnTo>
                    <a:pt x="384289" y="3132277"/>
                  </a:lnTo>
                  <a:lnTo>
                    <a:pt x="393407" y="3179267"/>
                  </a:lnTo>
                  <a:lnTo>
                    <a:pt x="402983" y="3224987"/>
                  </a:lnTo>
                  <a:lnTo>
                    <a:pt x="413029" y="3271977"/>
                  </a:lnTo>
                  <a:lnTo>
                    <a:pt x="423532" y="3318967"/>
                  </a:lnTo>
                  <a:lnTo>
                    <a:pt x="423532" y="3233915"/>
                  </a:lnTo>
                  <a:lnTo>
                    <a:pt x="421335" y="3223717"/>
                  </a:lnTo>
                  <a:lnTo>
                    <a:pt x="411683" y="3176727"/>
                  </a:lnTo>
                  <a:lnTo>
                    <a:pt x="402501" y="3129737"/>
                  </a:lnTo>
                  <a:lnTo>
                    <a:pt x="393788" y="3082747"/>
                  </a:lnTo>
                  <a:lnTo>
                    <a:pt x="385559" y="3035757"/>
                  </a:lnTo>
                  <a:lnTo>
                    <a:pt x="378218" y="2991307"/>
                  </a:lnTo>
                  <a:lnTo>
                    <a:pt x="377812" y="2988767"/>
                  </a:lnTo>
                  <a:lnTo>
                    <a:pt x="382765" y="2987497"/>
                  </a:lnTo>
                  <a:lnTo>
                    <a:pt x="392544" y="2986227"/>
                  </a:lnTo>
                  <a:lnTo>
                    <a:pt x="397103" y="3037027"/>
                  </a:lnTo>
                  <a:lnTo>
                    <a:pt x="411645" y="3084017"/>
                  </a:lnTo>
                  <a:lnTo>
                    <a:pt x="432663" y="3129737"/>
                  </a:lnTo>
                  <a:lnTo>
                    <a:pt x="456704" y="3174187"/>
                  </a:lnTo>
                  <a:lnTo>
                    <a:pt x="480263" y="3218637"/>
                  </a:lnTo>
                  <a:lnTo>
                    <a:pt x="499872" y="3265627"/>
                  </a:lnTo>
                  <a:lnTo>
                    <a:pt x="512051" y="3313887"/>
                  </a:lnTo>
                  <a:lnTo>
                    <a:pt x="512051" y="3246793"/>
                  </a:lnTo>
                  <a:lnTo>
                    <a:pt x="499719" y="3217367"/>
                  </a:lnTo>
                  <a:lnTo>
                    <a:pt x="476338" y="3171647"/>
                  </a:lnTo>
                  <a:lnTo>
                    <a:pt x="452221" y="3127197"/>
                  </a:lnTo>
                  <a:lnTo>
                    <a:pt x="430872" y="3081477"/>
                  </a:lnTo>
                  <a:lnTo>
                    <a:pt x="415785" y="3033217"/>
                  </a:lnTo>
                  <a:lnTo>
                    <a:pt x="410845" y="2986227"/>
                  </a:lnTo>
                  <a:lnTo>
                    <a:pt x="410451" y="2982417"/>
                  </a:lnTo>
                  <a:lnTo>
                    <a:pt x="412178" y="2979877"/>
                  </a:lnTo>
                  <a:lnTo>
                    <a:pt x="414769" y="2976067"/>
                  </a:lnTo>
                  <a:lnTo>
                    <a:pt x="409943" y="2959557"/>
                  </a:lnTo>
                  <a:lnTo>
                    <a:pt x="400621" y="2940507"/>
                  </a:lnTo>
                  <a:lnTo>
                    <a:pt x="394449" y="2931033"/>
                  </a:lnTo>
                  <a:lnTo>
                    <a:pt x="394449" y="2967177"/>
                  </a:lnTo>
                  <a:lnTo>
                    <a:pt x="344893" y="2973527"/>
                  </a:lnTo>
                  <a:lnTo>
                    <a:pt x="295071" y="2978607"/>
                  </a:lnTo>
                  <a:lnTo>
                    <a:pt x="267703" y="2979305"/>
                  </a:lnTo>
                  <a:lnTo>
                    <a:pt x="267703" y="2997657"/>
                  </a:lnTo>
                  <a:lnTo>
                    <a:pt x="264909" y="3052267"/>
                  </a:lnTo>
                  <a:lnTo>
                    <a:pt x="263169" y="3106877"/>
                  </a:lnTo>
                  <a:lnTo>
                    <a:pt x="262521" y="3157677"/>
                  </a:lnTo>
                  <a:lnTo>
                    <a:pt x="262534" y="3171647"/>
                  </a:lnTo>
                  <a:lnTo>
                    <a:pt x="262801" y="3212287"/>
                  </a:lnTo>
                  <a:lnTo>
                    <a:pt x="262890" y="3217367"/>
                  </a:lnTo>
                  <a:lnTo>
                    <a:pt x="264223" y="3269437"/>
                  </a:lnTo>
                  <a:lnTo>
                    <a:pt x="266687" y="3324047"/>
                  </a:lnTo>
                  <a:lnTo>
                    <a:pt x="199758" y="3324047"/>
                  </a:lnTo>
                  <a:lnTo>
                    <a:pt x="213652" y="3231337"/>
                  </a:lnTo>
                  <a:lnTo>
                    <a:pt x="227495" y="3137357"/>
                  </a:lnTo>
                  <a:lnTo>
                    <a:pt x="241274" y="3044647"/>
                  </a:lnTo>
                  <a:lnTo>
                    <a:pt x="248145" y="2997657"/>
                  </a:lnTo>
                  <a:lnTo>
                    <a:pt x="267703" y="2997657"/>
                  </a:lnTo>
                  <a:lnTo>
                    <a:pt x="267703" y="2979305"/>
                  </a:lnTo>
                  <a:lnTo>
                    <a:pt x="245097" y="2979877"/>
                  </a:lnTo>
                  <a:lnTo>
                    <a:pt x="230238" y="2979128"/>
                  </a:lnTo>
                  <a:lnTo>
                    <a:pt x="230238" y="2997657"/>
                  </a:lnTo>
                  <a:lnTo>
                    <a:pt x="216484" y="3091637"/>
                  </a:lnTo>
                  <a:lnTo>
                    <a:pt x="202679" y="3184347"/>
                  </a:lnTo>
                  <a:lnTo>
                    <a:pt x="188798" y="3278327"/>
                  </a:lnTo>
                  <a:lnTo>
                    <a:pt x="181851" y="3325317"/>
                  </a:lnTo>
                  <a:lnTo>
                    <a:pt x="165061" y="3325317"/>
                  </a:lnTo>
                  <a:lnTo>
                    <a:pt x="148259" y="3324047"/>
                  </a:lnTo>
                  <a:lnTo>
                    <a:pt x="114668" y="3324047"/>
                  </a:lnTo>
                  <a:lnTo>
                    <a:pt x="156591" y="3184347"/>
                  </a:lnTo>
                  <a:lnTo>
                    <a:pt x="184416" y="3090367"/>
                  </a:lnTo>
                  <a:lnTo>
                    <a:pt x="198272" y="3044647"/>
                  </a:lnTo>
                  <a:lnTo>
                    <a:pt x="212077" y="2997657"/>
                  </a:lnTo>
                  <a:lnTo>
                    <a:pt x="230238" y="2997657"/>
                  </a:lnTo>
                  <a:lnTo>
                    <a:pt x="230238" y="2979128"/>
                  </a:lnTo>
                  <a:lnTo>
                    <a:pt x="195122" y="2977337"/>
                  </a:lnTo>
                  <a:lnTo>
                    <a:pt x="194297" y="2977286"/>
                  </a:lnTo>
                  <a:lnTo>
                    <a:pt x="194297" y="2996387"/>
                  </a:lnTo>
                  <a:lnTo>
                    <a:pt x="152488" y="3136087"/>
                  </a:lnTo>
                  <a:lnTo>
                    <a:pt x="96761" y="3324047"/>
                  </a:lnTo>
                  <a:lnTo>
                    <a:pt x="66789" y="3322777"/>
                  </a:lnTo>
                  <a:lnTo>
                    <a:pt x="36817" y="3322777"/>
                  </a:lnTo>
                  <a:lnTo>
                    <a:pt x="39217" y="3287217"/>
                  </a:lnTo>
                  <a:lnTo>
                    <a:pt x="48260" y="3254197"/>
                  </a:lnTo>
                  <a:lnTo>
                    <a:pt x="62077" y="3221177"/>
                  </a:lnTo>
                  <a:lnTo>
                    <a:pt x="78854" y="3190697"/>
                  </a:lnTo>
                  <a:lnTo>
                    <a:pt x="78727" y="3190697"/>
                  </a:lnTo>
                  <a:lnTo>
                    <a:pt x="107061" y="3144977"/>
                  </a:lnTo>
                  <a:lnTo>
                    <a:pt x="133946" y="3097987"/>
                  </a:lnTo>
                  <a:lnTo>
                    <a:pt x="153962" y="3047187"/>
                  </a:lnTo>
                  <a:lnTo>
                    <a:pt x="161658" y="2993847"/>
                  </a:lnTo>
                  <a:lnTo>
                    <a:pt x="169773" y="2995117"/>
                  </a:lnTo>
                  <a:lnTo>
                    <a:pt x="177927" y="2995117"/>
                  </a:lnTo>
                  <a:lnTo>
                    <a:pt x="186105" y="2996387"/>
                  </a:lnTo>
                  <a:lnTo>
                    <a:pt x="194297" y="2996387"/>
                  </a:lnTo>
                  <a:lnTo>
                    <a:pt x="194297" y="2977286"/>
                  </a:lnTo>
                  <a:lnTo>
                    <a:pt x="145275" y="2973527"/>
                  </a:lnTo>
                  <a:lnTo>
                    <a:pt x="165176" y="2944317"/>
                  </a:lnTo>
                  <a:lnTo>
                    <a:pt x="196291" y="2926537"/>
                  </a:lnTo>
                  <a:lnTo>
                    <a:pt x="232600" y="2916377"/>
                  </a:lnTo>
                  <a:lnTo>
                    <a:pt x="256247" y="2913837"/>
                  </a:lnTo>
                  <a:lnTo>
                    <a:pt x="268084" y="2912567"/>
                  </a:lnTo>
                  <a:lnTo>
                    <a:pt x="305015" y="2912567"/>
                  </a:lnTo>
                  <a:lnTo>
                    <a:pt x="342163" y="2918917"/>
                  </a:lnTo>
                  <a:lnTo>
                    <a:pt x="373862" y="2936697"/>
                  </a:lnTo>
                  <a:lnTo>
                    <a:pt x="394449" y="2967177"/>
                  </a:lnTo>
                  <a:lnTo>
                    <a:pt x="394449" y="2931033"/>
                  </a:lnTo>
                  <a:lnTo>
                    <a:pt x="394779" y="2840177"/>
                  </a:lnTo>
                  <a:lnTo>
                    <a:pt x="397179" y="2777947"/>
                  </a:lnTo>
                  <a:lnTo>
                    <a:pt x="398894" y="2737307"/>
                  </a:lnTo>
                  <a:lnTo>
                    <a:pt x="397865" y="2734767"/>
                  </a:lnTo>
                  <a:lnTo>
                    <a:pt x="393725" y="2724607"/>
                  </a:lnTo>
                  <a:lnTo>
                    <a:pt x="388277" y="2720797"/>
                  </a:lnTo>
                  <a:lnTo>
                    <a:pt x="382816" y="2716987"/>
                  </a:lnTo>
                  <a:lnTo>
                    <a:pt x="380949" y="2716987"/>
                  </a:lnTo>
                  <a:lnTo>
                    <a:pt x="380949" y="2744927"/>
                  </a:lnTo>
                  <a:lnTo>
                    <a:pt x="380072" y="2752547"/>
                  </a:lnTo>
                  <a:lnTo>
                    <a:pt x="379971" y="2758897"/>
                  </a:lnTo>
                  <a:lnTo>
                    <a:pt x="378828" y="2759240"/>
                  </a:lnTo>
                  <a:lnTo>
                    <a:pt x="378828" y="2777947"/>
                  </a:lnTo>
                  <a:lnTo>
                    <a:pt x="377304" y="2821127"/>
                  </a:lnTo>
                  <a:lnTo>
                    <a:pt x="376796" y="2821254"/>
                  </a:lnTo>
                  <a:lnTo>
                    <a:pt x="376796" y="2840177"/>
                  </a:lnTo>
                  <a:lnTo>
                    <a:pt x="374129" y="2912567"/>
                  </a:lnTo>
                  <a:lnTo>
                    <a:pt x="327799" y="2896057"/>
                  </a:lnTo>
                  <a:lnTo>
                    <a:pt x="277647" y="2892247"/>
                  </a:lnTo>
                  <a:lnTo>
                    <a:pt x="227190" y="2898597"/>
                  </a:lnTo>
                  <a:lnTo>
                    <a:pt x="179946" y="2913837"/>
                  </a:lnTo>
                  <a:lnTo>
                    <a:pt x="180073" y="2887167"/>
                  </a:lnTo>
                  <a:lnTo>
                    <a:pt x="259816" y="2868117"/>
                  </a:lnTo>
                  <a:lnTo>
                    <a:pt x="376796" y="2840177"/>
                  </a:lnTo>
                  <a:lnTo>
                    <a:pt x="376796" y="2821254"/>
                  </a:lnTo>
                  <a:lnTo>
                    <a:pt x="180073" y="2868117"/>
                  </a:lnTo>
                  <a:lnTo>
                    <a:pt x="180073" y="2835097"/>
                  </a:lnTo>
                  <a:lnTo>
                    <a:pt x="241896" y="2817317"/>
                  </a:lnTo>
                  <a:lnTo>
                    <a:pt x="378828" y="2777947"/>
                  </a:lnTo>
                  <a:lnTo>
                    <a:pt x="378828" y="2759240"/>
                  </a:lnTo>
                  <a:lnTo>
                    <a:pt x="180708" y="2817317"/>
                  </a:lnTo>
                  <a:lnTo>
                    <a:pt x="180708" y="2788107"/>
                  </a:lnTo>
                  <a:lnTo>
                    <a:pt x="210324" y="2776677"/>
                  </a:lnTo>
                  <a:lnTo>
                    <a:pt x="233286" y="2769057"/>
                  </a:lnTo>
                  <a:lnTo>
                    <a:pt x="240944" y="2766517"/>
                  </a:lnTo>
                  <a:lnTo>
                    <a:pt x="270129" y="2753817"/>
                  </a:lnTo>
                  <a:lnTo>
                    <a:pt x="295389" y="2737307"/>
                  </a:lnTo>
                  <a:lnTo>
                    <a:pt x="315290" y="2737307"/>
                  </a:lnTo>
                  <a:lnTo>
                    <a:pt x="335356" y="2736037"/>
                  </a:lnTo>
                  <a:lnTo>
                    <a:pt x="355409" y="2734767"/>
                  </a:lnTo>
                  <a:lnTo>
                    <a:pt x="375399" y="2736037"/>
                  </a:lnTo>
                  <a:lnTo>
                    <a:pt x="375653" y="2736037"/>
                  </a:lnTo>
                  <a:lnTo>
                    <a:pt x="380250" y="2738577"/>
                  </a:lnTo>
                  <a:lnTo>
                    <a:pt x="380949" y="2744927"/>
                  </a:lnTo>
                  <a:lnTo>
                    <a:pt x="380949" y="2716987"/>
                  </a:lnTo>
                  <a:lnTo>
                    <a:pt x="366382" y="2716987"/>
                  </a:lnTo>
                  <a:lnTo>
                    <a:pt x="359994" y="2692857"/>
                  </a:lnTo>
                  <a:lnTo>
                    <a:pt x="358648" y="2687777"/>
                  </a:lnTo>
                  <a:lnTo>
                    <a:pt x="347967" y="2682036"/>
                  </a:lnTo>
                  <a:lnTo>
                    <a:pt x="347967" y="2716987"/>
                  </a:lnTo>
                  <a:lnTo>
                    <a:pt x="271005" y="2719070"/>
                  </a:lnTo>
                  <a:lnTo>
                    <a:pt x="271005" y="2736037"/>
                  </a:lnTo>
                  <a:lnTo>
                    <a:pt x="226148" y="2753817"/>
                  </a:lnTo>
                  <a:lnTo>
                    <a:pt x="180454" y="2769057"/>
                  </a:lnTo>
                  <a:lnTo>
                    <a:pt x="180454" y="2741117"/>
                  </a:lnTo>
                  <a:lnTo>
                    <a:pt x="271005" y="2736037"/>
                  </a:lnTo>
                  <a:lnTo>
                    <a:pt x="271005" y="2719070"/>
                  </a:lnTo>
                  <a:lnTo>
                    <a:pt x="206997" y="2720797"/>
                  </a:lnTo>
                  <a:lnTo>
                    <a:pt x="207848" y="2710637"/>
                  </a:lnTo>
                  <a:lnTo>
                    <a:pt x="215061" y="2704287"/>
                  </a:lnTo>
                  <a:lnTo>
                    <a:pt x="225310" y="2699207"/>
                  </a:lnTo>
                  <a:lnTo>
                    <a:pt x="235318" y="2697937"/>
                  </a:lnTo>
                  <a:lnTo>
                    <a:pt x="265252" y="2696667"/>
                  </a:lnTo>
                  <a:lnTo>
                    <a:pt x="303618" y="2692857"/>
                  </a:lnTo>
                  <a:lnTo>
                    <a:pt x="335965" y="2696667"/>
                  </a:lnTo>
                  <a:lnTo>
                    <a:pt x="347967" y="2716987"/>
                  </a:lnTo>
                  <a:lnTo>
                    <a:pt x="347967" y="2682036"/>
                  </a:lnTo>
                  <a:lnTo>
                    <a:pt x="337426" y="2676347"/>
                  </a:lnTo>
                  <a:lnTo>
                    <a:pt x="309333" y="2675077"/>
                  </a:lnTo>
                  <a:lnTo>
                    <a:pt x="289420" y="2676868"/>
                  </a:lnTo>
                  <a:lnTo>
                    <a:pt x="289420" y="0"/>
                  </a:lnTo>
                  <a:lnTo>
                    <a:pt x="271132" y="0"/>
                  </a:lnTo>
                  <a:lnTo>
                    <a:pt x="271132" y="2677617"/>
                  </a:lnTo>
                  <a:lnTo>
                    <a:pt x="252399" y="2677617"/>
                  </a:lnTo>
                  <a:lnTo>
                    <a:pt x="222364" y="2681427"/>
                  </a:lnTo>
                  <a:lnTo>
                    <a:pt x="198704" y="2695397"/>
                  </a:lnTo>
                  <a:lnTo>
                    <a:pt x="189217" y="2722067"/>
                  </a:lnTo>
                  <a:lnTo>
                    <a:pt x="172529" y="2722067"/>
                  </a:lnTo>
                  <a:lnTo>
                    <a:pt x="165874" y="2725877"/>
                  </a:lnTo>
                  <a:lnTo>
                    <a:pt x="163182" y="2733497"/>
                  </a:lnTo>
                  <a:lnTo>
                    <a:pt x="163080" y="2769057"/>
                  </a:lnTo>
                  <a:lnTo>
                    <a:pt x="162953" y="2796997"/>
                  </a:lnTo>
                  <a:lnTo>
                    <a:pt x="162712" y="2840177"/>
                  </a:lnTo>
                  <a:lnTo>
                    <a:pt x="162572" y="2868117"/>
                  </a:lnTo>
                  <a:lnTo>
                    <a:pt x="162547" y="2925267"/>
                  </a:lnTo>
                  <a:lnTo>
                    <a:pt x="149504" y="2935427"/>
                  </a:lnTo>
                  <a:lnTo>
                    <a:pt x="137109" y="2955747"/>
                  </a:lnTo>
                  <a:lnTo>
                    <a:pt x="132854" y="2976067"/>
                  </a:lnTo>
                  <a:lnTo>
                    <a:pt x="144259" y="2992577"/>
                  </a:lnTo>
                  <a:lnTo>
                    <a:pt x="141554" y="3024327"/>
                  </a:lnTo>
                  <a:lnTo>
                    <a:pt x="128384" y="3059887"/>
                  </a:lnTo>
                  <a:lnTo>
                    <a:pt x="108127" y="3097987"/>
                  </a:lnTo>
                  <a:lnTo>
                    <a:pt x="84188" y="3139897"/>
                  </a:lnTo>
                  <a:lnTo>
                    <a:pt x="59918" y="3183077"/>
                  </a:lnTo>
                  <a:lnTo>
                    <a:pt x="38735" y="3228797"/>
                  </a:lnTo>
                  <a:lnTo>
                    <a:pt x="24028" y="3274517"/>
                  </a:lnTo>
                  <a:lnTo>
                    <a:pt x="19164" y="3320237"/>
                  </a:lnTo>
                  <a:lnTo>
                    <a:pt x="5753" y="3339287"/>
                  </a:lnTo>
                  <a:lnTo>
                    <a:pt x="0" y="3367227"/>
                  </a:lnTo>
                  <a:lnTo>
                    <a:pt x="3035" y="3393897"/>
                  </a:lnTo>
                  <a:lnTo>
                    <a:pt x="15989" y="3409137"/>
                  </a:lnTo>
                  <a:lnTo>
                    <a:pt x="25882" y="3451047"/>
                  </a:lnTo>
                  <a:lnTo>
                    <a:pt x="40716" y="3487877"/>
                  </a:lnTo>
                  <a:lnTo>
                    <a:pt x="59931" y="3520897"/>
                  </a:lnTo>
                  <a:lnTo>
                    <a:pt x="109372" y="3574237"/>
                  </a:lnTo>
                  <a:lnTo>
                    <a:pt x="169887" y="3609797"/>
                  </a:lnTo>
                  <a:lnTo>
                    <a:pt x="237159" y="3627577"/>
                  </a:lnTo>
                  <a:lnTo>
                    <a:pt x="271983" y="3630117"/>
                  </a:lnTo>
                  <a:lnTo>
                    <a:pt x="306882" y="3628847"/>
                  </a:lnTo>
                  <a:lnTo>
                    <a:pt x="341312" y="3623767"/>
                  </a:lnTo>
                  <a:lnTo>
                    <a:pt x="370560" y="3614877"/>
                  </a:lnTo>
                  <a:lnTo>
                    <a:pt x="374738" y="3613607"/>
                  </a:lnTo>
                  <a:lnTo>
                    <a:pt x="436410" y="3581857"/>
                  </a:lnTo>
                  <a:lnTo>
                    <a:pt x="487565" y="3533597"/>
                  </a:lnTo>
                  <a:lnTo>
                    <a:pt x="523913" y="3468827"/>
                  </a:lnTo>
                  <a:lnTo>
                    <a:pt x="535178" y="3430727"/>
                  </a:lnTo>
                  <a:lnTo>
                    <a:pt x="539140" y="3402787"/>
                  </a:lnTo>
                  <a:lnTo>
                    <a:pt x="541134" y="3388817"/>
                  </a:lnTo>
                  <a:lnTo>
                    <a:pt x="545096" y="336976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7515606" y="3492246"/>
              <a:ext cx="125095" cy="76200"/>
            </a:xfrm>
            <a:custGeom>
              <a:avLst/>
              <a:gdLst/>
              <a:ahLst/>
              <a:cxnLst/>
              <a:rect l="l" t="t" r="r" b="b"/>
              <a:pathLst>
                <a:path w="125095" h="76200">
                  <a:moveTo>
                    <a:pt x="0" y="0"/>
                  </a:moveTo>
                  <a:lnTo>
                    <a:pt x="25955" y="25532"/>
                  </a:lnTo>
                  <a:lnTo>
                    <a:pt x="56769" y="45958"/>
                  </a:lnTo>
                  <a:lnTo>
                    <a:pt x="90439" y="62454"/>
                  </a:lnTo>
                  <a:lnTo>
                    <a:pt x="124968" y="76199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6196584" y="1644395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5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76DC35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6569821" y="1408557"/>
              <a:ext cx="220907" cy="22974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6516643" y="1619377"/>
              <a:ext cx="334010" cy="235585"/>
            </a:xfrm>
            <a:custGeom>
              <a:avLst/>
              <a:gdLst/>
              <a:ahLst/>
              <a:cxnLst/>
              <a:rect l="l" t="t" r="r" b="b"/>
              <a:pathLst>
                <a:path w="334009" h="235585">
                  <a:moveTo>
                    <a:pt x="174098" y="0"/>
                  </a:moveTo>
                  <a:lnTo>
                    <a:pt x="123390" y="2230"/>
                  </a:lnTo>
                  <a:lnTo>
                    <a:pt x="82713" y="15178"/>
                  </a:lnTo>
                  <a:lnTo>
                    <a:pt x="51216" y="37368"/>
                  </a:lnTo>
                  <a:lnTo>
                    <a:pt x="12356" y="103575"/>
                  </a:lnTo>
                  <a:lnTo>
                    <a:pt x="3291" y="144643"/>
                  </a:lnTo>
                  <a:lnTo>
                    <a:pt x="0" y="189053"/>
                  </a:lnTo>
                  <a:lnTo>
                    <a:pt x="1632" y="235331"/>
                  </a:lnTo>
                  <a:lnTo>
                    <a:pt x="56717" y="234952"/>
                  </a:lnTo>
                  <a:lnTo>
                    <a:pt x="164970" y="234823"/>
                  </a:lnTo>
                  <a:lnTo>
                    <a:pt x="219018" y="233957"/>
                  </a:lnTo>
                  <a:lnTo>
                    <a:pt x="273603" y="231814"/>
                  </a:lnTo>
                  <a:lnTo>
                    <a:pt x="329165" y="227837"/>
                  </a:lnTo>
                  <a:lnTo>
                    <a:pt x="333425" y="179491"/>
                  </a:lnTo>
                  <a:lnTo>
                    <a:pt x="332385" y="134623"/>
                  </a:lnTo>
                  <a:lnTo>
                    <a:pt x="325318" y="94334"/>
                  </a:lnTo>
                  <a:lnTo>
                    <a:pt x="290190" y="31883"/>
                  </a:lnTo>
                  <a:lnTo>
                    <a:pt x="222219" y="924"/>
                  </a:lnTo>
                  <a:lnTo>
                    <a:pt x="174098" y="0"/>
                  </a:lnTo>
                  <a:close/>
                </a:path>
              </a:pathLst>
            </a:custGeom>
            <a:solidFill>
              <a:srgbClr val="E2EA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6485572" y="1856263"/>
              <a:ext cx="398145" cy="556260"/>
            </a:xfrm>
            <a:custGeom>
              <a:avLst/>
              <a:gdLst/>
              <a:ahLst/>
              <a:cxnLst/>
              <a:rect l="l" t="t" r="r" b="b"/>
              <a:pathLst>
                <a:path w="398145" h="556260">
                  <a:moveTo>
                    <a:pt x="259246" y="0"/>
                  </a:moveTo>
                  <a:lnTo>
                    <a:pt x="243522" y="1365"/>
                  </a:lnTo>
                  <a:lnTo>
                    <a:pt x="245218" y="45788"/>
                  </a:lnTo>
                  <a:lnTo>
                    <a:pt x="250689" y="78469"/>
                  </a:lnTo>
                  <a:lnTo>
                    <a:pt x="257423" y="101457"/>
                  </a:lnTo>
                  <a:lnTo>
                    <a:pt x="262909" y="116803"/>
                  </a:lnTo>
                  <a:lnTo>
                    <a:pt x="264636" y="126555"/>
                  </a:lnTo>
                  <a:lnTo>
                    <a:pt x="260091" y="132764"/>
                  </a:lnTo>
                  <a:lnTo>
                    <a:pt x="246763" y="137480"/>
                  </a:lnTo>
                  <a:lnTo>
                    <a:pt x="222141" y="142751"/>
                  </a:lnTo>
                  <a:lnTo>
                    <a:pt x="183713" y="150629"/>
                  </a:lnTo>
                  <a:lnTo>
                    <a:pt x="128968" y="163163"/>
                  </a:lnTo>
                  <a:lnTo>
                    <a:pt x="119518" y="136022"/>
                  </a:lnTo>
                  <a:lnTo>
                    <a:pt x="135858" y="95869"/>
                  </a:lnTo>
                  <a:lnTo>
                    <a:pt x="155293" y="49738"/>
                  </a:lnTo>
                  <a:lnTo>
                    <a:pt x="155130" y="4667"/>
                  </a:lnTo>
                  <a:lnTo>
                    <a:pt x="111458" y="5048"/>
                  </a:lnTo>
                  <a:lnTo>
                    <a:pt x="70167" y="5810"/>
                  </a:lnTo>
                  <a:lnTo>
                    <a:pt x="71538" y="29993"/>
                  </a:lnTo>
                  <a:lnTo>
                    <a:pt x="69802" y="58689"/>
                  </a:lnTo>
                  <a:lnTo>
                    <a:pt x="61612" y="86981"/>
                  </a:lnTo>
                  <a:lnTo>
                    <a:pt x="43624" y="109950"/>
                  </a:lnTo>
                  <a:lnTo>
                    <a:pt x="28396" y="124652"/>
                  </a:lnTo>
                  <a:lnTo>
                    <a:pt x="19145" y="144510"/>
                  </a:lnTo>
                  <a:lnTo>
                    <a:pt x="20800" y="162867"/>
                  </a:lnTo>
                  <a:lnTo>
                    <a:pt x="38290" y="173069"/>
                  </a:lnTo>
                  <a:lnTo>
                    <a:pt x="41846" y="172815"/>
                  </a:lnTo>
                  <a:lnTo>
                    <a:pt x="45021" y="175482"/>
                  </a:lnTo>
                  <a:lnTo>
                    <a:pt x="45529" y="182721"/>
                  </a:lnTo>
                  <a:lnTo>
                    <a:pt x="42735" y="185769"/>
                  </a:lnTo>
                  <a:lnTo>
                    <a:pt x="39179" y="186023"/>
                  </a:lnTo>
                  <a:lnTo>
                    <a:pt x="13469" y="203340"/>
                  </a:lnTo>
                  <a:lnTo>
                    <a:pt x="0" y="231028"/>
                  </a:lnTo>
                  <a:lnTo>
                    <a:pt x="3389" y="259264"/>
                  </a:lnTo>
                  <a:lnTo>
                    <a:pt x="28257" y="278225"/>
                  </a:lnTo>
                  <a:lnTo>
                    <a:pt x="30035" y="284702"/>
                  </a:lnTo>
                  <a:lnTo>
                    <a:pt x="33718" y="293592"/>
                  </a:lnTo>
                  <a:lnTo>
                    <a:pt x="35242" y="300196"/>
                  </a:lnTo>
                  <a:lnTo>
                    <a:pt x="21482" y="310524"/>
                  </a:lnTo>
                  <a:lnTo>
                    <a:pt x="9175" y="321865"/>
                  </a:lnTo>
                  <a:lnTo>
                    <a:pt x="1202" y="334468"/>
                  </a:lnTo>
                  <a:lnTo>
                    <a:pt x="444" y="348583"/>
                  </a:lnTo>
                  <a:lnTo>
                    <a:pt x="3823" y="358892"/>
                  </a:lnTo>
                  <a:lnTo>
                    <a:pt x="11001" y="366950"/>
                  </a:lnTo>
                  <a:lnTo>
                    <a:pt x="21536" y="372461"/>
                  </a:lnTo>
                  <a:lnTo>
                    <a:pt x="34988" y="375126"/>
                  </a:lnTo>
                  <a:lnTo>
                    <a:pt x="38568" y="384036"/>
                  </a:lnTo>
                  <a:lnTo>
                    <a:pt x="24479" y="399732"/>
                  </a:lnTo>
                  <a:lnTo>
                    <a:pt x="8628" y="421382"/>
                  </a:lnTo>
                  <a:lnTo>
                    <a:pt x="6921" y="448151"/>
                  </a:lnTo>
                  <a:lnTo>
                    <a:pt x="24840" y="471257"/>
                  </a:lnTo>
                  <a:lnTo>
                    <a:pt x="54737" y="477265"/>
                  </a:lnTo>
                  <a:lnTo>
                    <a:pt x="88824" y="473797"/>
                  </a:lnTo>
                  <a:lnTo>
                    <a:pt x="119316" y="468471"/>
                  </a:lnTo>
                  <a:lnTo>
                    <a:pt x="146315" y="463024"/>
                  </a:lnTo>
                  <a:lnTo>
                    <a:pt x="158419" y="464369"/>
                  </a:lnTo>
                  <a:lnTo>
                    <a:pt x="159614" y="471144"/>
                  </a:lnTo>
                  <a:lnTo>
                    <a:pt x="153886" y="481988"/>
                  </a:lnTo>
                  <a:lnTo>
                    <a:pt x="145224" y="495538"/>
                  </a:lnTo>
                  <a:lnTo>
                    <a:pt x="137613" y="510433"/>
                  </a:lnTo>
                  <a:lnTo>
                    <a:pt x="135041" y="525311"/>
                  </a:lnTo>
                  <a:lnTo>
                    <a:pt x="141493" y="538810"/>
                  </a:lnTo>
                  <a:lnTo>
                    <a:pt x="160958" y="549570"/>
                  </a:lnTo>
                  <a:lnTo>
                    <a:pt x="197421" y="556228"/>
                  </a:lnTo>
                  <a:lnTo>
                    <a:pt x="243206" y="546606"/>
                  </a:lnTo>
                  <a:lnTo>
                    <a:pt x="289861" y="534114"/>
                  </a:lnTo>
                  <a:lnTo>
                    <a:pt x="333920" y="516169"/>
                  </a:lnTo>
                  <a:lnTo>
                    <a:pt x="371919" y="490188"/>
                  </a:lnTo>
                  <a:lnTo>
                    <a:pt x="383045" y="464726"/>
                  </a:lnTo>
                  <a:lnTo>
                    <a:pt x="379396" y="444039"/>
                  </a:lnTo>
                  <a:lnTo>
                    <a:pt x="364579" y="427662"/>
                  </a:lnTo>
                  <a:lnTo>
                    <a:pt x="342201" y="415131"/>
                  </a:lnTo>
                  <a:lnTo>
                    <a:pt x="365506" y="389461"/>
                  </a:lnTo>
                  <a:lnTo>
                    <a:pt x="371526" y="376465"/>
                  </a:lnTo>
                  <a:lnTo>
                    <a:pt x="370522" y="358362"/>
                  </a:lnTo>
                  <a:lnTo>
                    <a:pt x="356445" y="335145"/>
                  </a:lnTo>
                  <a:lnTo>
                    <a:pt x="333533" y="325691"/>
                  </a:lnTo>
                  <a:lnTo>
                    <a:pt x="317051" y="320857"/>
                  </a:lnTo>
                  <a:lnTo>
                    <a:pt x="322262" y="311499"/>
                  </a:lnTo>
                  <a:lnTo>
                    <a:pt x="364638" y="299059"/>
                  </a:lnTo>
                  <a:lnTo>
                    <a:pt x="386667" y="274177"/>
                  </a:lnTo>
                  <a:lnTo>
                    <a:pt x="382430" y="247223"/>
                  </a:lnTo>
                  <a:lnTo>
                    <a:pt x="346011" y="228568"/>
                  </a:lnTo>
                  <a:lnTo>
                    <a:pt x="340931" y="228568"/>
                  </a:lnTo>
                  <a:lnTo>
                    <a:pt x="335597" y="228060"/>
                  </a:lnTo>
                  <a:lnTo>
                    <a:pt x="335597" y="221964"/>
                  </a:lnTo>
                  <a:lnTo>
                    <a:pt x="347033" y="214280"/>
                  </a:lnTo>
                  <a:lnTo>
                    <a:pt x="365077" y="210407"/>
                  </a:lnTo>
                  <a:lnTo>
                    <a:pt x="383907" y="204533"/>
                  </a:lnTo>
                  <a:lnTo>
                    <a:pt x="397700" y="190849"/>
                  </a:lnTo>
                  <a:lnTo>
                    <a:pt x="397808" y="161137"/>
                  </a:lnTo>
                  <a:lnTo>
                    <a:pt x="383981" y="137509"/>
                  </a:lnTo>
                  <a:lnTo>
                    <a:pt x="362747" y="116830"/>
                  </a:lnTo>
                  <a:lnTo>
                    <a:pt x="340635" y="95962"/>
                  </a:lnTo>
                  <a:lnTo>
                    <a:pt x="324175" y="71769"/>
                  </a:lnTo>
                  <a:lnTo>
                    <a:pt x="319896" y="41112"/>
                  </a:lnTo>
                  <a:lnTo>
                    <a:pt x="334327" y="857"/>
                  </a:lnTo>
                  <a:lnTo>
                    <a:pt x="310459" y="1079"/>
                  </a:lnTo>
                  <a:lnTo>
                    <a:pt x="283495" y="349"/>
                  </a:lnTo>
                  <a:lnTo>
                    <a:pt x="259246" y="0"/>
                  </a:lnTo>
                  <a:close/>
                </a:path>
              </a:pathLst>
            </a:custGeom>
            <a:solidFill>
              <a:srgbClr val="CFE4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6478346" y="0"/>
              <a:ext cx="414655" cy="2421255"/>
            </a:xfrm>
            <a:custGeom>
              <a:avLst/>
              <a:gdLst/>
              <a:ahLst/>
              <a:cxnLst/>
              <a:rect l="l" t="t" r="r" b="b"/>
              <a:pathLst>
                <a:path w="414654" h="2421255">
                  <a:moveTo>
                    <a:pt x="414261" y="2040216"/>
                  </a:moveTo>
                  <a:lnTo>
                    <a:pt x="406831" y="2003386"/>
                  </a:lnTo>
                  <a:lnTo>
                    <a:pt x="392315" y="1989543"/>
                  </a:lnTo>
                  <a:lnTo>
                    <a:pt x="392315" y="2027516"/>
                  </a:lnTo>
                  <a:lnTo>
                    <a:pt x="388010" y="2047836"/>
                  </a:lnTo>
                  <a:lnTo>
                    <a:pt x="363524" y="2060536"/>
                  </a:lnTo>
                  <a:lnTo>
                    <a:pt x="363778" y="2060536"/>
                  </a:lnTo>
                  <a:lnTo>
                    <a:pt x="318122" y="2070696"/>
                  </a:lnTo>
                  <a:lnTo>
                    <a:pt x="229082" y="2088476"/>
                  </a:lnTo>
                  <a:lnTo>
                    <a:pt x="47294" y="2127847"/>
                  </a:lnTo>
                  <a:lnTo>
                    <a:pt x="39001" y="2126577"/>
                  </a:lnTo>
                  <a:lnTo>
                    <a:pt x="30683" y="2121497"/>
                  </a:lnTo>
                  <a:lnTo>
                    <a:pt x="23469" y="2115147"/>
                  </a:lnTo>
                  <a:lnTo>
                    <a:pt x="18465" y="2107527"/>
                  </a:lnTo>
                  <a:lnTo>
                    <a:pt x="17716" y="2084666"/>
                  </a:lnTo>
                  <a:lnTo>
                    <a:pt x="36385" y="2064346"/>
                  </a:lnTo>
                  <a:lnTo>
                    <a:pt x="113550" y="2035136"/>
                  </a:lnTo>
                  <a:lnTo>
                    <a:pt x="162864" y="2024976"/>
                  </a:lnTo>
                  <a:lnTo>
                    <a:pt x="213182" y="2016086"/>
                  </a:lnTo>
                  <a:lnTo>
                    <a:pt x="220980" y="2014816"/>
                  </a:lnTo>
                  <a:lnTo>
                    <a:pt x="259930" y="2008466"/>
                  </a:lnTo>
                  <a:lnTo>
                    <a:pt x="298488" y="2000846"/>
                  </a:lnTo>
                  <a:lnTo>
                    <a:pt x="324281" y="1993226"/>
                  </a:lnTo>
                  <a:lnTo>
                    <a:pt x="330377" y="1989416"/>
                  </a:lnTo>
                  <a:lnTo>
                    <a:pt x="332244" y="1981796"/>
                  </a:lnTo>
                  <a:lnTo>
                    <a:pt x="329780" y="1976716"/>
                  </a:lnTo>
                  <a:lnTo>
                    <a:pt x="322884" y="1974176"/>
                  </a:lnTo>
                  <a:lnTo>
                    <a:pt x="288594" y="1981796"/>
                  </a:lnTo>
                  <a:lnTo>
                    <a:pt x="273634" y="1955126"/>
                  </a:lnTo>
                  <a:lnTo>
                    <a:pt x="268655" y="1939137"/>
                  </a:lnTo>
                  <a:lnTo>
                    <a:pt x="268655" y="1986876"/>
                  </a:lnTo>
                  <a:lnTo>
                    <a:pt x="134150" y="2014816"/>
                  </a:lnTo>
                  <a:lnTo>
                    <a:pt x="134429" y="1990686"/>
                  </a:lnTo>
                  <a:lnTo>
                    <a:pt x="151828" y="1958936"/>
                  </a:lnTo>
                  <a:lnTo>
                    <a:pt x="168960" y="1917026"/>
                  </a:lnTo>
                  <a:lnTo>
                    <a:pt x="168452" y="1864956"/>
                  </a:lnTo>
                  <a:lnTo>
                    <a:pt x="168452" y="1863686"/>
                  </a:lnTo>
                  <a:lnTo>
                    <a:pt x="244144" y="1862416"/>
                  </a:lnTo>
                  <a:lnTo>
                    <a:pt x="242087" y="1895436"/>
                  </a:lnTo>
                  <a:lnTo>
                    <a:pt x="245567" y="1927186"/>
                  </a:lnTo>
                  <a:lnTo>
                    <a:pt x="254431" y="1957666"/>
                  </a:lnTo>
                  <a:lnTo>
                    <a:pt x="268528" y="1986876"/>
                  </a:lnTo>
                  <a:lnTo>
                    <a:pt x="268655" y="1986876"/>
                  </a:lnTo>
                  <a:lnTo>
                    <a:pt x="268655" y="1939137"/>
                  </a:lnTo>
                  <a:lnTo>
                    <a:pt x="264147" y="1924646"/>
                  </a:lnTo>
                  <a:lnTo>
                    <a:pt x="260261" y="1894166"/>
                  </a:lnTo>
                  <a:lnTo>
                    <a:pt x="262178" y="1862416"/>
                  </a:lnTo>
                  <a:lnTo>
                    <a:pt x="330123" y="1861146"/>
                  </a:lnTo>
                  <a:lnTo>
                    <a:pt x="317347" y="1895436"/>
                  </a:lnTo>
                  <a:lnTo>
                    <a:pt x="319659" y="1930996"/>
                  </a:lnTo>
                  <a:lnTo>
                    <a:pt x="335140" y="1962746"/>
                  </a:lnTo>
                  <a:lnTo>
                    <a:pt x="361873" y="1988146"/>
                  </a:lnTo>
                  <a:lnTo>
                    <a:pt x="381812" y="2004656"/>
                  </a:lnTo>
                  <a:lnTo>
                    <a:pt x="392315" y="2027516"/>
                  </a:lnTo>
                  <a:lnTo>
                    <a:pt x="392315" y="1989543"/>
                  </a:lnTo>
                  <a:lnTo>
                    <a:pt x="377545" y="1975446"/>
                  </a:lnTo>
                  <a:lnTo>
                    <a:pt x="349059" y="1948776"/>
                  </a:lnTo>
                  <a:lnTo>
                    <a:pt x="334403" y="1913216"/>
                  </a:lnTo>
                  <a:lnTo>
                    <a:pt x="346633" y="1862416"/>
                  </a:lnTo>
                  <a:lnTo>
                    <a:pt x="352501" y="1861146"/>
                  </a:lnTo>
                  <a:lnTo>
                    <a:pt x="363715" y="1859876"/>
                  </a:lnTo>
                  <a:lnTo>
                    <a:pt x="374065" y="1853526"/>
                  </a:lnTo>
                  <a:lnTo>
                    <a:pt x="375526" y="1848446"/>
                  </a:lnTo>
                  <a:lnTo>
                    <a:pt x="377367" y="1842096"/>
                  </a:lnTo>
                  <a:lnTo>
                    <a:pt x="381342" y="1796376"/>
                  </a:lnTo>
                  <a:lnTo>
                    <a:pt x="380555" y="1749386"/>
                  </a:lnTo>
                  <a:lnTo>
                    <a:pt x="372110" y="1704936"/>
                  </a:lnTo>
                  <a:lnTo>
                    <a:pt x="365213" y="1690179"/>
                  </a:lnTo>
                  <a:lnTo>
                    <a:pt x="365213" y="1791296"/>
                  </a:lnTo>
                  <a:lnTo>
                    <a:pt x="359460" y="1842096"/>
                  </a:lnTo>
                  <a:lnTo>
                    <a:pt x="151523" y="1846326"/>
                  </a:lnTo>
                  <a:lnTo>
                    <a:pt x="151523" y="1915756"/>
                  </a:lnTo>
                  <a:lnTo>
                    <a:pt x="135089" y="1953856"/>
                  </a:lnTo>
                  <a:lnTo>
                    <a:pt x="117208" y="1986876"/>
                  </a:lnTo>
                  <a:lnTo>
                    <a:pt x="114223" y="2019896"/>
                  </a:lnTo>
                  <a:lnTo>
                    <a:pt x="93268" y="2023706"/>
                  </a:lnTo>
                  <a:lnTo>
                    <a:pt x="67627" y="2027516"/>
                  </a:lnTo>
                  <a:lnTo>
                    <a:pt x="45618" y="2023706"/>
                  </a:lnTo>
                  <a:lnTo>
                    <a:pt x="35598" y="2007196"/>
                  </a:lnTo>
                  <a:lnTo>
                    <a:pt x="35725" y="2007196"/>
                  </a:lnTo>
                  <a:lnTo>
                    <a:pt x="59715" y="1971636"/>
                  </a:lnTo>
                  <a:lnTo>
                    <a:pt x="78955" y="1948776"/>
                  </a:lnTo>
                  <a:lnTo>
                    <a:pt x="90081" y="1919566"/>
                  </a:lnTo>
                  <a:lnTo>
                    <a:pt x="89700" y="1866226"/>
                  </a:lnTo>
                  <a:lnTo>
                    <a:pt x="150152" y="1864956"/>
                  </a:lnTo>
                  <a:lnTo>
                    <a:pt x="151523" y="1915756"/>
                  </a:lnTo>
                  <a:lnTo>
                    <a:pt x="151523" y="1846326"/>
                  </a:lnTo>
                  <a:lnTo>
                    <a:pt x="46405" y="1848446"/>
                  </a:lnTo>
                  <a:lnTo>
                    <a:pt x="46266" y="1798916"/>
                  </a:lnTo>
                  <a:lnTo>
                    <a:pt x="52578" y="1748116"/>
                  </a:lnTo>
                  <a:lnTo>
                    <a:pt x="68275" y="1701126"/>
                  </a:lnTo>
                  <a:lnTo>
                    <a:pt x="96354" y="1663026"/>
                  </a:lnTo>
                  <a:lnTo>
                    <a:pt x="139750" y="1636356"/>
                  </a:lnTo>
                  <a:lnTo>
                    <a:pt x="168071" y="1630006"/>
                  </a:lnTo>
                  <a:lnTo>
                    <a:pt x="190728" y="1624926"/>
                  </a:lnTo>
                  <a:lnTo>
                    <a:pt x="235966" y="1623656"/>
                  </a:lnTo>
                  <a:lnTo>
                    <a:pt x="275082" y="1631276"/>
                  </a:lnTo>
                  <a:lnTo>
                    <a:pt x="333387" y="1673186"/>
                  </a:lnTo>
                  <a:lnTo>
                    <a:pt x="362534" y="1745576"/>
                  </a:lnTo>
                  <a:lnTo>
                    <a:pt x="365213" y="1791296"/>
                  </a:lnTo>
                  <a:lnTo>
                    <a:pt x="365213" y="1690179"/>
                  </a:lnTo>
                  <a:lnTo>
                    <a:pt x="353123" y="1664296"/>
                  </a:lnTo>
                  <a:lnTo>
                    <a:pt x="320725" y="1631276"/>
                  </a:lnTo>
                  <a:lnTo>
                    <a:pt x="321094" y="1623656"/>
                  </a:lnTo>
                  <a:lnTo>
                    <a:pt x="321221" y="1621116"/>
                  </a:lnTo>
                  <a:lnTo>
                    <a:pt x="322529" y="1594446"/>
                  </a:lnTo>
                  <a:lnTo>
                    <a:pt x="323240" y="1555076"/>
                  </a:lnTo>
                  <a:lnTo>
                    <a:pt x="323443" y="1543646"/>
                  </a:lnTo>
                  <a:lnTo>
                    <a:pt x="319481" y="1492846"/>
                  </a:lnTo>
                  <a:lnTo>
                    <a:pt x="318249" y="1489036"/>
                  </a:lnTo>
                  <a:lnTo>
                    <a:pt x="308317" y="1458556"/>
                  </a:lnTo>
                  <a:lnTo>
                    <a:pt x="306654" y="1453476"/>
                  </a:lnTo>
                  <a:lnTo>
                    <a:pt x="303199" y="1451610"/>
                  </a:lnTo>
                  <a:lnTo>
                    <a:pt x="303199" y="1621116"/>
                  </a:lnTo>
                  <a:lnTo>
                    <a:pt x="255524" y="1608416"/>
                  </a:lnTo>
                  <a:lnTo>
                    <a:pt x="206743" y="1605876"/>
                  </a:lnTo>
                  <a:lnTo>
                    <a:pt x="158419" y="1613496"/>
                  </a:lnTo>
                  <a:lnTo>
                    <a:pt x="112191" y="1630006"/>
                  </a:lnTo>
                  <a:lnTo>
                    <a:pt x="111302" y="1623656"/>
                  </a:lnTo>
                  <a:lnTo>
                    <a:pt x="110515" y="1616036"/>
                  </a:lnTo>
                  <a:lnTo>
                    <a:pt x="109804" y="1609686"/>
                  </a:lnTo>
                  <a:lnTo>
                    <a:pt x="109143" y="1602066"/>
                  </a:lnTo>
                  <a:lnTo>
                    <a:pt x="181698" y="1584286"/>
                  </a:lnTo>
                  <a:lnTo>
                    <a:pt x="300913" y="1555076"/>
                  </a:lnTo>
                  <a:lnTo>
                    <a:pt x="303199" y="1621116"/>
                  </a:lnTo>
                  <a:lnTo>
                    <a:pt x="303199" y="1451610"/>
                  </a:lnTo>
                  <a:lnTo>
                    <a:pt x="300151" y="1449946"/>
                  </a:lnTo>
                  <a:lnTo>
                    <a:pt x="300151" y="1536026"/>
                  </a:lnTo>
                  <a:lnTo>
                    <a:pt x="107619" y="1584286"/>
                  </a:lnTo>
                  <a:lnTo>
                    <a:pt x="107061" y="1574126"/>
                  </a:lnTo>
                  <a:lnTo>
                    <a:pt x="106705" y="1565236"/>
                  </a:lnTo>
                  <a:lnTo>
                    <a:pt x="106514" y="1555076"/>
                  </a:lnTo>
                  <a:lnTo>
                    <a:pt x="106476" y="1546186"/>
                  </a:lnTo>
                  <a:lnTo>
                    <a:pt x="154228" y="1536026"/>
                  </a:lnTo>
                  <a:lnTo>
                    <a:pt x="165315" y="1532216"/>
                  </a:lnTo>
                  <a:lnTo>
                    <a:pt x="250342" y="1503006"/>
                  </a:lnTo>
                  <a:lnTo>
                    <a:pt x="298246" y="1489036"/>
                  </a:lnTo>
                  <a:lnTo>
                    <a:pt x="298627" y="1489036"/>
                  </a:lnTo>
                  <a:lnTo>
                    <a:pt x="300151" y="1536026"/>
                  </a:lnTo>
                  <a:lnTo>
                    <a:pt x="300151" y="1449946"/>
                  </a:lnTo>
                  <a:lnTo>
                    <a:pt x="297484" y="1448498"/>
                  </a:lnTo>
                  <a:lnTo>
                    <a:pt x="297484" y="1469986"/>
                  </a:lnTo>
                  <a:lnTo>
                    <a:pt x="153911" y="1515706"/>
                  </a:lnTo>
                  <a:lnTo>
                    <a:pt x="106857" y="1532216"/>
                  </a:lnTo>
                  <a:lnTo>
                    <a:pt x="107289" y="1518246"/>
                  </a:lnTo>
                  <a:lnTo>
                    <a:pt x="107289" y="1503006"/>
                  </a:lnTo>
                  <a:lnTo>
                    <a:pt x="108635" y="1487766"/>
                  </a:lnTo>
                  <a:lnTo>
                    <a:pt x="113080" y="1475066"/>
                  </a:lnTo>
                  <a:lnTo>
                    <a:pt x="113449" y="1475066"/>
                  </a:lnTo>
                  <a:lnTo>
                    <a:pt x="154228" y="1471256"/>
                  </a:lnTo>
                  <a:lnTo>
                    <a:pt x="217424" y="1462366"/>
                  </a:lnTo>
                  <a:lnTo>
                    <a:pt x="274637" y="1458556"/>
                  </a:lnTo>
                  <a:lnTo>
                    <a:pt x="297484" y="1469986"/>
                  </a:lnTo>
                  <a:lnTo>
                    <a:pt x="297484" y="1448498"/>
                  </a:lnTo>
                  <a:lnTo>
                    <a:pt x="280974" y="1439506"/>
                  </a:lnTo>
                  <a:lnTo>
                    <a:pt x="262305" y="1419834"/>
                  </a:lnTo>
                  <a:lnTo>
                    <a:pt x="262305" y="1440776"/>
                  </a:lnTo>
                  <a:lnTo>
                    <a:pt x="230682" y="1444586"/>
                  </a:lnTo>
                  <a:lnTo>
                    <a:pt x="167424" y="1450936"/>
                  </a:lnTo>
                  <a:lnTo>
                    <a:pt x="135801" y="1453476"/>
                  </a:lnTo>
                  <a:lnTo>
                    <a:pt x="143637" y="1436966"/>
                  </a:lnTo>
                  <a:lnTo>
                    <a:pt x="159600" y="1426806"/>
                  </a:lnTo>
                  <a:lnTo>
                    <a:pt x="179260" y="1421726"/>
                  </a:lnTo>
                  <a:lnTo>
                    <a:pt x="198170" y="1419186"/>
                  </a:lnTo>
                  <a:lnTo>
                    <a:pt x="198424" y="1419186"/>
                  </a:lnTo>
                  <a:lnTo>
                    <a:pt x="215988" y="1417916"/>
                  </a:lnTo>
                  <a:lnTo>
                    <a:pt x="235267" y="1420456"/>
                  </a:lnTo>
                  <a:lnTo>
                    <a:pt x="252082" y="1426806"/>
                  </a:lnTo>
                  <a:lnTo>
                    <a:pt x="262305" y="1440776"/>
                  </a:lnTo>
                  <a:lnTo>
                    <a:pt x="262305" y="1419834"/>
                  </a:lnTo>
                  <a:lnTo>
                    <a:pt x="260489" y="1417916"/>
                  </a:lnTo>
                  <a:lnTo>
                    <a:pt x="256882" y="1414106"/>
                  </a:lnTo>
                  <a:lnTo>
                    <a:pt x="216255" y="1402676"/>
                  </a:lnTo>
                  <a:lnTo>
                    <a:pt x="208965" y="1403299"/>
                  </a:lnTo>
                  <a:lnTo>
                    <a:pt x="208965" y="0"/>
                  </a:lnTo>
                  <a:lnTo>
                    <a:pt x="190677" y="0"/>
                  </a:lnTo>
                  <a:lnTo>
                    <a:pt x="190677" y="1404848"/>
                  </a:lnTo>
                  <a:lnTo>
                    <a:pt x="171373" y="1406486"/>
                  </a:lnTo>
                  <a:lnTo>
                    <a:pt x="134493" y="1424266"/>
                  </a:lnTo>
                  <a:lnTo>
                    <a:pt x="117906" y="1456016"/>
                  </a:lnTo>
                  <a:lnTo>
                    <a:pt x="95872" y="1473796"/>
                  </a:lnTo>
                  <a:lnTo>
                    <a:pt x="87566" y="1511896"/>
                  </a:lnTo>
                  <a:lnTo>
                    <a:pt x="87985" y="1561426"/>
                  </a:lnTo>
                  <a:lnTo>
                    <a:pt x="95046" y="1641436"/>
                  </a:lnTo>
                  <a:lnTo>
                    <a:pt x="63449" y="1674456"/>
                  </a:lnTo>
                  <a:lnTo>
                    <a:pt x="43421" y="1715096"/>
                  </a:lnTo>
                  <a:lnTo>
                    <a:pt x="32499" y="1759546"/>
                  </a:lnTo>
                  <a:lnTo>
                    <a:pt x="28244" y="1805266"/>
                  </a:lnTo>
                  <a:lnTo>
                    <a:pt x="28244" y="1850986"/>
                  </a:lnTo>
                  <a:lnTo>
                    <a:pt x="33337" y="1863686"/>
                  </a:lnTo>
                  <a:lnTo>
                    <a:pt x="45072" y="1867496"/>
                  </a:lnTo>
                  <a:lnTo>
                    <a:pt x="59169" y="1867496"/>
                  </a:lnTo>
                  <a:lnTo>
                    <a:pt x="71424" y="1866226"/>
                  </a:lnTo>
                  <a:lnTo>
                    <a:pt x="73050" y="1892896"/>
                  </a:lnTo>
                  <a:lnTo>
                    <a:pt x="71272" y="1918296"/>
                  </a:lnTo>
                  <a:lnTo>
                    <a:pt x="63474" y="1942426"/>
                  </a:lnTo>
                  <a:lnTo>
                    <a:pt x="47028" y="1962746"/>
                  </a:lnTo>
                  <a:lnTo>
                    <a:pt x="29095" y="1980526"/>
                  </a:lnTo>
                  <a:lnTo>
                    <a:pt x="19138" y="2004656"/>
                  </a:lnTo>
                  <a:lnTo>
                    <a:pt x="22402" y="2026246"/>
                  </a:lnTo>
                  <a:lnTo>
                    <a:pt x="44119" y="2037676"/>
                  </a:lnTo>
                  <a:lnTo>
                    <a:pt x="15494" y="2056726"/>
                  </a:lnTo>
                  <a:lnTo>
                    <a:pt x="0" y="2087206"/>
                  </a:lnTo>
                  <a:lnTo>
                    <a:pt x="2908" y="2118957"/>
                  </a:lnTo>
                  <a:lnTo>
                    <a:pt x="29502" y="2140547"/>
                  </a:lnTo>
                  <a:lnTo>
                    <a:pt x="30784" y="2141817"/>
                  </a:lnTo>
                  <a:lnTo>
                    <a:pt x="31673" y="2154517"/>
                  </a:lnTo>
                  <a:lnTo>
                    <a:pt x="35598" y="2157057"/>
                  </a:lnTo>
                  <a:lnTo>
                    <a:pt x="9042" y="2177377"/>
                  </a:lnTo>
                  <a:lnTo>
                    <a:pt x="393" y="2204047"/>
                  </a:lnTo>
                  <a:lnTo>
                    <a:pt x="10744" y="2228177"/>
                  </a:lnTo>
                  <a:lnTo>
                    <a:pt x="41198" y="2239607"/>
                  </a:lnTo>
                  <a:lnTo>
                    <a:pt x="14643" y="2266277"/>
                  </a:lnTo>
                  <a:lnTo>
                    <a:pt x="6184" y="2299297"/>
                  </a:lnTo>
                  <a:lnTo>
                    <a:pt x="18275" y="2327237"/>
                  </a:lnTo>
                  <a:lnTo>
                    <a:pt x="53378" y="2342477"/>
                  </a:lnTo>
                  <a:lnTo>
                    <a:pt x="80822" y="2339937"/>
                  </a:lnTo>
                  <a:lnTo>
                    <a:pt x="108140" y="2336127"/>
                  </a:lnTo>
                  <a:lnTo>
                    <a:pt x="135382" y="2331047"/>
                  </a:lnTo>
                  <a:lnTo>
                    <a:pt x="162598" y="2327237"/>
                  </a:lnTo>
                  <a:lnTo>
                    <a:pt x="147675" y="2342477"/>
                  </a:lnTo>
                  <a:lnTo>
                    <a:pt x="138379" y="2361527"/>
                  </a:lnTo>
                  <a:lnTo>
                    <a:pt x="136855" y="2381847"/>
                  </a:lnTo>
                  <a:lnTo>
                    <a:pt x="145199" y="2400897"/>
                  </a:lnTo>
                  <a:lnTo>
                    <a:pt x="171056" y="2418677"/>
                  </a:lnTo>
                  <a:lnTo>
                    <a:pt x="202082" y="2421217"/>
                  </a:lnTo>
                  <a:lnTo>
                    <a:pt x="234518" y="2414867"/>
                  </a:lnTo>
                  <a:lnTo>
                    <a:pt x="264591" y="2405977"/>
                  </a:lnTo>
                  <a:lnTo>
                    <a:pt x="278130" y="2402167"/>
                  </a:lnTo>
                  <a:lnTo>
                    <a:pt x="328485" y="2386927"/>
                  </a:lnTo>
                  <a:lnTo>
                    <a:pt x="383717" y="2352637"/>
                  </a:lnTo>
                  <a:lnTo>
                    <a:pt x="395147" y="2329777"/>
                  </a:lnTo>
                  <a:lnTo>
                    <a:pt x="393661" y="2304377"/>
                  </a:lnTo>
                  <a:lnTo>
                    <a:pt x="386511" y="2292947"/>
                  </a:lnTo>
                  <a:lnTo>
                    <a:pt x="380161" y="2282787"/>
                  </a:lnTo>
                  <a:lnTo>
                    <a:pt x="378269" y="2282012"/>
                  </a:lnTo>
                  <a:lnTo>
                    <a:pt x="378269" y="2325967"/>
                  </a:lnTo>
                  <a:lnTo>
                    <a:pt x="359283" y="2351367"/>
                  </a:lnTo>
                  <a:lnTo>
                    <a:pt x="324116" y="2370417"/>
                  </a:lnTo>
                  <a:lnTo>
                    <a:pt x="290245" y="2379307"/>
                  </a:lnTo>
                  <a:lnTo>
                    <a:pt x="262953" y="2386927"/>
                  </a:lnTo>
                  <a:lnTo>
                    <a:pt x="235394" y="2397087"/>
                  </a:lnTo>
                  <a:lnTo>
                    <a:pt x="207568" y="2402167"/>
                  </a:lnTo>
                  <a:lnTo>
                    <a:pt x="179501" y="2400897"/>
                  </a:lnTo>
                  <a:lnTo>
                    <a:pt x="167424" y="2394547"/>
                  </a:lnTo>
                  <a:lnTo>
                    <a:pt x="158648" y="2385657"/>
                  </a:lnTo>
                  <a:lnTo>
                    <a:pt x="154622" y="2374227"/>
                  </a:lnTo>
                  <a:lnTo>
                    <a:pt x="156768" y="2360257"/>
                  </a:lnTo>
                  <a:lnTo>
                    <a:pt x="175856" y="2342477"/>
                  </a:lnTo>
                  <a:lnTo>
                    <a:pt x="207149" y="2327237"/>
                  </a:lnTo>
                  <a:lnTo>
                    <a:pt x="217576" y="2322157"/>
                  </a:lnTo>
                  <a:lnTo>
                    <a:pt x="270395" y="2303107"/>
                  </a:lnTo>
                  <a:lnTo>
                    <a:pt x="322834" y="2292947"/>
                  </a:lnTo>
                  <a:lnTo>
                    <a:pt x="363397" y="2295487"/>
                  </a:lnTo>
                  <a:lnTo>
                    <a:pt x="363651" y="2295487"/>
                  </a:lnTo>
                  <a:lnTo>
                    <a:pt x="378269" y="2325967"/>
                  </a:lnTo>
                  <a:lnTo>
                    <a:pt x="378269" y="2282012"/>
                  </a:lnTo>
                  <a:lnTo>
                    <a:pt x="355523" y="2272627"/>
                  </a:lnTo>
                  <a:lnTo>
                    <a:pt x="371716" y="2261197"/>
                  </a:lnTo>
                  <a:lnTo>
                    <a:pt x="381850" y="2244687"/>
                  </a:lnTo>
                  <a:lnTo>
                    <a:pt x="385114" y="2225637"/>
                  </a:lnTo>
                  <a:lnTo>
                    <a:pt x="380669" y="2206587"/>
                  </a:lnTo>
                  <a:lnTo>
                    <a:pt x="375069" y="2197697"/>
                  </a:lnTo>
                  <a:lnTo>
                    <a:pt x="371881" y="2192617"/>
                  </a:lnTo>
                  <a:lnTo>
                    <a:pt x="365937" y="2188273"/>
                  </a:lnTo>
                  <a:lnTo>
                    <a:pt x="365937" y="2235797"/>
                  </a:lnTo>
                  <a:lnTo>
                    <a:pt x="346849" y="2256117"/>
                  </a:lnTo>
                  <a:lnTo>
                    <a:pt x="311912" y="2272627"/>
                  </a:lnTo>
                  <a:lnTo>
                    <a:pt x="267068" y="2286597"/>
                  </a:lnTo>
                  <a:lnTo>
                    <a:pt x="218211" y="2296757"/>
                  </a:lnTo>
                  <a:lnTo>
                    <a:pt x="171272" y="2305647"/>
                  </a:lnTo>
                  <a:lnTo>
                    <a:pt x="132181" y="2311997"/>
                  </a:lnTo>
                  <a:lnTo>
                    <a:pt x="106857" y="2317077"/>
                  </a:lnTo>
                  <a:lnTo>
                    <a:pt x="65608" y="2322157"/>
                  </a:lnTo>
                  <a:lnTo>
                    <a:pt x="34010" y="2310727"/>
                  </a:lnTo>
                  <a:lnTo>
                    <a:pt x="25666" y="2284057"/>
                  </a:lnTo>
                  <a:lnTo>
                    <a:pt x="54152" y="2248497"/>
                  </a:lnTo>
                  <a:lnTo>
                    <a:pt x="89115" y="2242147"/>
                  </a:lnTo>
                  <a:lnTo>
                    <a:pt x="175793" y="2221827"/>
                  </a:lnTo>
                  <a:lnTo>
                    <a:pt x="248551" y="2205317"/>
                  </a:lnTo>
                  <a:lnTo>
                    <a:pt x="299770" y="2197697"/>
                  </a:lnTo>
                  <a:lnTo>
                    <a:pt x="339979" y="2198967"/>
                  </a:lnTo>
                  <a:lnTo>
                    <a:pt x="363143" y="2211667"/>
                  </a:lnTo>
                  <a:lnTo>
                    <a:pt x="363270" y="2211667"/>
                  </a:lnTo>
                  <a:lnTo>
                    <a:pt x="365937" y="2235797"/>
                  </a:lnTo>
                  <a:lnTo>
                    <a:pt x="365937" y="2188273"/>
                  </a:lnTo>
                  <a:lnTo>
                    <a:pt x="359727" y="2183727"/>
                  </a:lnTo>
                  <a:lnTo>
                    <a:pt x="345211" y="2177377"/>
                  </a:lnTo>
                  <a:lnTo>
                    <a:pt x="329361" y="2177377"/>
                  </a:lnTo>
                  <a:lnTo>
                    <a:pt x="373138" y="2163407"/>
                  </a:lnTo>
                  <a:lnTo>
                    <a:pt x="399097" y="2138007"/>
                  </a:lnTo>
                  <a:lnTo>
                    <a:pt x="397738" y="2107527"/>
                  </a:lnTo>
                  <a:lnTo>
                    <a:pt x="382574" y="2096935"/>
                  </a:lnTo>
                  <a:lnTo>
                    <a:pt x="382574" y="2134197"/>
                  </a:lnTo>
                  <a:lnTo>
                    <a:pt x="361899" y="2150707"/>
                  </a:lnTo>
                  <a:lnTo>
                    <a:pt x="336181" y="2162137"/>
                  </a:lnTo>
                  <a:lnTo>
                    <a:pt x="308698" y="2169757"/>
                  </a:lnTo>
                  <a:lnTo>
                    <a:pt x="282752" y="2178647"/>
                  </a:lnTo>
                  <a:lnTo>
                    <a:pt x="242176" y="2186267"/>
                  </a:lnTo>
                  <a:lnTo>
                    <a:pt x="119176" y="2215477"/>
                  </a:lnTo>
                  <a:lnTo>
                    <a:pt x="62572" y="2221827"/>
                  </a:lnTo>
                  <a:lnTo>
                    <a:pt x="26466" y="2215477"/>
                  </a:lnTo>
                  <a:lnTo>
                    <a:pt x="16332" y="2195157"/>
                  </a:lnTo>
                  <a:lnTo>
                    <a:pt x="30353" y="2178647"/>
                  </a:lnTo>
                  <a:lnTo>
                    <a:pt x="49339" y="2162137"/>
                  </a:lnTo>
                  <a:lnTo>
                    <a:pt x="54152" y="2146897"/>
                  </a:lnTo>
                  <a:lnTo>
                    <a:pt x="103009" y="2138007"/>
                  </a:lnTo>
                  <a:lnTo>
                    <a:pt x="150418" y="2127847"/>
                  </a:lnTo>
                  <a:lnTo>
                    <a:pt x="300151" y="2096096"/>
                  </a:lnTo>
                  <a:lnTo>
                    <a:pt x="300278" y="2096096"/>
                  </a:lnTo>
                  <a:lnTo>
                    <a:pt x="325615" y="2092286"/>
                  </a:lnTo>
                  <a:lnTo>
                    <a:pt x="353847" y="2094826"/>
                  </a:lnTo>
                  <a:lnTo>
                    <a:pt x="375869" y="2107527"/>
                  </a:lnTo>
                  <a:lnTo>
                    <a:pt x="382574" y="2134197"/>
                  </a:lnTo>
                  <a:lnTo>
                    <a:pt x="382574" y="2096935"/>
                  </a:lnTo>
                  <a:lnTo>
                    <a:pt x="375932" y="2092286"/>
                  </a:lnTo>
                  <a:lnTo>
                    <a:pt x="359587" y="2080856"/>
                  </a:lnTo>
                  <a:lnTo>
                    <a:pt x="348754" y="2080856"/>
                  </a:lnTo>
                  <a:lnTo>
                    <a:pt x="359016" y="2079586"/>
                  </a:lnTo>
                  <a:lnTo>
                    <a:pt x="380161" y="2074506"/>
                  </a:lnTo>
                  <a:lnTo>
                    <a:pt x="401967" y="2061806"/>
                  </a:lnTo>
                  <a:lnTo>
                    <a:pt x="414261" y="2040216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6541770" y="2070354"/>
              <a:ext cx="140335" cy="306705"/>
            </a:xfrm>
            <a:custGeom>
              <a:avLst/>
              <a:gdLst/>
              <a:ahLst/>
              <a:cxnLst/>
              <a:rect l="l" t="t" r="r" b="b"/>
              <a:pathLst>
                <a:path w="140334" h="306705">
                  <a:moveTo>
                    <a:pt x="0" y="18287"/>
                  </a:moveTo>
                  <a:lnTo>
                    <a:pt x="17764" y="13287"/>
                  </a:lnTo>
                  <a:lnTo>
                    <a:pt x="35718" y="8858"/>
                  </a:lnTo>
                  <a:lnTo>
                    <a:pt x="53720" y="4571"/>
                  </a:lnTo>
                  <a:lnTo>
                    <a:pt x="71627" y="0"/>
                  </a:lnTo>
                </a:path>
                <a:path w="140334" h="306705">
                  <a:moveTo>
                    <a:pt x="4572" y="117347"/>
                  </a:moveTo>
                  <a:lnTo>
                    <a:pt x="24133" y="111829"/>
                  </a:lnTo>
                  <a:lnTo>
                    <a:pt x="43910" y="107013"/>
                  </a:lnTo>
                  <a:lnTo>
                    <a:pt x="63829" y="102792"/>
                  </a:lnTo>
                  <a:lnTo>
                    <a:pt x="83820" y="99059"/>
                  </a:lnTo>
                </a:path>
                <a:path w="140334" h="306705">
                  <a:moveTo>
                    <a:pt x="1524" y="214883"/>
                  </a:moveTo>
                  <a:lnTo>
                    <a:pt x="11739" y="212294"/>
                  </a:lnTo>
                  <a:lnTo>
                    <a:pt x="22002" y="209883"/>
                  </a:lnTo>
                  <a:lnTo>
                    <a:pt x="32313" y="207686"/>
                  </a:lnTo>
                  <a:lnTo>
                    <a:pt x="42672" y="205739"/>
                  </a:lnTo>
                </a:path>
                <a:path w="140334" h="306705">
                  <a:moveTo>
                    <a:pt x="120396" y="306323"/>
                  </a:moveTo>
                  <a:lnTo>
                    <a:pt x="130301" y="302513"/>
                  </a:lnTo>
                  <a:lnTo>
                    <a:pt x="140207" y="298703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7194677" y="3730752"/>
              <a:ext cx="144780" cy="169545"/>
            </a:xfrm>
            <a:custGeom>
              <a:avLst/>
              <a:gdLst/>
              <a:ahLst/>
              <a:cxnLst/>
              <a:rect l="l" t="t" r="r" b="b"/>
              <a:pathLst>
                <a:path w="144779" h="169545">
                  <a:moveTo>
                    <a:pt x="34417" y="55880"/>
                  </a:moveTo>
                  <a:lnTo>
                    <a:pt x="26212" y="50038"/>
                  </a:lnTo>
                  <a:lnTo>
                    <a:pt x="17487" y="42621"/>
                  </a:lnTo>
                  <a:lnTo>
                    <a:pt x="8623" y="38239"/>
                  </a:lnTo>
                  <a:lnTo>
                    <a:pt x="0" y="41529"/>
                  </a:lnTo>
                  <a:lnTo>
                    <a:pt x="2679" y="55473"/>
                  </a:lnTo>
                  <a:lnTo>
                    <a:pt x="18491" y="67043"/>
                  </a:lnTo>
                  <a:lnTo>
                    <a:pt x="33655" y="69443"/>
                  </a:lnTo>
                  <a:lnTo>
                    <a:pt x="34417" y="55880"/>
                  </a:lnTo>
                  <a:close/>
                </a:path>
                <a:path w="144779" h="169545">
                  <a:moveTo>
                    <a:pt x="40513" y="102235"/>
                  </a:moveTo>
                  <a:lnTo>
                    <a:pt x="28282" y="101892"/>
                  </a:lnTo>
                  <a:lnTo>
                    <a:pt x="12153" y="110363"/>
                  </a:lnTo>
                  <a:lnTo>
                    <a:pt x="2070" y="121996"/>
                  </a:lnTo>
                  <a:lnTo>
                    <a:pt x="8001" y="131064"/>
                  </a:lnTo>
                  <a:lnTo>
                    <a:pt x="18313" y="126276"/>
                  </a:lnTo>
                  <a:lnTo>
                    <a:pt x="30302" y="120078"/>
                  </a:lnTo>
                  <a:lnTo>
                    <a:pt x="39268" y="112179"/>
                  </a:lnTo>
                  <a:lnTo>
                    <a:pt x="40513" y="102235"/>
                  </a:lnTo>
                  <a:close/>
                </a:path>
                <a:path w="144779" h="169545">
                  <a:moveTo>
                    <a:pt x="79375" y="142392"/>
                  </a:moveTo>
                  <a:lnTo>
                    <a:pt x="76923" y="125590"/>
                  </a:lnTo>
                  <a:lnTo>
                    <a:pt x="68834" y="118872"/>
                  </a:lnTo>
                  <a:lnTo>
                    <a:pt x="62064" y="128016"/>
                  </a:lnTo>
                  <a:lnTo>
                    <a:pt x="59563" y="145618"/>
                  </a:lnTo>
                  <a:lnTo>
                    <a:pt x="62001" y="162407"/>
                  </a:lnTo>
                  <a:lnTo>
                    <a:pt x="70104" y="169113"/>
                  </a:lnTo>
                  <a:lnTo>
                    <a:pt x="76860" y="159994"/>
                  </a:lnTo>
                  <a:lnTo>
                    <a:pt x="79375" y="142392"/>
                  </a:lnTo>
                  <a:close/>
                </a:path>
                <a:path w="144779" h="169545">
                  <a:moveTo>
                    <a:pt x="79375" y="23533"/>
                  </a:moveTo>
                  <a:lnTo>
                    <a:pt x="76923" y="6718"/>
                  </a:lnTo>
                  <a:lnTo>
                    <a:pt x="68834" y="0"/>
                  </a:lnTo>
                  <a:lnTo>
                    <a:pt x="62064" y="9144"/>
                  </a:lnTo>
                  <a:lnTo>
                    <a:pt x="59563" y="26771"/>
                  </a:lnTo>
                  <a:lnTo>
                    <a:pt x="62001" y="43586"/>
                  </a:lnTo>
                  <a:lnTo>
                    <a:pt x="70104" y="50292"/>
                  </a:lnTo>
                  <a:lnTo>
                    <a:pt x="76860" y="41148"/>
                  </a:lnTo>
                  <a:lnTo>
                    <a:pt x="79375" y="23533"/>
                  </a:lnTo>
                  <a:close/>
                </a:path>
                <a:path w="144779" h="169545">
                  <a:moveTo>
                    <a:pt x="144018" y="116840"/>
                  </a:moveTo>
                  <a:lnTo>
                    <a:pt x="133769" y="110896"/>
                  </a:lnTo>
                  <a:lnTo>
                    <a:pt x="122910" y="102857"/>
                  </a:lnTo>
                  <a:lnTo>
                    <a:pt x="112128" y="97751"/>
                  </a:lnTo>
                  <a:lnTo>
                    <a:pt x="102108" y="100584"/>
                  </a:lnTo>
                  <a:lnTo>
                    <a:pt x="105841" y="114973"/>
                  </a:lnTo>
                  <a:lnTo>
                    <a:pt x="124536" y="127444"/>
                  </a:lnTo>
                  <a:lnTo>
                    <a:pt x="142481" y="130543"/>
                  </a:lnTo>
                  <a:lnTo>
                    <a:pt x="144018" y="116840"/>
                  </a:lnTo>
                  <a:close/>
                </a:path>
                <a:path w="144779" h="169545">
                  <a:moveTo>
                    <a:pt x="144780" y="41783"/>
                  </a:moveTo>
                  <a:lnTo>
                    <a:pt x="134924" y="38227"/>
                  </a:lnTo>
                  <a:lnTo>
                    <a:pt x="122682" y="43345"/>
                  </a:lnTo>
                  <a:lnTo>
                    <a:pt x="110515" y="52222"/>
                  </a:lnTo>
                  <a:lnTo>
                    <a:pt x="100965" y="59944"/>
                  </a:lnTo>
                  <a:lnTo>
                    <a:pt x="106324" y="70002"/>
                  </a:lnTo>
                  <a:lnTo>
                    <a:pt x="122339" y="65633"/>
                  </a:lnTo>
                  <a:lnTo>
                    <a:pt x="138620" y="53873"/>
                  </a:lnTo>
                  <a:lnTo>
                    <a:pt x="144780" y="41783"/>
                  </a:lnTo>
                  <a:close/>
                </a:path>
              </a:pathLst>
            </a:custGeom>
            <a:solidFill>
              <a:srgbClr val="89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6" name="object 56"/>
          <p:cNvSpPr/>
          <p:nvPr/>
        </p:nvSpPr>
        <p:spPr>
          <a:xfrm>
            <a:off x="399291" y="824611"/>
            <a:ext cx="38100" cy="97790"/>
          </a:xfrm>
          <a:custGeom>
            <a:avLst/>
            <a:gdLst/>
            <a:ahLst/>
            <a:cxnLst/>
            <a:rect l="l" t="t" r="r" b="b"/>
            <a:pathLst>
              <a:path w="38100" h="97790">
                <a:moveTo>
                  <a:pt x="17802" y="0"/>
                </a:moveTo>
                <a:lnTo>
                  <a:pt x="4781" y="17647"/>
                </a:lnTo>
                <a:lnTo>
                  <a:pt x="0" y="51736"/>
                </a:lnTo>
                <a:lnTo>
                  <a:pt x="4729" y="84278"/>
                </a:lnTo>
                <a:lnTo>
                  <a:pt x="20240" y="97281"/>
                </a:lnTo>
                <a:lnTo>
                  <a:pt x="33279" y="79617"/>
                </a:lnTo>
                <a:lnTo>
                  <a:pt x="38090" y="45497"/>
                </a:lnTo>
                <a:lnTo>
                  <a:pt x="33367" y="12950"/>
                </a:lnTo>
                <a:lnTo>
                  <a:pt x="17802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399291" y="1056258"/>
            <a:ext cx="38100" cy="97790"/>
          </a:xfrm>
          <a:custGeom>
            <a:avLst/>
            <a:gdLst/>
            <a:ahLst/>
            <a:cxnLst/>
            <a:rect l="l" t="t" r="r" b="b"/>
            <a:pathLst>
              <a:path w="38100" h="97790">
                <a:moveTo>
                  <a:pt x="17802" y="0"/>
                </a:moveTo>
                <a:lnTo>
                  <a:pt x="4781" y="17647"/>
                </a:lnTo>
                <a:lnTo>
                  <a:pt x="0" y="51736"/>
                </a:lnTo>
                <a:lnTo>
                  <a:pt x="4729" y="84278"/>
                </a:lnTo>
                <a:lnTo>
                  <a:pt x="20240" y="97281"/>
                </a:lnTo>
                <a:lnTo>
                  <a:pt x="33279" y="79617"/>
                </a:lnTo>
                <a:lnTo>
                  <a:pt x="38090" y="45497"/>
                </a:lnTo>
                <a:lnTo>
                  <a:pt x="33367" y="12950"/>
                </a:lnTo>
                <a:lnTo>
                  <a:pt x="17802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477570" y="899453"/>
            <a:ext cx="86360" cy="60960"/>
          </a:xfrm>
          <a:custGeom>
            <a:avLst/>
            <a:gdLst/>
            <a:ahLst/>
            <a:cxnLst/>
            <a:rect l="l" t="t" r="r" b="b"/>
            <a:pathLst>
              <a:path w="86359" h="60959">
                <a:moveTo>
                  <a:pt x="66663" y="0"/>
                </a:moveTo>
                <a:lnTo>
                  <a:pt x="42587" y="9707"/>
                </a:lnTo>
                <a:lnTo>
                  <a:pt x="18728" y="26606"/>
                </a:lnTo>
                <a:lnTo>
                  <a:pt x="0" y="41362"/>
                </a:lnTo>
                <a:lnTo>
                  <a:pt x="10541" y="60503"/>
                </a:lnTo>
                <a:lnTo>
                  <a:pt x="41978" y="52189"/>
                </a:lnTo>
                <a:lnTo>
                  <a:pt x="73936" y="29825"/>
                </a:lnTo>
                <a:lnTo>
                  <a:pt x="86042" y="6818"/>
                </a:lnTo>
                <a:lnTo>
                  <a:pt x="66663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481190" y="1015422"/>
            <a:ext cx="82550" cy="60960"/>
          </a:xfrm>
          <a:custGeom>
            <a:avLst/>
            <a:gdLst/>
            <a:ahLst/>
            <a:cxnLst/>
            <a:rect l="l" t="t" r="r" b="b"/>
            <a:pathLst>
              <a:path w="82550" h="60959">
                <a:moveTo>
                  <a:pt x="19470" y="0"/>
                </a:moveTo>
                <a:lnTo>
                  <a:pt x="0" y="5276"/>
                </a:lnTo>
                <a:lnTo>
                  <a:pt x="2561" y="26526"/>
                </a:lnTo>
                <a:lnTo>
                  <a:pt x="27472" y="47288"/>
                </a:lnTo>
                <a:lnTo>
                  <a:pt x="59222" y="60460"/>
                </a:lnTo>
                <a:lnTo>
                  <a:pt x="82299" y="58941"/>
                </a:lnTo>
                <a:lnTo>
                  <a:pt x="81191" y="35629"/>
                </a:lnTo>
                <a:lnTo>
                  <a:pt x="61327" y="24546"/>
                </a:lnTo>
                <a:lnTo>
                  <a:pt x="40333" y="9546"/>
                </a:lnTo>
                <a:lnTo>
                  <a:pt x="19470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285817" y="1022151"/>
            <a:ext cx="75565" cy="58419"/>
          </a:xfrm>
          <a:custGeom>
            <a:avLst/>
            <a:gdLst/>
            <a:ahLst/>
            <a:cxnLst/>
            <a:rect l="l" t="t" r="r" b="b"/>
            <a:pathLst>
              <a:path w="75564" h="58419">
                <a:moveTo>
                  <a:pt x="51460" y="0"/>
                </a:moveTo>
                <a:lnTo>
                  <a:pt x="19806" y="16962"/>
                </a:lnTo>
                <a:lnTo>
                  <a:pt x="0" y="40211"/>
                </a:lnTo>
                <a:lnTo>
                  <a:pt x="11553" y="58364"/>
                </a:lnTo>
                <a:lnTo>
                  <a:pt x="31845" y="48819"/>
                </a:lnTo>
                <a:lnTo>
                  <a:pt x="55396" y="36393"/>
                </a:lnTo>
                <a:lnTo>
                  <a:pt x="73000" y="20538"/>
                </a:lnTo>
                <a:lnTo>
                  <a:pt x="75446" y="706"/>
                </a:lnTo>
                <a:lnTo>
                  <a:pt x="51460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281647" y="899402"/>
            <a:ext cx="69850" cy="59690"/>
          </a:xfrm>
          <a:custGeom>
            <a:avLst/>
            <a:gdLst/>
            <a:ahLst/>
            <a:cxnLst/>
            <a:rect l="l" t="t" r="r" b="b"/>
            <a:pathLst>
              <a:path w="69850" h="59690">
                <a:moveTo>
                  <a:pt x="16859" y="0"/>
                </a:moveTo>
                <a:lnTo>
                  <a:pt x="0" y="6234"/>
                </a:lnTo>
                <a:lnTo>
                  <a:pt x="1308" y="27435"/>
                </a:lnTo>
                <a:lnTo>
                  <a:pt x="22501" y="47429"/>
                </a:lnTo>
                <a:lnTo>
                  <a:pt x="49775" y="59553"/>
                </a:lnTo>
                <a:lnTo>
                  <a:pt x="69325" y="57144"/>
                </a:lnTo>
                <a:lnTo>
                  <a:pt x="67348" y="33539"/>
                </a:lnTo>
                <a:lnTo>
                  <a:pt x="51274" y="22486"/>
                </a:lnTo>
                <a:lnTo>
                  <a:pt x="34197" y="8362"/>
                </a:lnTo>
                <a:lnTo>
                  <a:pt x="16859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 txBox="1"/>
          <p:nvPr/>
        </p:nvSpPr>
        <p:spPr>
          <a:xfrm>
            <a:off x="745642" y="288382"/>
            <a:ext cx="5577205" cy="25266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93700" marR="5080" indent="-381000">
              <a:lnSpc>
                <a:spcPct val="114100"/>
              </a:lnSpc>
              <a:spcBef>
                <a:spcPts val="20"/>
              </a:spcBef>
              <a:tabLst>
                <a:tab pos="393065" algn="l"/>
              </a:tabLst>
            </a:pPr>
            <a:r>
              <a:rPr sz="2400" spc="-280" dirty="0">
                <a:solidFill>
                  <a:srgbClr val="89CAD1"/>
                </a:solidFill>
                <a:latin typeface="DejaVu Sans"/>
                <a:cs typeface="DejaVu Sans"/>
              </a:rPr>
              <a:t>⊹	</a:t>
            </a:r>
            <a:r>
              <a:rPr sz="2000" dirty="0">
                <a:solidFill>
                  <a:srgbClr val="252F3C"/>
                </a:solidFill>
                <a:latin typeface="Comic Sans MS"/>
                <a:cs typeface="Comic Sans MS"/>
              </a:rPr>
              <a:t>Geleceği ömür </a:t>
            </a:r>
            <a:r>
              <a:rPr sz="2000" spc="-5" dirty="0">
                <a:solidFill>
                  <a:srgbClr val="252F3C"/>
                </a:solidFill>
                <a:latin typeface="Comic Sans MS"/>
                <a:cs typeface="Comic Sans MS"/>
              </a:rPr>
              <a:t>boyu </a:t>
            </a:r>
            <a:r>
              <a:rPr sz="2000" dirty="0">
                <a:solidFill>
                  <a:srgbClr val="252F3C"/>
                </a:solidFill>
                <a:latin typeface="Comic Sans MS"/>
                <a:cs typeface="Comic Sans MS"/>
              </a:rPr>
              <a:t>gideceğimiz </a:t>
            </a:r>
            <a:r>
              <a:rPr sz="2000" spc="-5" dirty="0">
                <a:solidFill>
                  <a:srgbClr val="252F3C"/>
                </a:solidFill>
                <a:latin typeface="Comic Sans MS"/>
                <a:cs typeface="Comic Sans MS"/>
              </a:rPr>
              <a:t>bir</a:t>
            </a:r>
            <a:r>
              <a:rPr sz="2000" spc="-85" dirty="0">
                <a:solidFill>
                  <a:srgbClr val="252F3C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252F3C"/>
                </a:solidFill>
                <a:latin typeface="Comic Sans MS"/>
                <a:cs typeface="Comic Sans MS"/>
              </a:rPr>
              <a:t>yolculuk  </a:t>
            </a:r>
            <a:r>
              <a:rPr sz="2000" spc="-5" dirty="0">
                <a:solidFill>
                  <a:srgbClr val="252F3C"/>
                </a:solidFill>
                <a:latin typeface="Comic Sans MS"/>
                <a:cs typeface="Comic Sans MS"/>
              </a:rPr>
              <a:t>olarak </a:t>
            </a:r>
            <a:r>
              <a:rPr sz="2000" dirty="0">
                <a:solidFill>
                  <a:srgbClr val="252F3C"/>
                </a:solidFill>
                <a:latin typeface="Comic Sans MS"/>
                <a:cs typeface="Comic Sans MS"/>
              </a:rPr>
              <a:t>görelim. Bu yolculukta </a:t>
            </a:r>
            <a:r>
              <a:rPr sz="2000" spc="-5" dirty="0">
                <a:solidFill>
                  <a:srgbClr val="252F3C"/>
                </a:solidFill>
                <a:latin typeface="Comic Sans MS"/>
                <a:cs typeface="Comic Sans MS"/>
              </a:rPr>
              <a:t>varış yerini ve  rotayı sen belirliyorsun. Seyahati yaparken  bir </a:t>
            </a:r>
            <a:r>
              <a:rPr sz="2000" dirty="0">
                <a:solidFill>
                  <a:srgbClr val="252F3C"/>
                </a:solidFill>
                <a:latin typeface="Comic Sans MS"/>
                <a:cs typeface="Comic Sans MS"/>
              </a:rPr>
              <a:t>yol </a:t>
            </a:r>
            <a:r>
              <a:rPr sz="2000" spc="-5" dirty="0">
                <a:solidFill>
                  <a:srgbClr val="252F3C"/>
                </a:solidFill>
                <a:latin typeface="Comic Sans MS"/>
                <a:cs typeface="Comic Sans MS"/>
              </a:rPr>
              <a:t>haritamızın </a:t>
            </a:r>
            <a:r>
              <a:rPr sz="2000" dirty="0">
                <a:solidFill>
                  <a:srgbClr val="252F3C"/>
                </a:solidFill>
                <a:latin typeface="Comic Sans MS"/>
                <a:cs typeface="Comic Sans MS"/>
              </a:rPr>
              <a:t>olması; </a:t>
            </a:r>
            <a:r>
              <a:rPr sz="2000" dirty="0" err="1">
                <a:solidFill>
                  <a:srgbClr val="252F3C"/>
                </a:solidFill>
                <a:latin typeface="Comic Sans MS"/>
                <a:cs typeface="Comic Sans MS"/>
              </a:rPr>
              <a:t>yolumuzu</a:t>
            </a:r>
            <a:r>
              <a:rPr sz="2000" dirty="0">
                <a:solidFill>
                  <a:srgbClr val="252F3C"/>
                </a:solidFill>
                <a:latin typeface="Comic Sans MS"/>
                <a:cs typeface="Comic Sans MS"/>
              </a:rPr>
              <a:t>  </a:t>
            </a:r>
            <a:r>
              <a:rPr sz="2000" spc="-5" dirty="0" err="1" smtClean="0">
                <a:solidFill>
                  <a:srgbClr val="252F3C"/>
                </a:solidFill>
                <a:latin typeface="Comic Sans MS"/>
                <a:cs typeface="Comic Sans MS"/>
              </a:rPr>
              <a:t>karıştırmamamız</a:t>
            </a:r>
            <a:r>
              <a:rPr lang="tr-TR" sz="2000" spc="-5" dirty="0" smtClean="0">
                <a:solidFill>
                  <a:srgbClr val="252F3C"/>
                </a:solidFill>
                <a:latin typeface="Comic Sans MS"/>
                <a:cs typeface="Comic Sans MS"/>
              </a:rPr>
              <a:t>a</a:t>
            </a:r>
            <a:r>
              <a:rPr sz="2000" spc="-5" dirty="0" smtClean="0">
                <a:solidFill>
                  <a:srgbClr val="252F3C"/>
                </a:solidFill>
                <a:latin typeface="Comic Sans MS"/>
                <a:cs typeface="Comic Sans MS"/>
              </a:rPr>
              <a:t>, </a:t>
            </a:r>
            <a:r>
              <a:rPr sz="2000" spc="-5" dirty="0">
                <a:solidFill>
                  <a:srgbClr val="252F3C"/>
                </a:solidFill>
                <a:latin typeface="Comic Sans MS"/>
                <a:cs typeface="Comic Sans MS"/>
              </a:rPr>
              <a:t>varacağımız yere  </a:t>
            </a:r>
            <a:r>
              <a:rPr sz="2000" spc="-5" dirty="0" err="1">
                <a:solidFill>
                  <a:srgbClr val="252F3C"/>
                </a:solidFill>
                <a:latin typeface="Comic Sans MS"/>
                <a:cs typeface="Comic Sans MS"/>
              </a:rPr>
              <a:t>zamanında</a:t>
            </a:r>
            <a:r>
              <a:rPr sz="2000" spc="-5" dirty="0">
                <a:solidFill>
                  <a:srgbClr val="252F3C"/>
                </a:solidFill>
                <a:latin typeface="Comic Sans MS"/>
                <a:cs typeface="Comic Sans MS"/>
              </a:rPr>
              <a:t> </a:t>
            </a:r>
            <a:r>
              <a:rPr sz="2000" dirty="0" err="1" smtClean="0">
                <a:solidFill>
                  <a:srgbClr val="252F3C"/>
                </a:solidFill>
                <a:latin typeface="Comic Sans MS"/>
                <a:cs typeface="Comic Sans MS"/>
              </a:rPr>
              <a:t>gitmemiz</a:t>
            </a:r>
            <a:r>
              <a:rPr lang="tr-TR" sz="2000" dirty="0" smtClean="0">
                <a:solidFill>
                  <a:srgbClr val="252F3C"/>
                </a:solidFill>
                <a:latin typeface="Comic Sans MS"/>
                <a:cs typeface="Comic Sans MS"/>
              </a:rPr>
              <a:t>e</a:t>
            </a:r>
            <a:r>
              <a:rPr sz="2000" dirty="0" smtClean="0">
                <a:solidFill>
                  <a:srgbClr val="252F3C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252F3C"/>
                </a:solidFill>
                <a:latin typeface="Comic Sans MS"/>
                <a:cs typeface="Comic Sans MS"/>
              </a:rPr>
              <a:t>ve </a:t>
            </a:r>
            <a:r>
              <a:rPr sz="2000" dirty="0">
                <a:solidFill>
                  <a:srgbClr val="252F3C"/>
                </a:solidFill>
                <a:latin typeface="Comic Sans MS"/>
                <a:cs typeface="Comic Sans MS"/>
              </a:rPr>
              <a:t>kaygılanmamamıza  </a:t>
            </a:r>
            <a:r>
              <a:rPr sz="2000" spc="-5" dirty="0">
                <a:solidFill>
                  <a:srgbClr val="252F3C"/>
                </a:solidFill>
                <a:latin typeface="Comic Sans MS"/>
                <a:cs typeface="Comic Sans MS"/>
              </a:rPr>
              <a:t>yardımcı</a:t>
            </a:r>
            <a:r>
              <a:rPr sz="2000" spc="-25" dirty="0">
                <a:solidFill>
                  <a:srgbClr val="252F3C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252F3C"/>
                </a:solidFill>
                <a:latin typeface="Comic Sans MS"/>
                <a:cs typeface="Comic Sans MS"/>
              </a:rPr>
              <a:t>olur.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798320" y="2781299"/>
            <a:ext cx="4288535" cy="2362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515" dirty="0"/>
              <a:t>5</a:t>
            </a:fld>
            <a:endParaRPr spc="-51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6328" y="0"/>
            <a:ext cx="220345" cy="594360"/>
          </a:xfrm>
          <a:custGeom>
            <a:avLst/>
            <a:gdLst/>
            <a:ahLst/>
            <a:cxnLst/>
            <a:rect l="l" t="t" r="r" b="b"/>
            <a:pathLst>
              <a:path w="220344" h="594360">
                <a:moveTo>
                  <a:pt x="219925" y="398183"/>
                </a:moveTo>
                <a:lnTo>
                  <a:pt x="218236" y="372237"/>
                </a:lnTo>
                <a:lnTo>
                  <a:pt x="202692" y="357568"/>
                </a:lnTo>
                <a:lnTo>
                  <a:pt x="187566" y="342798"/>
                </a:lnTo>
                <a:lnTo>
                  <a:pt x="179755" y="324040"/>
                </a:lnTo>
                <a:lnTo>
                  <a:pt x="186232" y="297434"/>
                </a:lnTo>
                <a:lnTo>
                  <a:pt x="186994" y="295910"/>
                </a:lnTo>
                <a:lnTo>
                  <a:pt x="204139" y="298069"/>
                </a:lnTo>
                <a:lnTo>
                  <a:pt x="202488" y="286385"/>
                </a:lnTo>
                <a:lnTo>
                  <a:pt x="204812" y="256120"/>
                </a:lnTo>
                <a:lnTo>
                  <a:pt x="202577" y="225209"/>
                </a:lnTo>
                <a:lnTo>
                  <a:pt x="192773" y="196913"/>
                </a:lnTo>
                <a:lnTo>
                  <a:pt x="172389" y="174498"/>
                </a:lnTo>
                <a:lnTo>
                  <a:pt x="173570" y="148958"/>
                </a:lnTo>
                <a:lnTo>
                  <a:pt x="173228" y="114287"/>
                </a:lnTo>
                <a:lnTo>
                  <a:pt x="167182" y="84264"/>
                </a:lnTo>
                <a:lnTo>
                  <a:pt x="151307" y="72644"/>
                </a:lnTo>
                <a:lnTo>
                  <a:pt x="133591" y="57264"/>
                </a:lnTo>
                <a:lnTo>
                  <a:pt x="115163" y="54864"/>
                </a:lnTo>
                <a:lnTo>
                  <a:pt x="117271" y="54864"/>
                </a:lnTo>
                <a:lnTo>
                  <a:pt x="117271" y="0"/>
                </a:lnTo>
                <a:lnTo>
                  <a:pt x="106603" y="0"/>
                </a:lnTo>
                <a:lnTo>
                  <a:pt x="106603" y="53759"/>
                </a:lnTo>
                <a:lnTo>
                  <a:pt x="104736" y="53505"/>
                </a:lnTo>
                <a:lnTo>
                  <a:pt x="77482" y="61506"/>
                </a:lnTo>
                <a:lnTo>
                  <a:pt x="64566" y="81407"/>
                </a:lnTo>
                <a:lnTo>
                  <a:pt x="51117" y="95148"/>
                </a:lnTo>
                <a:lnTo>
                  <a:pt x="48069" y="124180"/>
                </a:lnTo>
                <a:lnTo>
                  <a:pt x="50177" y="156489"/>
                </a:lnTo>
                <a:lnTo>
                  <a:pt x="52247" y="180086"/>
                </a:lnTo>
                <a:lnTo>
                  <a:pt x="32270" y="202615"/>
                </a:lnTo>
                <a:lnTo>
                  <a:pt x="21386" y="230454"/>
                </a:lnTo>
                <a:lnTo>
                  <a:pt x="17056" y="260858"/>
                </a:lnTo>
                <a:lnTo>
                  <a:pt x="16814" y="291084"/>
                </a:lnTo>
                <a:lnTo>
                  <a:pt x="19507" y="298094"/>
                </a:lnTo>
                <a:lnTo>
                  <a:pt x="25730" y="300088"/>
                </a:lnTo>
                <a:lnTo>
                  <a:pt x="39801" y="299466"/>
                </a:lnTo>
                <a:lnTo>
                  <a:pt x="40614" y="313258"/>
                </a:lnTo>
                <a:lnTo>
                  <a:pt x="39636" y="327050"/>
                </a:lnTo>
                <a:lnTo>
                  <a:pt x="35471" y="339813"/>
                </a:lnTo>
                <a:lnTo>
                  <a:pt x="26720" y="350520"/>
                </a:lnTo>
                <a:lnTo>
                  <a:pt x="17170" y="359905"/>
                </a:lnTo>
                <a:lnTo>
                  <a:pt x="11899" y="372478"/>
                </a:lnTo>
                <a:lnTo>
                  <a:pt x="13665" y="384086"/>
                </a:lnTo>
                <a:lnTo>
                  <a:pt x="25196" y="390525"/>
                </a:lnTo>
                <a:lnTo>
                  <a:pt x="10223" y="401916"/>
                </a:lnTo>
                <a:lnTo>
                  <a:pt x="2717" y="421017"/>
                </a:lnTo>
                <a:lnTo>
                  <a:pt x="5295" y="440677"/>
                </a:lnTo>
                <a:lnTo>
                  <a:pt x="20624" y="453771"/>
                </a:lnTo>
                <a:lnTo>
                  <a:pt x="4330" y="462445"/>
                </a:lnTo>
                <a:lnTo>
                  <a:pt x="0" y="476732"/>
                </a:lnTo>
                <a:lnTo>
                  <a:pt x="6743" y="490499"/>
                </a:lnTo>
                <a:lnTo>
                  <a:pt x="23672" y="497586"/>
                </a:lnTo>
                <a:lnTo>
                  <a:pt x="9499" y="511683"/>
                </a:lnTo>
                <a:lnTo>
                  <a:pt x="5003" y="529031"/>
                </a:lnTo>
                <a:lnTo>
                  <a:pt x="11455" y="544169"/>
                </a:lnTo>
                <a:lnTo>
                  <a:pt x="30149" y="551688"/>
                </a:lnTo>
                <a:lnTo>
                  <a:pt x="44767" y="550951"/>
                </a:lnTo>
                <a:lnTo>
                  <a:pt x="59321" y="548855"/>
                </a:lnTo>
                <a:lnTo>
                  <a:pt x="88315" y="543814"/>
                </a:lnTo>
                <a:lnTo>
                  <a:pt x="80378" y="551700"/>
                </a:lnTo>
                <a:lnTo>
                  <a:pt x="75425" y="561822"/>
                </a:lnTo>
                <a:lnTo>
                  <a:pt x="74561" y="572757"/>
                </a:lnTo>
                <a:lnTo>
                  <a:pt x="78917" y="583057"/>
                </a:lnTo>
                <a:lnTo>
                  <a:pt x="92748" y="592734"/>
                </a:lnTo>
                <a:lnTo>
                  <a:pt x="109296" y="594131"/>
                </a:lnTo>
                <a:lnTo>
                  <a:pt x="126555" y="590689"/>
                </a:lnTo>
                <a:lnTo>
                  <a:pt x="159334" y="580859"/>
                </a:lnTo>
                <a:lnTo>
                  <a:pt x="176517" y="575919"/>
                </a:lnTo>
                <a:lnTo>
                  <a:pt x="192544" y="568921"/>
                </a:lnTo>
                <a:lnTo>
                  <a:pt x="205917" y="557784"/>
                </a:lnTo>
                <a:lnTo>
                  <a:pt x="212013" y="544995"/>
                </a:lnTo>
                <a:lnTo>
                  <a:pt x="211226" y="531545"/>
                </a:lnTo>
                <a:lnTo>
                  <a:pt x="204038" y="520547"/>
                </a:lnTo>
                <a:lnTo>
                  <a:pt x="190931" y="515112"/>
                </a:lnTo>
                <a:lnTo>
                  <a:pt x="199542" y="508901"/>
                </a:lnTo>
                <a:lnTo>
                  <a:pt x="204927" y="500164"/>
                </a:lnTo>
                <a:lnTo>
                  <a:pt x="206641" y="490042"/>
                </a:lnTo>
                <a:lnTo>
                  <a:pt x="204266" y="479679"/>
                </a:lnTo>
                <a:lnTo>
                  <a:pt x="199631" y="472643"/>
                </a:lnTo>
                <a:lnTo>
                  <a:pt x="193179" y="467512"/>
                </a:lnTo>
                <a:lnTo>
                  <a:pt x="185432" y="464591"/>
                </a:lnTo>
                <a:lnTo>
                  <a:pt x="176961" y="464185"/>
                </a:lnTo>
                <a:lnTo>
                  <a:pt x="200279" y="457288"/>
                </a:lnTo>
                <a:lnTo>
                  <a:pt x="214122" y="443280"/>
                </a:lnTo>
                <a:lnTo>
                  <a:pt x="213410" y="427062"/>
                </a:lnTo>
                <a:lnTo>
                  <a:pt x="193090" y="413512"/>
                </a:lnTo>
                <a:lnTo>
                  <a:pt x="189026" y="412800"/>
                </a:lnTo>
                <a:lnTo>
                  <a:pt x="204089" y="409689"/>
                </a:lnTo>
                <a:lnTo>
                  <a:pt x="219925" y="398183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4850330" y="0"/>
            <a:ext cx="91440" cy="745490"/>
            <a:chOff x="4850330" y="0"/>
            <a:chExt cx="91440" cy="745490"/>
          </a:xfrm>
        </p:grpSpPr>
        <p:sp>
          <p:nvSpPr>
            <p:cNvPr id="4" name="object 4"/>
            <p:cNvSpPr/>
            <p:nvPr/>
          </p:nvSpPr>
          <p:spPr>
            <a:xfrm>
              <a:off x="4850330" y="550132"/>
              <a:ext cx="91385" cy="194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4892040" y="0"/>
              <a:ext cx="9525" cy="551815"/>
            </a:xfrm>
            <a:custGeom>
              <a:avLst/>
              <a:gdLst/>
              <a:ahLst/>
              <a:cxnLst/>
              <a:rect l="l" t="t" r="r" b="b"/>
              <a:pathLst>
                <a:path w="9525" h="551815">
                  <a:moveTo>
                    <a:pt x="9144" y="0"/>
                  </a:moveTo>
                  <a:lnTo>
                    <a:pt x="0" y="0"/>
                  </a:lnTo>
                  <a:lnTo>
                    <a:pt x="0" y="551688"/>
                  </a:lnTo>
                  <a:lnTo>
                    <a:pt x="9144" y="551688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E2EA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/>
          <p:nvPr/>
        </p:nvSpPr>
        <p:spPr>
          <a:xfrm>
            <a:off x="1449552" y="0"/>
            <a:ext cx="156845" cy="1169035"/>
          </a:xfrm>
          <a:custGeom>
            <a:avLst/>
            <a:gdLst/>
            <a:ahLst/>
            <a:cxnLst/>
            <a:rect l="l" t="t" r="r" b="b"/>
            <a:pathLst>
              <a:path w="156844" h="1169035">
                <a:moveTo>
                  <a:pt x="156705" y="922248"/>
                </a:moveTo>
                <a:lnTo>
                  <a:pt x="155448" y="877887"/>
                </a:lnTo>
                <a:lnTo>
                  <a:pt x="150444" y="843826"/>
                </a:lnTo>
                <a:lnTo>
                  <a:pt x="140195" y="822083"/>
                </a:lnTo>
                <a:lnTo>
                  <a:pt x="123215" y="814705"/>
                </a:lnTo>
                <a:lnTo>
                  <a:pt x="124307" y="792353"/>
                </a:lnTo>
                <a:lnTo>
                  <a:pt x="126961" y="761961"/>
                </a:lnTo>
                <a:lnTo>
                  <a:pt x="125031" y="735393"/>
                </a:lnTo>
                <a:lnTo>
                  <a:pt x="112420" y="724535"/>
                </a:lnTo>
                <a:lnTo>
                  <a:pt x="101371" y="709549"/>
                </a:lnTo>
                <a:lnTo>
                  <a:pt x="86639" y="705726"/>
                </a:lnTo>
                <a:lnTo>
                  <a:pt x="86639" y="0"/>
                </a:lnTo>
                <a:lnTo>
                  <a:pt x="77495" y="0"/>
                </a:lnTo>
                <a:lnTo>
                  <a:pt x="77495" y="704875"/>
                </a:lnTo>
                <a:lnTo>
                  <a:pt x="60604" y="709041"/>
                </a:lnTo>
                <a:lnTo>
                  <a:pt x="52349" y="725043"/>
                </a:lnTo>
                <a:lnTo>
                  <a:pt x="40093" y="735203"/>
                </a:lnTo>
                <a:lnTo>
                  <a:pt x="39039" y="765276"/>
                </a:lnTo>
                <a:lnTo>
                  <a:pt x="39560" y="797026"/>
                </a:lnTo>
                <a:lnTo>
                  <a:pt x="32029" y="812165"/>
                </a:lnTo>
                <a:lnTo>
                  <a:pt x="14046" y="824585"/>
                </a:lnTo>
                <a:lnTo>
                  <a:pt x="4140" y="856449"/>
                </a:lnTo>
                <a:lnTo>
                  <a:pt x="177" y="903541"/>
                </a:lnTo>
                <a:lnTo>
                  <a:pt x="0" y="961656"/>
                </a:lnTo>
                <a:lnTo>
                  <a:pt x="1460" y="1026541"/>
                </a:lnTo>
                <a:lnTo>
                  <a:pt x="2438" y="1093978"/>
                </a:lnTo>
                <a:lnTo>
                  <a:pt x="6210" y="1121029"/>
                </a:lnTo>
                <a:lnTo>
                  <a:pt x="18707" y="1144435"/>
                </a:lnTo>
                <a:lnTo>
                  <a:pt x="41592" y="1161313"/>
                </a:lnTo>
                <a:lnTo>
                  <a:pt x="76606" y="1168781"/>
                </a:lnTo>
                <a:lnTo>
                  <a:pt x="110832" y="1164640"/>
                </a:lnTo>
                <a:lnTo>
                  <a:pt x="134531" y="1150010"/>
                </a:lnTo>
                <a:lnTo>
                  <a:pt x="148336" y="1126731"/>
                </a:lnTo>
                <a:lnTo>
                  <a:pt x="152933" y="1096645"/>
                </a:lnTo>
                <a:lnTo>
                  <a:pt x="153949" y="1033665"/>
                </a:lnTo>
                <a:lnTo>
                  <a:pt x="155714" y="974852"/>
                </a:lnTo>
                <a:lnTo>
                  <a:pt x="156705" y="922248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392680" y="638555"/>
            <a:ext cx="99060" cy="104139"/>
          </a:xfrm>
          <a:custGeom>
            <a:avLst/>
            <a:gdLst/>
            <a:ahLst/>
            <a:cxnLst/>
            <a:rect l="l" t="t" r="r" b="b"/>
            <a:pathLst>
              <a:path w="99060" h="104140">
                <a:moveTo>
                  <a:pt x="31750" y="70104"/>
                </a:moveTo>
                <a:lnTo>
                  <a:pt x="22606" y="74193"/>
                </a:lnTo>
                <a:lnTo>
                  <a:pt x="12611" y="83400"/>
                </a:lnTo>
                <a:lnTo>
                  <a:pt x="5080" y="94348"/>
                </a:lnTo>
                <a:lnTo>
                  <a:pt x="3302" y="103632"/>
                </a:lnTo>
                <a:lnTo>
                  <a:pt x="12433" y="99555"/>
                </a:lnTo>
                <a:lnTo>
                  <a:pt x="22428" y="90347"/>
                </a:lnTo>
                <a:lnTo>
                  <a:pt x="29959" y="79400"/>
                </a:lnTo>
                <a:lnTo>
                  <a:pt x="31750" y="70104"/>
                </a:lnTo>
                <a:close/>
              </a:path>
              <a:path w="99060" h="104140">
                <a:moveTo>
                  <a:pt x="32004" y="31877"/>
                </a:moveTo>
                <a:lnTo>
                  <a:pt x="28409" y="22999"/>
                </a:lnTo>
                <a:lnTo>
                  <a:pt x="19761" y="13055"/>
                </a:lnTo>
                <a:lnTo>
                  <a:pt x="9232" y="5346"/>
                </a:lnTo>
                <a:lnTo>
                  <a:pt x="0" y="3175"/>
                </a:lnTo>
                <a:lnTo>
                  <a:pt x="3543" y="12065"/>
                </a:lnTo>
                <a:lnTo>
                  <a:pt x="12230" y="22009"/>
                </a:lnTo>
                <a:lnTo>
                  <a:pt x="22796" y="29718"/>
                </a:lnTo>
                <a:lnTo>
                  <a:pt x="32004" y="31877"/>
                </a:lnTo>
                <a:close/>
              </a:path>
              <a:path w="99060" h="104140">
                <a:moveTo>
                  <a:pt x="95758" y="0"/>
                </a:moveTo>
                <a:lnTo>
                  <a:pt x="87083" y="4089"/>
                </a:lnTo>
                <a:lnTo>
                  <a:pt x="77622" y="13296"/>
                </a:lnTo>
                <a:lnTo>
                  <a:pt x="70497" y="24244"/>
                </a:lnTo>
                <a:lnTo>
                  <a:pt x="68834" y="33528"/>
                </a:lnTo>
                <a:lnTo>
                  <a:pt x="77495" y="29438"/>
                </a:lnTo>
                <a:lnTo>
                  <a:pt x="86956" y="20193"/>
                </a:lnTo>
                <a:lnTo>
                  <a:pt x="94081" y="9245"/>
                </a:lnTo>
                <a:lnTo>
                  <a:pt x="95758" y="0"/>
                </a:lnTo>
                <a:close/>
              </a:path>
              <a:path w="99060" h="104140">
                <a:moveTo>
                  <a:pt x="99060" y="101981"/>
                </a:moveTo>
                <a:lnTo>
                  <a:pt x="95465" y="92659"/>
                </a:lnTo>
                <a:lnTo>
                  <a:pt x="86817" y="82207"/>
                </a:lnTo>
                <a:lnTo>
                  <a:pt x="76288" y="74091"/>
                </a:lnTo>
                <a:lnTo>
                  <a:pt x="67056" y="71755"/>
                </a:lnTo>
                <a:lnTo>
                  <a:pt x="70586" y="81114"/>
                </a:lnTo>
                <a:lnTo>
                  <a:pt x="79248" y="91592"/>
                </a:lnTo>
                <a:lnTo>
                  <a:pt x="89801" y="99707"/>
                </a:lnTo>
                <a:lnTo>
                  <a:pt x="99060" y="101981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497323" y="25907"/>
            <a:ext cx="15240" cy="40005"/>
          </a:xfrm>
          <a:custGeom>
            <a:avLst/>
            <a:gdLst/>
            <a:ahLst/>
            <a:cxnLst/>
            <a:rect l="l" t="t" r="r" b="b"/>
            <a:pathLst>
              <a:path w="15239" h="40005">
                <a:moveTo>
                  <a:pt x="7112" y="0"/>
                </a:moveTo>
                <a:lnTo>
                  <a:pt x="1912" y="7191"/>
                </a:lnTo>
                <a:lnTo>
                  <a:pt x="0" y="21050"/>
                </a:lnTo>
                <a:lnTo>
                  <a:pt x="1897" y="34289"/>
                </a:lnTo>
                <a:lnTo>
                  <a:pt x="8127" y="39624"/>
                </a:lnTo>
                <a:lnTo>
                  <a:pt x="13327" y="32414"/>
                </a:lnTo>
                <a:lnTo>
                  <a:pt x="15239" y="18526"/>
                </a:lnTo>
                <a:lnTo>
                  <a:pt x="13342" y="5280"/>
                </a:lnTo>
                <a:lnTo>
                  <a:pt x="7112" y="0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449699" y="56514"/>
            <a:ext cx="114935" cy="103505"/>
          </a:xfrm>
          <a:custGeom>
            <a:avLst/>
            <a:gdLst/>
            <a:ahLst/>
            <a:cxnLst/>
            <a:rect l="l" t="t" r="r" b="b"/>
            <a:pathLst>
              <a:path w="114935" h="103505">
                <a:moveTo>
                  <a:pt x="27432" y="14224"/>
                </a:moveTo>
                <a:lnTo>
                  <a:pt x="20904" y="9550"/>
                </a:lnTo>
                <a:lnTo>
                  <a:pt x="13944" y="3543"/>
                </a:lnTo>
                <a:lnTo>
                  <a:pt x="6870" y="0"/>
                </a:lnTo>
                <a:lnTo>
                  <a:pt x="0" y="2667"/>
                </a:lnTo>
                <a:lnTo>
                  <a:pt x="2133" y="13944"/>
                </a:lnTo>
                <a:lnTo>
                  <a:pt x="14757" y="23304"/>
                </a:lnTo>
                <a:lnTo>
                  <a:pt x="26847" y="25247"/>
                </a:lnTo>
                <a:lnTo>
                  <a:pt x="27432" y="14224"/>
                </a:lnTo>
                <a:close/>
              </a:path>
              <a:path w="114935" h="103505">
                <a:moveTo>
                  <a:pt x="31877" y="50038"/>
                </a:moveTo>
                <a:lnTo>
                  <a:pt x="22402" y="49707"/>
                </a:lnTo>
                <a:lnTo>
                  <a:pt x="9969" y="56921"/>
                </a:lnTo>
                <a:lnTo>
                  <a:pt x="2184" y="66814"/>
                </a:lnTo>
                <a:lnTo>
                  <a:pt x="6731" y="74549"/>
                </a:lnTo>
                <a:lnTo>
                  <a:pt x="14668" y="70497"/>
                </a:lnTo>
                <a:lnTo>
                  <a:pt x="23914" y="65201"/>
                </a:lnTo>
                <a:lnTo>
                  <a:pt x="30848" y="58458"/>
                </a:lnTo>
                <a:lnTo>
                  <a:pt x="31877" y="50038"/>
                </a:lnTo>
                <a:close/>
              </a:path>
              <a:path w="114935" h="103505">
                <a:moveTo>
                  <a:pt x="62865" y="82410"/>
                </a:moveTo>
                <a:lnTo>
                  <a:pt x="60960" y="69164"/>
                </a:lnTo>
                <a:lnTo>
                  <a:pt x="54737" y="63881"/>
                </a:lnTo>
                <a:lnTo>
                  <a:pt x="49530" y="71081"/>
                </a:lnTo>
                <a:lnTo>
                  <a:pt x="47625" y="84937"/>
                </a:lnTo>
                <a:lnTo>
                  <a:pt x="49517" y="98171"/>
                </a:lnTo>
                <a:lnTo>
                  <a:pt x="55753" y="103505"/>
                </a:lnTo>
                <a:lnTo>
                  <a:pt x="60947" y="96304"/>
                </a:lnTo>
                <a:lnTo>
                  <a:pt x="62865" y="82410"/>
                </a:lnTo>
                <a:close/>
              </a:path>
              <a:path w="114935" h="103505">
                <a:moveTo>
                  <a:pt x="114300" y="62103"/>
                </a:moveTo>
                <a:lnTo>
                  <a:pt x="106070" y="57518"/>
                </a:lnTo>
                <a:lnTo>
                  <a:pt x="97383" y="51295"/>
                </a:lnTo>
                <a:lnTo>
                  <a:pt x="88773" y="47345"/>
                </a:lnTo>
                <a:lnTo>
                  <a:pt x="80772" y="49530"/>
                </a:lnTo>
                <a:lnTo>
                  <a:pt x="83769" y="60629"/>
                </a:lnTo>
                <a:lnTo>
                  <a:pt x="98717" y="70256"/>
                </a:lnTo>
                <a:lnTo>
                  <a:pt x="113068" y="72669"/>
                </a:lnTo>
                <a:lnTo>
                  <a:pt x="114300" y="62103"/>
                </a:lnTo>
                <a:close/>
              </a:path>
              <a:path w="114935" h="103505">
                <a:moveTo>
                  <a:pt x="114554" y="2921"/>
                </a:moveTo>
                <a:lnTo>
                  <a:pt x="106743" y="25"/>
                </a:lnTo>
                <a:lnTo>
                  <a:pt x="97028" y="4140"/>
                </a:lnTo>
                <a:lnTo>
                  <a:pt x="87401" y="11290"/>
                </a:lnTo>
                <a:lnTo>
                  <a:pt x="79883" y="17526"/>
                </a:lnTo>
                <a:lnTo>
                  <a:pt x="84099" y="25692"/>
                </a:lnTo>
                <a:lnTo>
                  <a:pt x="96786" y="22186"/>
                </a:lnTo>
                <a:lnTo>
                  <a:pt x="109689" y="12687"/>
                </a:lnTo>
                <a:lnTo>
                  <a:pt x="114554" y="2921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4917106" y="1155953"/>
            <a:ext cx="12065" cy="43815"/>
          </a:xfrm>
          <a:custGeom>
            <a:avLst/>
            <a:gdLst/>
            <a:ahLst/>
            <a:cxnLst/>
            <a:rect l="l" t="t" r="r" b="b"/>
            <a:pathLst>
              <a:path w="12064" h="43815">
                <a:moveTo>
                  <a:pt x="3762" y="0"/>
                </a:moveTo>
                <a:lnTo>
                  <a:pt x="363" y="9177"/>
                </a:lnTo>
                <a:lnTo>
                  <a:pt x="0" y="22558"/>
                </a:lnTo>
                <a:lnTo>
                  <a:pt x="2565" y="35486"/>
                </a:lnTo>
                <a:lnTo>
                  <a:pt x="7953" y="43307"/>
                </a:lnTo>
                <a:lnTo>
                  <a:pt x="11334" y="34129"/>
                </a:lnTo>
                <a:lnTo>
                  <a:pt x="11668" y="20748"/>
                </a:lnTo>
                <a:lnTo>
                  <a:pt x="9096" y="7820"/>
                </a:lnTo>
                <a:lnTo>
                  <a:pt x="3762" y="0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4851400" y="1060195"/>
            <a:ext cx="139700" cy="76835"/>
          </a:xfrm>
          <a:custGeom>
            <a:avLst/>
            <a:gdLst/>
            <a:ahLst/>
            <a:cxnLst/>
            <a:rect l="l" t="t" r="r" b="b"/>
            <a:pathLst>
              <a:path w="139700" h="76834">
                <a:moveTo>
                  <a:pt x="43307" y="67691"/>
                </a:moveTo>
                <a:lnTo>
                  <a:pt x="34391" y="63868"/>
                </a:lnTo>
                <a:lnTo>
                  <a:pt x="21082" y="62788"/>
                </a:lnTo>
                <a:lnTo>
                  <a:pt x="8051" y="64643"/>
                </a:lnTo>
                <a:lnTo>
                  <a:pt x="0" y="69596"/>
                </a:lnTo>
                <a:lnTo>
                  <a:pt x="8902" y="73482"/>
                </a:lnTo>
                <a:lnTo>
                  <a:pt x="22225" y="74549"/>
                </a:lnTo>
                <a:lnTo>
                  <a:pt x="35242" y="72669"/>
                </a:lnTo>
                <a:lnTo>
                  <a:pt x="43307" y="67691"/>
                </a:lnTo>
                <a:close/>
              </a:path>
              <a:path w="139700" h="76834">
                <a:moveTo>
                  <a:pt x="73685" y="20637"/>
                </a:moveTo>
                <a:lnTo>
                  <a:pt x="71120" y="7759"/>
                </a:lnTo>
                <a:lnTo>
                  <a:pt x="65786" y="0"/>
                </a:lnTo>
                <a:lnTo>
                  <a:pt x="62331" y="9131"/>
                </a:lnTo>
                <a:lnTo>
                  <a:pt x="61976" y="22504"/>
                </a:lnTo>
                <a:lnTo>
                  <a:pt x="64566" y="35420"/>
                </a:lnTo>
                <a:lnTo>
                  <a:pt x="69977" y="43180"/>
                </a:lnTo>
                <a:lnTo>
                  <a:pt x="73355" y="34010"/>
                </a:lnTo>
                <a:lnTo>
                  <a:pt x="73685" y="20637"/>
                </a:lnTo>
                <a:close/>
              </a:path>
              <a:path w="139700" h="76834">
                <a:moveTo>
                  <a:pt x="139319" y="69469"/>
                </a:moveTo>
                <a:lnTo>
                  <a:pt x="130352" y="65570"/>
                </a:lnTo>
                <a:lnTo>
                  <a:pt x="117030" y="64452"/>
                </a:lnTo>
                <a:lnTo>
                  <a:pt x="103987" y="66294"/>
                </a:lnTo>
                <a:lnTo>
                  <a:pt x="95885" y="71247"/>
                </a:lnTo>
                <a:lnTo>
                  <a:pt x="104863" y="75133"/>
                </a:lnTo>
                <a:lnTo>
                  <a:pt x="118211" y="76225"/>
                </a:lnTo>
                <a:lnTo>
                  <a:pt x="131254" y="74383"/>
                </a:lnTo>
                <a:lnTo>
                  <a:pt x="139319" y="69469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2" name="object 12"/>
          <p:cNvGrpSpPr/>
          <p:nvPr/>
        </p:nvGrpSpPr>
        <p:grpSpPr>
          <a:xfrm>
            <a:off x="1552955" y="0"/>
            <a:ext cx="571500" cy="1286510"/>
            <a:chOff x="1552955" y="0"/>
            <a:chExt cx="571500" cy="1286510"/>
          </a:xfrm>
        </p:grpSpPr>
        <p:sp>
          <p:nvSpPr>
            <p:cNvPr id="13" name="object 13"/>
            <p:cNvSpPr/>
            <p:nvPr/>
          </p:nvSpPr>
          <p:spPr>
            <a:xfrm>
              <a:off x="1552956" y="714755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571500" y="285750"/>
                  </a:moveTo>
                  <a:lnTo>
                    <a:pt x="567753" y="239395"/>
                  </a:lnTo>
                  <a:lnTo>
                    <a:pt x="556933" y="195414"/>
                  </a:lnTo>
                  <a:lnTo>
                    <a:pt x="539610" y="154419"/>
                  </a:lnTo>
                  <a:lnTo>
                    <a:pt x="516369" y="116979"/>
                  </a:lnTo>
                  <a:lnTo>
                    <a:pt x="487819" y="83680"/>
                  </a:lnTo>
                  <a:lnTo>
                    <a:pt x="454520" y="55130"/>
                  </a:lnTo>
                  <a:lnTo>
                    <a:pt x="417080" y="31889"/>
                  </a:lnTo>
                  <a:lnTo>
                    <a:pt x="376085" y="14566"/>
                  </a:lnTo>
                  <a:lnTo>
                    <a:pt x="332105" y="3746"/>
                  </a:lnTo>
                  <a:lnTo>
                    <a:pt x="285750" y="0"/>
                  </a:lnTo>
                  <a:lnTo>
                    <a:pt x="239382" y="3746"/>
                  </a:lnTo>
                  <a:lnTo>
                    <a:pt x="195402" y="14566"/>
                  </a:lnTo>
                  <a:lnTo>
                    <a:pt x="154406" y="31889"/>
                  </a:lnTo>
                  <a:lnTo>
                    <a:pt x="116967" y="55130"/>
                  </a:lnTo>
                  <a:lnTo>
                    <a:pt x="83667" y="83680"/>
                  </a:lnTo>
                  <a:lnTo>
                    <a:pt x="55118" y="116979"/>
                  </a:lnTo>
                  <a:lnTo>
                    <a:pt x="31877" y="154419"/>
                  </a:lnTo>
                  <a:lnTo>
                    <a:pt x="14554" y="195414"/>
                  </a:lnTo>
                  <a:lnTo>
                    <a:pt x="3733" y="239395"/>
                  </a:lnTo>
                  <a:lnTo>
                    <a:pt x="0" y="285750"/>
                  </a:lnTo>
                  <a:lnTo>
                    <a:pt x="3733" y="332117"/>
                  </a:lnTo>
                  <a:lnTo>
                    <a:pt x="14554" y="376097"/>
                  </a:lnTo>
                  <a:lnTo>
                    <a:pt x="31877" y="417093"/>
                  </a:lnTo>
                  <a:lnTo>
                    <a:pt x="55118" y="454533"/>
                  </a:lnTo>
                  <a:lnTo>
                    <a:pt x="83667" y="487832"/>
                  </a:lnTo>
                  <a:lnTo>
                    <a:pt x="116967" y="516382"/>
                  </a:lnTo>
                  <a:lnTo>
                    <a:pt x="154406" y="539623"/>
                  </a:lnTo>
                  <a:lnTo>
                    <a:pt x="195402" y="556945"/>
                  </a:lnTo>
                  <a:lnTo>
                    <a:pt x="239382" y="567766"/>
                  </a:lnTo>
                  <a:lnTo>
                    <a:pt x="285750" y="571500"/>
                  </a:lnTo>
                  <a:lnTo>
                    <a:pt x="332105" y="567766"/>
                  </a:lnTo>
                  <a:lnTo>
                    <a:pt x="376085" y="556945"/>
                  </a:lnTo>
                  <a:lnTo>
                    <a:pt x="417080" y="539623"/>
                  </a:lnTo>
                  <a:lnTo>
                    <a:pt x="454520" y="516382"/>
                  </a:lnTo>
                  <a:lnTo>
                    <a:pt x="487819" y="487832"/>
                  </a:lnTo>
                  <a:lnTo>
                    <a:pt x="516369" y="454533"/>
                  </a:lnTo>
                  <a:lnTo>
                    <a:pt x="539610" y="417093"/>
                  </a:lnTo>
                  <a:lnTo>
                    <a:pt x="556933" y="376097"/>
                  </a:lnTo>
                  <a:lnTo>
                    <a:pt x="567753" y="332117"/>
                  </a:lnTo>
                  <a:lnTo>
                    <a:pt x="571500" y="285750"/>
                  </a:lnTo>
                  <a:close/>
                </a:path>
              </a:pathLst>
            </a:custGeom>
            <a:solidFill>
              <a:srgbClr val="FFDE00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787721" y="644715"/>
              <a:ext cx="121247" cy="1233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718026" y="768173"/>
              <a:ext cx="264795" cy="355600"/>
            </a:xfrm>
            <a:custGeom>
              <a:avLst/>
              <a:gdLst/>
              <a:ahLst/>
              <a:cxnLst/>
              <a:rect l="l" t="t" r="r" b="b"/>
              <a:pathLst>
                <a:path w="264794" h="355600">
                  <a:moveTo>
                    <a:pt x="129632" y="0"/>
                  </a:moveTo>
                  <a:lnTo>
                    <a:pt x="71808" y="7881"/>
                  </a:lnTo>
                  <a:lnTo>
                    <a:pt x="54343" y="61049"/>
                  </a:lnTo>
                  <a:lnTo>
                    <a:pt x="46546" y="94654"/>
                  </a:lnTo>
                  <a:lnTo>
                    <a:pt x="29239" y="138225"/>
                  </a:lnTo>
                  <a:lnTo>
                    <a:pt x="8947" y="185957"/>
                  </a:lnTo>
                  <a:lnTo>
                    <a:pt x="0" y="230456"/>
                  </a:lnTo>
                  <a:lnTo>
                    <a:pt x="2407" y="270310"/>
                  </a:lnTo>
                  <a:lnTo>
                    <a:pt x="41321" y="330430"/>
                  </a:lnTo>
                  <a:lnTo>
                    <a:pt x="77845" y="347871"/>
                  </a:lnTo>
                  <a:lnTo>
                    <a:pt x="125759" y="355014"/>
                  </a:lnTo>
                  <a:lnTo>
                    <a:pt x="173940" y="346814"/>
                  </a:lnTo>
                  <a:lnTo>
                    <a:pt x="213151" y="330081"/>
                  </a:lnTo>
                  <a:lnTo>
                    <a:pt x="242155" y="305349"/>
                  </a:lnTo>
                  <a:lnTo>
                    <a:pt x="259711" y="273149"/>
                  </a:lnTo>
                  <a:lnTo>
                    <a:pt x="264580" y="234016"/>
                  </a:lnTo>
                  <a:lnTo>
                    <a:pt x="255521" y="188483"/>
                  </a:lnTo>
                  <a:lnTo>
                    <a:pt x="231296" y="137082"/>
                  </a:lnTo>
                  <a:lnTo>
                    <a:pt x="217882" y="101857"/>
                  </a:lnTo>
                  <a:lnTo>
                    <a:pt x="211230" y="64263"/>
                  </a:lnTo>
                  <a:lnTo>
                    <a:pt x="203721" y="28979"/>
                  </a:lnTo>
                  <a:lnTo>
                    <a:pt x="187735" y="684"/>
                  </a:lnTo>
                  <a:lnTo>
                    <a:pt x="129632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708416" y="0"/>
              <a:ext cx="278130" cy="1130935"/>
            </a:xfrm>
            <a:custGeom>
              <a:avLst/>
              <a:gdLst/>
              <a:ahLst/>
              <a:cxnLst/>
              <a:rect l="l" t="t" r="r" b="b"/>
              <a:pathLst>
                <a:path w="278130" h="1130935">
                  <a:moveTo>
                    <a:pt x="278130" y="993368"/>
                  </a:moveTo>
                  <a:lnTo>
                    <a:pt x="268300" y="949337"/>
                  </a:lnTo>
                  <a:lnTo>
                    <a:pt x="267919" y="948537"/>
                  </a:lnTo>
                  <a:lnTo>
                    <a:pt x="267919" y="999109"/>
                  </a:lnTo>
                  <a:lnTo>
                    <a:pt x="266204" y="1036599"/>
                  </a:lnTo>
                  <a:lnTo>
                    <a:pt x="248424" y="1071130"/>
                  </a:lnTo>
                  <a:lnTo>
                    <a:pt x="209664" y="1101725"/>
                  </a:lnTo>
                  <a:lnTo>
                    <a:pt x="209537" y="1101852"/>
                  </a:lnTo>
                  <a:lnTo>
                    <a:pt x="170865" y="1115758"/>
                  </a:lnTo>
                  <a:lnTo>
                    <a:pt x="132715" y="1118857"/>
                  </a:lnTo>
                  <a:lnTo>
                    <a:pt x="96888" y="1112304"/>
                  </a:lnTo>
                  <a:lnTo>
                    <a:pt x="65189" y="1097241"/>
                  </a:lnTo>
                  <a:lnTo>
                    <a:pt x="39458" y="1074813"/>
                  </a:lnTo>
                  <a:lnTo>
                    <a:pt x="21488" y="1046162"/>
                  </a:lnTo>
                  <a:lnTo>
                    <a:pt x="13106" y="1012431"/>
                  </a:lnTo>
                  <a:lnTo>
                    <a:pt x="16027" y="975995"/>
                  </a:lnTo>
                  <a:lnTo>
                    <a:pt x="16141" y="974725"/>
                  </a:lnTo>
                  <a:lnTo>
                    <a:pt x="32372" y="934339"/>
                  </a:lnTo>
                  <a:lnTo>
                    <a:pt x="43154" y="911085"/>
                  </a:lnTo>
                  <a:lnTo>
                    <a:pt x="53860" y="887704"/>
                  </a:lnTo>
                  <a:lnTo>
                    <a:pt x="63195" y="863803"/>
                  </a:lnTo>
                  <a:lnTo>
                    <a:pt x="69837" y="838962"/>
                  </a:lnTo>
                  <a:lnTo>
                    <a:pt x="72301" y="809980"/>
                  </a:lnTo>
                  <a:lnTo>
                    <a:pt x="78879" y="786930"/>
                  </a:lnTo>
                  <a:lnTo>
                    <a:pt x="94945" y="773633"/>
                  </a:lnTo>
                  <a:lnTo>
                    <a:pt x="125844" y="773938"/>
                  </a:lnTo>
                  <a:lnTo>
                    <a:pt x="130479" y="808482"/>
                  </a:lnTo>
                  <a:lnTo>
                    <a:pt x="130581" y="811072"/>
                  </a:lnTo>
                  <a:lnTo>
                    <a:pt x="129857" y="845426"/>
                  </a:lnTo>
                  <a:lnTo>
                    <a:pt x="122643" y="880541"/>
                  </a:lnTo>
                  <a:lnTo>
                    <a:pt x="108064" y="913765"/>
                  </a:lnTo>
                  <a:lnTo>
                    <a:pt x="99110" y="927608"/>
                  </a:lnTo>
                  <a:lnTo>
                    <a:pt x="89776" y="942721"/>
                  </a:lnTo>
                  <a:lnTo>
                    <a:pt x="84480" y="958672"/>
                  </a:lnTo>
                  <a:lnTo>
                    <a:pt x="87871" y="974725"/>
                  </a:lnTo>
                  <a:lnTo>
                    <a:pt x="98501" y="984211"/>
                  </a:lnTo>
                  <a:lnTo>
                    <a:pt x="112141" y="986790"/>
                  </a:lnTo>
                  <a:lnTo>
                    <a:pt x="126276" y="983665"/>
                  </a:lnTo>
                  <a:lnTo>
                    <a:pt x="138417" y="975995"/>
                  </a:lnTo>
                  <a:lnTo>
                    <a:pt x="162179" y="988949"/>
                  </a:lnTo>
                  <a:lnTo>
                    <a:pt x="186245" y="983411"/>
                  </a:lnTo>
                  <a:lnTo>
                    <a:pt x="190182" y="978623"/>
                  </a:lnTo>
                  <a:lnTo>
                    <a:pt x="201752" y="964514"/>
                  </a:lnTo>
                  <a:lnTo>
                    <a:pt x="199885" y="937387"/>
                  </a:lnTo>
                  <a:lnTo>
                    <a:pt x="192595" y="920140"/>
                  </a:lnTo>
                  <a:lnTo>
                    <a:pt x="192595" y="951928"/>
                  </a:lnTo>
                  <a:lnTo>
                    <a:pt x="186804" y="971016"/>
                  </a:lnTo>
                  <a:lnTo>
                    <a:pt x="170522" y="978623"/>
                  </a:lnTo>
                  <a:lnTo>
                    <a:pt x="164515" y="975995"/>
                  </a:lnTo>
                  <a:lnTo>
                    <a:pt x="162140" y="974966"/>
                  </a:lnTo>
                  <a:lnTo>
                    <a:pt x="147307" y="968502"/>
                  </a:lnTo>
                  <a:lnTo>
                    <a:pt x="153149" y="962787"/>
                  </a:lnTo>
                  <a:lnTo>
                    <a:pt x="154787" y="960501"/>
                  </a:lnTo>
                  <a:lnTo>
                    <a:pt x="157975" y="956056"/>
                  </a:lnTo>
                  <a:lnTo>
                    <a:pt x="161404" y="948563"/>
                  </a:lnTo>
                  <a:lnTo>
                    <a:pt x="161658" y="948690"/>
                  </a:lnTo>
                  <a:lnTo>
                    <a:pt x="161632" y="948563"/>
                  </a:lnTo>
                  <a:lnTo>
                    <a:pt x="159296" y="933538"/>
                  </a:lnTo>
                  <a:lnTo>
                    <a:pt x="157975" y="925068"/>
                  </a:lnTo>
                  <a:lnTo>
                    <a:pt x="152971" y="924826"/>
                  </a:lnTo>
                  <a:lnTo>
                    <a:pt x="152971" y="942822"/>
                  </a:lnTo>
                  <a:lnTo>
                    <a:pt x="149987" y="949159"/>
                  </a:lnTo>
                  <a:lnTo>
                    <a:pt x="145313" y="955040"/>
                  </a:lnTo>
                  <a:lnTo>
                    <a:pt x="140741" y="960323"/>
                  </a:lnTo>
                  <a:lnTo>
                    <a:pt x="136601" y="950950"/>
                  </a:lnTo>
                  <a:lnTo>
                    <a:pt x="137375" y="940219"/>
                  </a:lnTo>
                  <a:lnTo>
                    <a:pt x="142811" y="933538"/>
                  </a:lnTo>
                  <a:lnTo>
                    <a:pt x="152514" y="936117"/>
                  </a:lnTo>
                  <a:lnTo>
                    <a:pt x="152971" y="942822"/>
                  </a:lnTo>
                  <a:lnTo>
                    <a:pt x="152971" y="924826"/>
                  </a:lnTo>
                  <a:lnTo>
                    <a:pt x="140284" y="924179"/>
                  </a:lnTo>
                  <a:lnTo>
                    <a:pt x="125971" y="940447"/>
                  </a:lnTo>
                  <a:lnTo>
                    <a:pt x="132448" y="968248"/>
                  </a:lnTo>
                  <a:lnTo>
                    <a:pt x="120713" y="974902"/>
                  </a:lnTo>
                  <a:lnTo>
                    <a:pt x="107391" y="974966"/>
                  </a:lnTo>
                  <a:lnTo>
                    <a:pt x="97548" y="968349"/>
                  </a:lnTo>
                  <a:lnTo>
                    <a:pt x="96253" y="954913"/>
                  </a:lnTo>
                  <a:lnTo>
                    <a:pt x="102590" y="941641"/>
                  </a:lnTo>
                  <a:lnTo>
                    <a:pt x="118465" y="916571"/>
                  </a:lnTo>
                  <a:lnTo>
                    <a:pt x="124955" y="903224"/>
                  </a:lnTo>
                  <a:lnTo>
                    <a:pt x="135724" y="872604"/>
                  </a:lnTo>
                  <a:lnTo>
                    <a:pt x="141338" y="840790"/>
                  </a:lnTo>
                  <a:lnTo>
                    <a:pt x="141706" y="808482"/>
                  </a:lnTo>
                  <a:lnTo>
                    <a:pt x="136766" y="776351"/>
                  </a:lnTo>
                  <a:lnTo>
                    <a:pt x="140449" y="777494"/>
                  </a:lnTo>
                  <a:lnTo>
                    <a:pt x="144513" y="777367"/>
                  </a:lnTo>
                  <a:lnTo>
                    <a:pt x="146964" y="776351"/>
                  </a:lnTo>
                  <a:lnTo>
                    <a:pt x="148196" y="775843"/>
                  </a:lnTo>
                  <a:lnTo>
                    <a:pt x="147828" y="815301"/>
                  </a:lnTo>
                  <a:lnTo>
                    <a:pt x="155575" y="853871"/>
                  </a:lnTo>
                  <a:lnTo>
                    <a:pt x="168668" y="891387"/>
                  </a:lnTo>
                  <a:lnTo>
                    <a:pt x="184391" y="927608"/>
                  </a:lnTo>
                  <a:lnTo>
                    <a:pt x="192595" y="951928"/>
                  </a:lnTo>
                  <a:lnTo>
                    <a:pt x="192595" y="920140"/>
                  </a:lnTo>
                  <a:lnTo>
                    <a:pt x="183235" y="897991"/>
                  </a:lnTo>
                  <a:lnTo>
                    <a:pt x="167843" y="857732"/>
                  </a:lnTo>
                  <a:lnTo>
                    <a:pt x="158127" y="816381"/>
                  </a:lnTo>
                  <a:lnTo>
                    <a:pt x="158457" y="775843"/>
                  </a:lnTo>
                  <a:lnTo>
                    <a:pt x="158483" y="773684"/>
                  </a:lnTo>
                  <a:lnTo>
                    <a:pt x="188201" y="774065"/>
                  </a:lnTo>
                  <a:lnTo>
                    <a:pt x="203644" y="787958"/>
                  </a:lnTo>
                  <a:lnTo>
                    <a:pt x="209969" y="811072"/>
                  </a:lnTo>
                  <a:lnTo>
                    <a:pt x="212331" y="839089"/>
                  </a:lnTo>
                  <a:lnTo>
                    <a:pt x="225767" y="878649"/>
                  </a:lnTo>
                  <a:lnTo>
                    <a:pt x="242785" y="919149"/>
                  </a:lnTo>
                  <a:lnTo>
                    <a:pt x="258470" y="959637"/>
                  </a:lnTo>
                  <a:lnTo>
                    <a:pt x="267919" y="999109"/>
                  </a:lnTo>
                  <a:lnTo>
                    <a:pt x="267919" y="948537"/>
                  </a:lnTo>
                  <a:lnTo>
                    <a:pt x="247256" y="904494"/>
                  </a:lnTo>
                  <a:lnTo>
                    <a:pt x="229717" y="863676"/>
                  </a:lnTo>
                  <a:lnTo>
                    <a:pt x="222554" y="823391"/>
                  </a:lnTo>
                  <a:lnTo>
                    <a:pt x="215569" y="789470"/>
                  </a:lnTo>
                  <a:lnTo>
                    <a:pt x="203263" y="773684"/>
                  </a:lnTo>
                  <a:lnTo>
                    <a:pt x="198615" y="767715"/>
                  </a:lnTo>
                  <a:lnTo>
                    <a:pt x="199199" y="763397"/>
                  </a:lnTo>
                  <a:lnTo>
                    <a:pt x="201803" y="744169"/>
                  </a:lnTo>
                  <a:lnTo>
                    <a:pt x="202234" y="736727"/>
                  </a:lnTo>
                  <a:lnTo>
                    <a:pt x="203098" y="722122"/>
                  </a:lnTo>
                  <a:lnTo>
                    <a:pt x="202996" y="708660"/>
                  </a:lnTo>
                  <a:lnTo>
                    <a:pt x="202933" y="704469"/>
                  </a:lnTo>
                  <a:lnTo>
                    <a:pt x="202806" y="696734"/>
                  </a:lnTo>
                  <a:lnTo>
                    <a:pt x="201269" y="679958"/>
                  </a:lnTo>
                  <a:lnTo>
                    <a:pt x="201193" y="679170"/>
                  </a:lnTo>
                  <a:lnTo>
                    <a:pt x="200647" y="673100"/>
                  </a:lnTo>
                  <a:lnTo>
                    <a:pt x="199974" y="670433"/>
                  </a:lnTo>
                  <a:lnTo>
                    <a:pt x="198742" y="665480"/>
                  </a:lnTo>
                  <a:lnTo>
                    <a:pt x="192773" y="668464"/>
                  </a:lnTo>
                  <a:lnTo>
                    <a:pt x="192773" y="722122"/>
                  </a:lnTo>
                  <a:lnTo>
                    <a:pt x="192646" y="725932"/>
                  </a:lnTo>
                  <a:lnTo>
                    <a:pt x="191884" y="726097"/>
                  </a:lnTo>
                  <a:lnTo>
                    <a:pt x="191884" y="736727"/>
                  </a:lnTo>
                  <a:lnTo>
                    <a:pt x="191325" y="743419"/>
                  </a:lnTo>
                  <a:lnTo>
                    <a:pt x="190639" y="750112"/>
                  </a:lnTo>
                  <a:lnTo>
                    <a:pt x="189801" y="756793"/>
                  </a:lnTo>
                  <a:lnTo>
                    <a:pt x="188836" y="763397"/>
                  </a:lnTo>
                  <a:lnTo>
                    <a:pt x="187617" y="763270"/>
                  </a:lnTo>
                  <a:lnTo>
                    <a:pt x="171488" y="761580"/>
                  </a:lnTo>
                  <a:lnTo>
                    <a:pt x="142392" y="760818"/>
                  </a:lnTo>
                  <a:lnTo>
                    <a:pt x="112801" y="761314"/>
                  </a:lnTo>
                  <a:lnTo>
                    <a:pt x="93967" y="763270"/>
                  </a:lnTo>
                  <a:lnTo>
                    <a:pt x="93967" y="762127"/>
                  </a:lnTo>
                  <a:lnTo>
                    <a:pt x="142544" y="747864"/>
                  </a:lnTo>
                  <a:lnTo>
                    <a:pt x="191884" y="736727"/>
                  </a:lnTo>
                  <a:lnTo>
                    <a:pt x="191884" y="726097"/>
                  </a:lnTo>
                  <a:lnTo>
                    <a:pt x="167373" y="731126"/>
                  </a:lnTo>
                  <a:lnTo>
                    <a:pt x="142290" y="737158"/>
                  </a:lnTo>
                  <a:lnTo>
                    <a:pt x="117386" y="744029"/>
                  </a:lnTo>
                  <a:lnTo>
                    <a:pt x="92697" y="751713"/>
                  </a:lnTo>
                  <a:lnTo>
                    <a:pt x="90411" y="732917"/>
                  </a:lnTo>
                  <a:lnTo>
                    <a:pt x="116243" y="726859"/>
                  </a:lnTo>
                  <a:lnTo>
                    <a:pt x="134137" y="722122"/>
                  </a:lnTo>
                  <a:lnTo>
                    <a:pt x="141909" y="720077"/>
                  </a:lnTo>
                  <a:lnTo>
                    <a:pt x="167373" y="712622"/>
                  </a:lnTo>
                  <a:lnTo>
                    <a:pt x="192646" y="704469"/>
                  </a:lnTo>
                  <a:lnTo>
                    <a:pt x="192773" y="722122"/>
                  </a:lnTo>
                  <a:lnTo>
                    <a:pt x="192773" y="668464"/>
                  </a:lnTo>
                  <a:lnTo>
                    <a:pt x="191757" y="668972"/>
                  </a:lnTo>
                  <a:lnTo>
                    <a:pt x="191757" y="693674"/>
                  </a:lnTo>
                  <a:lnTo>
                    <a:pt x="166319" y="701751"/>
                  </a:lnTo>
                  <a:lnTo>
                    <a:pt x="140716" y="709193"/>
                  </a:lnTo>
                  <a:lnTo>
                    <a:pt x="114935" y="715987"/>
                  </a:lnTo>
                  <a:lnTo>
                    <a:pt x="89014" y="722122"/>
                  </a:lnTo>
                  <a:lnTo>
                    <a:pt x="88506" y="717677"/>
                  </a:lnTo>
                  <a:lnTo>
                    <a:pt x="88125" y="713105"/>
                  </a:lnTo>
                  <a:lnTo>
                    <a:pt x="87871" y="708660"/>
                  </a:lnTo>
                  <a:lnTo>
                    <a:pt x="111074" y="704773"/>
                  </a:lnTo>
                  <a:lnTo>
                    <a:pt x="133756" y="698652"/>
                  </a:lnTo>
                  <a:lnTo>
                    <a:pt x="135483" y="697992"/>
                  </a:lnTo>
                  <a:lnTo>
                    <a:pt x="155752" y="690359"/>
                  </a:lnTo>
                  <a:lnTo>
                    <a:pt x="176898" y="679958"/>
                  </a:lnTo>
                  <a:lnTo>
                    <a:pt x="190614" y="679958"/>
                  </a:lnTo>
                  <a:lnTo>
                    <a:pt x="190995" y="684530"/>
                  </a:lnTo>
                  <a:lnTo>
                    <a:pt x="191503" y="689102"/>
                  </a:lnTo>
                  <a:lnTo>
                    <a:pt x="191757" y="693674"/>
                  </a:lnTo>
                  <a:lnTo>
                    <a:pt x="191757" y="668972"/>
                  </a:lnTo>
                  <a:lnTo>
                    <a:pt x="188836" y="670433"/>
                  </a:lnTo>
                  <a:lnTo>
                    <a:pt x="183121" y="669290"/>
                  </a:lnTo>
                  <a:lnTo>
                    <a:pt x="183032" y="669150"/>
                  </a:lnTo>
                  <a:lnTo>
                    <a:pt x="172453" y="651624"/>
                  </a:lnTo>
                  <a:lnTo>
                    <a:pt x="172453" y="669036"/>
                  </a:lnTo>
                  <a:lnTo>
                    <a:pt x="153530" y="669086"/>
                  </a:lnTo>
                  <a:lnTo>
                    <a:pt x="153530" y="679958"/>
                  </a:lnTo>
                  <a:lnTo>
                    <a:pt x="137490" y="686295"/>
                  </a:lnTo>
                  <a:lnTo>
                    <a:pt x="121031" y="691413"/>
                  </a:lnTo>
                  <a:lnTo>
                    <a:pt x="104216" y="695299"/>
                  </a:lnTo>
                  <a:lnTo>
                    <a:pt x="87109" y="697992"/>
                  </a:lnTo>
                  <a:lnTo>
                    <a:pt x="87363" y="693039"/>
                  </a:lnTo>
                  <a:lnTo>
                    <a:pt x="85966" y="687832"/>
                  </a:lnTo>
                  <a:lnTo>
                    <a:pt x="87744" y="683133"/>
                  </a:lnTo>
                  <a:lnTo>
                    <a:pt x="87617" y="683133"/>
                  </a:lnTo>
                  <a:lnTo>
                    <a:pt x="102679" y="679323"/>
                  </a:lnTo>
                  <a:lnTo>
                    <a:pt x="121716" y="679297"/>
                  </a:lnTo>
                  <a:lnTo>
                    <a:pt x="137096" y="680212"/>
                  </a:lnTo>
                  <a:lnTo>
                    <a:pt x="153530" y="679958"/>
                  </a:lnTo>
                  <a:lnTo>
                    <a:pt x="153530" y="669086"/>
                  </a:lnTo>
                  <a:lnTo>
                    <a:pt x="122440" y="669150"/>
                  </a:lnTo>
                  <a:lnTo>
                    <a:pt x="105778" y="669036"/>
                  </a:lnTo>
                  <a:lnTo>
                    <a:pt x="105905" y="668909"/>
                  </a:lnTo>
                  <a:lnTo>
                    <a:pt x="105905" y="668782"/>
                  </a:lnTo>
                  <a:lnTo>
                    <a:pt x="105778" y="668782"/>
                  </a:lnTo>
                  <a:lnTo>
                    <a:pt x="116332" y="655523"/>
                  </a:lnTo>
                  <a:lnTo>
                    <a:pt x="139115" y="651154"/>
                  </a:lnTo>
                  <a:lnTo>
                    <a:pt x="161886" y="655662"/>
                  </a:lnTo>
                  <a:lnTo>
                    <a:pt x="172453" y="669036"/>
                  </a:lnTo>
                  <a:lnTo>
                    <a:pt x="172453" y="651624"/>
                  </a:lnTo>
                  <a:lnTo>
                    <a:pt x="172173" y="651154"/>
                  </a:lnTo>
                  <a:lnTo>
                    <a:pt x="169786" y="647166"/>
                  </a:lnTo>
                  <a:lnTo>
                    <a:pt x="146291" y="641591"/>
                  </a:lnTo>
                  <a:lnTo>
                    <a:pt x="146291" y="0"/>
                  </a:lnTo>
                  <a:lnTo>
                    <a:pt x="135623" y="0"/>
                  </a:lnTo>
                  <a:lnTo>
                    <a:pt x="135623" y="641223"/>
                  </a:lnTo>
                  <a:lnTo>
                    <a:pt x="109969" y="647636"/>
                  </a:lnTo>
                  <a:lnTo>
                    <a:pt x="95491" y="669290"/>
                  </a:lnTo>
                  <a:lnTo>
                    <a:pt x="78320" y="682193"/>
                  </a:lnTo>
                  <a:lnTo>
                    <a:pt x="76174" y="710285"/>
                  </a:lnTo>
                  <a:lnTo>
                    <a:pt x="80810" y="742518"/>
                  </a:lnTo>
                  <a:lnTo>
                    <a:pt x="83934" y="767842"/>
                  </a:lnTo>
                  <a:lnTo>
                    <a:pt x="71539" y="778548"/>
                  </a:lnTo>
                  <a:lnTo>
                    <a:pt x="64897" y="793013"/>
                  </a:lnTo>
                  <a:lnTo>
                    <a:pt x="62090" y="809409"/>
                  </a:lnTo>
                  <a:lnTo>
                    <a:pt x="61201" y="825881"/>
                  </a:lnTo>
                  <a:lnTo>
                    <a:pt x="57746" y="846556"/>
                  </a:lnTo>
                  <a:lnTo>
                    <a:pt x="52209" y="866698"/>
                  </a:lnTo>
                  <a:lnTo>
                    <a:pt x="44627" y="886167"/>
                  </a:lnTo>
                  <a:lnTo>
                    <a:pt x="35039" y="904748"/>
                  </a:lnTo>
                  <a:lnTo>
                    <a:pt x="8636" y="963637"/>
                  </a:lnTo>
                  <a:lnTo>
                    <a:pt x="0" y="1011745"/>
                  </a:lnTo>
                  <a:lnTo>
                    <a:pt x="5676" y="1050086"/>
                  </a:lnTo>
                  <a:lnTo>
                    <a:pt x="22275" y="1079639"/>
                  </a:lnTo>
                  <a:lnTo>
                    <a:pt x="74549" y="1116418"/>
                  </a:lnTo>
                  <a:lnTo>
                    <a:pt x="129438" y="1130058"/>
                  </a:lnTo>
                  <a:lnTo>
                    <a:pt x="149339" y="1130681"/>
                  </a:lnTo>
                  <a:lnTo>
                    <a:pt x="199758" y="1120978"/>
                  </a:lnTo>
                  <a:lnTo>
                    <a:pt x="203644" y="1118857"/>
                  </a:lnTo>
                  <a:lnTo>
                    <a:pt x="237566" y="1100378"/>
                  </a:lnTo>
                  <a:lnTo>
                    <a:pt x="263055" y="1070889"/>
                  </a:lnTo>
                  <a:lnTo>
                    <a:pt x="276479" y="1034554"/>
                  </a:lnTo>
                  <a:lnTo>
                    <a:pt x="278130" y="993368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751837" y="994410"/>
              <a:ext cx="71755" cy="86995"/>
            </a:xfrm>
            <a:custGeom>
              <a:avLst/>
              <a:gdLst/>
              <a:ahLst/>
              <a:cxnLst/>
              <a:rect l="l" t="t" r="r" b="b"/>
              <a:pathLst>
                <a:path w="71755" h="86994">
                  <a:moveTo>
                    <a:pt x="0" y="0"/>
                  </a:moveTo>
                  <a:lnTo>
                    <a:pt x="6119" y="27985"/>
                  </a:lnTo>
                  <a:lnTo>
                    <a:pt x="22288" y="53673"/>
                  </a:lnTo>
                  <a:lnTo>
                    <a:pt x="45219" y="74241"/>
                  </a:lnTo>
                  <a:lnTo>
                    <a:pt x="71628" y="86867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360676" y="0"/>
            <a:ext cx="1975485" cy="1051560"/>
            <a:chOff x="2360676" y="0"/>
            <a:chExt cx="1975485" cy="1051560"/>
          </a:xfrm>
        </p:grpSpPr>
        <p:sp>
          <p:nvSpPr>
            <p:cNvPr id="19" name="object 19"/>
            <p:cNvSpPr/>
            <p:nvPr/>
          </p:nvSpPr>
          <p:spPr>
            <a:xfrm>
              <a:off x="2360676" y="211835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495300" y="247650"/>
                  </a:moveTo>
                  <a:lnTo>
                    <a:pt x="490258" y="197739"/>
                  </a:lnTo>
                  <a:lnTo>
                    <a:pt x="475830" y="151257"/>
                  </a:lnTo>
                  <a:lnTo>
                    <a:pt x="452996" y="109194"/>
                  </a:lnTo>
                  <a:lnTo>
                    <a:pt x="422757" y="72542"/>
                  </a:lnTo>
                  <a:lnTo>
                    <a:pt x="386105" y="42303"/>
                  </a:lnTo>
                  <a:lnTo>
                    <a:pt x="344043" y="19469"/>
                  </a:lnTo>
                  <a:lnTo>
                    <a:pt x="297561" y="5041"/>
                  </a:lnTo>
                  <a:lnTo>
                    <a:pt x="247650" y="0"/>
                  </a:lnTo>
                  <a:lnTo>
                    <a:pt x="197726" y="5041"/>
                  </a:lnTo>
                  <a:lnTo>
                    <a:pt x="151244" y="19469"/>
                  </a:lnTo>
                  <a:lnTo>
                    <a:pt x="109181" y="42303"/>
                  </a:lnTo>
                  <a:lnTo>
                    <a:pt x="72529" y="72542"/>
                  </a:lnTo>
                  <a:lnTo>
                    <a:pt x="42291" y="109194"/>
                  </a:lnTo>
                  <a:lnTo>
                    <a:pt x="19456" y="151257"/>
                  </a:lnTo>
                  <a:lnTo>
                    <a:pt x="5029" y="197739"/>
                  </a:lnTo>
                  <a:lnTo>
                    <a:pt x="0" y="247650"/>
                  </a:lnTo>
                  <a:lnTo>
                    <a:pt x="5029" y="297573"/>
                  </a:lnTo>
                  <a:lnTo>
                    <a:pt x="19456" y="344055"/>
                  </a:lnTo>
                  <a:lnTo>
                    <a:pt x="42291" y="386118"/>
                  </a:lnTo>
                  <a:lnTo>
                    <a:pt x="72529" y="422770"/>
                  </a:lnTo>
                  <a:lnTo>
                    <a:pt x="109181" y="453009"/>
                  </a:lnTo>
                  <a:lnTo>
                    <a:pt x="151244" y="475843"/>
                  </a:lnTo>
                  <a:lnTo>
                    <a:pt x="197726" y="490270"/>
                  </a:lnTo>
                  <a:lnTo>
                    <a:pt x="247650" y="495300"/>
                  </a:lnTo>
                  <a:lnTo>
                    <a:pt x="297561" y="490270"/>
                  </a:lnTo>
                  <a:lnTo>
                    <a:pt x="344043" y="475843"/>
                  </a:lnTo>
                  <a:lnTo>
                    <a:pt x="386105" y="453009"/>
                  </a:lnTo>
                  <a:lnTo>
                    <a:pt x="422757" y="422770"/>
                  </a:lnTo>
                  <a:lnTo>
                    <a:pt x="452996" y="386118"/>
                  </a:lnTo>
                  <a:lnTo>
                    <a:pt x="475830" y="344055"/>
                  </a:lnTo>
                  <a:lnTo>
                    <a:pt x="490258" y="297573"/>
                  </a:lnTo>
                  <a:lnTo>
                    <a:pt x="495300" y="247650"/>
                  </a:lnTo>
                  <a:close/>
                </a:path>
              </a:pathLst>
            </a:custGeom>
            <a:solidFill>
              <a:srgbClr val="D7B8FF">
                <a:alpha val="1686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2551176" y="229169"/>
              <a:ext cx="108092" cy="1000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472102" y="320547"/>
              <a:ext cx="271145" cy="276860"/>
            </a:xfrm>
            <a:custGeom>
              <a:avLst/>
              <a:gdLst/>
              <a:ahLst/>
              <a:cxnLst/>
              <a:rect l="l" t="t" r="r" b="b"/>
              <a:pathLst>
                <a:path w="271144" h="276859">
                  <a:moveTo>
                    <a:pt x="123396" y="0"/>
                  </a:moveTo>
                  <a:lnTo>
                    <a:pt x="84001" y="8154"/>
                  </a:lnTo>
                  <a:lnTo>
                    <a:pt x="28152" y="48617"/>
                  </a:lnTo>
                  <a:lnTo>
                    <a:pt x="2121" y="109421"/>
                  </a:lnTo>
                  <a:lnTo>
                    <a:pt x="0" y="143002"/>
                  </a:lnTo>
                  <a:lnTo>
                    <a:pt x="4988" y="176328"/>
                  </a:lnTo>
                  <a:lnTo>
                    <a:pt x="35831" y="235100"/>
                  </a:lnTo>
                  <a:lnTo>
                    <a:pt x="93731" y="271499"/>
                  </a:lnTo>
                  <a:lnTo>
                    <a:pt x="132540" y="276860"/>
                  </a:lnTo>
                  <a:lnTo>
                    <a:pt x="173315" y="270892"/>
                  </a:lnTo>
                  <a:lnTo>
                    <a:pt x="233347" y="235463"/>
                  </a:lnTo>
                  <a:lnTo>
                    <a:pt x="265205" y="179261"/>
                  </a:lnTo>
                  <a:lnTo>
                    <a:pt x="270764" y="147327"/>
                  </a:lnTo>
                  <a:lnTo>
                    <a:pt x="269515" y="114950"/>
                  </a:lnTo>
                  <a:lnTo>
                    <a:pt x="246900" y="55193"/>
                  </a:lnTo>
                  <a:lnTo>
                    <a:pt x="197986" y="12655"/>
                  </a:lnTo>
                  <a:lnTo>
                    <a:pt x="123396" y="0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2465882" y="0"/>
              <a:ext cx="285750" cy="599440"/>
            </a:xfrm>
            <a:custGeom>
              <a:avLst/>
              <a:gdLst/>
              <a:ahLst/>
              <a:cxnLst/>
              <a:rect l="l" t="t" r="r" b="b"/>
              <a:pathLst>
                <a:path w="285750" h="599440">
                  <a:moveTo>
                    <a:pt x="285305" y="475462"/>
                  </a:moveTo>
                  <a:lnTo>
                    <a:pt x="284302" y="433705"/>
                  </a:lnTo>
                  <a:lnTo>
                    <a:pt x="274027" y="400329"/>
                  </a:lnTo>
                  <a:lnTo>
                    <a:pt x="274027" y="449859"/>
                  </a:lnTo>
                  <a:lnTo>
                    <a:pt x="274015" y="450342"/>
                  </a:lnTo>
                  <a:lnTo>
                    <a:pt x="271068" y="490524"/>
                  </a:lnTo>
                  <a:lnTo>
                    <a:pt x="255562" y="528523"/>
                  </a:lnTo>
                  <a:lnTo>
                    <a:pt x="226771" y="560578"/>
                  </a:lnTo>
                  <a:lnTo>
                    <a:pt x="192481" y="579831"/>
                  </a:lnTo>
                  <a:lnTo>
                    <a:pt x="128257" y="590092"/>
                  </a:lnTo>
                  <a:lnTo>
                    <a:pt x="99479" y="583336"/>
                  </a:lnTo>
                  <a:lnTo>
                    <a:pt x="51511" y="551637"/>
                  </a:lnTo>
                  <a:lnTo>
                    <a:pt x="20154" y="503123"/>
                  </a:lnTo>
                  <a:lnTo>
                    <a:pt x="10083" y="446709"/>
                  </a:lnTo>
                  <a:lnTo>
                    <a:pt x="14478" y="418325"/>
                  </a:lnTo>
                  <a:lnTo>
                    <a:pt x="25920" y="391325"/>
                  </a:lnTo>
                  <a:lnTo>
                    <a:pt x="44996" y="366801"/>
                  </a:lnTo>
                  <a:lnTo>
                    <a:pt x="72301" y="345897"/>
                  </a:lnTo>
                  <a:lnTo>
                    <a:pt x="108407" y="329692"/>
                  </a:lnTo>
                  <a:lnTo>
                    <a:pt x="105105" y="410235"/>
                  </a:lnTo>
                  <a:lnTo>
                    <a:pt x="104216" y="433705"/>
                  </a:lnTo>
                  <a:lnTo>
                    <a:pt x="103835" y="434098"/>
                  </a:lnTo>
                  <a:lnTo>
                    <a:pt x="103835" y="445262"/>
                  </a:lnTo>
                  <a:lnTo>
                    <a:pt x="103301" y="456793"/>
                  </a:lnTo>
                  <a:lnTo>
                    <a:pt x="102920" y="467029"/>
                  </a:lnTo>
                  <a:lnTo>
                    <a:pt x="100774" y="477520"/>
                  </a:lnTo>
                  <a:lnTo>
                    <a:pt x="95072" y="486283"/>
                  </a:lnTo>
                  <a:lnTo>
                    <a:pt x="91236" y="475462"/>
                  </a:lnTo>
                  <a:lnTo>
                    <a:pt x="91300" y="463778"/>
                  </a:lnTo>
                  <a:lnTo>
                    <a:pt x="95478" y="453174"/>
                  </a:lnTo>
                  <a:lnTo>
                    <a:pt x="103835" y="445262"/>
                  </a:lnTo>
                  <a:lnTo>
                    <a:pt x="103835" y="434098"/>
                  </a:lnTo>
                  <a:lnTo>
                    <a:pt x="83642" y="454698"/>
                  </a:lnTo>
                  <a:lnTo>
                    <a:pt x="79616" y="476631"/>
                  </a:lnTo>
                  <a:lnTo>
                    <a:pt x="86410" y="492887"/>
                  </a:lnTo>
                  <a:lnTo>
                    <a:pt x="98323" y="496836"/>
                  </a:lnTo>
                  <a:lnTo>
                    <a:pt x="106260" y="486283"/>
                  </a:lnTo>
                  <a:lnTo>
                    <a:pt x="109626" y="481812"/>
                  </a:lnTo>
                  <a:lnTo>
                    <a:pt x="114122" y="445262"/>
                  </a:lnTo>
                  <a:lnTo>
                    <a:pt x="114630" y="441198"/>
                  </a:lnTo>
                  <a:lnTo>
                    <a:pt x="120853" y="440055"/>
                  </a:lnTo>
                  <a:lnTo>
                    <a:pt x="127330" y="440944"/>
                  </a:lnTo>
                  <a:lnTo>
                    <a:pt x="132918" y="443865"/>
                  </a:lnTo>
                  <a:lnTo>
                    <a:pt x="124079" y="480644"/>
                  </a:lnTo>
                  <a:lnTo>
                    <a:pt x="133896" y="494906"/>
                  </a:lnTo>
                  <a:lnTo>
                    <a:pt x="149618" y="490499"/>
                  </a:lnTo>
                  <a:lnTo>
                    <a:pt x="152019" y="485279"/>
                  </a:lnTo>
                  <a:lnTo>
                    <a:pt x="158496" y="471233"/>
                  </a:lnTo>
                  <a:lnTo>
                    <a:pt x="151091" y="450342"/>
                  </a:lnTo>
                  <a:lnTo>
                    <a:pt x="147777" y="440944"/>
                  </a:lnTo>
                  <a:lnTo>
                    <a:pt x="148742" y="440055"/>
                  </a:lnTo>
                  <a:lnTo>
                    <a:pt x="152349" y="436753"/>
                  </a:lnTo>
                  <a:lnTo>
                    <a:pt x="158699" y="435229"/>
                  </a:lnTo>
                  <a:lnTo>
                    <a:pt x="164668" y="437007"/>
                  </a:lnTo>
                  <a:lnTo>
                    <a:pt x="164795" y="443661"/>
                  </a:lnTo>
                  <a:lnTo>
                    <a:pt x="164884" y="450342"/>
                  </a:lnTo>
                  <a:lnTo>
                    <a:pt x="163741" y="463778"/>
                  </a:lnTo>
                  <a:lnTo>
                    <a:pt x="164414" y="476986"/>
                  </a:lnTo>
                  <a:lnTo>
                    <a:pt x="170256" y="487680"/>
                  </a:lnTo>
                  <a:lnTo>
                    <a:pt x="186613" y="482473"/>
                  </a:lnTo>
                  <a:lnTo>
                    <a:pt x="187985" y="477393"/>
                  </a:lnTo>
                  <a:lnTo>
                    <a:pt x="191439" y="464553"/>
                  </a:lnTo>
                  <a:lnTo>
                    <a:pt x="187236" y="445135"/>
                  </a:lnTo>
                  <a:lnTo>
                    <a:pt x="186918" y="443661"/>
                  </a:lnTo>
                  <a:lnTo>
                    <a:pt x="180276" y="435648"/>
                  </a:lnTo>
                  <a:lnTo>
                    <a:pt x="180276" y="469773"/>
                  </a:lnTo>
                  <a:lnTo>
                    <a:pt x="177876" y="477393"/>
                  </a:lnTo>
                  <a:lnTo>
                    <a:pt x="174967" y="473837"/>
                  </a:lnTo>
                  <a:lnTo>
                    <a:pt x="174688" y="463778"/>
                  </a:lnTo>
                  <a:lnTo>
                    <a:pt x="175209" y="454698"/>
                  </a:lnTo>
                  <a:lnTo>
                    <a:pt x="175209" y="445135"/>
                  </a:lnTo>
                  <a:lnTo>
                    <a:pt x="178511" y="452704"/>
                  </a:lnTo>
                  <a:lnTo>
                    <a:pt x="180162" y="460375"/>
                  </a:lnTo>
                  <a:lnTo>
                    <a:pt x="180276" y="469773"/>
                  </a:lnTo>
                  <a:lnTo>
                    <a:pt x="180276" y="435648"/>
                  </a:lnTo>
                  <a:lnTo>
                    <a:pt x="179933" y="435229"/>
                  </a:lnTo>
                  <a:lnTo>
                    <a:pt x="179412" y="434594"/>
                  </a:lnTo>
                  <a:lnTo>
                    <a:pt x="175209" y="429514"/>
                  </a:lnTo>
                  <a:lnTo>
                    <a:pt x="175844" y="329565"/>
                  </a:lnTo>
                  <a:lnTo>
                    <a:pt x="215379" y="346659"/>
                  </a:lnTo>
                  <a:lnTo>
                    <a:pt x="245440" y="374675"/>
                  </a:lnTo>
                  <a:lnTo>
                    <a:pt x="265252" y="410235"/>
                  </a:lnTo>
                  <a:lnTo>
                    <a:pt x="274027" y="449859"/>
                  </a:lnTo>
                  <a:lnTo>
                    <a:pt x="274027" y="400329"/>
                  </a:lnTo>
                  <a:lnTo>
                    <a:pt x="252869" y="366128"/>
                  </a:lnTo>
                  <a:lnTo>
                    <a:pt x="204355" y="329565"/>
                  </a:lnTo>
                  <a:lnTo>
                    <a:pt x="197142" y="325729"/>
                  </a:lnTo>
                  <a:lnTo>
                    <a:pt x="194094" y="324104"/>
                  </a:lnTo>
                  <a:lnTo>
                    <a:pt x="191719" y="322834"/>
                  </a:lnTo>
                  <a:lnTo>
                    <a:pt x="192011" y="319786"/>
                  </a:lnTo>
                  <a:lnTo>
                    <a:pt x="193890" y="300774"/>
                  </a:lnTo>
                  <a:lnTo>
                    <a:pt x="194830" y="289941"/>
                  </a:lnTo>
                  <a:lnTo>
                    <a:pt x="196138" y="275043"/>
                  </a:lnTo>
                  <a:lnTo>
                    <a:pt x="194932" y="267208"/>
                  </a:lnTo>
                  <a:lnTo>
                    <a:pt x="192620" y="252349"/>
                  </a:lnTo>
                  <a:lnTo>
                    <a:pt x="188810" y="249834"/>
                  </a:lnTo>
                  <a:lnTo>
                    <a:pt x="185496" y="247650"/>
                  </a:lnTo>
                  <a:lnTo>
                    <a:pt x="185496" y="267208"/>
                  </a:lnTo>
                  <a:lnTo>
                    <a:pt x="185242" y="271526"/>
                  </a:lnTo>
                  <a:lnTo>
                    <a:pt x="184607" y="274828"/>
                  </a:lnTo>
                  <a:lnTo>
                    <a:pt x="184480" y="278638"/>
                  </a:lnTo>
                  <a:lnTo>
                    <a:pt x="183972" y="278841"/>
                  </a:lnTo>
                  <a:lnTo>
                    <a:pt x="183972" y="289941"/>
                  </a:lnTo>
                  <a:lnTo>
                    <a:pt x="183134" y="305739"/>
                  </a:lnTo>
                  <a:lnTo>
                    <a:pt x="182854" y="311607"/>
                  </a:lnTo>
                  <a:lnTo>
                    <a:pt x="182575" y="319786"/>
                  </a:lnTo>
                  <a:lnTo>
                    <a:pt x="174066" y="317614"/>
                  </a:lnTo>
                  <a:lnTo>
                    <a:pt x="165379" y="315747"/>
                  </a:lnTo>
                  <a:lnTo>
                    <a:pt x="165303" y="327152"/>
                  </a:lnTo>
                  <a:lnTo>
                    <a:pt x="165138" y="350989"/>
                  </a:lnTo>
                  <a:lnTo>
                    <a:pt x="164896" y="397725"/>
                  </a:lnTo>
                  <a:lnTo>
                    <a:pt x="164795" y="425704"/>
                  </a:lnTo>
                  <a:lnTo>
                    <a:pt x="157873" y="425742"/>
                  </a:lnTo>
                  <a:lnTo>
                    <a:pt x="151231" y="427291"/>
                  </a:lnTo>
                  <a:lnTo>
                    <a:pt x="146507" y="429602"/>
                  </a:lnTo>
                  <a:lnTo>
                    <a:pt x="146507" y="460375"/>
                  </a:lnTo>
                  <a:lnTo>
                    <a:pt x="145516" y="479640"/>
                  </a:lnTo>
                  <a:lnTo>
                    <a:pt x="138849" y="485279"/>
                  </a:lnTo>
                  <a:lnTo>
                    <a:pt x="134607" y="475957"/>
                  </a:lnTo>
                  <a:lnTo>
                    <a:pt x="140919" y="450342"/>
                  </a:lnTo>
                  <a:lnTo>
                    <a:pt x="143459" y="453390"/>
                  </a:lnTo>
                  <a:lnTo>
                    <a:pt x="145364" y="456692"/>
                  </a:lnTo>
                  <a:lnTo>
                    <a:pt x="146507" y="460375"/>
                  </a:lnTo>
                  <a:lnTo>
                    <a:pt x="146507" y="429602"/>
                  </a:lnTo>
                  <a:lnTo>
                    <a:pt x="145110" y="430276"/>
                  </a:lnTo>
                  <a:lnTo>
                    <a:pt x="139776" y="434594"/>
                  </a:lnTo>
                  <a:lnTo>
                    <a:pt x="133908" y="431888"/>
                  </a:lnTo>
                  <a:lnTo>
                    <a:pt x="127812" y="430276"/>
                  </a:lnTo>
                  <a:lnTo>
                    <a:pt x="127685" y="430250"/>
                  </a:lnTo>
                  <a:lnTo>
                    <a:pt x="121246" y="429704"/>
                  </a:lnTo>
                  <a:lnTo>
                    <a:pt x="114757" y="430276"/>
                  </a:lnTo>
                  <a:lnTo>
                    <a:pt x="118833" y="329692"/>
                  </a:lnTo>
                  <a:lnTo>
                    <a:pt x="118948" y="327152"/>
                  </a:lnTo>
                  <a:lnTo>
                    <a:pt x="129044" y="325983"/>
                  </a:lnTo>
                  <a:lnTo>
                    <a:pt x="143078" y="325729"/>
                  </a:lnTo>
                  <a:lnTo>
                    <a:pt x="156629" y="326199"/>
                  </a:lnTo>
                  <a:lnTo>
                    <a:pt x="165303" y="327152"/>
                  </a:lnTo>
                  <a:lnTo>
                    <a:pt x="165303" y="315747"/>
                  </a:lnTo>
                  <a:lnTo>
                    <a:pt x="156616" y="314553"/>
                  </a:lnTo>
                  <a:lnTo>
                    <a:pt x="133591" y="314236"/>
                  </a:lnTo>
                  <a:lnTo>
                    <a:pt x="119303" y="316103"/>
                  </a:lnTo>
                  <a:lnTo>
                    <a:pt x="105410" y="319544"/>
                  </a:lnTo>
                  <a:lnTo>
                    <a:pt x="91897" y="324104"/>
                  </a:lnTo>
                  <a:lnTo>
                    <a:pt x="91998" y="317614"/>
                  </a:lnTo>
                  <a:lnTo>
                    <a:pt x="92151" y="316103"/>
                  </a:lnTo>
                  <a:lnTo>
                    <a:pt x="115633" y="311607"/>
                  </a:lnTo>
                  <a:lnTo>
                    <a:pt x="138823" y="305739"/>
                  </a:lnTo>
                  <a:lnTo>
                    <a:pt x="140169" y="305308"/>
                  </a:lnTo>
                  <a:lnTo>
                    <a:pt x="161620" y="298513"/>
                  </a:lnTo>
                  <a:lnTo>
                    <a:pt x="183972" y="289941"/>
                  </a:lnTo>
                  <a:lnTo>
                    <a:pt x="183972" y="278841"/>
                  </a:lnTo>
                  <a:lnTo>
                    <a:pt x="162179" y="287401"/>
                  </a:lnTo>
                  <a:lnTo>
                    <a:pt x="139357" y="294792"/>
                  </a:lnTo>
                  <a:lnTo>
                    <a:pt x="116103" y="300774"/>
                  </a:lnTo>
                  <a:lnTo>
                    <a:pt x="92532" y="305308"/>
                  </a:lnTo>
                  <a:lnTo>
                    <a:pt x="93167" y="284607"/>
                  </a:lnTo>
                  <a:lnTo>
                    <a:pt x="152679" y="273431"/>
                  </a:lnTo>
                  <a:lnTo>
                    <a:pt x="184480" y="267462"/>
                  </a:lnTo>
                  <a:lnTo>
                    <a:pt x="184861" y="267462"/>
                  </a:lnTo>
                  <a:lnTo>
                    <a:pt x="185242" y="267335"/>
                  </a:lnTo>
                  <a:lnTo>
                    <a:pt x="185496" y="267208"/>
                  </a:lnTo>
                  <a:lnTo>
                    <a:pt x="185496" y="247650"/>
                  </a:lnTo>
                  <a:lnTo>
                    <a:pt x="183464" y="246303"/>
                  </a:lnTo>
                  <a:lnTo>
                    <a:pt x="183464" y="256921"/>
                  </a:lnTo>
                  <a:lnTo>
                    <a:pt x="93548" y="273431"/>
                  </a:lnTo>
                  <a:lnTo>
                    <a:pt x="94310" y="251968"/>
                  </a:lnTo>
                  <a:lnTo>
                    <a:pt x="116624" y="250761"/>
                  </a:lnTo>
                  <a:lnTo>
                    <a:pt x="139649" y="249834"/>
                  </a:lnTo>
                  <a:lnTo>
                    <a:pt x="162280" y="251206"/>
                  </a:lnTo>
                  <a:lnTo>
                    <a:pt x="183464" y="256921"/>
                  </a:lnTo>
                  <a:lnTo>
                    <a:pt x="183464" y="246303"/>
                  </a:lnTo>
                  <a:lnTo>
                    <a:pt x="177241" y="242189"/>
                  </a:lnTo>
                  <a:lnTo>
                    <a:pt x="176720" y="240538"/>
                  </a:lnTo>
                  <a:lnTo>
                    <a:pt x="173799" y="231140"/>
                  </a:lnTo>
                  <a:lnTo>
                    <a:pt x="172313" y="230251"/>
                  </a:lnTo>
                  <a:lnTo>
                    <a:pt x="166573" y="226860"/>
                  </a:lnTo>
                  <a:lnTo>
                    <a:pt x="166573" y="240538"/>
                  </a:lnTo>
                  <a:lnTo>
                    <a:pt x="154063" y="239776"/>
                  </a:lnTo>
                  <a:lnTo>
                    <a:pt x="141528" y="239395"/>
                  </a:lnTo>
                  <a:lnTo>
                    <a:pt x="128968" y="239395"/>
                  </a:lnTo>
                  <a:lnTo>
                    <a:pt x="116408" y="239776"/>
                  </a:lnTo>
                  <a:lnTo>
                    <a:pt x="119075" y="234569"/>
                  </a:lnTo>
                  <a:lnTo>
                    <a:pt x="111582" y="230886"/>
                  </a:lnTo>
                  <a:lnTo>
                    <a:pt x="121742" y="230251"/>
                  </a:lnTo>
                  <a:lnTo>
                    <a:pt x="133184" y="231698"/>
                  </a:lnTo>
                  <a:lnTo>
                    <a:pt x="145440" y="232689"/>
                  </a:lnTo>
                  <a:lnTo>
                    <a:pt x="157048" y="235026"/>
                  </a:lnTo>
                  <a:lnTo>
                    <a:pt x="166573" y="240538"/>
                  </a:lnTo>
                  <a:lnTo>
                    <a:pt x="166573" y="226860"/>
                  </a:lnTo>
                  <a:lnTo>
                    <a:pt x="164236" y="225463"/>
                  </a:lnTo>
                  <a:lnTo>
                    <a:pt x="151930" y="222973"/>
                  </a:lnTo>
                  <a:lnTo>
                    <a:pt x="147777" y="222453"/>
                  </a:lnTo>
                  <a:lnTo>
                    <a:pt x="147777" y="0"/>
                  </a:lnTo>
                  <a:lnTo>
                    <a:pt x="137109" y="0"/>
                  </a:lnTo>
                  <a:lnTo>
                    <a:pt x="137109" y="220980"/>
                  </a:lnTo>
                  <a:lnTo>
                    <a:pt x="128041" y="219494"/>
                  </a:lnTo>
                  <a:lnTo>
                    <a:pt x="115328" y="221348"/>
                  </a:lnTo>
                  <a:lnTo>
                    <a:pt x="106705" y="227939"/>
                  </a:lnTo>
                  <a:lnTo>
                    <a:pt x="106756" y="240157"/>
                  </a:lnTo>
                  <a:lnTo>
                    <a:pt x="90284" y="241274"/>
                  </a:lnTo>
                  <a:lnTo>
                    <a:pt x="83870" y="244017"/>
                  </a:lnTo>
                  <a:lnTo>
                    <a:pt x="83959" y="252349"/>
                  </a:lnTo>
                  <a:lnTo>
                    <a:pt x="83146" y="271526"/>
                  </a:lnTo>
                  <a:lnTo>
                    <a:pt x="82537" y="289941"/>
                  </a:lnTo>
                  <a:lnTo>
                    <a:pt x="81356" y="328803"/>
                  </a:lnTo>
                  <a:lnTo>
                    <a:pt x="46672" y="350989"/>
                  </a:lnTo>
                  <a:lnTo>
                    <a:pt x="21336" y="381533"/>
                  </a:lnTo>
                  <a:lnTo>
                    <a:pt x="5664" y="417715"/>
                  </a:lnTo>
                  <a:lnTo>
                    <a:pt x="0" y="456793"/>
                  </a:lnTo>
                  <a:lnTo>
                    <a:pt x="4635" y="496074"/>
                  </a:lnTo>
                  <a:lnTo>
                    <a:pt x="19926" y="532803"/>
                  </a:lnTo>
                  <a:lnTo>
                    <a:pt x="46177" y="564261"/>
                  </a:lnTo>
                  <a:lnTo>
                    <a:pt x="80873" y="587730"/>
                  </a:lnTo>
                  <a:lnTo>
                    <a:pt x="118313" y="599020"/>
                  </a:lnTo>
                  <a:lnTo>
                    <a:pt x="156451" y="599287"/>
                  </a:lnTo>
                  <a:lnTo>
                    <a:pt x="191592" y="590092"/>
                  </a:lnTo>
                  <a:lnTo>
                    <a:pt x="193205" y="589673"/>
                  </a:lnTo>
                  <a:lnTo>
                    <a:pt x="226529" y="571334"/>
                  </a:lnTo>
                  <a:lnTo>
                    <a:pt x="254368" y="545426"/>
                  </a:lnTo>
                  <a:lnTo>
                    <a:pt x="274650" y="513080"/>
                  </a:lnTo>
                  <a:lnTo>
                    <a:pt x="285305" y="475462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2497836" y="461772"/>
              <a:ext cx="96012" cy="1051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2888200" y="0"/>
              <a:ext cx="1447578" cy="10515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5" name="object 25"/>
          <p:cNvSpPr/>
          <p:nvPr/>
        </p:nvSpPr>
        <p:spPr>
          <a:xfrm>
            <a:off x="4472940" y="557783"/>
            <a:ext cx="469900" cy="620395"/>
          </a:xfrm>
          <a:custGeom>
            <a:avLst/>
            <a:gdLst/>
            <a:ahLst/>
            <a:cxnLst/>
            <a:rect l="l" t="t" r="r" b="b"/>
            <a:pathLst>
              <a:path w="469900" h="620394">
                <a:moveTo>
                  <a:pt x="234696" y="0"/>
                </a:moveTo>
                <a:lnTo>
                  <a:pt x="192496" y="4995"/>
                </a:lnTo>
                <a:lnTo>
                  <a:pt x="152783" y="19398"/>
                </a:lnTo>
                <a:lnTo>
                  <a:pt x="116219" y="42333"/>
                </a:lnTo>
                <a:lnTo>
                  <a:pt x="83464" y="72926"/>
                </a:lnTo>
                <a:lnTo>
                  <a:pt x="55181" y="110301"/>
                </a:lnTo>
                <a:lnTo>
                  <a:pt x="32032" y="153585"/>
                </a:lnTo>
                <a:lnTo>
                  <a:pt x="14677" y="201901"/>
                </a:lnTo>
                <a:lnTo>
                  <a:pt x="3779" y="254376"/>
                </a:lnTo>
                <a:lnTo>
                  <a:pt x="0" y="310133"/>
                </a:lnTo>
                <a:lnTo>
                  <a:pt x="3779" y="365891"/>
                </a:lnTo>
                <a:lnTo>
                  <a:pt x="14677" y="418366"/>
                </a:lnTo>
                <a:lnTo>
                  <a:pt x="32032" y="466682"/>
                </a:lnTo>
                <a:lnTo>
                  <a:pt x="55181" y="509966"/>
                </a:lnTo>
                <a:lnTo>
                  <a:pt x="83464" y="547341"/>
                </a:lnTo>
                <a:lnTo>
                  <a:pt x="116219" y="577934"/>
                </a:lnTo>
                <a:lnTo>
                  <a:pt x="152783" y="600869"/>
                </a:lnTo>
                <a:lnTo>
                  <a:pt x="192496" y="615272"/>
                </a:lnTo>
                <a:lnTo>
                  <a:pt x="234696" y="620267"/>
                </a:lnTo>
                <a:lnTo>
                  <a:pt x="276895" y="615272"/>
                </a:lnTo>
                <a:lnTo>
                  <a:pt x="316608" y="600869"/>
                </a:lnTo>
                <a:lnTo>
                  <a:pt x="353172" y="577934"/>
                </a:lnTo>
                <a:lnTo>
                  <a:pt x="385927" y="547341"/>
                </a:lnTo>
                <a:lnTo>
                  <a:pt x="414210" y="509966"/>
                </a:lnTo>
                <a:lnTo>
                  <a:pt x="437359" y="466682"/>
                </a:lnTo>
                <a:lnTo>
                  <a:pt x="454714" y="418366"/>
                </a:lnTo>
                <a:lnTo>
                  <a:pt x="465612" y="365891"/>
                </a:lnTo>
                <a:lnTo>
                  <a:pt x="469392" y="310133"/>
                </a:lnTo>
                <a:lnTo>
                  <a:pt x="465612" y="254376"/>
                </a:lnTo>
                <a:lnTo>
                  <a:pt x="454714" y="201901"/>
                </a:lnTo>
                <a:lnTo>
                  <a:pt x="437359" y="153585"/>
                </a:lnTo>
                <a:lnTo>
                  <a:pt x="414210" y="110301"/>
                </a:lnTo>
                <a:lnTo>
                  <a:pt x="385927" y="72926"/>
                </a:lnTo>
                <a:lnTo>
                  <a:pt x="353172" y="42333"/>
                </a:lnTo>
                <a:lnTo>
                  <a:pt x="316608" y="19398"/>
                </a:lnTo>
                <a:lnTo>
                  <a:pt x="276895" y="4995"/>
                </a:lnTo>
                <a:lnTo>
                  <a:pt x="234696" y="0"/>
                </a:lnTo>
                <a:close/>
              </a:path>
            </a:pathLst>
          </a:custGeom>
          <a:solidFill>
            <a:srgbClr val="0FA2FF">
              <a:alpha val="627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6" name="object 26"/>
          <p:cNvGrpSpPr/>
          <p:nvPr/>
        </p:nvGrpSpPr>
        <p:grpSpPr>
          <a:xfrm>
            <a:off x="4544567" y="0"/>
            <a:ext cx="327660" cy="1083945"/>
            <a:chOff x="4544567" y="0"/>
            <a:chExt cx="327660" cy="1083945"/>
          </a:xfrm>
        </p:grpSpPr>
        <p:sp>
          <p:nvSpPr>
            <p:cNvPr id="27" name="object 27"/>
            <p:cNvSpPr/>
            <p:nvPr/>
          </p:nvSpPr>
          <p:spPr>
            <a:xfrm>
              <a:off x="4544567" y="652272"/>
              <a:ext cx="327660" cy="431800"/>
            </a:xfrm>
            <a:custGeom>
              <a:avLst/>
              <a:gdLst/>
              <a:ahLst/>
              <a:cxnLst/>
              <a:rect l="l" t="t" r="r" b="b"/>
              <a:pathLst>
                <a:path w="327660" h="431800">
                  <a:moveTo>
                    <a:pt x="163830" y="0"/>
                  </a:moveTo>
                  <a:lnTo>
                    <a:pt x="91806" y="21913"/>
                  </a:lnTo>
                  <a:lnTo>
                    <a:pt x="61386" y="47366"/>
                  </a:lnTo>
                  <a:lnTo>
                    <a:pt x="36009" y="80758"/>
                  </a:lnTo>
                  <a:lnTo>
                    <a:pt x="16661" y="120798"/>
                  </a:lnTo>
                  <a:lnTo>
                    <a:pt x="4329" y="166191"/>
                  </a:lnTo>
                  <a:lnTo>
                    <a:pt x="0" y="215645"/>
                  </a:lnTo>
                  <a:lnTo>
                    <a:pt x="4329" y="265100"/>
                  </a:lnTo>
                  <a:lnTo>
                    <a:pt x="16661" y="310493"/>
                  </a:lnTo>
                  <a:lnTo>
                    <a:pt x="36009" y="350533"/>
                  </a:lnTo>
                  <a:lnTo>
                    <a:pt x="61386" y="383925"/>
                  </a:lnTo>
                  <a:lnTo>
                    <a:pt x="91806" y="409378"/>
                  </a:lnTo>
                  <a:lnTo>
                    <a:pt x="126283" y="425598"/>
                  </a:lnTo>
                  <a:lnTo>
                    <a:pt x="163830" y="431291"/>
                  </a:lnTo>
                  <a:lnTo>
                    <a:pt x="201376" y="425598"/>
                  </a:lnTo>
                  <a:lnTo>
                    <a:pt x="235853" y="409378"/>
                  </a:lnTo>
                  <a:lnTo>
                    <a:pt x="266273" y="383925"/>
                  </a:lnTo>
                  <a:lnTo>
                    <a:pt x="291650" y="350533"/>
                  </a:lnTo>
                  <a:lnTo>
                    <a:pt x="310998" y="310493"/>
                  </a:lnTo>
                  <a:lnTo>
                    <a:pt x="323330" y="265100"/>
                  </a:lnTo>
                  <a:lnTo>
                    <a:pt x="327660" y="215645"/>
                  </a:lnTo>
                  <a:lnTo>
                    <a:pt x="323330" y="166191"/>
                  </a:lnTo>
                  <a:lnTo>
                    <a:pt x="310998" y="120798"/>
                  </a:lnTo>
                  <a:lnTo>
                    <a:pt x="291650" y="80758"/>
                  </a:lnTo>
                  <a:lnTo>
                    <a:pt x="266273" y="47366"/>
                  </a:lnTo>
                  <a:lnTo>
                    <a:pt x="235853" y="21913"/>
                  </a:lnTo>
                  <a:lnTo>
                    <a:pt x="201376" y="5693"/>
                  </a:lnTo>
                  <a:lnTo>
                    <a:pt x="163830" y="0"/>
                  </a:lnTo>
                  <a:close/>
                </a:path>
              </a:pathLst>
            </a:custGeom>
            <a:solidFill>
              <a:srgbClr val="0FA2FF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4626878" y="674009"/>
              <a:ext cx="155575" cy="381000"/>
            </a:xfrm>
            <a:custGeom>
              <a:avLst/>
              <a:gdLst/>
              <a:ahLst/>
              <a:cxnLst/>
              <a:rect l="l" t="t" r="r" b="b"/>
              <a:pathLst>
                <a:path w="155575" h="381000">
                  <a:moveTo>
                    <a:pt x="75078" y="0"/>
                  </a:moveTo>
                  <a:lnTo>
                    <a:pt x="18908" y="4424"/>
                  </a:lnTo>
                  <a:lnTo>
                    <a:pt x="6385" y="34245"/>
                  </a:lnTo>
                  <a:lnTo>
                    <a:pt x="3208" y="76401"/>
                  </a:lnTo>
                  <a:lnTo>
                    <a:pt x="4103" y="121367"/>
                  </a:lnTo>
                  <a:lnTo>
                    <a:pt x="3795" y="159618"/>
                  </a:lnTo>
                  <a:lnTo>
                    <a:pt x="4237" y="195592"/>
                  </a:lnTo>
                  <a:lnTo>
                    <a:pt x="1730" y="235962"/>
                  </a:lnTo>
                  <a:lnTo>
                    <a:pt x="0" y="277210"/>
                  </a:lnTo>
                  <a:lnTo>
                    <a:pt x="2767" y="315817"/>
                  </a:lnTo>
                  <a:lnTo>
                    <a:pt x="13757" y="348263"/>
                  </a:lnTo>
                  <a:lnTo>
                    <a:pt x="36692" y="371029"/>
                  </a:lnTo>
                  <a:lnTo>
                    <a:pt x="75296" y="380598"/>
                  </a:lnTo>
                  <a:lnTo>
                    <a:pt x="115788" y="368717"/>
                  </a:lnTo>
                  <a:lnTo>
                    <a:pt x="139897" y="342324"/>
                  </a:lnTo>
                  <a:lnTo>
                    <a:pt x="151687" y="305763"/>
                  </a:lnTo>
                  <a:lnTo>
                    <a:pt x="155221" y="263381"/>
                  </a:lnTo>
                  <a:lnTo>
                    <a:pt x="153782" y="178541"/>
                  </a:lnTo>
                  <a:lnTo>
                    <a:pt x="155088" y="111539"/>
                  </a:lnTo>
                  <a:lnTo>
                    <a:pt x="154979" y="62857"/>
                  </a:lnTo>
                  <a:lnTo>
                    <a:pt x="150190" y="29927"/>
                  </a:lnTo>
                  <a:lnTo>
                    <a:pt x="137453" y="10185"/>
                  </a:lnTo>
                  <a:lnTo>
                    <a:pt x="113505" y="1065"/>
                  </a:lnTo>
                  <a:lnTo>
                    <a:pt x="75078" y="0"/>
                  </a:lnTo>
                  <a:close/>
                </a:path>
              </a:pathLst>
            </a:custGeom>
            <a:solidFill>
              <a:srgbClr val="CFE1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4657343" y="555498"/>
              <a:ext cx="95926" cy="11658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4624159" y="0"/>
              <a:ext cx="163195" cy="1057910"/>
            </a:xfrm>
            <a:custGeom>
              <a:avLst/>
              <a:gdLst/>
              <a:ahLst/>
              <a:cxnLst/>
              <a:rect l="l" t="t" r="r" b="b"/>
              <a:pathLst>
                <a:path w="163195" h="1057910">
                  <a:moveTo>
                    <a:pt x="162598" y="735457"/>
                  </a:moveTo>
                  <a:lnTo>
                    <a:pt x="161531" y="715848"/>
                  </a:lnTo>
                  <a:lnTo>
                    <a:pt x="156159" y="696633"/>
                  </a:lnTo>
                  <a:lnTo>
                    <a:pt x="152806" y="691603"/>
                  </a:lnTo>
                  <a:lnTo>
                    <a:pt x="152806" y="765556"/>
                  </a:lnTo>
                  <a:lnTo>
                    <a:pt x="151384" y="796836"/>
                  </a:lnTo>
                  <a:lnTo>
                    <a:pt x="151320" y="833120"/>
                  </a:lnTo>
                  <a:lnTo>
                    <a:pt x="150152" y="869391"/>
                  </a:lnTo>
                  <a:lnTo>
                    <a:pt x="151549" y="910818"/>
                  </a:lnTo>
                  <a:lnTo>
                    <a:pt x="150914" y="962266"/>
                  </a:lnTo>
                  <a:lnTo>
                    <a:pt x="142290" y="1006589"/>
                  </a:lnTo>
                  <a:lnTo>
                    <a:pt x="80810" y="1048512"/>
                  </a:lnTo>
                  <a:lnTo>
                    <a:pt x="43853" y="1040295"/>
                  </a:lnTo>
                  <a:lnTo>
                    <a:pt x="21412" y="1013117"/>
                  </a:lnTo>
                  <a:lnTo>
                    <a:pt x="11239" y="975791"/>
                  </a:lnTo>
                  <a:lnTo>
                    <a:pt x="11125" y="948563"/>
                  </a:lnTo>
                  <a:lnTo>
                    <a:pt x="11226" y="931037"/>
                  </a:lnTo>
                  <a:lnTo>
                    <a:pt x="12153" y="891159"/>
                  </a:lnTo>
                  <a:lnTo>
                    <a:pt x="13601" y="799160"/>
                  </a:lnTo>
                  <a:lnTo>
                    <a:pt x="14668" y="753186"/>
                  </a:lnTo>
                  <a:lnTo>
                    <a:pt x="16421" y="707263"/>
                  </a:lnTo>
                  <a:lnTo>
                    <a:pt x="52057" y="675627"/>
                  </a:lnTo>
                  <a:lnTo>
                    <a:pt x="72047" y="676148"/>
                  </a:lnTo>
                  <a:lnTo>
                    <a:pt x="72682" y="680212"/>
                  </a:lnTo>
                  <a:lnTo>
                    <a:pt x="72974" y="683514"/>
                  </a:lnTo>
                  <a:lnTo>
                    <a:pt x="73063" y="688594"/>
                  </a:lnTo>
                  <a:lnTo>
                    <a:pt x="55054" y="705446"/>
                  </a:lnTo>
                  <a:lnTo>
                    <a:pt x="47675" y="728980"/>
                  </a:lnTo>
                  <a:lnTo>
                    <a:pt x="53073" y="751573"/>
                  </a:lnTo>
                  <a:lnTo>
                    <a:pt x="73444" y="765556"/>
                  </a:lnTo>
                  <a:lnTo>
                    <a:pt x="73571" y="806450"/>
                  </a:lnTo>
                  <a:lnTo>
                    <a:pt x="47561" y="818476"/>
                  </a:lnTo>
                  <a:lnTo>
                    <a:pt x="38849" y="842949"/>
                  </a:lnTo>
                  <a:lnTo>
                    <a:pt x="47574" y="867130"/>
                  </a:lnTo>
                  <a:lnTo>
                    <a:pt x="73952" y="878205"/>
                  </a:lnTo>
                  <a:lnTo>
                    <a:pt x="74079" y="924560"/>
                  </a:lnTo>
                  <a:lnTo>
                    <a:pt x="49618" y="942517"/>
                  </a:lnTo>
                  <a:lnTo>
                    <a:pt x="45656" y="960818"/>
                  </a:lnTo>
                  <a:lnTo>
                    <a:pt x="54698" y="974140"/>
                  </a:lnTo>
                  <a:lnTo>
                    <a:pt x="69253" y="977176"/>
                  </a:lnTo>
                  <a:lnTo>
                    <a:pt x="79070" y="967333"/>
                  </a:lnTo>
                  <a:lnTo>
                    <a:pt x="81813" y="964577"/>
                  </a:lnTo>
                  <a:lnTo>
                    <a:pt x="84467" y="935482"/>
                  </a:lnTo>
                  <a:lnTo>
                    <a:pt x="84874" y="931037"/>
                  </a:lnTo>
                  <a:lnTo>
                    <a:pt x="103352" y="920115"/>
                  </a:lnTo>
                  <a:lnTo>
                    <a:pt x="107886" y="917448"/>
                  </a:lnTo>
                  <a:lnTo>
                    <a:pt x="116662" y="897496"/>
                  </a:lnTo>
                  <a:lnTo>
                    <a:pt x="109753" y="879602"/>
                  </a:lnTo>
                  <a:lnTo>
                    <a:pt x="109423" y="878763"/>
                  </a:lnTo>
                  <a:lnTo>
                    <a:pt x="106222" y="877493"/>
                  </a:lnTo>
                  <a:lnTo>
                    <a:pt x="106222" y="898334"/>
                  </a:lnTo>
                  <a:lnTo>
                    <a:pt x="100266" y="910856"/>
                  </a:lnTo>
                  <a:lnTo>
                    <a:pt x="84747" y="920115"/>
                  </a:lnTo>
                  <a:lnTo>
                    <a:pt x="84594" y="910818"/>
                  </a:lnTo>
                  <a:lnTo>
                    <a:pt x="84493" y="879856"/>
                  </a:lnTo>
                  <a:lnTo>
                    <a:pt x="84366" y="879602"/>
                  </a:lnTo>
                  <a:lnTo>
                    <a:pt x="101333" y="886587"/>
                  </a:lnTo>
                  <a:lnTo>
                    <a:pt x="106222" y="898334"/>
                  </a:lnTo>
                  <a:lnTo>
                    <a:pt x="106222" y="877493"/>
                  </a:lnTo>
                  <a:lnTo>
                    <a:pt x="84366" y="868807"/>
                  </a:lnTo>
                  <a:lnTo>
                    <a:pt x="84353" y="867283"/>
                  </a:lnTo>
                  <a:lnTo>
                    <a:pt x="84112" y="817245"/>
                  </a:lnTo>
                  <a:lnTo>
                    <a:pt x="84112" y="815340"/>
                  </a:lnTo>
                  <a:lnTo>
                    <a:pt x="108800" y="804633"/>
                  </a:lnTo>
                  <a:lnTo>
                    <a:pt x="116967" y="786295"/>
                  </a:lnTo>
                  <a:lnTo>
                    <a:pt x="108864" y="768477"/>
                  </a:lnTo>
                  <a:lnTo>
                    <a:pt x="108610" y="767905"/>
                  </a:lnTo>
                  <a:lnTo>
                    <a:pt x="106324" y="766914"/>
                  </a:lnTo>
                  <a:lnTo>
                    <a:pt x="106324" y="786993"/>
                  </a:lnTo>
                  <a:lnTo>
                    <a:pt x="100990" y="797915"/>
                  </a:lnTo>
                  <a:lnTo>
                    <a:pt x="83858" y="804545"/>
                  </a:lnTo>
                  <a:lnTo>
                    <a:pt x="83858" y="768477"/>
                  </a:lnTo>
                  <a:lnTo>
                    <a:pt x="100431" y="775830"/>
                  </a:lnTo>
                  <a:lnTo>
                    <a:pt x="106324" y="786993"/>
                  </a:lnTo>
                  <a:lnTo>
                    <a:pt x="106324" y="766914"/>
                  </a:lnTo>
                  <a:lnTo>
                    <a:pt x="83731" y="757047"/>
                  </a:lnTo>
                  <a:lnTo>
                    <a:pt x="83718" y="753745"/>
                  </a:lnTo>
                  <a:lnTo>
                    <a:pt x="83604" y="705446"/>
                  </a:lnTo>
                  <a:lnTo>
                    <a:pt x="83566" y="700532"/>
                  </a:lnTo>
                  <a:lnTo>
                    <a:pt x="83451" y="687349"/>
                  </a:lnTo>
                  <a:lnTo>
                    <a:pt x="83096" y="677037"/>
                  </a:lnTo>
                  <a:lnTo>
                    <a:pt x="111201" y="677672"/>
                  </a:lnTo>
                  <a:lnTo>
                    <a:pt x="115582" y="677672"/>
                  </a:lnTo>
                  <a:lnTo>
                    <a:pt x="117513" y="677545"/>
                  </a:lnTo>
                  <a:lnTo>
                    <a:pt x="125895" y="678878"/>
                  </a:lnTo>
                  <a:lnTo>
                    <a:pt x="151968" y="729500"/>
                  </a:lnTo>
                  <a:lnTo>
                    <a:pt x="152806" y="765556"/>
                  </a:lnTo>
                  <a:lnTo>
                    <a:pt x="152806" y="691603"/>
                  </a:lnTo>
                  <a:lnTo>
                    <a:pt x="145542" y="680707"/>
                  </a:lnTo>
                  <a:lnTo>
                    <a:pt x="140081" y="677545"/>
                  </a:lnTo>
                  <a:lnTo>
                    <a:pt x="139204" y="677037"/>
                  </a:lnTo>
                  <a:lnTo>
                    <a:pt x="136753" y="675627"/>
                  </a:lnTo>
                  <a:lnTo>
                    <a:pt x="128689" y="670941"/>
                  </a:lnTo>
                  <a:lnTo>
                    <a:pt x="128905" y="666496"/>
                  </a:lnTo>
                  <a:lnTo>
                    <a:pt x="129908" y="646582"/>
                  </a:lnTo>
                  <a:lnTo>
                    <a:pt x="130403" y="640969"/>
                  </a:lnTo>
                  <a:lnTo>
                    <a:pt x="132791" y="613384"/>
                  </a:lnTo>
                  <a:lnTo>
                    <a:pt x="132308" y="606552"/>
                  </a:lnTo>
                  <a:lnTo>
                    <a:pt x="130695" y="584327"/>
                  </a:lnTo>
                  <a:lnTo>
                    <a:pt x="128866" y="582739"/>
                  </a:lnTo>
                  <a:lnTo>
                    <a:pt x="122339" y="577049"/>
                  </a:lnTo>
                  <a:lnTo>
                    <a:pt x="122339" y="595249"/>
                  </a:lnTo>
                  <a:lnTo>
                    <a:pt x="121577" y="595464"/>
                  </a:lnTo>
                  <a:lnTo>
                    <a:pt x="121577" y="606552"/>
                  </a:lnTo>
                  <a:lnTo>
                    <a:pt x="120561" y="630174"/>
                  </a:lnTo>
                  <a:lnTo>
                    <a:pt x="119799" y="630326"/>
                  </a:lnTo>
                  <a:lnTo>
                    <a:pt x="119799" y="640969"/>
                  </a:lnTo>
                  <a:lnTo>
                    <a:pt x="118783" y="666496"/>
                  </a:lnTo>
                  <a:lnTo>
                    <a:pt x="74447" y="666000"/>
                  </a:lnTo>
                  <a:lnTo>
                    <a:pt x="74447" y="948702"/>
                  </a:lnTo>
                  <a:lnTo>
                    <a:pt x="73952" y="955040"/>
                  </a:lnTo>
                  <a:lnTo>
                    <a:pt x="73825" y="955040"/>
                  </a:lnTo>
                  <a:lnTo>
                    <a:pt x="66395" y="967333"/>
                  </a:lnTo>
                  <a:lnTo>
                    <a:pt x="58051" y="962266"/>
                  </a:lnTo>
                  <a:lnTo>
                    <a:pt x="57696" y="948702"/>
                  </a:lnTo>
                  <a:lnTo>
                    <a:pt x="74206" y="935482"/>
                  </a:lnTo>
                  <a:lnTo>
                    <a:pt x="74396" y="938911"/>
                  </a:lnTo>
                  <a:lnTo>
                    <a:pt x="74447" y="948702"/>
                  </a:lnTo>
                  <a:lnTo>
                    <a:pt x="74447" y="666000"/>
                  </a:lnTo>
                  <a:lnTo>
                    <a:pt x="73825" y="666000"/>
                  </a:lnTo>
                  <a:lnTo>
                    <a:pt x="73825" y="867283"/>
                  </a:lnTo>
                  <a:lnTo>
                    <a:pt x="55346" y="859116"/>
                  </a:lnTo>
                  <a:lnTo>
                    <a:pt x="49022" y="842175"/>
                  </a:lnTo>
                  <a:lnTo>
                    <a:pt x="55029" y="825284"/>
                  </a:lnTo>
                  <a:lnTo>
                    <a:pt x="73571" y="817245"/>
                  </a:lnTo>
                  <a:lnTo>
                    <a:pt x="73825" y="867283"/>
                  </a:lnTo>
                  <a:lnTo>
                    <a:pt x="73825" y="666000"/>
                  </a:lnTo>
                  <a:lnTo>
                    <a:pt x="73444" y="665988"/>
                  </a:lnTo>
                  <a:lnTo>
                    <a:pt x="73444" y="753745"/>
                  </a:lnTo>
                  <a:lnTo>
                    <a:pt x="73317" y="753618"/>
                  </a:lnTo>
                  <a:lnTo>
                    <a:pt x="60960" y="743280"/>
                  </a:lnTo>
                  <a:lnTo>
                    <a:pt x="57708" y="728078"/>
                  </a:lnTo>
                  <a:lnTo>
                    <a:pt x="62179" y="712381"/>
                  </a:lnTo>
                  <a:lnTo>
                    <a:pt x="73063" y="700532"/>
                  </a:lnTo>
                  <a:lnTo>
                    <a:pt x="73444" y="753745"/>
                  </a:lnTo>
                  <a:lnTo>
                    <a:pt x="73444" y="665988"/>
                  </a:lnTo>
                  <a:lnTo>
                    <a:pt x="39662" y="665607"/>
                  </a:lnTo>
                  <a:lnTo>
                    <a:pt x="40170" y="662559"/>
                  </a:lnTo>
                  <a:lnTo>
                    <a:pt x="40551" y="659638"/>
                  </a:lnTo>
                  <a:lnTo>
                    <a:pt x="40678" y="656336"/>
                  </a:lnTo>
                  <a:lnTo>
                    <a:pt x="96901" y="645414"/>
                  </a:lnTo>
                  <a:lnTo>
                    <a:pt x="119799" y="640969"/>
                  </a:lnTo>
                  <a:lnTo>
                    <a:pt x="119799" y="630326"/>
                  </a:lnTo>
                  <a:lnTo>
                    <a:pt x="42075" y="645414"/>
                  </a:lnTo>
                  <a:lnTo>
                    <a:pt x="43091" y="633603"/>
                  </a:lnTo>
                  <a:lnTo>
                    <a:pt x="43472" y="627761"/>
                  </a:lnTo>
                  <a:lnTo>
                    <a:pt x="43345" y="627761"/>
                  </a:lnTo>
                  <a:lnTo>
                    <a:pt x="84099" y="616712"/>
                  </a:lnTo>
                  <a:lnTo>
                    <a:pt x="121577" y="606552"/>
                  </a:lnTo>
                  <a:lnTo>
                    <a:pt x="121577" y="595464"/>
                  </a:lnTo>
                  <a:lnTo>
                    <a:pt x="44361" y="616712"/>
                  </a:lnTo>
                  <a:lnTo>
                    <a:pt x="44615" y="608533"/>
                  </a:lnTo>
                  <a:lnTo>
                    <a:pt x="44818" y="600354"/>
                  </a:lnTo>
                  <a:lnTo>
                    <a:pt x="44894" y="595249"/>
                  </a:lnTo>
                  <a:lnTo>
                    <a:pt x="44869" y="583946"/>
                  </a:lnTo>
                  <a:lnTo>
                    <a:pt x="103543" y="583184"/>
                  </a:lnTo>
                  <a:lnTo>
                    <a:pt x="110655" y="582739"/>
                  </a:lnTo>
                  <a:lnTo>
                    <a:pt x="117322" y="583844"/>
                  </a:lnTo>
                  <a:lnTo>
                    <a:pt x="121793" y="587641"/>
                  </a:lnTo>
                  <a:lnTo>
                    <a:pt x="122339" y="595249"/>
                  </a:lnTo>
                  <a:lnTo>
                    <a:pt x="122339" y="577049"/>
                  </a:lnTo>
                  <a:lnTo>
                    <a:pt x="118148" y="573392"/>
                  </a:lnTo>
                  <a:lnTo>
                    <a:pt x="117005" y="572389"/>
                  </a:lnTo>
                  <a:lnTo>
                    <a:pt x="108864" y="561403"/>
                  </a:lnTo>
                  <a:lnTo>
                    <a:pt x="105829" y="557326"/>
                  </a:lnTo>
                  <a:lnTo>
                    <a:pt x="105829" y="572262"/>
                  </a:lnTo>
                  <a:lnTo>
                    <a:pt x="77825" y="573176"/>
                  </a:lnTo>
                  <a:lnTo>
                    <a:pt x="65671" y="573392"/>
                  </a:lnTo>
                  <a:lnTo>
                    <a:pt x="60490" y="573024"/>
                  </a:lnTo>
                  <a:lnTo>
                    <a:pt x="68033" y="563587"/>
                  </a:lnTo>
                  <a:lnTo>
                    <a:pt x="82778" y="561403"/>
                  </a:lnTo>
                  <a:lnTo>
                    <a:pt x="97701" y="564845"/>
                  </a:lnTo>
                  <a:lnTo>
                    <a:pt x="105829" y="572262"/>
                  </a:lnTo>
                  <a:lnTo>
                    <a:pt x="105829" y="557326"/>
                  </a:lnTo>
                  <a:lnTo>
                    <a:pt x="104914" y="556082"/>
                  </a:lnTo>
                  <a:lnTo>
                    <a:pt x="88036" y="551713"/>
                  </a:lnTo>
                  <a:lnTo>
                    <a:pt x="88036" y="0"/>
                  </a:lnTo>
                  <a:lnTo>
                    <a:pt x="77381" y="0"/>
                  </a:lnTo>
                  <a:lnTo>
                    <a:pt x="77381" y="551370"/>
                  </a:lnTo>
                  <a:lnTo>
                    <a:pt x="60426" y="555548"/>
                  </a:lnTo>
                  <a:lnTo>
                    <a:pt x="51346" y="573024"/>
                  </a:lnTo>
                  <a:lnTo>
                    <a:pt x="44488" y="572262"/>
                  </a:lnTo>
                  <a:lnTo>
                    <a:pt x="35344" y="572262"/>
                  </a:lnTo>
                  <a:lnTo>
                    <a:pt x="34518" y="584327"/>
                  </a:lnTo>
                  <a:lnTo>
                    <a:pt x="33388" y="604647"/>
                  </a:lnTo>
                  <a:lnTo>
                    <a:pt x="32385" y="625944"/>
                  </a:lnTo>
                  <a:lnTo>
                    <a:pt x="31153" y="647166"/>
                  </a:lnTo>
                  <a:lnTo>
                    <a:pt x="29248" y="668274"/>
                  </a:lnTo>
                  <a:lnTo>
                    <a:pt x="8470" y="694817"/>
                  </a:lnTo>
                  <a:lnTo>
                    <a:pt x="2324" y="740981"/>
                  </a:lnTo>
                  <a:lnTo>
                    <a:pt x="2794" y="775830"/>
                  </a:lnTo>
                  <a:lnTo>
                    <a:pt x="2908" y="815340"/>
                  </a:lnTo>
                  <a:lnTo>
                    <a:pt x="2832" y="833120"/>
                  </a:lnTo>
                  <a:lnTo>
                    <a:pt x="2286" y="880046"/>
                  </a:lnTo>
                  <a:lnTo>
                    <a:pt x="50" y="924560"/>
                  </a:lnTo>
                  <a:lnTo>
                    <a:pt x="0" y="931037"/>
                  </a:lnTo>
                  <a:lnTo>
                    <a:pt x="1143" y="974407"/>
                  </a:lnTo>
                  <a:lnTo>
                    <a:pt x="11468" y="1019683"/>
                  </a:lnTo>
                  <a:lnTo>
                    <a:pt x="53086" y="1054798"/>
                  </a:lnTo>
                  <a:lnTo>
                    <a:pt x="77889" y="1057656"/>
                  </a:lnTo>
                  <a:lnTo>
                    <a:pt x="115798" y="1048512"/>
                  </a:lnTo>
                  <a:lnTo>
                    <a:pt x="122529" y="1046899"/>
                  </a:lnTo>
                  <a:lnTo>
                    <a:pt x="148717" y="1017816"/>
                  </a:lnTo>
                  <a:lnTo>
                    <a:pt x="160286" y="978979"/>
                  </a:lnTo>
                  <a:lnTo>
                    <a:pt x="161099" y="935482"/>
                  </a:lnTo>
                  <a:lnTo>
                    <a:pt x="161912" y="859116"/>
                  </a:lnTo>
                  <a:lnTo>
                    <a:pt x="162090" y="842949"/>
                  </a:lnTo>
                  <a:lnTo>
                    <a:pt x="162534" y="792010"/>
                  </a:lnTo>
                  <a:lnTo>
                    <a:pt x="162598" y="73545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4648961" y="898397"/>
              <a:ext cx="45720" cy="131445"/>
            </a:xfrm>
            <a:custGeom>
              <a:avLst/>
              <a:gdLst/>
              <a:ahLst/>
              <a:cxnLst/>
              <a:rect l="l" t="t" r="r" b="b"/>
              <a:pathLst>
                <a:path w="45720" h="131444">
                  <a:moveTo>
                    <a:pt x="0" y="50291"/>
                  </a:moveTo>
                  <a:lnTo>
                    <a:pt x="5429" y="74110"/>
                  </a:lnTo>
                  <a:lnTo>
                    <a:pt x="14097" y="97774"/>
                  </a:lnTo>
                  <a:lnTo>
                    <a:pt x="27146" y="117889"/>
                  </a:lnTo>
                  <a:lnTo>
                    <a:pt x="45720" y="131063"/>
                  </a:lnTo>
                </a:path>
                <a:path w="45720" h="131444">
                  <a:moveTo>
                    <a:pt x="0" y="0"/>
                  </a:moveTo>
                  <a:lnTo>
                    <a:pt x="762" y="6096"/>
                  </a:lnTo>
                  <a:lnTo>
                    <a:pt x="1524" y="12191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2" name="object 32"/>
          <p:cNvSpPr/>
          <p:nvPr/>
        </p:nvSpPr>
        <p:spPr>
          <a:xfrm>
            <a:off x="490727" y="0"/>
            <a:ext cx="928116" cy="11003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6617284" y="0"/>
            <a:ext cx="220345" cy="594360"/>
          </a:xfrm>
          <a:custGeom>
            <a:avLst/>
            <a:gdLst/>
            <a:ahLst/>
            <a:cxnLst/>
            <a:rect l="l" t="t" r="r" b="b"/>
            <a:pathLst>
              <a:path w="220345" h="594360">
                <a:moveTo>
                  <a:pt x="219925" y="398183"/>
                </a:moveTo>
                <a:lnTo>
                  <a:pt x="218236" y="372237"/>
                </a:lnTo>
                <a:lnTo>
                  <a:pt x="202692" y="357568"/>
                </a:lnTo>
                <a:lnTo>
                  <a:pt x="187553" y="342798"/>
                </a:lnTo>
                <a:lnTo>
                  <a:pt x="179755" y="324040"/>
                </a:lnTo>
                <a:lnTo>
                  <a:pt x="186232" y="297434"/>
                </a:lnTo>
                <a:lnTo>
                  <a:pt x="186994" y="295910"/>
                </a:lnTo>
                <a:lnTo>
                  <a:pt x="204139" y="298069"/>
                </a:lnTo>
                <a:lnTo>
                  <a:pt x="202488" y="286385"/>
                </a:lnTo>
                <a:lnTo>
                  <a:pt x="204812" y="256120"/>
                </a:lnTo>
                <a:lnTo>
                  <a:pt x="202577" y="225209"/>
                </a:lnTo>
                <a:lnTo>
                  <a:pt x="192773" y="196913"/>
                </a:lnTo>
                <a:lnTo>
                  <a:pt x="172389" y="174498"/>
                </a:lnTo>
                <a:lnTo>
                  <a:pt x="173570" y="148958"/>
                </a:lnTo>
                <a:lnTo>
                  <a:pt x="173228" y="114287"/>
                </a:lnTo>
                <a:lnTo>
                  <a:pt x="167182" y="84264"/>
                </a:lnTo>
                <a:lnTo>
                  <a:pt x="151307" y="72644"/>
                </a:lnTo>
                <a:lnTo>
                  <a:pt x="133591" y="57264"/>
                </a:lnTo>
                <a:lnTo>
                  <a:pt x="115163" y="54864"/>
                </a:lnTo>
                <a:lnTo>
                  <a:pt x="117271" y="54864"/>
                </a:lnTo>
                <a:lnTo>
                  <a:pt x="117271" y="0"/>
                </a:lnTo>
                <a:lnTo>
                  <a:pt x="106603" y="0"/>
                </a:lnTo>
                <a:lnTo>
                  <a:pt x="106603" y="53759"/>
                </a:lnTo>
                <a:lnTo>
                  <a:pt x="104736" y="53505"/>
                </a:lnTo>
                <a:lnTo>
                  <a:pt x="77482" y="61506"/>
                </a:lnTo>
                <a:lnTo>
                  <a:pt x="64566" y="81407"/>
                </a:lnTo>
                <a:lnTo>
                  <a:pt x="51117" y="95148"/>
                </a:lnTo>
                <a:lnTo>
                  <a:pt x="48069" y="124180"/>
                </a:lnTo>
                <a:lnTo>
                  <a:pt x="50177" y="156489"/>
                </a:lnTo>
                <a:lnTo>
                  <a:pt x="52247" y="180086"/>
                </a:lnTo>
                <a:lnTo>
                  <a:pt x="32270" y="202615"/>
                </a:lnTo>
                <a:lnTo>
                  <a:pt x="21374" y="230454"/>
                </a:lnTo>
                <a:lnTo>
                  <a:pt x="17056" y="260858"/>
                </a:lnTo>
                <a:lnTo>
                  <a:pt x="16814" y="291084"/>
                </a:lnTo>
                <a:lnTo>
                  <a:pt x="19507" y="298094"/>
                </a:lnTo>
                <a:lnTo>
                  <a:pt x="25730" y="300088"/>
                </a:lnTo>
                <a:lnTo>
                  <a:pt x="39789" y="299466"/>
                </a:lnTo>
                <a:lnTo>
                  <a:pt x="40614" y="313258"/>
                </a:lnTo>
                <a:lnTo>
                  <a:pt x="39636" y="327050"/>
                </a:lnTo>
                <a:lnTo>
                  <a:pt x="35471" y="339813"/>
                </a:lnTo>
                <a:lnTo>
                  <a:pt x="26720" y="350520"/>
                </a:lnTo>
                <a:lnTo>
                  <a:pt x="17170" y="359905"/>
                </a:lnTo>
                <a:lnTo>
                  <a:pt x="11899" y="372478"/>
                </a:lnTo>
                <a:lnTo>
                  <a:pt x="13665" y="384086"/>
                </a:lnTo>
                <a:lnTo>
                  <a:pt x="25196" y="390525"/>
                </a:lnTo>
                <a:lnTo>
                  <a:pt x="10223" y="401916"/>
                </a:lnTo>
                <a:lnTo>
                  <a:pt x="2717" y="421017"/>
                </a:lnTo>
                <a:lnTo>
                  <a:pt x="5295" y="440677"/>
                </a:lnTo>
                <a:lnTo>
                  <a:pt x="20612" y="453771"/>
                </a:lnTo>
                <a:lnTo>
                  <a:pt x="4330" y="462445"/>
                </a:lnTo>
                <a:lnTo>
                  <a:pt x="0" y="476732"/>
                </a:lnTo>
                <a:lnTo>
                  <a:pt x="6743" y="490499"/>
                </a:lnTo>
                <a:lnTo>
                  <a:pt x="23660" y="497586"/>
                </a:lnTo>
                <a:lnTo>
                  <a:pt x="9499" y="511683"/>
                </a:lnTo>
                <a:lnTo>
                  <a:pt x="4991" y="529031"/>
                </a:lnTo>
                <a:lnTo>
                  <a:pt x="11455" y="544169"/>
                </a:lnTo>
                <a:lnTo>
                  <a:pt x="30137" y="551688"/>
                </a:lnTo>
                <a:lnTo>
                  <a:pt x="44767" y="550951"/>
                </a:lnTo>
                <a:lnTo>
                  <a:pt x="59321" y="548855"/>
                </a:lnTo>
                <a:lnTo>
                  <a:pt x="88315" y="543814"/>
                </a:lnTo>
                <a:lnTo>
                  <a:pt x="80378" y="551700"/>
                </a:lnTo>
                <a:lnTo>
                  <a:pt x="75412" y="561822"/>
                </a:lnTo>
                <a:lnTo>
                  <a:pt x="74561" y="572757"/>
                </a:lnTo>
                <a:lnTo>
                  <a:pt x="78917" y="583057"/>
                </a:lnTo>
                <a:lnTo>
                  <a:pt x="92748" y="592734"/>
                </a:lnTo>
                <a:lnTo>
                  <a:pt x="109296" y="594131"/>
                </a:lnTo>
                <a:lnTo>
                  <a:pt x="126555" y="590689"/>
                </a:lnTo>
                <a:lnTo>
                  <a:pt x="159334" y="580859"/>
                </a:lnTo>
                <a:lnTo>
                  <a:pt x="176504" y="575919"/>
                </a:lnTo>
                <a:lnTo>
                  <a:pt x="192544" y="568921"/>
                </a:lnTo>
                <a:lnTo>
                  <a:pt x="205917" y="557784"/>
                </a:lnTo>
                <a:lnTo>
                  <a:pt x="212013" y="544995"/>
                </a:lnTo>
                <a:lnTo>
                  <a:pt x="211226" y="531545"/>
                </a:lnTo>
                <a:lnTo>
                  <a:pt x="204038" y="520547"/>
                </a:lnTo>
                <a:lnTo>
                  <a:pt x="190931" y="515112"/>
                </a:lnTo>
                <a:lnTo>
                  <a:pt x="199542" y="508901"/>
                </a:lnTo>
                <a:lnTo>
                  <a:pt x="204927" y="500164"/>
                </a:lnTo>
                <a:lnTo>
                  <a:pt x="206641" y="490042"/>
                </a:lnTo>
                <a:lnTo>
                  <a:pt x="204266" y="479679"/>
                </a:lnTo>
                <a:lnTo>
                  <a:pt x="199631" y="472643"/>
                </a:lnTo>
                <a:lnTo>
                  <a:pt x="193179" y="467512"/>
                </a:lnTo>
                <a:lnTo>
                  <a:pt x="185432" y="464591"/>
                </a:lnTo>
                <a:lnTo>
                  <a:pt x="176961" y="464185"/>
                </a:lnTo>
                <a:lnTo>
                  <a:pt x="200279" y="457288"/>
                </a:lnTo>
                <a:lnTo>
                  <a:pt x="214122" y="443280"/>
                </a:lnTo>
                <a:lnTo>
                  <a:pt x="213410" y="427062"/>
                </a:lnTo>
                <a:lnTo>
                  <a:pt x="193090" y="413512"/>
                </a:lnTo>
                <a:lnTo>
                  <a:pt x="189026" y="412800"/>
                </a:lnTo>
                <a:lnTo>
                  <a:pt x="204089" y="409689"/>
                </a:lnTo>
                <a:lnTo>
                  <a:pt x="219925" y="398183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89152" y="0"/>
            <a:ext cx="254000" cy="1042669"/>
          </a:xfrm>
          <a:custGeom>
            <a:avLst/>
            <a:gdLst/>
            <a:ahLst/>
            <a:cxnLst/>
            <a:rect l="l" t="t" r="r" b="b"/>
            <a:pathLst>
              <a:path w="254000" h="1042669">
                <a:moveTo>
                  <a:pt x="253580" y="917143"/>
                </a:moveTo>
                <a:lnTo>
                  <a:pt x="244576" y="876922"/>
                </a:lnTo>
                <a:lnTo>
                  <a:pt x="225336" y="835914"/>
                </a:lnTo>
                <a:lnTo>
                  <a:pt x="209461" y="798537"/>
                </a:lnTo>
                <a:lnTo>
                  <a:pt x="202946" y="761707"/>
                </a:lnTo>
                <a:lnTo>
                  <a:pt x="196570" y="730707"/>
                </a:lnTo>
                <a:lnTo>
                  <a:pt x="181140" y="710819"/>
                </a:lnTo>
                <a:lnTo>
                  <a:pt x="184035" y="689368"/>
                </a:lnTo>
                <a:lnTo>
                  <a:pt x="185331" y="667740"/>
                </a:lnTo>
                <a:lnTo>
                  <a:pt x="184988" y="646061"/>
                </a:lnTo>
                <a:lnTo>
                  <a:pt x="183045" y="624459"/>
                </a:lnTo>
                <a:lnTo>
                  <a:pt x="181267" y="617474"/>
                </a:lnTo>
                <a:lnTo>
                  <a:pt x="172123" y="622046"/>
                </a:lnTo>
                <a:lnTo>
                  <a:pt x="167043" y="621030"/>
                </a:lnTo>
                <a:lnTo>
                  <a:pt x="154800" y="600824"/>
                </a:lnTo>
                <a:lnTo>
                  <a:pt x="130835" y="595122"/>
                </a:lnTo>
                <a:lnTo>
                  <a:pt x="130835" y="0"/>
                </a:lnTo>
                <a:lnTo>
                  <a:pt x="121704" y="0"/>
                </a:lnTo>
                <a:lnTo>
                  <a:pt x="121704" y="595858"/>
                </a:lnTo>
                <a:lnTo>
                  <a:pt x="100190" y="601243"/>
                </a:lnTo>
                <a:lnTo>
                  <a:pt x="87033" y="621030"/>
                </a:lnTo>
                <a:lnTo>
                  <a:pt x="71247" y="632777"/>
                </a:lnTo>
                <a:lnTo>
                  <a:pt x="69227" y="658431"/>
                </a:lnTo>
                <a:lnTo>
                  <a:pt x="73469" y="687895"/>
                </a:lnTo>
                <a:lnTo>
                  <a:pt x="76492" y="711073"/>
                </a:lnTo>
                <a:lnTo>
                  <a:pt x="65138" y="720801"/>
                </a:lnTo>
                <a:lnTo>
                  <a:pt x="59067" y="733983"/>
                </a:lnTo>
                <a:lnTo>
                  <a:pt x="56502" y="748957"/>
                </a:lnTo>
                <a:lnTo>
                  <a:pt x="55664" y="764032"/>
                </a:lnTo>
                <a:lnTo>
                  <a:pt x="52565" y="782891"/>
                </a:lnTo>
                <a:lnTo>
                  <a:pt x="47536" y="801268"/>
                </a:lnTo>
                <a:lnTo>
                  <a:pt x="40589" y="818997"/>
                </a:lnTo>
                <a:lnTo>
                  <a:pt x="31788" y="835914"/>
                </a:lnTo>
                <a:lnTo>
                  <a:pt x="5880" y="895718"/>
                </a:lnTo>
                <a:lnTo>
                  <a:pt x="0" y="943216"/>
                </a:lnTo>
                <a:lnTo>
                  <a:pt x="30492" y="1006449"/>
                </a:lnTo>
                <a:lnTo>
                  <a:pt x="87731" y="1036015"/>
                </a:lnTo>
                <a:lnTo>
                  <a:pt x="136182" y="1042289"/>
                </a:lnTo>
                <a:lnTo>
                  <a:pt x="182156" y="1033538"/>
                </a:lnTo>
                <a:lnTo>
                  <a:pt x="216636" y="1014793"/>
                </a:lnTo>
                <a:lnTo>
                  <a:pt x="239864" y="987933"/>
                </a:lnTo>
                <a:lnTo>
                  <a:pt x="252082" y="954760"/>
                </a:lnTo>
                <a:lnTo>
                  <a:pt x="253580" y="917143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6050508" y="0"/>
            <a:ext cx="156845" cy="1169035"/>
          </a:xfrm>
          <a:custGeom>
            <a:avLst/>
            <a:gdLst/>
            <a:ahLst/>
            <a:cxnLst/>
            <a:rect l="l" t="t" r="r" b="b"/>
            <a:pathLst>
              <a:path w="156845" h="1169035">
                <a:moveTo>
                  <a:pt x="156705" y="922248"/>
                </a:moveTo>
                <a:lnTo>
                  <a:pt x="155448" y="877887"/>
                </a:lnTo>
                <a:lnTo>
                  <a:pt x="150444" y="843826"/>
                </a:lnTo>
                <a:lnTo>
                  <a:pt x="140195" y="822083"/>
                </a:lnTo>
                <a:lnTo>
                  <a:pt x="123215" y="814705"/>
                </a:lnTo>
                <a:lnTo>
                  <a:pt x="124307" y="792353"/>
                </a:lnTo>
                <a:lnTo>
                  <a:pt x="126961" y="761961"/>
                </a:lnTo>
                <a:lnTo>
                  <a:pt x="125031" y="735393"/>
                </a:lnTo>
                <a:lnTo>
                  <a:pt x="112420" y="724535"/>
                </a:lnTo>
                <a:lnTo>
                  <a:pt x="101371" y="709549"/>
                </a:lnTo>
                <a:lnTo>
                  <a:pt x="86639" y="705726"/>
                </a:lnTo>
                <a:lnTo>
                  <a:pt x="86639" y="0"/>
                </a:lnTo>
                <a:lnTo>
                  <a:pt x="77495" y="0"/>
                </a:lnTo>
                <a:lnTo>
                  <a:pt x="77495" y="704875"/>
                </a:lnTo>
                <a:lnTo>
                  <a:pt x="60604" y="709041"/>
                </a:lnTo>
                <a:lnTo>
                  <a:pt x="52349" y="725043"/>
                </a:lnTo>
                <a:lnTo>
                  <a:pt x="40093" y="735203"/>
                </a:lnTo>
                <a:lnTo>
                  <a:pt x="39039" y="765276"/>
                </a:lnTo>
                <a:lnTo>
                  <a:pt x="39560" y="797026"/>
                </a:lnTo>
                <a:lnTo>
                  <a:pt x="32029" y="812165"/>
                </a:lnTo>
                <a:lnTo>
                  <a:pt x="14046" y="824585"/>
                </a:lnTo>
                <a:lnTo>
                  <a:pt x="4140" y="856449"/>
                </a:lnTo>
                <a:lnTo>
                  <a:pt x="177" y="903541"/>
                </a:lnTo>
                <a:lnTo>
                  <a:pt x="0" y="961656"/>
                </a:lnTo>
                <a:lnTo>
                  <a:pt x="1460" y="1026541"/>
                </a:lnTo>
                <a:lnTo>
                  <a:pt x="2438" y="1093978"/>
                </a:lnTo>
                <a:lnTo>
                  <a:pt x="6210" y="1121029"/>
                </a:lnTo>
                <a:lnTo>
                  <a:pt x="18707" y="1144435"/>
                </a:lnTo>
                <a:lnTo>
                  <a:pt x="41592" y="1161313"/>
                </a:lnTo>
                <a:lnTo>
                  <a:pt x="76606" y="1168781"/>
                </a:lnTo>
                <a:lnTo>
                  <a:pt x="110832" y="1164640"/>
                </a:lnTo>
                <a:lnTo>
                  <a:pt x="134531" y="1150010"/>
                </a:lnTo>
                <a:lnTo>
                  <a:pt x="148336" y="1126731"/>
                </a:lnTo>
                <a:lnTo>
                  <a:pt x="152933" y="1096645"/>
                </a:lnTo>
                <a:lnTo>
                  <a:pt x="153949" y="1033665"/>
                </a:lnTo>
                <a:lnTo>
                  <a:pt x="155714" y="974852"/>
                </a:lnTo>
                <a:lnTo>
                  <a:pt x="156705" y="922248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6993636" y="638555"/>
            <a:ext cx="99060" cy="104139"/>
          </a:xfrm>
          <a:custGeom>
            <a:avLst/>
            <a:gdLst/>
            <a:ahLst/>
            <a:cxnLst/>
            <a:rect l="l" t="t" r="r" b="b"/>
            <a:pathLst>
              <a:path w="99059" h="104140">
                <a:moveTo>
                  <a:pt x="31750" y="70104"/>
                </a:moveTo>
                <a:lnTo>
                  <a:pt x="22606" y="74193"/>
                </a:lnTo>
                <a:lnTo>
                  <a:pt x="12611" y="83400"/>
                </a:lnTo>
                <a:lnTo>
                  <a:pt x="5080" y="94348"/>
                </a:lnTo>
                <a:lnTo>
                  <a:pt x="3302" y="103632"/>
                </a:lnTo>
                <a:lnTo>
                  <a:pt x="12433" y="99555"/>
                </a:lnTo>
                <a:lnTo>
                  <a:pt x="22428" y="90347"/>
                </a:lnTo>
                <a:lnTo>
                  <a:pt x="29959" y="79400"/>
                </a:lnTo>
                <a:lnTo>
                  <a:pt x="31750" y="70104"/>
                </a:lnTo>
                <a:close/>
              </a:path>
              <a:path w="99059" h="104140">
                <a:moveTo>
                  <a:pt x="32004" y="31877"/>
                </a:moveTo>
                <a:lnTo>
                  <a:pt x="28409" y="22999"/>
                </a:lnTo>
                <a:lnTo>
                  <a:pt x="19761" y="13055"/>
                </a:lnTo>
                <a:lnTo>
                  <a:pt x="9232" y="5346"/>
                </a:lnTo>
                <a:lnTo>
                  <a:pt x="0" y="3175"/>
                </a:lnTo>
                <a:lnTo>
                  <a:pt x="3543" y="12065"/>
                </a:lnTo>
                <a:lnTo>
                  <a:pt x="12230" y="22009"/>
                </a:lnTo>
                <a:lnTo>
                  <a:pt x="22796" y="29718"/>
                </a:lnTo>
                <a:lnTo>
                  <a:pt x="32004" y="31877"/>
                </a:lnTo>
                <a:close/>
              </a:path>
              <a:path w="99059" h="104140">
                <a:moveTo>
                  <a:pt x="95758" y="0"/>
                </a:moveTo>
                <a:lnTo>
                  <a:pt x="87083" y="4089"/>
                </a:lnTo>
                <a:lnTo>
                  <a:pt x="77622" y="13296"/>
                </a:lnTo>
                <a:lnTo>
                  <a:pt x="70497" y="24244"/>
                </a:lnTo>
                <a:lnTo>
                  <a:pt x="68834" y="33528"/>
                </a:lnTo>
                <a:lnTo>
                  <a:pt x="77495" y="29438"/>
                </a:lnTo>
                <a:lnTo>
                  <a:pt x="86956" y="20193"/>
                </a:lnTo>
                <a:lnTo>
                  <a:pt x="94081" y="9245"/>
                </a:lnTo>
                <a:lnTo>
                  <a:pt x="95758" y="0"/>
                </a:lnTo>
                <a:close/>
              </a:path>
              <a:path w="99059" h="104140">
                <a:moveTo>
                  <a:pt x="99060" y="101981"/>
                </a:moveTo>
                <a:lnTo>
                  <a:pt x="95465" y="92659"/>
                </a:lnTo>
                <a:lnTo>
                  <a:pt x="86817" y="82207"/>
                </a:lnTo>
                <a:lnTo>
                  <a:pt x="76288" y="74091"/>
                </a:lnTo>
                <a:lnTo>
                  <a:pt x="67056" y="71755"/>
                </a:lnTo>
                <a:lnTo>
                  <a:pt x="70586" y="81114"/>
                </a:lnTo>
                <a:lnTo>
                  <a:pt x="79248" y="91592"/>
                </a:lnTo>
                <a:lnTo>
                  <a:pt x="89801" y="99707"/>
                </a:lnTo>
                <a:lnTo>
                  <a:pt x="99060" y="101981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8062341" y="999744"/>
            <a:ext cx="37465" cy="45720"/>
          </a:xfrm>
          <a:custGeom>
            <a:avLst/>
            <a:gdLst/>
            <a:ahLst/>
            <a:cxnLst/>
            <a:rect l="l" t="t" r="r" b="b"/>
            <a:pathLst>
              <a:path w="37465" h="45719">
                <a:moveTo>
                  <a:pt x="37337" y="0"/>
                </a:moveTo>
                <a:lnTo>
                  <a:pt x="25324" y="5536"/>
                </a:lnTo>
                <a:lnTo>
                  <a:pt x="12191" y="18097"/>
                </a:lnTo>
                <a:lnTo>
                  <a:pt x="2297" y="33039"/>
                </a:lnTo>
                <a:lnTo>
                  <a:pt x="0" y="45719"/>
                </a:lnTo>
                <a:lnTo>
                  <a:pt x="12013" y="40183"/>
                </a:lnTo>
                <a:lnTo>
                  <a:pt x="25146" y="27622"/>
                </a:lnTo>
                <a:lnTo>
                  <a:pt x="35040" y="12680"/>
                </a:lnTo>
                <a:lnTo>
                  <a:pt x="37337" y="0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8150732" y="903732"/>
            <a:ext cx="37465" cy="45720"/>
          </a:xfrm>
          <a:custGeom>
            <a:avLst/>
            <a:gdLst/>
            <a:ahLst/>
            <a:cxnLst/>
            <a:rect l="l" t="t" r="r" b="b"/>
            <a:pathLst>
              <a:path w="37465" h="45719">
                <a:moveTo>
                  <a:pt x="37338" y="0"/>
                </a:moveTo>
                <a:lnTo>
                  <a:pt x="25324" y="5536"/>
                </a:lnTo>
                <a:lnTo>
                  <a:pt x="12192" y="18097"/>
                </a:lnTo>
                <a:lnTo>
                  <a:pt x="2297" y="33039"/>
                </a:lnTo>
                <a:lnTo>
                  <a:pt x="0" y="45719"/>
                </a:lnTo>
                <a:lnTo>
                  <a:pt x="12013" y="40112"/>
                </a:lnTo>
                <a:lnTo>
                  <a:pt x="25146" y="27527"/>
                </a:lnTo>
                <a:lnTo>
                  <a:pt x="35040" y="12608"/>
                </a:lnTo>
                <a:lnTo>
                  <a:pt x="37338" y="0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8058911" y="907033"/>
            <a:ext cx="43180" cy="40640"/>
          </a:xfrm>
          <a:custGeom>
            <a:avLst/>
            <a:gdLst/>
            <a:ahLst/>
            <a:cxnLst/>
            <a:rect l="l" t="t" r="r" b="b"/>
            <a:pathLst>
              <a:path w="43179" h="40640">
                <a:moveTo>
                  <a:pt x="0" y="0"/>
                </a:moveTo>
                <a:lnTo>
                  <a:pt x="4756" y="12547"/>
                </a:lnTo>
                <a:lnTo>
                  <a:pt x="16335" y="26654"/>
                </a:lnTo>
                <a:lnTo>
                  <a:pt x="30414" y="37593"/>
                </a:lnTo>
                <a:lnTo>
                  <a:pt x="42672" y="40639"/>
                </a:lnTo>
                <a:lnTo>
                  <a:pt x="37879" y="28092"/>
                </a:lnTo>
                <a:lnTo>
                  <a:pt x="26336" y="13985"/>
                </a:lnTo>
                <a:lnTo>
                  <a:pt x="12293" y="3046"/>
                </a:lnTo>
                <a:lnTo>
                  <a:pt x="0" y="0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8148828" y="1001522"/>
            <a:ext cx="44450" cy="40640"/>
          </a:xfrm>
          <a:custGeom>
            <a:avLst/>
            <a:gdLst/>
            <a:ahLst/>
            <a:cxnLst/>
            <a:rect l="l" t="t" r="r" b="b"/>
            <a:pathLst>
              <a:path w="44450" h="40640">
                <a:moveTo>
                  <a:pt x="0" y="0"/>
                </a:moveTo>
                <a:lnTo>
                  <a:pt x="4923" y="12547"/>
                </a:lnTo>
                <a:lnTo>
                  <a:pt x="16906" y="26654"/>
                </a:lnTo>
                <a:lnTo>
                  <a:pt x="31486" y="37593"/>
                </a:lnTo>
                <a:lnTo>
                  <a:pt x="44196" y="40639"/>
                </a:lnTo>
                <a:lnTo>
                  <a:pt x="39219" y="28110"/>
                </a:lnTo>
                <a:lnTo>
                  <a:pt x="27241" y="14033"/>
                </a:lnTo>
                <a:lnTo>
                  <a:pt x="12692" y="3099"/>
                </a:lnTo>
                <a:lnTo>
                  <a:pt x="0" y="0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8007095" y="324611"/>
            <a:ext cx="40005" cy="15240"/>
          </a:xfrm>
          <a:custGeom>
            <a:avLst/>
            <a:gdLst/>
            <a:ahLst/>
            <a:cxnLst/>
            <a:rect l="l" t="t" r="r" b="b"/>
            <a:pathLst>
              <a:path w="40004" h="15239">
                <a:moveTo>
                  <a:pt x="18573" y="0"/>
                </a:moveTo>
                <a:lnTo>
                  <a:pt x="5333" y="1897"/>
                </a:lnTo>
                <a:lnTo>
                  <a:pt x="0" y="8127"/>
                </a:lnTo>
                <a:lnTo>
                  <a:pt x="7209" y="13327"/>
                </a:lnTo>
                <a:lnTo>
                  <a:pt x="21097" y="15239"/>
                </a:lnTo>
                <a:lnTo>
                  <a:pt x="34343" y="13342"/>
                </a:lnTo>
                <a:lnTo>
                  <a:pt x="39624" y="7112"/>
                </a:lnTo>
                <a:lnTo>
                  <a:pt x="32432" y="1912"/>
                </a:lnTo>
                <a:lnTo>
                  <a:pt x="18573" y="0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2608" y="276986"/>
            <a:ext cx="104139" cy="114935"/>
          </a:xfrm>
          <a:custGeom>
            <a:avLst/>
            <a:gdLst/>
            <a:ahLst/>
            <a:cxnLst/>
            <a:rect l="l" t="t" r="r" b="b"/>
            <a:pathLst>
              <a:path w="104140" h="114935">
                <a:moveTo>
                  <a:pt x="39624" y="54737"/>
                </a:moveTo>
                <a:lnTo>
                  <a:pt x="32423" y="49542"/>
                </a:lnTo>
                <a:lnTo>
                  <a:pt x="18567" y="47625"/>
                </a:lnTo>
                <a:lnTo>
                  <a:pt x="5321" y="49530"/>
                </a:lnTo>
                <a:lnTo>
                  <a:pt x="0" y="55753"/>
                </a:lnTo>
                <a:lnTo>
                  <a:pt x="7200" y="60960"/>
                </a:lnTo>
                <a:lnTo>
                  <a:pt x="21094" y="62865"/>
                </a:lnTo>
                <a:lnTo>
                  <a:pt x="34340" y="60972"/>
                </a:lnTo>
                <a:lnTo>
                  <a:pt x="39624" y="54737"/>
                </a:lnTo>
                <a:close/>
              </a:path>
              <a:path w="104140" h="114935">
                <a:moveTo>
                  <a:pt x="53848" y="22415"/>
                </a:moveTo>
                <a:lnTo>
                  <a:pt x="47028" y="9969"/>
                </a:lnTo>
                <a:lnTo>
                  <a:pt x="37706" y="2197"/>
                </a:lnTo>
                <a:lnTo>
                  <a:pt x="30480" y="6731"/>
                </a:lnTo>
                <a:lnTo>
                  <a:pt x="34302" y="14681"/>
                </a:lnTo>
                <a:lnTo>
                  <a:pt x="39268" y="23926"/>
                </a:lnTo>
                <a:lnTo>
                  <a:pt x="45618" y="30861"/>
                </a:lnTo>
                <a:lnTo>
                  <a:pt x="53594" y="31877"/>
                </a:lnTo>
                <a:lnTo>
                  <a:pt x="53848" y="22415"/>
                </a:lnTo>
                <a:close/>
              </a:path>
              <a:path w="104140" h="114935">
                <a:moveTo>
                  <a:pt x="56159" y="88785"/>
                </a:moveTo>
                <a:lnTo>
                  <a:pt x="53975" y="80772"/>
                </a:lnTo>
                <a:lnTo>
                  <a:pt x="42875" y="83781"/>
                </a:lnTo>
                <a:lnTo>
                  <a:pt x="33248" y="98729"/>
                </a:lnTo>
                <a:lnTo>
                  <a:pt x="30835" y="113080"/>
                </a:lnTo>
                <a:lnTo>
                  <a:pt x="41402" y="114300"/>
                </a:lnTo>
                <a:lnTo>
                  <a:pt x="45986" y="106083"/>
                </a:lnTo>
                <a:lnTo>
                  <a:pt x="52209" y="97396"/>
                </a:lnTo>
                <a:lnTo>
                  <a:pt x="56159" y="88785"/>
                </a:lnTo>
                <a:close/>
              </a:path>
              <a:path w="104140" h="114935">
                <a:moveTo>
                  <a:pt x="103530" y="106743"/>
                </a:moveTo>
                <a:lnTo>
                  <a:pt x="99631" y="97028"/>
                </a:lnTo>
                <a:lnTo>
                  <a:pt x="92862" y="87414"/>
                </a:lnTo>
                <a:lnTo>
                  <a:pt x="86995" y="79883"/>
                </a:lnTo>
                <a:lnTo>
                  <a:pt x="79324" y="84112"/>
                </a:lnTo>
                <a:lnTo>
                  <a:pt x="82677" y="96799"/>
                </a:lnTo>
                <a:lnTo>
                  <a:pt x="91630" y="109702"/>
                </a:lnTo>
                <a:lnTo>
                  <a:pt x="100838" y="114554"/>
                </a:lnTo>
                <a:lnTo>
                  <a:pt x="103530" y="106743"/>
                </a:lnTo>
                <a:close/>
              </a:path>
              <a:path w="104140" h="114935">
                <a:moveTo>
                  <a:pt x="103555" y="6883"/>
                </a:moveTo>
                <a:lnTo>
                  <a:pt x="101092" y="0"/>
                </a:lnTo>
                <a:lnTo>
                  <a:pt x="90424" y="2146"/>
                </a:lnTo>
                <a:lnTo>
                  <a:pt x="81559" y="14770"/>
                </a:lnTo>
                <a:lnTo>
                  <a:pt x="79692" y="26860"/>
                </a:lnTo>
                <a:lnTo>
                  <a:pt x="90043" y="27432"/>
                </a:lnTo>
                <a:lnTo>
                  <a:pt x="94500" y="20916"/>
                </a:lnTo>
                <a:lnTo>
                  <a:pt x="100177" y="13957"/>
                </a:lnTo>
                <a:lnTo>
                  <a:pt x="103555" y="6883"/>
                </a:lnTo>
                <a:close/>
              </a:path>
            </a:pathLst>
          </a:custGeom>
          <a:solidFill>
            <a:srgbClr val="252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3" name="object 43"/>
          <p:cNvGrpSpPr/>
          <p:nvPr/>
        </p:nvGrpSpPr>
        <p:grpSpPr>
          <a:xfrm>
            <a:off x="6153911" y="0"/>
            <a:ext cx="571500" cy="1286510"/>
            <a:chOff x="6153911" y="0"/>
            <a:chExt cx="571500" cy="1286510"/>
          </a:xfrm>
        </p:grpSpPr>
        <p:sp>
          <p:nvSpPr>
            <p:cNvPr id="44" name="object 44"/>
            <p:cNvSpPr/>
            <p:nvPr/>
          </p:nvSpPr>
          <p:spPr>
            <a:xfrm>
              <a:off x="6153912" y="714755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571500" y="285750"/>
                  </a:moveTo>
                  <a:lnTo>
                    <a:pt x="567753" y="239395"/>
                  </a:lnTo>
                  <a:lnTo>
                    <a:pt x="556933" y="195414"/>
                  </a:lnTo>
                  <a:lnTo>
                    <a:pt x="539610" y="154419"/>
                  </a:lnTo>
                  <a:lnTo>
                    <a:pt x="516369" y="116979"/>
                  </a:lnTo>
                  <a:lnTo>
                    <a:pt x="487819" y="83680"/>
                  </a:lnTo>
                  <a:lnTo>
                    <a:pt x="454520" y="55130"/>
                  </a:lnTo>
                  <a:lnTo>
                    <a:pt x="417080" y="31889"/>
                  </a:lnTo>
                  <a:lnTo>
                    <a:pt x="376085" y="14566"/>
                  </a:lnTo>
                  <a:lnTo>
                    <a:pt x="332105" y="3746"/>
                  </a:lnTo>
                  <a:lnTo>
                    <a:pt x="285750" y="0"/>
                  </a:lnTo>
                  <a:lnTo>
                    <a:pt x="239382" y="3746"/>
                  </a:lnTo>
                  <a:lnTo>
                    <a:pt x="195402" y="14566"/>
                  </a:lnTo>
                  <a:lnTo>
                    <a:pt x="154406" y="31889"/>
                  </a:lnTo>
                  <a:lnTo>
                    <a:pt x="116967" y="55130"/>
                  </a:lnTo>
                  <a:lnTo>
                    <a:pt x="83667" y="83680"/>
                  </a:lnTo>
                  <a:lnTo>
                    <a:pt x="55118" y="116979"/>
                  </a:lnTo>
                  <a:lnTo>
                    <a:pt x="31877" y="154419"/>
                  </a:lnTo>
                  <a:lnTo>
                    <a:pt x="14554" y="195414"/>
                  </a:lnTo>
                  <a:lnTo>
                    <a:pt x="3733" y="239395"/>
                  </a:lnTo>
                  <a:lnTo>
                    <a:pt x="0" y="285750"/>
                  </a:lnTo>
                  <a:lnTo>
                    <a:pt x="3733" y="332117"/>
                  </a:lnTo>
                  <a:lnTo>
                    <a:pt x="14554" y="376097"/>
                  </a:lnTo>
                  <a:lnTo>
                    <a:pt x="31877" y="417093"/>
                  </a:lnTo>
                  <a:lnTo>
                    <a:pt x="55118" y="454533"/>
                  </a:lnTo>
                  <a:lnTo>
                    <a:pt x="83667" y="487832"/>
                  </a:lnTo>
                  <a:lnTo>
                    <a:pt x="116967" y="516382"/>
                  </a:lnTo>
                  <a:lnTo>
                    <a:pt x="154406" y="539623"/>
                  </a:lnTo>
                  <a:lnTo>
                    <a:pt x="195402" y="556945"/>
                  </a:lnTo>
                  <a:lnTo>
                    <a:pt x="239382" y="567766"/>
                  </a:lnTo>
                  <a:lnTo>
                    <a:pt x="285750" y="571500"/>
                  </a:lnTo>
                  <a:lnTo>
                    <a:pt x="332105" y="567766"/>
                  </a:lnTo>
                  <a:lnTo>
                    <a:pt x="376085" y="556945"/>
                  </a:lnTo>
                  <a:lnTo>
                    <a:pt x="417080" y="539623"/>
                  </a:lnTo>
                  <a:lnTo>
                    <a:pt x="454520" y="516382"/>
                  </a:lnTo>
                  <a:lnTo>
                    <a:pt x="487819" y="487832"/>
                  </a:lnTo>
                  <a:lnTo>
                    <a:pt x="516369" y="454533"/>
                  </a:lnTo>
                  <a:lnTo>
                    <a:pt x="539610" y="417093"/>
                  </a:lnTo>
                  <a:lnTo>
                    <a:pt x="556933" y="376097"/>
                  </a:lnTo>
                  <a:lnTo>
                    <a:pt x="567753" y="332117"/>
                  </a:lnTo>
                  <a:lnTo>
                    <a:pt x="571500" y="285750"/>
                  </a:lnTo>
                  <a:close/>
                </a:path>
              </a:pathLst>
            </a:custGeom>
            <a:solidFill>
              <a:srgbClr val="FFDE00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6388677" y="644715"/>
              <a:ext cx="121247" cy="1233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6318982" y="768173"/>
              <a:ext cx="264795" cy="355600"/>
            </a:xfrm>
            <a:custGeom>
              <a:avLst/>
              <a:gdLst/>
              <a:ahLst/>
              <a:cxnLst/>
              <a:rect l="l" t="t" r="r" b="b"/>
              <a:pathLst>
                <a:path w="264795" h="355600">
                  <a:moveTo>
                    <a:pt x="129632" y="0"/>
                  </a:moveTo>
                  <a:lnTo>
                    <a:pt x="71808" y="7881"/>
                  </a:lnTo>
                  <a:lnTo>
                    <a:pt x="54343" y="61049"/>
                  </a:lnTo>
                  <a:lnTo>
                    <a:pt x="46546" y="94654"/>
                  </a:lnTo>
                  <a:lnTo>
                    <a:pt x="29239" y="138225"/>
                  </a:lnTo>
                  <a:lnTo>
                    <a:pt x="8947" y="185957"/>
                  </a:lnTo>
                  <a:lnTo>
                    <a:pt x="0" y="230456"/>
                  </a:lnTo>
                  <a:lnTo>
                    <a:pt x="2407" y="270310"/>
                  </a:lnTo>
                  <a:lnTo>
                    <a:pt x="41321" y="330430"/>
                  </a:lnTo>
                  <a:lnTo>
                    <a:pt x="77845" y="347871"/>
                  </a:lnTo>
                  <a:lnTo>
                    <a:pt x="125759" y="355014"/>
                  </a:lnTo>
                  <a:lnTo>
                    <a:pt x="173940" y="346814"/>
                  </a:lnTo>
                  <a:lnTo>
                    <a:pt x="213151" y="330081"/>
                  </a:lnTo>
                  <a:lnTo>
                    <a:pt x="242155" y="305349"/>
                  </a:lnTo>
                  <a:lnTo>
                    <a:pt x="259711" y="273149"/>
                  </a:lnTo>
                  <a:lnTo>
                    <a:pt x="264580" y="234016"/>
                  </a:lnTo>
                  <a:lnTo>
                    <a:pt x="255521" y="188483"/>
                  </a:lnTo>
                  <a:lnTo>
                    <a:pt x="231296" y="137082"/>
                  </a:lnTo>
                  <a:lnTo>
                    <a:pt x="217882" y="101857"/>
                  </a:lnTo>
                  <a:lnTo>
                    <a:pt x="211230" y="64263"/>
                  </a:lnTo>
                  <a:lnTo>
                    <a:pt x="203721" y="28979"/>
                  </a:lnTo>
                  <a:lnTo>
                    <a:pt x="187735" y="684"/>
                  </a:lnTo>
                  <a:lnTo>
                    <a:pt x="129632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6309372" y="0"/>
              <a:ext cx="278130" cy="1130935"/>
            </a:xfrm>
            <a:custGeom>
              <a:avLst/>
              <a:gdLst/>
              <a:ahLst/>
              <a:cxnLst/>
              <a:rect l="l" t="t" r="r" b="b"/>
              <a:pathLst>
                <a:path w="278129" h="1130935">
                  <a:moveTo>
                    <a:pt x="278130" y="993368"/>
                  </a:moveTo>
                  <a:lnTo>
                    <a:pt x="268300" y="949337"/>
                  </a:lnTo>
                  <a:lnTo>
                    <a:pt x="267919" y="948537"/>
                  </a:lnTo>
                  <a:lnTo>
                    <a:pt x="267919" y="999109"/>
                  </a:lnTo>
                  <a:lnTo>
                    <a:pt x="266204" y="1036599"/>
                  </a:lnTo>
                  <a:lnTo>
                    <a:pt x="248424" y="1071130"/>
                  </a:lnTo>
                  <a:lnTo>
                    <a:pt x="209651" y="1101725"/>
                  </a:lnTo>
                  <a:lnTo>
                    <a:pt x="209524" y="1101852"/>
                  </a:lnTo>
                  <a:lnTo>
                    <a:pt x="170865" y="1115758"/>
                  </a:lnTo>
                  <a:lnTo>
                    <a:pt x="132715" y="1118857"/>
                  </a:lnTo>
                  <a:lnTo>
                    <a:pt x="96888" y="1112304"/>
                  </a:lnTo>
                  <a:lnTo>
                    <a:pt x="65189" y="1097241"/>
                  </a:lnTo>
                  <a:lnTo>
                    <a:pt x="39458" y="1074813"/>
                  </a:lnTo>
                  <a:lnTo>
                    <a:pt x="21488" y="1046162"/>
                  </a:lnTo>
                  <a:lnTo>
                    <a:pt x="13106" y="1012431"/>
                  </a:lnTo>
                  <a:lnTo>
                    <a:pt x="16027" y="975995"/>
                  </a:lnTo>
                  <a:lnTo>
                    <a:pt x="16141" y="974725"/>
                  </a:lnTo>
                  <a:lnTo>
                    <a:pt x="32372" y="934339"/>
                  </a:lnTo>
                  <a:lnTo>
                    <a:pt x="43154" y="911085"/>
                  </a:lnTo>
                  <a:lnTo>
                    <a:pt x="53860" y="887704"/>
                  </a:lnTo>
                  <a:lnTo>
                    <a:pt x="63195" y="863803"/>
                  </a:lnTo>
                  <a:lnTo>
                    <a:pt x="69837" y="838962"/>
                  </a:lnTo>
                  <a:lnTo>
                    <a:pt x="72301" y="809980"/>
                  </a:lnTo>
                  <a:lnTo>
                    <a:pt x="78879" y="786930"/>
                  </a:lnTo>
                  <a:lnTo>
                    <a:pt x="94945" y="773633"/>
                  </a:lnTo>
                  <a:lnTo>
                    <a:pt x="125844" y="773938"/>
                  </a:lnTo>
                  <a:lnTo>
                    <a:pt x="130479" y="808482"/>
                  </a:lnTo>
                  <a:lnTo>
                    <a:pt x="130581" y="811072"/>
                  </a:lnTo>
                  <a:lnTo>
                    <a:pt x="129857" y="845426"/>
                  </a:lnTo>
                  <a:lnTo>
                    <a:pt x="122643" y="880541"/>
                  </a:lnTo>
                  <a:lnTo>
                    <a:pt x="108064" y="913765"/>
                  </a:lnTo>
                  <a:lnTo>
                    <a:pt x="99110" y="927608"/>
                  </a:lnTo>
                  <a:lnTo>
                    <a:pt x="89776" y="942721"/>
                  </a:lnTo>
                  <a:lnTo>
                    <a:pt x="84480" y="958672"/>
                  </a:lnTo>
                  <a:lnTo>
                    <a:pt x="87871" y="974725"/>
                  </a:lnTo>
                  <a:lnTo>
                    <a:pt x="98501" y="984211"/>
                  </a:lnTo>
                  <a:lnTo>
                    <a:pt x="112141" y="986790"/>
                  </a:lnTo>
                  <a:lnTo>
                    <a:pt x="126276" y="983665"/>
                  </a:lnTo>
                  <a:lnTo>
                    <a:pt x="138417" y="975995"/>
                  </a:lnTo>
                  <a:lnTo>
                    <a:pt x="162179" y="988949"/>
                  </a:lnTo>
                  <a:lnTo>
                    <a:pt x="186245" y="983411"/>
                  </a:lnTo>
                  <a:lnTo>
                    <a:pt x="190182" y="978623"/>
                  </a:lnTo>
                  <a:lnTo>
                    <a:pt x="201752" y="964514"/>
                  </a:lnTo>
                  <a:lnTo>
                    <a:pt x="199872" y="937387"/>
                  </a:lnTo>
                  <a:lnTo>
                    <a:pt x="192595" y="920165"/>
                  </a:lnTo>
                  <a:lnTo>
                    <a:pt x="192595" y="951928"/>
                  </a:lnTo>
                  <a:lnTo>
                    <a:pt x="186791" y="971016"/>
                  </a:lnTo>
                  <a:lnTo>
                    <a:pt x="170522" y="978623"/>
                  </a:lnTo>
                  <a:lnTo>
                    <a:pt x="164515" y="975995"/>
                  </a:lnTo>
                  <a:lnTo>
                    <a:pt x="162140" y="974966"/>
                  </a:lnTo>
                  <a:lnTo>
                    <a:pt x="147307" y="968502"/>
                  </a:lnTo>
                  <a:lnTo>
                    <a:pt x="153149" y="962787"/>
                  </a:lnTo>
                  <a:lnTo>
                    <a:pt x="154787" y="960501"/>
                  </a:lnTo>
                  <a:lnTo>
                    <a:pt x="157975" y="956056"/>
                  </a:lnTo>
                  <a:lnTo>
                    <a:pt x="161404" y="948563"/>
                  </a:lnTo>
                  <a:lnTo>
                    <a:pt x="161658" y="948690"/>
                  </a:lnTo>
                  <a:lnTo>
                    <a:pt x="161632" y="948563"/>
                  </a:lnTo>
                  <a:lnTo>
                    <a:pt x="159296" y="933538"/>
                  </a:lnTo>
                  <a:lnTo>
                    <a:pt x="157975" y="925068"/>
                  </a:lnTo>
                  <a:lnTo>
                    <a:pt x="152971" y="924826"/>
                  </a:lnTo>
                  <a:lnTo>
                    <a:pt x="152971" y="942822"/>
                  </a:lnTo>
                  <a:lnTo>
                    <a:pt x="149987" y="949159"/>
                  </a:lnTo>
                  <a:lnTo>
                    <a:pt x="145313" y="955040"/>
                  </a:lnTo>
                  <a:lnTo>
                    <a:pt x="140741" y="960323"/>
                  </a:lnTo>
                  <a:lnTo>
                    <a:pt x="136601" y="950950"/>
                  </a:lnTo>
                  <a:lnTo>
                    <a:pt x="137375" y="940219"/>
                  </a:lnTo>
                  <a:lnTo>
                    <a:pt x="142811" y="933538"/>
                  </a:lnTo>
                  <a:lnTo>
                    <a:pt x="152514" y="936117"/>
                  </a:lnTo>
                  <a:lnTo>
                    <a:pt x="152971" y="942822"/>
                  </a:lnTo>
                  <a:lnTo>
                    <a:pt x="152971" y="924826"/>
                  </a:lnTo>
                  <a:lnTo>
                    <a:pt x="140284" y="924179"/>
                  </a:lnTo>
                  <a:lnTo>
                    <a:pt x="125971" y="940447"/>
                  </a:lnTo>
                  <a:lnTo>
                    <a:pt x="132448" y="968248"/>
                  </a:lnTo>
                  <a:lnTo>
                    <a:pt x="120713" y="974902"/>
                  </a:lnTo>
                  <a:lnTo>
                    <a:pt x="107391" y="974966"/>
                  </a:lnTo>
                  <a:lnTo>
                    <a:pt x="97548" y="968349"/>
                  </a:lnTo>
                  <a:lnTo>
                    <a:pt x="96253" y="954913"/>
                  </a:lnTo>
                  <a:lnTo>
                    <a:pt x="102590" y="941641"/>
                  </a:lnTo>
                  <a:lnTo>
                    <a:pt x="118465" y="916571"/>
                  </a:lnTo>
                  <a:lnTo>
                    <a:pt x="124955" y="903224"/>
                  </a:lnTo>
                  <a:lnTo>
                    <a:pt x="135724" y="872604"/>
                  </a:lnTo>
                  <a:lnTo>
                    <a:pt x="141338" y="840790"/>
                  </a:lnTo>
                  <a:lnTo>
                    <a:pt x="141706" y="808482"/>
                  </a:lnTo>
                  <a:lnTo>
                    <a:pt x="136766" y="776351"/>
                  </a:lnTo>
                  <a:lnTo>
                    <a:pt x="140449" y="777494"/>
                  </a:lnTo>
                  <a:lnTo>
                    <a:pt x="144513" y="777367"/>
                  </a:lnTo>
                  <a:lnTo>
                    <a:pt x="146964" y="776351"/>
                  </a:lnTo>
                  <a:lnTo>
                    <a:pt x="148196" y="775843"/>
                  </a:lnTo>
                  <a:lnTo>
                    <a:pt x="147828" y="815301"/>
                  </a:lnTo>
                  <a:lnTo>
                    <a:pt x="155575" y="853871"/>
                  </a:lnTo>
                  <a:lnTo>
                    <a:pt x="168668" y="891387"/>
                  </a:lnTo>
                  <a:lnTo>
                    <a:pt x="184391" y="927608"/>
                  </a:lnTo>
                  <a:lnTo>
                    <a:pt x="192595" y="951928"/>
                  </a:lnTo>
                  <a:lnTo>
                    <a:pt x="192595" y="920165"/>
                  </a:lnTo>
                  <a:lnTo>
                    <a:pt x="183235" y="897991"/>
                  </a:lnTo>
                  <a:lnTo>
                    <a:pt x="167843" y="857732"/>
                  </a:lnTo>
                  <a:lnTo>
                    <a:pt x="158127" y="816381"/>
                  </a:lnTo>
                  <a:lnTo>
                    <a:pt x="158457" y="775843"/>
                  </a:lnTo>
                  <a:lnTo>
                    <a:pt x="158483" y="773684"/>
                  </a:lnTo>
                  <a:lnTo>
                    <a:pt x="188201" y="774065"/>
                  </a:lnTo>
                  <a:lnTo>
                    <a:pt x="203644" y="787958"/>
                  </a:lnTo>
                  <a:lnTo>
                    <a:pt x="209969" y="811072"/>
                  </a:lnTo>
                  <a:lnTo>
                    <a:pt x="212331" y="839089"/>
                  </a:lnTo>
                  <a:lnTo>
                    <a:pt x="225767" y="878649"/>
                  </a:lnTo>
                  <a:lnTo>
                    <a:pt x="242785" y="919149"/>
                  </a:lnTo>
                  <a:lnTo>
                    <a:pt x="258470" y="959637"/>
                  </a:lnTo>
                  <a:lnTo>
                    <a:pt x="267919" y="999109"/>
                  </a:lnTo>
                  <a:lnTo>
                    <a:pt x="267919" y="948537"/>
                  </a:lnTo>
                  <a:lnTo>
                    <a:pt x="247256" y="904494"/>
                  </a:lnTo>
                  <a:lnTo>
                    <a:pt x="229717" y="863676"/>
                  </a:lnTo>
                  <a:lnTo>
                    <a:pt x="222554" y="823391"/>
                  </a:lnTo>
                  <a:lnTo>
                    <a:pt x="215569" y="789470"/>
                  </a:lnTo>
                  <a:lnTo>
                    <a:pt x="203263" y="773684"/>
                  </a:lnTo>
                  <a:lnTo>
                    <a:pt x="198615" y="767715"/>
                  </a:lnTo>
                  <a:lnTo>
                    <a:pt x="199199" y="763397"/>
                  </a:lnTo>
                  <a:lnTo>
                    <a:pt x="201803" y="744169"/>
                  </a:lnTo>
                  <a:lnTo>
                    <a:pt x="202234" y="736727"/>
                  </a:lnTo>
                  <a:lnTo>
                    <a:pt x="203098" y="722122"/>
                  </a:lnTo>
                  <a:lnTo>
                    <a:pt x="202996" y="708660"/>
                  </a:lnTo>
                  <a:lnTo>
                    <a:pt x="202933" y="704469"/>
                  </a:lnTo>
                  <a:lnTo>
                    <a:pt x="202806" y="696734"/>
                  </a:lnTo>
                  <a:lnTo>
                    <a:pt x="201269" y="679958"/>
                  </a:lnTo>
                  <a:lnTo>
                    <a:pt x="201193" y="679170"/>
                  </a:lnTo>
                  <a:lnTo>
                    <a:pt x="200647" y="673100"/>
                  </a:lnTo>
                  <a:lnTo>
                    <a:pt x="199974" y="670433"/>
                  </a:lnTo>
                  <a:lnTo>
                    <a:pt x="198742" y="665480"/>
                  </a:lnTo>
                  <a:lnTo>
                    <a:pt x="192773" y="668464"/>
                  </a:lnTo>
                  <a:lnTo>
                    <a:pt x="192773" y="722122"/>
                  </a:lnTo>
                  <a:lnTo>
                    <a:pt x="192646" y="725932"/>
                  </a:lnTo>
                  <a:lnTo>
                    <a:pt x="191884" y="726097"/>
                  </a:lnTo>
                  <a:lnTo>
                    <a:pt x="191884" y="736727"/>
                  </a:lnTo>
                  <a:lnTo>
                    <a:pt x="191325" y="743419"/>
                  </a:lnTo>
                  <a:lnTo>
                    <a:pt x="190639" y="750112"/>
                  </a:lnTo>
                  <a:lnTo>
                    <a:pt x="189801" y="756793"/>
                  </a:lnTo>
                  <a:lnTo>
                    <a:pt x="188836" y="763397"/>
                  </a:lnTo>
                  <a:lnTo>
                    <a:pt x="187617" y="763270"/>
                  </a:lnTo>
                  <a:lnTo>
                    <a:pt x="171488" y="761580"/>
                  </a:lnTo>
                  <a:lnTo>
                    <a:pt x="142392" y="760818"/>
                  </a:lnTo>
                  <a:lnTo>
                    <a:pt x="112801" y="761314"/>
                  </a:lnTo>
                  <a:lnTo>
                    <a:pt x="93967" y="763270"/>
                  </a:lnTo>
                  <a:lnTo>
                    <a:pt x="93967" y="762127"/>
                  </a:lnTo>
                  <a:lnTo>
                    <a:pt x="142544" y="747864"/>
                  </a:lnTo>
                  <a:lnTo>
                    <a:pt x="191884" y="736727"/>
                  </a:lnTo>
                  <a:lnTo>
                    <a:pt x="191884" y="726097"/>
                  </a:lnTo>
                  <a:lnTo>
                    <a:pt x="167373" y="731126"/>
                  </a:lnTo>
                  <a:lnTo>
                    <a:pt x="142290" y="737158"/>
                  </a:lnTo>
                  <a:lnTo>
                    <a:pt x="117386" y="744029"/>
                  </a:lnTo>
                  <a:lnTo>
                    <a:pt x="92697" y="751713"/>
                  </a:lnTo>
                  <a:lnTo>
                    <a:pt x="90411" y="732917"/>
                  </a:lnTo>
                  <a:lnTo>
                    <a:pt x="116243" y="726859"/>
                  </a:lnTo>
                  <a:lnTo>
                    <a:pt x="134137" y="722122"/>
                  </a:lnTo>
                  <a:lnTo>
                    <a:pt x="141909" y="720077"/>
                  </a:lnTo>
                  <a:lnTo>
                    <a:pt x="167373" y="712622"/>
                  </a:lnTo>
                  <a:lnTo>
                    <a:pt x="192646" y="704469"/>
                  </a:lnTo>
                  <a:lnTo>
                    <a:pt x="192773" y="722122"/>
                  </a:lnTo>
                  <a:lnTo>
                    <a:pt x="192773" y="668464"/>
                  </a:lnTo>
                  <a:lnTo>
                    <a:pt x="191757" y="668972"/>
                  </a:lnTo>
                  <a:lnTo>
                    <a:pt x="191757" y="693674"/>
                  </a:lnTo>
                  <a:lnTo>
                    <a:pt x="166319" y="701751"/>
                  </a:lnTo>
                  <a:lnTo>
                    <a:pt x="140716" y="709193"/>
                  </a:lnTo>
                  <a:lnTo>
                    <a:pt x="114935" y="715987"/>
                  </a:lnTo>
                  <a:lnTo>
                    <a:pt x="89014" y="722122"/>
                  </a:lnTo>
                  <a:lnTo>
                    <a:pt x="88506" y="717677"/>
                  </a:lnTo>
                  <a:lnTo>
                    <a:pt x="88125" y="713105"/>
                  </a:lnTo>
                  <a:lnTo>
                    <a:pt x="87871" y="708660"/>
                  </a:lnTo>
                  <a:lnTo>
                    <a:pt x="111074" y="704773"/>
                  </a:lnTo>
                  <a:lnTo>
                    <a:pt x="133756" y="698652"/>
                  </a:lnTo>
                  <a:lnTo>
                    <a:pt x="135483" y="697992"/>
                  </a:lnTo>
                  <a:lnTo>
                    <a:pt x="155752" y="690359"/>
                  </a:lnTo>
                  <a:lnTo>
                    <a:pt x="176898" y="679958"/>
                  </a:lnTo>
                  <a:lnTo>
                    <a:pt x="190614" y="679958"/>
                  </a:lnTo>
                  <a:lnTo>
                    <a:pt x="190995" y="684530"/>
                  </a:lnTo>
                  <a:lnTo>
                    <a:pt x="191503" y="689102"/>
                  </a:lnTo>
                  <a:lnTo>
                    <a:pt x="191757" y="693674"/>
                  </a:lnTo>
                  <a:lnTo>
                    <a:pt x="191757" y="668972"/>
                  </a:lnTo>
                  <a:lnTo>
                    <a:pt x="188836" y="670433"/>
                  </a:lnTo>
                  <a:lnTo>
                    <a:pt x="183121" y="669290"/>
                  </a:lnTo>
                  <a:lnTo>
                    <a:pt x="183032" y="669150"/>
                  </a:lnTo>
                  <a:lnTo>
                    <a:pt x="172453" y="651624"/>
                  </a:lnTo>
                  <a:lnTo>
                    <a:pt x="172453" y="669036"/>
                  </a:lnTo>
                  <a:lnTo>
                    <a:pt x="153530" y="669086"/>
                  </a:lnTo>
                  <a:lnTo>
                    <a:pt x="153530" y="679958"/>
                  </a:lnTo>
                  <a:lnTo>
                    <a:pt x="137490" y="686295"/>
                  </a:lnTo>
                  <a:lnTo>
                    <a:pt x="121031" y="691413"/>
                  </a:lnTo>
                  <a:lnTo>
                    <a:pt x="104216" y="695299"/>
                  </a:lnTo>
                  <a:lnTo>
                    <a:pt x="87109" y="697992"/>
                  </a:lnTo>
                  <a:lnTo>
                    <a:pt x="87363" y="693039"/>
                  </a:lnTo>
                  <a:lnTo>
                    <a:pt x="85966" y="687832"/>
                  </a:lnTo>
                  <a:lnTo>
                    <a:pt x="87744" y="683133"/>
                  </a:lnTo>
                  <a:lnTo>
                    <a:pt x="87617" y="683133"/>
                  </a:lnTo>
                  <a:lnTo>
                    <a:pt x="102679" y="679323"/>
                  </a:lnTo>
                  <a:lnTo>
                    <a:pt x="121716" y="679297"/>
                  </a:lnTo>
                  <a:lnTo>
                    <a:pt x="137096" y="680212"/>
                  </a:lnTo>
                  <a:lnTo>
                    <a:pt x="153530" y="679958"/>
                  </a:lnTo>
                  <a:lnTo>
                    <a:pt x="153530" y="669086"/>
                  </a:lnTo>
                  <a:lnTo>
                    <a:pt x="122440" y="669150"/>
                  </a:lnTo>
                  <a:lnTo>
                    <a:pt x="105778" y="669036"/>
                  </a:lnTo>
                  <a:lnTo>
                    <a:pt x="105778" y="668782"/>
                  </a:lnTo>
                  <a:lnTo>
                    <a:pt x="116332" y="655523"/>
                  </a:lnTo>
                  <a:lnTo>
                    <a:pt x="139115" y="651154"/>
                  </a:lnTo>
                  <a:lnTo>
                    <a:pt x="161886" y="655662"/>
                  </a:lnTo>
                  <a:lnTo>
                    <a:pt x="172453" y="669036"/>
                  </a:lnTo>
                  <a:lnTo>
                    <a:pt x="172453" y="651624"/>
                  </a:lnTo>
                  <a:lnTo>
                    <a:pt x="172173" y="651154"/>
                  </a:lnTo>
                  <a:lnTo>
                    <a:pt x="169786" y="647166"/>
                  </a:lnTo>
                  <a:lnTo>
                    <a:pt x="146291" y="641591"/>
                  </a:lnTo>
                  <a:lnTo>
                    <a:pt x="146291" y="0"/>
                  </a:lnTo>
                  <a:lnTo>
                    <a:pt x="135623" y="0"/>
                  </a:lnTo>
                  <a:lnTo>
                    <a:pt x="135623" y="641223"/>
                  </a:lnTo>
                  <a:lnTo>
                    <a:pt x="109969" y="647636"/>
                  </a:lnTo>
                  <a:lnTo>
                    <a:pt x="95491" y="669290"/>
                  </a:lnTo>
                  <a:lnTo>
                    <a:pt x="78320" y="682193"/>
                  </a:lnTo>
                  <a:lnTo>
                    <a:pt x="76187" y="710285"/>
                  </a:lnTo>
                  <a:lnTo>
                    <a:pt x="80810" y="742518"/>
                  </a:lnTo>
                  <a:lnTo>
                    <a:pt x="83934" y="767842"/>
                  </a:lnTo>
                  <a:lnTo>
                    <a:pt x="71539" y="778548"/>
                  </a:lnTo>
                  <a:lnTo>
                    <a:pt x="64897" y="793013"/>
                  </a:lnTo>
                  <a:lnTo>
                    <a:pt x="62090" y="809409"/>
                  </a:lnTo>
                  <a:lnTo>
                    <a:pt x="61201" y="825881"/>
                  </a:lnTo>
                  <a:lnTo>
                    <a:pt x="57746" y="846556"/>
                  </a:lnTo>
                  <a:lnTo>
                    <a:pt x="52209" y="866698"/>
                  </a:lnTo>
                  <a:lnTo>
                    <a:pt x="44627" y="886167"/>
                  </a:lnTo>
                  <a:lnTo>
                    <a:pt x="35039" y="904748"/>
                  </a:lnTo>
                  <a:lnTo>
                    <a:pt x="8636" y="963637"/>
                  </a:lnTo>
                  <a:lnTo>
                    <a:pt x="0" y="1011745"/>
                  </a:lnTo>
                  <a:lnTo>
                    <a:pt x="5676" y="1050086"/>
                  </a:lnTo>
                  <a:lnTo>
                    <a:pt x="22275" y="1079639"/>
                  </a:lnTo>
                  <a:lnTo>
                    <a:pt x="74549" y="1116418"/>
                  </a:lnTo>
                  <a:lnTo>
                    <a:pt x="129438" y="1130058"/>
                  </a:lnTo>
                  <a:lnTo>
                    <a:pt x="149339" y="1130681"/>
                  </a:lnTo>
                  <a:lnTo>
                    <a:pt x="199758" y="1120978"/>
                  </a:lnTo>
                  <a:lnTo>
                    <a:pt x="203644" y="1118857"/>
                  </a:lnTo>
                  <a:lnTo>
                    <a:pt x="237566" y="1100378"/>
                  </a:lnTo>
                  <a:lnTo>
                    <a:pt x="263055" y="1070889"/>
                  </a:lnTo>
                  <a:lnTo>
                    <a:pt x="276479" y="1034554"/>
                  </a:lnTo>
                  <a:lnTo>
                    <a:pt x="278130" y="993368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6352793" y="994410"/>
              <a:ext cx="71755" cy="86995"/>
            </a:xfrm>
            <a:custGeom>
              <a:avLst/>
              <a:gdLst/>
              <a:ahLst/>
              <a:cxnLst/>
              <a:rect l="l" t="t" r="r" b="b"/>
              <a:pathLst>
                <a:path w="71754" h="86994">
                  <a:moveTo>
                    <a:pt x="0" y="0"/>
                  </a:moveTo>
                  <a:lnTo>
                    <a:pt x="6119" y="27985"/>
                  </a:lnTo>
                  <a:lnTo>
                    <a:pt x="22288" y="53673"/>
                  </a:lnTo>
                  <a:lnTo>
                    <a:pt x="45219" y="74241"/>
                  </a:lnTo>
                  <a:lnTo>
                    <a:pt x="71627" y="86867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6961631" y="0"/>
            <a:ext cx="495300" cy="707390"/>
            <a:chOff x="6961631" y="0"/>
            <a:chExt cx="495300" cy="707390"/>
          </a:xfrm>
        </p:grpSpPr>
        <p:sp>
          <p:nvSpPr>
            <p:cNvPr id="50" name="object 50"/>
            <p:cNvSpPr/>
            <p:nvPr/>
          </p:nvSpPr>
          <p:spPr>
            <a:xfrm>
              <a:off x="6961631" y="211835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495300" y="247650"/>
                  </a:moveTo>
                  <a:lnTo>
                    <a:pt x="490258" y="197739"/>
                  </a:lnTo>
                  <a:lnTo>
                    <a:pt x="475830" y="151257"/>
                  </a:lnTo>
                  <a:lnTo>
                    <a:pt x="452996" y="109194"/>
                  </a:lnTo>
                  <a:lnTo>
                    <a:pt x="422757" y="72542"/>
                  </a:lnTo>
                  <a:lnTo>
                    <a:pt x="386105" y="42303"/>
                  </a:lnTo>
                  <a:lnTo>
                    <a:pt x="344043" y="19469"/>
                  </a:lnTo>
                  <a:lnTo>
                    <a:pt x="297561" y="5041"/>
                  </a:lnTo>
                  <a:lnTo>
                    <a:pt x="247650" y="0"/>
                  </a:lnTo>
                  <a:lnTo>
                    <a:pt x="197726" y="5041"/>
                  </a:lnTo>
                  <a:lnTo>
                    <a:pt x="151244" y="19469"/>
                  </a:lnTo>
                  <a:lnTo>
                    <a:pt x="109181" y="42303"/>
                  </a:lnTo>
                  <a:lnTo>
                    <a:pt x="72529" y="72542"/>
                  </a:lnTo>
                  <a:lnTo>
                    <a:pt x="42291" y="109194"/>
                  </a:lnTo>
                  <a:lnTo>
                    <a:pt x="19456" y="151257"/>
                  </a:lnTo>
                  <a:lnTo>
                    <a:pt x="5029" y="197739"/>
                  </a:lnTo>
                  <a:lnTo>
                    <a:pt x="0" y="247650"/>
                  </a:lnTo>
                  <a:lnTo>
                    <a:pt x="5029" y="297573"/>
                  </a:lnTo>
                  <a:lnTo>
                    <a:pt x="19456" y="344055"/>
                  </a:lnTo>
                  <a:lnTo>
                    <a:pt x="42291" y="386118"/>
                  </a:lnTo>
                  <a:lnTo>
                    <a:pt x="72529" y="422770"/>
                  </a:lnTo>
                  <a:lnTo>
                    <a:pt x="109181" y="453009"/>
                  </a:lnTo>
                  <a:lnTo>
                    <a:pt x="151244" y="475843"/>
                  </a:lnTo>
                  <a:lnTo>
                    <a:pt x="197726" y="490270"/>
                  </a:lnTo>
                  <a:lnTo>
                    <a:pt x="247650" y="495300"/>
                  </a:lnTo>
                  <a:lnTo>
                    <a:pt x="297561" y="490270"/>
                  </a:lnTo>
                  <a:lnTo>
                    <a:pt x="344043" y="475843"/>
                  </a:lnTo>
                  <a:lnTo>
                    <a:pt x="386105" y="453009"/>
                  </a:lnTo>
                  <a:lnTo>
                    <a:pt x="422757" y="422770"/>
                  </a:lnTo>
                  <a:lnTo>
                    <a:pt x="452996" y="386118"/>
                  </a:lnTo>
                  <a:lnTo>
                    <a:pt x="475830" y="344055"/>
                  </a:lnTo>
                  <a:lnTo>
                    <a:pt x="490258" y="297573"/>
                  </a:lnTo>
                  <a:lnTo>
                    <a:pt x="495300" y="247650"/>
                  </a:lnTo>
                  <a:close/>
                </a:path>
              </a:pathLst>
            </a:custGeom>
            <a:solidFill>
              <a:srgbClr val="D7B8FF">
                <a:alpha val="1686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7152131" y="229169"/>
              <a:ext cx="108092" cy="1000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7073058" y="320547"/>
              <a:ext cx="271145" cy="276860"/>
            </a:xfrm>
            <a:custGeom>
              <a:avLst/>
              <a:gdLst/>
              <a:ahLst/>
              <a:cxnLst/>
              <a:rect l="l" t="t" r="r" b="b"/>
              <a:pathLst>
                <a:path w="271145" h="276859">
                  <a:moveTo>
                    <a:pt x="123396" y="0"/>
                  </a:moveTo>
                  <a:lnTo>
                    <a:pt x="84001" y="8154"/>
                  </a:lnTo>
                  <a:lnTo>
                    <a:pt x="28152" y="48617"/>
                  </a:lnTo>
                  <a:lnTo>
                    <a:pt x="2121" y="109421"/>
                  </a:lnTo>
                  <a:lnTo>
                    <a:pt x="0" y="143002"/>
                  </a:lnTo>
                  <a:lnTo>
                    <a:pt x="4988" y="176328"/>
                  </a:lnTo>
                  <a:lnTo>
                    <a:pt x="35831" y="235100"/>
                  </a:lnTo>
                  <a:lnTo>
                    <a:pt x="93731" y="271499"/>
                  </a:lnTo>
                  <a:lnTo>
                    <a:pt x="132540" y="276860"/>
                  </a:lnTo>
                  <a:lnTo>
                    <a:pt x="173315" y="270892"/>
                  </a:lnTo>
                  <a:lnTo>
                    <a:pt x="233347" y="235463"/>
                  </a:lnTo>
                  <a:lnTo>
                    <a:pt x="265205" y="179261"/>
                  </a:lnTo>
                  <a:lnTo>
                    <a:pt x="270764" y="147327"/>
                  </a:lnTo>
                  <a:lnTo>
                    <a:pt x="269515" y="114950"/>
                  </a:lnTo>
                  <a:lnTo>
                    <a:pt x="246900" y="55193"/>
                  </a:lnTo>
                  <a:lnTo>
                    <a:pt x="197986" y="12655"/>
                  </a:lnTo>
                  <a:lnTo>
                    <a:pt x="123396" y="0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7066838" y="0"/>
              <a:ext cx="285750" cy="599440"/>
            </a:xfrm>
            <a:custGeom>
              <a:avLst/>
              <a:gdLst/>
              <a:ahLst/>
              <a:cxnLst/>
              <a:rect l="l" t="t" r="r" b="b"/>
              <a:pathLst>
                <a:path w="285750" h="599440">
                  <a:moveTo>
                    <a:pt x="285305" y="475462"/>
                  </a:moveTo>
                  <a:lnTo>
                    <a:pt x="284302" y="433705"/>
                  </a:lnTo>
                  <a:lnTo>
                    <a:pt x="274027" y="400329"/>
                  </a:lnTo>
                  <a:lnTo>
                    <a:pt x="274027" y="449859"/>
                  </a:lnTo>
                  <a:lnTo>
                    <a:pt x="274015" y="450342"/>
                  </a:lnTo>
                  <a:lnTo>
                    <a:pt x="271068" y="490524"/>
                  </a:lnTo>
                  <a:lnTo>
                    <a:pt x="255562" y="528523"/>
                  </a:lnTo>
                  <a:lnTo>
                    <a:pt x="226771" y="560578"/>
                  </a:lnTo>
                  <a:lnTo>
                    <a:pt x="192481" y="579831"/>
                  </a:lnTo>
                  <a:lnTo>
                    <a:pt x="128257" y="590092"/>
                  </a:lnTo>
                  <a:lnTo>
                    <a:pt x="99479" y="583336"/>
                  </a:lnTo>
                  <a:lnTo>
                    <a:pt x="51511" y="551637"/>
                  </a:lnTo>
                  <a:lnTo>
                    <a:pt x="20154" y="503123"/>
                  </a:lnTo>
                  <a:lnTo>
                    <a:pt x="10083" y="446709"/>
                  </a:lnTo>
                  <a:lnTo>
                    <a:pt x="14478" y="418325"/>
                  </a:lnTo>
                  <a:lnTo>
                    <a:pt x="25920" y="391325"/>
                  </a:lnTo>
                  <a:lnTo>
                    <a:pt x="44996" y="366801"/>
                  </a:lnTo>
                  <a:lnTo>
                    <a:pt x="72301" y="345897"/>
                  </a:lnTo>
                  <a:lnTo>
                    <a:pt x="108407" y="329692"/>
                  </a:lnTo>
                  <a:lnTo>
                    <a:pt x="105105" y="410235"/>
                  </a:lnTo>
                  <a:lnTo>
                    <a:pt x="104216" y="433705"/>
                  </a:lnTo>
                  <a:lnTo>
                    <a:pt x="103835" y="434098"/>
                  </a:lnTo>
                  <a:lnTo>
                    <a:pt x="103835" y="445262"/>
                  </a:lnTo>
                  <a:lnTo>
                    <a:pt x="103301" y="456793"/>
                  </a:lnTo>
                  <a:lnTo>
                    <a:pt x="102920" y="467029"/>
                  </a:lnTo>
                  <a:lnTo>
                    <a:pt x="100774" y="477520"/>
                  </a:lnTo>
                  <a:lnTo>
                    <a:pt x="95072" y="486283"/>
                  </a:lnTo>
                  <a:lnTo>
                    <a:pt x="91236" y="475462"/>
                  </a:lnTo>
                  <a:lnTo>
                    <a:pt x="91300" y="463778"/>
                  </a:lnTo>
                  <a:lnTo>
                    <a:pt x="95478" y="453174"/>
                  </a:lnTo>
                  <a:lnTo>
                    <a:pt x="103835" y="445262"/>
                  </a:lnTo>
                  <a:lnTo>
                    <a:pt x="103835" y="434098"/>
                  </a:lnTo>
                  <a:lnTo>
                    <a:pt x="83642" y="454698"/>
                  </a:lnTo>
                  <a:lnTo>
                    <a:pt x="79616" y="476631"/>
                  </a:lnTo>
                  <a:lnTo>
                    <a:pt x="86410" y="492887"/>
                  </a:lnTo>
                  <a:lnTo>
                    <a:pt x="98323" y="496836"/>
                  </a:lnTo>
                  <a:lnTo>
                    <a:pt x="106260" y="486283"/>
                  </a:lnTo>
                  <a:lnTo>
                    <a:pt x="109626" y="481812"/>
                  </a:lnTo>
                  <a:lnTo>
                    <a:pt x="114122" y="445262"/>
                  </a:lnTo>
                  <a:lnTo>
                    <a:pt x="114630" y="441198"/>
                  </a:lnTo>
                  <a:lnTo>
                    <a:pt x="120853" y="440055"/>
                  </a:lnTo>
                  <a:lnTo>
                    <a:pt x="127330" y="440944"/>
                  </a:lnTo>
                  <a:lnTo>
                    <a:pt x="132918" y="443865"/>
                  </a:lnTo>
                  <a:lnTo>
                    <a:pt x="124079" y="480644"/>
                  </a:lnTo>
                  <a:lnTo>
                    <a:pt x="133896" y="494906"/>
                  </a:lnTo>
                  <a:lnTo>
                    <a:pt x="149618" y="490499"/>
                  </a:lnTo>
                  <a:lnTo>
                    <a:pt x="152019" y="485279"/>
                  </a:lnTo>
                  <a:lnTo>
                    <a:pt x="158496" y="471233"/>
                  </a:lnTo>
                  <a:lnTo>
                    <a:pt x="151091" y="450342"/>
                  </a:lnTo>
                  <a:lnTo>
                    <a:pt x="147777" y="440944"/>
                  </a:lnTo>
                  <a:lnTo>
                    <a:pt x="148742" y="440055"/>
                  </a:lnTo>
                  <a:lnTo>
                    <a:pt x="152349" y="436753"/>
                  </a:lnTo>
                  <a:lnTo>
                    <a:pt x="158699" y="435229"/>
                  </a:lnTo>
                  <a:lnTo>
                    <a:pt x="164668" y="437007"/>
                  </a:lnTo>
                  <a:lnTo>
                    <a:pt x="164795" y="443661"/>
                  </a:lnTo>
                  <a:lnTo>
                    <a:pt x="164884" y="450342"/>
                  </a:lnTo>
                  <a:lnTo>
                    <a:pt x="163741" y="463778"/>
                  </a:lnTo>
                  <a:lnTo>
                    <a:pt x="164414" y="476986"/>
                  </a:lnTo>
                  <a:lnTo>
                    <a:pt x="170256" y="487680"/>
                  </a:lnTo>
                  <a:lnTo>
                    <a:pt x="186613" y="482473"/>
                  </a:lnTo>
                  <a:lnTo>
                    <a:pt x="187985" y="477393"/>
                  </a:lnTo>
                  <a:lnTo>
                    <a:pt x="191439" y="464553"/>
                  </a:lnTo>
                  <a:lnTo>
                    <a:pt x="187236" y="445135"/>
                  </a:lnTo>
                  <a:lnTo>
                    <a:pt x="186918" y="443661"/>
                  </a:lnTo>
                  <a:lnTo>
                    <a:pt x="180276" y="435648"/>
                  </a:lnTo>
                  <a:lnTo>
                    <a:pt x="180276" y="469773"/>
                  </a:lnTo>
                  <a:lnTo>
                    <a:pt x="177876" y="477393"/>
                  </a:lnTo>
                  <a:lnTo>
                    <a:pt x="174967" y="473837"/>
                  </a:lnTo>
                  <a:lnTo>
                    <a:pt x="174688" y="463778"/>
                  </a:lnTo>
                  <a:lnTo>
                    <a:pt x="175209" y="454698"/>
                  </a:lnTo>
                  <a:lnTo>
                    <a:pt x="175209" y="445135"/>
                  </a:lnTo>
                  <a:lnTo>
                    <a:pt x="178511" y="452704"/>
                  </a:lnTo>
                  <a:lnTo>
                    <a:pt x="180162" y="460375"/>
                  </a:lnTo>
                  <a:lnTo>
                    <a:pt x="180276" y="469773"/>
                  </a:lnTo>
                  <a:lnTo>
                    <a:pt x="180276" y="435648"/>
                  </a:lnTo>
                  <a:lnTo>
                    <a:pt x="179933" y="435229"/>
                  </a:lnTo>
                  <a:lnTo>
                    <a:pt x="179412" y="434594"/>
                  </a:lnTo>
                  <a:lnTo>
                    <a:pt x="175209" y="429514"/>
                  </a:lnTo>
                  <a:lnTo>
                    <a:pt x="175844" y="329565"/>
                  </a:lnTo>
                  <a:lnTo>
                    <a:pt x="215379" y="346659"/>
                  </a:lnTo>
                  <a:lnTo>
                    <a:pt x="245440" y="374675"/>
                  </a:lnTo>
                  <a:lnTo>
                    <a:pt x="265252" y="410235"/>
                  </a:lnTo>
                  <a:lnTo>
                    <a:pt x="274027" y="449859"/>
                  </a:lnTo>
                  <a:lnTo>
                    <a:pt x="274027" y="400329"/>
                  </a:lnTo>
                  <a:lnTo>
                    <a:pt x="252869" y="366128"/>
                  </a:lnTo>
                  <a:lnTo>
                    <a:pt x="204355" y="329565"/>
                  </a:lnTo>
                  <a:lnTo>
                    <a:pt x="197142" y="325729"/>
                  </a:lnTo>
                  <a:lnTo>
                    <a:pt x="194094" y="324104"/>
                  </a:lnTo>
                  <a:lnTo>
                    <a:pt x="191719" y="322834"/>
                  </a:lnTo>
                  <a:lnTo>
                    <a:pt x="192011" y="319786"/>
                  </a:lnTo>
                  <a:lnTo>
                    <a:pt x="193890" y="300774"/>
                  </a:lnTo>
                  <a:lnTo>
                    <a:pt x="194830" y="289941"/>
                  </a:lnTo>
                  <a:lnTo>
                    <a:pt x="196138" y="275043"/>
                  </a:lnTo>
                  <a:lnTo>
                    <a:pt x="194932" y="267208"/>
                  </a:lnTo>
                  <a:lnTo>
                    <a:pt x="192620" y="252349"/>
                  </a:lnTo>
                  <a:lnTo>
                    <a:pt x="188810" y="249834"/>
                  </a:lnTo>
                  <a:lnTo>
                    <a:pt x="185496" y="247650"/>
                  </a:lnTo>
                  <a:lnTo>
                    <a:pt x="185496" y="267208"/>
                  </a:lnTo>
                  <a:lnTo>
                    <a:pt x="185242" y="271526"/>
                  </a:lnTo>
                  <a:lnTo>
                    <a:pt x="184607" y="274828"/>
                  </a:lnTo>
                  <a:lnTo>
                    <a:pt x="184480" y="278638"/>
                  </a:lnTo>
                  <a:lnTo>
                    <a:pt x="183972" y="278841"/>
                  </a:lnTo>
                  <a:lnTo>
                    <a:pt x="183972" y="289941"/>
                  </a:lnTo>
                  <a:lnTo>
                    <a:pt x="183134" y="305739"/>
                  </a:lnTo>
                  <a:lnTo>
                    <a:pt x="182854" y="311607"/>
                  </a:lnTo>
                  <a:lnTo>
                    <a:pt x="182575" y="319786"/>
                  </a:lnTo>
                  <a:lnTo>
                    <a:pt x="174066" y="317614"/>
                  </a:lnTo>
                  <a:lnTo>
                    <a:pt x="165379" y="315747"/>
                  </a:lnTo>
                  <a:lnTo>
                    <a:pt x="165303" y="327152"/>
                  </a:lnTo>
                  <a:lnTo>
                    <a:pt x="165138" y="350989"/>
                  </a:lnTo>
                  <a:lnTo>
                    <a:pt x="164896" y="397725"/>
                  </a:lnTo>
                  <a:lnTo>
                    <a:pt x="164795" y="425704"/>
                  </a:lnTo>
                  <a:lnTo>
                    <a:pt x="157873" y="425742"/>
                  </a:lnTo>
                  <a:lnTo>
                    <a:pt x="151231" y="427291"/>
                  </a:lnTo>
                  <a:lnTo>
                    <a:pt x="146507" y="429602"/>
                  </a:lnTo>
                  <a:lnTo>
                    <a:pt x="146507" y="460375"/>
                  </a:lnTo>
                  <a:lnTo>
                    <a:pt x="145516" y="479640"/>
                  </a:lnTo>
                  <a:lnTo>
                    <a:pt x="138849" y="485279"/>
                  </a:lnTo>
                  <a:lnTo>
                    <a:pt x="134607" y="475957"/>
                  </a:lnTo>
                  <a:lnTo>
                    <a:pt x="140919" y="450342"/>
                  </a:lnTo>
                  <a:lnTo>
                    <a:pt x="143459" y="453390"/>
                  </a:lnTo>
                  <a:lnTo>
                    <a:pt x="145364" y="456692"/>
                  </a:lnTo>
                  <a:lnTo>
                    <a:pt x="146507" y="460375"/>
                  </a:lnTo>
                  <a:lnTo>
                    <a:pt x="146507" y="429602"/>
                  </a:lnTo>
                  <a:lnTo>
                    <a:pt x="145110" y="430276"/>
                  </a:lnTo>
                  <a:lnTo>
                    <a:pt x="139776" y="434594"/>
                  </a:lnTo>
                  <a:lnTo>
                    <a:pt x="133908" y="431888"/>
                  </a:lnTo>
                  <a:lnTo>
                    <a:pt x="127812" y="430276"/>
                  </a:lnTo>
                  <a:lnTo>
                    <a:pt x="127685" y="430250"/>
                  </a:lnTo>
                  <a:lnTo>
                    <a:pt x="121246" y="429704"/>
                  </a:lnTo>
                  <a:lnTo>
                    <a:pt x="114757" y="430276"/>
                  </a:lnTo>
                  <a:lnTo>
                    <a:pt x="118833" y="329692"/>
                  </a:lnTo>
                  <a:lnTo>
                    <a:pt x="118948" y="327152"/>
                  </a:lnTo>
                  <a:lnTo>
                    <a:pt x="129044" y="325983"/>
                  </a:lnTo>
                  <a:lnTo>
                    <a:pt x="143078" y="325729"/>
                  </a:lnTo>
                  <a:lnTo>
                    <a:pt x="156629" y="326199"/>
                  </a:lnTo>
                  <a:lnTo>
                    <a:pt x="165303" y="327152"/>
                  </a:lnTo>
                  <a:lnTo>
                    <a:pt x="165303" y="315747"/>
                  </a:lnTo>
                  <a:lnTo>
                    <a:pt x="156616" y="314553"/>
                  </a:lnTo>
                  <a:lnTo>
                    <a:pt x="133591" y="314236"/>
                  </a:lnTo>
                  <a:lnTo>
                    <a:pt x="119303" y="316103"/>
                  </a:lnTo>
                  <a:lnTo>
                    <a:pt x="105410" y="319544"/>
                  </a:lnTo>
                  <a:lnTo>
                    <a:pt x="91897" y="324104"/>
                  </a:lnTo>
                  <a:lnTo>
                    <a:pt x="91998" y="317614"/>
                  </a:lnTo>
                  <a:lnTo>
                    <a:pt x="92151" y="316103"/>
                  </a:lnTo>
                  <a:lnTo>
                    <a:pt x="115633" y="311607"/>
                  </a:lnTo>
                  <a:lnTo>
                    <a:pt x="138823" y="305739"/>
                  </a:lnTo>
                  <a:lnTo>
                    <a:pt x="140169" y="305308"/>
                  </a:lnTo>
                  <a:lnTo>
                    <a:pt x="161620" y="298513"/>
                  </a:lnTo>
                  <a:lnTo>
                    <a:pt x="183972" y="289941"/>
                  </a:lnTo>
                  <a:lnTo>
                    <a:pt x="183972" y="278841"/>
                  </a:lnTo>
                  <a:lnTo>
                    <a:pt x="162179" y="287401"/>
                  </a:lnTo>
                  <a:lnTo>
                    <a:pt x="139357" y="294792"/>
                  </a:lnTo>
                  <a:lnTo>
                    <a:pt x="116103" y="300774"/>
                  </a:lnTo>
                  <a:lnTo>
                    <a:pt x="92532" y="305308"/>
                  </a:lnTo>
                  <a:lnTo>
                    <a:pt x="93167" y="284607"/>
                  </a:lnTo>
                  <a:lnTo>
                    <a:pt x="152679" y="273431"/>
                  </a:lnTo>
                  <a:lnTo>
                    <a:pt x="184480" y="267462"/>
                  </a:lnTo>
                  <a:lnTo>
                    <a:pt x="184861" y="267462"/>
                  </a:lnTo>
                  <a:lnTo>
                    <a:pt x="185242" y="267335"/>
                  </a:lnTo>
                  <a:lnTo>
                    <a:pt x="185496" y="267208"/>
                  </a:lnTo>
                  <a:lnTo>
                    <a:pt x="185496" y="247650"/>
                  </a:lnTo>
                  <a:lnTo>
                    <a:pt x="183464" y="246303"/>
                  </a:lnTo>
                  <a:lnTo>
                    <a:pt x="183464" y="256921"/>
                  </a:lnTo>
                  <a:lnTo>
                    <a:pt x="93548" y="273431"/>
                  </a:lnTo>
                  <a:lnTo>
                    <a:pt x="94310" y="251968"/>
                  </a:lnTo>
                  <a:lnTo>
                    <a:pt x="116624" y="250761"/>
                  </a:lnTo>
                  <a:lnTo>
                    <a:pt x="139636" y="249834"/>
                  </a:lnTo>
                  <a:lnTo>
                    <a:pt x="162280" y="251206"/>
                  </a:lnTo>
                  <a:lnTo>
                    <a:pt x="183464" y="256921"/>
                  </a:lnTo>
                  <a:lnTo>
                    <a:pt x="183464" y="246303"/>
                  </a:lnTo>
                  <a:lnTo>
                    <a:pt x="177241" y="242189"/>
                  </a:lnTo>
                  <a:lnTo>
                    <a:pt x="176720" y="240538"/>
                  </a:lnTo>
                  <a:lnTo>
                    <a:pt x="173799" y="231140"/>
                  </a:lnTo>
                  <a:lnTo>
                    <a:pt x="172313" y="230251"/>
                  </a:lnTo>
                  <a:lnTo>
                    <a:pt x="166573" y="226860"/>
                  </a:lnTo>
                  <a:lnTo>
                    <a:pt x="166573" y="240538"/>
                  </a:lnTo>
                  <a:lnTo>
                    <a:pt x="154063" y="239776"/>
                  </a:lnTo>
                  <a:lnTo>
                    <a:pt x="141528" y="239395"/>
                  </a:lnTo>
                  <a:lnTo>
                    <a:pt x="128968" y="239395"/>
                  </a:lnTo>
                  <a:lnTo>
                    <a:pt x="116408" y="239776"/>
                  </a:lnTo>
                  <a:lnTo>
                    <a:pt x="119075" y="234569"/>
                  </a:lnTo>
                  <a:lnTo>
                    <a:pt x="111582" y="230886"/>
                  </a:lnTo>
                  <a:lnTo>
                    <a:pt x="121742" y="230251"/>
                  </a:lnTo>
                  <a:lnTo>
                    <a:pt x="133184" y="231698"/>
                  </a:lnTo>
                  <a:lnTo>
                    <a:pt x="145440" y="232689"/>
                  </a:lnTo>
                  <a:lnTo>
                    <a:pt x="157048" y="235026"/>
                  </a:lnTo>
                  <a:lnTo>
                    <a:pt x="166573" y="240538"/>
                  </a:lnTo>
                  <a:lnTo>
                    <a:pt x="166573" y="226860"/>
                  </a:lnTo>
                  <a:lnTo>
                    <a:pt x="164236" y="225463"/>
                  </a:lnTo>
                  <a:lnTo>
                    <a:pt x="151930" y="222973"/>
                  </a:lnTo>
                  <a:lnTo>
                    <a:pt x="147777" y="222453"/>
                  </a:lnTo>
                  <a:lnTo>
                    <a:pt x="147777" y="0"/>
                  </a:lnTo>
                  <a:lnTo>
                    <a:pt x="137109" y="0"/>
                  </a:lnTo>
                  <a:lnTo>
                    <a:pt x="137109" y="220980"/>
                  </a:lnTo>
                  <a:lnTo>
                    <a:pt x="128041" y="219494"/>
                  </a:lnTo>
                  <a:lnTo>
                    <a:pt x="115328" y="221348"/>
                  </a:lnTo>
                  <a:lnTo>
                    <a:pt x="106705" y="227939"/>
                  </a:lnTo>
                  <a:lnTo>
                    <a:pt x="106756" y="240157"/>
                  </a:lnTo>
                  <a:lnTo>
                    <a:pt x="90284" y="241274"/>
                  </a:lnTo>
                  <a:lnTo>
                    <a:pt x="83870" y="244017"/>
                  </a:lnTo>
                  <a:lnTo>
                    <a:pt x="83959" y="252349"/>
                  </a:lnTo>
                  <a:lnTo>
                    <a:pt x="83146" y="271526"/>
                  </a:lnTo>
                  <a:lnTo>
                    <a:pt x="82537" y="289941"/>
                  </a:lnTo>
                  <a:lnTo>
                    <a:pt x="81356" y="328803"/>
                  </a:lnTo>
                  <a:lnTo>
                    <a:pt x="46672" y="350989"/>
                  </a:lnTo>
                  <a:lnTo>
                    <a:pt x="21336" y="381533"/>
                  </a:lnTo>
                  <a:lnTo>
                    <a:pt x="5664" y="417715"/>
                  </a:lnTo>
                  <a:lnTo>
                    <a:pt x="0" y="456793"/>
                  </a:lnTo>
                  <a:lnTo>
                    <a:pt x="4635" y="496074"/>
                  </a:lnTo>
                  <a:lnTo>
                    <a:pt x="19926" y="532803"/>
                  </a:lnTo>
                  <a:lnTo>
                    <a:pt x="46177" y="564261"/>
                  </a:lnTo>
                  <a:lnTo>
                    <a:pt x="80873" y="587730"/>
                  </a:lnTo>
                  <a:lnTo>
                    <a:pt x="118313" y="599020"/>
                  </a:lnTo>
                  <a:lnTo>
                    <a:pt x="156451" y="599287"/>
                  </a:lnTo>
                  <a:lnTo>
                    <a:pt x="191592" y="590092"/>
                  </a:lnTo>
                  <a:lnTo>
                    <a:pt x="193205" y="589673"/>
                  </a:lnTo>
                  <a:lnTo>
                    <a:pt x="226529" y="571334"/>
                  </a:lnTo>
                  <a:lnTo>
                    <a:pt x="254368" y="545426"/>
                  </a:lnTo>
                  <a:lnTo>
                    <a:pt x="274637" y="513080"/>
                  </a:lnTo>
                  <a:lnTo>
                    <a:pt x="285305" y="475462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7098791" y="461772"/>
              <a:ext cx="96011" cy="10515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7635240" y="0"/>
            <a:ext cx="285115" cy="434340"/>
            <a:chOff x="7635240" y="0"/>
            <a:chExt cx="285115" cy="434340"/>
          </a:xfrm>
        </p:grpSpPr>
        <p:sp>
          <p:nvSpPr>
            <p:cNvPr id="56" name="object 56"/>
            <p:cNvSpPr/>
            <p:nvPr/>
          </p:nvSpPr>
          <p:spPr>
            <a:xfrm>
              <a:off x="7635240" y="147828"/>
              <a:ext cx="285115" cy="287020"/>
            </a:xfrm>
            <a:custGeom>
              <a:avLst/>
              <a:gdLst/>
              <a:ahLst/>
              <a:cxnLst/>
              <a:rect l="l" t="t" r="r" b="b"/>
              <a:pathLst>
                <a:path w="285115" h="287020">
                  <a:moveTo>
                    <a:pt x="142493" y="0"/>
                  </a:moveTo>
                  <a:lnTo>
                    <a:pt x="97438" y="7303"/>
                  </a:lnTo>
                  <a:lnTo>
                    <a:pt x="58320" y="27639"/>
                  </a:lnTo>
                  <a:lnTo>
                    <a:pt x="27480" y="58649"/>
                  </a:lnTo>
                  <a:lnTo>
                    <a:pt x="7260" y="97974"/>
                  </a:lnTo>
                  <a:lnTo>
                    <a:pt x="0" y="143256"/>
                  </a:lnTo>
                  <a:lnTo>
                    <a:pt x="7260" y="188537"/>
                  </a:lnTo>
                  <a:lnTo>
                    <a:pt x="27480" y="227862"/>
                  </a:lnTo>
                  <a:lnTo>
                    <a:pt x="58320" y="258872"/>
                  </a:lnTo>
                  <a:lnTo>
                    <a:pt x="97438" y="279208"/>
                  </a:lnTo>
                  <a:lnTo>
                    <a:pt x="142493" y="286512"/>
                  </a:lnTo>
                  <a:lnTo>
                    <a:pt x="187549" y="279208"/>
                  </a:lnTo>
                  <a:lnTo>
                    <a:pt x="226667" y="258872"/>
                  </a:lnTo>
                  <a:lnTo>
                    <a:pt x="257507" y="227862"/>
                  </a:lnTo>
                  <a:lnTo>
                    <a:pt x="277727" y="188537"/>
                  </a:lnTo>
                  <a:lnTo>
                    <a:pt x="284987" y="143256"/>
                  </a:lnTo>
                  <a:lnTo>
                    <a:pt x="277727" y="97974"/>
                  </a:lnTo>
                  <a:lnTo>
                    <a:pt x="257507" y="58649"/>
                  </a:lnTo>
                  <a:lnTo>
                    <a:pt x="226667" y="27639"/>
                  </a:lnTo>
                  <a:lnTo>
                    <a:pt x="187549" y="7303"/>
                  </a:lnTo>
                  <a:lnTo>
                    <a:pt x="142493" y="0"/>
                  </a:lnTo>
                  <a:close/>
                </a:path>
              </a:pathLst>
            </a:custGeom>
            <a:solidFill>
              <a:srgbClr val="FF8800">
                <a:alpha val="823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7677912" y="0"/>
              <a:ext cx="199644" cy="3901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8" name="object 58"/>
          <p:cNvSpPr/>
          <p:nvPr/>
        </p:nvSpPr>
        <p:spPr>
          <a:xfrm>
            <a:off x="5091684" y="0"/>
            <a:ext cx="928115" cy="11003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9" name="object 59"/>
          <p:cNvGrpSpPr/>
          <p:nvPr/>
        </p:nvGrpSpPr>
        <p:grpSpPr>
          <a:xfrm>
            <a:off x="8081771" y="0"/>
            <a:ext cx="571500" cy="1051560"/>
            <a:chOff x="8081771" y="0"/>
            <a:chExt cx="571500" cy="1051560"/>
          </a:xfrm>
        </p:grpSpPr>
        <p:sp>
          <p:nvSpPr>
            <p:cNvPr id="60" name="object 60"/>
            <p:cNvSpPr/>
            <p:nvPr/>
          </p:nvSpPr>
          <p:spPr>
            <a:xfrm>
              <a:off x="8081772" y="478535"/>
              <a:ext cx="571500" cy="573405"/>
            </a:xfrm>
            <a:custGeom>
              <a:avLst/>
              <a:gdLst/>
              <a:ahLst/>
              <a:cxnLst/>
              <a:rect l="l" t="t" r="r" b="b"/>
              <a:pathLst>
                <a:path w="571500" h="573405">
                  <a:moveTo>
                    <a:pt x="571500" y="286512"/>
                  </a:moveTo>
                  <a:lnTo>
                    <a:pt x="567753" y="240042"/>
                  </a:lnTo>
                  <a:lnTo>
                    <a:pt x="556933" y="195961"/>
                  </a:lnTo>
                  <a:lnTo>
                    <a:pt x="539610" y="154851"/>
                  </a:lnTo>
                  <a:lnTo>
                    <a:pt x="516369" y="117309"/>
                  </a:lnTo>
                  <a:lnTo>
                    <a:pt x="487819" y="83921"/>
                  </a:lnTo>
                  <a:lnTo>
                    <a:pt x="454520" y="55283"/>
                  </a:lnTo>
                  <a:lnTo>
                    <a:pt x="417080" y="31991"/>
                  </a:lnTo>
                  <a:lnTo>
                    <a:pt x="376085" y="14617"/>
                  </a:lnTo>
                  <a:lnTo>
                    <a:pt x="332105" y="3759"/>
                  </a:lnTo>
                  <a:lnTo>
                    <a:pt x="285750" y="0"/>
                  </a:lnTo>
                  <a:lnTo>
                    <a:pt x="239382" y="3759"/>
                  </a:lnTo>
                  <a:lnTo>
                    <a:pt x="195402" y="14617"/>
                  </a:lnTo>
                  <a:lnTo>
                    <a:pt x="154406" y="31991"/>
                  </a:lnTo>
                  <a:lnTo>
                    <a:pt x="116967" y="55283"/>
                  </a:lnTo>
                  <a:lnTo>
                    <a:pt x="83667" y="83921"/>
                  </a:lnTo>
                  <a:lnTo>
                    <a:pt x="55118" y="117309"/>
                  </a:lnTo>
                  <a:lnTo>
                    <a:pt x="31877" y="154851"/>
                  </a:lnTo>
                  <a:lnTo>
                    <a:pt x="14554" y="195961"/>
                  </a:lnTo>
                  <a:lnTo>
                    <a:pt x="3733" y="240042"/>
                  </a:lnTo>
                  <a:lnTo>
                    <a:pt x="0" y="286512"/>
                  </a:lnTo>
                  <a:lnTo>
                    <a:pt x="3733" y="332994"/>
                  </a:lnTo>
                  <a:lnTo>
                    <a:pt x="14554" y="377075"/>
                  </a:lnTo>
                  <a:lnTo>
                    <a:pt x="31877" y="418185"/>
                  </a:lnTo>
                  <a:lnTo>
                    <a:pt x="55118" y="455726"/>
                  </a:lnTo>
                  <a:lnTo>
                    <a:pt x="83667" y="489115"/>
                  </a:lnTo>
                  <a:lnTo>
                    <a:pt x="116967" y="517753"/>
                  </a:lnTo>
                  <a:lnTo>
                    <a:pt x="154406" y="541045"/>
                  </a:lnTo>
                  <a:lnTo>
                    <a:pt x="195402" y="558419"/>
                  </a:lnTo>
                  <a:lnTo>
                    <a:pt x="239382" y="569277"/>
                  </a:lnTo>
                  <a:lnTo>
                    <a:pt x="285750" y="573024"/>
                  </a:lnTo>
                  <a:lnTo>
                    <a:pt x="332105" y="569277"/>
                  </a:lnTo>
                  <a:lnTo>
                    <a:pt x="376085" y="558419"/>
                  </a:lnTo>
                  <a:lnTo>
                    <a:pt x="417080" y="541045"/>
                  </a:lnTo>
                  <a:lnTo>
                    <a:pt x="454520" y="517753"/>
                  </a:lnTo>
                  <a:lnTo>
                    <a:pt x="487819" y="489115"/>
                  </a:lnTo>
                  <a:lnTo>
                    <a:pt x="516369" y="455726"/>
                  </a:lnTo>
                  <a:lnTo>
                    <a:pt x="539610" y="418185"/>
                  </a:lnTo>
                  <a:lnTo>
                    <a:pt x="556933" y="377075"/>
                  </a:lnTo>
                  <a:lnTo>
                    <a:pt x="567753" y="332994"/>
                  </a:lnTo>
                  <a:lnTo>
                    <a:pt x="571500" y="286512"/>
                  </a:lnTo>
                  <a:close/>
                </a:path>
              </a:pathLst>
            </a:custGeom>
            <a:solidFill>
              <a:srgbClr val="76DC35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8268503" y="341629"/>
              <a:ext cx="191994" cy="25882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8249999" y="601970"/>
              <a:ext cx="229870" cy="323215"/>
            </a:xfrm>
            <a:custGeom>
              <a:avLst/>
              <a:gdLst/>
              <a:ahLst/>
              <a:cxnLst/>
              <a:rect l="l" t="t" r="r" b="b"/>
              <a:pathLst>
                <a:path w="229870" h="323215">
                  <a:moveTo>
                    <a:pt x="149744" y="0"/>
                  </a:moveTo>
                  <a:lnTo>
                    <a:pt x="140636" y="771"/>
                  </a:lnTo>
                  <a:lnTo>
                    <a:pt x="143602" y="39960"/>
                  </a:lnTo>
                  <a:lnTo>
                    <a:pt x="152892" y="73590"/>
                  </a:lnTo>
                  <a:lnTo>
                    <a:pt x="145782" y="79060"/>
                  </a:lnTo>
                  <a:lnTo>
                    <a:pt x="74469" y="94878"/>
                  </a:lnTo>
                  <a:lnTo>
                    <a:pt x="69044" y="79081"/>
                  </a:lnTo>
                  <a:lnTo>
                    <a:pt x="78501" y="55747"/>
                  </a:lnTo>
                  <a:lnTo>
                    <a:pt x="89721" y="28959"/>
                  </a:lnTo>
                  <a:lnTo>
                    <a:pt x="89582" y="2803"/>
                  </a:lnTo>
                  <a:lnTo>
                    <a:pt x="40433" y="3438"/>
                  </a:lnTo>
                  <a:lnTo>
                    <a:pt x="41249" y="17438"/>
                  </a:lnTo>
                  <a:lnTo>
                    <a:pt x="40290" y="34093"/>
                  </a:lnTo>
                  <a:lnTo>
                    <a:pt x="35593" y="50534"/>
                  </a:lnTo>
                  <a:lnTo>
                    <a:pt x="25193" y="63890"/>
                  </a:lnTo>
                  <a:lnTo>
                    <a:pt x="16357" y="72409"/>
                  </a:lnTo>
                  <a:lnTo>
                    <a:pt x="10985" y="83941"/>
                  </a:lnTo>
                  <a:lnTo>
                    <a:pt x="11924" y="94591"/>
                  </a:lnTo>
                  <a:lnTo>
                    <a:pt x="22018" y="100466"/>
                  </a:lnTo>
                  <a:lnTo>
                    <a:pt x="24177" y="100339"/>
                  </a:lnTo>
                  <a:lnTo>
                    <a:pt x="25955" y="101990"/>
                  </a:lnTo>
                  <a:lnTo>
                    <a:pt x="26209" y="106181"/>
                  </a:lnTo>
                  <a:lnTo>
                    <a:pt x="24685" y="107959"/>
                  </a:lnTo>
                  <a:lnTo>
                    <a:pt x="22653" y="108086"/>
                  </a:lnTo>
                  <a:lnTo>
                    <a:pt x="7784" y="118139"/>
                  </a:lnTo>
                  <a:lnTo>
                    <a:pt x="0" y="134217"/>
                  </a:lnTo>
                  <a:lnTo>
                    <a:pt x="1954" y="150627"/>
                  </a:lnTo>
                  <a:lnTo>
                    <a:pt x="16303" y="161680"/>
                  </a:lnTo>
                  <a:lnTo>
                    <a:pt x="17319" y="165363"/>
                  </a:lnTo>
                  <a:lnTo>
                    <a:pt x="19478" y="170570"/>
                  </a:lnTo>
                  <a:lnTo>
                    <a:pt x="20367" y="174380"/>
                  </a:lnTo>
                  <a:lnTo>
                    <a:pt x="12356" y="180409"/>
                  </a:lnTo>
                  <a:lnTo>
                    <a:pt x="5238" y="186985"/>
                  </a:lnTo>
                  <a:lnTo>
                    <a:pt x="668" y="194276"/>
                  </a:lnTo>
                  <a:lnTo>
                    <a:pt x="301" y="202447"/>
                  </a:lnTo>
                  <a:lnTo>
                    <a:pt x="1317" y="211337"/>
                  </a:lnTo>
                  <a:lnTo>
                    <a:pt x="8810" y="217052"/>
                  </a:lnTo>
                  <a:lnTo>
                    <a:pt x="20113" y="217941"/>
                  </a:lnTo>
                  <a:lnTo>
                    <a:pt x="22219" y="223121"/>
                  </a:lnTo>
                  <a:lnTo>
                    <a:pt x="14097" y="232229"/>
                  </a:lnTo>
                  <a:lnTo>
                    <a:pt x="4951" y="244766"/>
                  </a:lnTo>
                  <a:lnTo>
                    <a:pt x="3984" y="260232"/>
                  </a:lnTo>
                  <a:lnTo>
                    <a:pt x="14303" y="273686"/>
                  </a:lnTo>
                  <a:lnTo>
                    <a:pt x="31575" y="277187"/>
                  </a:lnTo>
                  <a:lnTo>
                    <a:pt x="51276" y="275163"/>
                  </a:lnTo>
                  <a:lnTo>
                    <a:pt x="68881" y="272043"/>
                  </a:lnTo>
                  <a:lnTo>
                    <a:pt x="89984" y="269052"/>
                  </a:lnTo>
                  <a:lnTo>
                    <a:pt x="91440" y="275543"/>
                  </a:lnTo>
                  <a:lnTo>
                    <a:pt x="83915" y="287855"/>
                  </a:lnTo>
                  <a:lnTo>
                    <a:pt x="78072" y="302326"/>
                  </a:lnTo>
                  <a:lnTo>
                    <a:pt x="84577" y="315294"/>
                  </a:lnTo>
                  <a:lnTo>
                    <a:pt x="114093" y="323097"/>
                  </a:lnTo>
                  <a:lnTo>
                    <a:pt x="140529" y="317515"/>
                  </a:lnTo>
                  <a:lnTo>
                    <a:pt x="167465" y="310255"/>
                  </a:lnTo>
                  <a:lnTo>
                    <a:pt x="192924" y="299827"/>
                  </a:lnTo>
                  <a:lnTo>
                    <a:pt x="214931" y="284743"/>
                  </a:lnTo>
                  <a:lnTo>
                    <a:pt x="221325" y="269936"/>
                  </a:lnTo>
                  <a:lnTo>
                    <a:pt x="219217" y="257915"/>
                  </a:lnTo>
                  <a:lnTo>
                    <a:pt x="210681" y="248417"/>
                  </a:lnTo>
                  <a:lnTo>
                    <a:pt x="197786" y="241182"/>
                  </a:lnTo>
                  <a:lnTo>
                    <a:pt x="211216" y="226244"/>
                  </a:lnTo>
                  <a:lnTo>
                    <a:pt x="214717" y="218697"/>
                  </a:lnTo>
                  <a:lnTo>
                    <a:pt x="214169" y="208162"/>
                  </a:lnTo>
                  <a:lnTo>
                    <a:pt x="205999" y="194683"/>
                  </a:lnTo>
                  <a:lnTo>
                    <a:pt x="192722" y="189192"/>
                  </a:lnTo>
                  <a:lnTo>
                    <a:pt x="183183" y="186392"/>
                  </a:lnTo>
                  <a:lnTo>
                    <a:pt x="186229" y="180984"/>
                  </a:lnTo>
                  <a:lnTo>
                    <a:pt x="210714" y="173747"/>
                  </a:lnTo>
                  <a:lnTo>
                    <a:pt x="223424" y="159283"/>
                  </a:lnTo>
                  <a:lnTo>
                    <a:pt x="220966" y="143605"/>
                  </a:lnTo>
                  <a:lnTo>
                    <a:pt x="199945" y="132724"/>
                  </a:lnTo>
                  <a:lnTo>
                    <a:pt x="193849" y="132470"/>
                  </a:lnTo>
                  <a:lnTo>
                    <a:pt x="193849" y="129041"/>
                  </a:lnTo>
                  <a:lnTo>
                    <a:pt x="200483" y="124525"/>
                  </a:lnTo>
                  <a:lnTo>
                    <a:pt x="210915" y="122247"/>
                  </a:lnTo>
                  <a:lnTo>
                    <a:pt x="221799" y="118826"/>
                  </a:lnTo>
                  <a:lnTo>
                    <a:pt x="229790" y="110880"/>
                  </a:lnTo>
                  <a:lnTo>
                    <a:pt x="224397" y="83081"/>
                  </a:lnTo>
                  <a:lnTo>
                    <a:pt x="203025" y="61938"/>
                  </a:lnTo>
                  <a:lnTo>
                    <a:pt x="185892" y="37675"/>
                  </a:lnTo>
                  <a:lnTo>
                    <a:pt x="193214" y="517"/>
                  </a:lnTo>
                  <a:lnTo>
                    <a:pt x="179391" y="646"/>
                  </a:lnTo>
                  <a:lnTo>
                    <a:pt x="149744" y="0"/>
                  </a:lnTo>
                  <a:close/>
                </a:path>
              </a:pathLst>
            </a:custGeom>
            <a:solidFill>
              <a:srgbClr val="CFE4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8245602" y="0"/>
              <a:ext cx="237490" cy="929640"/>
            </a:xfrm>
            <a:custGeom>
              <a:avLst/>
              <a:gdLst/>
              <a:ahLst/>
              <a:cxnLst/>
              <a:rect l="l" t="t" r="r" b="b"/>
              <a:pathLst>
                <a:path w="237490" h="929640">
                  <a:moveTo>
                    <a:pt x="237274" y="716013"/>
                  </a:moveTo>
                  <a:lnTo>
                    <a:pt x="235458" y="688073"/>
                  </a:lnTo>
                  <a:lnTo>
                    <a:pt x="227076" y="679919"/>
                  </a:lnTo>
                  <a:lnTo>
                    <a:pt x="227076" y="700773"/>
                  </a:lnTo>
                  <a:lnTo>
                    <a:pt x="224599" y="713473"/>
                  </a:lnTo>
                  <a:lnTo>
                    <a:pt x="210439" y="721093"/>
                  </a:lnTo>
                  <a:lnTo>
                    <a:pt x="210566" y="721093"/>
                  </a:lnTo>
                  <a:lnTo>
                    <a:pt x="132588" y="736333"/>
                  </a:lnTo>
                  <a:lnTo>
                    <a:pt x="106172" y="742683"/>
                  </a:lnTo>
                  <a:lnTo>
                    <a:pt x="21336" y="760463"/>
                  </a:lnTo>
                  <a:lnTo>
                    <a:pt x="13335" y="752843"/>
                  </a:lnTo>
                  <a:lnTo>
                    <a:pt x="10668" y="747763"/>
                  </a:lnTo>
                  <a:lnTo>
                    <a:pt x="18148" y="724903"/>
                  </a:lnTo>
                  <a:lnTo>
                    <a:pt x="55118" y="708393"/>
                  </a:lnTo>
                  <a:lnTo>
                    <a:pt x="83400" y="702043"/>
                  </a:lnTo>
                  <a:lnTo>
                    <a:pt x="106032" y="696963"/>
                  </a:lnTo>
                  <a:lnTo>
                    <a:pt x="122491" y="694423"/>
                  </a:lnTo>
                  <a:lnTo>
                    <a:pt x="155397" y="689343"/>
                  </a:lnTo>
                  <a:lnTo>
                    <a:pt x="187706" y="681723"/>
                  </a:lnTo>
                  <a:lnTo>
                    <a:pt x="194056" y="680453"/>
                  </a:lnTo>
                  <a:lnTo>
                    <a:pt x="193992" y="675373"/>
                  </a:lnTo>
                  <a:lnTo>
                    <a:pt x="193929" y="669023"/>
                  </a:lnTo>
                  <a:lnTo>
                    <a:pt x="186944" y="670293"/>
                  </a:lnTo>
                  <a:lnTo>
                    <a:pt x="167005" y="675373"/>
                  </a:lnTo>
                  <a:lnTo>
                    <a:pt x="158343" y="658863"/>
                  </a:lnTo>
                  <a:lnTo>
                    <a:pt x="155575" y="650532"/>
                  </a:lnTo>
                  <a:lnTo>
                    <a:pt x="155575" y="677913"/>
                  </a:lnTo>
                  <a:lnTo>
                    <a:pt x="77724" y="694423"/>
                  </a:lnTo>
                  <a:lnTo>
                    <a:pt x="77851" y="680453"/>
                  </a:lnTo>
                  <a:lnTo>
                    <a:pt x="87909" y="661403"/>
                  </a:lnTo>
                  <a:lnTo>
                    <a:pt x="97828" y="637273"/>
                  </a:lnTo>
                  <a:lnTo>
                    <a:pt x="97536" y="606793"/>
                  </a:lnTo>
                  <a:lnTo>
                    <a:pt x="141351" y="605523"/>
                  </a:lnTo>
                  <a:lnTo>
                    <a:pt x="140131" y="624573"/>
                  </a:lnTo>
                  <a:lnTo>
                    <a:pt x="142151" y="642353"/>
                  </a:lnTo>
                  <a:lnTo>
                    <a:pt x="147294" y="660133"/>
                  </a:lnTo>
                  <a:lnTo>
                    <a:pt x="155448" y="677913"/>
                  </a:lnTo>
                  <a:lnTo>
                    <a:pt x="155575" y="677913"/>
                  </a:lnTo>
                  <a:lnTo>
                    <a:pt x="155575" y="650532"/>
                  </a:lnTo>
                  <a:lnTo>
                    <a:pt x="152857" y="642353"/>
                  </a:lnTo>
                  <a:lnTo>
                    <a:pt x="150622" y="624573"/>
                  </a:lnTo>
                  <a:lnTo>
                    <a:pt x="151765" y="605523"/>
                  </a:lnTo>
                  <a:lnTo>
                    <a:pt x="191008" y="605523"/>
                  </a:lnTo>
                  <a:lnTo>
                    <a:pt x="183629" y="624573"/>
                  </a:lnTo>
                  <a:lnTo>
                    <a:pt x="184975" y="644893"/>
                  </a:lnTo>
                  <a:lnTo>
                    <a:pt x="193929" y="663943"/>
                  </a:lnTo>
                  <a:lnTo>
                    <a:pt x="209423" y="677913"/>
                  </a:lnTo>
                  <a:lnTo>
                    <a:pt x="220967" y="688073"/>
                  </a:lnTo>
                  <a:lnTo>
                    <a:pt x="227076" y="700773"/>
                  </a:lnTo>
                  <a:lnTo>
                    <a:pt x="227076" y="679919"/>
                  </a:lnTo>
                  <a:lnTo>
                    <a:pt x="218490" y="671563"/>
                  </a:lnTo>
                  <a:lnTo>
                    <a:pt x="202006" y="655053"/>
                  </a:lnTo>
                  <a:lnTo>
                    <a:pt x="193535" y="634733"/>
                  </a:lnTo>
                  <a:lnTo>
                    <a:pt x="200660" y="605523"/>
                  </a:lnTo>
                  <a:lnTo>
                    <a:pt x="204050" y="605523"/>
                  </a:lnTo>
                  <a:lnTo>
                    <a:pt x="210540" y="604253"/>
                  </a:lnTo>
                  <a:lnTo>
                    <a:pt x="216535" y="600443"/>
                  </a:lnTo>
                  <a:lnTo>
                    <a:pt x="217297" y="597903"/>
                  </a:lnTo>
                  <a:lnTo>
                    <a:pt x="218440" y="594093"/>
                  </a:lnTo>
                  <a:lnTo>
                    <a:pt x="220941" y="561073"/>
                  </a:lnTo>
                  <a:lnTo>
                    <a:pt x="218478" y="526783"/>
                  </a:lnTo>
                  <a:lnTo>
                    <a:pt x="210477" y="503923"/>
                  </a:lnTo>
                  <a:lnTo>
                    <a:pt x="210477" y="543293"/>
                  </a:lnTo>
                  <a:lnTo>
                    <a:pt x="208026" y="594093"/>
                  </a:lnTo>
                  <a:lnTo>
                    <a:pt x="87731" y="596633"/>
                  </a:lnTo>
                  <a:lnTo>
                    <a:pt x="87731" y="636003"/>
                  </a:lnTo>
                  <a:lnTo>
                    <a:pt x="78193" y="658863"/>
                  </a:lnTo>
                  <a:lnTo>
                    <a:pt x="67843" y="677913"/>
                  </a:lnTo>
                  <a:lnTo>
                    <a:pt x="66167" y="696963"/>
                  </a:lnTo>
                  <a:lnTo>
                    <a:pt x="53987" y="699503"/>
                  </a:lnTo>
                  <a:lnTo>
                    <a:pt x="39128" y="702043"/>
                  </a:lnTo>
                  <a:lnTo>
                    <a:pt x="26390" y="699503"/>
                  </a:lnTo>
                  <a:lnTo>
                    <a:pt x="20574" y="689343"/>
                  </a:lnTo>
                  <a:lnTo>
                    <a:pt x="20701" y="689343"/>
                  </a:lnTo>
                  <a:lnTo>
                    <a:pt x="34607" y="669023"/>
                  </a:lnTo>
                  <a:lnTo>
                    <a:pt x="45745" y="656323"/>
                  </a:lnTo>
                  <a:lnTo>
                    <a:pt x="52158" y="638543"/>
                  </a:lnTo>
                  <a:lnTo>
                    <a:pt x="51943" y="608063"/>
                  </a:lnTo>
                  <a:lnTo>
                    <a:pt x="86995" y="606793"/>
                  </a:lnTo>
                  <a:lnTo>
                    <a:pt x="87731" y="636003"/>
                  </a:lnTo>
                  <a:lnTo>
                    <a:pt x="87731" y="596633"/>
                  </a:lnTo>
                  <a:lnTo>
                    <a:pt x="26924" y="597903"/>
                  </a:lnTo>
                  <a:lnTo>
                    <a:pt x="27330" y="561073"/>
                  </a:lnTo>
                  <a:lnTo>
                    <a:pt x="34239" y="525513"/>
                  </a:lnTo>
                  <a:lnTo>
                    <a:pt x="50977" y="495033"/>
                  </a:lnTo>
                  <a:lnTo>
                    <a:pt x="80899" y="474713"/>
                  </a:lnTo>
                  <a:lnTo>
                    <a:pt x="106248" y="470903"/>
                  </a:lnTo>
                  <a:lnTo>
                    <a:pt x="131597" y="467093"/>
                  </a:lnTo>
                  <a:lnTo>
                    <a:pt x="170954" y="477253"/>
                  </a:lnTo>
                  <a:lnTo>
                    <a:pt x="197688" y="502653"/>
                  </a:lnTo>
                  <a:lnTo>
                    <a:pt x="210477" y="543293"/>
                  </a:lnTo>
                  <a:lnTo>
                    <a:pt x="210477" y="503923"/>
                  </a:lnTo>
                  <a:lnTo>
                    <a:pt x="207810" y="496303"/>
                  </a:lnTo>
                  <a:lnTo>
                    <a:pt x="185674" y="470903"/>
                  </a:lnTo>
                  <a:lnTo>
                    <a:pt x="185839" y="467093"/>
                  </a:lnTo>
                  <a:lnTo>
                    <a:pt x="185902" y="465823"/>
                  </a:lnTo>
                  <a:lnTo>
                    <a:pt x="186905" y="444233"/>
                  </a:lnTo>
                  <a:lnTo>
                    <a:pt x="186778" y="426453"/>
                  </a:lnTo>
                  <a:lnTo>
                    <a:pt x="186563" y="406133"/>
                  </a:lnTo>
                  <a:lnTo>
                    <a:pt x="183007" y="388353"/>
                  </a:lnTo>
                  <a:lnTo>
                    <a:pt x="179959" y="373113"/>
                  </a:lnTo>
                  <a:lnTo>
                    <a:pt x="178231" y="371843"/>
                  </a:lnTo>
                  <a:lnTo>
                    <a:pt x="175514" y="369849"/>
                  </a:lnTo>
                  <a:lnTo>
                    <a:pt x="175514" y="465823"/>
                  </a:lnTo>
                  <a:lnTo>
                    <a:pt x="147916" y="458203"/>
                  </a:lnTo>
                  <a:lnTo>
                    <a:pt x="119672" y="456933"/>
                  </a:lnTo>
                  <a:lnTo>
                    <a:pt x="91694" y="460743"/>
                  </a:lnTo>
                  <a:lnTo>
                    <a:pt x="64897" y="470903"/>
                  </a:lnTo>
                  <a:lnTo>
                    <a:pt x="63627" y="460743"/>
                  </a:lnTo>
                  <a:lnTo>
                    <a:pt x="63246" y="454393"/>
                  </a:lnTo>
                  <a:lnTo>
                    <a:pt x="103555" y="444233"/>
                  </a:lnTo>
                  <a:lnTo>
                    <a:pt x="174117" y="426453"/>
                  </a:lnTo>
                  <a:lnTo>
                    <a:pt x="175514" y="465823"/>
                  </a:lnTo>
                  <a:lnTo>
                    <a:pt x="175514" y="369849"/>
                  </a:lnTo>
                  <a:lnTo>
                    <a:pt x="173736" y="368541"/>
                  </a:lnTo>
                  <a:lnTo>
                    <a:pt x="173736" y="416293"/>
                  </a:lnTo>
                  <a:lnTo>
                    <a:pt x="62230" y="444233"/>
                  </a:lnTo>
                  <a:lnTo>
                    <a:pt x="61849" y="436613"/>
                  </a:lnTo>
                  <a:lnTo>
                    <a:pt x="61722" y="422643"/>
                  </a:lnTo>
                  <a:lnTo>
                    <a:pt x="89293" y="416293"/>
                  </a:lnTo>
                  <a:lnTo>
                    <a:pt x="97231" y="413753"/>
                  </a:lnTo>
                  <a:lnTo>
                    <a:pt x="117068" y="407403"/>
                  </a:lnTo>
                  <a:lnTo>
                    <a:pt x="144919" y="397243"/>
                  </a:lnTo>
                  <a:lnTo>
                    <a:pt x="172720" y="388353"/>
                  </a:lnTo>
                  <a:lnTo>
                    <a:pt x="172847" y="388353"/>
                  </a:lnTo>
                  <a:lnTo>
                    <a:pt x="173736" y="416293"/>
                  </a:lnTo>
                  <a:lnTo>
                    <a:pt x="173736" y="368541"/>
                  </a:lnTo>
                  <a:lnTo>
                    <a:pt x="173050" y="368033"/>
                  </a:lnTo>
                  <a:lnTo>
                    <a:pt x="172212" y="367423"/>
                  </a:lnTo>
                  <a:lnTo>
                    <a:pt x="172212" y="378193"/>
                  </a:lnTo>
                  <a:lnTo>
                    <a:pt x="61849" y="413753"/>
                  </a:lnTo>
                  <a:lnTo>
                    <a:pt x="62039" y="407403"/>
                  </a:lnTo>
                  <a:lnTo>
                    <a:pt x="62115" y="397243"/>
                  </a:lnTo>
                  <a:lnTo>
                    <a:pt x="62928" y="388353"/>
                  </a:lnTo>
                  <a:lnTo>
                    <a:pt x="65532" y="380733"/>
                  </a:lnTo>
                  <a:lnTo>
                    <a:pt x="65659" y="380733"/>
                  </a:lnTo>
                  <a:lnTo>
                    <a:pt x="89306" y="378193"/>
                  </a:lnTo>
                  <a:lnTo>
                    <a:pt x="125882" y="373113"/>
                  </a:lnTo>
                  <a:lnTo>
                    <a:pt x="158991" y="371843"/>
                  </a:lnTo>
                  <a:lnTo>
                    <a:pt x="172212" y="378193"/>
                  </a:lnTo>
                  <a:lnTo>
                    <a:pt x="172212" y="367423"/>
                  </a:lnTo>
                  <a:lnTo>
                    <a:pt x="162687" y="360413"/>
                  </a:lnTo>
                  <a:lnTo>
                    <a:pt x="151765" y="351066"/>
                  </a:lnTo>
                  <a:lnTo>
                    <a:pt x="151765" y="361683"/>
                  </a:lnTo>
                  <a:lnTo>
                    <a:pt x="133477" y="362953"/>
                  </a:lnTo>
                  <a:lnTo>
                    <a:pt x="96901" y="366763"/>
                  </a:lnTo>
                  <a:lnTo>
                    <a:pt x="78613" y="368033"/>
                  </a:lnTo>
                  <a:lnTo>
                    <a:pt x="83146" y="359143"/>
                  </a:lnTo>
                  <a:lnTo>
                    <a:pt x="92405" y="352793"/>
                  </a:lnTo>
                  <a:lnTo>
                    <a:pt x="103771" y="350253"/>
                  </a:lnTo>
                  <a:lnTo>
                    <a:pt x="114681" y="348983"/>
                  </a:lnTo>
                  <a:lnTo>
                    <a:pt x="114808" y="348983"/>
                  </a:lnTo>
                  <a:lnTo>
                    <a:pt x="124968" y="347713"/>
                  </a:lnTo>
                  <a:lnTo>
                    <a:pt x="136144" y="348983"/>
                  </a:lnTo>
                  <a:lnTo>
                    <a:pt x="145872" y="352793"/>
                  </a:lnTo>
                  <a:lnTo>
                    <a:pt x="151765" y="361683"/>
                  </a:lnTo>
                  <a:lnTo>
                    <a:pt x="151765" y="351066"/>
                  </a:lnTo>
                  <a:lnTo>
                    <a:pt x="147866" y="347713"/>
                  </a:lnTo>
                  <a:lnTo>
                    <a:pt x="143421" y="343903"/>
                  </a:lnTo>
                  <a:lnTo>
                    <a:pt x="121158" y="340309"/>
                  </a:lnTo>
                  <a:lnTo>
                    <a:pt x="121158" y="0"/>
                  </a:lnTo>
                  <a:lnTo>
                    <a:pt x="110490" y="0"/>
                  </a:lnTo>
                  <a:lnTo>
                    <a:pt x="110490" y="339293"/>
                  </a:lnTo>
                  <a:lnTo>
                    <a:pt x="82372" y="347713"/>
                  </a:lnTo>
                  <a:lnTo>
                    <a:pt x="68326" y="369303"/>
                  </a:lnTo>
                  <a:lnTo>
                    <a:pt x="53682" y="384543"/>
                  </a:lnTo>
                  <a:lnTo>
                    <a:pt x="50368" y="416293"/>
                  </a:lnTo>
                  <a:lnTo>
                    <a:pt x="52692" y="451853"/>
                  </a:lnTo>
                  <a:lnTo>
                    <a:pt x="54991" y="477253"/>
                  </a:lnTo>
                  <a:lnTo>
                    <a:pt x="33235" y="502653"/>
                  </a:lnTo>
                  <a:lnTo>
                    <a:pt x="21399" y="531863"/>
                  </a:lnTo>
                  <a:lnTo>
                    <a:pt x="16700" y="566153"/>
                  </a:lnTo>
                  <a:lnTo>
                    <a:pt x="16383" y="599173"/>
                  </a:lnTo>
                  <a:lnTo>
                    <a:pt x="19304" y="606793"/>
                  </a:lnTo>
                  <a:lnTo>
                    <a:pt x="26073" y="608063"/>
                  </a:lnTo>
                  <a:lnTo>
                    <a:pt x="41402" y="608063"/>
                  </a:lnTo>
                  <a:lnTo>
                    <a:pt x="42278" y="623303"/>
                  </a:lnTo>
                  <a:lnTo>
                    <a:pt x="41236" y="638543"/>
                  </a:lnTo>
                  <a:lnTo>
                    <a:pt x="36715" y="652513"/>
                  </a:lnTo>
                  <a:lnTo>
                    <a:pt x="27178" y="663943"/>
                  </a:lnTo>
                  <a:lnTo>
                    <a:pt x="16840" y="674103"/>
                  </a:lnTo>
                  <a:lnTo>
                    <a:pt x="11112" y="688073"/>
                  </a:lnTo>
                  <a:lnTo>
                    <a:pt x="12992" y="700773"/>
                  </a:lnTo>
                  <a:lnTo>
                    <a:pt x="25527" y="707123"/>
                  </a:lnTo>
                  <a:lnTo>
                    <a:pt x="8953" y="718553"/>
                  </a:lnTo>
                  <a:lnTo>
                    <a:pt x="0" y="736333"/>
                  </a:lnTo>
                  <a:lnTo>
                    <a:pt x="1701" y="754113"/>
                  </a:lnTo>
                  <a:lnTo>
                    <a:pt x="17145" y="766813"/>
                  </a:lnTo>
                  <a:lnTo>
                    <a:pt x="17780" y="768083"/>
                  </a:lnTo>
                  <a:lnTo>
                    <a:pt x="18415" y="774433"/>
                  </a:lnTo>
                  <a:lnTo>
                    <a:pt x="20574" y="776973"/>
                  </a:lnTo>
                  <a:lnTo>
                    <a:pt x="5219" y="788403"/>
                  </a:lnTo>
                  <a:lnTo>
                    <a:pt x="215" y="803643"/>
                  </a:lnTo>
                  <a:lnTo>
                    <a:pt x="6210" y="817613"/>
                  </a:lnTo>
                  <a:lnTo>
                    <a:pt x="23876" y="823963"/>
                  </a:lnTo>
                  <a:lnTo>
                    <a:pt x="8458" y="840473"/>
                  </a:lnTo>
                  <a:lnTo>
                    <a:pt x="3556" y="858253"/>
                  </a:lnTo>
                  <a:lnTo>
                    <a:pt x="10541" y="876033"/>
                  </a:lnTo>
                  <a:lnTo>
                    <a:pt x="30861" y="883653"/>
                  </a:lnTo>
                  <a:lnTo>
                    <a:pt x="62623" y="881113"/>
                  </a:lnTo>
                  <a:lnTo>
                    <a:pt x="78384" y="877303"/>
                  </a:lnTo>
                  <a:lnTo>
                    <a:pt x="94107" y="874763"/>
                  </a:lnTo>
                  <a:lnTo>
                    <a:pt x="85496" y="883653"/>
                  </a:lnTo>
                  <a:lnTo>
                    <a:pt x="80124" y="895083"/>
                  </a:lnTo>
                  <a:lnTo>
                    <a:pt x="79235" y="906513"/>
                  </a:lnTo>
                  <a:lnTo>
                    <a:pt x="84074" y="917943"/>
                  </a:lnTo>
                  <a:lnTo>
                    <a:pt x="99047" y="928103"/>
                  </a:lnTo>
                  <a:lnTo>
                    <a:pt x="116992" y="929373"/>
                  </a:lnTo>
                  <a:lnTo>
                    <a:pt x="135750" y="926833"/>
                  </a:lnTo>
                  <a:lnTo>
                    <a:pt x="153162" y="920483"/>
                  </a:lnTo>
                  <a:lnTo>
                    <a:pt x="157721" y="919213"/>
                  </a:lnTo>
                  <a:lnTo>
                    <a:pt x="190119" y="910323"/>
                  </a:lnTo>
                  <a:lnTo>
                    <a:pt x="207556" y="902703"/>
                  </a:lnTo>
                  <a:lnTo>
                    <a:pt x="222123" y="890003"/>
                  </a:lnTo>
                  <a:lnTo>
                    <a:pt x="228701" y="876033"/>
                  </a:lnTo>
                  <a:lnTo>
                    <a:pt x="227838" y="862063"/>
                  </a:lnTo>
                  <a:lnTo>
                    <a:pt x="223926" y="855713"/>
                  </a:lnTo>
                  <a:lnTo>
                    <a:pt x="220014" y="849363"/>
                  </a:lnTo>
                  <a:lnTo>
                    <a:pt x="218935" y="848893"/>
                  </a:lnTo>
                  <a:lnTo>
                    <a:pt x="218935" y="874763"/>
                  </a:lnTo>
                  <a:lnTo>
                    <a:pt x="207937" y="890003"/>
                  </a:lnTo>
                  <a:lnTo>
                    <a:pt x="187591" y="900163"/>
                  </a:lnTo>
                  <a:lnTo>
                    <a:pt x="168021" y="905243"/>
                  </a:lnTo>
                  <a:lnTo>
                    <a:pt x="136232" y="915403"/>
                  </a:lnTo>
                  <a:lnTo>
                    <a:pt x="120116" y="919213"/>
                  </a:lnTo>
                  <a:lnTo>
                    <a:pt x="103886" y="917943"/>
                  </a:lnTo>
                  <a:lnTo>
                    <a:pt x="96926" y="914133"/>
                  </a:lnTo>
                  <a:lnTo>
                    <a:pt x="91846" y="909053"/>
                  </a:lnTo>
                  <a:lnTo>
                    <a:pt x="89484" y="902703"/>
                  </a:lnTo>
                  <a:lnTo>
                    <a:pt x="90678" y="895083"/>
                  </a:lnTo>
                  <a:lnTo>
                    <a:pt x="106845" y="881113"/>
                  </a:lnTo>
                  <a:lnTo>
                    <a:pt x="121005" y="874763"/>
                  </a:lnTo>
                  <a:lnTo>
                    <a:pt x="126669" y="872223"/>
                  </a:lnTo>
                  <a:lnTo>
                    <a:pt x="140817" y="865873"/>
                  </a:lnTo>
                  <a:lnTo>
                    <a:pt x="179628" y="855713"/>
                  </a:lnTo>
                  <a:lnTo>
                    <a:pt x="210312" y="856983"/>
                  </a:lnTo>
                  <a:lnTo>
                    <a:pt x="210439" y="856983"/>
                  </a:lnTo>
                  <a:lnTo>
                    <a:pt x="218935" y="874763"/>
                  </a:lnTo>
                  <a:lnTo>
                    <a:pt x="218935" y="848893"/>
                  </a:lnTo>
                  <a:lnTo>
                    <a:pt x="205740" y="843013"/>
                  </a:lnTo>
                  <a:lnTo>
                    <a:pt x="215163" y="836663"/>
                  </a:lnTo>
                  <a:lnTo>
                    <a:pt x="221043" y="827773"/>
                  </a:lnTo>
                  <a:lnTo>
                    <a:pt x="222910" y="816343"/>
                  </a:lnTo>
                  <a:lnTo>
                    <a:pt x="220345" y="804913"/>
                  </a:lnTo>
                  <a:lnTo>
                    <a:pt x="216954" y="799833"/>
                  </a:lnTo>
                  <a:lnTo>
                    <a:pt x="215265" y="797293"/>
                  </a:lnTo>
                  <a:lnTo>
                    <a:pt x="210312" y="793711"/>
                  </a:lnTo>
                  <a:lnTo>
                    <a:pt x="210312" y="808723"/>
                  </a:lnTo>
                  <a:lnTo>
                    <a:pt x="200748" y="834123"/>
                  </a:lnTo>
                  <a:lnTo>
                    <a:pt x="154559" y="850633"/>
                  </a:lnTo>
                  <a:lnTo>
                    <a:pt x="61849" y="869683"/>
                  </a:lnTo>
                  <a:lnTo>
                    <a:pt x="37985" y="872223"/>
                  </a:lnTo>
                  <a:lnTo>
                    <a:pt x="19697" y="865873"/>
                  </a:lnTo>
                  <a:lnTo>
                    <a:pt x="14859" y="850633"/>
                  </a:lnTo>
                  <a:lnTo>
                    <a:pt x="31369" y="829043"/>
                  </a:lnTo>
                  <a:lnTo>
                    <a:pt x="71970" y="821423"/>
                  </a:lnTo>
                  <a:lnTo>
                    <a:pt x="102400" y="813803"/>
                  </a:lnTo>
                  <a:lnTo>
                    <a:pt x="127774" y="807453"/>
                  </a:lnTo>
                  <a:lnTo>
                    <a:pt x="180073" y="799833"/>
                  </a:lnTo>
                  <a:lnTo>
                    <a:pt x="210185" y="808723"/>
                  </a:lnTo>
                  <a:lnTo>
                    <a:pt x="210312" y="808723"/>
                  </a:lnTo>
                  <a:lnTo>
                    <a:pt x="210312" y="793711"/>
                  </a:lnTo>
                  <a:lnTo>
                    <a:pt x="208241" y="792213"/>
                  </a:lnTo>
                  <a:lnTo>
                    <a:pt x="199834" y="788403"/>
                  </a:lnTo>
                  <a:lnTo>
                    <a:pt x="190627" y="788403"/>
                  </a:lnTo>
                  <a:lnTo>
                    <a:pt x="215963" y="780783"/>
                  </a:lnTo>
                  <a:lnTo>
                    <a:pt x="231000" y="765543"/>
                  </a:lnTo>
                  <a:lnTo>
                    <a:pt x="230238" y="747763"/>
                  </a:lnTo>
                  <a:lnTo>
                    <a:pt x="221488" y="741730"/>
                  </a:lnTo>
                  <a:lnTo>
                    <a:pt x="221488" y="763003"/>
                  </a:lnTo>
                  <a:lnTo>
                    <a:pt x="209486" y="773163"/>
                  </a:lnTo>
                  <a:lnTo>
                    <a:pt x="194589" y="779513"/>
                  </a:lnTo>
                  <a:lnTo>
                    <a:pt x="178689" y="784593"/>
                  </a:lnTo>
                  <a:lnTo>
                    <a:pt x="163703" y="788403"/>
                  </a:lnTo>
                  <a:lnTo>
                    <a:pt x="132410" y="794753"/>
                  </a:lnTo>
                  <a:lnTo>
                    <a:pt x="87528" y="806183"/>
                  </a:lnTo>
                  <a:lnTo>
                    <a:pt x="43649" y="813803"/>
                  </a:lnTo>
                  <a:lnTo>
                    <a:pt x="15367" y="809993"/>
                  </a:lnTo>
                  <a:lnTo>
                    <a:pt x="9461" y="798563"/>
                  </a:lnTo>
                  <a:lnTo>
                    <a:pt x="17551" y="788403"/>
                  </a:lnTo>
                  <a:lnTo>
                    <a:pt x="28536" y="779513"/>
                  </a:lnTo>
                  <a:lnTo>
                    <a:pt x="31369" y="770623"/>
                  </a:lnTo>
                  <a:lnTo>
                    <a:pt x="81661" y="760463"/>
                  </a:lnTo>
                  <a:lnTo>
                    <a:pt x="138239" y="749033"/>
                  </a:lnTo>
                  <a:lnTo>
                    <a:pt x="173736" y="741413"/>
                  </a:lnTo>
                  <a:lnTo>
                    <a:pt x="173863" y="741413"/>
                  </a:lnTo>
                  <a:lnTo>
                    <a:pt x="188480" y="738873"/>
                  </a:lnTo>
                  <a:lnTo>
                    <a:pt x="204812" y="740143"/>
                  </a:lnTo>
                  <a:lnTo>
                    <a:pt x="217576" y="747763"/>
                  </a:lnTo>
                  <a:lnTo>
                    <a:pt x="221488" y="763003"/>
                  </a:lnTo>
                  <a:lnTo>
                    <a:pt x="221488" y="741730"/>
                  </a:lnTo>
                  <a:lnTo>
                    <a:pt x="217347" y="738873"/>
                  </a:lnTo>
                  <a:lnTo>
                    <a:pt x="208153" y="732523"/>
                  </a:lnTo>
                  <a:lnTo>
                    <a:pt x="203682" y="731253"/>
                  </a:lnTo>
                  <a:lnTo>
                    <a:pt x="220040" y="728713"/>
                  </a:lnTo>
                  <a:lnTo>
                    <a:pt x="237274" y="716013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8282177" y="727709"/>
              <a:ext cx="81280" cy="177165"/>
            </a:xfrm>
            <a:custGeom>
              <a:avLst/>
              <a:gdLst/>
              <a:ahLst/>
              <a:cxnLst/>
              <a:rect l="l" t="t" r="r" b="b"/>
              <a:pathLst>
                <a:path w="81279" h="177165">
                  <a:moveTo>
                    <a:pt x="0" y="10667"/>
                  </a:moveTo>
                  <a:lnTo>
                    <a:pt x="10560" y="7768"/>
                  </a:lnTo>
                  <a:lnTo>
                    <a:pt x="21240" y="5191"/>
                  </a:lnTo>
                  <a:lnTo>
                    <a:pt x="31968" y="2684"/>
                  </a:lnTo>
                  <a:lnTo>
                    <a:pt x="42672" y="0"/>
                  </a:lnTo>
                </a:path>
                <a:path w="81279" h="177165">
                  <a:moveTo>
                    <a:pt x="3048" y="67055"/>
                  </a:moveTo>
                  <a:lnTo>
                    <a:pt x="14352" y="63853"/>
                  </a:lnTo>
                  <a:lnTo>
                    <a:pt x="25765" y="61055"/>
                  </a:lnTo>
                  <a:lnTo>
                    <a:pt x="37248" y="58590"/>
                  </a:lnTo>
                  <a:lnTo>
                    <a:pt x="48768" y="56387"/>
                  </a:lnTo>
                </a:path>
                <a:path w="81279" h="177165">
                  <a:moveTo>
                    <a:pt x="1524" y="123443"/>
                  </a:moveTo>
                  <a:lnTo>
                    <a:pt x="9017" y="121665"/>
                  </a:lnTo>
                  <a:lnTo>
                    <a:pt x="16764" y="120141"/>
                  </a:lnTo>
                  <a:lnTo>
                    <a:pt x="24383" y="118872"/>
                  </a:lnTo>
                </a:path>
                <a:path w="81279" h="177165">
                  <a:moveTo>
                    <a:pt x="70103" y="176784"/>
                  </a:moveTo>
                  <a:lnTo>
                    <a:pt x="75438" y="174498"/>
                  </a:lnTo>
                  <a:lnTo>
                    <a:pt x="80772" y="172212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2180335" y="1319358"/>
            <a:ext cx="5852795" cy="170878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sz="2400" spc="-5" dirty="0">
                <a:solidFill>
                  <a:srgbClr val="252F3C"/>
                </a:solidFill>
                <a:latin typeface="Comic Sans MS"/>
                <a:cs typeface="Comic Sans MS"/>
              </a:rPr>
              <a:t>Hedeflerimiz olmadan</a:t>
            </a:r>
            <a:r>
              <a:rPr sz="2400" spc="-20" dirty="0">
                <a:solidFill>
                  <a:srgbClr val="252F3C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252F3C"/>
                </a:solidFill>
                <a:latin typeface="Comic Sans MS"/>
                <a:cs typeface="Comic Sans MS"/>
              </a:rPr>
              <a:t>hayallerimizin</a:t>
            </a:r>
            <a:endParaRPr sz="2400" dirty="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sz="2400" spc="-5" dirty="0">
                <a:solidFill>
                  <a:srgbClr val="252F3C"/>
                </a:solidFill>
                <a:latin typeface="Comic Sans MS"/>
                <a:cs typeface="Comic Sans MS"/>
              </a:rPr>
              <a:t>olmayacağını, hayallerimiz olmadan</a:t>
            </a:r>
            <a:r>
              <a:rPr sz="2400" spc="20" dirty="0">
                <a:solidFill>
                  <a:srgbClr val="252F3C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252F3C"/>
                </a:solidFill>
                <a:latin typeface="Comic Sans MS"/>
                <a:cs typeface="Comic Sans MS"/>
              </a:rPr>
              <a:t>da</a:t>
            </a:r>
            <a:endParaRPr sz="2400" dirty="0">
              <a:latin typeface="Comic Sans MS"/>
              <a:cs typeface="Comic Sans MS"/>
            </a:endParaRPr>
          </a:p>
          <a:p>
            <a:pPr marL="12065" marR="5080" algn="ctr">
              <a:lnSpc>
                <a:spcPct val="114999"/>
              </a:lnSpc>
            </a:pPr>
            <a:r>
              <a:rPr sz="2400" spc="-5" dirty="0">
                <a:solidFill>
                  <a:srgbClr val="252F3C"/>
                </a:solidFill>
                <a:latin typeface="Comic Sans MS"/>
                <a:cs typeface="Comic Sans MS"/>
              </a:rPr>
              <a:t>çalışma ve </a:t>
            </a:r>
            <a:r>
              <a:rPr sz="2400" spc="-10" dirty="0">
                <a:solidFill>
                  <a:srgbClr val="252F3C"/>
                </a:solidFill>
                <a:latin typeface="Comic Sans MS"/>
                <a:cs typeface="Comic Sans MS"/>
              </a:rPr>
              <a:t>başarma </a:t>
            </a:r>
            <a:r>
              <a:rPr sz="2400" spc="-5" dirty="0">
                <a:solidFill>
                  <a:srgbClr val="252F3C"/>
                </a:solidFill>
                <a:latin typeface="Comic Sans MS"/>
                <a:cs typeface="Comic Sans MS"/>
              </a:rPr>
              <a:t>isteğinin olmayacağını  bilmeliyiz.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38886" y="1469897"/>
            <a:ext cx="1159764" cy="8318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8491728" y="1166622"/>
            <a:ext cx="426720" cy="4152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8257031" y="4449533"/>
            <a:ext cx="303784" cy="29591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1798320" y="2974848"/>
            <a:ext cx="4649724" cy="20147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515" dirty="0"/>
              <a:t>6</a:t>
            </a:fld>
            <a:endParaRPr spc="-51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7988" y="3009900"/>
            <a:ext cx="4791408" cy="1483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6622" y="821182"/>
            <a:ext cx="5093970" cy="1708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2400" b="0" spc="-265" dirty="0">
                <a:solidFill>
                  <a:srgbClr val="252F3C"/>
                </a:solidFill>
                <a:latin typeface="Verdana"/>
                <a:cs typeface="Verdana"/>
              </a:rPr>
              <a:t>Bu </a:t>
            </a:r>
            <a:r>
              <a:rPr sz="2400" b="0" spc="-290" dirty="0">
                <a:solidFill>
                  <a:srgbClr val="252F3C"/>
                </a:solidFill>
                <a:latin typeface="Verdana"/>
                <a:cs typeface="Verdana"/>
              </a:rPr>
              <a:t>dünyada </a:t>
            </a:r>
            <a:r>
              <a:rPr sz="2400" b="0" spc="-229" dirty="0">
                <a:solidFill>
                  <a:srgbClr val="252F3C"/>
                </a:solidFill>
                <a:latin typeface="Verdana"/>
                <a:cs typeface="Verdana"/>
              </a:rPr>
              <a:t>bir </a:t>
            </a:r>
            <a:r>
              <a:rPr sz="2400" b="0" spc="-250" dirty="0">
                <a:solidFill>
                  <a:srgbClr val="252F3C"/>
                </a:solidFill>
                <a:latin typeface="Verdana"/>
                <a:cs typeface="Verdana"/>
              </a:rPr>
              <a:t>şeyleri </a:t>
            </a:r>
            <a:r>
              <a:rPr sz="2400" b="0" spc="-265" dirty="0">
                <a:solidFill>
                  <a:srgbClr val="252F3C"/>
                </a:solidFill>
                <a:latin typeface="Verdana"/>
                <a:cs typeface="Verdana"/>
              </a:rPr>
              <a:t>başarıp mutlu </a:t>
            </a:r>
            <a:r>
              <a:rPr sz="2400" b="0" spc="-254" dirty="0">
                <a:solidFill>
                  <a:srgbClr val="252F3C"/>
                </a:solidFill>
                <a:latin typeface="Verdana"/>
                <a:cs typeface="Verdana"/>
              </a:rPr>
              <a:t>olan  insanlar </a:t>
            </a:r>
            <a:r>
              <a:rPr sz="2400" spc="-275" dirty="0">
                <a:solidFill>
                  <a:srgbClr val="252F3C"/>
                </a:solidFill>
              </a:rPr>
              <a:t>‘ </a:t>
            </a:r>
            <a:r>
              <a:rPr sz="2400" spc="-150" dirty="0">
                <a:solidFill>
                  <a:srgbClr val="252F3C"/>
                </a:solidFill>
              </a:rPr>
              <a:t>Hayaldi, çalıştım ve şimdi  hayalimi gerçekleştirdim.’ </a:t>
            </a:r>
            <a:r>
              <a:rPr sz="2400" b="0" spc="-265" dirty="0">
                <a:solidFill>
                  <a:srgbClr val="252F3C"/>
                </a:solidFill>
                <a:latin typeface="Verdana"/>
                <a:cs typeface="Verdana"/>
              </a:rPr>
              <a:t>diyen  </a:t>
            </a:r>
            <a:r>
              <a:rPr sz="2400" b="0" spc="-260" dirty="0">
                <a:solidFill>
                  <a:srgbClr val="252F3C"/>
                </a:solidFill>
                <a:latin typeface="Verdana"/>
                <a:cs typeface="Verdana"/>
              </a:rPr>
              <a:t>insanlardır.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515" dirty="0"/>
              <a:t>7</a:t>
            </a:fld>
            <a:endParaRPr spc="-51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7526" y="0"/>
            <a:ext cx="449580" cy="4610100"/>
          </a:xfrm>
          <a:custGeom>
            <a:avLst/>
            <a:gdLst/>
            <a:ahLst/>
            <a:cxnLst/>
            <a:rect l="l" t="t" r="r" b="b"/>
            <a:pathLst>
              <a:path w="449579" h="4610100">
                <a:moveTo>
                  <a:pt x="449427" y="4367669"/>
                </a:moveTo>
                <a:lnTo>
                  <a:pt x="441286" y="4309783"/>
                </a:lnTo>
                <a:lnTo>
                  <a:pt x="415290" y="4255363"/>
                </a:lnTo>
                <a:lnTo>
                  <a:pt x="369493" y="4207599"/>
                </a:lnTo>
                <a:lnTo>
                  <a:pt x="301955" y="4169676"/>
                </a:lnTo>
                <a:lnTo>
                  <a:pt x="305257" y="4135971"/>
                </a:lnTo>
                <a:lnTo>
                  <a:pt x="308851" y="4094302"/>
                </a:lnTo>
                <a:lnTo>
                  <a:pt x="303288" y="4058526"/>
                </a:lnTo>
                <a:lnTo>
                  <a:pt x="279095" y="4042460"/>
                </a:lnTo>
                <a:lnTo>
                  <a:pt x="260692" y="4024617"/>
                </a:lnTo>
                <a:lnTo>
                  <a:pt x="231470" y="4019486"/>
                </a:lnTo>
                <a:lnTo>
                  <a:pt x="231470" y="0"/>
                </a:lnTo>
                <a:lnTo>
                  <a:pt x="214706" y="0"/>
                </a:lnTo>
                <a:lnTo>
                  <a:pt x="214706" y="4017949"/>
                </a:lnTo>
                <a:lnTo>
                  <a:pt x="180416" y="4021899"/>
                </a:lnTo>
                <a:lnTo>
                  <a:pt x="168097" y="4039349"/>
                </a:lnTo>
                <a:lnTo>
                  <a:pt x="142074" y="4041063"/>
                </a:lnTo>
                <a:lnTo>
                  <a:pt x="131927" y="4045381"/>
                </a:lnTo>
                <a:lnTo>
                  <a:pt x="132156" y="4056265"/>
                </a:lnTo>
                <a:lnTo>
                  <a:pt x="129908" y="4117670"/>
                </a:lnTo>
                <a:lnTo>
                  <a:pt x="127965" y="4179062"/>
                </a:lnTo>
                <a:lnTo>
                  <a:pt x="88188" y="4201972"/>
                </a:lnTo>
                <a:lnTo>
                  <a:pt x="55575" y="4231970"/>
                </a:lnTo>
                <a:lnTo>
                  <a:pt x="30264" y="4267593"/>
                </a:lnTo>
                <a:lnTo>
                  <a:pt x="12458" y="4307357"/>
                </a:lnTo>
                <a:lnTo>
                  <a:pt x="2311" y="4349801"/>
                </a:lnTo>
                <a:lnTo>
                  <a:pt x="0" y="4393438"/>
                </a:lnTo>
                <a:lnTo>
                  <a:pt x="5702" y="4436808"/>
                </a:lnTo>
                <a:lnTo>
                  <a:pt x="19583" y="4478413"/>
                </a:lnTo>
                <a:lnTo>
                  <a:pt x="41821" y="4516806"/>
                </a:lnTo>
                <a:lnTo>
                  <a:pt x="72593" y="4550486"/>
                </a:lnTo>
                <a:lnTo>
                  <a:pt x="105181" y="4574146"/>
                </a:lnTo>
                <a:lnTo>
                  <a:pt x="169849" y="4603000"/>
                </a:lnTo>
                <a:lnTo>
                  <a:pt x="232232" y="4609858"/>
                </a:lnTo>
                <a:lnTo>
                  <a:pt x="261962" y="4606048"/>
                </a:lnTo>
                <a:lnTo>
                  <a:pt x="317258" y="4585906"/>
                </a:lnTo>
                <a:lnTo>
                  <a:pt x="365391" y="4551743"/>
                </a:lnTo>
                <a:lnTo>
                  <a:pt x="404431" y="4506734"/>
                </a:lnTo>
                <a:lnTo>
                  <a:pt x="432409" y="4454068"/>
                </a:lnTo>
                <a:lnTo>
                  <a:pt x="447408" y="4396930"/>
                </a:lnTo>
                <a:lnTo>
                  <a:pt x="449427" y="4367669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636660" y="0"/>
            <a:ext cx="381000" cy="1450975"/>
          </a:xfrm>
          <a:custGeom>
            <a:avLst/>
            <a:gdLst/>
            <a:ahLst/>
            <a:cxnLst/>
            <a:rect l="l" t="t" r="r" b="b"/>
            <a:pathLst>
              <a:path w="381000" h="1450975">
                <a:moveTo>
                  <a:pt x="380873" y="1105509"/>
                </a:moveTo>
                <a:lnTo>
                  <a:pt x="375132" y="1067308"/>
                </a:lnTo>
                <a:lnTo>
                  <a:pt x="348437" y="1041958"/>
                </a:lnTo>
                <a:lnTo>
                  <a:pt x="322440" y="1016444"/>
                </a:lnTo>
                <a:lnTo>
                  <a:pt x="309029" y="984084"/>
                </a:lnTo>
                <a:lnTo>
                  <a:pt x="320141" y="938149"/>
                </a:lnTo>
                <a:lnTo>
                  <a:pt x="325450" y="936891"/>
                </a:lnTo>
                <a:lnTo>
                  <a:pt x="335699" y="935202"/>
                </a:lnTo>
                <a:lnTo>
                  <a:pt x="345173" y="930224"/>
                </a:lnTo>
                <a:lnTo>
                  <a:pt x="348208" y="919099"/>
                </a:lnTo>
                <a:lnTo>
                  <a:pt x="352171" y="866775"/>
                </a:lnTo>
                <a:lnTo>
                  <a:pt x="348284" y="813371"/>
                </a:lnTo>
                <a:lnTo>
                  <a:pt x="331355" y="764552"/>
                </a:lnTo>
                <a:lnTo>
                  <a:pt x="296265" y="725932"/>
                </a:lnTo>
                <a:lnTo>
                  <a:pt x="297967" y="692658"/>
                </a:lnTo>
                <a:lnTo>
                  <a:pt x="298843" y="646226"/>
                </a:lnTo>
                <a:lnTo>
                  <a:pt x="295249" y="598817"/>
                </a:lnTo>
                <a:lnTo>
                  <a:pt x="283527" y="562648"/>
                </a:lnTo>
                <a:lnTo>
                  <a:pt x="260070" y="549910"/>
                </a:lnTo>
                <a:lnTo>
                  <a:pt x="237959" y="527088"/>
                </a:lnTo>
                <a:lnTo>
                  <a:pt x="201015" y="517156"/>
                </a:lnTo>
                <a:lnTo>
                  <a:pt x="201015" y="0"/>
                </a:lnTo>
                <a:lnTo>
                  <a:pt x="184251" y="0"/>
                </a:lnTo>
                <a:lnTo>
                  <a:pt x="184251" y="518261"/>
                </a:lnTo>
                <a:lnTo>
                  <a:pt x="159702" y="520001"/>
                </a:lnTo>
                <a:lnTo>
                  <a:pt x="125996" y="535978"/>
                </a:lnTo>
                <a:lnTo>
                  <a:pt x="110845" y="565150"/>
                </a:lnTo>
                <a:lnTo>
                  <a:pt x="87718" y="588810"/>
                </a:lnTo>
                <a:lnTo>
                  <a:pt x="82499" y="638898"/>
                </a:lnTo>
                <a:lnTo>
                  <a:pt x="86207" y="694728"/>
                </a:lnTo>
                <a:lnTo>
                  <a:pt x="89890" y="735584"/>
                </a:lnTo>
                <a:lnTo>
                  <a:pt x="55511" y="774420"/>
                </a:lnTo>
                <a:lnTo>
                  <a:pt x="36766" y="822439"/>
                </a:lnTo>
                <a:lnTo>
                  <a:pt x="29298" y="874915"/>
                </a:lnTo>
                <a:lnTo>
                  <a:pt x="28803" y="927100"/>
                </a:lnTo>
                <a:lnTo>
                  <a:pt x="33413" y="939241"/>
                </a:lnTo>
                <a:lnTo>
                  <a:pt x="44119" y="942682"/>
                </a:lnTo>
                <a:lnTo>
                  <a:pt x="57035" y="941946"/>
                </a:lnTo>
                <a:lnTo>
                  <a:pt x="68300" y="941578"/>
                </a:lnTo>
                <a:lnTo>
                  <a:pt x="68173" y="989241"/>
                </a:lnTo>
                <a:lnTo>
                  <a:pt x="45948" y="1029843"/>
                </a:lnTo>
                <a:lnTo>
                  <a:pt x="29540" y="1045933"/>
                </a:lnTo>
                <a:lnTo>
                  <a:pt x="20459" y="1067612"/>
                </a:lnTo>
                <a:lnTo>
                  <a:pt x="23456" y="1087666"/>
                </a:lnTo>
                <a:lnTo>
                  <a:pt x="43281" y="1098804"/>
                </a:lnTo>
                <a:lnTo>
                  <a:pt x="17589" y="1118501"/>
                </a:lnTo>
                <a:lnTo>
                  <a:pt x="4711" y="1151470"/>
                </a:lnTo>
                <a:lnTo>
                  <a:pt x="9144" y="1185405"/>
                </a:lnTo>
                <a:lnTo>
                  <a:pt x="35407" y="1208024"/>
                </a:lnTo>
                <a:lnTo>
                  <a:pt x="7467" y="1223073"/>
                </a:lnTo>
                <a:lnTo>
                  <a:pt x="0" y="1247775"/>
                </a:lnTo>
                <a:lnTo>
                  <a:pt x="11544" y="1271536"/>
                </a:lnTo>
                <a:lnTo>
                  <a:pt x="40614" y="1283716"/>
                </a:lnTo>
                <a:lnTo>
                  <a:pt x="16319" y="1308112"/>
                </a:lnTo>
                <a:lnTo>
                  <a:pt x="8572" y="1338072"/>
                </a:lnTo>
                <a:lnTo>
                  <a:pt x="19646" y="1364234"/>
                </a:lnTo>
                <a:lnTo>
                  <a:pt x="51790" y="1377188"/>
                </a:lnTo>
                <a:lnTo>
                  <a:pt x="76885" y="1375892"/>
                </a:lnTo>
                <a:lnTo>
                  <a:pt x="101904" y="1372311"/>
                </a:lnTo>
                <a:lnTo>
                  <a:pt x="126847" y="1367764"/>
                </a:lnTo>
                <a:lnTo>
                  <a:pt x="151739" y="1363599"/>
                </a:lnTo>
                <a:lnTo>
                  <a:pt x="138049" y="1377213"/>
                </a:lnTo>
                <a:lnTo>
                  <a:pt x="129540" y="1394688"/>
                </a:lnTo>
                <a:lnTo>
                  <a:pt x="128117" y="1413535"/>
                </a:lnTo>
                <a:lnTo>
                  <a:pt x="135737" y="1431290"/>
                </a:lnTo>
                <a:lnTo>
                  <a:pt x="159423" y="1448003"/>
                </a:lnTo>
                <a:lnTo>
                  <a:pt x="187820" y="1450428"/>
                </a:lnTo>
                <a:lnTo>
                  <a:pt x="217474" y="1444498"/>
                </a:lnTo>
                <a:lnTo>
                  <a:pt x="273875" y="1427492"/>
                </a:lnTo>
                <a:lnTo>
                  <a:pt x="303453" y="1418958"/>
                </a:lnTo>
                <a:lnTo>
                  <a:pt x="331050" y="1406880"/>
                </a:lnTo>
                <a:lnTo>
                  <a:pt x="354050" y="1387602"/>
                </a:lnTo>
                <a:lnTo>
                  <a:pt x="364439" y="1365580"/>
                </a:lnTo>
                <a:lnTo>
                  <a:pt x="363042" y="1342351"/>
                </a:lnTo>
                <a:lnTo>
                  <a:pt x="350672" y="1323327"/>
                </a:lnTo>
                <a:lnTo>
                  <a:pt x="328142" y="1313942"/>
                </a:lnTo>
                <a:lnTo>
                  <a:pt x="343014" y="1303223"/>
                </a:lnTo>
                <a:lnTo>
                  <a:pt x="352298" y="1288161"/>
                </a:lnTo>
                <a:lnTo>
                  <a:pt x="355244" y="1270723"/>
                </a:lnTo>
                <a:lnTo>
                  <a:pt x="351129" y="1252855"/>
                </a:lnTo>
                <a:lnTo>
                  <a:pt x="343154" y="1240701"/>
                </a:lnTo>
                <a:lnTo>
                  <a:pt x="332079" y="1231823"/>
                </a:lnTo>
                <a:lnTo>
                  <a:pt x="318795" y="1226731"/>
                </a:lnTo>
                <a:lnTo>
                  <a:pt x="304266" y="1225931"/>
                </a:lnTo>
                <a:lnTo>
                  <a:pt x="344335" y="1214158"/>
                </a:lnTo>
                <a:lnTo>
                  <a:pt x="368109" y="1190015"/>
                </a:lnTo>
                <a:lnTo>
                  <a:pt x="366877" y="1161986"/>
                </a:lnTo>
                <a:lnTo>
                  <a:pt x="331952" y="1138555"/>
                </a:lnTo>
                <a:lnTo>
                  <a:pt x="322719" y="1137615"/>
                </a:lnTo>
                <a:lnTo>
                  <a:pt x="338556" y="1135341"/>
                </a:lnTo>
                <a:lnTo>
                  <a:pt x="363308" y="1126413"/>
                </a:lnTo>
                <a:lnTo>
                  <a:pt x="380873" y="1105509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8036230" y="0"/>
            <a:ext cx="438784" cy="2683510"/>
          </a:xfrm>
          <a:custGeom>
            <a:avLst/>
            <a:gdLst/>
            <a:ahLst/>
            <a:cxnLst/>
            <a:rect l="l" t="t" r="r" b="b"/>
            <a:pathLst>
              <a:path w="438784" h="2683510">
                <a:moveTo>
                  <a:pt x="438442" y="2504287"/>
                </a:moveTo>
                <a:lnTo>
                  <a:pt x="436905" y="2462060"/>
                </a:lnTo>
                <a:lnTo>
                  <a:pt x="428040" y="2418130"/>
                </a:lnTo>
                <a:lnTo>
                  <a:pt x="411975" y="2373312"/>
                </a:lnTo>
                <a:lnTo>
                  <a:pt x="388823" y="2328418"/>
                </a:lnTo>
                <a:lnTo>
                  <a:pt x="365112" y="2277148"/>
                </a:lnTo>
                <a:lnTo>
                  <a:pt x="353796" y="2225344"/>
                </a:lnTo>
                <a:lnTo>
                  <a:pt x="346684" y="2177643"/>
                </a:lnTo>
                <a:lnTo>
                  <a:pt x="335648" y="2138705"/>
                </a:lnTo>
                <a:lnTo>
                  <a:pt x="312496" y="2113153"/>
                </a:lnTo>
                <a:lnTo>
                  <a:pt x="317563" y="2076132"/>
                </a:lnTo>
                <a:lnTo>
                  <a:pt x="319811" y="2038896"/>
                </a:lnTo>
                <a:lnTo>
                  <a:pt x="319227" y="2001608"/>
                </a:lnTo>
                <a:lnTo>
                  <a:pt x="315798" y="1964436"/>
                </a:lnTo>
                <a:lnTo>
                  <a:pt x="311442" y="1958721"/>
                </a:lnTo>
                <a:lnTo>
                  <a:pt x="304190" y="1957641"/>
                </a:lnTo>
                <a:lnTo>
                  <a:pt x="295808" y="1958479"/>
                </a:lnTo>
                <a:lnTo>
                  <a:pt x="288112" y="1958467"/>
                </a:lnTo>
                <a:lnTo>
                  <a:pt x="274231" y="1928787"/>
                </a:lnTo>
                <a:lnTo>
                  <a:pt x="240588" y="1914309"/>
                </a:lnTo>
                <a:lnTo>
                  <a:pt x="226898" y="1914436"/>
                </a:lnTo>
                <a:lnTo>
                  <a:pt x="226898" y="0"/>
                </a:lnTo>
                <a:lnTo>
                  <a:pt x="210134" y="0"/>
                </a:lnTo>
                <a:lnTo>
                  <a:pt x="210134" y="1914588"/>
                </a:lnTo>
                <a:lnTo>
                  <a:pt x="200113" y="1914677"/>
                </a:lnTo>
                <a:lnTo>
                  <a:pt x="165709" y="1929523"/>
                </a:lnTo>
                <a:lnTo>
                  <a:pt x="150317" y="1958467"/>
                </a:lnTo>
                <a:lnTo>
                  <a:pt x="123126" y="1978774"/>
                </a:lnTo>
                <a:lnTo>
                  <a:pt x="119634" y="2022944"/>
                </a:lnTo>
                <a:lnTo>
                  <a:pt x="126911" y="2073617"/>
                </a:lnTo>
                <a:lnTo>
                  <a:pt x="132029" y="2113407"/>
                </a:lnTo>
                <a:lnTo>
                  <a:pt x="112496" y="2130196"/>
                </a:lnTo>
                <a:lnTo>
                  <a:pt x="102019" y="2152929"/>
                </a:lnTo>
                <a:lnTo>
                  <a:pt x="97586" y="2178723"/>
                </a:lnTo>
                <a:lnTo>
                  <a:pt x="96215" y="2204720"/>
                </a:lnTo>
                <a:lnTo>
                  <a:pt x="90817" y="2237168"/>
                </a:lnTo>
                <a:lnTo>
                  <a:pt x="82118" y="2268766"/>
                </a:lnTo>
                <a:lnTo>
                  <a:pt x="70167" y="2299271"/>
                </a:lnTo>
                <a:lnTo>
                  <a:pt x="55067" y="2328418"/>
                </a:lnTo>
                <a:lnTo>
                  <a:pt x="24841" y="2389962"/>
                </a:lnTo>
                <a:lnTo>
                  <a:pt x="6959" y="2444254"/>
                </a:lnTo>
                <a:lnTo>
                  <a:pt x="0" y="2491752"/>
                </a:lnTo>
                <a:lnTo>
                  <a:pt x="2527" y="2532837"/>
                </a:lnTo>
                <a:lnTo>
                  <a:pt x="30327" y="2597493"/>
                </a:lnTo>
                <a:lnTo>
                  <a:pt x="78917" y="2641549"/>
                </a:lnTo>
                <a:lnTo>
                  <a:pt x="136855" y="2668359"/>
                </a:lnTo>
                <a:lnTo>
                  <a:pt x="192709" y="2681236"/>
                </a:lnTo>
                <a:lnTo>
                  <a:pt x="235026" y="2683510"/>
                </a:lnTo>
                <a:lnTo>
                  <a:pt x="287807" y="2676106"/>
                </a:lnTo>
                <a:lnTo>
                  <a:pt x="332498" y="2661259"/>
                </a:lnTo>
                <a:lnTo>
                  <a:pt x="369214" y="2639809"/>
                </a:lnTo>
                <a:lnTo>
                  <a:pt x="398056" y="2612567"/>
                </a:lnTo>
                <a:lnTo>
                  <a:pt x="419125" y="2580360"/>
                </a:lnTo>
                <a:lnTo>
                  <a:pt x="432549" y="2543987"/>
                </a:lnTo>
                <a:lnTo>
                  <a:pt x="438442" y="2504287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999947" y="0"/>
            <a:ext cx="271145" cy="3308350"/>
          </a:xfrm>
          <a:custGeom>
            <a:avLst/>
            <a:gdLst/>
            <a:ahLst/>
            <a:cxnLst/>
            <a:rect l="l" t="t" r="r" b="b"/>
            <a:pathLst>
              <a:path w="271145" h="3308350">
                <a:moveTo>
                  <a:pt x="270992" y="2868130"/>
                </a:moveTo>
                <a:lnTo>
                  <a:pt x="269659" y="2819387"/>
                </a:lnTo>
                <a:lnTo>
                  <a:pt x="265887" y="2777579"/>
                </a:lnTo>
                <a:lnTo>
                  <a:pt x="248373" y="2718358"/>
                </a:lnTo>
                <a:lnTo>
                  <a:pt x="213144" y="2697734"/>
                </a:lnTo>
                <a:lnTo>
                  <a:pt x="215049" y="2659202"/>
                </a:lnTo>
                <a:lnTo>
                  <a:pt x="219633" y="2606764"/>
                </a:lnTo>
                <a:lnTo>
                  <a:pt x="216331" y="2560917"/>
                </a:lnTo>
                <a:lnTo>
                  <a:pt x="194602" y="2542159"/>
                </a:lnTo>
                <a:lnTo>
                  <a:pt x="175463" y="2516340"/>
                </a:lnTo>
                <a:lnTo>
                  <a:pt x="149136" y="2509520"/>
                </a:lnTo>
                <a:lnTo>
                  <a:pt x="149136" y="0"/>
                </a:lnTo>
                <a:lnTo>
                  <a:pt x="132372" y="0"/>
                </a:lnTo>
                <a:lnTo>
                  <a:pt x="132372" y="2508707"/>
                </a:lnTo>
                <a:lnTo>
                  <a:pt x="104927" y="2515451"/>
                </a:lnTo>
                <a:lnTo>
                  <a:pt x="90589" y="2543048"/>
                </a:lnTo>
                <a:lnTo>
                  <a:pt x="71564" y="2553297"/>
                </a:lnTo>
                <a:lnTo>
                  <a:pt x="67056" y="2589568"/>
                </a:lnTo>
                <a:lnTo>
                  <a:pt x="68541" y="2635758"/>
                </a:lnTo>
                <a:lnTo>
                  <a:pt x="67538" y="2675750"/>
                </a:lnTo>
                <a:lnTo>
                  <a:pt x="55537" y="2693416"/>
                </a:lnTo>
                <a:lnTo>
                  <a:pt x="36652" y="2700502"/>
                </a:lnTo>
                <a:lnTo>
                  <a:pt x="22428" y="2718549"/>
                </a:lnTo>
                <a:lnTo>
                  <a:pt x="12242" y="2746387"/>
                </a:lnTo>
                <a:lnTo>
                  <a:pt x="5511" y="2782811"/>
                </a:lnTo>
                <a:lnTo>
                  <a:pt x="1638" y="2826651"/>
                </a:lnTo>
                <a:lnTo>
                  <a:pt x="0" y="2876727"/>
                </a:lnTo>
                <a:lnTo>
                  <a:pt x="12" y="2931858"/>
                </a:lnTo>
                <a:lnTo>
                  <a:pt x="1066" y="2990862"/>
                </a:lnTo>
                <a:lnTo>
                  <a:pt x="3898" y="3115780"/>
                </a:lnTo>
                <a:lnTo>
                  <a:pt x="4483" y="3179318"/>
                </a:lnTo>
                <a:lnTo>
                  <a:pt x="21932" y="3251276"/>
                </a:lnTo>
                <a:lnTo>
                  <a:pt x="82423" y="3299536"/>
                </a:lnTo>
                <a:lnTo>
                  <a:pt x="132626" y="3308350"/>
                </a:lnTo>
                <a:lnTo>
                  <a:pt x="181406" y="3304184"/>
                </a:lnTo>
                <a:lnTo>
                  <a:pt x="218401" y="3288042"/>
                </a:lnTo>
                <a:lnTo>
                  <a:pt x="259308" y="3226282"/>
                </a:lnTo>
                <a:lnTo>
                  <a:pt x="264325" y="3183890"/>
                </a:lnTo>
                <a:lnTo>
                  <a:pt x="265226" y="3114167"/>
                </a:lnTo>
                <a:lnTo>
                  <a:pt x="267004" y="3046806"/>
                </a:lnTo>
                <a:lnTo>
                  <a:pt x="268998" y="2982747"/>
                </a:lnTo>
                <a:lnTo>
                  <a:pt x="270548" y="2922879"/>
                </a:lnTo>
                <a:lnTo>
                  <a:pt x="270992" y="2868130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834251" y="801623"/>
            <a:ext cx="65785" cy="77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986651" y="637031"/>
            <a:ext cx="65785" cy="77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827519" y="641984"/>
            <a:ext cx="74675" cy="69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984492" y="803529"/>
            <a:ext cx="74675" cy="693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8769731" y="2807207"/>
            <a:ext cx="65786" cy="77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922131" y="2642616"/>
            <a:ext cx="65786" cy="777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763000" y="2647569"/>
            <a:ext cx="74675" cy="693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919971" y="2809113"/>
            <a:ext cx="74675" cy="693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8802751" y="4352545"/>
            <a:ext cx="68580" cy="27940"/>
          </a:xfrm>
          <a:custGeom>
            <a:avLst/>
            <a:gdLst/>
            <a:ahLst/>
            <a:cxnLst/>
            <a:rect l="l" t="t" r="r" b="b"/>
            <a:pathLst>
              <a:path w="68579" h="27939">
                <a:moveTo>
                  <a:pt x="31972" y="0"/>
                </a:moveTo>
                <a:lnTo>
                  <a:pt x="9104" y="3404"/>
                </a:lnTo>
                <a:lnTo>
                  <a:pt x="0" y="14578"/>
                </a:lnTo>
                <a:lnTo>
                  <a:pt x="12390" y="23967"/>
                </a:lnTo>
                <a:lnTo>
                  <a:pt x="36353" y="27432"/>
                </a:lnTo>
                <a:lnTo>
                  <a:pt x="59221" y="24030"/>
                </a:lnTo>
                <a:lnTo>
                  <a:pt x="68325" y="12825"/>
                </a:lnTo>
                <a:lnTo>
                  <a:pt x="55935" y="3446"/>
                </a:lnTo>
                <a:lnTo>
                  <a:pt x="31972" y="0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8641206" y="4352545"/>
            <a:ext cx="68580" cy="27940"/>
          </a:xfrm>
          <a:custGeom>
            <a:avLst/>
            <a:gdLst/>
            <a:ahLst/>
            <a:cxnLst/>
            <a:rect l="l" t="t" r="r" b="b"/>
            <a:pathLst>
              <a:path w="68579" h="27939">
                <a:moveTo>
                  <a:pt x="31972" y="0"/>
                </a:moveTo>
                <a:lnTo>
                  <a:pt x="9104" y="3404"/>
                </a:lnTo>
                <a:lnTo>
                  <a:pt x="0" y="14578"/>
                </a:lnTo>
                <a:lnTo>
                  <a:pt x="12390" y="23967"/>
                </a:lnTo>
                <a:lnTo>
                  <a:pt x="36353" y="27432"/>
                </a:lnTo>
                <a:lnTo>
                  <a:pt x="59221" y="24030"/>
                </a:lnTo>
                <a:lnTo>
                  <a:pt x="68325" y="12825"/>
                </a:lnTo>
                <a:lnTo>
                  <a:pt x="55935" y="3446"/>
                </a:lnTo>
                <a:lnTo>
                  <a:pt x="31972" y="0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8695055" y="4407801"/>
            <a:ext cx="124460" cy="60960"/>
          </a:xfrm>
          <a:custGeom>
            <a:avLst/>
            <a:gdLst/>
            <a:ahLst/>
            <a:cxnLst/>
            <a:rect l="l" t="t" r="r" b="b"/>
            <a:pathLst>
              <a:path w="124459" h="60960">
                <a:moveTo>
                  <a:pt x="43268" y="15252"/>
                </a:moveTo>
                <a:lnTo>
                  <a:pt x="39497" y="1473"/>
                </a:lnTo>
                <a:lnTo>
                  <a:pt x="20586" y="6642"/>
                </a:lnTo>
                <a:lnTo>
                  <a:pt x="4140" y="32207"/>
                </a:lnTo>
                <a:lnTo>
                  <a:pt x="0" y="56756"/>
                </a:lnTo>
                <a:lnTo>
                  <a:pt x="18034" y="58877"/>
                </a:lnTo>
                <a:lnTo>
                  <a:pt x="25895" y="44843"/>
                </a:lnTo>
                <a:lnTo>
                  <a:pt x="36525" y="29997"/>
                </a:lnTo>
                <a:lnTo>
                  <a:pt x="43268" y="15252"/>
                </a:lnTo>
                <a:close/>
              </a:path>
              <a:path w="124459" h="60960">
                <a:moveTo>
                  <a:pt x="124155" y="46786"/>
                </a:moveTo>
                <a:lnTo>
                  <a:pt x="117348" y="29883"/>
                </a:lnTo>
                <a:lnTo>
                  <a:pt x="105473" y="13144"/>
                </a:lnTo>
                <a:lnTo>
                  <a:pt x="95123" y="0"/>
                </a:lnTo>
                <a:lnTo>
                  <a:pt x="81749" y="7404"/>
                </a:lnTo>
                <a:lnTo>
                  <a:pt x="87579" y="29464"/>
                </a:lnTo>
                <a:lnTo>
                  <a:pt x="103238" y="51892"/>
                </a:lnTo>
                <a:lnTo>
                  <a:pt x="119380" y="60375"/>
                </a:lnTo>
                <a:lnTo>
                  <a:pt x="124155" y="46786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8692896" y="4270641"/>
            <a:ext cx="126364" cy="55244"/>
          </a:xfrm>
          <a:custGeom>
            <a:avLst/>
            <a:gdLst/>
            <a:ahLst/>
            <a:cxnLst/>
            <a:rect l="l" t="t" r="r" b="b"/>
            <a:pathLst>
              <a:path w="126365" h="55245">
                <a:moveTo>
                  <a:pt x="40855" y="38544"/>
                </a:moveTo>
                <a:lnTo>
                  <a:pt x="28956" y="16814"/>
                </a:lnTo>
                <a:lnTo>
                  <a:pt x="12661" y="3225"/>
                </a:lnTo>
                <a:lnTo>
                  <a:pt x="0" y="11150"/>
                </a:lnTo>
                <a:lnTo>
                  <a:pt x="6680" y="25082"/>
                </a:lnTo>
                <a:lnTo>
                  <a:pt x="15379" y="41249"/>
                </a:lnTo>
                <a:lnTo>
                  <a:pt x="26479" y="53327"/>
                </a:lnTo>
                <a:lnTo>
                  <a:pt x="40386" y="55016"/>
                </a:lnTo>
                <a:lnTo>
                  <a:pt x="40855" y="38544"/>
                </a:lnTo>
                <a:close/>
              </a:path>
              <a:path w="126365" h="55245">
                <a:moveTo>
                  <a:pt x="126326" y="11696"/>
                </a:moveTo>
                <a:lnTo>
                  <a:pt x="121920" y="0"/>
                </a:lnTo>
                <a:lnTo>
                  <a:pt x="103314" y="3670"/>
                </a:lnTo>
                <a:lnTo>
                  <a:pt x="87845" y="25146"/>
                </a:lnTo>
                <a:lnTo>
                  <a:pt x="84620" y="45732"/>
                </a:lnTo>
                <a:lnTo>
                  <a:pt x="102743" y="46723"/>
                </a:lnTo>
                <a:lnTo>
                  <a:pt x="110540" y="35572"/>
                </a:lnTo>
                <a:lnTo>
                  <a:pt x="120472" y="23723"/>
                </a:lnTo>
                <a:lnTo>
                  <a:pt x="126326" y="11696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53312" y="1998217"/>
            <a:ext cx="20320" cy="74930"/>
          </a:xfrm>
          <a:custGeom>
            <a:avLst/>
            <a:gdLst/>
            <a:ahLst/>
            <a:cxnLst/>
            <a:rect l="l" t="t" r="r" b="b"/>
            <a:pathLst>
              <a:path w="20320" h="74930">
                <a:moveTo>
                  <a:pt x="6413" y="0"/>
                </a:moveTo>
                <a:lnTo>
                  <a:pt x="563" y="15753"/>
                </a:lnTo>
                <a:lnTo>
                  <a:pt x="0" y="38782"/>
                </a:lnTo>
                <a:lnTo>
                  <a:pt x="4484" y="61025"/>
                </a:lnTo>
                <a:lnTo>
                  <a:pt x="13779" y="74421"/>
                </a:lnTo>
                <a:lnTo>
                  <a:pt x="19629" y="58668"/>
                </a:lnTo>
                <a:lnTo>
                  <a:pt x="20192" y="35639"/>
                </a:lnTo>
                <a:lnTo>
                  <a:pt x="15708" y="13396"/>
                </a:lnTo>
                <a:lnTo>
                  <a:pt x="6413" y="0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340219" y="1833257"/>
            <a:ext cx="240029" cy="131445"/>
          </a:xfrm>
          <a:custGeom>
            <a:avLst/>
            <a:gdLst/>
            <a:ahLst/>
            <a:cxnLst/>
            <a:rect l="l" t="t" r="r" b="b"/>
            <a:pathLst>
              <a:path w="240029" h="131444">
                <a:moveTo>
                  <a:pt x="74676" y="116573"/>
                </a:moveTo>
                <a:lnTo>
                  <a:pt x="59270" y="109918"/>
                </a:lnTo>
                <a:lnTo>
                  <a:pt x="36334" y="108026"/>
                </a:lnTo>
                <a:lnTo>
                  <a:pt x="13893" y="111201"/>
                </a:lnTo>
                <a:lnTo>
                  <a:pt x="0" y="119748"/>
                </a:lnTo>
                <a:lnTo>
                  <a:pt x="15341" y="126453"/>
                </a:lnTo>
                <a:lnTo>
                  <a:pt x="38290" y="128308"/>
                </a:lnTo>
                <a:lnTo>
                  <a:pt x="60756" y="125095"/>
                </a:lnTo>
                <a:lnTo>
                  <a:pt x="74676" y="116573"/>
                </a:lnTo>
                <a:close/>
              </a:path>
              <a:path w="240029" h="131444">
                <a:moveTo>
                  <a:pt x="126784" y="35471"/>
                </a:moveTo>
                <a:lnTo>
                  <a:pt x="122351" y="13258"/>
                </a:lnTo>
                <a:lnTo>
                  <a:pt x="113157" y="0"/>
                </a:lnTo>
                <a:lnTo>
                  <a:pt x="107302" y="15671"/>
                </a:lnTo>
                <a:lnTo>
                  <a:pt x="106743" y="38671"/>
                </a:lnTo>
                <a:lnTo>
                  <a:pt x="111226" y="60896"/>
                </a:lnTo>
                <a:lnTo>
                  <a:pt x="120523" y="74282"/>
                </a:lnTo>
                <a:lnTo>
                  <a:pt x="126238" y="58521"/>
                </a:lnTo>
                <a:lnTo>
                  <a:pt x="126784" y="35471"/>
                </a:lnTo>
                <a:close/>
              </a:path>
              <a:path w="240029" h="131444">
                <a:moveTo>
                  <a:pt x="239903" y="119494"/>
                </a:moveTo>
                <a:lnTo>
                  <a:pt x="224497" y="112776"/>
                </a:lnTo>
                <a:lnTo>
                  <a:pt x="201549" y="110883"/>
                </a:lnTo>
                <a:lnTo>
                  <a:pt x="179070" y="114058"/>
                </a:lnTo>
                <a:lnTo>
                  <a:pt x="165100" y="122542"/>
                </a:lnTo>
                <a:lnTo>
                  <a:pt x="180517" y="129324"/>
                </a:lnTo>
                <a:lnTo>
                  <a:pt x="203492" y="131216"/>
                </a:lnTo>
                <a:lnTo>
                  <a:pt x="225971" y="128016"/>
                </a:lnTo>
                <a:lnTo>
                  <a:pt x="239903" y="119494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0" name="object 20"/>
          <p:cNvGrpSpPr/>
          <p:nvPr/>
        </p:nvGrpSpPr>
        <p:grpSpPr>
          <a:xfrm>
            <a:off x="6800088" y="0"/>
            <a:ext cx="986155" cy="1666239"/>
            <a:chOff x="6800088" y="0"/>
            <a:chExt cx="986155" cy="1666239"/>
          </a:xfrm>
        </p:grpSpPr>
        <p:sp>
          <p:nvSpPr>
            <p:cNvPr id="21" name="object 21"/>
            <p:cNvSpPr/>
            <p:nvPr/>
          </p:nvSpPr>
          <p:spPr>
            <a:xfrm>
              <a:off x="6800088" y="679703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5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FFDE00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205589" y="562182"/>
              <a:ext cx="207654" cy="2120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7083584" y="774358"/>
              <a:ext cx="457200" cy="609600"/>
            </a:xfrm>
            <a:custGeom>
              <a:avLst/>
              <a:gdLst/>
              <a:ahLst/>
              <a:cxnLst/>
              <a:rect l="l" t="t" r="r" b="b"/>
              <a:pathLst>
                <a:path w="457200" h="609600">
                  <a:moveTo>
                    <a:pt x="262208" y="0"/>
                  </a:moveTo>
                  <a:lnTo>
                    <a:pt x="213120" y="105"/>
                  </a:lnTo>
                  <a:lnTo>
                    <a:pt x="147827" y="5499"/>
                  </a:lnTo>
                  <a:lnTo>
                    <a:pt x="107409" y="32377"/>
                  </a:lnTo>
                  <a:lnTo>
                    <a:pt x="96522" y="91130"/>
                  </a:lnTo>
                  <a:lnTo>
                    <a:pt x="91776" y="119613"/>
                  </a:lnTo>
                  <a:lnTo>
                    <a:pt x="83728" y="153192"/>
                  </a:lnTo>
                  <a:lnTo>
                    <a:pt x="70734" y="192257"/>
                  </a:lnTo>
                  <a:lnTo>
                    <a:pt x="51148" y="237196"/>
                  </a:lnTo>
                  <a:lnTo>
                    <a:pt x="28375" y="285569"/>
                  </a:lnTo>
                  <a:lnTo>
                    <a:pt x="12258" y="332388"/>
                  </a:lnTo>
                  <a:lnTo>
                    <a:pt x="2798" y="377172"/>
                  </a:lnTo>
                  <a:lnTo>
                    <a:pt x="0" y="419441"/>
                  </a:lnTo>
                  <a:lnTo>
                    <a:pt x="3865" y="458715"/>
                  </a:lnTo>
                  <a:lnTo>
                    <a:pt x="31599" y="526357"/>
                  </a:lnTo>
                  <a:lnTo>
                    <a:pt x="86027" y="576256"/>
                  </a:lnTo>
                  <a:lnTo>
                    <a:pt x="123258" y="593352"/>
                  </a:lnTo>
                  <a:lnTo>
                    <a:pt x="167172" y="604571"/>
                  </a:lnTo>
                  <a:lnTo>
                    <a:pt x="217772" y="609433"/>
                  </a:lnTo>
                  <a:lnTo>
                    <a:pt x="264261" y="603713"/>
                  </a:lnTo>
                  <a:lnTo>
                    <a:pt x="306557" y="593622"/>
                  </a:lnTo>
                  <a:lnTo>
                    <a:pt x="344327" y="579306"/>
                  </a:lnTo>
                  <a:lnTo>
                    <a:pt x="404950" y="538569"/>
                  </a:lnTo>
                  <a:lnTo>
                    <a:pt x="443462" y="482650"/>
                  </a:lnTo>
                  <a:lnTo>
                    <a:pt x="457193" y="412699"/>
                  </a:lnTo>
                  <a:lnTo>
                    <a:pt x="453931" y="372819"/>
                  </a:lnTo>
                  <a:lnTo>
                    <a:pt x="443474" y="329863"/>
                  </a:lnTo>
                  <a:lnTo>
                    <a:pt x="425486" y="283972"/>
                  </a:lnTo>
                  <a:lnTo>
                    <a:pt x="399636" y="235291"/>
                  </a:lnTo>
                  <a:lnTo>
                    <a:pt x="379771" y="187527"/>
                  </a:lnTo>
                  <a:lnTo>
                    <a:pt x="369038" y="136123"/>
                  </a:lnTo>
                  <a:lnTo>
                    <a:pt x="360719" y="85183"/>
                  </a:lnTo>
                  <a:lnTo>
                    <a:pt x="348096" y="38809"/>
                  </a:lnTo>
                  <a:lnTo>
                    <a:pt x="324452" y="1103"/>
                  </a:lnTo>
                  <a:lnTo>
                    <a:pt x="262208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7069163" y="0"/>
              <a:ext cx="479425" cy="1396365"/>
            </a:xfrm>
            <a:custGeom>
              <a:avLst/>
              <a:gdLst/>
              <a:ahLst/>
              <a:cxnLst/>
              <a:rect l="l" t="t" r="r" b="b"/>
              <a:pathLst>
                <a:path w="479425" h="1396365">
                  <a:moveTo>
                    <a:pt x="478802" y="1171587"/>
                  </a:moveTo>
                  <a:lnTo>
                    <a:pt x="473735" y="1131658"/>
                  </a:lnTo>
                  <a:lnTo>
                    <a:pt x="462991" y="1090701"/>
                  </a:lnTo>
                  <a:lnTo>
                    <a:pt x="461873" y="1087882"/>
                  </a:lnTo>
                  <a:lnTo>
                    <a:pt x="461873" y="1190371"/>
                  </a:lnTo>
                  <a:lnTo>
                    <a:pt x="459435" y="1224813"/>
                  </a:lnTo>
                  <a:lnTo>
                    <a:pt x="449351" y="1257871"/>
                  </a:lnTo>
                  <a:lnTo>
                    <a:pt x="430314" y="1289278"/>
                  </a:lnTo>
                  <a:lnTo>
                    <a:pt x="400989" y="1318768"/>
                  </a:lnTo>
                  <a:lnTo>
                    <a:pt x="360083" y="1346073"/>
                  </a:lnTo>
                  <a:lnTo>
                    <a:pt x="359829" y="1346327"/>
                  </a:lnTo>
                  <a:lnTo>
                    <a:pt x="319951" y="1362964"/>
                  </a:lnTo>
                  <a:lnTo>
                    <a:pt x="279958" y="1372641"/>
                  </a:lnTo>
                  <a:lnTo>
                    <a:pt x="240499" y="1375803"/>
                  </a:lnTo>
                  <a:lnTo>
                    <a:pt x="202260" y="1372870"/>
                  </a:lnTo>
                  <a:lnTo>
                    <a:pt x="132118" y="1350403"/>
                  </a:lnTo>
                  <a:lnTo>
                    <a:pt x="74942" y="1308620"/>
                  </a:lnTo>
                  <a:lnTo>
                    <a:pt x="36131" y="1250937"/>
                  </a:lnTo>
                  <a:lnTo>
                    <a:pt x="21094" y="1180719"/>
                  </a:lnTo>
                  <a:lnTo>
                    <a:pt x="24168" y="1141971"/>
                  </a:lnTo>
                  <a:lnTo>
                    <a:pt x="35204" y="1101356"/>
                  </a:lnTo>
                  <a:lnTo>
                    <a:pt x="54902" y="1059307"/>
                  </a:lnTo>
                  <a:lnTo>
                    <a:pt x="73469" y="1019302"/>
                  </a:lnTo>
                  <a:lnTo>
                    <a:pt x="91897" y="979170"/>
                  </a:lnTo>
                  <a:lnTo>
                    <a:pt x="107924" y="938187"/>
                  </a:lnTo>
                  <a:lnTo>
                    <a:pt x="119291" y="895604"/>
                  </a:lnTo>
                  <a:lnTo>
                    <a:pt x="123621" y="845985"/>
                  </a:lnTo>
                  <a:lnTo>
                    <a:pt x="134988" y="806475"/>
                  </a:lnTo>
                  <a:lnTo>
                    <a:pt x="162661" y="783653"/>
                  </a:lnTo>
                  <a:lnTo>
                    <a:pt x="215938" y="784098"/>
                  </a:lnTo>
                  <a:lnTo>
                    <a:pt x="223113" y="832878"/>
                  </a:lnTo>
                  <a:lnTo>
                    <a:pt x="224447" y="882218"/>
                  </a:lnTo>
                  <a:lnTo>
                    <a:pt x="219113" y="931164"/>
                  </a:lnTo>
                  <a:lnTo>
                    <a:pt x="206298" y="978700"/>
                  </a:lnTo>
                  <a:lnTo>
                    <a:pt x="185204" y="1023874"/>
                  </a:lnTo>
                  <a:lnTo>
                    <a:pt x="169786" y="1047623"/>
                  </a:lnTo>
                  <a:lnTo>
                    <a:pt x="153708" y="1073556"/>
                  </a:lnTo>
                  <a:lnTo>
                    <a:pt x="144589" y="1100874"/>
                  </a:lnTo>
                  <a:lnTo>
                    <a:pt x="150406" y="1128268"/>
                  </a:lnTo>
                  <a:lnTo>
                    <a:pt x="168732" y="1144600"/>
                  </a:lnTo>
                  <a:lnTo>
                    <a:pt x="192252" y="1149032"/>
                  </a:lnTo>
                  <a:lnTo>
                    <a:pt x="216623" y="1143673"/>
                  </a:lnTo>
                  <a:lnTo>
                    <a:pt x="237528" y="1130554"/>
                  </a:lnTo>
                  <a:lnTo>
                    <a:pt x="269684" y="1151178"/>
                  </a:lnTo>
                  <a:lnTo>
                    <a:pt x="304139" y="1150378"/>
                  </a:lnTo>
                  <a:lnTo>
                    <a:pt x="329196" y="1135011"/>
                  </a:lnTo>
                  <a:lnTo>
                    <a:pt x="333082" y="1132636"/>
                  </a:lnTo>
                  <a:lnTo>
                    <a:pt x="348691" y="1102474"/>
                  </a:lnTo>
                  <a:lnTo>
                    <a:pt x="343192" y="1064387"/>
                  </a:lnTo>
                  <a:lnTo>
                    <a:pt x="330644" y="1034656"/>
                  </a:lnTo>
                  <a:lnTo>
                    <a:pt x="330644" y="1089279"/>
                  </a:lnTo>
                  <a:lnTo>
                    <a:pt x="320675" y="1121968"/>
                  </a:lnTo>
                  <a:lnTo>
                    <a:pt x="292658" y="1135011"/>
                  </a:lnTo>
                  <a:lnTo>
                    <a:pt x="282333" y="1130554"/>
                  </a:lnTo>
                  <a:lnTo>
                    <a:pt x="278142" y="1128750"/>
                  </a:lnTo>
                  <a:lnTo>
                    <a:pt x="252641" y="1117727"/>
                  </a:lnTo>
                  <a:lnTo>
                    <a:pt x="259892" y="1110005"/>
                  </a:lnTo>
                  <a:lnTo>
                    <a:pt x="264477" y="1104138"/>
                  </a:lnTo>
                  <a:lnTo>
                    <a:pt x="266395" y="1101699"/>
                  </a:lnTo>
                  <a:lnTo>
                    <a:pt x="272122" y="1092873"/>
                  </a:lnTo>
                  <a:lnTo>
                    <a:pt x="277025" y="1083564"/>
                  </a:lnTo>
                  <a:lnTo>
                    <a:pt x="277406" y="1083818"/>
                  </a:lnTo>
                  <a:lnTo>
                    <a:pt x="277393" y="1083564"/>
                  </a:lnTo>
                  <a:lnTo>
                    <a:pt x="277342" y="1057922"/>
                  </a:lnTo>
                  <a:lnTo>
                    <a:pt x="277329" y="1051979"/>
                  </a:lnTo>
                  <a:lnTo>
                    <a:pt x="262458" y="1039202"/>
                  </a:lnTo>
                  <a:lnTo>
                    <a:pt x="262458" y="1073797"/>
                  </a:lnTo>
                  <a:lnTo>
                    <a:pt x="257352" y="1084605"/>
                  </a:lnTo>
                  <a:lnTo>
                    <a:pt x="249313" y="1094663"/>
                  </a:lnTo>
                  <a:lnTo>
                    <a:pt x="241503" y="1103680"/>
                  </a:lnTo>
                  <a:lnTo>
                    <a:pt x="241719" y="1104138"/>
                  </a:lnTo>
                  <a:lnTo>
                    <a:pt x="241338" y="1103884"/>
                  </a:lnTo>
                  <a:lnTo>
                    <a:pt x="241503" y="1103680"/>
                  </a:lnTo>
                  <a:lnTo>
                    <a:pt x="234340" y="1087716"/>
                  </a:lnTo>
                  <a:lnTo>
                    <a:pt x="235635" y="1069352"/>
                  </a:lnTo>
                  <a:lnTo>
                    <a:pt x="244944" y="1057922"/>
                  </a:lnTo>
                  <a:lnTo>
                    <a:pt x="261658" y="1062355"/>
                  </a:lnTo>
                  <a:lnTo>
                    <a:pt x="262458" y="1073797"/>
                  </a:lnTo>
                  <a:lnTo>
                    <a:pt x="262458" y="1039202"/>
                  </a:lnTo>
                  <a:lnTo>
                    <a:pt x="262102" y="1038885"/>
                  </a:lnTo>
                  <a:lnTo>
                    <a:pt x="240601" y="1041704"/>
                  </a:lnTo>
                  <a:lnTo>
                    <a:pt x="221703" y="1057592"/>
                  </a:lnTo>
                  <a:lnTo>
                    <a:pt x="214325" y="1083564"/>
                  </a:lnTo>
                  <a:lnTo>
                    <a:pt x="214325" y="1083818"/>
                  </a:lnTo>
                  <a:lnTo>
                    <a:pt x="227241" y="1117219"/>
                  </a:lnTo>
                  <a:lnTo>
                    <a:pt x="206984" y="1128623"/>
                  </a:lnTo>
                  <a:lnTo>
                    <a:pt x="184035" y="1128750"/>
                  </a:lnTo>
                  <a:lnTo>
                    <a:pt x="167068" y="1117409"/>
                  </a:lnTo>
                  <a:lnTo>
                    <a:pt x="164757" y="1094359"/>
                  </a:lnTo>
                  <a:lnTo>
                    <a:pt x="175717" y="1071638"/>
                  </a:lnTo>
                  <a:lnTo>
                    <a:pt x="191096" y="1047496"/>
                  </a:lnTo>
                  <a:lnTo>
                    <a:pt x="203098" y="1028712"/>
                  </a:lnTo>
                  <a:lnTo>
                    <a:pt x="214287" y="1005840"/>
                  </a:lnTo>
                  <a:lnTo>
                    <a:pt x="232829" y="953312"/>
                  </a:lnTo>
                  <a:lnTo>
                    <a:pt x="242493" y="898779"/>
                  </a:lnTo>
                  <a:lnTo>
                    <a:pt x="243128" y="843394"/>
                  </a:lnTo>
                  <a:lnTo>
                    <a:pt x="234607" y="788289"/>
                  </a:lnTo>
                  <a:lnTo>
                    <a:pt x="240957" y="790448"/>
                  </a:lnTo>
                  <a:lnTo>
                    <a:pt x="247942" y="790067"/>
                  </a:lnTo>
                  <a:lnTo>
                    <a:pt x="252285" y="788289"/>
                  </a:lnTo>
                  <a:lnTo>
                    <a:pt x="254165" y="787527"/>
                  </a:lnTo>
                  <a:lnTo>
                    <a:pt x="252476" y="841654"/>
                  </a:lnTo>
                  <a:lnTo>
                    <a:pt x="260286" y="894905"/>
                  </a:lnTo>
                  <a:lnTo>
                    <a:pt x="275183" y="947115"/>
                  </a:lnTo>
                  <a:lnTo>
                    <a:pt x="294728" y="998080"/>
                  </a:lnTo>
                  <a:lnTo>
                    <a:pt x="316522" y="1047623"/>
                  </a:lnTo>
                  <a:lnTo>
                    <a:pt x="330644" y="1089279"/>
                  </a:lnTo>
                  <a:lnTo>
                    <a:pt x="330644" y="1034656"/>
                  </a:lnTo>
                  <a:lnTo>
                    <a:pt x="324167" y="1019302"/>
                  </a:lnTo>
                  <a:lnTo>
                    <a:pt x="305130" y="974013"/>
                  </a:lnTo>
                  <a:lnTo>
                    <a:pt x="288086" y="927823"/>
                  </a:lnTo>
                  <a:lnTo>
                    <a:pt x="275374" y="880783"/>
                  </a:lnTo>
                  <a:lnTo>
                    <a:pt x="269240" y="832802"/>
                  </a:lnTo>
                  <a:lnTo>
                    <a:pt x="271729" y="787527"/>
                  </a:lnTo>
                  <a:lnTo>
                    <a:pt x="271945" y="783717"/>
                  </a:lnTo>
                  <a:lnTo>
                    <a:pt x="323088" y="784402"/>
                  </a:lnTo>
                  <a:lnTo>
                    <a:pt x="349694" y="808240"/>
                  </a:lnTo>
                  <a:lnTo>
                    <a:pt x="360629" y="847877"/>
                  </a:lnTo>
                  <a:lnTo>
                    <a:pt x="364782" y="895985"/>
                  </a:lnTo>
                  <a:lnTo>
                    <a:pt x="375932" y="932180"/>
                  </a:lnTo>
                  <a:lnTo>
                    <a:pt x="390017" y="969060"/>
                  </a:lnTo>
                  <a:lnTo>
                    <a:pt x="405688" y="1006386"/>
                  </a:lnTo>
                  <a:lnTo>
                    <a:pt x="421652" y="1043876"/>
                  </a:lnTo>
                  <a:lnTo>
                    <a:pt x="436562" y="1081278"/>
                  </a:lnTo>
                  <a:lnTo>
                    <a:pt x="449122" y="1118336"/>
                  </a:lnTo>
                  <a:lnTo>
                    <a:pt x="458000" y="1154785"/>
                  </a:lnTo>
                  <a:lnTo>
                    <a:pt x="461873" y="1190371"/>
                  </a:lnTo>
                  <a:lnTo>
                    <a:pt x="461873" y="1087882"/>
                  </a:lnTo>
                  <a:lnTo>
                    <a:pt x="446620" y="1049261"/>
                  </a:lnTo>
                  <a:lnTo>
                    <a:pt x="424726" y="1007872"/>
                  </a:lnTo>
                  <a:lnTo>
                    <a:pt x="401777" y="961656"/>
                  </a:lnTo>
                  <a:lnTo>
                    <a:pt x="389331" y="914361"/>
                  </a:lnTo>
                  <a:lnTo>
                    <a:pt x="382193" y="868946"/>
                  </a:lnTo>
                  <a:lnTo>
                    <a:pt x="375196" y="828344"/>
                  </a:lnTo>
                  <a:lnTo>
                    <a:pt x="363156" y="795528"/>
                  </a:lnTo>
                  <a:lnTo>
                    <a:pt x="351256" y="783717"/>
                  </a:lnTo>
                  <a:lnTo>
                    <a:pt x="340906" y="773430"/>
                  </a:lnTo>
                  <a:lnTo>
                    <a:pt x="341922" y="766064"/>
                  </a:lnTo>
                  <a:lnTo>
                    <a:pt x="346481" y="733082"/>
                  </a:lnTo>
                  <a:lnTo>
                    <a:pt x="347243" y="720344"/>
                  </a:lnTo>
                  <a:lnTo>
                    <a:pt x="348907" y="692823"/>
                  </a:lnTo>
                  <a:lnTo>
                    <a:pt x="348500" y="665099"/>
                  </a:lnTo>
                  <a:lnTo>
                    <a:pt x="348297" y="651827"/>
                  </a:lnTo>
                  <a:lnTo>
                    <a:pt x="345668" y="623062"/>
                  </a:lnTo>
                  <a:lnTo>
                    <a:pt x="345554" y="621817"/>
                  </a:lnTo>
                  <a:lnTo>
                    <a:pt x="344589" y="611251"/>
                  </a:lnTo>
                  <a:lnTo>
                    <a:pt x="339839" y="604989"/>
                  </a:lnTo>
                  <a:lnTo>
                    <a:pt x="337896" y="604697"/>
                  </a:lnTo>
                  <a:lnTo>
                    <a:pt x="331901" y="603808"/>
                  </a:lnTo>
                  <a:lnTo>
                    <a:pt x="331038" y="603897"/>
                  </a:lnTo>
                  <a:lnTo>
                    <a:pt x="331038" y="691870"/>
                  </a:lnTo>
                  <a:lnTo>
                    <a:pt x="330746" y="702056"/>
                  </a:lnTo>
                  <a:lnTo>
                    <a:pt x="329349" y="702348"/>
                  </a:lnTo>
                  <a:lnTo>
                    <a:pt x="329349" y="720344"/>
                  </a:lnTo>
                  <a:lnTo>
                    <a:pt x="328434" y="731850"/>
                  </a:lnTo>
                  <a:lnTo>
                    <a:pt x="327266" y="743305"/>
                  </a:lnTo>
                  <a:lnTo>
                    <a:pt x="325818" y="754710"/>
                  </a:lnTo>
                  <a:lnTo>
                    <a:pt x="324142" y="766064"/>
                  </a:lnTo>
                  <a:lnTo>
                    <a:pt x="294309" y="763028"/>
                  </a:lnTo>
                  <a:lnTo>
                    <a:pt x="244259" y="761784"/>
                  </a:lnTo>
                  <a:lnTo>
                    <a:pt x="193332" y="762673"/>
                  </a:lnTo>
                  <a:lnTo>
                    <a:pt x="160947" y="766064"/>
                  </a:lnTo>
                  <a:lnTo>
                    <a:pt x="160947" y="763905"/>
                  </a:lnTo>
                  <a:lnTo>
                    <a:pt x="202565" y="751027"/>
                  </a:lnTo>
                  <a:lnTo>
                    <a:pt x="244525" y="739457"/>
                  </a:lnTo>
                  <a:lnTo>
                    <a:pt x="286791" y="729234"/>
                  </a:lnTo>
                  <a:lnTo>
                    <a:pt x="329349" y="720344"/>
                  </a:lnTo>
                  <a:lnTo>
                    <a:pt x="329349" y="702348"/>
                  </a:lnTo>
                  <a:lnTo>
                    <a:pt x="287248" y="710895"/>
                  </a:lnTo>
                  <a:lnTo>
                    <a:pt x="244043" y="721169"/>
                  </a:lnTo>
                  <a:lnTo>
                    <a:pt x="201206" y="732891"/>
                  </a:lnTo>
                  <a:lnTo>
                    <a:pt x="158788" y="745998"/>
                  </a:lnTo>
                  <a:lnTo>
                    <a:pt x="157759" y="737997"/>
                  </a:lnTo>
                  <a:lnTo>
                    <a:pt x="156679" y="729234"/>
                  </a:lnTo>
                  <a:lnTo>
                    <a:pt x="154851" y="713867"/>
                  </a:lnTo>
                  <a:lnTo>
                    <a:pt x="199301" y="703465"/>
                  </a:lnTo>
                  <a:lnTo>
                    <a:pt x="230276" y="695325"/>
                  </a:lnTo>
                  <a:lnTo>
                    <a:pt x="243459" y="691870"/>
                  </a:lnTo>
                  <a:lnTo>
                    <a:pt x="287286" y="679081"/>
                  </a:lnTo>
                  <a:lnTo>
                    <a:pt x="330746" y="665099"/>
                  </a:lnTo>
                  <a:lnTo>
                    <a:pt x="330962" y="672338"/>
                  </a:lnTo>
                  <a:lnTo>
                    <a:pt x="331038" y="691870"/>
                  </a:lnTo>
                  <a:lnTo>
                    <a:pt x="331038" y="603897"/>
                  </a:lnTo>
                  <a:lnTo>
                    <a:pt x="329222" y="604075"/>
                  </a:lnTo>
                  <a:lnTo>
                    <a:pt x="329222" y="646557"/>
                  </a:lnTo>
                  <a:lnTo>
                    <a:pt x="285496" y="660463"/>
                  </a:lnTo>
                  <a:lnTo>
                    <a:pt x="241439" y="673227"/>
                  </a:lnTo>
                  <a:lnTo>
                    <a:pt x="197078" y="684847"/>
                  </a:lnTo>
                  <a:lnTo>
                    <a:pt x="152438" y="695325"/>
                  </a:lnTo>
                  <a:lnTo>
                    <a:pt x="151549" y="687705"/>
                  </a:lnTo>
                  <a:lnTo>
                    <a:pt x="150850" y="679081"/>
                  </a:lnTo>
                  <a:lnTo>
                    <a:pt x="150406" y="672338"/>
                  </a:lnTo>
                  <a:lnTo>
                    <a:pt x="190385" y="665657"/>
                  </a:lnTo>
                  <a:lnTo>
                    <a:pt x="229412" y="655180"/>
                  </a:lnTo>
                  <a:lnTo>
                    <a:pt x="232740" y="653923"/>
                  </a:lnTo>
                  <a:lnTo>
                    <a:pt x="267220" y="640969"/>
                  </a:lnTo>
                  <a:lnTo>
                    <a:pt x="303568" y="623062"/>
                  </a:lnTo>
                  <a:lnTo>
                    <a:pt x="327190" y="623062"/>
                  </a:lnTo>
                  <a:lnTo>
                    <a:pt x="328079" y="630936"/>
                  </a:lnTo>
                  <a:lnTo>
                    <a:pt x="328714" y="638683"/>
                  </a:lnTo>
                  <a:lnTo>
                    <a:pt x="329222" y="646557"/>
                  </a:lnTo>
                  <a:lnTo>
                    <a:pt x="329222" y="604075"/>
                  </a:lnTo>
                  <a:lnTo>
                    <a:pt x="322745" y="604697"/>
                  </a:lnTo>
                  <a:lnTo>
                    <a:pt x="314363" y="604647"/>
                  </a:lnTo>
                  <a:lnTo>
                    <a:pt x="303530" y="576541"/>
                  </a:lnTo>
                  <a:lnTo>
                    <a:pt x="298843" y="573709"/>
                  </a:lnTo>
                  <a:lnTo>
                    <a:pt x="296075" y="572046"/>
                  </a:lnTo>
                  <a:lnTo>
                    <a:pt x="296075" y="604393"/>
                  </a:lnTo>
                  <a:lnTo>
                    <a:pt x="263436" y="604456"/>
                  </a:lnTo>
                  <a:lnTo>
                    <a:pt x="263436" y="623062"/>
                  </a:lnTo>
                  <a:lnTo>
                    <a:pt x="235800" y="633945"/>
                  </a:lnTo>
                  <a:lnTo>
                    <a:pt x="207492" y="642734"/>
                  </a:lnTo>
                  <a:lnTo>
                    <a:pt x="178600" y="649414"/>
                  </a:lnTo>
                  <a:lnTo>
                    <a:pt x="149263" y="653923"/>
                  </a:lnTo>
                  <a:lnTo>
                    <a:pt x="149072" y="647547"/>
                  </a:lnTo>
                  <a:lnTo>
                    <a:pt x="148767" y="642734"/>
                  </a:lnTo>
                  <a:lnTo>
                    <a:pt x="148805" y="634746"/>
                  </a:lnTo>
                  <a:lnTo>
                    <a:pt x="150279" y="628650"/>
                  </a:lnTo>
                  <a:lnTo>
                    <a:pt x="150025" y="628650"/>
                  </a:lnTo>
                  <a:lnTo>
                    <a:pt x="175933" y="622084"/>
                  </a:lnTo>
                  <a:lnTo>
                    <a:pt x="208826" y="622033"/>
                  </a:lnTo>
                  <a:lnTo>
                    <a:pt x="235153" y="623570"/>
                  </a:lnTo>
                  <a:lnTo>
                    <a:pt x="263436" y="623062"/>
                  </a:lnTo>
                  <a:lnTo>
                    <a:pt x="263436" y="604456"/>
                  </a:lnTo>
                  <a:lnTo>
                    <a:pt x="209880" y="604558"/>
                  </a:lnTo>
                  <a:lnTo>
                    <a:pt x="181140" y="604393"/>
                  </a:lnTo>
                  <a:lnTo>
                    <a:pt x="181521" y="604012"/>
                  </a:lnTo>
                  <a:lnTo>
                    <a:pt x="181521" y="603885"/>
                  </a:lnTo>
                  <a:lnTo>
                    <a:pt x="181267" y="603885"/>
                  </a:lnTo>
                  <a:lnTo>
                    <a:pt x="199390" y="581202"/>
                  </a:lnTo>
                  <a:lnTo>
                    <a:pt x="238620" y="573709"/>
                  </a:lnTo>
                  <a:lnTo>
                    <a:pt x="277863" y="581444"/>
                  </a:lnTo>
                  <a:lnTo>
                    <a:pt x="296075" y="604393"/>
                  </a:lnTo>
                  <a:lnTo>
                    <a:pt x="296075" y="572046"/>
                  </a:lnTo>
                  <a:lnTo>
                    <a:pt x="276098" y="559981"/>
                  </a:lnTo>
                  <a:lnTo>
                    <a:pt x="252133" y="556488"/>
                  </a:lnTo>
                  <a:lnTo>
                    <a:pt x="252133" y="0"/>
                  </a:lnTo>
                  <a:lnTo>
                    <a:pt x="233845" y="0"/>
                  </a:lnTo>
                  <a:lnTo>
                    <a:pt x="233845" y="555777"/>
                  </a:lnTo>
                  <a:lnTo>
                    <a:pt x="204076" y="560603"/>
                  </a:lnTo>
                  <a:lnTo>
                    <a:pt x="175818" y="577316"/>
                  </a:lnTo>
                  <a:lnTo>
                    <a:pt x="163614" y="604647"/>
                  </a:lnTo>
                  <a:lnTo>
                    <a:pt x="137375" y="619709"/>
                  </a:lnTo>
                  <a:lnTo>
                    <a:pt x="129540" y="653846"/>
                  </a:lnTo>
                  <a:lnTo>
                    <a:pt x="132842" y="697369"/>
                  </a:lnTo>
                  <a:lnTo>
                    <a:pt x="139979" y="740587"/>
                  </a:lnTo>
                  <a:lnTo>
                    <a:pt x="143675" y="773811"/>
                  </a:lnTo>
                  <a:lnTo>
                    <a:pt x="122364" y="792124"/>
                  </a:lnTo>
                  <a:lnTo>
                    <a:pt x="110921" y="816927"/>
                  </a:lnTo>
                  <a:lnTo>
                    <a:pt x="106070" y="845070"/>
                  </a:lnTo>
                  <a:lnTo>
                    <a:pt x="104559" y="873379"/>
                  </a:lnTo>
                  <a:lnTo>
                    <a:pt x="98640" y="908748"/>
                  </a:lnTo>
                  <a:lnTo>
                    <a:pt x="89128" y="943216"/>
                  </a:lnTo>
                  <a:lnTo>
                    <a:pt x="76085" y="976528"/>
                  </a:lnTo>
                  <a:lnTo>
                    <a:pt x="59601" y="1008380"/>
                  </a:lnTo>
                  <a:lnTo>
                    <a:pt x="28295" y="1071257"/>
                  </a:lnTo>
                  <a:lnTo>
                    <a:pt x="8864" y="1127252"/>
                  </a:lnTo>
                  <a:lnTo>
                    <a:pt x="0" y="1176705"/>
                  </a:lnTo>
                  <a:lnTo>
                    <a:pt x="457" y="1220012"/>
                  </a:lnTo>
                  <a:lnTo>
                    <a:pt x="8940" y="1257541"/>
                  </a:lnTo>
                  <a:lnTo>
                    <a:pt x="44945" y="1316710"/>
                  </a:lnTo>
                  <a:lnTo>
                    <a:pt x="97866" y="1357160"/>
                  </a:lnTo>
                  <a:lnTo>
                    <a:pt x="157505" y="1381848"/>
                  </a:lnTo>
                  <a:lnTo>
                    <a:pt x="213715" y="1393723"/>
                  </a:lnTo>
                  <a:lnTo>
                    <a:pt x="237350" y="1395780"/>
                  </a:lnTo>
                  <a:lnTo>
                    <a:pt x="256324" y="1395730"/>
                  </a:lnTo>
                  <a:lnTo>
                    <a:pt x="305752" y="1389329"/>
                  </a:lnTo>
                  <a:lnTo>
                    <a:pt x="348843" y="1377035"/>
                  </a:lnTo>
                  <a:lnTo>
                    <a:pt x="351409" y="1375803"/>
                  </a:lnTo>
                  <a:lnTo>
                    <a:pt x="385648" y="1359408"/>
                  </a:lnTo>
                  <a:lnTo>
                    <a:pt x="440728" y="1310259"/>
                  </a:lnTo>
                  <a:lnTo>
                    <a:pt x="471576" y="1246212"/>
                  </a:lnTo>
                  <a:lnTo>
                    <a:pt x="478104" y="1209954"/>
                  </a:lnTo>
                  <a:lnTo>
                    <a:pt x="478802" y="117158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143750" y="1163574"/>
              <a:ext cx="123825" cy="149860"/>
            </a:xfrm>
            <a:custGeom>
              <a:avLst/>
              <a:gdLst/>
              <a:ahLst/>
              <a:cxnLst/>
              <a:rect l="l" t="t" r="r" b="b"/>
              <a:pathLst>
                <a:path w="123825" h="149859">
                  <a:moveTo>
                    <a:pt x="0" y="0"/>
                  </a:moveTo>
                  <a:lnTo>
                    <a:pt x="10554" y="48053"/>
                  </a:lnTo>
                  <a:lnTo>
                    <a:pt x="38433" y="92201"/>
                  </a:lnTo>
                  <a:lnTo>
                    <a:pt x="77956" y="127587"/>
                  </a:lnTo>
                  <a:lnTo>
                    <a:pt x="123444" y="149351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812023" y="0"/>
            <a:ext cx="1332230" cy="2641600"/>
            <a:chOff x="7812023" y="0"/>
            <a:chExt cx="1332230" cy="2641600"/>
          </a:xfrm>
        </p:grpSpPr>
        <p:sp>
          <p:nvSpPr>
            <p:cNvPr id="27" name="object 27"/>
            <p:cNvSpPr/>
            <p:nvPr/>
          </p:nvSpPr>
          <p:spPr>
            <a:xfrm>
              <a:off x="8330184" y="1789175"/>
              <a:ext cx="814069" cy="852169"/>
            </a:xfrm>
            <a:custGeom>
              <a:avLst/>
              <a:gdLst/>
              <a:ahLst/>
              <a:cxnLst/>
              <a:rect l="l" t="t" r="r" b="b"/>
              <a:pathLst>
                <a:path w="814070" h="852169">
                  <a:moveTo>
                    <a:pt x="813816" y="249707"/>
                  </a:moveTo>
                  <a:lnTo>
                    <a:pt x="793750" y="210997"/>
                  </a:lnTo>
                  <a:lnTo>
                    <a:pt x="769708" y="174421"/>
                  </a:lnTo>
                  <a:lnTo>
                    <a:pt x="742149" y="140589"/>
                  </a:lnTo>
                  <a:lnTo>
                    <a:pt x="711327" y="109766"/>
                  </a:lnTo>
                  <a:lnTo>
                    <a:pt x="677494" y="82207"/>
                  </a:lnTo>
                  <a:lnTo>
                    <a:pt x="640918" y="58178"/>
                  </a:lnTo>
                  <a:lnTo>
                    <a:pt x="601853" y="37922"/>
                  </a:lnTo>
                  <a:lnTo>
                    <a:pt x="560565" y="21729"/>
                  </a:lnTo>
                  <a:lnTo>
                    <a:pt x="517321" y="9829"/>
                  </a:lnTo>
                  <a:lnTo>
                    <a:pt x="472351" y="2501"/>
                  </a:lnTo>
                  <a:lnTo>
                    <a:pt x="425958" y="0"/>
                  </a:lnTo>
                  <a:lnTo>
                    <a:pt x="379552" y="2501"/>
                  </a:lnTo>
                  <a:lnTo>
                    <a:pt x="334581" y="9829"/>
                  </a:lnTo>
                  <a:lnTo>
                    <a:pt x="291338" y="21729"/>
                  </a:lnTo>
                  <a:lnTo>
                    <a:pt x="250050" y="37922"/>
                  </a:lnTo>
                  <a:lnTo>
                    <a:pt x="210985" y="58178"/>
                  </a:lnTo>
                  <a:lnTo>
                    <a:pt x="174409" y="82207"/>
                  </a:lnTo>
                  <a:lnTo>
                    <a:pt x="140576" y="109766"/>
                  </a:lnTo>
                  <a:lnTo>
                    <a:pt x="109753" y="140589"/>
                  </a:lnTo>
                  <a:lnTo>
                    <a:pt x="82194" y="174421"/>
                  </a:lnTo>
                  <a:lnTo>
                    <a:pt x="58166" y="210997"/>
                  </a:lnTo>
                  <a:lnTo>
                    <a:pt x="37909" y="250063"/>
                  </a:lnTo>
                  <a:lnTo>
                    <a:pt x="21717" y="291350"/>
                  </a:lnTo>
                  <a:lnTo>
                    <a:pt x="9817" y="334594"/>
                  </a:lnTo>
                  <a:lnTo>
                    <a:pt x="2489" y="379564"/>
                  </a:lnTo>
                  <a:lnTo>
                    <a:pt x="0" y="425958"/>
                  </a:lnTo>
                  <a:lnTo>
                    <a:pt x="2489" y="472363"/>
                  </a:lnTo>
                  <a:lnTo>
                    <a:pt x="9817" y="517334"/>
                  </a:lnTo>
                  <a:lnTo>
                    <a:pt x="21717" y="560578"/>
                  </a:lnTo>
                  <a:lnTo>
                    <a:pt x="37909" y="601865"/>
                  </a:lnTo>
                  <a:lnTo>
                    <a:pt x="58166" y="640930"/>
                  </a:lnTo>
                  <a:lnTo>
                    <a:pt x="82194" y="677506"/>
                  </a:lnTo>
                  <a:lnTo>
                    <a:pt x="109753" y="711339"/>
                  </a:lnTo>
                  <a:lnTo>
                    <a:pt x="140576" y="742162"/>
                  </a:lnTo>
                  <a:lnTo>
                    <a:pt x="174409" y="769721"/>
                  </a:lnTo>
                  <a:lnTo>
                    <a:pt x="210985" y="793750"/>
                  </a:lnTo>
                  <a:lnTo>
                    <a:pt x="250050" y="814006"/>
                  </a:lnTo>
                  <a:lnTo>
                    <a:pt x="291338" y="830199"/>
                  </a:lnTo>
                  <a:lnTo>
                    <a:pt x="334581" y="842098"/>
                  </a:lnTo>
                  <a:lnTo>
                    <a:pt x="379552" y="849426"/>
                  </a:lnTo>
                  <a:lnTo>
                    <a:pt x="425958" y="851916"/>
                  </a:lnTo>
                  <a:lnTo>
                    <a:pt x="472351" y="849426"/>
                  </a:lnTo>
                  <a:lnTo>
                    <a:pt x="517321" y="842098"/>
                  </a:lnTo>
                  <a:lnTo>
                    <a:pt x="560565" y="830199"/>
                  </a:lnTo>
                  <a:lnTo>
                    <a:pt x="601853" y="814006"/>
                  </a:lnTo>
                  <a:lnTo>
                    <a:pt x="640918" y="793750"/>
                  </a:lnTo>
                  <a:lnTo>
                    <a:pt x="677494" y="769721"/>
                  </a:lnTo>
                  <a:lnTo>
                    <a:pt x="711327" y="742162"/>
                  </a:lnTo>
                  <a:lnTo>
                    <a:pt x="742149" y="711339"/>
                  </a:lnTo>
                  <a:lnTo>
                    <a:pt x="769708" y="677506"/>
                  </a:lnTo>
                  <a:lnTo>
                    <a:pt x="793750" y="640930"/>
                  </a:lnTo>
                  <a:lnTo>
                    <a:pt x="813816" y="602221"/>
                  </a:lnTo>
                  <a:lnTo>
                    <a:pt x="813816" y="249707"/>
                  </a:lnTo>
                  <a:close/>
                </a:path>
              </a:pathLst>
            </a:custGeom>
            <a:solidFill>
              <a:srgbClr val="D7B8FF">
                <a:alpha val="1686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8659367" y="1820554"/>
              <a:ext cx="185753" cy="17283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523970" y="1977184"/>
              <a:ext cx="466090" cy="474980"/>
            </a:xfrm>
            <a:custGeom>
              <a:avLst/>
              <a:gdLst/>
              <a:ahLst/>
              <a:cxnLst/>
              <a:rect l="l" t="t" r="r" b="b"/>
              <a:pathLst>
                <a:path w="466090" h="474980">
                  <a:moveTo>
                    <a:pt x="252771" y="0"/>
                  </a:moveTo>
                  <a:lnTo>
                    <a:pt x="212105" y="332"/>
                  </a:lnTo>
                  <a:lnTo>
                    <a:pt x="169878" y="6754"/>
                  </a:lnTo>
                  <a:lnTo>
                    <a:pt x="132435" y="18953"/>
                  </a:lnTo>
                  <a:lnTo>
                    <a:pt x="71731" y="58042"/>
                  </a:lnTo>
                  <a:lnTo>
                    <a:pt x="29652" y="112326"/>
                  </a:lnTo>
                  <a:lnTo>
                    <a:pt x="5855" y="176535"/>
                  </a:lnTo>
                  <a:lnTo>
                    <a:pt x="0" y="245394"/>
                  </a:lnTo>
                  <a:lnTo>
                    <a:pt x="3692" y="279921"/>
                  </a:lnTo>
                  <a:lnTo>
                    <a:pt x="24106" y="345871"/>
                  </a:lnTo>
                  <a:lnTo>
                    <a:pt x="61604" y="403293"/>
                  </a:lnTo>
                  <a:lnTo>
                    <a:pt x="115846" y="446913"/>
                  </a:lnTo>
                  <a:lnTo>
                    <a:pt x="186489" y="471458"/>
                  </a:lnTo>
                  <a:lnTo>
                    <a:pt x="227853" y="474931"/>
                  </a:lnTo>
                  <a:lnTo>
                    <a:pt x="269011" y="471064"/>
                  </a:lnTo>
                  <a:lnTo>
                    <a:pt x="306196" y="462243"/>
                  </a:lnTo>
                  <a:lnTo>
                    <a:pt x="368743" y="431696"/>
                  </a:lnTo>
                  <a:lnTo>
                    <a:pt x="415687" y="387210"/>
                  </a:lnTo>
                  <a:lnTo>
                    <a:pt x="447223" y="332706"/>
                  </a:lnTo>
                  <a:lnTo>
                    <a:pt x="463543" y="272105"/>
                  </a:lnTo>
                  <a:lnTo>
                    <a:pt x="466058" y="240743"/>
                  </a:lnTo>
                  <a:lnTo>
                    <a:pt x="464842" y="209326"/>
                  </a:lnTo>
                  <a:lnTo>
                    <a:pt x="451311" y="148292"/>
                  </a:lnTo>
                  <a:lnTo>
                    <a:pt x="423146" y="92921"/>
                  </a:lnTo>
                  <a:lnTo>
                    <a:pt x="380538" y="47135"/>
                  </a:lnTo>
                  <a:lnTo>
                    <a:pt x="323682" y="14855"/>
                  </a:lnTo>
                  <a:lnTo>
                    <a:pt x="252771" y="0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8513534" y="0"/>
              <a:ext cx="490220" cy="2459990"/>
            </a:xfrm>
            <a:custGeom>
              <a:avLst/>
              <a:gdLst/>
              <a:ahLst/>
              <a:cxnLst/>
              <a:rect l="l" t="t" r="r" b="b"/>
              <a:pathLst>
                <a:path w="490220" h="2459990">
                  <a:moveTo>
                    <a:pt x="490207" y="2216251"/>
                  </a:moveTo>
                  <a:lnTo>
                    <a:pt x="486575" y="2172335"/>
                  </a:lnTo>
                  <a:lnTo>
                    <a:pt x="472744" y="2122144"/>
                  </a:lnTo>
                  <a:lnTo>
                    <a:pt x="469328" y="2115756"/>
                  </a:lnTo>
                  <a:lnTo>
                    <a:pt x="469328" y="2206167"/>
                  </a:lnTo>
                  <a:lnTo>
                    <a:pt x="467906" y="2246884"/>
                  </a:lnTo>
                  <a:lnTo>
                    <a:pt x="459308" y="2287270"/>
                  </a:lnTo>
                  <a:lnTo>
                    <a:pt x="443293" y="2325395"/>
                  </a:lnTo>
                  <a:lnTo>
                    <a:pt x="419620" y="2360371"/>
                  </a:lnTo>
                  <a:lnTo>
                    <a:pt x="388023" y="2391029"/>
                  </a:lnTo>
                  <a:lnTo>
                    <a:pt x="352577" y="2413076"/>
                  </a:lnTo>
                  <a:lnTo>
                    <a:pt x="317779" y="2428773"/>
                  </a:lnTo>
                  <a:lnTo>
                    <a:pt x="250926" y="2442781"/>
                  </a:lnTo>
                  <a:lnTo>
                    <a:pt x="219303" y="2441918"/>
                  </a:lnTo>
                  <a:lnTo>
                    <a:pt x="160743" y="2426551"/>
                  </a:lnTo>
                  <a:lnTo>
                    <a:pt x="109855" y="2395766"/>
                  </a:lnTo>
                  <a:lnTo>
                    <a:pt x="68351" y="2352865"/>
                  </a:lnTo>
                  <a:lnTo>
                    <a:pt x="37973" y="2301202"/>
                  </a:lnTo>
                  <a:lnTo>
                    <a:pt x="20421" y="2244090"/>
                  </a:lnTo>
                  <a:lnTo>
                    <a:pt x="17132" y="2215705"/>
                  </a:lnTo>
                  <a:lnTo>
                    <a:pt x="17195" y="2199652"/>
                  </a:lnTo>
                  <a:lnTo>
                    <a:pt x="21894" y="2155431"/>
                  </a:lnTo>
                  <a:lnTo>
                    <a:pt x="43929" y="2099221"/>
                  </a:lnTo>
                  <a:lnTo>
                    <a:pt x="84797" y="2049195"/>
                  </a:lnTo>
                  <a:lnTo>
                    <a:pt x="146240" y="2008670"/>
                  </a:lnTo>
                  <a:lnTo>
                    <a:pt x="185204" y="1993011"/>
                  </a:lnTo>
                  <a:lnTo>
                    <a:pt x="183426" y="2037791"/>
                  </a:lnTo>
                  <a:lnTo>
                    <a:pt x="181610" y="2082571"/>
                  </a:lnTo>
                  <a:lnTo>
                    <a:pt x="179844" y="2127377"/>
                  </a:lnTo>
                  <a:lnTo>
                    <a:pt x="178219" y="2172208"/>
                  </a:lnTo>
                  <a:lnTo>
                    <a:pt x="177457" y="2172843"/>
                  </a:lnTo>
                  <a:lnTo>
                    <a:pt x="177457" y="2192274"/>
                  </a:lnTo>
                  <a:lnTo>
                    <a:pt x="176593" y="2210651"/>
                  </a:lnTo>
                  <a:lnTo>
                    <a:pt x="175907" y="2229764"/>
                  </a:lnTo>
                  <a:lnTo>
                    <a:pt x="172250" y="2247849"/>
                  </a:lnTo>
                  <a:lnTo>
                    <a:pt x="162471" y="2262886"/>
                  </a:lnTo>
                  <a:lnTo>
                    <a:pt x="155803" y="2244090"/>
                  </a:lnTo>
                  <a:lnTo>
                    <a:pt x="155956" y="2224113"/>
                  </a:lnTo>
                  <a:lnTo>
                    <a:pt x="163106" y="2205863"/>
                  </a:lnTo>
                  <a:lnTo>
                    <a:pt x="177457" y="2192274"/>
                  </a:lnTo>
                  <a:lnTo>
                    <a:pt x="177457" y="2172843"/>
                  </a:lnTo>
                  <a:lnTo>
                    <a:pt x="153073" y="2193061"/>
                  </a:lnTo>
                  <a:lnTo>
                    <a:pt x="139560" y="2216162"/>
                  </a:lnTo>
                  <a:lnTo>
                    <a:pt x="135559" y="2239035"/>
                  </a:lnTo>
                  <a:lnTo>
                    <a:pt x="138950" y="2259228"/>
                  </a:lnTo>
                  <a:lnTo>
                    <a:pt x="147612" y="2274252"/>
                  </a:lnTo>
                  <a:lnTo>
                    <a:pt x="159423" y="2281618"/>
                  </a:lnTo>
                  <a:lnTo>
                    <a:pt x="172275" y="2278888"/>
                  </a:lnTo>
                  <a:lnTo>
                    <a:pt x="184048" y="2263571"/>
                  </a:lnTo>
                  <a:lnTo>
                    <a:pt x="184238" y="2262886"/>
                  </a:lnTo>
                  <a:lnTo>
                    <a:pt x="192608" y="2233193"/>
                  </a:lnTo>
                  <a:lnTo>
                    <a:pt x="195389" y="2192274"/>
                  </a:lnTo>
                  <a:lnTo>
                    <a:pt x="195872" y="2185289"/>
                  </a:lnTo>
                  <a:lnTo>
                    <a:pt x="203936" y="2184387"/>
                  </a:lnTo>
                  <a:lnTo>
                    <a:pt x="212001" y="2184870"/>
                  </a:lnTo>
                  <a:lnTo>
                    <a:pt x="219875" y="2186711"/>
                  </a:lnTo>
                  <a:lnTo>
                    <a:pt x="227368" y="2189861"/>
                  </a:lnTo>
                  <a:lnTo>
                    <a:pt x="213702" y="2230221"/>
                  </a:lnTo>
                  <a:lnTo>
                    <a:pt x="213080" y="2251456"/>
                  </a:lnTo>
                  <a:lnTo>
                    <a:pt x="213004" y="2257882"/>
                  </a:lnTo>
                  <a:lnTo>
                    <a:pt x="221221" y="2273439"/>
                  </a:lnTo>
                  <a:lnTo>
                    <a:pt x="234899" y="2278583"/>
                  </a:lnTo>
                  <a:lnTo>
                    <a:pt x="250215" y="2274239"/>
                  </a:lnTo>
                  <a:lnTo>
                    <a:pt x="263398" y="2261565"/>
                  </a:lnTo>
                  <a:lnTo>
                    <a:pt x="263537" y="2261158"/>
                  </a:lnTo>
                  <a:lnTo>
                    <a:pt x="270713" y="2241677"/>
                  </a:lnTo>
                  <a:lnTo>
                    <a:pt x="268414" y="2215705"/>
                  </a:lnTo>
                  <a:lnTo>
                    <a:pt x="260985" y="2201037"/>
                  </a:lnTo>
                  <a:lnTo>
                    <a:pt x="252768" y="2184781"/>
                  </a:lnTo>
                  <a:lnTo>
                    <a:pt x="253326" y="2184387"/>
                  </a:lnTo>
                  <a:lnTo>
                    <a:pt x="259105" y="2180247"/>
                  </a:lnTo>
                  <a:lnTo>
                    <a:pt x="266293" y="2177529"/>
                  </a:lnTo>
                  <a:lnTo>
                    <a:pt x="273939" y="2176691"/>
                  </a:lnTo>
                  <a:lnTo>
                    <a:pt x="281724" y="2177796"/>
                  </a:lnTo>
                  <a:lnTo>
                    <a:pt x="281901" y="2189365"/>
                  </a:lnTo>
                  <a:lnTo>
                    <a:pt x="282003" y="2201037"/>
                  </a:lnTo>
                  <a:lnTo>
                    <a:pt x="280047" y="2224113"/>
                  </a:lnTo>
                  <a:lnTo>
                    <a:pt x="281241" y="2246884"/>
                  </a:lnTo>
                  <a:lnTo>
                    <a:pt x="291249" y="2265299"/>
                  </a:lnTo>
                  <a:lnTo>
                    <a:pt x="319201" y="2256345"/>
                  </a:lnTo>
                  <a:lnTo>
                    <a:pt x="321525" y="2247646"/>
                  </a:lnTo>
                  <a:lnTo>
                    <a:pt x="327456" y="2225433"/>
                  </a:lnTo>
                  <a:lnTo>
                    <a:pt x="320294" y="2192020"/>
                  </a:lnTo>
                  <a:lnTo>
                    <a:pt x="319722" y="2189365"/>
                  </a:lnTo>
                  <a:lnTo>
                    <a:pt x="309346" y="2176691"/>
                  </a:lnTo>
                  <a:lnTo>
                    <a:pt x="308495" y="2175649"/>
                  </a:lnTo>
                  <a:lnTo>
                    <a:pt x="308495" y="2219642"/>
                  </a:lnTo>
                  <a:lnTo>
                    <a:pt x="308394" y="2234425"/>
                  </a:lnTo>
                  <a:lnTo>
                    <a:pt x="304330" y="2247646"/>
                  </a:lnTo>
                  <a:lnTo>
                    <a:pt x="299288" y="2241537"/>
                  </a:lnTo>
                  <a:lnTo>
                    <a:pt x="298805" y="2225433"/>
                  </a:lnTo>
                  <a:lnTo>
                    <a:pt x="298805" y="2224113"/>
                  </a:lnTo>
                  <a:lnTo>
                    <a:pt x="299821" y="2206167"/>
                  </a:lnTo>
                  <a:lnTo>
                    <a:pt x="299770" y="2199652"/>
                  </a:lnTo>
                  <a:lnTo>
                    <a:pt x="299631" y="2192020"/>
                  </a:lnTo>
                  <a:lnTo>
                    <a:pt x="305346" y="2204974"/>
                  </a:lnTo>
                  <a:lnTo>
                    <a:pt x="308495" y="2219642"/>
                  </a:lnTo>
                  <a:lnTo>
                    <a:pt x="308495" y="2175649"/>
                  </a:lnTo>
                  <a:lnTo>
                    <a:pt x="307035" y="2173859"/>
                  </a:lnTo>
                  <a:lnTo>
                    <a:pt x="299758" y="2164969"/>
                  </a:lnTo>
                  <a:lnTo>
                    <a:pt x="300647" y="1992757"/>
                  </a:lnTo>
                  <a:lnTo>
                    <a:pt x="342087" y="2007311"/>
                  </a:lnTo>
                  <a:lnTo>
                    <a:pt x="378180" y="2029091"/>
                  </a:lnTo>
                  <a:lnTo>
                    <a:pt x="408660" y="2056955"/>
                  </a:lnTo>
                  <a:lnTo>
                    <a:pt x="433273" y="2089759"/>
                  </a:lnTo>
                  <a:lnTo>
                    <a:pt x="451764" y="2126323"/>
                  </a:lnTo>
                  <a:lnTo>
                    <a:pt x="463867" y="2165515"/>
                  </a:lnTo>
                  <a:lnTo>
                    <a:pt x="469328" y="2206167"/>
                  </a:lnTo>
                  <a:lnTo>
                    <a:pt x="469328" y="2115756"/>
                  </a:lnTo>
                  <a:lnTo>
                    <a:pt x="448348" y="2076450"/>
                  </a:lnTo>
                  <a:lnTo>
                    <a:pt x="415023" y="2036737"/>
                  </a:lnTo>
                  <a:lnTo>
                    <a:pt x="374396" y="2004453"/>
                  </a:lnTo>
                  <a:lnTo>
                    <a:pt x="337820" y="1986000"/>
                  </a:lnTo>
                  <a:lnTo>
                    <a:pt x="332346" y="1983232"/>
                  </a:lnTo>
                  <a:lnTo>
                    <a:pt x="328079" y="1981073"/>
                  </a:lnTo>
                  <a:lnTo>
                    <a:pt x="328587" y="1975739"/>
                  </a:lnTo>
                  <a:lnTo>
                    <a:pt x="331762" y="1943150"/>
                  </a:lnTo>
                  <a:lnTo>
                    <a:pt x="333375" y="1924304"/>
                  </a:lnTo>
                  <a:lnTo>
                    <a:pt x="335584" y="1898688"/>
                  </a:lnTo>
                  <a:lnTo>
                    <a:pt x="333514" y="1885315"/>
                  </a:lnTo>
                  <a:lnTo>
                    <a:pt x="329514" y="1859559"/>
                  </a:lnTo>
                  <a:lnTo>
                    <a:pt x="323049" y="1855254"/>
                  </a:lnTo>
                  <a:lnTo>
                    <a:pt x="317411" y="1851507"/>
                  </a:lnTo>
                  <a:lnTo>
                    <a:pt x="317411" y="1885315"/>
                  </a:lnTo>
                  <a:lnTo>
                    <a:pt x="316903" y="1892554"/>
                  </a:lnTo>
                  <a:lnTo>
                    <a:pt x="315760" y="1898269"/>
                  </a:lnTo>
                  <a:lnTo>
                    <a:pt x="315633" y="1904873"/>
                  </a:lnTo>
                  <a:lnTo>
                    <a:pt x="314744" y="1905228"/>
                  </a:lnTo>
                  <a:lnTo>
                    <a:pt x="314744" y="1924304"/>
                  </a:lnTo>
                  <a:lnTo>
                    <a:pt x="313296" y="1951634"/>
                  </a:lnTo>
                  <a:lnTo>
                    <a:pt x="312737" y="1962886"/>
                  </a:lnTo>
                  <a:lnTo>
                    <a:pt x="312204" y="1975739"/>
                  </a:lnTo>
                  <a:lnTo>
                    <a:pt x="297675" y="1972030"/>
                  </a:lnTo>
                  <a:lnTo>
                    <a:pt x="282829" y="1968804"/>
                  </a:lnTo>
                  <a:lnTo>
                    <a:pt x="282740" y="1988566"/>
                  </a:lnTo>
                  <a:lnTo>
                    <a:pt x="282460" y="2033003"/>
                  </a:lnTo>
                  <a:lnTo>
                    <a:pt x="281851" y="2158492"/>
                  </a:lnTo>
                  <a:lnTo>
                    <a:pt x="270040" y="2158530"/>
                  </a:lnTo>
                  <a:lnTo>
                    <a:pt x="258699" y="2161184"/>
                  </a:lnTo>
                  <a:lnTo>
                    <a:pt x="250482" y="2165261"/>
                  </a:lnTo>
                  <a:lnTo>
                    <a:pt x="250482" y="2218309"/>
                  </a:lnTo>
                  <a:lnTo>
                    <a:pt x="248856" y="2251456"/>
                  </a:lnTo>
                  <a:lnTo>
                    <a:pt x="237477" y="2261158"/>
                  </a:lnTo>
                  <a:lnTo>
                    <a:pt x="230200" y="2245118"/>
                  </a:lnTo>
                  <a:lnTo>
                    <a:pt x="240957" y="2201037"/>
                  </a:lnTo>
                  <a:lnTo>
                    <a:pt x="245300" y="2206167"/>
                  </a:lnTo>
                  <a:lnTo>
                    <a:pt x="248577" y="2211959"/>
                  </a:lnTo>
                  <a:lnTo>
                    <a:pt x="250482" y="2218309"/>
                  </a:lnTo>
                  <a:lnTo>
                    <a:pt x="250482" y="2165261"/>
                  </a:lnTo>
                  <a:lnTo>
                    <a:pt x="248234" y="2166366"/>
                  </a:lnTo>
                  <a:lnTo>
                    <a:pt x="239179" y="2173859"/>
                  </a:lnTo>
                  <a:lnTo>
                    <a:pt x="229019" y="2169160"/>
                  </a:lnTo>
                  <a:lnTo>
                    <a:pt x="218567" y="2166366"/>
                  </a:lnTo>
                  <a:lnTo>
                    <a:pt x="218325" y="2166315"/>
                  </a:lnTo>
                  <a:lnTo>
                    <a:pt x="207327" y="2165362"/>
                  </a:lnTo>
                  <a:lnTo>
                    <a:pt x="196253" y="2166366"/>
                  </a:lnTo>
                  <a:lnTo>
                    <a:pt x="198183" y="2115426"/>
                  </a:lnTo>
                  <a:lnTo>
                    <a:pt x="203060" y="1993011"/>
                  </a:lnTo>
                  <a:lnTo>
                    <a:pt x="203238" y="1988566"/>
                  </a:lnTo>
                  <a:lnTo>
                    <a:pt x="220560" y="1986470"/>
                  </a:lnTo>
                  <a:lnTo>
                    <a:pt x="244652" y="1986000"/>
                  </a:lnTo>
                  <a:lnTo>
                    <a:pt x="267906" y="1986826"/>
                  </a:lnTo>
                  <a:lnTo>
                    <a:pt x="282740" y="1988566"/>
                  </a:lnTo>
                  <a:lnTo>
                    <a:pt x="282740" y="1968804"/>
                  </a:lnTo>
                  <a:lnTo>
                    <a:pt x="267830" y="1966798"/>
                  </a:lnTo>
                  <a:lnTo>
                    <a:pt x="252895" y="1966722"/>
                  </a:lnTo>
                  <a:lnTo>
                    <a:pt x="228384" y="1966328"/>
                  </a:lnTo>
                  <a:lnTo>
                    <a:pt x="203974" y="1969516"/>
                  </a:lnTo>
                  <a:lnTo>
                    <a:pt x="180149" y="1975421"/>
                  </a:lnTo>
                  <a:lnTo>
                    <a:pt x="157010" y="1983232"/>
                  </a:lnTo>
                  <a:lnTo>
                    <a:pt x="157010" y="1974088"/>
                  </a:lnTo>
                  <a:lnTo>
                    <a:pt x="157518" y="1969516"/>
                  </a:lnTo>
                  <a:lnTo>
                    <a:pt x="197764" y="1961756"/>
                  </a:lnTo>
                  <a:lnTo>
                    <a:pt x="237464" y="1951634"/>
                  </a:lnTo>
                  <a:lnTo>
                    <a:pt x="239496" y="1950974"/>
                  </a:lnTo>
                  <a:lnTo>
                    <a:pt x="276491" y="1939137"/>
                  </a:lnTo>
                  <a:lnTo>
                    <a:pt x="314744" y="1924304"/>
                  </a:lnTo>
                  <a:lnTo>
                    <a:pt x="314744" y="1905228"/>
                  </a:lnTo>
                  <a:lnTo>
                    <a:pt x="277355" y="1920062"/>
                  </a:lnTo>
                  <a:lnTo>
                    <a:pt x="238252" y="1932838"/>
                  </a:lnTo>
                  <a:lnTo>
                    <a:pt x="198437" y="1943150"/>
                  </a:lnTo>
                  <a:lnTo>
                    <a:pt x="158026" y="1950974"/>
                  </a:lnTo>
                  <a:lnTo>
                    <a:pt x="159296" y="1915160"/>
                  </a:lnTo>
                  <a:lnTo>
                    <a:pt x="261048" y="1895983"/>
                  </a:lnTo>
                  <a:lnTo>
                    <a:pt x="316268" y="1885581"/>
                  </a:lnTo>
                  <a:lnTo>
                    <a:pt x="316776" y="1885442"/>
                  </a:lnTo>
                  <a:lnTo>
                    <a:pt x="317411" y="1885315"/>
                  </a:lnTo>
                  <a:lnTo>
                    <a:pt x="317411" y="1851507"/>
                  </a:lnTo>
                  <a:lnTo>
                    <a:pt x="313855" y="1849132"/>
                  </a:lnTo>
                  <a:lnTo>
                    <a:pt x="313855" y="1867420"/>
                  </a:lnTo>
                  <a:lnTo>
                    <a:pt x="159931" y="1895983"/>
                  </a:lnTo>
                  <a:lnTo>
                    <a:pt x="161074" y="1858899"/>
                  </a:lnTo>
                  <a:lnTo>
                    <a:pt x="199364" y="1856879"/>
                  </a:lnTo>
                  <a:lnTo>
                    <a:pt x="238798" y="1855254"/>
                  </a:lnTo>
                  <a:lnTo>
                    <a:pt x="277545" y="1857578"/>
                  </a:lnTo>
                  <a:lnTo>
                    <a:pt x="313855" y="1867420"/>
                  </a:lnTo>
                  <a:lnTo>
                    <a:pt x="313855" y="1849132"/>
                  </a:lnTo>
                  <a:lnTo>
                    <a:pt x="303187" y="1842020"/>
                  </a:lnTo>
                  <a:lnTo>
                    <a:pt x="302361" y="1839341"/>
                  </a:lnTo>
                  <a:lnTo>
                    <a:pt x="297319" y="1823021"/>
                  </a:lnTo>
                  <a:lnTo>
                    <a:pt x="294868" y="1821561"/>
                  </a:lnTo>
                  <a:lnTo>
                    <a:pt x="285026" y="1815706"/>
                  </a:lnTo>
                  <a:lnTo>
                    <a:pt x="285026" y="1839341"/>
                  </a:lnTo>
                  <a:lnTo>
                    <a:pt x="263563" y="1838032"/>
                  </a:lnTo>
                  <a:lnTo>
                    <a:pt x="256895" y="1837817"/>
                  </a:lnTo>
                  <a:lnTo>
                    <a:pt x="242074" y="1837347"/>
                  </a:lnTo>
                  <a:lnTo>
                    <a:pt x="220560" y="1837270"/>
                  </a:lnTo>
                  <a:lnTo>
                    <a:pt x="199047" y="1837817"/>
                  </a:lnTo>
                  <a:lnTo>
                    <a:pt x="199948" y="1831708"/>
                  </a:lnTo>
                  <a:lnTo>
                    <a:pt x="198793" y="1826742"/>
                  </a:lnTo>
                  <a:lnTo>
                    <a:pt x="199999" y="1823250"/>
                  </a:lnTo>
                  <a:lnTo>
                    <a:pt x="208064" y="1821561"/>
                  </a:lnTo>
                  <a:lnTo>
                    <a:pt x="227749" y="1824037"/>
                  </a:lnTo>
                  <a:lnTo>
                    <a:pt x="248780" y="1825739"/>
                  </a:lnTo>
                  <a:lnTo>
                    <a:pt x="268693" y="1829803"/>
                  </a:lnTo>
                  <a:lnTo>
                    <a:pt x="285026" y="1839341"/>
                  </a:lnTo>
                  <a:lnTo>
                    <a:pt x="285026" y="1815706"/>
                  </a:lnTo>
                  <a:lnTo>
                    <a:pt x="280936" y="1813267"/>
                  </a:lnTo>
                  <a:lnTo>
                    <a:pt x="259867" y="1808962"/>
                  </a:lnTo>
                  <a:lnTo>
                    <a:pt x="250990" y="1807794"/>
                  </a:lnTo>
                  <a:lnTo>
                    <a:pt x="250990" y="0"/>
                  </a:lnTo>
                  <a:lnTo>
                    <a:pt x="234226" y="0"/>
                  </a:lnTo>
                  <a:lnTo>
                    <a:pt x="234226" y="1805406"/>
                  </a:lnTo>
                  <a:lnTo>
                    <a:pt x="218948" y="1802917"/>
                  </a:lnTo>
                  <a:lnTo>
                    <a:pt x="197180" y="1806143"/>
                  </a:lnTo>
                  <a:lnTo>
                    <a:pt x="182448" y="1817547"/>
                  </a:lnTo>
                  <a:lnTo>
                    <a:pt x="182537" y="1838706"/>
                  </a:lnTo>
                  <a:lnTo>
                    <a:pt x="154254" y="1840534"/>
                  </a:lnTo>
                  <a:lnTo>
                    <a:pt x="143217" y="1845233"/>
                  </a:lnTo>
                  <a:lnTo>
                    <a:pt x="143319" y="1859559"/>
                  </a:lnTo>
                  <a:lnTo>
                    <a:pt x="142074" y="1890674"/>
                  </a:lnTo>
                  <a:lnTo>
                    <a:pt x="138849" y="1991360"/>
                  </a:lnTo>
                  <a:lnTo>
                    <a:pt x="99225" y="2013800"/>
                  </a:lnTo>
                  <a:lnTo>
                    <a:pt x="66001" y="2042769"/>
                  </a:lnTo>
                  <a:lnTo>
                    <a:pt x="39319" y="2077046"/>
                  </a:lnTo>
                  <a:lnTo>
                    <a:pt x="19342" y="2115426"/>
                  </a:lnTo>
                  <a:lnTo>
                    <a:pt x="6184" y="2156701"/>
                  </a:lnTo>
                  <a:lnTo>
                    <a:pt x="0" y="2199652"/>
                  </a:lnTo>
                  <a:lnTo>
                    <a:pt x="927" y="2243086"/>
                  </a:lnTo>
                  <a:lnTo>
                    <a:pt x="9105" y="2285784"/>
                  </a:lnTo>
                  <a:lnTo>
                    <a:pt x="24701" y="2326551"/>
                  </a:lnTo>
                  <a:lnTo>
                    <a:pt x="47828" y="2364143"/>
                  </a:lnTo>
                  <a:lnTo>
                    <a:pt x="78651" y="2397379"/>
                  </a:lnTo>
                  <a:lnTo>
                    <a:pt x="113550" y="2424265"/>
                  </a:lnTo>
                  <a:lnTo>
                    <a:pt x="150660" y="2443302"/>
                  </a:lnTo>
                  <a:lnTo>
                    <a:pt x="189204" y="2454935"/>
                  </a:lnTo>
                  <a:lnTo>
                    <a:pt x="228434" y="2459583"/>
                  </a:lnTo>
                  <a:lnTo>
                    <a:pt x="267576" y="2457691"/>
                  </a:lnTo>
                  <a:lnTo>
                    <a:pt x="305866" y="2449665"/>
                  </a:lnTo>
                  <a:lnTo>
                    <a:pt x="324243" y="2442781"/>
                  </a:lnTo>
                  <a:lnTo>
                    <a:pt x="342544" y="2435936"/>
                  </a:lnTo>
                  <a:lnTo>
                    <a:pt x="376859" y="2416937"/>
                  </a:lnTo>
                  <a:lnTo>
                    <a:pt x="408025" y="2393111"/>
                  </a:lnTo>
                  <a:lnTo>
                    <a:pt x="435305" y="2364854"/>
                  </a:lnTo>
                  <a:lnTo>
                    <a:pt x="457923" y="2332621"/>
                  </a:lnTo>
                  <a:lnTo>
                    <a:pt x="475119" y="2296820"/>
                  </a:lnTo>
                  <a:lnTo>
                    <a:pt x="486143" y="2257882"/>
                  </a:lnTo>
                  <a:lnTo>
                    <a:pt x="490207" y="2216251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582405" y="2237994"/>
              <a:ext cx="132715" cy="144780"/>
            </a:xfrm>
            <a:custGeom>
              <a:avLst/>
              <a:gdLst/>
              <a:ahLst/>
              <a:cxnLst/>
              <a:rect l="l" t="t" r="r" b="b"/>
              <a:pathLst>
                <a:path w="132715" h="144780">
                  <a:moveTo>
                    <a:pt x="32003" y="80772"/>
                  </a:moveTo>
                  <a:lnTo>
                    <a:pt x="52524" y="102846"/>
                  </a:lnTo>
                  <a:lnTo>
                    <a:pt x="76914" y="121253"/>
                  </a:lnTo>
                  <a:lnTo>
                    <a:pt x="103995" y="135421"/>
                  </a:lnTo>
                  <a:lnTo>
                    <a:pt x="132588" y="144780"/>
                  </a:lnTo>
                </a:path>
                <a:path w="132715" h="144780">
                  <a:moveTo>
                    <a:pt x="0" y="0"/>
                  </a:moveTo>
                  <a:lnTo>
                    <a:pt x="5334" y="9906"/>
                  </a:lnTo>
                  <a:lnTo>
                    <a:pt x="10668" y="19812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7812024" y="1345691"/>
              <a:ext cx="492759" cy="492759"/>
            </a:xfrm>
            <a:custGeom>
              <a:avLst/>
              <a:gdLst/>
              <a:ahLst/>
              <a:cxnLst/>
              <a:rect l="l" t="t" r="r" b="b"/>
              <a:pathLst>
                <a:path w="492759" h="492760">
                  <a:moveTo>
                    <a:pt x="492252" y="246126"/>
                  </a:moveTo>
                  <a:lnTo>
                    <a:pt x="487248" y="196545"/>
                  </a:lnTo>
                  <a:lnTo>
                    <a:pt x="472897" y="150342"/>
                  </a:lnTo>
                  <a:lnTo>
                    <a:pt x="450202" y="108534"/>
                  </a:lnTo>
                  <a:lnTo>
                    <a:pt x="420141" y="72110"/>
                  </a:lnTo>
                  <a:lnTo>
                    <a:pt x="383717" y="42049"/>
                  </a:lnTo>
                  <a:lnTo>
                    <a:pt x="341909" y="19354"/>
                  </a:lnTo>
                  <a:lnTo>
                    <a:pt x="295706" y="5003"/>
                  </a:lnTo>
                  <a:lnTo>
                    <a:pt x="246126" y="0"/>
                  </a:lnTo>
                  <a:lnTo>
                    <a:pt x="196532" y="5003"/>
                  </a:lnTo>
                  <a:lnTo>
                    <a:pt x="150329" y="19354"/>
                  </a:lnTo>
                  <a:lnTo>
                    <a:pt x="108521" y="42049"/>
                  </a:lnTo>
                  <a:lnTo>
                    <a:pt x="72097" y="72110"/>
                  </a:lnTo>
                  <a:lnTo>
                    <a:pt x="42037" y="108534"/>
                  </a:lnTo>
                  <a:lnTo>
                    <a:pt x="19342" y="150342"/>
                  </a:lnTo>
                  <a:lnTo>
                    <a:pt x="4991" y="196545"/>
                  </a:lnTo>
                  <a:lnTo>
                    <a:pt x="0" y="246126"/>
                  </a:lnTo>
                  <a:lnTo>
                    <a:pt x="4991" y="295719"/>
                  </a:lnTo>
                  <a:lnTo>
                    <a:pt x="19342" y="341922"/>
                  </a:lnTo>
                  <a:lnTo>
                    <a:pt x="42037" y="383730"/>
                  </a:lnTo>
                  <a:lnTo>
                    <a:pt x="72097" y="420154"/>
                  </a:lnTo>
                  <a:lnTo>
                    <a:pt x="108521" y="450215"/>
                  </a:lnTo>
                  <a:lnTo>
                    <a:pt x="150329" y="472909"/>
                  </a:lnTo>
                  <a:lnTo>
                    <a:pt x="196532" y="487260"/>
                  </a:lnTo>
                  <a:lnTo>
                    <a:pt x="246126" y="492264"/>
                  </a:lnTo>
                  <a:lnTo>
                    <a:pt x="295706" y="487260"/>
                  </a:lnTo>
                  <a:lnTo>
                    <a:pt x="341909" y="472909"/>
                  </a:lnTo>
                  <a:lnTo>
                    <a:pt x="383717" y="450215"/>
                  </a:lnTo>
                  <a:lnTo>
                    <a:pt x="420141" y="420154"/>
                  </a:lnTo>
                  <a:lnTo>
                    <a:pt x="450202" y="383730"/>
                  </a:lnTo>
                  <a:lnTo>
                    <a:pt x="472897" y="341922"/>
                  </a:lnTo>
                  <a:lnTo>
                    <a:pt x="487248" y="295719"/>
                  </a:lnTo>
                  <a:lnTo>
                    <a:pt x="492252" y="246126"/>
                  </a:lnTo>
                  <a:close/>
                </a:path>
              </a:pathLst>
            </a:custGeom>
            <a:solidFill>
              <a:srgbClr val="FF8800">
                <a:alpha val="823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7987274" y="1353391"/>
              <a:ext cx="153143" cy="34739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7980172" y="0"/>
              <a:ext cx="170815" cy="1708150"/>
            </a:xfrm>
            <a:custGeom>
              <a:avLst/>
              <a:gdLst/>
              <a:ahLst/>
              <a:cxnLst/>
              <a:rect l="l" t="t" r="r" b="b"/>
              <a:pathLst>
                <a:path w="170815" h="1708150">
                  <a:moveTo>
                    <a:pt x="170192" y="1586522"/>
                  </a:moveTo>
                  <a:lnTo>
                    <a:pt x="167297" y="1553121"/>
                  </a:lnTo>
                  <a:lnTo>
                    <a:pt x="158762" y="1516075"/>
                  </a:lnTo>
                  <a:lnTo>
                    <a:pt x="152844" y="1499946"/>
                  </a:lnTo>
                  <a:lnTo>
                    <a:pt x="152844" y="1574228"/>
                  </a:lnTo>
                  <a:lnTo>
                    <a:pt x="147383" y="1621891"/>
                  </a:lnTo>
                  <a:lnTo>
                    <a:pt x="127762" y="1665351"/>
                  </a:lnTo>
                  <a:lnTo>
                    <a:pt x="128016" y="1665351"/>
                  </a:lnTo>
                  <a:lnTo>
                    <a:pt x="95897" y="1687512"/>
                  </a:lnTo>
                  <a:lnTo>
                    <a:pt x="48983" y="1676882"/>
                  </a:lnTo>
                  <a:lnTo>
                    <a:pt x="24003" y="1618678"/>
                  </a:lnTo>
                  <a:lnTo>
                    <a:pt x="19354" y="1581912"/>
                  </a:lnTo>
                  <a:lnTo>
                    <a:pt x="19469" y="1553121"/>
                  </a:lnTo>
                  <a:lnTo>
                    <a:pt x="19532" y="1543697"/>
                  </a:lnTo>
                  <a:lnTo>
                    <a:pt x="24549" y="1509534"/>
                  </a:lnTo>
                  <a:lnTo>
                    <a:pt x="34163" y="1482725"/>
                  </a:lnTo>
                  <a:lnTo>
                    <a:pt x="41529" y="1483233"/>
                  </a:lnTo>
                  <a:lnTo>
                    <a:pt x="56642" y="1483741"/>
                  </a:lnTo>
                  <a:lnTo>
                    <a:pt x="54533" y="1512112"/>
                  </a:lnTo>
                  <a:lnTo>
                    <a:pt x="47371" y="1556562"/>
                  </a:lnTo>
                  <a:lnTo>
                    <a:pt x="45529" y="1592999"/>
                  </a:lnTo>
                  <a:lnTo>
                    <a:pt x="59436" y="1597279"/>
                  </a:lnTo>
                  <a:lnTo>
                    <a:pt x="63246" y="1591564"/>
                  </a:lnTo>
                  <a:lnTo>
                    <a:pt x="68834" y="1581912"/>
                  </a:lnTo>
                  <a:lnTo>
                    <a:pt x="76708" y="1581912"/>
                  </a:lnTo>
                  <a:lnTo>
                    <a:pt x="83400" y="1583778"/>
                  </a:lnTo>
                  <a:lnTo>
                    <a:pt x="88925" y="1588389"/>
                  </a:lnTo>
                  <a:lnTo>
                    <a:pt x="93459" y="1594345"/>
                  </a:lnTo>
                  <a:lnTo>
                    <a:pt x="97155" y="1600200"/>
                  </a:lnTo>
                  <a:lnTo>
                    <a:pt x="111353" y="1594637"/>
                  </a:lnTo>
                  <a:lnTo>
                    <a:pt x="110807" y="1581912"/>
                  </a:lnTo>
                  <a:lnTo>
                    <a:pt x="110159" y="1566799"/>
                  </a:lnTo>
                  <a:lnTo>
                    <a:pt x="110121" y="1566037"/>
                  </a:lnTo>
                  <a:lnTo>
                    <a:pt x="109766" y="1557832"/>
                  </a:lnTo>
                  <a:lnTo>
                    <a:pt x="103492" y="1513103"/>
                  </a:lnTo>
                  <a:lnTo>
                    <a:pt x="103619" y="1483995"/>
                  </a:lnTo>
                  <a:lnTo>
                    <a:pt x="103632" y="1483741"/>
                  </a:lnTo>
                  <a:lnTo>
                    <a:pt x="111252" y="1483741"/>
                  </a:lnTo>
                  <a:lnTo>
                    <a:pt x="118872" y="1483106"/>
                  </a:lnTo>
                  <a:lnTo>
                    <a:pt x="126492" y="1482725"/>
                  </a:lnTo>
                  <a:lnTo>
                    <a:pt x="145440" y="1526476"/>
                  </a:lnTo>
                  <a:lnTo>
                    <a:pt x="152844" y="1574228"/>
                  </a:lnTo>
                  <a:lnTo>
                    <a:pt x="152844" y="1499946"/>
                  </a:lnTo>
                  <a:lnTo>
                    <a:pt x="146532" y="1482725"/>
                  </a:lnTo>
                  <a:lnTo>
                    <a:pt x="143891" y="1475486"/>
                  </a:lnTo>
                  <a:lnTo>
                    <a:pt x="146646" y="1465262"/>
                  </a:lnTo>
                  <a:lnTo>
                    <a:pt x="147015" y="1463929"/>
                  </a:lnTo>
                  <a:lnTo>
                    <a:pt x="147612" y="1442085"/>
                  </a:lnTo>
                  <a:lnTo>
                    <a:pt x="147599" y="1436243"/>
                  </a:lnTo>
                  <a:lnTo>
                    <a:pt x="147370" y="1419847"/>
                  </a:lnTo>
                  <a:lnTo>
                    <a:pt x="147485" y="1391780"/>
                  </a:lnTo>
                  <a:lnTo>
                    <a:pt x="145605" y="1386840"/>
                  </a:lnTo>
                  <a:lnTo>
                    <a:pt x="143865" y="1382255"/>
                  </a:lnTo>
                  <a:lnTo>
                    <a:pt x="136423" y="1375956"/>
                  </a:lnTo>
                  <a:lnTo>
                    <a:pt x="129667" y="1375041"/>
                  </a:lnTo>
                  <a:lnTo>
                    <a:pt x="129667" y="1442085"/>
                  </a:lnTo>
                  <a:lnTo>
                    <a:pt x="129667" y="1463929"/>
                  </a:lnTo>
                  <a:lnTo>
                    <a:pt x="109918" y="1464843"/>
                  </a:lnTo>
                  <a:lnTo>
                    <a:pt x="90678" y="1465262"/>
                  </a:lnTo>
                  <a:lnTo>
                    <a:pt x="90678" y="1566037"/>
                  </a:lnTo>
                  <a:lnTo>
                    <a:pt x="84366" y="1563878"/>
                  </a:lnTo>
                  <a:lnTo>
                    <a:pt x="77812" y="1563281"/>
                  </a:lnTo>
                  <a:lnTo>
                    <a:pt x="71310" y="1564259"/>
                  </a:lnTo>
                  <a:lnTo>
                    <a:pt x="65151" y="1566799"/>
                  </a:lnTo>
                  <a:lnTo>
                    <a:pt x="67995" y="1545691"/>
                  </a:lnTo>
                  <a:lnTo>
                    <a:pt x="70396" y="1525206"/>
                  </a:lnTo>
                  <a:lnTo>
                    <a:pt x="72466" y="1504645"/>
                  </a:lnTo>
                  <a:lnTo>
                    <a:pt x="74168" y="1483995"/>
                  </a:lnTo>
                  <a:lnTo>
                    <a:pt x="85471" y="1483995"/>
                  </a:lnTo>
                  <a:lnTo>
                    <a:pt x="85280" y="1504810"/>
                  </a:lnTo>
                  <a:lnTo>
                    <a:pt x="86067" y="1525206"/>
                  </a:lnTo>
                  <a:lnTo>
                    <a:pt x="87858" y="1545691"/>
                  </a:lnTo>
                  <a:lnTo>
                    <a:pt x="90678" y="1566037"/>
                  </a:lnTo>
                  <a:lnTo>
                    <a:pt x="90678" y="1465262"/>
                  </a:lnTo>
                  <a:lnTo>
                    <a:pt x="90297" y="1465262"/>
                  </a:lnTo>
                  <a:lnTo>
                    <a:pt x="70764" y="1465224"/>
                  </a:lnTo>
                  <a:lnTo>
                    <a:pt x="51308" y="1464691"/>
                  </a:lnTo>
                  <a:lnTo>
                    <a:pt x="51689" y="1464691"/>
                  </a:lnTo>
                  <a:lnTo>
                    <a:pt x="95923" y="1451864"/>
                  </a:lnTo>
                  <a:lnTo>
                    <a:pt x="129667" y="1442085"/>
                  </a:lnTo>
                  <a:lnTo>
                    <a:pt x="129667" y="1375041"/>
                  </a:lnTo>
                  <a:lnTo>
                    <a:pt x="129413" y="1375016"/>
                  </a:lnTo>
                  <a:lnTo>
                    <a:pt x="129413" y="1423543"/>
                  </a:lnTo>
                  <a:lnTo>
                    <a:pt x="31496" y="1451864"/>
                  </a:lnTo>
                  <a:lnTo>
                    <a:pt x="31496" y="1436243"/>
                  </a:lnTo>
                  <a:lnTo>
                    <a:pt x="52539" y="1425778"/>
                  </a:lnTo>
                  <a:lnTo>
                    <a:pt x="70396" y="1416431"/>
                  </a:lnTo>
                  <a:lnTo>
                    <a:pt x="74066" y="1414513"/>
                  </a:lnTo>
                  <a:lnTo>
                    <a:pt x="95072" y="1402372"/>
                  </a:lnTo>
                  <a:lnTo>
                    <a:pt x="114554" y="1389253"/>
                  </a:lnTo>
                  <a:lnTo>
                    <a:pt x="119126" y="1390142"/>
                  </a:lnTo>
                  <a:lnTo>
                    <a:pt x="121031" y="1389253"/>
                  </a:lnTo>
                  <a:lnTo>
                    <a:pt x="124320" y="1387729"/>
                  </a:lnTo>
                  <a:lnTo>
                    <a:pt x="126238" y="1386840"/>
                  </a:lnTo>
                  <a:lnTo>
                    <a:pt x="128765" y="1390904"/>
                  </a:lnTo>
                  <a:lnTo>
                    <a:pt x="129070" y="1398460"/>
                  </a:lnTo>
                  <a:lnTo>
                    <a:pt x="129235" y="1406994"/>
                  </a:lnTo>
                  <a:lnTo>
                    <a:pt x="129413" y="1423543"/>
                  </a:lnTo>
                  <a:lnTo>
                    <a:pt x="129413" y="1375016"/>
                  </a:lnTo>
                  <a:lnTo>
                    <a:pt x="127889" y="1374800"/>
                  </a:lnTo>
                  <a:lnTo>
                    <a:pt x="126834" y="1374648"/>
                  </a:lnTo>
                  <a:lnTo>
                    <a:pt x="124968" y="1374394"/>
                  </a:lnTo>
                  <a:lnTo>
                    <a:pt x="115392" y="1358049"/>
                  </a:lnTo>
                  <a:lnTo>
                    <a:pt x="113538" y="1354886"/>
                  </a:lnTo>
                  <a:lnTo>
                    <a:pt x="113538" y="1374648"/>
                  </a:lnTo>
                  <a:lnTo>
                    <a:pt x="97269" y="1374368"/>
                  </a:lnTo>
                  <a:lnTo>
                    <a:pt x="92329" y="1374432"/>
                  </a:lnTo>
                  <a:lnTo>
                    <a:pt x="92329" y="1388364"/>
                  </a:lnTo>
                  <a:lnTo>
                    <a:pt x="78295" y="1395272"/>
                  </a:lnTo>
                  <a:lnTo>
                    <a:pt x="62166" y="1402740"/>
                  </a:lnTo>
                  <a:lnTo>
                    <a:pt x="31623" y="1416431"/>
                  </a:lnTo>
                  <a:lnTo>
                    <a:pt x="31699" y="1406994"/>
                  </a:lnTo>
                  <a:lnTo>
                    <a:pt x="31623" y="1387729"/>
                  </a:lnTo>
                  <a:lnTo>
                    <a:pt x="76530" y="1388059"/>
                  </a:lnTo>
                  <a:lnTo>
                    <a:pt x="92075" y="1388364"/>
                  </a:lnTo>
                  <a:lnTo>
                    <a:pt x="92329" y="1388364"/>
                  </a:lnTo>
                  <a:lnTo>
                    <a:pt x="92329" y="1374432"/>
                  </a:lnTo>
                  <a:lnTo>
                    <a:pt x="61341" y="1374800"/>
                  </a:lnTo>
                  <a:lnTo>
                    <a:pt x="45085" y="1374648"/>
                  </a:lnTo>
                  <a:lnTo>
                    <a:pt x="44831" y="1374140"/>
                  </a:lnTo>
                  <a:lnTo>
                    <a:pt x="45720" y="1370584"/>
                  </a:lnTo>
                  <a:lnTo>
                    <a:pt x="45974" y="1370203"/>
                  </a:lnTo>
                  <a:lnTo>
                    <a:pt x="46355" y="1370203"/>
                  </a:lnTo>
                  <a:lnTo>
                    <a:pt x="63271" y="1359217"/>
                  </a:lnTo>
                  <a:lnTo>
                    <a:pt x="86029" y="1358049"/>
                  </a:lnTo>
                  <a:lnTo>
                    <a:pt x="105752" y="1364068"/>
                  </a:lnTo>
                  <a:lnTo>
                    <a:pt x="113538" y="1374648"/>
                  </a:lnTo>
                  <a:lnTo>
                    <a:pt x="113538" y="1354886"/>
                  </a:lnTo>
                  <a:lnTo>
                    <a:pt x="113169" y="1354251"/>
                  </a:lnTo>
                  <a:lnTo>
                    <a:pt x="89408" y="1349222"/>
                  </a:lnTo>
                  <a:lnTo>
                    <a:pt x="89408" y="0"/>
                  </a:lnTo>
                  <a:lnTo>
                    <a:pt x="71120" y="0"/>
                  </a:lnTo>
                  <a:lnTo>
                    <a:pt x="71120" y="1348803"/>
                  </a:lnTo>
                  <a:lnTo>
                    <a:pt x="45732" y="1353197"/>
                  </a:lnTo>
                  <a:lnTo>
                    <a:pt x="30099" y="1371981"/>
                  </a:lnTo>
                  <a:lnTo>
                    <a:pt x="21259" y="1375321"/>
                  </a:lnTo>
                  <a:lnTo>
                    <a:pt x="15900" y="1382102"/>
                  </a:lnTo>
                  <a:lnTo>
                    <a:pt x="13449" y="1390904"/>
                  </a:lnTo>
                  <a:lnTo>
                    <a:pt x="13373" y="1402080"/>
                  </a:lnTo>
                  <a:lnTo>
                    <a:pt x="13754" y="1419847"/>
                  </a:lnTo>
                  <a:lnTo>
                    <a:pt x="12966" y="1436243"/>
                  </a:lnTo>
                  <a:lnTo>
                    <a:pt x="12877" y="1451864"/>
                  </a:lnTo>
                  <a:lnTo>
                    <a:pt x="12954" y="1459979"/>
                  </a:lnTo>
                  <a:lnTo>
                    <a:pt x="16891" y="1478153"/>
                  </a:lnTo>
                  <a:lnTo>
                    <a:pt x="16891" y="1478788"/>
                  </a:lnTo>
                  <a:lnTo>
                    <a:pt x="5524" y="1525892"/>
                  </a:lnTo>
                  <a:lnTo>
                    <a:pt x="114" y="1567294"/>
                  </a:lnTo>
                  <a:lnTo>
                    <a:pt x="0" y="1603121"/>
                  </a:lnTo>
                  <a:lnTo>
                    <a:pt x="4483" y="1633499"/>
                  </a:lnTo>
                  <a:lnTo>
                    <a:pt x="24485" y="1678355"/>
                  </a:lnTo>
                  <a:lnTo>
                    <a:pt x="54698" y="1702828"/>
                  </a:lnTo>
                  <a:lnTo>
                    <a:pt x="89623" y="1707883"/>
                  </a:lnTo>
                  <a:lnTo>
                    <a:pt x="107149" y="1703438"/>
                  </a:lnTo>
                  <a:lnTo>
                    <a:pt x="138925" y="1681162"/>
                  </a:lnTo>
                  <a:lnTo>
                    <a:pt x="161759" y="1641868"/>
                  </a:lnTo>
                  <a:lnTo>
                    <a:pt x="168122" y="1616138"/>
                  </a:lnTo>
                  <a:lnTo>
                    <a:pt x="170192" y="1586522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8029193" y="1628394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40" h="29210">
                  <a:moveTo>
                    <a:pt x="0" y="0"/>
                  </a:moveTo>
                  <a:lnTo>
                    <a:pt x="5911" y="8042"/>
                  </a:lnTo>
                  <a:lnTo>
                    <a:pt x="12525" y="15573"/>
                  </a:lnTo>
                  <a:lnTo>
                    <a:pt x="19734" y="22556"/>
                  </a:lnTo>
                  <a:lnTo>
                    <a:pt x="27431" y="28955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7184135" y="0"/>
            <a:ext cx="1644650" cy="4470400"/>
            <a:chOff x="7184135" y="0"/>
            <a:chExt cx="1644650" cy="4470400"/>
          </a:xfrm>
        </p:grpSpPr>
        <p:sp>
          <p:nvSpPr>
            <p:cNvPr id="37" name="object 37"/>
            <p:cNvSpPr/>
            <p:nvPr/>
          </p:nvSpPr>
          <p:spPr>
            <a:xfrm>
              <a:off x="8019288" y="3404615"/>
              <a:ext cx="809625" cy="1065530"/>
            </a:xfrm>
            <a:custGeom>
              <a:avLst/>
              <a:gdLst/>
              <a:ahLst/>
              <a:cxnLst/>
              <a:rect l="l" t="t" r="r" b="b"/>
              <a:pathLst>
                <a:path w="809625" h="1065529">
                  <a:moveTo>
                    <a:pt x="809244" y="532638"/>
                  </a:moveTo>
                  <a:lnTo>
                    <a:pt x="807148" y="478193"/>
                  </a:lnTo>
                  <a:lnTo>
                    <a:pt x="801014" y="425310"/>
                  </a:lnTo>
                  <a:lnTo>
                    <a:pt x="791044" y="374269"/>
                  </a:lnTo>
                  <a:lnTo>
                    <a:pt x="777443" y="325335"/>
                  </a:lnTo>
                  <a:lnTo>
                    <a:pt x="760412" y="278777"/>
                  </a:lnTo>
                  <a:lnTo>
                    <a:pt x="740143" y="234861"/>
                  </a:lnTo>
                  <a:lnTo>
                    <a:pt x="716864" y="193852"/>
                  </a:lnTo>
                  <a:lnTo>
                    <a:pt x="690740" y="156019"/>
                  </a:lnTo>
                  <a:lnTo>
                    <a:pt x="662012" y="121640"/>
                  </a:lnTo>
                  <a:lnTo>
                    <a:pt x="630872" y="90982"/>
                  </a:lnTo>
                  <a:lnTo>
                    <a:pt x="597509" y="64300"/>
                  </a:lnTo>
                  <a:lnTo>
                    <a:pt x="562140" y="41871"/>
                  </a:lnTo>
                  <a:lnTo>
                    <a:pt x="524954" y="23952"/>
                  </a:lnTo>
                  <a:lnTo>
                    <a:pt x="486181" y="10833"/>
                  </a:lnTo>
                  <a:lnTo>
                    <a:pt x="445998" y="2755"/>
                  </a:lnTo>
                  <a:lnTo>
                    <a:pt x="404622" y="0"/>
                  </a:lnTo>
                  <a:lnTo>
                    <a:pt x="363232" y="2755"/>
                  </a:lnTo>
                  <a:lnTo>
                    <a:pt x="323049" y="10833"/>
                  </a:lnTo>
                  <a:lnTo>
                    <a:pt x="284276" y="23952"/>
                  </a:lnTo>
                  <a:lnTo>
                    <a:pt x="247091" y="41871"/>
                  </a:lnTo>
                  <a:lnTo>
                    <a:pt x="211721" y="64300"/>
                  </a:lnTo>
                  <a:lnTo>
                    <a:pt x="178358" y="90982"/>
                  </a:lnTo>
                  <a:lnTo>
                    <a:pt x="147218" y="121640"/>
                  </a:lnTo>
                  <a:lnTo>
                    <a:pt x="118491" y="156032"/>
                  </a:lnTo>
                  <a:lnTo>
                    <a:pt x="92367" y="193852"/>
                  </a:lnTo>
                  <a:lnTo>
                    <a:pt x="69088" y="234861"/>
                  </a:lnTo>
                  <a:lnTo>
                    <a:pt x="48818" y="278777"/>
                  </a:lnTo>
                  <a:lnTo>
                    <a:pt x="31788" y="325335"/>
                  </a:lnTo>
                  <a:lnTo>
                    <a:pt x="18186" y="374269"/>
                  </a:lnTo>
                  <a:lnTo>
                    <a:pt x="8216" y="425310"/>
                  </a:lnTo>
                  <a:lnTo>
                    <a:pt x="2082" y="478193"/>
                  </a:lnTo>
                  <a:lnTo>
                    <a:pt x="0" y="532638"/>
                  </a:lnTo>
                  <a:lnTo>
                    <a:pt x="2082" y="587108"/>
                  </a:lnTo>
                  <a:lnTo>
                    <a:pt x="8216" y="639991"/>
                  </a:lnTo>
                  <a:lnTo>
                    <a:pt x="18186" y="691032"/>
                  </a:lnTo>
                  <a:lnTo>
                    <a:pt x="31788" y="739978"/>
                  </a:lnTo>
                  <a:lnTo>
                    <a:pt x="48818" y="786536"/>
                  </a:lnTo>
                  <a:lnTo>
                    <a:pt x="69088" y="830453"/>
                  </a:lnTo>
                  <a:lnTo>
                    <a:pt x="92367" y="871448"/>
                  </a:lnTo>
                  <a:lnTo>
                    <a:pt x="118491" y="909281"/>
                  </a:lnTo>
                  <a:lnTo>
                    <a:pt x="147218" y="943660"/>
                  </a:lnTo>
                  <a:lnTo>
                    <a:pt x="178358" y="974318"/>
                  </a:lnTo>
                  <a:lnTo>
                    <a:pt x="211721" y="1001001"/>
                  </a:lnTo>
                  <a:lnTo>
                    <a:pt x="247091" y="1023429"/>
                  </a:lnTo>
                  <a:lnTo>
                    <a:pt x="284276" y="1041336"/>
                  </a:lnTo>
                  <a:lnTo>
                    <a:pt x="323049" y="1054455"/>
                  </a:lnTo>
                  <a:lnTo>
                    <a:pt x="363232" y="1062532"/>
                  </a:lnTo>
                  <a:lnTo>
                    <a:pt x="404622" y="1065276"/>
                  </a:lnTo>
                  <a:lnTo>
                    <a:pt x="445998" y="1062532"/>
                  </a:lnTo>
                  <a:lnTo>
                    <a:pt x="486181" y="1054455"/>
                  </a:lnTo>
                  <a:lnTo>
                    <a:pt x="524954" y="1041336"/>
                  </a:lnTo>
                  <a:lnTo>
                    <a:pt x="562140" y="1023429"/>
                  </a:lnTo>
                  <a:lnTo>
                    <a:pt x="597509" y="1001001"/>
                  </a:lnTo>
                  <a:lnTo>
                    <a:pt x="630872" y="974318"/>
                  </a:lnTo>
                  <a:lnTo>
                    <a:pt x="662012" y="943660"/>
                  </a:lnTo>
                  <a:lnTo>
                    <a:pt x="690740" y="909281"/>
                  </a:lnTo>
                  <a:lnTo>
                    <a:pt x="716864" y="871448"/>
                  </a:lnTo>
                  <a:lnTo>
                    <a:pt x="740143" y="830453"/>
                  </a:lnTo>
                  <a:lnTo>
                    <a:pt x="760412" y="786536"/>
                  </a:lnTo>
                  <a:lnTo>
                    <a:pt x="777443" y="739978"/>
                  </a:lnTo>
                  <a:lnTo>
                    <a:pt x="791044" y="691032"/>
                  </a:lnTo>
                  <a:lnTo>
                    <a:pt x="801014" y="639991"/>
                  </a:lnTo>
                  <a:lnTo>
                    <a:pt x="807148" y="587108"/>
                  </a:lnTo>
                  <a:lnTo>
                    <a:pt x="809244" y="532638"/>
                  </a:lnTo>
                  <a:close/>
                </a:path>
              </a:pathLst>
            </a:custGeom>
            <a:solidFill>
              <a:srgbClr val="0FA2FF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8284563" y="3601420"/>
              <a:ext cx="267970" cy="657225"/>
            </a:xfrm>
            <a:custGeom>
              <a:avLst/>
              <a:gdLst/>
              <a:ahLst/>
              <a:cxnLst/>
              <a:rect l="l" t="t" r="r" b="b"/>
              <a:pathLst>
                <a:path w="267970" h="657225">
                  <a:moveTo>
                    <a:pt x="142510" y="0"/>
                  </a:moveTo>
                  <a:lnTo>
                    <a:pt x="93135" y="2729"/>
                  </a:lnTo>
                  <a:lnTo>
                    <a:pt x="32539" y="8047"/>
                  </a:lnTo>
                  <a:lnTo>
                    <a:pt x="7755" y="82137"/>
                  </a:lnTo>
                  <a:lnTo>
                    <a:pt x="5424" y="132181"/>
                  </a:lnTo>
                  <a:lnTo>
                    <a:pt x="6226" y="184379"/>
                  </a:lnTo>
                  <a:lnTo>
                    <a:pt x="7480" y="233846"/>
                  </a:lnTo>
                  <a:lnTo>
                    <a:pt x="6504" y="275699"/>
                  </a:lnTo>
                  <a:lnTo>
                    <a:pt x="7884" y="313940"/>
                  </a:lnTo>
                  <a:lnTo>
                    <a:pt x="6271" y="356158"/>
                  </a:lnTo>
                  <a:lnTo>
                    <a:pt x="3317" y="400785"/>
                  </a:lnTo>
                  <a:lnTo>
                    <a:pt x="675" y="446257"/>
                  </a:lnTo>
                  <a:lnTo>
                    <a:pt x="0" y="491006"/>
                  </a:lnTo>
                  <a:lnTo>
                    <a:pt x="2943" y="533467"/>
                  </a:lnTo>
                  <a:lnTo>
                    <a:pt x="11160" y="572074"/>
                  </a:lnTo>
                  <a:lnTo>
                    <a:pt x="50024" y="631461"/>
                  </a:lnTo>
                  <a:lnTo>
                    <a:pt x="83979" y="649108"/>
                  </a:lnTo>
                  <a:lnTo>
                    <a:pt x="129821" y="656636"/>
                  </a:lnTo>
                  <a:lnTo>
                    <a:pt x="175504" y="647788"/>
                  </a:lnTo>
                  <a:lnTo>
                    <a:pt x="210006" y="628840"/>
                  </a:lnTo>
                  <a:lnTo>
                    <a:pt x="251531" y="567131"/>
                  </a:lnTo>
                  <a:lnTo>
                    <a:pt x="261583" y="527612"/>
                  </a:lnTo>
                  <a:lnTo>
                    <a:pt x="266514" y="484478"/>
                  </a:lnTo>
                  <a:lnTo>
                    <a:pt x="267840" y="439351"/>
                  </a:lnTo>
                  <a:lnTo>
                    <a:pt x="267074" y="393852"/>
                  </a:lnTo>
                  <a:lnTo>
                    <a:pt x="265732" y="349603"/>
                  </a:lnTo>
                  <a:lnTo>
                    <a:pt x="265330" y="308224"/>
                  </a:lnTo>
                  <a:lnTo>
                    <a:pt x="267859" y="176698"/>
                  </a:lnTo>
                  <a:lnTo>
                    <a:pt x="267961" y="127111"/>
                  </a:lnTo>
                  <a:lnTo>
                    <a:pt x="265795" y="87138"/>
                  </a:lnTo>
                  <a:lnTo>
                    <a:pt x="250185" y="32519"/>
                  </a:lnTo>
                  <a:lnTo>
                    <a:pt x="212074" y="5815"/>
                  </a:lnTo>
                  <a:lnTo>
                    <a:pt x="181783" y="735"/>
                  </a:lnTo>
                  <a:lnTo>
                    <a:pt x="142510" y="0"/>
                  </a:lnTo>
                  <a:close/>
                </a:path>
              </a:pathLst>
            </a:custGeom>
            <a:solidFill>
              <a:srgbClr val="CFE1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8337803" y="3398313"/>
              <a:ext cx="164326" cy="20137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8278330" y="0"/>
              <a:ext cx="283845" cy="4264660"/>
            </a:xfrm>
            <a:custGeom>
              <a:avLst/>
              <a:gdLst/>
              <a:ahLst/>
              <a:cxnLst/>
              <a:rect l="l" t="t" r="r" b="b"/>
              <a:pathLst>
                <a:path w="283845" h="4264660">
                  <a:moveTo>
                    <a:pt x="283438" y="3765550"/>
                  </a:moveTo>
                  <a:lnTo>
                    <a:pt x="283375" y="3708781"/>
                  </a:lnTo>
                  <a:lnTo>
                    <a:pt x="281406" y="3674999"/>
                  </a:lnTo>
                  <a:lnTo>
                    <a:pt x="272097" y="3641890"/>
                  </a:lnTo>
                  <a:lnTo>
                    <a:pt x="266712" y="3633876"/>
                  </a:lnTo>
                  <a:lnTo>
                    <a:pt x="266712" y="3732923"/>
                  </a:lnTo>
                  <a:lnTo>
                    <a:pt x="265531" y="3779545"/>
                  </a:lnTo>
                  <a:lnTo>
                    <a:pt x="263359" y="3826230"/>
                  </a:lnTo>
                  <a:lnTo>
                    <a:pt x="263817" y="3872103"/>
                  </a:lnTo>
                  <a:lnTo>
                    <a:pt x="261467" y="3906609"/>
                  </a:lnTo>
                  <a:lnTo>
                    <a:pt x="261835" y="3946588"/>
                  </a:lnTo>
                  <a:lnTo>
                    <a:pt x="263410" y="3989590"/>
                  </a:lnTo>
                  <a:lnTo>
                    <a:pt x="264541" y="4028516"/>
                  </a:lnTo>
                  <a:lnTo>
                    <a:pt x="264299" y="4080929"/>
                  </a:lnTo>
                  <a:lnTo>
                    <a:pt x="260604" y="4124363"/>
                  </a:lnTo>
                  <a:lnTo>
                    <a:pt x="252158" y="4164063"/>
                  </a:lnTo>
                  <a:lnTo>
                    <a:pt x="215074" y="4224833"/>
                  </a:lnTo>
                  <a:lnTo>
                    <a:pt x="141135" y="4248480"/>
                  </a:lnTo>
                  <a:lnTo>
                    <a:pt x="95288" y="4243349"/>
                  </a:lnTo>
                  <a:lnTo>
                    <a:pt x="61264" y="4221467"/>
                  </a:lnTo>
                  <a:lnTo>
                    <a:pt x="37884" y="4187329"/>
                  </a:lnTo>
                  <a:lnTo>
                    <a:pt x="23977" y="4145432"/>
                  </a:lnTo>
                  <a:lnTo>
                    <a:pt x="18402" y="4100284"/>
                  </a:lnTo>
                  <a:lnTo>
                    <a:pt x="19862" y="4059504"/>
                  </a:lnTo>
                  <a:lnTo>
                    <a:pt x="19939" y="4052659"/>
                  </a:lnTo>
                  <a:lnTo>
                    <a:pt x="21145" y="4006786"/>
                  </a:lnTo>
                  <a:lnTo>
                    <a:pt x="22085" y="3957637"/>
                  </a:lnTo>
                  <a:lnTo>
                    <a:pt x="23571" y="3858120"/>
                  </a:lnTo>
                  <a:lnTo>
                    <a:pt x="24409" y="3808565"/>
                  </a:lnTo>
                  <a:lnTo>
                    <a:pt x="25514" y="3758869"/>
                  </a:lnTo>
                  <a:lnTo>
                    <a:pt x="27051" y="3708781"/>
                  </a:lnTo>
                  <a:lnTo>
                    <a:pt x="29121" y="3660140"/>
                  </a:lnTo>
                  <a:lnTo>
                    <a:pt x="40309" y="3623602"/>
                  </a:lnTo>
                  <a:lnTo>
                    <a:pt x="91122" y="3605530"/>
                  </a:lnTo>
                  <a:lnTo>
                    <a:pt x="125895" y="3606419"/>
                  </a:lnTo>
                  <a:lnTo>
                    <a:pt x="127012" y="3613416"/>
                  </a:lnTo>
                  <a:lnTo>
                    <a:pt x="127673" y="3620770"/>
                  </a:lnTo>
                  <a:lnTo>
                    <a:pt x="127673" y="3627882"/>
                  </a:lnTo>
                  <a:lnTo>
                    <a:pt x="96329" y="3657003"/>
                  </a:lnTo>
                  <a:lnTo>
                    <a:pt x="83489" y="3697643"/>
                  </a:lnTo>
                  <a:lnTo>
                    <a:pt x="92862" y="3736619"/>
                  </a:lnTo>
                  <a:lnTo>
                    <a:pt x="128181" y="3760724"/>
                  </a:lnTo>
                  <a:lnTo>
                    <a:pt x="128562" y="3831082"/>
                  </a:lnTo>
                  <a:lnTo>
                    <a:pt x="95097" y="3841445"/>
                  </a:lnTo>
                  <a:lnTo>
                    <a:pt x="74930" y="3864622"/>
                  </a:lnTo>
                  <a:lnTo>
                    <a:pt x="68135" y="3894074"/>
                  </a:lnTo>
                  <a:lnTo>
                    <a:pt x="74828" y="3923271"/>
                  </a:lnTo>
                  <a:lnTo>
                    <a:pt x="95110" y="3945699"/>
                  </a:lnTo>
                  <a:lnTo>
                    <a:pt x="129070" y="3954818"/>
                  </a:lnTo>
                  <a:lnTo>
                    <a:pt x="129451" y="4034675"/>
                  </a:lnTo>
                  <a:lnTo>
                    <a:pt x="98907" y="4052659"/>
                  </a:lnTo>
                  <a:lnTo>
                    <a:pt x="83083" y="4072178"/>
                  </a:lnTo>
                  <a:lnTo>
                    <a:pt x="79146" y="4091267"/>
                  </a:lnTo>
                  <a:lnTo>
                    <a:pt x="84277" y="4107929"/>
                  </a:lnTo>
                  <a:lnTo>
                    <a:pt x="95681" y="4120184"/>
                  </a:lnTo>
                  <a:lnTo>
                    <a:pt x="110528" y="4126065"/>
                  </a:lnTo>
                  <a:lnTo>
                    <a:pt x="126009" y="4123563"/>
                  </a:lnTo>
                  <a:lnTo>
                    <a:pt x="139306" y="4110698"/>
                  </a:lnTo>
                  <a:lnTo>
                    <a:pt x="140055" y="4108412"/>
                  </a:lnTo>
                  <a:lnTo>
                    <a:pt x="147027" y="4087279"/>
                  </a:lnTo>
                  <a:lnTo>
                    <a:pt x="129070" y="4087279"/>
                  </a:lnTo>
                  <a:lnTo>
                    <a:pt x="128892" y="4087279"/>
                  </a:lnTo>
                  <a:lnTo>
                    <a:pt x="116039" y="4108412"/>
                  </a:lnTo>
                  <a:lnTo>
                    <a:pt x="101549" y="4099725"/>
                  </a:lnTo>
                  <a:lnTo>
                    <a:pt x="100952" y="4076357"/>
                  </a:lnTo>
                  <a:lnTo>
                    <a:pt x="129705" y="4053560"/>
                  </a:lnTo>
                  <a:lnTo>
                    <a:pt x="129921" y="4059504"/>
                  </a:lnTo>
                  <a:lnTo>
                    <a:pt x="129933" y="4072178"/>
                  </a:lnTo>
                  <a:lnTo>
                    <a:pt x="129679" y="4078871"/>
                  </a:lnTo>
                  <a:lnTo>
                    <a:pt x="129070" y="4087215"/>
                  </a:lnTo>
                  <a:lnTo>
                    <a:pt x="147053" y="4087215"/>
                  </a:lnTo>
                  <a:lnTo>
                    <a:pt x="147612" y="4085501"/>
                  </a:lnTo>
                  <a:lnTo>
                    <a:pt x="148018" y="4053560"/>
                  </a:lnTo>
                  <a:lnTo>
                    <a:pt x="148120" y="4045978"/>
                  </a:lnTo>
                  <a:lnTo>
                    <a:pt x="182003" y="4028516"/>
                  </a:lnTo>
                  <a:lnTo>
                    <a:pt x="182956" y="4027157"/>
                  </a:lnTo>
                  <a:lnTo>
                    <a:pt x="200456" y="4002354"/>
                  </a:lnTo>
                  <a:lnTo>
                    <a:pt x="201866" y="3974185"/>
                  </a:lnTo>
                  <a:lnTo>
                    <a:pt x="189509" y="3957307"/>
                  </a:lnTo>
                  <a:lnTo>
                    <a:pt x="185305" y="3951579"/>
                  </a:lnTo>
                  <a:lnTo>
                    <a:pt x="185305" y="3989590"/>
                  </a:lnTo>
                  <a:lnTo>
                    <a:pt x="174929" y="4011180"/>
                  </a:lnTo>
                  <a:lnTo>
                    <a:pt x="147866" y="4027157"/>
                  </a:lnTo>
                  <a:lnTo>
                    <a:pt x="147751" y="4016438"/>
                  </a:lnTo>
                  <a:lnTo>
                    <a:pt x="147637" y="4002354"/>
                  </a:lnTo>
                  <a:lnTo>
                    <a:pt x="147561" y="3989590"/>
                  </a:lnTo>
                  <a:lnTo>
                    <a:pt x="147485" y="3957637"/>
                  </a:lnTo>
                  <a:lnTo>
                    <a:pt x="147231" y="3957307"/>
                  </a:lnTo>
                  <a:lnTo>
                    <a:pt x="176809" y="3969321"/>
                  </a:lnTo>
                  <a:lnTo>
                    <a:pt x="185305" y="3989590"/>
                  </a:lnTo>
                  <a:lnTo>
                    <a:pt x="185305" y="3951579"/>
                  </a:lnTo>
                  <a:lnTo>
                    <a:pt x="184658" y="3950690"/>
                  </a:lnTo>
                  <a:lnTo>
                    <a:pt x="147231" y="3938549"/>
                  </a:lnTo>
                  <a:lnTo>
                    <a:pt x="147218" y="3935996"/>
                  </a:lnTo>
                  <a:lnTo>
                    <a:pt x="146862" y="3849624"/>
                  </a:lnTo>
                  <a:lnTo>
                    <a:pt x="146850" y="3846449"/>
                  </a:lnTo>
                  <a:lnTo>
                    <a:pt x="183464" y="3833114"/>
                  </a:lnTo>
                  <a:lnTo>
                    <a:pt x="187528" y="3827907"/>
                  </a:lnTo>
                  <a:lnTo>
                    <a:pt x="201726" y="3809746"/>
                  </a:lnTo>
                  <a:lnTo>
                    <a:pt x="201637" y="3782987"/>
                  </a:lnTo>
                  <a:lnTo>
                    <a:pt x="187921" y="3765550"/>
                  </a:lnTo>
                  <a:lnTo>
                    <a:pt x="185483" y="3762464"/>
                  </a:lnTo>
                  <a:lnTo>
                    <a:pt x="185483" y="3797541"/>
                  </a:lnTo>
                  <a:lnTo>
                    <a:pt x="176199" y="3816400"/>
                  </a:lnTo>
                  <a:lnTo>
                    <a:pt x="146342" y="3827907"/>
                  </a:lnTo>
                  <a:lnTo>
                    <a:pt x="146342" y="3765550"/>
                  </a:lnTo>
                  <a:lnTo>
                    <a:pt x="175196" y="3778288"/>
                  </a:lnTo>
                  <a:lnTo>
                    <a:pt x="185483" y="3797541"/>
                  </a:lnTo>
                  <a:lnTo>
                    <a:pt x="185483" y="3762464"/>
                  </a:lnTo>
                  <a:lnTo>
                    <a:pt x="183172" y="3759517"/>
                  </a:lnTo>
                  <a:lnTo>
                    <a:pt x="146342" y="3745992"/>
                  </a:lnTo>
                  <a:lnTo>
                    <a:pt x="146329" y="3740277"/>
                  </a:lnTo>
                  <a:lnTo>
                    <a:pt x="146215" y="3674999"/>
                  </a:lnTo>
                  <a:lnTo>
                    <a:pt x="145796" y="3625710"/>
                  </a:lnTo>
                  <a:lnTo>
                    <a:pt x="145072" y="3607943"/>
                  </a:lnTo>
                  <a:lnTo>
                    <a:pt x="193979" y="3609124"/>
                  </a:lnTo>
                  <a:lnTo>
                    <a:pt x="201371" y="3609162"/>
                  </a:lnTo>
                  <a:lnTo>
                    <a:pt x="204889" y="3608959"/>
                  </a:lnTo>
                  <a:lnTo>
                    <a:pt x="219468" y="3611232"/>
                  </a:lnTo>
                  <a:lnTo>
                    <a:pt x="251625" y="3643376"/>
                  </a:lnTo>
                  <a:lnTo>
                    <a:pt x="263283" y="3687254"/>
                  </a:lnTo>
                  <a:lnTo>
                    <a:pt x="266712" y="3732923"/>
                  </a:lnTo>
                  <a:lnTo>
                    <a:pt x="266712" y="3633876"/>
                  </a:lnTo>
                  <a:lnTo>
                    <a:pt x="253682" y="3614458"/>
                  </a:lnTo>
                  <a:lnTo>
                    <a:pt x="244132" y="3608959"/>
                  </a:lnTo>
                  <a:lnTo>
                    <a:pt x="242354" y="3607943"/>
                  </a:lnTo>
                  <a:lnTo>
                    <a:pt x="238150" y="3605530"/>
                  </a:lnTo>
                  <a:lnTo>
                    <a:pt x="224447" y="3597656"/>
                  </a:lnTo>
                  <a:lnTo>
                    <a:pt x="224828" y="3589909"/>
                  </a:lnTo>
                  <a:lnTo>
                    <a:pt x="226517" y="3555568"/>
                  </a:lnTo>
                  <a:lnTo>
                    <a:pt x="227368" y="3545840"/>
                  </a:lnTo>
                  <a:lnTo>
                    <a:pt x="231508" y="3498316"/>
                  </a:lnTo>
                  <a:lnTo>
                    <a:pt x="230644" y="3486531"/>
                  </a:lnTo>
                  <a:lnTo>
                    <a:pt x="227850" y="3448253"/>
                  </a:lnTo>
                  <a:lnTo>
                    <a:pt x="224663" y="3445510"/>
                  </a:lnTo>
                  <a:lnTo>
                    <a:pt x="213271" y="3435718"/>
                  </a:lnTo>
                  <a:lnTo>
                    <a:pt x="213271" y="3466973"/>
                  </a:lnTo>
                  <a:lnTo>
                    <a:pt x="211874" y="3467366"/>
                  </a:lnTo>
                  <a:lnTo>
                    <a:pt x="211874" y="3486531"/>
                  </a:lnTo>
                  <a:lnTo>
                    <a:pt x="210096" y="3527298"/>
                  </a:lnTo>
                  <a:lnTo>
                    <a:pt x="208953" y="3527526"/>
                  </a:lnTo>
                  <a:lnTo>
                    <a:pt x="208953" y="3545840"/>
                  </a:lnTo>
                  <a:lnTo>
                    <a:pt x="207048" y="3589909"/>
                  </a:lnTo>
                  <a:lnTo>
                    <a:pt x="128943" y="3589045"/>
                  </a:lnTo>
                  <a:lnTo>
                    <a:pt x="128943" y="3935996"/>
                  </a:lnTo>
                  <a:lnTo>
                    <a:pt x="96799" y="3921937"/>
                  </a:lnTo>
                  <a:lnTo>
                    <a:pt x="85788" y="3892753"/>
                  </a:lnTo>
                  <a:lnTo>
                    <a:pt x="96253" y="3863606"/>
                  </a:lnTo>
                  <a:lnTo>
                    <a:pt x="128562" y="3849624"/>
                  </a:lnTo>
                  <a:lnTo>
                    <a:pt x="128943" y="3935996"/>
                  </a:lnTo>
                  <a:lnTo>
                    <a:pt x="128943" y="3589045"/>
                  </a:lnTo>
                  <a:lnTo>
                    <a:pt x="128308" y="3589045"/>
                  </a:lnTo>
                  <a:lnTo>
                    <a:pt x="128308" y="3740277"/>
                  </a:lnTo>
                  <a:lnTo>
                    <a:pt x="128054" y="3740023"/>
                  </a:lnTo>
                  <a:lnTo>
                    <a:pt x="106591" y="3722217"/>
                  </a:lnTo>
                  <a:lnTo>
                    <a:pt x="100901" y="3696055"/>
                  </a:lnTo>
                  <a:lnTo>
                    <a:pt x="108686" y="3668979"/>
                  </a:lnTo>
                  <a:lnTo>
                    <a:pt x="127673" y="3648456"/>
                  </a:lnTo>
                  <a:lnTo>
                    <a:pt x="128028" y="3693630"/>
                  </a:lnTo>
                  <a:lnTo>
                    <a:pt x="128181" y="3717404"/>
                  </a:lnTo>
                  <a:lnTo>
                    <a:pt x="128308" y="3740277"/>
                  </a:lnTo>
                  <a:lnTo>
                    <a:pt x="128308" y="3589045"/>
                  </a:lnTo>
                  <a:lnTo>
                    <a:pt x="69507" y="3588385"/>
                  </a:lnTo>
                  <a:lnTo>
                    <a:pt x="70396" y="3583178"/>
                  </a:lnTo>
                  <a:lnTo>
                    <a:pt x="71158" y="3577971"/>
                  </a:lnTo>
                  <a:lnTo>
                    <a:pt x="71539" y="3572510"/>
                  </a:lnTo>
                  <a:lnTo>
                    <a:pt x="71412" y="3572383"/>
                  </a:lnTo>
                  <a:lnTo>
                    <a:pt x="169456" y="3553460"/>
                  </a:lnTo>
                  <a:lnTo>
                    <a:pt x="208953" y="3545840"/>
                  </a:lnTo>
                  <a:lnTo>
                    <a:pt x="208953" y="3527526"/>
                  </a:lnTo>
                  <a:lnTo>
                    <a:pt x="73825" y="3553460"/>
                  </a:lnTo>
                  <a:lnTo>
                    <a:pt x="74460" y="3545840"/>
                  </a:lnTo>
                  <a:lnTo>
                    <a:pt x="75653" y="3530714"/>
                  </a:lnTo>
                  <a:lnTo>
                    <a:pt x="76238" y="3523107"/>
                  </a:lnTo>
                  <a:lnTo>
                    <a:pt x="76111" y="3522980"/>
                  </a:lnTo>
                  <a:lnTo>
                    <a:pt x="146583" y="3504057"/>
                  </a:lnTo>
                  <a:lnTo>
                    <a:pt x="211874" y="3486531"/>
                  </a:lnTo>
                  <a:lnTo>
                    <a:pt x="211874" y="3467366"/>
                  </a:lnTo>
                  <a:lnTo>
                    <a:pt x="77762" y="3504057"/>
                  </a:lnTo>
                  <a:lnTo>
                    <a:pt x="78181" y="3489972"/>
                  </a:lnTo>
                  <a:lnTo>
                    <a:pt x="78498" y="3475888"/>
                  </a:lnTo>
                  <a:lnTo>
                    <a:pt x="78625" y="3466973"/>
                  </a:lnTo>
                  <a:lnTo>
                    <a:pt x="78740" y="3453866"/>
                  </a:lnTo>
                  <a:lnTo>
                    <a:pt x="78651" y="3447669"/>
                  </a:lnTo>
                  <a:lnTo>
                    <a:pt x="180505" y="3446399"/>
                  </a:lnTo>
                  <a:lnTo>
                    <a:pt x="192925" y="3445510"/>
                  </a:lnTo>
                  <a:lnTo>
                    <a:pt x="204546" y="3447351"/>
                  </a:lnTo>
                  <a:lnTo>
                    <a:pt x="212344" y="3453866"/>
                  </a:lnTo>
                  <a:lnTo>
                    <a:pt x="213271" y="3466973"/>
                  </a:lnTo>
                  <a:lnTo>
                    <a:pt x="213271" y="3435718"/>
                  </a:lnTo>
                  <a:lnTo>
                    <a:pt x="205905" y="3429381"/>
                  </a:lnTo>
                  <a:lnTo>
                    <a:pt x="204000" y="3427730"/>
                  </a:lnTo>
                  <a:lnTo>
                    <a:pt x="189839" y="3408743"/>
                  </a:lnTo>
                  <a:lnTo>
                    <a:pt x="184696" y="3401860"/>
                  </a:lnTo>
                  <a:lnTo>
                    <a:pt x="184696" y="3427603"/>
                  </a:lnTo>
                  <a:lnTo>
                    <a:pt x="135877" y="3428987"/>
                  </a:lnTo>
                  <a:lnTo>
                    <a:pt x="114769" y="3429381"/>
                  </a:lnTo>
                  <a:lnTo>
                    <a:pt x="105829" y="3428746"/>
                  </a:lnTo>
                  <a:lnTo>
                    <a:pt x="105702" y="3428746"/>
                  </a:lnTo>
                  <a:lnTo>
                    <a:pt x="118859" y="3412502"/>
                  </a:lnTo>
                  <a:lnTo>
                    <a:pt x="144526" y="3408743"/>
                  </a:lnTo>
                  <a:lnTo>
                    <a:pt x="170522" y="3414712"/>
                  </a:lnTo>
                  <a:lnTo>
                    <a:pt x="184696" y="3427603"/>
                  </a:lnTo>
                  <a:lnTo>
                    <a:pt x="184696" y="3401860"/>
                  </a:lnTo>
                  <a:lnTo>
                    <a:pt x="182994" y="3399574"/>
                  </a:lnTo>
                  <a:lnTo>
                    <a:pt x="152438" y="3391700"/>
                  </a:lnTo>
                  <a:lnTo>
                    <a:pt x="152438" y="0"/>
                  </a:lnTo>
                  <a:lnTo>
                    <a:pt x="134150" y="0"/>
                  </a:lnTo>
                  <a:lnTo>
                    <a:pt x="134150" y="3391649"/>
                  </a:lnTo>
                  <a:lnTo>
                    <a:pt x="105600" y="3398621"/>
                  </a:lnTo>
                  <a:lnTo>
                    <a:pt x="89827" y="3428746"/>
                  </a:lnTo>
                  <a:lnTo>
                    <a:pt x="80416" y="3428314"/>
                  </a:lnTo>
                  <a:lnTo>
                    <a:pt x="71259" y="3430016"/>
                  </a:lnTo>
                  <a:lnTo>
                    <a:pt x="64084" y="3435540"/>
                  </a:lnTo>
                  <a:lnTo>
                    <a:pt x="60617" y="3446526"/>
                  </a:lnTo>
                  <a:lnTo>
                    <a:pt x="58623" y="3483229"/>
                  </a:lnTo>
                  <a:lnTo>
                    <a:pt x="56946" y="3519919"/>
                  </a:lnTo>
                  <a:lnTo>
                    <a:pt x="54800" y="3556495"/>
                  </a:lnTo>
                  <a:lnTo>
                    <a:pt x="51473" y="3592830"/>
                  </a:lnTo>
                  <a:lnTo>
                    <a:pt x="26962" y="3613416"/>
                  </a:lnTo>
                  <a:lnTo>
                    <a:pt x="12623" y="3648595"/>
                  </a:lnTo>
                  <a:lnTo>
                    <a:pt x="5930" y="3693630"/>
                  </a:lnTo>
                  <a:lnTo>
                    <a:pt x="4521" y="3740023"/>
                  </a:lnTo>
                  <a:lnTo>
                    <a:pt x="4457" y="3745992"/>
                  </a:lnTo>
                  <a:lnTo>
                    <a:pt x="5511" y="3794214"/>
                  </a:lnTo>
                  <a:lnTo>
                    <a:pt x="6756" y="3840289"/>
                  </a:lnTo>
                  <a:lnTo>
                    <a:pt x="5778" y="3872103"/>
                  </a:lnTo>
                  <a:lnTo>
                    <a:pt x="5740" y="3892753"/>
                  </a:lnTo>
                  <a:lnTo>
                    <a:pt x="5969" y="3923271"/>
                  </a:lnTo>
                  <a:lnTo>
                    <a:pt x="3975" y="3969677"/>
                  </a:lnTo>
                  <a:lnTo>
                    <a:pt x="1397" y="4016438"/>
                  </a:lnTo>
                  <a:lnTo>
                    <a:pt x="0" y="4063073"/>
                  </a:lnTo>
                  <a:lnTo>
                    <a:pt x="1562" y="4109237"/>
                  </a:lnTo>
                  <a:lnTo>
                    <a:pt x="7835" y="4154589"/>
                  </a:lnTo>
                  <a:lnTo>
                    <a:pt x="20612" y="4198747"/>
                  </a:lnTo>
                  <a:lnTo>
                    <a:pt x="61188" y="4246677"/>
                  </a:lnTo>
                  <a:lnTo>
                    <a:pt x="136055" y="4264101"/>
                  </a:lnTo>
                  <a:lnTo>
                    <a:pt x="184734" y="4258284"/>
                  </a:lnTo>
                  <a:lnTo>
                    <a:pt x="204762" y="4248480"/>
                  </a:lnTo>
                  <a:lnTo>
                    <a:pt x="221983" y="4240073"/>
                  </a:lnTo>
                  <a:lnTo>
                    <a:pt x="249059" y="4212221"/>
                  </a:lnTo>
                  <a:lnTo>
                    <a:pt x="267208" y="4177487"/>
                  </a:lnTo>
                  <a:lnTo>
                    <a:pt x="277685" y="4138625"/>
                  </a:lnTo>
                  <a:lnTo>
                    <a:pt x="281724" y="4098379"/>
                  </a:lnTo>
                  <a:lnTo>
                    <a:pt x="280682" y="4063073"/>
                  </a:lnTo>
                  <a:lnTo>
                    <a:pt x="280708" y="4045978"/>
                  </a:lnTo>
                  <a:lnTo>
                    <a:pt x="281165" y="4002354"/>
                  </a:lnTo>
                  <a:lnTo>
                    <a:pt x="282867" y="3858120"/>
                  </a:lnTo>
                  <a:lnTo>
                    <a:pt x="283210" y="3816400"/>
                  </a:lnTo>
                  <a:lnTo>
                    <a:pt x="283324" y="3794214"/>
                  </a:lnTo>
                  <a:lnTo>
                    <a:pt x="283438" y="3765550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8323325" y="3987546"/>
              <a:ext cx="78105" cy="227329"/>
            </a:xfrm>
            <a:custGeom>
              <a:avLst/>
              <a:gdLst/>
              <a:ahLst/>
              <a:cxnLst/>
              <a:rect l="l" t="t" r="r" b="b"/>
              <a:pathLst>
                <a:path w="78104" h="227329">
                  <a:moveTo>
                    <a:pt x="0" y="88391"/>
                  </a:moveTo>
                  <a:lnTo>
                    <a:pt x="9233" y="129278"/>
                  </a:lnTo>
                  <a:lnTo>
                    <a:pt x="23955" y="169897"/>
                  </a:lnTo>
                  <a:lnTo>
                    <a:pt x="46130" y="204435"/>
                  </a:lnTo>
                  <a:lnTo>
                    <a:pt x="77724" y="227075"/>
                  </a:lnTo>
                </a:path>
                <a:path w="78104" h="227329">
                  <a:moveTo>
                    <a:pt x="0" y="0"/>
                  </a:moveTo>
                  <a:lnTo>
                    <a:pt x="762" y="11429"/>
                  </a:lnTo>
                  <a:lnTo>
                    <a:pt x="1524" y="22859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7184136" y="2919983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4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17EBFF">
                <a:alpha val="941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7406661" y="2903220"/>
              <a:ext cx="525145" cy="515620"/>
            </a:xfrm>
            <a:custGeom>
              <a:avLst/>
              <a:gdLst/>
              <a:ahLst/>
              <a:cxnLst/>
              <a:rect l="l" t="t" r="r" b="b"/>
              <a:pathLst>
                <a:path w="525145" h="515620">
                  <a:moveTo>
                    <a:pt x="268710" y="0"/>
                  </a:moveTo>
                  <a:lnTo>
                    <a:pt x="229147" y="6232"/>
                  </a:lnTo>
                  <a:lnTo>
                    <a:pt x="183953" y="17668"/>
                  </a:lnTo>
                  <a:lnTo>
                    <a:pt x="146498" y="37986"/>
                  </a:lnTo>
                  <a:lnTo>
                    <a:pt x="130153" y="70866"/>
                  </a:lnTo>
                  <a:lnTo>
                    <a:pt x="138760" y="102046"/>
                  </a:lnTo>
                  <a:lnTo>
                    <a:pt x="133893" y="136891"/>
                  </a:lnTo>
                  <a:lnTo>
                    <a:pt x="119047" y="174606"/>
                  </a:lnTo>
                  <a:lnTo>
                    <a:pt x="97720" y="214397"/>
                  </a:lnTo>
                  <a:lnTo>
                    <a:pt x="73408" y="255469"/>
                  </a:lnTo>
                  <a:lnTo>
                    <a:pt x="49606" y="297029"/>
                  </a:lnTo>
                  <a:lnTo>
                    <a:pt x="29813" y="338281"/>
                  </a:lnTo>
                  <a:lnTo>
                    <a:pt x="17523" y="378432"/>
                  </a:lnTo>
                  <a:lnTo>
                    <a:pt x="16234" y="416687"/>
                  </a:lnTo>
                  <a:lnTo>
                    <a:pt x="8092" y="430655"/>
                  </a:lnTo>
                  <a:lnTo>
                    <a:pt x="2248" y="449945"/>
                  </a:lnTo>
                  <a:lnTo>
                    <a:pt x="0" y="471783"/>
                  </a:lnTo>
                  <a:lnTo>
                    <a:pt x="2645" y="493394"/>
                  </a:lnTo>
                  <a:lnTo>
                    <a:pt x="49118" y="501335"/>
                  </a:lnTo>
                  <a:lnTo>
                    <a:pt x="95840" y="507476"/>
                  </a:lnTo>
                  <a:lnTo>
                    <a:pt x="142758" y="511820"/>
                  </a:lnTo>
                  <a:lnTo>
                    <a:pt x="189816" y="514365"/>
                  </a:lnTo>
                  <a:lnTo>
                    <a:pt x="236960" y="515112"/>
                  </a:lnTo>
                  <a:lnTo>
                    <a:pt x="285256" y="514380"/>
                  </a:lnTo>
                  <a:lnTo>
                    <a:pt x="333470" y="512054"/>
                  </a:lnTo>
                  <a:lnTo>
                    <a:pt x="381565" y="508126"/>
                  </a:lnTo>
                  <a:lnTo>
                    <a:pt x="429501" y="502590"/>
                  </a:lnTo>
                  <a:lnTo>
                    <a:pt x="477240" y="495438"/>
                  </a:lnTo>
                  <a:lnTo>
                    <a:pt x="524742" y="486663"/>
                  </a:lnTo>
                  <a:lnTo>
                    <a:pt x="524288" y="445839"/>
                  </a:lnTo>
                  <a:lnTo>
                    <a:pt x="515319" y="404043"/>
                  </a:lnTo>
                  <a:lnTo>
                    <a:pt x="500028" y="361594"/>
                  </a:lnTo>
                  <a:lnTo>
                    <a:pt x="480605" y="318808"/>
                  </a:lnTo>
                  <a:lnTo>
                    <a:pt x="438130" y="233494"/>
                  </a:lnTo>
                  <a:lnTo>
                    <a:pt x="419461" y="191599"/>
                  </a:lnTo>
                  <a:lnTo>
                    <a:pt x="405427" y="150636"/>
                  </a:lnTo>
                  <a:lnTo>
                    <a:pt x="398218" y="110921"/>
                  </a:lnTo>
                  <a:lnTo>
                    <a:pt x="400028" y="72771"/>
                  </a:lnTo>
                  <a:lnTo>
                    <a:pt x="384403" y="36611"/>
                  </a:lnTo>
                  <a:lnTo>
                    <a:pt x="351514" y="15621"/>
                  </a:lnTo>
                  <a:lnTo>
                    <a:pt x="310052" y="5012"/>
                  </a:lnTo>
                  <a:lnTo>
                    <a:pt x="268710" y="0"/>
                  </a:lnTo>
                  <a:close/>
                </a:path>
              </a:pathLst>
            </a:custGeom>
            <a:solidFill>
              <a:srgbClr val="E2EA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7426451" y="3395471"/>
              <a:ext cx="504825" cy="220979"/>
            </a:xfrm>
            <a:custGeom>
              <a:avLst/>
              <a:gdLst/>
              <a:ahLst/>
              <a:cxnLst/>
              <a:rect l="l" t="t" r="r" b="b"/>
              <a:pathLst>
                <a:path w="504825" h="220979">
                  <a:moveTo>
                    <a:pt x="504444" y="0"/>
                  </a:moveTo>
                  <a:lnTo>
                    <a:pt x="454421" y="8488"/>
                  </a:lnTo>
                  <a:lnTo>
                    <a:pt x="404384" y="15647"/>
                  </a:lnTo>
                  <a:lnTo>
                    <a:pt x="354302" y="21337"/>
                  </a:lnTo>
                  <a:lnTo>
                    <a:pt x="304147" y="25418"/>
                  </a:lnTo>
                  <a:lnTo>
                    <a:pt x="253888" y="27749"/>
                  </a:lnTo>
                  <a:lnTo>
                    <a:pt x="203496" y="28190"/>
                  </a:lnTo>
                  <a:lnTo>
                    <a:pt x="152941" y="26602"/>
                  </a:lnTo>
                  <a:lnTo>
                    <a:pt x="102193" y="22843"/>
                  </a:lnTo>
                  <a:lnTo>
                    <a:pt x="51222" y="16774"/>
                  </a:lnTo>
                  <a:lnTo>
                    <a:pt x="0" y="8254"/>
                  </a:lnTo>
                  <a:lnTo>
                    <a:pt x="14523" y="62427"/>
                  </a:lnTo>
                  <a:lnTo>
                    <a:pt x="36748" y="107662"/>
                  </a:lnTo>
                  <a:lnTo>
                    <a:pt x="65233" y="144488"/>
                  </a:lnTo>
                  <a:lnTo>
                    <a:pt x="98536" y="173434"/>
                  </a:lnTo>
                  <a:lnTo>
                    <a:pt x="135214" y="195028"/>
                  </a:lnTo>
                  <a:lnTo>
                    <a:pt x="173825" y="209798"/>
                  </a:lnTo>
                  <a:lnTo>
                    <a:pt x="212927" y="218272"/>
                  </a:lnTo>
                  <a:lnTo>
                    <a:pt x="251078" y="220979"/>
                  </a:lnTo>
                  <a:lnTo>
                    <a:pt x="292860" y="217709"/>
                  </a:lnTo>
                  <a:lnTo>
                    <a:pt x="334583" y="207793"/>
                  </a:lnTo>
                  <a:lnTo>
                    <a:pt x="374833" y="191076"/>
                  </a:lnTo>
                  <a:lnTo>
                    <a:pt x="412194" y="167401"/>
                  </a:lnTo>
                  <a:lnTo>
                    <a:pt x="445251" y="136613"/>
                  </a:lnTo>
                  <a:lnTo>
                    <a:pt x="472588" y="98553"/>
                  </a:lnTo>
                  <a:lnTo>
                    <a:pt x="492791" y="53068"/>
                  </a:lnTo>
                  <a:lnTo>
                    <a:pt x="504444" y="0"/>
                  </a:lnTo>
                  <a:close/>
                </a:path>
              </a:pathLst>
            </a:custGeom>
            <a:solidFill>
              <a:srgbClr val="C7F3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7565132" y="2680785"/>
              <a:ext cx="227058" cy="24072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7397635" y="0"/>
              <a:ext cx="545465" cy="3630295"/>
            </a:xfrm>
            <a:custGeom>
              <a:avLst/>
              <a:gdLst/>
              <a:ahLst/>
              <a:cxnLst/>
              <a:rect l="l" t="t" r="r" b="b"/>
              <a:pathLst>
                <a:path w="545465" h="3630295">
                  <a:moveTo>
                    <a:pt x="545096" y="3369767"/>
                  </a:moveTo>
                  <a:lnTo>
                    <a:pt x="544639" y="3346907"/>
                  </a:lnTo>
                  <a:lnTo>
                    <a:pt x="540943" y="3331667"/>
                  </a:lnTo>
                  <a:lnTo>
                    <a:pt x="539711" y="3326587"/>
                  </a:lnTo>
                  <a:lnTo>
                    <a:pt x="538861" y="3325317"/>
                  </a:lnTo>
                  <a:lnTo>
                    <a:pt x="538010" y="3324047"/>
                  </a:lnTo>
                  <a:lnTo>
                    <a:pt x="536308" y="3321507"/>
                  </a:lnTo>
                  <a:lnTo>
                    <a:pt x="533742" y="3317697"/>
                  </a:lnTo>
                  <a:lnTo>
                    <a:pt x="530339" y="3312617"/>
                  </a:lnTo>
                  <a:lnTo>
                    <a:pt x="528459" y="3304502"/>
                  </a:lnTo>
                  <a:lnTo>
                    <a:pt x="528459" y="3365957"/>
                  </a:lnTo>
                  <a:lnTo>
                    <a:pt x="523100" y="3383902"/>
                  </a:lnTo>
                  <a:lnTo>
                    <a:pt x="523100" y="3404057"/>
                  </a:lnTo>
                  <a:lnTo>
                    <a:pt x="509651" y="3454857"/>
                  </a:lnTo>
                  <a:lnTo>
                    <a:pt x="486194" y="3501847"/>
                  </a:lnTo>
                  <a:lnTo>
                    <a:pt x="453796" y="3542487"/>
                  </a:lnTo>
                  <a:lnTo>
                    <a:pt x="413537" y="3575507"/>
                  </a:lnTo>
                  <a:lnTo>
                    <a:pt x="366509" y="3599637"/>
                  </a:lnTo>
                  <a:lnTo>
                    <a:pt x="324040" y="3611067"/>
                  </a:lnTo>
                  <a:lnTo>
                    <a:pt x="280949" y="3614877"/>
                  </a:lnTo>
                  <a:lnTo>
                    <a:pt x="238213" y="3611067"/>
                  </a:lnTo>
                  <a:lnTo>
                    <a:pt x="196862" y="3599637"/>
                  </a:lnTo>
                  <a:lnTo>
                    <a:pt x="157924" y="3581857"/>
                  </a:lnTo>
                  <a:lnTo>
                    <a:pt x="122389" y="3557727"/>
                  </a:lnTo>
                  <a:lnTo>
                    <a:pt x="91300" y="3528517"/>
                  </a:lnTo>
                  <a:lnTo>
                    <a:pt x="65659" y="3494227"/>
                  </a:lnTo>
                  <a:lnTo>
                    <a:pt x="46482" y="3454857"/>
                  </a:lnTo>
                  <a:lnTo>
                    <a:pt x="34785" y="3412947"/>
                  </a:lnTo>
                  <a:lnTo>
                    <a:pt x="83375" y="3420567"/>
                  </a:lnTo>
                  <a:lnTo>
                    <a:pt x="132143" y="3425647"/>
                  </a:lnTo>
                  <a:lnTo>
                    <a:pt x="181025" y="3429457"/>
                  </a:lnTo>
                  <a:lnTo>
                    <a:pt x="229958" y="3430727"/>
                  </a:lnTo>
                  <a:lnTo>
                    <a:pt x="278917" y="3430727"/>
                  </a:lnTo>
                  <a:lnTo>
                    <a:pt x="327850" y="3429457"/>
                  </a:lnTo>
                  <a:lnTo>
                    <a:pt x="376682" y="3425647"/>
                  </a:lnTo>
                  <a:lnTo>
                    <a:pt x="473913" y="3412947"/>
                  </a:lnTo>
                  <a:lnTo>
                    <a:pt x="479945" y="3411677"/>
                  </a:lnTo>
                  <a:lnTo>
                    <a:pt x="522211" y="3402787"/>
                  </a:lnTo>
                  <a:lnTo>
                    <a:pt x="523100" y="3404057"/>
                  </a:lnTo>
                  <a:lnTo>
                    <a:pt x="523100" y="3383902"/>
                  </a:lnTo>
                  <a:lnTo>
                    <a:pt x="474065" y="3393897"/>
                  </a:lnTo>
                  <a:lnTo>
                    <a:pt x="424014" y="3401517"/>
                  </a:lnTo>
                  <a:lnTo>
                    <a:pt x="373773" y="3406597"/>
                  </a:lnTo>
                  <a:lnTo>
                    <a:pt x="323392" y="3410407"/>
                  </a:lnTo>
                  <a:lnTo>
                    <a:pt x="272935" y="3411677"/>
                  </a:lnTo>
                  <a:lnTo>
                    <a:pt x="222453" y="3411677"/>
                  </a:lnTo>
                  <a:lnTo>
                    <a:pt x="171996" y="3409137"/>
                  </a:lnTo>
                  <a:lnTo>
                    <a:pt x="121640" y="3405327"/>
                  </a:lnTo>
                  <a:lnTo>
                    <a:pt x="71437" y="3398977"/>
                  </a:lnTo>
                  <a:lnTo>
                    <a:pt x="21450" y="3391357"/>
                  </a:lnTo>
                  <a:lnTo>
                    <a:pt x="16764" y="3365957"/>
                  </a:lnTo>
                  <a:lnTo>
                    <a:pt x="18605" y="3353257"/>
                  </a:lnTo>
                  <a:lnTo>
                    <a:pt x="23228" y="3340557"/>
                  </a:lnTo>
                  <a:lnTo>
                    <a:pt x="122605" y="3343097"/>
                  </a:lnTo>
                  <a:lnTo>
                    <a:pt x="271716" y="3343097"/>
                  </a:lnTo>
                  <a:lnTo>
                    <a:pt x="371068" y="3340557"/>
                  </a:lnTo>
                  <a:lnTo>
                    <a:pt x="470331" y="3335477"/>
                  </a:lnTo>
                  <a:lnTo>
                    <a:pt x="519925" y="3331667"/>
                  </a:lnTo>
                  <a:lnTo>
                    <a:pt x="525132" y="3343097"/>
                  </a:lnTo>
                  <a:lnTo>
                    <a:pt x="527977" y="3353257"/>
                  </a:lnTo>
                  <a:lnTo>
                    <a:pt x="528459" y="3365957"/>
                  </a:lnTo>
                  <a:lnTo>
                    <a:pt x="528459" y="3304502"/>
                  </a:lnTo>
                  <a:lnTo>
                    <a:pt x="518883" y="3263087"/>
                  </a:lnTo>
                  <a:lnTo>
                    <a:pt x="512051" y="3246793"/>
                  </a:lnTo>
                  <a:lnTo>
                    <a:pt x="512051" y="3313887"/>
                  </a:lnTo>
                  <a:lnTo>
                    <a:pt x="477062" y="3316427"/>
                  </a:lnTo>
                  <a:lnTo>
                    <a:pt x="459574" y="3316427"/>
                  </a:lnTo>
                  <a:lnTo>
                    <a:pt x="442074" y="3317697"/>
                  </a:lnTo>
                  <a:lnTo>
                    <a:pt x="431469" y="3270707"/>
                  </a:lnTo>
                  <a:lnTo>
                    <a:pt x="423532" y="3233915"/>
                  </a:lnTo>
                  <a:lnTo>
                    <a:pt x="423532" y="3318967"/>
                  </a:lnTo>
                  <a:lnTo>
                    <a:pt x="410857" y="3318967"/>
                  </a:lnTo>
                  <a:lnTo>
                    <a:pt x="398183" y="3320237"/>
                  </a:lnTo>
                  <a:lnTo>
                    <a:pt x="385521" y="3320237"/>
                  </a:lnTo>
                  <a:lnTo>
                    <a:pt x="372859" y="3321507"/>
                  </a:lnTo>
                  <a:lnTo>
                    <a:pt x="365760" y="3266897"/>
                  </a:lnTo>
                  <a:lnTo>
                    <a:pt x="358711" y="3212287"/>
                  </a:lnTo>
                  <a:lnTo>
                    <a:pt x="354317" y="3177997"/>
                  </a:lnTo>
                  <a:lnTo>
                    <a:pt x="354317" y="3321507"/>
                  </a:lnTo>
                  <a:lnTo>
                    <a:pt x="337070" y="3322777"/>
                  </a:lnTo>
                  <a:lnTo>
                    <a:pt x="302590" y="3322777"/>
                  </a:lnTo>
                  <a:lnTo>
                    <a:pt x="285356" y="3324047"/>
                  </a:lnTo>
                  <a:lnTo>
                    <a:pt x="282790" y="3269437"/>
                  </a:lnTo>
                  <a:lnTo>
                    <a:pt x="281381" y="3217367"/>
                  </a:lnTo>
                  <a:lnTo>
                    <a:pt x="281038" y="3174187"/>
                  </a:lnTo>
                  <a:lnTo>
                    <a:pt x="280974" y="3157677"/>
                  </a:lnTo>
                  <a:lnTo>
                    <a:pt x="281622" y="3106877"/>
                  </a:lnTo>
                  <a:lnTo>
                    <a:pt x="283400" y="3050997"/>
                  </a:lnTo>
                  <a:lnTo>
                    <a:pt x="286245" y="2997657"/>
                  </a:lnTo>
                  <a:lnTo>
                    <a:pt x="312915" y="2995117"/>
                  </a:lnTo>
                  <a:lnTo>
                    <a:pt x="326656" y="3104337"/>
                  </a:lnTo>
                  <a:lnTo>
                    <a:pt x="354317" y="3321507"/>
                  </a:lnTo>
                  <a:lnTo>
                    <a:pt x="354317" y="3177997"/>
                  </a:lnTo>
                  <a:lnTo>
                    <a:pt x="351713" y="3157677"/>
                  </a:lnTo>
                  <a:lnTo>
                    <a:pt x="344741" y="3103067"/>
                  </a:lnTo>
                  <a:lnTo>
                    <a:pt x="337820" y="3048457"/>
                  </a:lnTo>
                  <a:lnTo>
                    <a:pt x="330949" y="2993847"/>
                  </a:lnTo>
                  <a:lnTo>
                    <a:pt x="331203" y="2993847"/>
                  </a:lnTo>
                  <a:lnTo>
                    <a:pt x="338340" y="2992577"/>
                  </a:lnTo>
                  <a:lnTo>
                    <a:pt x="345490" y="2992577"/>
                  </a:lnTo>
                  <a:lnTo>
                    <a:pt x="352628" y="2991307"/>
                  </a:lnTo>
                  <a:lnTo>
                    <a:pt x="359778" y="2991307"/>
                  </a:lnTo>
                  <a:lnTo>
                    <a:pt x="367474" y="3038297"/>
                  </a:lnTo>
                  <a:lnTo>
                    <a:pt x="375640" y="3085287"/>
                  </a:lnTo>
                  <a:lnTo>
                    <a:pt x="384289" y="3132277"/>
                  </a:lnTo>
                  <a:lnTo>
                    <a:pt x="393407" y="3179267"/>
                  </a:lnTo>
                  <a:lnTo>
                    <a:pt x="402983" y="3224987"/>
                  </a:lnTo>
                  <a:lnTo>
                    <a:pt x="413029" y="3271977"/>
                  </a:lnTo>
                  <a:lnTo>
                    <a:pt x="423532" y="3318967"/>
                  </a:lnTo>
                  <a:lnTo>
                    <a:pt x="423532" y="3233915"/>
                  </a:lnTo>
                  <a:lnTo>
                    <a:pt x="421335" y="3223717"/>
                  </a:lnTo>
                  <a:lnTo>
                    <a:pt x="411683" y="3176727"/>
                  </a:lnTo>
                  <a:lnTo>
                    <a:pt x="402501" y="3129737"/>
                  </a:lnTo>
                  <a:lnTo>
                    <a:pt x="393788" y="3082747"/>
                  </a:lnTo>
                  <a:lnTo>
                    <a:pt x="385559" y="3035757"/>
                  </a:lnTo>
                  <a:lnTo>
                    <a:pt x="378218" y="2991307"/>
                  </a:lnTo>
                  <a:lnTo>
                    <a:pt x="377812" y="2988767"/>
                  </a:lnTo>
                  <a:lnTo>
                    <a:pt x="382765" y="2987497"/>
                  </a:lnTo>
                  <a:lnTo>
                    <a:pt x="392544" y="2986227"/>
                  </a:lnTo>
                  <a:lnTo>
                    <a:pt x="397103" y="3037027"/>
                  </a:lnTo>
                  <a:lnTo>
                    <a:pt x="411645" y="3084017"/>
                  </a:lnTo>
                  <a:lnTo>
                    <a:pt x="432663" y="3129737"/>
                  </a:lnTo>
                  <a:lnTo>
                    <a:pt x="456704" y="3174187"/>
                  </a:lnTo>
                  <a:lnTo>
                    <a:pt x="480263" y="3218637"/>
                  </a:lnTo>
                  <a:lnTo>
                    <a:pt x="499872" y="3265627"/>
                  </a:lnTo>
                  <a:lnTo>
                    <a:pt x="512051" y="3313887"/>
                  </a:lnTo>
                  <a:lnTo>
                    <a:pt x="512051" y="3246793"/>
                  </a:lnTo>
                  <a:lnTo>
                    <a:pt x="499719" y="3217367"/>
                  </a:lnTo>
                  <a:lnTo>
                    <a:pt x="476338" y="3171647"/>
                  </a:lnTo>
                  <a:lnTo>
                    <a:pt x="452221" y="3127197"/>
                  </a:lnTo>
                  <a:lnTo>
                    <a:pt x="430872" y="3081477"/>
                  </a:lnTo>
                  <a:lnTo>
                    <a:pt x="415785" y="3033217"/>
                  </a:lnTo>
                  <a:lnTo>
                    <a:pt x="410845" y="2986227"/>
                  </a:lnTo>
                  <a:lnTo>
                    <a:pt x="410451" y="2982417"/>
                  </a:lnTo>
                  <a:lnTo>
                    <a:pt x="412178" y="2979877"/>
                  </a:lnTo>
                  <a:lnTo>
                    <a:pt x="414769" y="2976067"/>
                  </a:lnTo>
                  <a:lnTo>
                    <a:pt x="409943" y="2959557"/>
                  </a:lnTo>
                  <a:lnTo>
                    <a:pt x="400621" y="2940507"/>
                  </a:lnTo>
                  <a:lnTo>
                    <a:pt x="394449" y="2931033"/>
                  </a:lnTo>
                  <a:lnTo>
                    <a:pt x="394449" y="2967177"/>
                  </a:lnTo>
                  <a:lnTo>
                    <a:pt x="344893" y="2973527"/>
                  </a:lnTo>
                  <a:lnTo>
                    <a:pt x="295071" y="2978607"/>
                  </a:lnTo>
                  <a:lnTo>
                    <a:pt x="267703" y="2979305"/>
                  </a:lnTo>
                  <a:lnTo>
                    <a:pt x="267703" y="2997657"/>
                  </a:lnTo>
                  <a:lnTo>
                    <a:pt x="264909" y="3052267"/>
                  </a:lnTo>
                  <a:lnTo>
                    <a:pt x="263169" y="3106877"/>
                  </a:lnTo>
                  <a:lnTo>
                    <a:pt x="262521" y="3157677"/>
                  </a:lnTo>
                  <a:lnTo>
                    <a:pt x="262534" y="3171647"/>
                  </a:lnTo>
                  <a:lnTo>
                    <a:pt x="262801" y="3212287"/>
                  </a:lnTo>
                  <a:lnTo>
                    <a:pt x="262890" y="3217367"/>
                  </a:lnTo>
                  <a:lnTo>
                    <a:pt x="264223" y="3269437"/>
                  </a:lnTo>
                  <a:lnTo>
                    <a:pt x="266687" y="3324047"/>
                  </a:lnTo>
                  <a:lnTo>
                    <a:pt x="199758" y="3324047"/>
                  </a:lnTo>
                  <a:lnTo>
                    <a:pt x="213652" y="3231337"/>
                  </a:lnTo>
                  <a:lnTo>
                    <a:pt x="227495" y="3137357"/>
                  </a:lnTo>
                  <a:lnTo>
                    <a:pt x="241274" y="3044647"/>
                  </a:lnTo>
                  <a:lnTo>
                    <a:pt x="248145" y="2997657"/>
                  </a:lnTo>
                  <a:lnTo>
                    <a:pt x="267703" y="2997657"/>
                  </a:lnTo>
                  <a:lnTo>
                    <a:pt x="267703" y="2979305"/>
                  </a:lnTo>
                  <a:lnTo>
                    <a:pt x="245097" y="2979877"/>
                  </a:lnTo>
                  <a:lnTo>
                    <a:pt x="230238" y="2979128"/>
                  </a:lnTo>
                  <a:lnTo>
                    <a:pt x="230238" y="2997657"/>
                  </a:lnTo>
                  <a:lnTo>
                    <a:pt x="216484" y="3091637"/>
                  </a:lnTo>
                  <a:lnTo>
                    <a:pt x="202679" y="3184347"/>
                  </a:lnTo>
                  <a:lnTo>
                    <a:pt x="188798" y="3278327"/>
                  </a:lnTo>
                  <a:lnTo>
                    <a:pt x="181851" y="3325317"/>
                  </a:lnTo>
                  <a:lnTo>
                    <a:pt x="165061" y="3325317"/>
                  </a:lnTo>
                  <a:lnTo>
                    <a:pt x="148259" y="3324047"/>
                  </a:lnTo>
                  <a:lnTo>
                    <a:pt x="114668" y="3324047"/>
                  </a:lnTo>
                  <a:lnTo>
                    <a:pt x="156591" y="3184347"/>
                  </a:lnTo>
                  <a:lnTo>
                    <a:pt x="184416" y="3090367"/>
                  </a:lnTo>
                  <a:lnTo>
                    <a:pt x="198272" y="3044647"/>
                  </a:lnTo>
                  <a:lnTo>
                    <a:pt x="212077" y="2997657"/>
                  </a:lnTo>
                  <a:lnTo>
                    <a:pt x="230238" y="2997657"/>
                  </a:lnTo>
                  <a:lnTo>
                    <a:pt x="230238" y="2979128"/>
                  </a:lnTo>
                  <a:lnTo>
                    <a:pt x="195122" y="2977337"/>
                  </a:lnTo>
                  <a:lnTo>
                    <a:pt x="194297" y="2977286"/>
                  </a:lnTo>
                  <a:lnTo>
                    <a:pt x="194297" y="2996387"/>
                  </a:lnTo>
                  <a:lnTo>
                    <a:pt x="152488" y="3136087"/>
                  </a:lnTo>
                  <a:lnTo>
                    <a:pt x="96761" y="3324047"/>
                  </a:lnTo>
                  <a:lnTo>
                    <a:pt x="66789" y="3322777"/>
                  </a:lnTo>
                  <a:lnTo>
                    <a:pt x="36817" y="3322777"/>
                  </a:lnTo>
                  <a:lnTo>
                    <a:pt x="39217" y="3287217"/>
                  </a:lnTo>
                  <a:lnTo>
                    <a:pt x="48260" y="3254197"/>
                  </a:lnTo>
                  <a:lnTo>
                    <a:pt x="62077" y="3221177"/>
                  </a:lnTo>
                  <a:lnTo>
                    <a:pt x="78854" y="3190697"/>
                  </a:lnTo>
                  <a:lnTo>
                    <a:pt x="78727" y="3190697"/>
                  </a:lnTo>
                  <a:lnTo>
                    <a:pt x="107061" y="3144977"/>
                  </a:lnTo>
                  <a:lnTo>
                    <a:pt x="133946" y="3097987"/>
                  </a:lnTo>
                  <a:lnTo>
                    <a:pt x="153962" y="3047187"/>
                  </a:lnTo>
                  <a:lnTo>
                    <a:pt x="161658" y="2993847"/>
                  </a:lnTo>
                  <a:lnTo>
                    <a:pt x="169773" y="2995117"/>
                  </a:lnTo>
                  <a:lnTo>
                    <a:pt x="177927" y="2995117"/>
                  </a:lnTo>
                  <a:lnTo>
                    <a:pt x="186105" y="2996387"/>
                  </a:lnTo>
                  <a:lnTo>
                    <a:pt x="194297" y="2996387"/>
                  </a:lnTo>
                  <a:lnTo>
                    <a:pt x="194297" y="2977286"/>
                  </a:lnTo>
                  <a:lnTo>
                    <a:pt x="145275" y="2973527"/>
                  </a:lnTo>
                  <a:lnTo>
                    <a:pt x="165176" y="2944317"/>
                  </a:lnTo>
                  <a:lnTo>
                    <a:pt x="196291" y="2926537"/>
                  </a:lnTo>
                  <a:lnTo>
                    <a:pt x="232600" y="2916377"/>
                  </a:lnTo>
                  <a:lnTo>
                    <a:pt x="256247" y="2913837"/>
                  </a:lnTo>
                  <a:lnTo>
                    <a:pt x="268084" y="2912567"/>
                  </a:lnTo>
                  <a:lnTo>
                    <a:pt x="305015" y="2912567"/>
                  </a:lnTo>
                  <a:lnTo>
                    <a:pt x="342163" y="2918917"/>
                  </a:lnTo>
                  <a:lnTo>
                    <a:pt x="373862" y="2936697"/>
                  </a:lnTo>
                  <a:lnTo>
                    <a:pt x="394449" y="2967177"/>
                  </a:lnTo>
                  <a:lnTo>
                    <a:pt x="394449" y="2931033"/>
                  </a:lnTo>
                  <a:lnTo>
                    <a:pt x="394779" y="2840177"/>
                  </a:lnTo>
                  <a:lnTo>
                    <a:pt x="397179" y="2777947"/>
                  </a:lnTo>
                  <a:lnTo>
                    <a:pt x="398894" y="2737307"/>
                  </a:lnTo>
                  <a:lnTo>
                    <a:pt x="397865" y="2734767"/>
                  </a:lnTo>
                  <a:lnTo>
                    <a:pt x="393725" y="2724607"/>
                  </a:lnTo>
                  <a:lnTo>
                    <a:pt x="388277" y="2720797"/>
                  </a:lnTo>
                  <a:lnTo>
                    <a:pt x="382816" y="2716987"/>
                  </a:lnTo>
                  <a:lnTo>
                    <a:pt x="380949" y="2716987"/>
                  </a:lnTo>
                  <a:lnTo>
                    <a:pt x="380949" y="2744927"/>
                  </a:lnTo>
                  <a:lnTo>
                    <a:pt x="380072" y="2752547"/>
                  </a:lnTo>
                  <a:lnTo>
                    <a:pt x="379971" y="2758897"/>
                  </a:lnTo>
                  <a:lnTo>
                    <a:pt x="378828" y="2759240"/>
                  </a:lnTo>
                  <a:lnTo>
                    <a:pt x="378828" y="2777947"/>
                  </a:lnTo>
                  <a:lnTo>
                    <a:pt x="377304" y="2821127"/>
                  </a:lnTo>
                  <a:lnTo>
                    <a:pt x="376796" y="2821254"/>
                  </a:lnTo>
                  <a:lnTo>
                    <a:pt x="376796" y="2840177"/>
                  </a:lnTo>
                  <a:lnTo>
                    <a:pt x="374129" y="2912567"/>
                  </a:lnTo>
                  <a:lnTo>
                    <a:pt x="327799" y="2896057"/>
                  </a:lnTo>
                  <a:lnTo>
                    <a:pt x="277647" y="2892247"/>
                  </a:lnTo>
                  <a:lnTo>
                    <a:pt x="227190" y="2898597"/>
                  </a:lnTo>
                  <a:lnTo>
                    <a:pt x="179946" y="2913837"/>
                  </a:lnTo>
                  <a:lnTo>
                    <a:pt x="180073" y="2887167"/>
                  </a:lnTo>
                  <a:lnTo>
                    <a:pt x="259816" y="2868117"/>
                  </a:lnTo>
                  <a:lnTo>
                    <a:pt x="376796" y="2840177"/>
                  </a:lnTo>
                  <a:lnTo>
                    <a:pt x="376796" y="2821254"/>
                  </a:lnTo>
                  <a:lnTo>
                    <a:pt x="180073" y="2868117"/>
                  </a:lnTo>
                  <a:lnTo>
                    <a:pt x="180073" y="2835097"/>
                  </a:lnTo>
                  <a:lnTo>
                    <a:pt x="241896" y="2817317"/>
                  </a:lnTo>
                  <a:lnTo>
                    <a:pt x="378828" y="2777947"/>
                  </a:lnTo>
                  <a:lnTo>
                    <a:pt x="378828" y="2759240"/>
                  </a:lnTo>
                  <a:lnTo>
                    <a:pt x="180708" y="2817317"/>
                  </a:lnTo>
                  <a:lnTo>
                    <a:pt x="180708" y="2788107"/>
                  </a:lnTo>
                  <a:lnTo>
                    <a:pt x="210324" y="2776677"/>
                  </a:lnTo>
                  <a:lnTo>
                    <a:pt x="233286" y="2769057"/>
                  </a:lnTo>
                  <a:lnTo>
                    <a:pt x="240944" y="2766517"/>
                  </a:lnTo>
                  <a:lnTo>
                    <a:pt x="270129" y="2753817"/>
                  </a:lnTo>
                  <a:lnTo>
                    <a:pt x="295389" y="2737307"/>
                  </a:lnTo>
                  <a:lnTo>
                    <a:pt x="315290" y="2737307"/>
                  </a:lnTo>
                  <a:lnTo>
                    <a:pt x="335356" y="2736037"/>
                  </a:lnTo>
                  <a:lnTo>
                    <a:pt x="355409" y="2734767"/>
                  </a:lnTo>
                  <a:lnTo>
                    <a:pt x="375399" y="2736037"/>
                  </a:lnTo>
                  <a:lnTo>
                    <a:pt x="375653" y="2736037"/>
                  </a:lnTo>
                  <a:lnTo>
                    <a:pt x="380250" y="2738577"/>
                  </a:lnTo>
                  <a:lnTo>
                    <a:pt x="380949" y="2744927"/>
                  </a:lnTo>
                  <a:lnTo>
                    <a:pt x="380949" y="2716987"/>
                  </a:lnTo>
                  <a:lnTo>
                    <a:pt x="366382" y="2716987"/>
                  </a:lnTo>
                  <a:lnTo>
                    <a:pt x="359994" y="2692857"/>
                  </a:lnTo>
                  <a:lnTo>
                    <a:pt x="358648" y="2687777"/>
                  </a:lnTo>
                  <a:lnTo>
                    <a:pt x="347967" y="2682036"/>
                  </a:lnTo>
                  <a:lnTo>
                    <a:pt x="347967" y="2716987"/>
                  </a:lnTo>
                  <a:lnTo>
                    <a:pt x="271005" y="2719070"/>
                  </a:lnTo>
                  <a:lnTo>
                    <a:pt x="271005" y="2736037"/>
                  </a:lnTo>
                  <a:lnTo>
                    <a:pt x="226148" y="2753817"/>
                  </a:lnTo>
                  <a:lnTo>
                    <a:pt x="180454" y="2769057"/>
                  </a:lnTo>
                  <a:lnTo>
                    <a:pt x="180454" y="2741117"/>
                  </a:lnTo>
                  <a:lnTo>
                    <a:pt x="271005" y="2736037"/>
                  </a:lnTo>
                  <a:lnTo>
                    <a:pt x="271005" y="2719070"/>
                  </a:lnTo>
                  <a:lnTo>
                    <a:pt x="206997" y="2720797"/>
                  </a:lnTo>
                  <a:lnTo>
                    <a:pt x="207848" y="2710637"/>
                  </a:lnTo>
                  <a:lnTo>
                    <a:pt x="215061" y="2704287"/>
                  </a:lnTo>
                  <a:lnTo>
                    <a:pt x="225310" y="2699207"/>
                  </a:lnTo>
                  <a:lnTo>
                    <a:pt x="235318" y="2697937"/>
                  </a:lnTo>
                  <a:lnTo>
                    <a:pt x="265252" y="2696667"/>
                  </a:lnTo>
                  <a:lnTo>
                    <a:pt x="303618" y="2692857"/>
                  </a:lnTo>
                  <a:lnTo>
                    <a:pt x="335965" y="2696667"/>
                  </a:lnTo>
                  <a:lnTo>
                    <a:pt x="347967" y="2716987"/>
                  </a:lnTo>
                  <a:lnTo>
                    <a:pt x="347967" y="2682036"/>
                  </a:lnTo>
                  <a:lnTo>
                    <a:pt x="337426" y="2676347"/>
                  </a:lnTo>
                  <a:lnTo>
                    <a:pt x="309333" y="2675077"/>
                  </a:lnTo>
                  <a:lnTo>
                    <a:pt x="289420" y="2676868"/>
                  </a:lnTo>
                  <a:lnTo>
                    <a:pt x="289420" y="0"/>
                  </a:lnTo>
                  <a:lnTo>
                    <a:pt x="271132" y="0"/>
                  </a:lnTo>
                  <a:lnTo>
                    <a:pt x="271132" y="2677617"/>
                  </a:lnTo>
                  <a:lnTo>
                    <a:pt x="252399" y="2677617"/>
                  </a:lnTo>
                  <a:lnTo>
                    <a:pt x="222364" y="2681427"/>
                  </a:lnTo>
                  <a:lnTo>
                    <a:pt x="198704" y="2695397"/>
                  </a:lnTo>
                  <a:lnTo>
                    <a:pt x="189217" y="2722067"/>
                  </a:lnTo>
                  <a:lnTo>
                    <a:pt x="172529" y="2722067"/>
                  </a:lnTo>
                  <a:lnTo>
                    <a:pt x="165874" y="2725877"/>
                  </a:lnTo>
                  <a:lnTo>
                    <a:pt x="163182" y="2733497"/>
                  </a:lnTo>
                  <a:lnTo>
                    <a:pt x="163080" y="2769057"/>
                  </a:lnTo>
                  <a:lnTo>
                    <a:pt x="162953" y="2796997"/>
                  </a:lnTo>
                  <a:lnTo>
                    <a:pt x="162712" y="2840177"/>
                  </a:lnTo>
                  <a:lnTo>
                    <a:pt x="162572" y="2868117"/>
                  </a:lnTo>
                  <a:lnTo>
                    <a:pt x="162547" y="2925267"/>
                  </a:lnTo>
                  <a:lnTo>
                    <a:pt x="149504" y="2935427"/>
                  </a:lnTo>
                  <a:lnTo>
                    <a:pt x="137109" y="2955747"/>
                  </a:lnTo>
                  <a:lnTo>
                    <a:pt x="132854" y="2976067"/>
                  </a:lnTo>
                  <a:lnTo>
                    <a:pt x="144259" y="2992577"/>
                  </a:lnTo>
                  <a:lnTo>
                    <a:pt x="141554" y="3024327"/>
                  </a:lnTo>
                  <a:lnTo>
                    <a:pt x="128384" y="3059887"/>
                  </a:lnTo>
                  <a:lnTo>
                    <a:pt x="108127" y="3097987"/>
                  </a:lnTo>
                  <a:lnTo>
                    <a:pt x="84188" y="3139897"/>
                  </a:lnTo>
                  <a:lnTo>
                    <a:pt x="59918" y="3183077"/>
                  </a:lnTo>
                  <a:lnTo>
                    <a:pt x="38735" y="3228797"/>
                  </a:lnTo>
                  <a:lnTo>
                    <a:pt x="24028" y="3274517"/>
                  </a:lnTo>
                  <a:lnTo>
                    <a:pt x="19164" y="3320237"/>
                  </a:lnTo>
                  <a:lnTo>
                    <a:pt x="5753" y="3339287"/>
                  </a:lnTo>
                  <a:lnTo>
                    <a:pt x="0" y="3367227"/>
                  </a:lnTo>
                  <a:lnTo>
                    <a:pt x="3035" y="3393897"/>
                  </a:lnTo>
                  <a:lnTo>
                    <a:pt x="15989" y="3409137"/>
                  </a:lnTo>
                  <a:lnTo>
                    <a:pt x="25882" y="3451047"/>
                  </a:lnTo>
                  <a:lnTo>
                    <a:pt x="40716" y="3487877"/>
                  </a:lnTo>
                  <a:lnTo>
                    <a:pt x="59931" y="3520897"/>
                  </a:lnTo>
                  <a:lnTo>
                    <a:pt x="109372" y="3574237"/>
                  </a:lnTo>
                  <a:lnTo>
                    <a:pt x="169887" y="3609797"/>
                  </a:lnTo>
                  <a:lnTo>
                    <a:pt x="237159" y="3627577"/>
                  </a:lnTo>
                  <a:lnTo>
                    <a:pt x="271983" y="3630117"/>
                  </a:lnTo>
                  <a:lnTo>
                    <a:pt x="306882" y="3628847"/>
                  </a:lnTo>
                  <a:lnTo>
                    <a:pt x="341312" y="3623767"/>
                  </a:lnTo>
                  <a:lnTo>
                    <a:pt x="370560" y="3614877"/>
                  </a:lnTo>
                  <a:lnTo>
                    <a:pt x="374738" y="3613607"/>
                  </a:lnTo>
                  <a:lnTo>
                    <a:pt x="436410" y="3581857"/>
                  </a:lnTo>
                  <a:lnTo>
                    <a:pt x="487565" y="3533597"/>
                  </a:lnTo>
                  <a:lnTo>
                    <a:pt x="523913" y="3468827"/>
                  </a:lnTo>
                  <a:lnTo>
                    <a:pt x="535178" y="3430727"/>
                  </a:lnTo>
                  <a:lnTo>
                    <a:pt x="539140" y="3402787"/>
                  </a:lnTo>
                  <a:lnTo>
                    <a:pt x="541134" y="3388817"/>
                  </a:lnTo>
                  <a:lnTo>
                    <a:pt x="545096" y="336976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7515605" y="3492246"/>
              <a:ext cx="125095" cy="76200"/>
            </a:xfrm>
            <a:custGeom>
              <a:avLst/>
              <a:gdLst/>
              <a:ahLst/>
              <a:cxnLst/>
              <a:rect l="l" t="t" r="r" b="b"/>
              <a:pathLst>
                <a:path w="125095" h="76200">
                  <a:moveTo>
                    <a:pt x="0" y="0"/>
                  </a:moveTo>
                  <a:lnTo>
                    <a:pt x="25955" y="25532"/>
                  </a:lnTo>
                  <a:lnTo>
                    <a:pt x="56769" y="45958"/>
                  </a:lnTo>
                  <a:lnTo>
                    <a:pt x="90439" y="62454"/>
                  </a:lnTo>
                  <a:lnTo>
                    <a:pt x="124968" y="76199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7194677" y="3730752"/>
              <a:ext cx="144780" cy="169545"/>
            </a:xfrm>
            <a:custGeom>
              <a:avLst/>
              <a:gdLst/>
              <a:ahLst/>
              <a:cxnLst/>
              <a:rect l="l" t="t" r="r" b="b"/>
              <a:pathLst>
                <a:path w="144779" h="169545">
                  <a:moveTo>
                    <a:pt x="34417" y="55880"/>
                  </a:moveTo>
                  <a:lnTo>
                    <a:pt x="26212" y="50038"/>
                  </a:lnTo>
                  <a:lnTo>
                    <a:pt x="17487" y="42621"/>
                  </a:lnTo>
                  <a:lnTo>
                    <a:pt x="8623" y="38239"/>
                  </a:lnTo>
                  <a:lnTo>
                    <a:pt x="0" y="41529"/>
                  </a:lnTo>
                  <a:lnTo>
                    <a:pt x="2679" y="55473"/>
                  </a:lnTo>
                  <a:lnTo>
                    <a:pt x="18491" y="67043"/>
                  </a:lnTo>
                  <a:lnTo>
                    <a:pt x="33655" y="69443"/>
                  </a:lnTo>
                  <a:lnTo>
                    <a:pt x="34417" y="55880"/>
                  </a:lnTo>
                  <a:close/>
                </a:path>
                <a:path w="144779" h="169545">
                  <a:moveTo>
                    <a:pt x="40513" y="102235"/>
                  </a:moveTo>
                  <a:lnTo>
                    <a:pt x="28282" y="101892"/>
                  </a:lnTo>
                  <a:lnTo>
                    <a:pt x="12153" y="110363"/>
                  </a:lnTo>
                  <a:lnTo>
                    <a:pt x="2070" y="121996"/>
                  </a:lnTo>
                  <a:lnTo>
                    <a:pt x="8001" y="131064"/>
                  </a:lnTo>
                  <a:lnTo>
                    <a:pt x="18313" y="126276"/>
                  </a:lnTo>
                  <a:lnTo>
                    <a:pt x="30302" y="120078"/>
                  </a:lnTo>
                  <a:lnTo>
                    <a:pt x="39268" y="112179"/>
                  </a:lnTo>
                  <a:lnTo>
                    <a:pt x="40513" y="102235"/>
                  </a:lnTo>
                  <a:close/>
                </a:path>
                <a:path w="144779" h="169545">
                  <a:moveTo>
                    <a:pt x="79375" y="142392"/>
                  </a:moveTo>
                  <a:lnTo>
                    <a:pt x="76923" y="125590"/>
                  </a:lnTo>
                  <a:lnTo>
                    <a:pt x="68834" y="118872"/>
                  </a:lnTo>
                  <a:lnTo>
                    <a:pt x="62064" y="128016"/>
                  </a:lnTo>
                  <a:lnTo>
                    <a:pt x="59563" y="145618"/>
                  </a:lnTo>
                  <a:lnTo>
                    <a:pt x="62001" y="162407"/>
                  </a:lnTo>
                  <a:lnTo>
                    <a:pt x="70104" y="169113"/>
                  </a:lnTo>
                  <a:lnTo>
                    <a:pt x="76860" y="159994"/>
                  </a:lnTo>
                  <a:lnTo>
                    <a:pt x="79375" y="142392"/>
                  </a:lnTo>
                  <a:close/>
                </a:path>
                <a:path w="144779" h="169545">
                  <a:moveTo>
                    <a:pt x="79375" y="23533"/>
                  </a:moveTo>
                  <a:lnTo>
                    <a:pt x="76923" y="6718"/>
                  </a:lnTo>
                  <a:lnTo>
                    <a:pt x="68834" y="0"/>
                  </a:lnTo>
                  <a:lnTo>
                    <a:pt x="62064" y="9144"/>
                  </a:lnTo>
                  <a:lnTo>
                    <a:pt x="59563" y="26771"/>
                  </a:lnTo>
                  <a:lnTo>
                    <a:pt x="62001" y="43586"/>
                  </a:lnTo>
                  <a:lnTo>
                    <a:pt x="70104" y="50292"/>
                  </a:lnTo>
                  <a:lnTo>
                    <a:pt x="76860" y="41148"/>
                  </a:lnTo>
                  <a:lnTo>
                    <a:pt x="79375" y="23533"/>
                  </a:lnTo>
                  <a:close/>
                </a:path>
                <a:path w="144779" h="169545">
                  <a:moveTo>
                    <a:pt x="144018" y="116840"/>
                  </a:moveTo>
                  <a:lnTo>
                    <a:pt x="133769" y="110896"/>
                  </a:lnTo>
                  <a:lnTo>
                    <a:pt x="122910" y="102857"/>
                  </a:lnTo>
                  <a:lnTo>
                    <a:pt x="112128" y="97751"/>
                  </a:lnTo>
                  <a:lnTo>
                    <a:pt x="102108" y="100584"/>
                  </a:lnTo>
                  <a:lnTo>
                    <a:pt x="105841" y="114973"/>
                  </a:lnTo>
                  <a:lnTo>
                    <a:pt x="124536" y="127444"/>
                  </a:lnTo>
                  <a:lnTo>
                    <a:pt x="142481" y="130543"/>
                  </a:lnTo>
                  <a:lnTo>
                    <a:pt x="144018" y="116840"/>
                  </a:lnTo>
                  <a:close/>
                </a:path>
                <a:path w="144779" h="169545">
                  <a:moveTo>
                    <a:pt x="144780" y="41783"/>
                  </a:moveTo>
                  <a:lnTo>
                    <a:pt x="134924" y="38227"/>
                  </a:lnTo>
                  <a:lnTo>
                    <a:pt x="122682" y="43345"/>
                  </a:lnTo>
                  <a:lnTo>
                    <a:pt x="110515" y="52222"/>
                  </a:lnTo>
                  <a:lnTo>
                    <a:pt x="100965" y="59944"/>
                  </a:lnTo>
                  <a:lnTo>
                    <a:pt x="106324" y="70002"/>
                  </a:lnTo>
                  <a:lnTo>
                    <a:pt x="122339" y="65633"/>
                  </a:lnTo>
                  <a:lnTo>
                    <a:pt x="138620" y="53873"/>
                  </a:lnTo>
                  <a:lnTo>
                    <a:pt x="144780" y="41783"/>
                  </a:lnTo>
                  <a:close/>
                </a:path>
              </a:pathLst>
            </a:custGeom>
            <a:solidFill>
              <a:srgbClr val="89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9" name="object 49"/>
          <p:cNvSpPr/>
          <p:nvPr/>
        </p:nvSpPr>
        <p:spPr>
          <a:xfrm>
            <a:off x="399291" y="824611"/>
            <a:ext cx="38100" cy="97790"/>
          </a:xfrm>
          <a:custGeom>
            <a:avLst/>
            <a:gdLst/>
            <a:ahLst/>
            <a:cxnLst/>
            <a:rect l="l" t="t" r="r" b="b"/>
            <a:pathLst>
              <a:path w="38100" h="97790">
                <a:moveTo>
                  <a:pt x="17802" y="0"/>
                </a:moveTo>
                <a:lnTo>
                  <a:pt x="4781" y="17647"/>
                </a:lnTo>
                <a:lnTo>
                  <a:pt x="0" y="51736"/>
                </a:lnTo>
                <a:lnTo>
                  <a:pt x="4729" y="84278"/>
                </a:lnTo>
                <a:lnTo>
                  <a:pt x="20240" y="97281"/>
                </a:lnTo>
                <a:lnTo>
                  <a:pt x="33279" y="79617"/>
                </a:lnTo>
                <a:lnTo>
                  <a:pt x="38090" y="45497"/>
                </a:lnTo>
                <a:lnTo>
                  <a:pt x="33367" y="12950"/>
                </a:lnTo>
                <a:lnTo>
                  <a:pt x="17802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399291" y="1056258"/>
            <a:ext cx="38100" cy="97790"/>
          </a:xfrm>
          <a:custGeom>
            <a:avLst/>
            <a:gdLst/>
            <a:ahLst/>
            <a:cxnLst/>
            <a:rect l="l" t="t" r="r" b="b"/>
            <a:pathLst>
              <a:path w="38100" h="97790">
                <a:moveTo>
                  <a:pt x="17802" y="0"/>
                </a:moveTo>
                <a:lnTo>
                  <a:pt x="4781" y="17647"/>
                </a:lnTo>
                <a:lnTo>
                  <a:pt x="0" y="51736"/>
                </a:lnTo>
                <a:lnTo>
                  <a:pt x="4729" y="84278"/>
                </a:lnTo>
                <a:lnTo>
                  <a:pt x="20240" y="97281"/>
                </a:lnTo>
                <a:lnTo>
                  <a:pt x="33279" y="79617"/>
                </a:lnTo>
                <a:lnTo>
                  <a:pt x="38090" y="45497"/>
                </a:lnTo>
                <a:lnTo>
                  <a:pt x="33367" y="12950"/>
                </a:lnTo>
                <a:lnTo>
                  <a:pt x="17802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477570" y="899453"/>
            <a:ext cx="86360" cy="60960"/>
          </a:xfrm>
          <a:custGeom>
            <a:avLst/>
            <a:gdLst/>
            <a:ahLst/>
            <a:cxnLst/>
            <a:rect l="l" t="t" r="r" b="b"/>
            <a:pathLst>
              <a:path w="86359" h="60959">
                <a:moveTo>
                  <a:pt x="66663" y="0"/>
                </a:moveTo>
                <a:lnTo>
                  <a:pt x="42587" y="9707"/>
                </a:lnTo>
                <a:lnTo>
                  <a:pt x="18728" y="26606"/>
                </a:lnTo>
                <a:lnTo>
                  <a:pt x="0" y="41362"/>
                </a:lnTo>
                <a:lnTo>
                  <a:pt x="10541" y="60503"/>
                </a:lnTo>
                <a:lnTo>
                  <a:pt x="41978" y="52189"/>
                </a:lnTo>
                <a:lnTo>
                  <a:pt x="73936" y="29825"/>
                </a:lnTo>
                <a:lnTo>
                  <a:pt x="86042" y="6818"/>
                </a:lnTo>
                <a:lnTo>
                  <a:pt x="66663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481190" y="1015422"/>
            <a:ext cx="82550" cy="60960"/>
          </a:xfrm>
          <a:custGeom>
            <a:avLst/>
            <a:gdLst/>
            <a:ahLst/>
            <a:cxnLst/>
            <a:rect l="l" t="t" r="r" b="b"/>
            <a:pathLst>
              <a:path w="82550" h="60959">
                <a:moveTo>
                  <a:pt x="19470" y="0"/>
                </a:moveTo>
                <a:lnTo>
                  <a:pt x="0" y="5276"/>
                </a:lnTo>
                <a:lnTo>
                  <a:pt x="2561" y="26526"/>
                </a:lnTo>
                <a:lnTo>
                  <a:pt x="27472" y="47288"/>
                </a:lnTo>
                <a:lnTo>
                  <a:pt x="59222" y="60460"/>
                </a:lnTo>
                <a:lnTo>
                  <a:pt x="82299" y="58941"/>
                </a:lnTo>
                <a:lnTo>
                  <a:pt x="81191" y="35629"/>
                </a:lnTo>
                <a:lnTo>
                  <a:pt x="61327" y="24546"/>
                </a:lnTo>
                <a:lnTo>
                  <a:pt x="40333" y="9546"/>
                </a:lnTo>
                <a:lnTo>
                  <a:pt x="19470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285817" y="1022151"/>
            <a:ext cx="75565" cy="58419"/>
          </a:xfrm>
          <a:custGeom>
            <a:avLst/>
            <a:gdLst/>
            <a:ahLst/>
            <a:cxnLst/>
            <a:rect l="l" t="t" r="r" b="b"/>
            <a:pathLst>
              <a:path w="75564" h="58419">
                <a:moveTo>
                  <a:pt x="51460" y="0"/>
                </a:moveTo>
                <a:lnTo>
                  <a:pt x="19806" y="16962"/>
                </a:lnTo>
                <a:lnTo>
                  <a:pt x="0" y="40211"/>
                </a:lnTo>
                <a:lnTo>
                  <a:pt x="11553" y="58364"/>
                </a:lnTo>
                <a:lnTo>
                  <a:pt x="31845" y="48819"/>
                </a:lnTo>
                <a:lnTo>
                  <a:pt x="55396" y="36393"/>
                </a:lnTo>
                <a:lnTo>
                  <a:pt x="73000" y="20538"/>
                </a:lnTo>
                <a:lnTo>
                  <a:pt x="75446" y="706"/>
                </a:lnTo>
                <a:lnTo>
                  <a:pt x="51460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281647" y="899402"/>
            <a:ext cx="69850" cy="59690"/>
          </a:xfrm>
          <a:custGeom>
            <a:avLst/>
            <a:gdLst/>
            <a:ahLst/>
            <a:cxnLst/>
            <a:rect l="l" t="t" r="r" b="b"/>
            <a:pathLst>
              <a:path w="69850" h="59690">
                <a:moveTo>
                  <a:pt x="16859" y="0"/>
                </a:moveTo>
                <a:lnTo>
                  <a:pt x="0" y="6234"/>
                </a:lnTo>
                <a:lnTo>
                  <a:pt x="1308" y="27435"/>
                </a:lnTo>
                <a:lnTo>
                  <a:pt x="22501" y="47429"/>
                </a:lnTo>
                <a:lnTo>
                  <a:pt x="49775" y="59553"/>
                </a:lnTo>
                <a:lnTo>
                  <a:pt x="69325" y="57144"/>
                </a:lnTo>
                <a:lnTo>
                  <a:pt x="67348" y="33539"/>
                </a:lnTo>
                <a:lnTo>
                  <a:pt x="51274" y="22486"/>
                </a:lnTo>
                <a:lnTo>
                  <a:pt x="34197" y="8362"/>
                </a:lnTo>
                <a:lnTo>
                  <a:pt x="16859" y="0"/>
                </a:lnTo>
                <a:close/>
              </a:path>
            </a:pathLst>
          </a:custGeom>
          <a:solidFill>
            <a:srgbClr val="89CA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xfrm>
            <a:off x="690168" y="688086"/>
            <a:ext cx="5964980" cy="10586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/>
              <a:t>Şimdi gözlerinizi kapatın ve hayal edin…</a:t>
            </a:r>
          </a:p>
        </p:txBody>
      </p:sp>
      <p:sp>
        <p:nvSpPr>
          <p:cNvPr id="56" name="object 56"/>
          <p:cNvSpPr/>
          <p:nvPr/>
        </p:nvSpPr>
        <p:spPr>
          <a:xfrm>
            <a:off x="411480" y="1891283"/>
            <a:ext cx="2072639" cy="25984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2670048" y="1891283"/>
            <a:ext cx="2071116" cy="25984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4907279" y="1891283"/>
            <a:ext cx="2072639" cy="25984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 txBox="1"/>
          <p:nvPr/>
        </p:nvSpPr>
        <p:spPr>
          <a:xfrm>
            <a:off x="795934" y="2117851"/>
            <a:ext cx="139001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Doktor olmak istiyorum,  kendimi fen lisesinde</a:t>
            </a:r>
            <a:r>
              <a:rPr sz="900" spc="-14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hayal  ediyorum.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515" dirty="0"/>
              <a:t>8</a:t>
            </a:fld>
            <a:endParaRPr spc="-515" dirty="0"/>
          </a:p>
        </p:txBody>
      </p:sp>
      <p:sp>
        <p:nvSpPr>
          <p:cNvPr id="60" name="object 60"/>
          <p:cNvSpPr txBox="1"/>
          <p:nvPr/>
        </p:nvSpPr>
        <p:spPr>
          <a:xfrm>
            <a:off x="2895092" y="2108454"/>
            <a:ext cx="15436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Ressam </a:t>
            </a:r>
            <a:r>
              <a:rPr sz="800" dirty="0">
                <a:latin typeface="Arial"/>
                <a:cs typeface="Arial"/>
              </a:rPr>
              <a:t>olmak istiyorum,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kendimi  </a:t>
            </a:r>
            <a:r>
              <a:rPr sz="800" spc="-5" dirty="0">
                <a:latin typeface="Arial"/>
                <a:cs typeface="Arial"/>
              </a:rPr>
              <a:t>güzel sanatlar </a:t>
            </a:r>
            <a:r>
              <a:rPr sz="800" dirty="0">
                <a:latin typeface="Arial"/>
                <a:cs typeface="Arial"/>
              </a:rPr>
              <a:t>lisesinde </a:t>
            </a:r>
            <a:r>
              <a:rPr sz="800" spc="-5" dirty="0">
                <a:latin typeface="Arial"/>
                <a:cs typeface="Arial"/>
              </a:rPr>
              <a:t>hayal  ediyorum.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250560" y="2062352"/>
            <a:ext cx="139382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Öğretmen olmak</a:t>
            </a:r>
            <a:r>
              <a:rPr sz="900" spc="-114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istiyorum,  kendimi </a:t>
            </a:r>
            <a:r>
              <a:rPr sz="900" spc="-5" dirty="0">
                <a:latin typeface="Arial"/>
                <a:cs typeface="Arial"/>
              </a:rPr>
              <a:t>anadolu </a:t>
            </a:r>
            <a:r>
              <a:rPr sz="900" dirty="0">
                <a:latin typeface="Arial"/>
                <a:cs typeface="Arial"/>
              </a:rPr>
              <a:t>lisesinde  </a:t>
            </a:r>
            <a:r>
              <a:rPr sz="900" spc="-5" dirty="0">
                <a:latin typeface="Arial"/>
                <a:cs typeface="Arial"/>
              </a:rPr>
              <a:t>hayal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ediyorum.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7526" y="0"/>
            <a:ext cx="449580" cy="4610100"/>
          </a:xfrm>
          <a:custGeom>
            <a:avLst/>
            <a:gdLst/>
            <a:ahLst/>
            <a:cxnLst/>
            <a:rect l="l" t="t" r="r" b="b"/>
            <a:pathLst>
              <a:path w="449579" h="4610100">
                <a:moveTo>
                  <a:pt x="449427" y="4367669"/>
                </a:moveTo>
                <a:lnTo>
                  <a:pt x="441286" y="4309783"/>
                </a:lnTo>
                <a:lnTo>
                  <a:pt x="415290" y="4255363"/>
                </a:lnTo>
                <a:lnTo>
                  <a:pt x="369493" y="4207599"/>
                </a:lnTo>
                <a:lnTo>
                  <a:pt x="301955" y="4169676"/>
                </a:lnTo>
                <a:lnTo>
                  <a:pt x="305257" y="4135971"/>
                </a:lnTo>
                <a:lnTo>
                  <a:pt x="308851" y="4094302"/>
                </a:lnTo>
                <a:lnTo>
                  <a:pt x="303288" y="4058526"/>
                </a:lnTo>
                <a:lnTo>
                  <a:pt x="279095" y="4042460"/>
                </a:lnTo>
                <a:lnTo>
                  <a:pt x="260692" y="4024617"/>
                </a:lnTo>
                <a:lnTo>
                  <a:pt x="231470" y="4019486"/>
                </a:lnTo>
                <a:lnTo>
                  <a:pt x="231470" y="0"/>
                </a:lnTo>
                <a:lnTo>
                  <a:pt x="214706" y="0"/>
                </a:lnTo>
                <a:lnTo>
                  <a:pt x="214706" y="4017949"/>
                </a:lnTo>
                <a:lnTo>
                  <a:pt x="180416" y="4021899"/>
                </a:lnTo>
                <a:lnTo>
                  <a:pt x="168097" y="4039349"/>
                </a:lnTo>
                <a:lnTo>
                  <a:pt x="142074" y="4041063"/>
                </a:lnTo>
                <a:lnTo>
                  <a:pt x="131927" y="4045381"/>
                </a:lnTo>
                <a:lnTo>
                  <a:pt x="132156" y="4056265"/>
                </a:lnTo>
                <a:lnTo>
                  <a:pt x="129908" y="4117670"/>
                </a:lnTo>
                <a:lnTo>
                  <a:pt x="127965" y="4179062"/>
                </a:lnTo>
                <a:lnTo>
                  <a:pt x="88188" y="4201972"/>
                </a:lnTo>
                <a:lnTo>
                  <a:pt x="55575" y="4231970"/>
                </a:lnTo>
                <a:lnTo>
                  <a:pt x="30264" y="4267593"/>
                </a:lnTo>
                <a:lnTo>
                  <a:pt x="12458" y="4307357"/>
                </a:lnTo>
                <a:lnTo>
                  <a:pt x="2311" y="4349801"/>
                </a:lnTo>
                <a:lnTo>
                  <a:pt x="0" y="4393438"/>
                </a:lnTo>
                <a:lnTo>
                  <a:pt x="5702" y="4436808"/>
                </a:lnTo>
                <a:lnTo>
                  <a:pt x="19583" y="4478413"/>
                </a:lnTo>
                <a:lnTo>
                  <a:pt x="41821" y="4516806"/>
                </a:lnTo>
                <a:lnTo>
                  <a:pt x="72593" y="4550486"/>
                </a:lnTo>
                <a:lnTo>
                  <a:pt x="105181" y="4574146"/>
                </a:lnTo>
                <a:lnTo>
                  <a:pt x="169849" y="4603000"/>
                </a:lnTo>
                <a:lnTo>
                  <a:pt x="232232" y="4609858"/>
                </a:lnTo>
                <a:lnTo>
                  <a:pt x="261962" y="4606048"/>
                </a:lnTo>
                <a:lnTo>
                  <a:pt x="317258" y="4585906"/>
                </a:lnTo>
                <a:lnTo>
                  <a:pt x="365391" y="4551743"/>
                </a:lnTo>
                <a:lnTo>
                  <a:pt x="404431" y="4506734"/>
                </a:lnTo>
                <a:lnTo>
                  <a:pt x="432409" y="4454068"/>
                </a:lnTo>
                <a:lnTo>
                  <a:pt x="447408" y="4396930"/>
                </a:lnTo>
                <a:lnTo>
                  <a:pt x="449427" y="4367669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636660" y="0"/>
            <a:ext cx="381000" cy="1450975"/>
          </a:xfrm>
          <a:custGeom>
            <a:avLst/>
            <a:gdLst/>
            <a:ahLst/>
            <a:cxnLst/>
            <a:rect l="l" t="t" r="r" b="b"/>
            <a:pathLst>
              <a:path w="381000" h="1450975">
                <a:moveTo>
                  <a:pt x="380873" y="1105509"/>
                </a:moveTo>
                <a:lnTo>
                  <a:pt x="375132" y="1067308"/>
                </a:lnTo>
                <a:lnTo>
                  <a:pt x="348437" y="1041958"/>
                </a:lnTo>
                <a:lnTo>
                  <a:pt x="322440" y="1016444"/>
                </a:lnTo>
                <a:lnTo>
                  <a:pt x="309029" y="984084"/>
                </a:lnTo>
                <a:lnTo>
                  <a:pt x="320141" y="938149"/>
                </a:lnTo>
                <a:lnTo>
                  <a:pt x="325450" y="936891"/>
                </a:lnTo>
                <a:lnTo>
                  <a:pt x="335699" y="935202"/>
                </a:lnTo>
                <a:lnTo>
                  <a:pt x="345173" y="930224"/>
                </a:lnTo>
                <a:lnTo>
                  <a:pt x="348208" y="919099"/>
                </a:lnTo>
                <a:lnTo>
                  <a:pt x="352171" y="866775"/>
                </a:lnTo>
                <a:lnTo>
                  <a:pt x="348284" y="813371"/>
                </a:lnTo>
                <a:lnTo>
                  <a:pt x="331355" y="764552"/>
                </a:lnTo>
                <a:lnTo>
                  <a:pt x="296265" y="725932"/>
                </a:lnTo>
                <a:lnTo>
                  <a:pt x="297967" y="692658"/>
                </a:lnTo>
                <a:lnTo>
                  <a:pt x="298843" y="646226"/>
                </a:lnTo>
                <a:lnTo>
                  <a:pt x="295249" y="598817"/>
                </a:lnTo>
                <a:lnTo>
                  <a:pt x="283527" y="562648"/>
                </a:lnTo>
                <a:lnTo>
                  <a:pt x="260070" y="549910"/>
                </a:lnTo>
                <a:lnTo>
                  <a:pt x="237959" y="527088"/>
                </a:lnTo>
                <a:lnTo>
                  <a:pt x="201015" y="517156"/>
                </a:lnTo>
                <a:lnTo>
                  <a:pt x="201015" y="0"/>
                </a:lnTo>
                <a:lnTo>
                  <a:pt x="184251" y="0"/>
                </a:lnTo>
                <a:lnTo>
                  <a:pt x="184251" y="518261"/>
                </a:lnTo>
                <a:lnTo>
                  <a:pt x="159702" y="520001"/>
                </a:lnTo>
                <a:lnTo>
                  <a:pt x="125996" y="535978"/>
                </a:lnTo>
                <a:lnTo>
                  <a:pt x="110845" y="565150"/>
                </a:lnTo>
                <a:lnTo>
                  <a:pt x="87718" y="588810"/>
                </a:lnTo>
                <a:lnTo>
                  <a:pt x="82499" y="638898"/>
                </a:lnTo>
                <a:lnTo>
                  <a:pt x="86207" y="694728"/>
                </a:lnTo>
                <a:lnTo>
                  <a:pt x="89890" y="735584"/>
                </a:lnTo>
                <a:lnTo>
                  <a:pt x="55511" y="774420"/>
                </a:lnTo>
                <a:lnTo>
                  <a:pt x="36766" y="822439"/>
                </a:lnTo>
                <a:lnTo>
                  <a:pt x="29298" y="874915"/>
                </a:lnTo>
                <a:lnTo>
                  <a:pt x="28803" y="927100"/>
                </a:lnTo>
                <a:lnTo>
                  <a:pt x="33413" y="939241"/>
                </a:lnTo>
                <a:lnTo>
                  <a:pt x="44119" y="942682"/>
                </a:lnTo>
                <a:lnTo>
                  <a:pt x="57035" y="941946"/>
                </a:lnTo>
                <a:lnTo>
                  <a:pt x="68300" y="941578"/>
                </a:lnTo>
                <a:lnTo>
                  <a:pt x="68173" y="989241"/>
                </a:lnTo>
                <a:lnTo>
                  <a:pt x="45948" y="1029843"/>
                </a:lnTo>
                <a:lnTo>
                  <a:pt x="29540" y="1045933"/>
                </a:lnTo>
                <a:lnTo>
                  <a:pt x="20459" y="1067612"/>
                </a:lnTo>
                <a:lnTo>
                  <a:pt x="23456" y="1087666"/>
                </a:lnTo>
                <a:lnTo>
                  <a:pt x="43281" y="1098804"/>
                </a:lnTo>
                <a:lnTo>
                  <a:pt x="17589" y="1118501"/>
                </a:lnTo>
                <a:lnTo>
                  <a:pt x="4711" y="1151470"/>
                </a:lnTo>
                <a:lnTo>
                  <a:pt x="9144" y="1185405"/>
                </a:lnTo>
                <a:lnTo>
                  <a:pt x="35407" y="1208024"/>
                </a:lnTo>
                <a:lnTo>
                  <a:pt x="7467" y="1223073"/>
                </a:lnTo>
                <a:lnTo>
                  <a:pt x="0" y="1247775"/>
                </a:lnTo>
                <a:lnTo>
                  <a:pt x="11544" y="1271536"/>
                </a:lnTo>
                <a:lnTo>
                  <a:pt x="40614" y="1283716"/>
                </a:lnTo>
                <a:lnTo>
                  <a:pt x="16319" y="1308112"/>
                </a:lnTo>
                <a:lnTo>
                  <a:pt x="8572" y="1338072"/>
                </a:lnTo>
                <a:lnTo>
                  <a:pt x="19646" y="1364234"/>
                </a:lnTo>
                <a:lnTo>
                  <a:pt x="51790" y="1377188"/>
                </a:lnTo>
                <a:lnTo>
                  <a:pt x="76885" y="1375892"/>
                </a:lnTo>
                <a:lnTo>
                  <a:pt x="101904" y="1372311"/>
                </a:lnTo>
                <a:lnTo>
                  <a:pt x="126847" y="1367764"/>
                </a:lnTo>
                <a:lnTo>
                  <a:pt x="151739" y="1363599"/>
                </a:lnTo>
                <a:lnTo>
                  <a:pt x="138049" y="1377213"/>
                </a:lnTo>
                <a:lnTo>
                  <a:pt x="129540" y="1394688"/>
                </a:lnTo>
                <a:lnTo>
                  <a:pt x="128117" y="1413535"/>
                </a:lnTo>
                <a:lnTo>
                  <a:pt x="135737" y="1431290"/>
                </a:lnTo>
                <a:lnTo>
                  <a:pt x="159423" y="1448003"/>
                </a:lnTo>
                <a:lnTo>
                  <a:pt x="187820" y="1450428"/>
                </a:lnTo>
                <a:lnTo>
                  <a:pt x="217474" y="1444498"/>
                </a:lnTo>
                <a:lnTo>
                  <a:pt x="273875" y="1427492"/>
                </a:lnTo>
                <a:lnTo>
                  <a:pt x="303453" y="1418958"/>
                </a:lnTo>
                <a:lnTo>
                  <a:pt x="331050" y="1406880"/>
                </a:lnTo>
                <a:lnTo>
                  <a:pt x="354050" y="1387602"/>
                </a:lnTo>
                <a:lnTo>
                  <a:pt x="364439" y="1365580"/>
                </a:lnTo>
                <a:lnTo>
                  <a:pt x="363042" y="1342351"/>
                </a:lnTo>
                <a:lnTo>
                  <a:pt x="350672" y="1323327"/>
                </a:lnTo>
                <a:lnTo>
                  <a:pt x="328142" y="1313942"/>
                </a:lnTo>
                <a:lnTo>
                  <a:pt x="343014" y="1303223"/>
                </a:lnTo>
                <a:lnTo>
                  <a:pt x="352298" y="1288161"/>
                </a:lnTo>
                <a:lnTo>
                  <a:pt x="355244" y="1270723"/>
                </a:lnTo>
                <a:lnTo>
                  <a:pt x="351129" y="1252855"/>
                </a:lnTo>
                <a:lnTo>
                  <a:pt x="343154" y="1240701"/>
                </a:lnTo>
                <a:lnTo>
                  <a:pt x="332079" y="1231823"/>
                </a:lnTo>
                <a:lnTo>
                  <a:pt x="318795" y="1226731"/>
                </a:lnTo>
                <a:lnTo>
                  <a:pt x="304266" y="1225931"/>
                </a:lnTo>
                <a:lnTo>
                  <a:pt x="344335" y="1214158"/>
                </a:lnTo>
                <a:lnTo>
                  <a:pt x="368109" y="1190015"/>
                </a:lnTo>
                <a:lnTo>
                  <a:pt x="366877" y="1161986"/>
                </a:lnTo>
                <a:lnTo>
                  <a:pt x="331952" y="1138555"/>
                </a:lnTo>
                <a:lnTo>
                  <a:pt x="322719" y="1137615"/>
                </a:lnTo>
                <a:lnTo>
                  <a:pt x="338556" y="1135341"/>
                </a:lnTo>
                <a:lnTo>
                  <a:pt x="363308" y="1126413"/>
                </a:lnTo>
                <a:lnTo>
                  <a:pt x="380873" y="1105509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8036230" y="0"/>
            <a:ext cx="438784" cy="2683510"/>
          </a:xfrm>
          <a:custGeom>
            <a:avLst/>
            <a:gdLst/>
            <a:ahLst/>
            <a:cxnLst/>
            <a:rect l="l" t="t" r="r" b="b"/>
            <a:pathLst>
              <a:path w="438784" h="2683510">
                <a:moveTo>
                  <a:pt x="438442" y="2504287"/>
                </a:moveTo>
                <a:lnTo>
                  <a:pt x="436905" y="2462060"/>
                </a:lnTo>
                <a:lnTo>
                  <a:pt x="428040" y="2418130"/>
                </a:lnTo>
                <a:lnTo>
                  <a:pt x="411975" y="2373312"/>
                </a:lnTo>
                <a:lnTo>
                  <a:pt x="388823" y="2328418"/>
                </a:lnTo>
                <a:lnTo>
                  <a:pt x="365112" y="2277148"/>
                </a:lnTo>
                <a:lnTo>
                  <a:pt x="353796" y="2225344"/>
                </a:lnTo>
                <a:lnTo>
                  <a:pt x="346684" y="2177643"/>
                </a:lnTo>
                <a:lnTo>
                  <a:pt x="335648" y="2138705"/>
                </a:lnTo>
                <a:lnTo>
                  <a:pt x="312496" y="2113153"/>
                </a:lnTo>
                <a:lnTo>
                  <a:pt x="317563" y="2076132"/>
                </a:lnTo>
                <a:lnTo>
                  <a:pt x="319811" y="2038896"/>
                </a:lnTo>
                <a:lnTo>
                  <a:pt x="319227" y="2001608"/>
                </a:lnTo>
                <a:lnTo>
                  <a:pt x="315798" y="1964436"/>
                </a:lnTo>
                <a:lnTo>
                  <a:pt x="311442" y="1958721"/>
                </a:lnTo>
                <a:lnTo>
                  <a:pt x="304190" y="1957641"/>
                </a:lnTo>
                <a:lnTo>
                  <a:pt x="295808" y="1958479"/>
                </a:lnTo>
                <a:lnTo>
                  <a:pt x="288112" y="1958467"/>
                </a:lnTo>
                <a:lnTo>
                  <a:pt x="274231" y="1928787"/>
                </a:lnTo>
                <a:lnTo>
                  <a:pt x="240588" y="1914309"/>
                </a:lnTo>
                <a:lnTo>
                  <a:pt x="226898" y="1914436"/>
                </a:lnTo>
                <a:lnTo>
                  <a:pt x="226898" y="0"/>
                </a:lnTo>
                <a:lnTo>
                  <a:pt x="210134" y="0"/>
                </a:lnTo>
                <a:lnTo>
                  <a:pt x="210134" y="1914588"/>
                </a:lnTo>
                <a:lnTo>
                  <a:pt x="200113" y="1914677"/>
                </a:lnTo>
                <a:lnTo>
                  <a:pt x="165709" y="1929523"/>
                </a:lnTo>
                <a:lnTo>
                  <a:pt x="150317" y="1958467"/>
                </a:lnTo>
                <a:lnTo>
                  <a:pt x="123126" y="1978774"/>
                </a:lnTo>
                <a:lnTo>
                  <a:pt x="119634" y="2022944"/>
                </a:lnTo>
                <a:lnTo>
                  <a:pt x="126911" y="2073617"/>
                </a:lnTo>
                <a:lnTo>
                  <a:pt x="132029" y="2113407"/>
                </a:lnTo>
                <a:lnTo>
                  <a:pt x="112496" y="2130196"/>
                </a:lnTo>
                <a:lnTo>
                  <a:pt x="102019" y="2152929"/>
                </a:lnTo>
                <a:lnTo>
                  <a:pt x="97586" y="2178723"/>
                </a:lnTo>
                <a:lnTo>
                  <a:pt x="96215" y="2204720"/>
                </a:lnTo>
                <a:lnTo>
                  <a:pt x="90817" y="2237168"/>
                </a:lnTo>
                <a:lnTo>
                  <a:pt x="82118" y="2268766"/>
                </a:lnTo>
                <a:lnTo>
                  <a:pt x="70167" y="2299271"/>
                </a:lnTo>
                <a:lnTo>
                  <a:pt x="55067" y="2328418"/>
                </a:lnTo>
                <a:lnTo>
                  <a:pt x="24841" y="2389962"/>
                </a:lnTo>
                <a:lnTo>
                  <a:pt x="6959" y="2444254"/>
                </a:lnTo>
                <a:lnTo>
                  <a:pt x="0" y="2491752"/>
                </a:lnTo>
                <a:lnTo>
                  <a:pt x="2527" y="2532837"/>
                </a:lnTo>
                <a:lnTo>
                  <a:pt x="30327" y="2597493"/>
                </a:lnTo>
                <a:lnTo>
                  <a:pt x="78917" y="2641549"/>
                </a:lnTo>
                <a:lnTo>
                  <a:pt x="136855" y="2668359"/>
                </a:lnTo>
                <a:lnTo>
                  <a:pt x="192709" y="2681236"/>
                </a:lnTo>
                <a:lnTo>
                  <a:pt x="235026" y="2683510"/>
                </a:lnTo>
                <a:lnTo>
                  <a:pt x="287807" y="2676106"/>
                </a:lnTo>
                <a:lnTo>
                  <a:pt x="332498" y="2661259"/>
                </a:lnTo>
                <a:lnTo>
                  <a:pt x="369214" y="2639809"/>
                </a:lnTo>
                <a:lnTo>
                  <a:pt x="398056" y="2612567"/>
                </a:lnTo>
                <a:lnTo>
                  <a:pt x="419125" y="2580360"/>
                </a:lnTo>
                <a:lnTo>
                  <a:pt x="432549" y="2543987"/>
                </a:lnTo>
                <a:lnTo>
                  <a:pt x="438442" y="2504287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999947" y="0"/>
            <a:ext cx="271145" cy="3308350"/>
          </a:xfrm>
          <a:custGeom>
            <a:avLst/>
            <a:gdLst/>
            <a:ahLst/>
            <a:cxnLst/>
            <a:rect l="l" t="t" r="r" b="b"/>
            <a:pathLst>
              <a:path w="271145" h="3308350">
                <a:moveTo>
                  <a:pt x="270992" y="2868130"/>
                </a:moveTo>
                <a:lnTo>
                  <a:pt x="269659" y="2819387"/>
                </a:lnTo>
                <a:lnTo>
                  <a:pt x="265887" y="2777579"/>
                </a:lnTo>
                <a:lnTo>
                  <a:pt x="248373" y="2718358"/>
                </a:lnTo>
                <a:lnTo>
                  <a:pt x="213144" y="2697734"/>
                </a:lnTo>
                <a:lnTo>
                  <a:pt x="215049" y="2659202"/>
                </a:lnTo>
                <a:lnTo>
                  <a:pt x="219633" y="2606764"/>
                </a:lnTo>
                <a:lnTo>
                  <a:pt x="216331" y="2560917"/>
                </a:lnTo>
                <a:lnTo>
                  <a:pt x="194602" y="2542159"/>
                </a:lnTo>
                <a:lnTo>
                  <a:pt x="175463" y="2516340"/>
                </a:lnTo>
                <a:lnTo>
                  <a:pt x="149136" y="2509520"/>
                </a:lnTo>
                <a:lnTo>
                  <a:pt x="149136" y="0"/>
                </a:lnTo>
                <a:lnTo>
                  <a:pt x="132372" y="0"/>
                </a:lnTo>
                <a:lnTo>
                  <a:pt x="132372" y="2508707"/>
                </a:lnTo>
                <a:lnTo>
                  <a:pt x="104927" y="2515451"/>
                </a:lnTo>
                <a:lnTo>
                  <a:pt x="90589" y="2543048"/>
                </a:lnTo>
                <a:lnTo>
                  <a:pt x="71564" y="2553297"/>
                </a:lnTo>
                <a:lnTo>
                  <a:pt x="67056" y="2589568"/>
                </a:lnTo>
                <a:lnTo>
                  <a:pt x="68541" y="2635758"/>
                </a:lnTo>
                <a:lnTo>
                  <a:pt x="67538" y="2675750"/>
                </a:lnTo>
                <a:lnTo>
                  <a:pt x="55537" y="2693416"/>
                </a:lnTo>
                <a:lnTo>
                  <a:pt x="36652" y="2700502"/>
                </a:lnTo>
                <a:lnTo>
                  <a:pt x="22428" y="2718549"/>
                </a:lnTo>
                <a:lnTo>
                  <a:pt x="12242" y="2746387"/>
                </a:lnTo>
                <a:lnTo>
                  <a:pt x="5511" y="2782811"/>
                </a:lnTo>
                <a:lnTo>
                  <a:pt x="1638" y="2826651"/>
                </a:lnTo>
                <a:lnTo>
                  <a:pt x="0" y="2876727"/>
                </a:lnTo>
                <a:lnTo>
                  <a:pt x="12" y="2931858"/>
                </a:lnTo>
                <a:lnTo>
                  <a:pt x="1066" y="2990862"/>
                </a:lnTo>
                <a:lnTo>
                  <a:pt x="3898" y="3115780"/>
                </a:lnTo>
                <a:lnTo>
                  <a:pt x="4483" y="3179318"/>
                </a:lnTo>
                <a:lnTo>
                  <a:pt x="21932" y="3251276"/>
                </a:lnTo>
                <a:lnTo>
                  <a:pt x="82423" y="3299536"/>
                </a:lnTo>
                <a:lnTo>
                  <a:pt x="132626" y="3308350"/>
                </a:lnTo>
                <a:lnTo>
                  <a:pt x="181406" y="3304184"/>
                </a:lnTo>
                <a:lnTo>
                  <a:pt x="218401" y="3288042"/>
                </a:lnTo>
                <a:lnTo>
                  <a:pt x="259308" y="3226282"/>
                </a:lnTo>
                <a:lnTo>
                  <a:pt x="264325" y="3183890"/>
                </a:lnTo>
                <a:lnTo>
                  <a:pt x="265226" y="3114167"/>
                </a:lnTo>
                <a:lnTo>
                  <a:pt x="267004" y="3046806"/>
                </a:lnTo>
                <a:lnTo>
                  <a:pt x="268998" y="2982747"/>
                </a:lnTo>
                <a:lnTo>
                  <a:pt x="270548" y="2922879"/>
                </a:lnTo>
                <a:lnTo>
                  <a:pt x="270992" y="2868130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834251" y="801623"/>
            <a:ext cx="65785" cy="77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986651" y="637031"/>
            <a:ext cx="65785" cy="77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827519" y="641984"/>
            <a:ext cx="74675" cy="69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984492" y="803529"/>
            <a:ext cx="74675" cy="693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8769731" y="2807207"/>
            <a:ext cx="65786" cy="77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922131" y="2642616"/>
            <a:ext cx="65786" cy="777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763000" y="2647569"/>
            <a:ext cx="74675" cy="693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919971" y="2809113"/>
            <a:ext cx="74675" cy="693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8802751" y="4352545"/>
            <a:ext cx="68580" cy="27940"/>
          </a:xfrm>
          <a:custGeom>
            <a:avLst/>
            <a:gdLst/>
            <a:ahLst/>
            <a:cxnLst/>
            <a:rect l="l" t="t" r="r" b="b"/>
            <a:pathLst>
              <a:path w="68579" h="27939">
                <a:moveTo>
                  <a:pt x="31972" y="0"/>
                </a:moveTo>
                <a:lnTo>
                  <a:pt x="9104" y="3404"/>
                </a:lnTo>
                <a:lnTo>
                  <a:pt x="0" y="14578"/>
                </a:lnTo>
                <a:lnTo>
                  <a:pt x="12390" y="23967"/>
                </a:lnTo>
                <a:lnTo>
                  <a:pt x="36353" y="27432"/>
                </a:lnTo>
                <a:lnTo>
                  <a:pt x="59221" y="24030"/>
                </a:lnTo>
                <a:lnTo>
                  <a:pt x="68325" y="12825"/>
                </a:lnTo>
                <a:lnTo>
                  <a:pt x="55935" y="3446"/>
                </a:lnTo>
                <a:lnTo>
                  <a:pt x="31972" y="0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8641206" y="4352545"/>
            <a:ext cx="68580" cy="27940"/>
          </a:xfrm>
          <a:custGeom>
            <a:avLst/>
            <a:gdLst/>
            <a:ahLst/>
            <a:cxnLst/>
            <a:rect l="l" t="t" r="r" b="b"/>
            <a:pathLst>
              <a:path w="68579" h="27939">
                <a:moveTo>
                  <a:pt x="31972" y="0"/>
                </a:moveTo>
                <a:lnTo>
                  <a:pt x="9104" y="3404"/>
                </a:lnTo>
                <a:lnTo>
                  <a:pt x="0" y="14578"/>
                </a:lnTo>
                <a:lnTo>
                  <a:pt x="12390" y="23967"/>
                </a:lnTo>
                <a:lnTo>
                  <a:pt x="36353" y="27432"/>
                </a:lnTo>
                <a:lnTo>
                  <a:pt x="59221" y="24030"/>
                </a:lnTo>
                <a:lnTo>
                  <a:pt x="68325" y="12825"/>
                </a:lnTo>
                <a:lnTo>
                  <a:pt x="55935" y="3446"/>
                </a:lnTo>
                <a:lnTo>
                  <a:pt x="31972" y="0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8695055" y="4407801"/>
            <a:ext cx="124460" cy="60960"/>
          </a:xfrm>
          <a:custGeom>
            <a:avLst/>
            <a:gdLst/>
            <a:ahLst/>
            <a:cxnLst/>
            <a:rect l="l" t="t" r="r" b="b"/>
            <a:pathLst>
              <a:path w="124459" h="60960">
                <a:moveTo>
                  <a:pt x="43268" y="15252"/>
                </a:moveTo>
                <a:lnTo>
                  <a:pt x="39497" y="1473"/>
                </a:lnTo>
                <a:lnTo>
                  <a:pt x="20586" y="6642"/>
                </a:lnTo>
                <a:lnTo>
                  <a:pt x="4140" y="32207"/>
                </a:lnTo>
                <a:lnTo>
                  <a:pt x="0" y="56756"/>
                </a:lnTo>
                <a:lnTo>
                  <a:pt x="18034" y="58877"/>
                </a:lnTo>
                <a:lnTo>
                  <a:pt x="25895" y="44843"/>
                </a:lnTo>
                <a:lnTo>
                  <a:pt x="36525" y="29997"/>
                </a:lnTo>
                <a:lnTo>
                  <a:pt x="43268" y="15252"/>
                </a:lnTo>
                <a:close/>
              </a:path>
              <a:path w="124459" h="60960">
                <a:moveTo>
                  <a:pt x="124155" y="46786"/>
                </a:moveTo>
                <a:lnTo>
                  <a:pt x="117348" y="29883"/>
                </a:lnTo>
                <a:lnTo>
                  <a:pt x="105473" y="13144"/>
                </a:lnTo>
                <a:lnTo>
                  <a:pt x="95123" y="0"/>
                </a:lnTo>
                <a:lnTo>
                  <a:pt x="81749" y="7404"/>
                </a:lnTo>
                <a:lnTo>
                  <a:pt x="87579" y="29464"/>
                </a:lnTo>
                <a:lnTo>
                  <a:pt x="103238" y="51892"/>
                </a:lnTo>
                <a:lnTo>
                  <a:pt x="119380" y="60375"/>
                </a:lnTo>
                <a:lnTo>
                  <a:pt x="124155" y="46786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8692896" y="4270641"/>
            <a:ext cx="126364" cy="55244"/>
          </a:xfrm>
          <a:custGeom>
            <a:avLst/>
            <a:gdLst/>
            <a:ahLst/>
            <a:cxnLst/>
            <a:rect l="l" t="t" r="r" b="b"/>
            <a:pathLst>
              <a:path w="126365" h="55245">
                <a:moveTo>
                  <a:pt x="40855" y="38544"/>
                </a:moveTo>
                <a:lnTo>
                  <a:pt x="28956" y="16814"/>
                </a:lnTo>
                <a:lnTo>
                  <a:pt x="12661" y="3225"/>
                </a:lnTo>
                <a:lnTo>
                  <a:pt x="0" y="11150"/>
                </a:lnTo>
                <a:lnTo>
                  <a:pt x="6680" y="25082"/>
                </a:lnTo>
                <a:lnTo>
                  <a:pt x="15379" y="41249"/>
                </a:lnTo>
                <a:lnTo>
                  <a:pt x="26479" y="53327"/>
                </a:lnTo>
                <a:lnTo>
                  <a:pt x="40386" y="55016"/>
                </a:lnTo>
                <a:lnTo>
                  <a:pt x="40855" y="38544"/>
                </a:lnTo>
                <a:close/>
              </a:path>
              <a:path w="126365" h="55245">
                <a:moveTo>
                  <a:pt x="126326" y="11696"/>
                </a:moveTo>
                <a:lnTo>
                  <a:pt x="121920" y="0"/>
                </a:lnTo>
                <a:lnTo>
                  <a:pt x="103314" y="3670"/>
                </a:lnTo>
                <a:lnTo>
                  <a:pt x="87845" y="25146"/>
                </a:lnTo>
                <a:lnTo>
                  <a:pt x="84620" y="45732"/>
                </a:lnTo>
                <a:lnTo>
                  <a:pt x="102743" y="46723"/>
                </a:lnTo>
                <a:lnTo>
                  <a:pt x="110540" y="35572"/>
                </a:lnTo>
                <a:lnTo>
                  <a:pt x="120472" y="23723"/>
                </a:lnTo>
                <a:lnTo>
                  <a:pt x="126326" y="11696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53312" y="1998217"/>
            <a:ext cx="20320" cy="74930"/>
          </a:xfrm>
          <a:custGeom>
            <a:avLst/>
            <a:gdLst/>
            <a:ahLst/>
            <a:cxnLst/>
            <a:rect l="l" t="t" r="r" b="b"/>
            <a:pathLst>
              <a:path w="20320" h="74930">
                <a:moveTo>
                  <a:pt x="6413" y="0"/>
                </a:moveTo>
                <a:lnTo>
                  <a:pt x="563" y="15753"/>
                </a:lnTo>
                <a:lnTo>
                  <a:pt x="0" y="38782"/>
                </a:lnTo>
                <a:lnTo>
                  <a:pt x="4484" y="61025"/>
                </a:lnTo>
                <a:lnTo>
                  <a:pt x="13779" y="74421"/>
                </a:lnTo>
                <a:lnTo>
                  <a:pt x="19629" y="58668"/>
                </a:lnTo>
                <a:lnTo>
                  <a:pt x="20192" y="35639"/>
                </a:lnTo>
                <a:lnTo>
                  <a:pt x="15708" y="13396"/>
                </a:lnTo>
                <a:lnTo>
                  <a:pt x="6413" y="0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340219" y="1833257"/>
            <a:ext cx="240029" cy="131445"/>
          </a:xfrm>
          <a:custGeom>
            <a:avLst/>
            <a:gdLst/>
            <a:ahLst/>
            <a:cxnLst/>
            <a:rect l="l" t="t" r="r" b="b"/>
            <a:pathLst>
              <a:path w="240029" h="131444">
                <a:moveTo>
                  <a:pt x="74676" y="116573"/>
                </a:moveTo>
                <a:lnTo>
                  <a:pt x="59270" y="109918"/>
                </a:lnTo>
                <a:lnTo>
                  <a:pt x="36334" y="108026"/>
                </a:lnTo>
                <a:lnTo>
                  <a:pt x="13893" y="111201"/>
                </a:lnTo>
                <a:lnTo>
                  <a:pt x="0" y="119748"/>
                </a:lnTo>
                <a:lnTo>
                  <a:pt x="15341" y="126453"/>
                </a:lnTo>
                <a:lnTo>
                  <a:pt x="38290" y="128308"/>
                </a:lnTo>
                <a:lnTo>
                  <a:pt x="60756" y="125095"/>
                </a:lnTo>
                <a:lnTo>
                  <a:pt x="74676" y="116573"/>
                </a:lnTo>
                <a:close/>
              </a:path>
              <a:path w="240029" h="131444">
                <a:moveTo>
                  <a:pt x="126784" y="35471"/>
                </a:moveTo>
                <a:lnTo>
                  <a:pt x="122351" y="13258"/>
                </a:lnTo>
                <a:lnTo>
                  <a:pt x="113157" y="0"/>
                </a:lnTo>
                <a:lnTo>
                  <a:pt x="107302" y="15671"/>
                </a:lnTo>
                <a:lnTo>
                  <a:pt x="106743" y="38671"/>
                </a:lnTo>
                <a:lnTo>
                  <a:pt x="111226" y="60896"/>
                </a:lnTo>
                <a:lnTo>
                  <a:pt x="120523" y="74282"/>
                </a:lnTo>
                <a:lnTo>
                  <a:pt x="126238" y="58521"/>
                </a:lnTo>
                <a:lnTo>
                  <a:pt x="126784" y="35471"/>
                </a:lnTo>
                <a:close/>
              </a:path>
              <a:path w="240029" h="131444">
                <a:moveTo>
                  <a:pt x="239903" y="119494"/>
                </a:moveTo>
                <a:lnTo>
                  <a:pt x="224497" y="112776"/>
                </a:lnTo>
                <a:lnTo>
                  <a:pt x="201549" y="110883"/>
                </a:lnTo>
                <a:lnTo>
                  <a:pt x="179070" y="114058"/>
                </a:lnTo>
                <a:lnTo>
                  <a:pt x="165100" y="122542"/>
                </a:lnTo>
                <a:lnTo>
                  <a:pt x="180517" y="129324"/>
                </a:lnTo>
                <a:lnTo>
                  <a:pt x="203492" y="131216"/>
                </a:lnTo>
                <a:lnTo>
                  <a:pt x="225971" y="128016"/>
                </a:lnTo>
                <a:lnTo>
                  <a:pt x="239903" y="119494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0" name="object 20"/>
          <p:cNvGrpSpPr/>
          <p:nvPr/>
        </p:nvGrpSpPr>
        <p:grpSpPr>
          <a:xfrm>
            <a:off x="6800088" y="0"/>
            <a:ext cx="986155" cy="1666239"/>
            <a:chOff x="6800088" y="0"/>
            <a:chExt cx="986155" cy="1666239"/>
          </a:xfrm>
        </p:grpSpPr>
        <p:sp>
          <p:nvSpPr>
            <p:cNvPr id="21" name="object 21"/>
            <p:cNvSpPr/>
            <p:nvPr/>
          </p:nvSpPr>
          <p:spPr>
            <a:xfrm>
              <a:off x="6800088" y="679703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5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FFDE00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205589" y="562182"/>
              <a:ext cx="207654" cy="2120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7083584" y="774358"/>
              <a:ext cx="457200" cy="609600"/>
            </a:xfrm>
            <a:custGeom>
              <a:avLst/>
              <a:gdLst/>
              <a:ahLst/>
              <a:cxnLst/>
              <a:rect l="l" t="t" r="r" b="b"/>
              <a:pathLst>
                <a:path w="457200" h="609600">
                  <a:moveTo>
                    <a:pt x="262208" y="0"/>
                  </a:moveTo>
                  <a:lnTo>
                    <a:pt x="213120" y="105"/>
                  </a:lnTo>
                  <a:lnTo>
                    <a:pt x="147827" y="5499"/>
                  </a:lnTo>
                  <a:lnTo>
                    <a:pt x="107409" y="32377"/>
                  </a:lnTo>
                  <a:lnTo>
                    <a:pt x="96522" y="91130"/>
                  </a:lnTo>
                  <a:lnTo>
                    <a:pt x="91776" y="119613"/>
                  </a:lnTo>
                  <a:lnTo>
                    <a:pt x="83728" y="153192"/>
                  </a:lnTo>
                  <a:lnTo>
                    <a:pt x="70734" y="192257"/>
                  </a:lnTo>
                  <a:lnTo>
                    <a:pt x="51148" y="237196"/>
                  </a:lnTo>
                  <a:lnTo>
                    <a:pt x="28375" y="285569"/>
                  </a:lnTo>
                  <a:lnTo>
                    <a:pt x="12258" y="332388"/>
                  </a:lnTo>
                  <a:lnTo>
                    <a:pt x="2798" y="377172"/>
                  </a:lnTo>
                  <a:lnTo>
                    <a:pt x="0" y="419441"/>
                  </a:lnTo>
                  <a:lnTo>
                    <a:pt x="3865" y="458715"/>
                  </a:lnTo>
                  <a:lnTo>
                    <a:pt x="31599" y="526357"/>
                  </a:lnTo>
                  <a:lnTo>
                    <a:pt x="86027" y="576256"/>
                  </a:lnTo>
                  <a:lnTo>
                    <a:pt x="123258" y="593352"/>
                  </a:lnTo>
                  <a:lnTo>
                    <a:pt x="167172" y="604571"/>
                  </a:lnTo>
                  <a:lnTo>
                    <a:pt x="217772" y="609433"/>
                  </a:lnTo>
                  <a:lnTo>
                    <a:pt x="264261" y="603713"/>
                  </a:lnTo>
                  <a:lnTo>
                    <a:pt x="306557" y="593622"/>
                  </a:lnTo>
                  <a:lnTo>
                    <a:pt x="344327" y="579306"/>
                  </a:lnTo>
                  <a:lnTo>
                    <a:pt x="404950" y="538569"/>
                  </a:lnTo>
                  <a:lnTo>
                    <a:pt x="443462" y="482650"/>
                  </a:lnTo>
                  <a:lnTo>
                    <a:pt x="457193" y="412699"/>
                  </a:lnTo>
                  <a:lnTo>
                    <a:pt x="453931" y="372819"/>
                  </a:lnTo>
                  <a:lnTo>
                    <a:pt x="443474" y="329863"/>
                  </a:lnTo>
                  <a:lnTo>
                    <a:pt x="425486" y="283972"/>
                  </a:lnTo>
                  <a:lnTo>
                    <a:pt x="399636" y="235291"/>
                  </a:lnTo>
                  <a:lnTo>
                    <a:pt x="379771" y="187527"/>
                  </a:lnTo>
                  <a:lnTo>
                    <a:pt x="369038" y="136123"/>
                  </a:lnTo>
                  <a:lnTo>
                    <a:pt x="360719" y="85183"/>
                  </a:lnTo>
                  <a:lnTo>
                    <a:pt x="348096" y="38809"/>
                  </a:lnTo>
                  <a:lnTo>
                    <a:pt x="324452" y="1103"/>
                  </a:lnTo>
                  <a:lnTo>
                    <a:pt x="262208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7069163" y="0"/>
              <a:ext cx="479425" cy="1396365"/>
            </a:xfrm>
            <a:custGeom>
              <a:avLst/>
              <a:gdLst/>
              <a:ahLst/>
              <a:cxnLst/>
              <a:rect l="l" t="t" r="r" b="b"/>
              <a:pathLst>
                <a:path w="479425" h="1396365">
                  <a:moveTo>
                    <a:pt x="478802" y="1171587"/>
                  </a:moveTo>
                  <a:lnTo>
                    <a:pt x="473735" y="1131658"/>
                  </a:lnTo>
                  <a:lnTo>
                    <a:pt x="462991" y="1090701"/>
                  </a:lnTo>
                  <a:lnTo>
                    <a:pt x="461873" y="1087882"/>
                  </a:lnTo>
                  <a:lnTo>
                    <a:pt x="461873" y="1190371"/>
                  </a:lnTo>
                  <a:lnTo>
                    <a:pt x="459435" y="1224813"/>
                  </a:lnTo>
                  <a:lnTo>
                    <a:pt x="449351" y="1257871"/>
                  </a:lnTo>
                  <a:lnTo>
                    <a:pt x="430314" y="1289278"/>
                  </a:lnTo>
                  <a:lnTo>
                    <a:pt x="400989" y="1318768"/>
                  </a:lnTo>
                  <a:lnTo>
                    <a:pt x="360083" y="1346073"/>
                  </a:lnTo>
                  <a:lnTo>
                    <a:pt x="359829" y="1346327"/>
                  </a:lnTo>
                  <a:lnTo>
                    <a:pt x="319951" y="1362964"/>
                  </a:lnTo>
                  <a:lnTo>
                    <a:pt x="279958" y="1372641"/>
                  </a:lnTo>
                  <a:lnTo>
                    <a:pt x="240499" y="1375803"/>
                  </a:lnTo>
                  <a:lnTo>
                    <a:pt x="202260" y="1372870"/>
                  </a:lnTo>
                  <a:lnTo>
                    <a:pt x="132118" y="1350403"/>
                  </a:lnTo>
                  <a:lnTo>
                    <a:pt x="74942" y="1308620"/>
                  </a:lnTo>
                  <a:lnTo>
                    <a:pt x="36131" y="1250937"/>
                  </a:lnTo>
                  <a:lnTo>
                    <a:pt x="21094" y="1180719"/>
                  </a:lnTo>
                  <a:lnTo>
                    <a:pt x="24168" y="1141971"/>
                  </a:lnTo>
                  <a:lnTo>
                    <a:pt x="35204" y="1101356"/>
                  </a:lnTo>
                  <a:lnTo>
                    <a:pt x="54902" y="1059307"/>
                  </a:lnTo>
                  <a:lnTo>
                    <a:pt x="73469" y="1019302"/>
                  </a:lnTo>
                  <a:lnTo>
                    <a:pt x="91897" y="979170"/>
                  </a:lnTo>
                  <a:lnTo>
                    <a:pt x="107924" y="938187"/>
                  </a:lnTo>
                  <a:lnTo>
                    <a:pt x="119291" y="895604"/>
                  </a:lnTo>
                  <a:lnTo>
                    <a:pt x="123621" y="845985"/>
                  </a:lnTo>
                  <a:lnTo>
                    <a:pt x="134988" y="806475"/>
                  </a:lnTo>
                  <a:lnTo>
                    <a:pt x="162661" y="783653"/>
                  </a:lnTo>
                  <a:lnTo>
                    <a:pt x="215938" y="784098"/>
                  </a:lnTo>
                  <a:lnTo>
                    <a:pt x="223113" y="832878"/>
                  </a:lnTo>
                  <a:lnTo>
                    <a:pt x="224447" y="882218"/>
                  </a:lnTo>
                  <a:lnTo>
                    <a:pt x="219113" y="931164"/>
                  </a:lnTo>
                  <a:lnTo>
                    <a:pt x="206298" y="978700"/>
                  </a:lnTo>
                  <a:lnTo>
                    <a:pt x="185204" y="1023874"/>
                  </a:lnTo>
                  <a:lnTo>
                    <a:pt x="169786" y="1047623"/>
                  </a:lnTo>
                  <a:lnTo>
                    <a:pt x="153708" y="1073556"/>
                  </a:lnTo>
                  <a:lnTo>
                    <a:pt x="144589" y="1100874"/>
                  </a:lnTo>
                  <a:lnTo>
                    <a:pt x="150406" y="1128268"/>
                  </a:lnTo>
                  <a:lnTo>
                    <a:pt x="168732" y="1144600"/>
                  </a:lnTo>
                  <a:lnTo>
                    <a:pt x="192252" y="1149032"/>
                  </a:lnTo>
                  <a:lnTo>
                    <a:pt x="216623" y="1143673"/>
                  </a:lnTo>
                  <a:lnTo>
                    <a:pt x="237528" y="1130554"/>
                  </a:lnTo>
                  <a:lnTo>
                    <a:pt x="269684" y="1151178"/>
                  </a:lnTo>
                  <a:lnTo>
                    <a:pt x="304139" y="1150378"/>
                  </a:lnTo>
                  <a:lnTo>
                    <a:pt x="329196" y="1135011"/>
                  </a:lnTo>
                  <a:lnTo>
                    <a:pt x="333082" y="1132636"/>
                  </a:lnTo>
                  <a:lnTo>
                    <a:pt x="348691" y="1102474"/>
                  </a:lnTo>
                  <a:lnTo>
                    <a:pt x="343192" y="1064387"/>
                  </a:lnTo>
                  <a:lnTo>
                    <a:pt x="330644" y="1034656"/>
                  </a:lnTo>
                  <a:lnTo>
                    <a:pt x="330644" y="1089279"/>
                  </a:lnTo>
                  <a:lnTo>
                    <a:pt x="320675" y="1121968"/>
                  </a:lnTo>
                  <a:lnTo>
                    <a:pt x="292658" y="1135011"/>
                  </a:lnTo>
                  <a:lnTo>
                    <a:pt x="282333" y="1130554"/>
                  </a:lnTo>
                  <a:lnTo>
                    <a:pt x="278142" y="1128750"/>
                  </a:lnTo>
                  <a:lnTo>
                    <a:pt x="252641" y="1117727"/>
                  </a:lnTo>
                  <a:lnTo>
                    <a:pt x="259892" y="1110005"/>
                  </a:lnTo>
                  <a:lnTo>
                    <a:pt x="264477" y="1104138"/>
                  </a:lnTo>
                  <a:lnTo>
                    <a:pt x="266395" y="1101699"/>
                  </a:lnTo>
                  <a:lnTo>
                    <a:pt x="272122" y="1092873"/>
                  </a:lnTo>
                  <a:lnTo>
                    <a:pt x="277025" y="1083564"/>
                  </a:lnTo>
                  <a:lnTo>
                    <a:pt x="277406" y="1083818"/>
                  </a:lnTo>
                  <a:lnTo>
                    <a:pt x="277393" y="1083564"/>
                  </a:lnTo>
                  <a:lnTo>
                    <a:pt x="277342" y="1057922"/>
                  </a:lnTo>
                  <a:lnTo>
                    <a:pt x="277329" y="1051979"/>
                  </a:lnTo>
                  <a:lnTo>
                    <a:pt x="262458" y="1039202"/>
                  </a:lnTo>
                  <a:lnTo>
                    <a:pt x="262458" y="1073797"/>
                  </a:lnTo>
                  <a:lnTo>
                    <a:pt x="257352" y="1084605"/>
                  </a:lnTo>
                  <a:lnTo>
                    <a:pt x="249313" y="1094663"/>
                  </a:lnTo>
                  <a:lnTo>
                    <a:pt x="241503" y="1103680"/>
                  </a:lnTo>
                  <a:lnTo>
                    <a:pt x="241719" y="1104138"/>
                  </a:lnTo>
                  <a:lnTo>
                    <a:pt x="241338" y="1103884"/>
                  </a:lnTo>
                  <a:lnTo>
                    <a:pt x="241503" y="1103680"/>
                  </a:lnTo>
                  <a:lnTo>
                    <a:pt x="234340" y="1087716"/>
                  </a:lnTo>
                  <a:lnTo>
                    <a:pt x="235635" y="1069352"/>
                  </a:lnTo>
                  <a:lnTo>
                    <a:pt x="244944" y="1057922"/>
                  </a:lnTo>
                  <a:lnTo>
                    <a:pt x="261658" y="1062355"/>
                  </a:lnTo>
                  <a:lnTo>
                    <a:pt x="262458" y="1073797"/>
                  </a:lnTo>
                  <a:lnTo>
                    <a:pt x="262458" y="1039202"/>
                  </a:lnTo>
                  <a:lnTo>
                    <a:pt x="262102" y="1038885"/>
                  </a:lnTo>
                  <a:lnTo>
                    <a:pt x="240601" y="1041704"/>
                  </a:lnTo>
                  <a:lnTo>
                    <a:pt x="221703" y="1057592"/>
                  </a:lnTo>
                  <a:lnTo>
                    <a:pt x="214325" y="1083564"/>
                  </a:lnTo>
                  <a:lnTo>
                    <a:pt x="214325" y="1083818"/>
                  </a:lnTo>
                  <a:lnTo>
                    <a:pt x="227241" y="1117219"/>
                  </a:lnTo>
                  <a:lnTo>
                    <a:pt x="206984" y="1128623"/>
                  </a:lnTo>
                  <a:lnTo>
                    <a:pt x="184035" y="1128750"/>
                  </a:lnTo>
                  <a:lnTo>
                    <a:pt x="167068" y="1117409"/>
                  </a:lnTo>
                  <a:lnTo>
                    <a:pt x="164757" y="1094359"/>
                  </a:lnTo>
                  <a:lnTo>
                    <a:pt x="175717" y="1071638"/>
                  </a:lnTo>
                  <a:lnTo>
                    <a:pt x="191096" y="1047496"/>
                  </a:lnTo>
                  <a:lnTo>
                    <a:pt x="203098" y="1028712"/>
                  </a:lnTo>
                  <a:lnTo>
                    <a:pt x="214287" y="1005840"/>
                  </a:lnTo>
                  <a:lnTo>
                    <a:pt x="232829" y="953312"/>
                  </a:lnTo>
                  <a:lnTo>
                    <a:pt x="242493" y="898779"/>
                  </a:lnTo>
                  <a:lnTo>
                    <a:pt x="243128" y="843394"/>
                  </a:lnTo>
                  <a:lnTo>
                    <a:pt x="234607" y="788289"/>
                  </a:lnTo>
                  <a:lnTo>
                    <a:pt x="240957" y="790448"/>
                  </a:lnTo>
                  <a:lnTo>
                    <a:pt x="247942" y="790067"/>
                  </a:lnTo>
                  <a:lnTo>
                    <a:pt x="252285" y="788289"/>
                  </a:lnTo>
                  <a:lnTo>
                    <a:pt x="254165" y="787527"/>
                  </a:lnTo>
                  <a:lnTo>
                    <a:pt x="252476" y="841654"/>
                  </a:lnTo>
                  <a:lnTo>
                    <a:pt x="260286" y="894905"/>
                  </a:lnTo>
                  <a:lnTo>
                    <a:pt x="275183" y="947115"/>
                  </a:lnTo>
                  <a:lnTo>
                    <a:pt x="294728" y="998080"/>
                  </a:lnTo>
                  <a:lnTo>
                    <a:pt x="316522" y="1047623"/>
                  </a:lnTo>
                  <a:lnTo>
                    <a:pt x="330644" y="1089279"/>
                  </a:lnTo>
                  <a:lnTo>
                    <a:pt x="330644" y="1034656"/>
                  </a:lnTo>
                  <a:lnTo>
                    <a:pt x="324167" y="1019302"/>
                  </a:lnTo>
                  <a:lnTo>
                    <a:pt x="305130" y="974013"/>
                  </a:lnTo>
                  <a:lnTo>
                    <a:pt x="288086" y="927823"/>
                  </a:lnTo>
                  <a:lnTo>
                    <a:pt x="275374" y="880783"/>
                  </a:lnTo>
                  <a:lnTo>
                    <a:pt x="269240" y="832802"/>
                  </a:lnTo>
                  <a:lnTo>
                    <a:pt x="271729" y="787527"/>
                  </a:lnTo>
                  <a:lnTo>
                    <a:pt x="271945" y="783717"/>
                  </a:lnTo>
                  <a:lnTo>
                    <a:pt x="323088" y="784402"/>
                  </a:lnTo>
                  <a:lnTo>
                    <a:pt x="349694" y="808240"/>
                  </a:lnTo>
                  <a:lnTo>
                    <a:pt x="360629" y="847877"/>
                  </a:lnTo>
                  <a:lnTo>
                    <a:pt x="364782" y="895985"/>
                  </a:lnTo>
                  <a:lnTo>
                    <a:pt x="375932" y="932180"/>
                  </a:lnTo>
                  <a:lnTo>
                    <a:pt x="390017" y="969060"/>
                  </a:lnTo>
                  <a:lnTo>
                    <a:pt x="405688" y="1006386"/>
                  </a:lnTo>
                  <a:lnTo>
                    <a:pt x="421652" y="1043876"/>
                  </a:lnTo>
                  <a:lnTo>
                    <a:pt x="436562" y="1081278"/>
                  </a:lnTo>
                  <a:lnTo>
                    <a:pt x="449122" y="1118336"/>
                  </a:lnTo>
                  <a:lnTo>
                    <a:pt x="458000" y="1154785"/>
                  </a:lnTo>
                  <a:lnTo>
                    <a:pt x="461873" y="1190371"/>
                  </a:lnTo>
                  <a:lnTo>
                    <a:pt x="461873" y="1087882"/>
                  </a:lnTo>
                  <a:lnTo>
                    <a:pt x="446620" y="1049261"/>
                  </a:lnTo>
                  <a:lnTo>
                    <a:pt x="424726" y="1007872"/>
                  </a:lnTo>
                  <a:lnTo>
                    <a:pt x="401777" y="961656"/>
                  </a:lnTo>
                  <a:lnTo>
                    <a:pt x="389331" y="914361"/>
                  </a:lnTo>
                  <a:lnTo>
                    <a:pt x="382193" y="868946"/>
                  </a:lnTo>
                  <a:lnTo>
                    <a:pt x="375196" y="828344"/>
                  </a:lnTo>
                  <a:lnTo>
                    <a:pt x="363156" y="795528"/>
                  </a:lnTo>
                  <a:lnTo>
                    <a:pt x="351256" y="783717"/>
                  </a:lnTo>
                  <a:lnTo>
                    <a:pt x="340906" y="773430"/>
                  </a:lnTo>
                  <a:lnTo>
                    <a:pt x="341922" y="766064"/>
                  </a:lnTo>
                  <a:lnTo>
                    <a:pt x="346481" y="733082"/>
                  </a:lnTo>
                  <a:lnTo>
                    <a:pt x="347243" y="720344"/>
                  </a:lnTo>
                  <a:lnTo>
                    <a:pt x="348907" y="692823"/>
                  </a:lnTo>
                  <a:lnTo>
                    <a:pt x="348500" y="665099"/>
                  </a:lnTo>
                  <a:lnTo>
                    <a:pt x="348297" y="651827"/>
                  </a:lnTo>
                  <a:lnTo>
                    <a:pt x="345668" y="623062"/>
                  </a:lnTo>
                  <a:lnTo>
                    <a:pt x="345554" y="621817"/>
                  </a:lnTo>
                  <a:lnTo>
                    <a:pt x="344589" y="611251"/>
                  </a:lnTo>
                  <a:lnTo>
                    <a:pt x="339839" y="604989"/>
                  </a:lnTo>
                  <a:lnTo>
                    <a:pt x="337896" y="604697"/>
                  </a:lnTo>
                  <a:lnTo>
                    <a:pt x="331901" y="603808"/>
                  </a:lnTo>
                  <a:lnTo>
                    <a:pt x="331038" y="603897"/>
                  </a:lnTo>
                  <a:lnTo>
                    <a:pt x="331038" y="691870"/>
                  </a:lnTo>
                  <a:lnTo>
                    <a:pt x="330746" y="702056"/>
                  </a:lnTo>
                  <a:lnTo>
                    <a:pt x="329349" y="702348"/>
                  </a:lnTo>
                  <a:lnTo>
                    <a:pt x="329349" y="720344"/>
                  </a:lnTo>
                  <a:lnTo>
                    <a:pt x="328434" y="731850"/>
                  </a:lnTo>
                  <a:lnTo>
                    <a:pt x="327266" y="743305"/>
                  </a:lnTo>
                  <a:lnTo>
                    <a:pt x="325818" y="754710"/>
                  </a:lnTo>
                  <a:lnTo>
                    <a:pt x="324142" y="766064"/>
                  </a:lnTo>
                  <a:lnTo>
                    <a:pt x="294309" y="763028"/>
                  </a:lnTo>
                  <a:lnTo>
                    <a:pt x="244259" y="761784"/>
                  </a:lnTo>
                  <a:lnTo>
                    <a:pt x="193332" y="762673"/>
                  </a:lnTo>
                  <a:lnTo>
                    <a:pt x="160947" y="766064"/>
                  </a:lnTo>
                  <a:lnTo>
                    <a:pt x="160947" y="763905"/>
                  </a:lnTo>
                  <a:lnTo>
                    <a:pt x="202565" y="751027"/>
                  </a:lnTo>
                  <a:lnTo>
                    <a:pt x="244525" y="739457"/>
                  </a:lnTo>
                  <a:lnTo>
                    <a:pt x="286791" y="729234"/>
                  </a:lnTo>
                  <a:lnTo>
                    <a:pt x="329349" y="720344"/>
                  </a:lnTo>
                  <a:lnTo>
                    <a:pt x="329349" y="702348"/>
                  </a:lnTo>
                  <a:lnTo>
                    <a:pt x="287248" y="710895"/>
                  </a:lnTo>
                  <a:lnTo>
                    <a:pt x="244043" y="721169"/>
                  </a:lnTo>
                  <a:lnTo>
                    <a:pt x="201206" y="732891"/>
                  </a:lnTo>
                  <a:lnTo>
                    <a:pt x="158788" y="745998"/>
                  </a:lnTo>
                  <a:lnTo>
                    <a:pt x="157759" y="737997"/>
                  </a:lnTo>
                  <a:lnTo>
                    <a:pt x="156679" y="729234"/>
                  </a:lnTo>
                  <a:lnTo>
                    <a:pt x="154851" y="713867"/>
                  </a:lnTo>
                  <a:lnTo>
                    <a:pt x="199301" y="703465"/>
                  </a:lnTo>
                  <a:lnTo>
                    <a:pt x="230276" y="695325"/>
                  </a:lnTo>
                  <a:lnTo>
                    <a:pt x="243459" y="691870"/>
                  </a:lnTo>
                  <a:lnTo>
                    <a:pt x="287286" y="679081"/>
                  </a:lnTo>
                  <a:lnTo>
                    <a:pt x="330746" y="665099"/>
                  </a:lnTo>
                  <a:lnTo>
                    <a:pt x="330962" y="672338"/>
                  </a:lnTo>
                  <a:lnTo>
                    <a:pt x="331038" y="691870"/>
                  </a:lnTo>
                  <a:lnTo>
                    <a:pt x="331038" y="603897"/>
                  </a:lnTo>
                  <a:lnTo>
                    <a:pt x="329222" y="604075"/>
                  </a:lnTo>
                  <a:lnTo>
                    <a:pt x="329222" y="646557"/>
                  </a:lnTo>
                  <a:lnTo>
                    <a:pt x="285496" y="660463"/>
                  </a:lnTo>
                  <a:lnTo>
                    <a:pt x="241439" y="673227"/>
                  </a:lnTo>
                  <a:lnTo>
                    <a:pt x="197078" y="684847"/>
                  </a:lnTo>
                  <a:lnTo>
                    <a:pt x="152438" y="695325"/>
                  </a:lnTo>
                  <a:lnTo>
                    <a:pt x="151549" y="687705"/>
                  </a:lnTo>
                  <a:lnTo>
                    <a:pt x="150850" y="679081"/>
                  </a:lnTo>
                  <a:lnTo>
                    <a:pt x="150406" y="672338"/>
                  </a:lnTo>
                  <a:lnTo>
                    <a:pt x="190385" y="665657"/>
                  </a:lnTo>
                  <a:lnTo>
                    <a:pt x="229412" y="655180"/>
                  </a:lnTo>
                  <a:lnTo>
                    <a:pt x="232740" y="653923"/>
                  </a:lnTo>
                  <a:lnTo>
                    <a:pt x="267220" y="640969"/>
                  </a:lnTo>
                  <a:lnTo>
                    <a:pt x="303568" y="623062"/>
                  </a:lnTo>
                  <a:lnTo>
                    <a:pt x="327190" y="623062"/>
                  </a:lnTo>
                  <a:lnTo>
                    <a:pt x="328079" y="630936"/>
                  </a:lnTo>
                  <a:lnTo>
                    <a:pt x="328714" y="638683"/>
                  </a:lnTo>
                  <a:lnTo>
                    <a:pt x="329222" y="646557"/>
                  </a:lnTo>
                  <a:lnTo>
                    <a:pt x="329222" y="604075"/>
                  </a:lnTo>
                  <a:lnTo>
                    <a:pt x="322745" y="604697"/>
                  </a:lnTo>
                  <a:lnTo>
                    <a:pt x="314363" y="604647"/>
                  </a:lnTo>
                  <a:lnTo>
                    <a:pt x="303530" y="576541"/>
                  </a:lnTo>
                  <a:lnTo>
                    <a:pt x="298843" y="573709"/>
                  </a:lnTo>
                  <a:lnTo>
                    <a:pt x="296075" y="572046"/>
                  </a:lnTo>
                  <a:lnTo>
                    <a:pt x="296075" y="604393"/>
                  </a:lnTo>
                  <a:lnTo>
                    <a:pt x="263436" y="604456"/>
                  </a:lnTo>
                  <a:lnTo>
                    <a:pt x="263436" y="623062"/>
                  </a:lnTo>
                  <a:lnTo>
                    <a:pt x="235800" y="633945"/>
                  </a:lnTo>
                  <a:lnTo>
                    <a:pt x="207492" y="642734"/>
                  </a:lnTo>
                  <a:lnTo>
                    <a:pt x="178600" y="649414"/>
                  </a:lnTo>
                  <a:lnTo>
                    <a:pt x="149263" y="653923"/>
                  </a:lnTo>
                  <a:lnTo>
                    <a:pt x="149072" y="647547"/>
                  </a:lnTo>
                  <a:lnTo>
                    <a:pt x="148767" y="642734"/>
                  </a:lnTo>
                  <a:lnTo>
                    <a:pt x="148805" y="634746"/>
                  </a:lnTo>
                  <a:lnTo>
                    <a:pt x="150279" y="628650"/>
                  </a:lnTo>
                  <a:lnTo>
                    <a:pt x="150025" y="628650"/>
                  </a:lnTo>
                  <a:lnTo>
                    <a:pt x="175933" y="622084"/>
                  </a:lnTo>
                  <a:lnTo>
                    <a:pt x="208826" y="622033"/>
                  </a:lnTo>
                  <a:lnTo>
                    <a:pt x="235153" y="623570"/>
                  </a:lnTo>
                  <a:lnTo>
                    <a:pt x="263436" y="623062"/>
                  </a:lnTo>
                  <a:lnTo>
                    <a:pt x="263436" y="604456"/>
                  </a:lnTo>
                  <a:lnTo>
                    <a:pt x="209880" y="604558"/>
                  </a:lnTo>
                  <a:lnTo>
                    <a:pt x="181140" y="604393"/>
                  </a:lnTo>
                  <a:lnTo>
                    <a:pt x="181521" y="604012"/>
                  </a:lnTo>
                  <a:lnTo>
                    <a:pt x="181521" y="603885"/>
                  </a:lnTo>
                  <a:lnTo>
                    <a:pt x="181267" y="603885"/>
                  </a:lnTo>
                  <a:lnTo>
                    <a:pt x="199390" y="581202"/>
                  </a:lnTo>
                  <a:lnTo>
                    <a:pt x="238620" y="573709"/>
                  </a:lnTo>
                  <a:lnTo>
                    <a:pt x="277863" y="581444"/>
                  </a:lnTo>
                  <a:lnTo>
                    <a:pt x="296075" y="604393"/>
                  </a:lnTo>
                  <a:lnTo>
                    <a:pt x="296075" y="572046"/>
                  </a:lnTo>
                  <a:lnTo>
                    <a:pt x="276098" y="559981"/>
                  </a:lnTo>
                  <a:lnTo>
                    <a:pt x="252133" y="556488"/>
                  </a:lnTo>
                  <a:lnTo>
                    <a:pt x="252133" y="0"/>
                  </a:lnTo>
                  <a:lnTo>
                    <a:pt x="233845" y="0"/>
                  </a:lnTo>
                  <a:lnTo>
                    <a:pt x="233845" y="555777"/>
                  </a:lnTo>
                  <a:lnTo>
                    <a:pt x="204076" y="560603"/>
                  </a:lnTo>
                  <a:lnTo>
                    <a:pt x="175818" y="577316"/>
                  </a:lnTo>
                  <a:lnTo>
                    <a:pt x="163614" y="604647"/>
                  </a:lnTo>
                  <a:lnTo>
                    <a:pt x="137375" y="619709"/>
                  </a:lnTo>
                  <a:lnTo>
                    <a:pt x="129540" y="653846"/>
                  </a:lnTo>
                  <a:lnTo>
                    <a:pt x="132842" y="697369"/>
                  </a:lnTo>
                  <a:lnTo>
                    <a:pt x="139979" y="740587"/>
                  </a:lnTo>
                  <a:lnTo>
                    <a:pt x="143675" y="773811"/>
                  </a:lnTo>
                  <a:lnTo>
                    <a:pt x="122364" y="792124"/>
                  </a:lnTo>
                  <a:lnTo>
                    <a:pt x="110921" y="816927"/>
                  </a:lnTo>
                  <a:lnTo>
                    <a:pt x="106070" y="845070"/>
                  </a:lnTo>
                  <a:lnTo>
                    <a:pt x="104559" y="873379"/>
                  </a:lnTo>
                  <a:lnTo>
                    <a:pt x="98640" y="908748"/>
                  </a:lnTo>
                  <a:lnTo>
                    <a:pt x="89128" y="943216"/>
                  </a:lnTo>
                  <a:lnTo>
                    <a:pt x="76085" y="976528"/>
                  </a:lnTo>
                  <a:lnTo>
                    <a:pt x="59601" y="1008380"/>
                  </a:lnTo>
                  <a:lnTo>
                    <a:pt x="28295" y="1071257"/>
                  </a:lnTo>
                  <a:lnTo>
                    <a:pt x="8864" y="1127252"/>
                  </a:lnTo>
                  <a:lnTo>
                    <a:pt x="0" y="1176705"/>
                  </a:lnTo>
                  <a:lnTo>
                    <a:pt x="457" y="1220012"/>
                  </a:lnTo>
                  <a:lnTo>
                    <a:pt x="8940" y="1257541"/>
                  </a:lnTo>
                  <a:lnTo>
                    <a:pt x="44945" y="1316710"/>
                  </a:lnTo>
                  <a:lnTo>
                    <a:pt x="97866" y="1357160"/>
                  </a:lnTo>
                  <a:lnTo>
                    <a:pt x="157505" y="1381848"/>
                  </a:lnTo>
                  <a:lnTo>
                    <a:pt x="213715" y="1393723"/>
                  </a:lnTo>
                  <a:lnTo>
                    <a:pt x="237350" y="1395780"/>
                  </a:lnTo>
                  <a:lnTo>
                    <a:pt x="256324" y="1395730"/>
                  </a:lnTo>
                  <a:lnTo>
                    <a:pt x="305752" y="1389329"/>
                  </a:lnTo>
                  <a:lnTo>
                    <a:pt x="348843" y="1377035"/>
                  </a:lnTo>
                  <a:lnTo>
                    <a:pt x="351409" y="1375803"/>
                  </a:lnTo>
                  <a:lnTo>
                    <a:pt x="385648" y="1359408"/>
                  </a:lnTo>
                  <a:lnTo>
                    <a:pt x="440728" y="1310259"/>
                  </a:lnTo>
                  <a:lnTo>
                    <a:pt x="471576" y="1246212"/>
                  </a:lnTo>
                  <a:lnTo>
                    <a:pt x="478104" y="1209954"/>
                  </a:lnTo>
                  <a:lnTo>
                    <a:pt x="478802" y="117158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143750" y="1163574"/>
              <a:ext cx="123825" cy="149860"/>
            </a:xfrm>
            <a:custGeom>
              <a:avLst/>
              <a:gdLst/>
              <a:ahLst/>
              <a:cxnLst/>
              <a:rect l="l" t="t" r="r" b="b"/>
              <a:pathLst>
                <a:path w="123825" h="149859">
                  <a:moveTo>
                    <a:pt x="0" y="0"/>
                  </a:moveTo>
                  <a:lnTo>
                    <a:pt x="10554" y="48053"/>
                  </a:lnTo>
                  <a:lnTo>
                    <a:pt x="38433" y="92201"/>
                  </a:lnTo>
                  <a:lnTo>
                    <a:pt x="77956" y="127587"/>
                  </a:lnTo>
                  <a:lnTo>
                    <a:pt x="123444" y="149351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812023" y="0"/>
            <a:ext cx="1332230" cy="2641600"/>
            <a:chOff x="7812023" y="0"/>
            <a:chExt cx="1332230" cy="2641600"/>
          </a:xfrm>
        </p:grpSpPr>
        <p:sp>
          <p:nvSpPr>
            <p:cNvPr id="27" name="object 27"/>
            <p:cNvSpPr/>
            <p:nvPr/>
          </p:nvSpPr>
          <p:spPr>
            <a:xfrm>
              <a:off x="8330184" y="1789175"/>
              <a:ext cx="814069" cy="852169"/>
            </a:xfrm>
            <a:custGeom>
              <a:avLst/>
              <a:gdLst/>
              <a:ahLst/>
              <a:cxnLst/>
              <a:rect l="l" t="t" r="r" b="b"/>
              <a:pathLst>
                <a:path w="814070" h="852169">
                  <a:moveTo>
                    <a:pt x="813816" y="249707"/>
                  </a:moveTo>
                  <a:lnTo>
                    <a:pt x="793750" y="210997"/>
                  </a:lnTo>
                  <a:lnTo>
                    <a:pt x="769708" y="174421"/>
                  </a:lnTo>
                  <a:lnTo>
                    <a:pt x="742149" y="140589"/>
                  </a:lnTo>
                  <a:lnTo>
                    <a:pt x="711327" y="109766"/>
                  </a:lnTo>
                  <a:lnTo>
                    <a:pt x="677494" y="82207"/>
                  </a:lnTo>
                  <a:lnTo>
                    <a:pt x="640918" y="58178"/>
                  </a:lnTo>
                  <a:lnTo>
                    <a:pt x="601853" y="37922"/>
                  </a:lnTo>
                  <a:lnTo>
                    <a:pt x="560565" y="21729"/>
                  </a:lnTo>
                  <a:lnTo>
                    <a:pt x="517321" y="9829"/>
                  </a:lnTo>
                  <a:lnTo>
                    <a:pt x="472351" y="2501"/>
                  </a:lnTo>
                  <a:lnTo>
                    <a:pt x="425958" y="0"/>
                  </a:lnTo>
                  <a:lnTo>
                    <a:pt x="379552" y="2501"/>
                  </a:lnTo>
                  <a:lnTo>
                    <a:pt x="334581" y="9829"/>
                  </a:lnTo>
                  <a:lnTo>
                    <a:pt x="291338" y="21729"/>
                  </a:lnTo>
                  <a:lnTo>
                    <a:pt x="250050" y="37922"/>
                  </a:lnTo>
                  <a:lnTo>
                    <a:pt x="210985" y="58178"/>
                  </a:lnTo>
                  <a:lnTo>
                    <a:pt x="174409" y="82207"/>
                  </a:lnTo>
                  <a:lnTo>
                    <a:pt x="140576" y="109766"/>
                  </a:lnTo>
                  <a:lnTo>
                    <a:pt x="109753" y="140589"/>
                  </a:lnTo>
                  <a:lnTo>
                    <a:pt x="82194" y="174421"/>
                  </a:lnTo>
                  <a:lnTo>
                    <a:pt x="58166" y="210997"/>
                  </a:lnTo>
                  <a:lnTo>
                    <a:pt x="37909" y="250063"/>
                  </a:lnTo>
                  <a:lnTo>
                    <a:pt x="21717" y="291350"/>
                  </a:lnTo>
                  <a:lnTo>
                    <a:pt x="9817" y="334594"/>
                  </a:lnTo>
                  <a:lnTo>
                    <a:pt x="2489" y="379564"/>
                  </a:lnTo>
                  <a:lnTo>
                    <a:pt x="0" y="425958"/>
                  </a:lnTo>
                  <a:lnTo>
                    <a:pt x="2489" y="472363"/>
                  </a:lnTo>
                  <a:lnTo>
                    <a:pt x="9817" y="517334"/>
                  </a:lnTo>
                  <a:lnTo>
                    <a:pt x="21717" y="560578"/>
                  </a:lnTo>
                  <a:lnTo>
                    <a:pt x="37909" y="601865"/>
                  </a:lnTo>
                  <a:lnTo>
                    <a:pt x="58166" y="640930"/>
                  </a:lnTo>
                  <a:lnTo>
                    <a:pt x="82194" y="677506"/>
                  </a:lnTo>
                  <a:lnTo>
                    <a:pt x="109753" y="711339"/>
                  </a:lnTo>
                  <a:lnTo>
                    <a:pt x="140576" y="742162"/>
                  </a:lnTo>
                  <a:lnTo>
                    <a:pt x="174409" y="769721"/>
                  </a:lnTo>
                  <a:lnTo>
                    <a:pt x="210985" y="793750"/>
                  </a:lnTo>
                  <a:lnTo>
                    <a:pt x="250050" y="814006"/>
                  </a:lnTo>
                  <a:lnTo>
                    <a:pt x="291338" y="830199"/>
                  </a:lnTo>
                  <a:lnTo>
                    <a:pt x="334581" y="842098"/>
                  </a:lnTo>
                  <a:lnTo>
                    <a:pt x="379552" y="849426"/>
                  </a:lnTo>
                  <a:lnTo>
                    <a:pt x="425958" y="851916"/>
                  </a:lnTo>
                  <a:lnTo>
                    <a:pt x="472351" y="849426"/>
                  </a:lnTo>
                  <a:lnTo>
                    <a:pt x="517321" y="842098"/>
                  </a:lnTo>
                  <a:lnTo>
                    <a:pt x="560565" y="830199"/>
                  </a:lnTo>
                  <a:lnTo>
                    <a:pt x="601853" y="814006"/>
                  </a:lnTo>
                  <a:lnTo>
                    <a:pt x="640918" y="793750"/>
                  </a:lnTo>
                  <a:lnTo>
                    <a:pt x="677494" y="769721"/>
                  </a:lnTo>
                  <a:lnTo>
                    <a:pt x="711327" y="742162"/>
                  </a:lnTo>
                  <a:lnTo>
                    <a:pt x="742149" y="711339"/>
                  </a:lnTo>
                  <a:lnTo>
                    <a:pt x="769708" y="677506"/>
                  </a:lnTo>
                  <a:lnTo>
                    <a:pt x="793750" y="640930"/>
                  </a:lnTo>
                  <a:lnTo>
                    <a:pt x="813816" y="602221"/>
                  </a:lnTo>
                  <a:lnTo>
                    <a:pt x="813816" y="249707"/>
                  </a:lnTo>
                  <a:close/>
                </a:path>
              </a:pathLst>
            </a:custGeom>
            <a:solidFill>
              <a:srgbClr val="D7B8FF">
                <a:alpha val="1686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8659367" y="1820554"/>
              <a:ext cx="185753" cy="17283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523970" y="1977184"/>
              <a:ext cx="466090" cy="474980"/>
            </a:xfrm>
            <a:custGeom>
              <a:avLst/>
              <a:gdLst/>
              <a:ahLst/>
              <a:cxnLst/>
              <a:rect l="l" t="t" r="r" b="b"/>
              <a:pathLst>
                <a:path w="466090" h="474980">
                  <a:moveTo>
                    <a:pt x="252771" y="0"/>
                  </a:moveTo>
                  <a:lnTo>
                    <a:pt x="212105" y="332"/>
                  </a:lnTo>
                  <a:lnTo>
                    <a:pt x="169878" y="6754"/>
                  </a:lnTo>
                  <a:lnTo>
                    <a:pt x="132435" y="18953"/>
                  </a:lnTo>
                  <a:lnTo>
                    <a:pt x="71731" y="58042"/>
                  </a:lnTo>
                  <a:lnTo>
                    <a:pt x="29652" y="112326"/>
                  </a:lnTo>
                  <a:lnTo>
                    <a:pt x="5855" y="176535"/>
                  </a:lnTo>
                  <a:lnTo>
                    <a:pt x="0" y="245394"/>
                  </a:lnTo>
                  <a:lnTo>
                    <a:pt x="3692" y="279921"/>
                  </a:lnTo>
                  <a:lnTo>
                    <a:pt x="24106" y="345871"/>
                  </a:lnTo>
                  <a:lnTo>
                    <a:pt x="61604" y="403293"/>
                  </a:lnTo>
                  <a:lnTo>
                    <a:pt x="115846" y="446913"/>
                  </a:lnTo>
                  <a:lnTo>
                    <a:pt x="186489" y="471458"/>
                  </a:lnTo>
                  <a:lnTo>
                    <a:pt x="227853" y="474931"/>
                  </a:lnTo>
                  <a:lnTo>
                    <a:pt x="269011" y="471064"/>
                  </a:lnTo>
                  <a:lnTo>
                    <a:pt x="306196" y="462243"/>
                  </a:lnTo>
                  <a:lnTo>
                    <a:pt x="368743" y="431696"/>
                  </a:lnTo>
                  <a:lnTo>
                    <a:pt x="415687" y="387210"/>
                  </a:lnTo>
                  <a:lnTo>
                    <a:pt x="447223" y="332706"/>
                  </a:lnTo>
                  <a:lnTo>
                    <a:pt x="463543" y="272105"/>
                  </a:lnTo>
                  <a:lnTo>
                    <a:pt x="466058" y="240743"/>
                  </a:lnTo>
                  <a:lnTo>
                    <a:pt x="464842" y="209326"/>
                  </a:lnTo>
                  <a:lnTo>
                    <a:pt x="451311" y="148292"/>
                  </a:lnTo>
                  <a:lnTo>
                    <a:pt x="423146" y="92921"/>
                  </a:lnTo>
                  <a:lnTo>
                    <a:pt x="380538" y="47135"/>
                  </a:lnTo>
                  <a:lnTo>
                    <a:pt x="323682" y="14855"/>
                  </a:lnTo>
                  <a:lnTo>
                    <a:pt x="252771" y="0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8513534" y="0"/>
              <a:ext cx="490220" cy="2459990"/>
            </a:xfrm>
            <a:custGeom>
              <a:avLst/>
              <a:gdLst/>
              <a:ahLst/>
              <a:cxnLst/>
              <a:rect l="l" t="t" r="r" b="b"/>
              <a:pathLst>
                <a:path w="490220" h="2459990">
                  <a:moveTo>
                    <a:pt x="490207" y="2216251"/>
                  </a:moveTo>
                  <a:lnTo>
                    <a:pt x="486575" y="2172335"/>
                  </a:lnTo>
                  <a:lnTo>
                    <a:pt x="472744" y="2122144"/>
                  </a:lnTo>
                  <a:lnTo>
                    <a:pt x="469328" y="2115756"/>
                  </a:lnTo>
                  <a:lnTo>
                    <a:pt x="469328" y="2206167"/>
                  </a:lnTo>
                  <a:lnTo>
                    <a:pt x="467906" y="2246884"/>
                  </a:lnTo>
                  <a:lnTo>
                    <a:pt x="459308" y="2287270"/>
                  </a:lnTo>
                  <a:lnTo>
                    <a:pt x="443293" y="2325395"/>
                  </a:lnTo>
                  <a:lnTo>
                    <a:pt x="419620" y="2360371"/>
                  </a:lnTo>
                  <a:lnTo>
                    <a:pt x="388023" y="2391029"/>
                  </a:lnTo>
                  <a:lnTo>
                    <a:pt x="352577" y="2413076"/>
                  </a:lnTo>
                  <a:lnTo>
                    <a:pt x="317779" y="2428773"/>
                  </a:lnTo>
                  <a:lnTo>
                    <a:pt x="250926" y="2442781"/>
                  </a:lnTo>
                  <a:lnTo>
                    <a:pt x="219303" y="2441918"/>
                  </a:lnTo>
                  <a:lnTo>
                    <a:pt x="160743" y="2426551"/>
                  </a:lnTo>
                  <a:lnTo>
                    <a:pt x="109855" y="2395766"/>
                  </a:lnTo>
                  <a:lnTo>
                    <a:pt x="68351" y="2352865"/>
                  </a:lnTo>
                  <a:lnTo>
                    <a:pt x="37973" y="2301202"/>
                  </a:lnTo>
                  <a:lnTo>
                    <a:pt x="20421" y="2244090"/>
                  </a:lnTo>
                  <a:lnTo>
                    <a:pt x="17132" y="2215705"/>
                  </a:lnTo>
                  <a:lnTo>
                    <a:pt x="17195" y="2199652"/>
                  </a:lnTo>
                  <a:lnTo>
                    <a:pt x="21894" y="2155431"/>
                  </a:lnTo>
                  <a:lnTo>
                    <a:pt x="43929" y="2099221"/>
                  </a:lnTo>
                  <a:lnTo>
                    <a:pt x="84797" y="2049195"/>
                  </a:lnTo>
                  <a:lnTo>
                    <a:pt x="146240" y="2008670"/>
                  </a:lnTo>
                  <a:lnTo>
                    <a:pt x="185204" y="1993011"/>
                  </a:lnTo>
                  <a:lnTo>
                    <a:pt x="183426" y="2037791"/>
                  </a:lnTo>
                  <a:lnTo>
                    <a:pt x="181610" y="2082571"/>
                  </a:lnTo>
                  <a:lnTo>
                    <a:pt x="179844" y="2127377"/>
                  </a:lnTo>
                  <a:lnTo>
                    <a:pt x="178219" y="2172208"/>
                  </a:lnTo>
                  <a:lnTo>
                    <a:pt x="177457" y="2172843"/>
                  </a:lnTo>
                  <a:lnTo>
                    <a:pt x="177457" y="2192274"/>
                  </a:lnTo>
                  <a:lnTo>
                    <a:pt x="176593" y="2210651"/>
                  </a:lnTo>
                  <a:lnTo>
                    <a:pt x="175907" y="2229764"/>
                  </a:lnTo>
                  <a:lnTo>
                    <a:pt x="172250" y="2247849"/>
                  </a:lnTo>
                  <a:lnTo>
                    <a:pt x="162471" y="2262886"/>
                  </a:lnTo>
                  <a:lnTo>
                    <a:pt x="155803" y="2244090"/>
                  </a:lnTo>
                  <a:lnTo>
                    <a:pt x="155956" y="2224113"/>
                  </a:lnTo>
                  <a:lnTo>
                    <a:pt x="163106" y="2205863"/>
                  </a:lnTo>
                  <a:lnTo>
                    <a:pt x="177457" y="2192274"/>
                  </a:lnTo>
                  <a:lnTo>
                    <a:pt x="177457" y="2172843"/>
                  </a:lnTo>
                  <a:lnTo>
                    <a:pt x="153073" y="2193061"/>
                  </a:lnTo>
                  <a:lnTo>
                    <a:pt x="139560" y="2216162"/>
                  </a:lnTo>
                  <a:lnTo>
                    <a:pt x="135559" y="2239035"/>
                  </a:lnTo>
                  <a:lnTo>
                    <a:pt x="138950" y="2259228"/>
                  </a:lnTo>
                  <a:lnTo>
                    <a:pt x="147612" y="2274252"/>
                  </a:lnTo>
                  <a:lnTo>
                    <a:pt x="159423" y="2281618"/>
                  </a:lnTo>
                  <a:lnTo>
                    <a:pt x="172275" y="2278888"/>
                  </a:lnTo>
                  <a:lnTo>
                    <a:pt x="184048" y="2263571"/>
                  </a:lnTo>
                  <a:lnTo>
                    <a:pt x="184238" y="2262886"/>
                  </a:lnTo>
                  <a:lnTo>
                    <a:pt x="192608" y="2233193"/>
                  </a:lnTo>
                  <a:lnTo>
                    <a:pt x="195389" y="2192274"/>
                  </a:lnTo>
                  <a:lnTo>
                    <a:pt x="195872" y="2185289"/>
                  </a:lnTo>
                  <a:lnTo>
                    <a:pt x="203936" y="2184387"/>
                  </a:lnTo>
                  <a:lnTo>
                    <a:pt x="212001" y="2184870"/>
                  </a:lnTo>
                  <a:lnTo>
                    <a:pt x="219875" y="2186711"/>
                  </a:lnTo>
                  <a:lnTo>
                    <a:pt x="227368" y="2189861"/>
                  </a:lnTo>
                  <a:lnTo>
                    <a:pt x="213702" y="2230221"/>
                  </a:lnTo>
                  <a:lnTo>
                    <a:pt x="213080" y="2251456"/>
                  </a:lnTo>
                  <a:lnTo>
                    <a:pt x="213004" y="2257882"/>
                  </a:lnTo>
                  <a:lnTo>
                    <a:pt x="221221" y="2273439"/>
                  </a:lnTo>
                  <a:lnTo>
                    <a:pt x="234899" y="2278583"/>
                  </a:lnTo>
                  <a:lnTo>
                    <a:pt x="250215" y="2274239"/>
                  </a:lnTo>
                  <a:lnTo>
                    <a:pt x="263398" y="2261565"/>
                  </a:lnTo>
                  <a:lnTo>
                    <a:pt x="263537" y="2261158"/>
                  </a:lnTo>
                  <a:lnTo>
                    <a:pt x="270713" y="2241677"/>
                  </a:lnTo>
                  <a:lnTo>
                    <a:pt x="268414" y="2215705"/>
                  </a:lnTo>
                  <a:lnTo>
                    <a:pt x="260985" y="2201037"/>
                  </a:lnTo>
                  <a:lnTo>
                    <a:pt x="252768" y="2184781"/>
                  </a:lnTo>
                  <a:lnTo>
                    <a:pt x="253326" y="2184387"/>
                  </a:lnTo>
                  <a:lnTo>
                    <a:pt x="259105" y="2180247"/>
                  </a:lnTo>
                  <a:lnTo>
                    <a:pt x="266293" y="2177529"/>
                  </a:lnTo>
                  <a:lnTo>
                    <a:pt x="273939" y="2176691"/>
                  </a:lnTo>
                  <a:lnTo>
                    <a:pt x="281724" y="2177796"/>
                  </a:lnTo>
                  <a:lnTo>
                    <a:pt x="281901" y="2189365"/>
                  </a:lnTo>
                  <a:lnTo>
                    <a:pt x="282003" y="2201037"/>
                  </a:lnTo>
                  <a:lnTo>
                    <a:pt x="280047" y="2224113"/>
                  </a:lnTo>
                  <a:lnTo>
                    <a:pt x="281241" y="2246884"/>
                  </a:lnTo>
                  <a:lnTo>
                    <a:pt x="291249" y="2265299"/>
                  </a:lnTo>
                  <a:lnTo>
                    <a:pt x="319201" y="2256345"/>
                  </a:lnTo>
                  <a:lnTo>
                    <a:pt x="321525" y="2247646"/>
                  </a:lnTo>
                  <a:lnTo>
                    <a:pt x="327456" y="2225433"/>
                  </a:lnTo>
                  <a:lnTo>
                    <a:pt x="320294" y="2192020"/>
                  </a:lnTo>
                  <a:lnTo>
                    <a:pt x="319722" y="2189365"/>
                  </a:lnTo>
                  <a:lnTo>
                    <a:pt x="309346" y="2176691"/>
                  </a:lnTo>
                  <a:lnTo>
                    <a:pt x="308495" y="2175649"/>
                  </a:lnTo>
                  <a:lnTo>
                    <a:pt x="308495" y="2219642"/>
                  </a:lnTo>
                  <a:lnTo>
                    <a:pt x="308394" y="2234425"/>
                  </a:lnTo>
                  <a:lnTo>
                    <a:pt x="304330" y="2247646"/>
                  </a:lnTo>
                  <a:lnTo>
                    <a:pt x="299288" y="2241537"/>
                  </a:lnTo>
                  <a:lnTo>
                    <a:pt x="298805" y="2225433"/>
                  </a:lnTo>
                  <a:lnTo>
                    <a:pt x="298805" y="2224113"/>
                  </a:lnTo>
                  <a:lnTo>
                    <a:pt x="299821" y="2206167"/>
                  </a:lnTo>
                  <a:lnTo>
                    <a:pt x="299770" y="2199652"/>
                  </a:lnTo>
                  <a:lnTo>
                    <a:pt x="299631" y="2192020"/>
                  </a:lnTo>
                  <a:lnTo>
                    <a:pt x="305346" y="2204974"/>
                  </a:lnTo>
                  <a:lnTo>
                    <a:pt x="308495" y="2219642"/>
                  </a:lnTo>
                  <a:lnTo>
                    <a:pt x="308495" y="2175649"/>
                  </a:lnTo>
                  <a:lnTo>
                    <a:pt x="307035" y="2173859"/>
                  </a:lnTo>
                  <a:lnTo>
                    <a:pt x="299758" y="2164969"/>
                  </a:lnTo>
                  <a:lnTo>
                    <a:pt x="300647" y="1992757"/>
                  </a:lnTo>
                  <a:lnTo>
                    <a:pt x="342087" y="2007311"/>
                  </a:lnTo>
                  <a:lnTo>
                    <a:pt x="378180" y="2029091"/>
                  </a:lnTo>
                  <a:lnTo>
                    <a:pt x="408660" y="2056955"/>
                  </a:lnTo>
                  <a:lnTo>
                    <a:pt x="433273" y="2089759"/>
                  </a:lnTo>
                  <a:lnTo>
                    <a:pt x="451764" y="2126323"/>
                  </a:lnTo>
                  <a:lnTo>
                    <a:pt x="463867" y="2165515"/>
                  </a:lnTo>
                  <a:lnTo>
                    <a:pt x="469328" y="2206167"/>
                  </a:lnTo>
                  <a:lnTo>
                    <a:pt x="469328" y="2115756"/>
                  </a:lnTo>
                  <a:lnTo>
                    <a:pt x="448348" y="2076450"/>
                  </a:lnTo>
                  <a:lnTo>
                    <a:pt x="415023" y="2036737"/>
                  </a:lnTo>
                  <a:lnTo>
                    <a:pt x="374396" y="2004453"/>
                  </a:lnTo>
                  <a:lnTo>
                    <a:pt x="337820" y="1986000"/>
                  </a:lnTo>
                  <a:lnTo>
                    <a:pt x="332346" y="1983232"/>
                  </a:lnTo>
                  <a:lnTo>
                    <a:pt x="328079" y="1981073"/>
                  </a:lnTo>
                  <a:lnTo>
                    <a:pt x="328587" y="1975739"/>
                  </a:lnTo>
                  <a:lnTo>
                    <a:pt x="331762" y="1943150"/>
                  </a:lnTo>
                  <a:lnTo>
                    <a:pt x="333375" y="1924304"/>
                  </a:lnTo>
                  <a:lnTo>
                    <a:pt x="335584" y="1898688"/>
                  </a:lnTo>
                  <a:lnTo>
                    <a:pt x="333514" y="1885315"/>
                  </a:lnTo>
                  <a:lnTo>
                    <a:pt x="329514" y="1859559"/>
                  </a:lnTo>
                  <a:lnTo>
                    <a:pt x="323049" y="1855254"/>
                  </a:lnTo>
                  <a:lnTo>
                    <a:pt x="317411" y="1851507"/>
                  </a:lnTo>
                  <a:lnTo>
                    <a:pt x="317411" y="1885315"/>
                  </a:lnTo>
                  <a:lnTo>
                    <a:pt x="316903" y="1892554"/>
                  </a:lnTo>
                  <a:lnTo>
                    <a:pt x="315760" y="1898269"/>
                  </a:lnTo>
                  <a:lnTo>
                    <a:pt x="315633" y="1904873"/>
                  </a:lnTo>
                  <a:lnTo>
                    <a:pt x="314744" y="1905228"/>
                  </a:lnTo>
                  <a:lnTo>
                    <a:pt x="314744" y="1924304"/>
                  </a:lnTo>
                  <a:lnTo>
                    <a:pt x="313296" y="1951634"/>
                  </a:lnTo>
                  <a:lnTo>
                    <a:pt x="312737" y="1962886"/>
                  </a:lnTo>
                  <a:lnTo>
                    <a:pt x="312204" y="1975739"/>
                  </a:lnTo>
                  <a:lnTo>
                    <a:pt x="297675" y="1972030"/>
                  </a:lnTo>
                  <a:lnTo>
                    <a:pt x="282829" y="1968804"/>
                  </a:lnTo>
                  <a:lnTo>
                    <a:pt x="282740" y="1988566"/>
                  </a:lnTo>
                  <a:lnTo>
                    <a:pt x="282460" y="2033003"/>
                  </a:lnTo>
                  <a:lnTo>
                    <a:pt x="281851" y="2158492"/>
                  </a:lnTo>
                  <a:lnTo>
                    <a:pt x="270040" y="2158530"/>
                  </a:lnTo>
                  <a:lnTo>
                    <a:pt x="258699" y="2161184"/>
                  </a:lnTo>
                  <a:lnTo>
                    <a:pt x="250482" y="2165261"/>
                  </a:lnTo>
                  <a:lnTo>
                    <a:pt x="250482" y="2218309"/>
                  </a:lnTo>
                  <a:lnTo>
                    <a:pt x="248856" y="2251456"/>
                  </a:lnTo>
                  <a:lnTo>
                    <a:pt x="237477" y="2261158"/>
                  </a:lnTo>
                  <a:lnTo>
                    <a:pt x="230200" y="2245118"/>
                  </a:lnTo>
                  <a:lnTo>
                    <a:pt x="240957" y="2201037"/>
                  </a:lnTo>
                  <a:lnTo>
                    <a:pt x="245300" y="2206167"/>
                  </a:lnTo>
                  <a:lnTo>
                    <a:pt x="248577" y="2211959"/>
                  </a:lnTo>
                  <a:lnTo>
                    <a:pt x="250482" y="2218309"/>
                  </a:lnTo>
                  <a:lnTo>
                    <a:pt x="250482" y="2165261"/>
                  </a:lnTo>
                  <a:lnTo>
                    <a:pt x="248234" y="2166366"/>
                  </a:lnTo>
                  <a:lnTo>
                    <a:pt x="239179" y="2173859"/>
                  </a:lnTo>
                  <a:lnTo>
                    <a:pt x="229019" y="2169160"/>
                  </a:lnTo>
                  <a:lnTo>
                    <a:pt x="218567" y="2166366"/>
                  </a:lnTo>
                  <a:lnTo>
                    <a:pt x="218325" y="2166315"/>
                  </a:lnTo>
                  <a:lnTo>
                    <a:pt x="207327" y="2165362"/>
                  </a:lnTo>
                  <a:lnTo>
                    <a:pt x="196253" y="2166366"/>
                  </a:lnTo>
                  <a:lnTo>
                    <a:pt x="198183" y="2115426"/>
                  </a:lnTo>
                  <a:lnTo>
                    <a:pt x="203060" y="1993011"/>
                  </a:lnTo>
                  <a:lnTo>
                    <a:pt x="203238" y="1988566"/>
                  </a:lnTo>
                  <a:lnTo>
                    <a:pt x="220560" y="1986470"/>
                  </a:lnTo>
                  <a:lnTo>
                    <a:pt x="244652" y="1986000"/>
                  </a:lnTo>
                  <a:lnTo>
                    <a:pt x="267906" y="1986826"/>
                  </a:lnTo>
                  <a:lnTo>
                    <a:pt x="282740" y="1988566"/>
                  </a:lnTo>
                  <a:lnTo>
                    <a:pt x="282740" y="1968804"/>
                  </a:lnTo>
                  <a:lnTo>
                    <a:pt x="267830" y="1966798"/>
                  </a:lnTo>
                  <a:lnTo>
                    <a:pt x="252895" y="1966722"/>
                  </a:lnTo>
                  <a:lnTo>
                    <a:pt x="228384" y="1966328"/>
                  </a:lnTo>
                  <a:lnTo>
                    <a:pt x="203974" y="1969516"/>
                  </a:lnTo>
                  <a:lnTo>
                    <a:pt x="180149" y="1975421"/>
                  </a:lnTo>
                  <a:lnTo>
                    <a:pt x="157010" y="1983232"/>
                  </a:lnTo>
                  <a:lnTo>
                    <a:pt x="157010" y="1974088"/>
                  </a:lnTo>
                  <a:lnTo>
                    <a:pt x="157518" y="1969516"/>
                  </a:lnTo>
                  <a:lnTo>
                    <a:pt x="197764" y="1961756"/>
                  </a:lnTo>
                  <a:lnTo>
                    <a:pt x="237464" y="1951634"/>
                  </a:lnTo>
                  <a:lnTo>
                    <a:pt x="239496" y="1950974"/>
                  </a:lnTo>
                  <a:lnTo>
                    <a:pt x="276491" y="1939137"/>
                  </a:lnTo>
                  <a:lnTo>
                    <a:pt x="314744" y="1924304"/>
                  </a:lnTo>
                  <a:lnTo>
                    <a:pt x="314744" y="1905228"/>
                  </a:lnTo>
                  <a:lnTo>
                    <a:pt x="277355" y="1920062"/>
                  </a:lnTo>
                  <a:lnTo>
                    <a:pt x="238252" y="1932838"/>
                  </a:lnTo>
                  <a:lnTo>
                    <a:pt x="198437" y="1943150"/>
                  </a:lnTo>
                  <a:lnTo>
                    <a:pt x="158026" y="1950974"/>
                  </a:lnTo>
                  <a:lnTo>
                    <a:pt x="159296" y="1915160"/>
                  </a:lnTo>
                  <a:lnTo>
                    <a:pt x="261048" y="1895983"/>
                  </a:lnTo>
                  <a:lnTo>
                    <a:pt x="316268" y="1885581"/>
                  </a:lnTo>
                  <a:lnTo>
                    <a:pt x="316776" y="1885442"/>
                  </a:lnTo>
                  <a:lnTo>
                    <a:pt x="317411" y="1885315"/>
                  </a:lnTo>
                  <a:lnTo>
                    <a:pt x="317411" y="1851507"/>
                  </a:lnTo>
                  <a:lnTo>
                    <a:pt x="313855" y="1849132"/>
                  </a:lnTo>
                  <a:lnTo>
                    <a:pt x="313855" y="1867420"/>
                  </a:lnTo>
                  <a:lnTo>
                    <a:pt x="159931" y="1895983"/>
                  </a:lnTo>
                  <a:lnTo>
                    <a:pt x="161074" y="1858899"/>
                  </a:lnTo>
                  <a:lnTo>
                    <a:pt x="199364" y="1856879"/>
                  </a:lnTo>
                  <a:lnTo>
                    <a:pt x="238798" y="1855254"/>
                  </a:lnTo>
                  <a:lnTo>
                    <a:pt x="277545" y="1857578"/>
                  </a:lnTo>
                  <a:lnTo>
                    <a:pt x="313855" y="1867420"/>
                  </a:lnTo>
                  <a:lnTo>
                    <a:pt x="313855" y="1849132"/>
                  </a:lnTo>
                  <a:lnTo>
                    <a:pt x="303187" y="1842020"/>
                  </a:lnTo>
                  <a:lnTo>
                    <a:pt x="302361" y="1839341"/>
                  </a:lnTo>
                  <a:lnTo>
                    <a:pt x="297319" y="1823021"/>
                  </a:lnTo>
                  <a:lnTo>
                    <a:pt x="294868" y="1821561"/>
                  </a:lnTo>
                  <a:lnTo>
                    <a:pt x="285026" y="1815706"/>
                  </a:lnTo>
                  <a:lnTo>
                    <a:pt x="285026" y="1839341"/>
                  </a:lnTo>
                  <a:lnTo>
                    <a:pt x="263563" y="1838032"/>
                  </a:lnTo>
                  <a:lnTo>
                    <a:pt x="256895" y="1837817"/>
                  </a:lnTo>
                  <a:lnTo>
                    <a:pt x="242074" y="1837347"/>
                  </a:lnTo>
                  <a:lnTo>
                    <a:pt x="220560" y="1837270"/>
                  </a:lnTo>
                  <a:lnTo>
                    <a:pt x="199047" y="1837817"/>
                  </a:lnTo>
                  <a:lnTo>
                    <a:pt x="199948" y="1831708"/>
                  </a:lnTo>
                  <a:lnTo>
                    <a:pt x="198793" y="1826742"/>
                  </a:lnTo>
                  <a:lnTo>
                    <a:pt x="199999" y="1823250"/>
                  </a:lnTo>
                  <a:lnTo>
                    <a:pt x="208064" y="1821561"/>
                  </a:lnTo>
                  <a:lnTo>
                    <a:pt x="227749" y="1824037"/>
                  </a:lnTo>
                  <a:lnTo>
                    <a:pt x="248780" y="1825739"/>
                  </a:lnTo>
                  <a:lnTo>
                    <a:pt x="268693" y="1829803"/>
                  </a:lnTo>
                  <a:lnTo>
                    <a:pt x="285026" y="1839341"/>
                  </a:lnTo>
                  <a:lnTo>
                    <a:pt x="285026" y="1815706"/>
                  </a:lnTo>
                  <a:lnTo>
                    <a:pt x="280936" y="1813267"/>
                  </a:lnTo>
                  <a:lnTo>
                    <a:pt x="259867" y="1808962"/>
                  </a:lnTo>
                  <a:lnTo>
                    <a:pt x="250990" y="1807794"/>
                  </a:lnTo>
                  <a:lnTo>
                    <a:pt x="250990" y="0"/>
                  </a:lnTo>
                  <a:lnTo>
                    <a:pt x="234226" y="0"/>
                  </a:lnTo>
                  <a:lnTo>
                    <a:pt x="234226" y="1805406"/>
                  </a:lnTo>
                  <a:lnTo>
                    <a:pt x="218948" y="1802917"/>
                  </a:lnTo>
                  <a:lnTo>
                    <a:pt x="197180" y="1806143"/>
                  </a:lnTo>
                  <a:lnTo>
                    <a:pt x="182448" y="1817547"/>
                  </a:lnTo>
                  <a:lnTo>
                    <a:pt x="182537" y="1838706"/>
                  </a:lnTo>
                  <a:lnTo>
                    <a:pt x="154254" y="1840534"/>
                  </a:lnTo>
                  <a:lnTo>
                    <a:pt x="143217" y="1845233"/>
                  </a:lnTo>
                  <a:lnTo>
                    <a:pt x="143319" y="1859559"/>
                  </a:lnTo>
                  <a:lnTo>
                    <a:pt x="142074" y="1890674"/>
                  </a:lnTo>
                  <a:lnTo>
                    <a:pt x="138849" y="1991360"/>
                  </a:lnTo>
                  <a:lnTo>
                    <a:pt x="99225" y="2013800"/>
                  </a:lnTo>
                  <a:lnTo>
                    <a:pt x="66001" y="2042769"/>
                  </a:lnTo>
                  <a:lnTo>
                    <a:pt x="39319" y="2077046"/>
                  </a:lnTo>
                  <a:lnTo>
                    <a:pt x="19342" y="2115426"/>
                  </a:lnTo>
                  <a:lnTo>
                    <a:pt x="6184" y="2156701"/>
                  </a:lnTo>
                  <a:lnTo>
                    <a:pt x="0" y="2199652"/>
                  </a:lnTo>
                  <a:lnTo>
                    <a:pt x="927" y="2243086"/>
                  </a:lnTo>
                  <a:lnTo>
                    <a:pt x="9105" y="2285784"/>
                  </a:lnTo>
                  <a:lnTo>
                    <a:pt x="24701" y="2326551"/>
                  </a:lnTo>
                  <a:lnTo>
                    <a:pt x="47828" y="2364143"/>
                  </a:lnTo>
                  <a:lnTo>
                    <a:pt x="78651" y="2397379"/>
                  </a:lnTo>
                  <a:lnTo>
                    <a:pt x="113550" y="2424265"/>
                  </a:lnTo>
                  <a:lnTo>
                    <a:pt x="150660" y="2443302"/>
                  </a:lnTo>
                  <a:lnTo>
                    <a:pt x="189204" y="2454935"/>
                  </a:lnTo>
                  <a:lnTo>
                    <a:pt x="228434" y="2459583"/>
                  </a:lnTo>
                  <a:lnTo>
                    <a:pt x="267576" y="2457691"/>
                  </a:lnTo>
                  <a:lnTo>
                    <a:pt x="305866" y="2449665"/>
                  </a:lnTo>
                  <a:lnTo>
                    <a:pt x="324243" y="2442781"/>
                  </a:lnTo>
                  <a:lnTo>
                    <a:pt x="342544" y="2435936"/>
                  </a:lnTo>
                  <a:lnTo>
                    <a:pt x="376859" y="2416937"/>
                  </a:lnTo>
                  <a:lnTo>
                    <a:pt x="408025" y="2393111"/>
                  </a:lnTo>
                  <a:lnTo>
                    <a:pt x="435305" y="2364854"/>
                  </a:lnTo>
                  <a:lnTo>
                    <a:pt x="457923" y="2332621"/>
                  </a:lnTo>
                  <a:lnTo>
                    <a:pt x="475119" y="2296820"/>
                  </a:lnTo>
                  <a:lnTo>
                    <a:pt x="486143" y="2257882"/>
                  </a:lnTo>
                  <a:lnTo>
                    <a:pt x="490207" y="2216251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582405" y="2237994"/>
              <a:ext cx="132715" cy="144780"/>
            </a:xfrm>
            <a:custGeom>
              <a:avLst/>
              <a:gdLst/>
              <a:ahLst/>
              <a:cxnLst/>
              <a:rect l="l" t="t" r="r" b="b"/>
              <a:pathLst>
                <a:path w="132715" h="144780">
                  <a:moveTo>
                    <a:pt x="32003" y="80772"/>
                  </a:moveTo>
                  <a:lnTo>
                    <a:pt x="52524" y="102846"/>
                  </a:lnTo>
                  <a:lnTo>
                    <a:pt x="76914" y="121253"/>
                  </a:lnTo>
                  <a:lnTo>
                    <a:pt x="103995" y="135421"/>
                  </a:lnTo>
                  <a:lnTo>
                    <a:pt x="132588" y="144780"/>
                  </a:lnTo>
                </a:path>
                <a:path w="132715" h="144780">
                  <a:moveTo>
                    <a:pt x="0" y="0"/>
                  </a:moveTo>
                  <a:lnTo>
                    <a:pt x="5334" y="9906"/>
                  </a:lnTo>
                  <a:lnTo>
                    <a:pt x="10668" y="19812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7812024" y="1345691"/>
              <a:ext cx="492759" cy="492759"/>
            </a:xfrm>
            <a:custGeom>
              <a:avLst/>
              <a:gdLst/>
              <a:ahLst/>
              <a:cxnLst/>
              <a:rect l="l" t="t" r="r" b="b"/>
              <a:pathLst>
                <a:path w="492759" h="492760">
                  <a:moveTo>
                    <a:pt x="492252" y="246126"/>
                  </a:moveTo>
                  <a:lnTo>
                    <a:pt x="487248" y="196545"/>
                  </a:lnTo>
                  <a:lnTo>
                    <a:pt x="472897" y="150342"/>
                  </a:lnTo>
                  <a:lnTo>
                    <a:pt x="450202" y="108534"/>
                  </a:lnTo>
                  <a:lnTo>
                    <a:pt x="420141" y="72110"/>
                  </a:lnTo>
                  <a:lnTo>
                    <a:pt x="383717" y="42049"/>
                  </a:lnTo>
                  <a:lnTo>
                    <a:pt x="341909" y="19354"/>
                  </a:lnTo>
                  <a:lnTo>
                    <a:pt x="295706" y="5003"/>
                  </a:lnTo>
                  <a:lnTo>
                    <a:pt x="246126" y="0"/>
                  </a:lnTo>
                  <a:lnTo>
                    <a:pt x="196532" y="5003"/>
                  </a:lnTo>
                  <a:lnTo>
                    <a:pt x="150329" y="19354"/>
                  </a:lnTo>
                  <a:lnTo>
                    <a:pt x="108521" y="42049"/>
                  </a:lnTo>
                  <a:lnTo>
                    <a:pt x="72097" y="72110"/>
                  </a:lnTo>
                  <a:lnTo>
                    <a:pt x="42037" y="108534"/>
                  </a:lnTo>
                  <a:lnTo>
                    <a:pt x="19342" y="150342"/>
                  </a:lnTo>
                  <a:lnTo>
                    <a:pt x="4991" y="196545"/>
                  </a:lnTo>
                  <a:lnTo>
                    <a:pt x="0" y="246126"/>
                  </a:lnTo>
                  <a:lnTo>
                    <a:pt x="4991" y="295719"/>
                  </a:lnTo>
                  <a:lnTo>
                    <a:pt x="19342" y="341922"/>
                  </a:lnTo>
                  <a:lnTo>
                    <a:pt x="42037" y="383730"/>
                  </a:lnTo>
                  <a:lnTo>
                    <a:pt x="72097" y="420154"/>
                  </a:lnTo>
                  <a:lnTo>
                    <a:pt x="108521" y="450215"/>
                  </a:lnTo>
                  <a:lnTo>
                    <a:pt x="150329" y="472909"/>
                  </a:lnTo>
                  <a:lnTo>
                    <a:pt x="196532" y="487260"/>
                  </a:lnTo>
                  <a:lnTo>
                    <a:pt x="246126" y="492264"/>
                  </a:lnTo>
                  <a:lnTo>
                    <a:pt x="295706" y="487260"/>
                  </a:lnTo>
                  <a:lnTo>
                    <a:pt x="341909" y="472909"/>
                  </a:lnTo>
                  <a:lnTo>
                    <a:pt x="383717" y="450215"/>
                  </a:lnTo>
                  <a:lnTo>
                    <a:pt x="420141" y="420154"/>
                  </a:lnTo>
                  <a:lnTo>
                    <a:pt x="450202" y="383730"/>
                  </a:lnTo>
                  <a:lnTo>
                    <a:pt x="472897" y="341922"/>
                  </a:lnTo>
                  <a:lnTo>
                    <a:pt x="487248" y="295719"/>
                  </a:lnTo>
                  <a:lnTo>
                    <a:pt x="492252" y="246126"/>
                  </a:lnTo>
                  <a:close/>
                </a:path>
              </a:pathLst>
            </a:custGeom>
            <a:solidFill>
              <a:srgbClr val="FF8800">
                <a:alpha val="823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7987274" y="1353391"/>
              <a:ext cx="153143" cy="34739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7980172" y="0"/>
              <a:ext cx="170815" cy="1708150"/>
            </a:xfrm>
            <a:custGeom>
              <a:avLst/>
              <a:gdLst/>
              <a:ahLst/>
              <a:cxnLst/>
              <a:rect l="l" t="t" r="r" b="b"/>
              <a:pathLst>
                <a:path w="170815" h="1708150">
                  <a:moveTo>
                    <a:pt x="170192" y="1586522"/>
                  </a:moveTo>
                  <a:lnTo>
                    <a:pt x="167297" y="1553121"/>
                  </a:lnTo>
                  <a:lnTo>
                    <a:pt x="158762" y="1516075"/>
                  </a:lnTo>
                  <a:lnTo>
                    <a:pt x="152844" y="1499946"/>
                  </a:lnTo>
                  <a:lnTo>
                    <a:pt x="152844" y="1574228"/>
                  </a:lnTo>
                  <a:lnTo>
                    <a:pt x="147383" y="1621891"/>
                  </a:lnTo>
                  <a:lnTo>
                    <a:pt x="127762" y="1665351"/>
                  </a:lnTo>
                  <a:lnTo>
                    <a:pt x="128016" y="1665351"/>
                  </a:lnTo>
                  <a:lnTo>
                    <a:pt x="95897" y="1687512"/>
                  </a:lnTo>
                  <a:lnTo>
                    <a:pt x="48983" y="1676882"/>
                  </a:lnTo>
                  <a:lnTo>
                    <a:pt x="24003" y="1618678"/>
                  </a:lnTo>
                  <a:lnTo>
                    <a:pt x="19354" y="1581912"/>
                  </a:lnTo>
                  <a:lnTo>
                    <a:pt x="19469" y="1553121"/>
                  </a:lnTo>
                  <a:lnTo>
                    <a:pt x="19532" y="1543697"/>
                  </a:lnTo>
                  <a:lnTo>
                    <a:pt x="24549" y="1509534"/>
                  </a:lnTo>
                  <a:lnTo>
                    <a:pt x="34163" y="1482725"/>
                  </a:lnTo>
                  <a:lnTo>
                    <a:pt x="41529" y="1483233"/>
                  </a:lnTo>
                  <a:lnTo>
                    <a:pt x="56642" y="1483741"/>
                  </a:lnTo>
                  <a:lnTo>
                    <a:pt x="54533" y="1512112"/>
                  </a:lnTo>
                  <a:lnTo>
                    <a:pt x="47371" y="1556562"/>
                  </a:lnTo>
                  <a:lnTo>
                    <a:pt x="45529" y="1592999"/>
                  </a:lnTo>
                  <a:lnTo>
                    <a:pt x="59436" y="1597279"/>
                  </a:lnTo>
                  <a:lnTo>
                    <a:pt x="63246" y="1591564"/>
                  </a:lnTo>
                  <a:lnTo>
                    <a:pt x="68834" y="1581912"/>
                  </a:lnTo>
                  <a:lnTo>
                    <a:pt x="76708" y="1581912"/>
                  </a:lnTo>
                  <a:lnTo>
                    <a:pt x="83400" y="1583778"/>
                  </a:lnTo>
                  <a:lnTo>
                    <a:pt x="88925" y="1588389"/>
                  </a:lnTo>
                  <a:lnTo>
                    <a:pt x="93459" y="1594345"/>
                  </a:lnTo>
                  <a:lnTo>
                    <a:pt x="97155" y="1600200"/>
                  </a:lnTo>
                  <a:lnTo>
                    <a:pt x="111353" y="1594637"/>
                  </a:lnTo>
                  <a:lnTo>
                    <a:pt x="110807" y="1581912"/>
                  </a:lnTo>
                  <a:lnTo>
                    <a:pt x="110159" y="1566799"/>
                  </a:lnTo>
                  <a:lnTo>
                    <a:pt x="110121" y="1566037"/>
                  </a:lnTo>
                  <a:lnTo>
                    <a:pt x="109766" y="1557832"/>
                  </a:lnTo>
                  <a:lnTo>
                    <a:pt x="103492" y="1513103"/>
                  </a:lnTo>
                  <a:lnTo>
                    <a:pt x="103619" y="1483995"/>
                  </a:lnTo>
                  <a:lnTo>
                    <a:pt x="103632" y="1483741"/>
                  </a:lnTo>
                  <a:lnTo>
                    <a:pt x="111252" y="1483741"/>
                  </a:lnTo>
                  <a:lnTo>
                    <a:pt x="118872" y="1483106"/>
                  </a:lnTo>
                  <a:lnTo>
                    <a:pt x="126492" y="1482725"/>
                  </a:lnTo>
                  <a:lnTo>
                    <a:pt x="145440" y="1526476"/>
                  </a:lnTo>
                  <a:lnTo>
                    <a:pt x="152844" y="1574228"/>
                  </a:lnTo>
                  <a:lnTo>
                    <a:pt x="152844" y="1499946"/>
                  </a:lnTo>
                  <a:lnTo>
                    <a:pt x="146532" y="1482725"/>
                  </a:lnTo>
                  <a:lnTo>
                    <a:pt x="143891" y="1475486"/>
                  </a:lnTo>
                  <a:lnTo>
                    <a:pt x="146646" y="1465262"/>
                  </a:lnTo>
                  <a:lnTo>
                    <a:pt x="147015" y="1463929"/>
                  </a:lnTo>
                  <a:lnTo>
                    <a:pt x="147612" y="1442085"/>
                  </a:lnTo>
                  <a:lnTo>
                    <a:pt x="147599" y="1436243"/>
                  </a:lnTo>
                  <a:lnTo>
                    <a:pt x="147370" y="1419847"/>
                  </a:lnTo>
                  <a:lnTo>
                    <a:pt x="147485" y="1391780"/>
                  </a:lnTo>
                  <a:lnTo>
                    <a:pt x="145605" y="1386840"/>
                  </a:lnTo>
                  <a:lnTo>
                    <a:pt x="143865" y="1382255"/>
                  </a:lnTo>
                  <a:lnTo>
                    <a:pt x="136423" y="1375956"/>
                  </a:lnTo>
                  <a:lnTo>
                    <a:pt x="129667" y="1375041"/>
                  </a:lnTo>
                  <a:lnTo>
                    <a:pt x="129667" y="1442085"/>
                  </a:lnTo>
                  <a:lnTo>
                    <a:pt x="129667" y="1463929"/>
                  </a:lnTo>
                  <a:lnTo>
                    <a:pt x="109918" y="1464843"/>
                  </a:lnTo>
                  <a:lnTo>
                    <a:pt x="90678" y="1465262"/>
                  </a:lnTo>
                  <a:lnTo>
                    <a:pt x="90678" y="1566037"/>
                  </a:lnTo>
                  <a:lnTo>
                    <a:pt x="84366" y="1563878"/>
                  </a:lnTo>
                  <a:lnTo>
                    <a:pt x="77812" y="1563281"/>
                  </a:lnTo>
                  <a:lnTo>
                    <a:pt x="71310" y="1564259"/>
                  </a:lnTo>
                  <a:lnTo>
                    <a:pt x="65151" y="1566799"/>
                  </a:lnTo>
                  <a:lnTo>
                    <a:pt x="67995" y="1545691"/>
                  </a:lnTo>
                  <a:lnTo>
                    <a:pt x="70396" y="1525206"/>
                  </a:lnTo>
                  <a:lnTo>
                    <a:pt x="72466" y="1504645"/>
                  </a:lnTo>
                  <a:lnTo>
                    <a:pt x="74168" y="1483995"/>
                  </a:lnTo>
                  <a:lnTo>
                    <a:pt x="85471" y="1483995"/>
                  </a:lnTo>
                  <a:lnTo>
                    <a:pt x="85280" y="1504810"/>
                  </a:lnTo>
                  <a:lnTo>
                    <a:pt x="86067" y="1525206"/>
                  </a:lnTo>
                  <a:lnTo>
                    <a:pt x="87858" y="1545691"/>
                  </a:lnTo>
                  <a:lnTo>
                    <a:pt x="90678" y="1566037"/>
                  </a:lnTo>
                  <a:lnTo>
                    <a:pt x="90678" y="1465262"/>
                  </a:lnTo>
                  <a:lnTo>
                    <a:pt x="90297" y="1465262"/>
                  </a:lnTo>
                  <a:lnTo>
                    <a:pt x="70764" y="1465224"/>
                  </a:lnTo>
                  <a:lnTo>
                    <a:pt x="51308" y="1464691"/>
                  </a:lnTo>
                  <a:lnTo>
                    <a:pt x="51689" y="1464691"/>
                  </a:lnTo>
                  <a:lnTo>
                    <a:pt x="95923" y="1451864"/>
                  </a:lnTo>
                  <a:lnTo>
                    <a:pt x="129667" y="1442085"/>
                  </a:lnTo>
                  <a:lnTo>
                    <a:pt x="129667" y="1375041"/>
                  </a:lnTo>
                  <a:lnTo>
                    <a:pt x="129413" y="1375016"/>
                  </a:lnTo>
                  <a:lnTo>
                    <a:pt x="129413" y="1423543"/>
                  </a:lnTo>
                  <a:lnTo>
                    <a:pt x="31496" y="1451864"/>
                  </a:lnTo>
                  <a:lnTo>
                    <a:pt x="31496" y="1436243"/>
                  </a:lnTo>
                  <a:lnTo>
                    <a:pt x="52539" y="1425778"/>
                  </a:lnTo>
                  <a:lnTo>
                    <a:pt x="70396" y="1416431"/>
                  </a:lnTo>
                  <a:lnTo>
                    <a:pt x="74066" y="1414513"/>
                  </a:lnTo>
                  <a:lnTo>
                    <a:pt x="95072" y="1402372"/>
                  </a:lnTo>
                  <a:lnTo>
                    <a:pt x="114554" y="1389253"/>
                  </a:lnTo>
                  <a:lnTo>
                    <a:pt x="119126" y="1390142"/>
                  </a:lnTo>
                  <a:lnTo>
                    <a:pt x="121031" y="1389253"/>
                  </a:lnTo>
                  <a:lnTo>
                    <a:pt x="124320" y="1387729"/>
                  </a:lnTo>
                  <a:lnTo>
                    <a:pt x="126238" y="1386840"/>
                  </a:lnTo>
                  <a:lnTo>
                    <a:pt x="128765" y="1390904"/>
                  </a:lnTo>
                  <a:lnTo>
                    <a:pt x="129070" y="1398460"/>
                  </a:lnTo>
                  <a:lnTo>
                    <a:pt x="129235" y="1406994"/>
                  </a:lnTo>
                  <a:lnTo>
                    <a:pt x="129413" y="1423543"/>
                  </a:lnTo>
                  <a:lnTo>
                    <a:pt x="129413" y="1375016"/>
                  </a:lnTo>
                  <a:lnTo>
                    <a:pt x="127889" y="1374800"/>
                  </a:lnTo>
                  <a:lnTo>
                    <a:pt x="126834" y="1374648"/>
                  </a:lnTo>
                  <a:lnTo>
                    <a:pt x="124968" y="1374394"/>
                  </a:lnTo>
                  <a:lnTo>
                    <a:pt x="115392" y="1358049"/>
                  </a:lnTo>
                  <a:lnTo>
                    <a:pt x="113538" y="1354886"/>
                  </a:lnTo>
                  <a:lnTo>
                    <a:pt x="113538" y="1374648"/>
                  </a:lnTo>
                  <a:lnTo>
                    <a:pt x="97269" y="1374368"/>
                  </a:lnTo>
                  <a:lnTo>
                    <a:pt x="92329" y="1374432"/>
                  </a:lnTo>
                  <a:lnTo>
                    <a:pt x="92329" y="1388364"/>
                  </a:lnTo>
                  <a:lnTo>
                    <a:pt x="78295" y="1395272"/>
                  </a:lnTo>
                  <a:lnTo>
                    <a:pt x="62166" y="1402740"/>
                  </a:lnTo>
                  <a:lnTo>
                    <a:pt x="31623" y="1416431"/>
                  </a:lnTo>
                  <a:lnTo>
                    <a:pt x="31699" y="1406994"/>
                  </a:lnTo>
                  <a:lnTo>
                    <a:pt x="31623" y="1387729"/>
                  </a:lnTo>
                  <a:lnTo>
                    <a:pt x="76530" y="1388059"/>
                  </a:lnTo>
                  <a:lnTo>
                    <a:pt x="92075" y="1388364"/>
                  </a:lnTo>
                  <a:lnTo>
                    <a:pt x="92329" y="1388364"/>
                  </a:lnTo>
                  <a:lnTo>
                    <a:pt x="92329" y="1374432"/>
                  </a:lnTo>
                  <a:lnTo>
                    <a:pt x="61341" y="1374800"/>
                  </a:lnTo>
                  <a:lnTo>
                    <a:pt x="45085" y="1374648"/>
                  </a:lnTo>
                  <a:lnTo>
                    <a:pt x="44831" y="1374140"/>
                  </a:lnTo>
                  <a:lnTo>
                    <a:pt x="45720" y="1370584"/>
                  </a:lnTo>
                  <a:lnTo>
                    <a:pt x="45974" y="1370203"/>
                  </a:lnTo>
                  <a:lnTo>
                    <a:pt x="46355" y="1370203"/>
                  </a:lnTo>
                  <a:lnTo>
                    <a:pt x="63271" y="1359217"/>
                  </a:lnTo>
                  <a:lnTo>
                    <a:pt x="86029" y="1358049"/>
                  </a:lnTo>
                  <a:lnTo>
                    <a:pt x="105752" y="1364068"/>
                  </a:lnTo>
                  <a:lnTo>
                    <a:pt x="113538" y="1374648"/>
                  </a:lnTo>
                  <a:lnTo>
                    <a:pt x="113538" y="1354886"/>
                  </a:lnTo>
                  <a:lnTo>
                    <a:pt x="113169" y="1354251"/>
                  </a:lnTo>
                  <a:lnTo>
                    <a:pt x="89408" y="1349222"/>
                  </a:lnTo>
                  <a:lnTo>
                    <a:pt x="89408" y="0"/>
                  </a:lnTo>
                  <a:lnTo>
                    <a:pt x="71120" y="0"/>
                  </a:lnTo>
                  <a:lnTo>
                    <a:pt x="71120" y="1348803"/>
                  </a:lnTo>
                  <a:lnTo>
                    <a:pt x="45732" y="1353197"/>
                  </a:lnTo>
                  <a:lnTo>
                    <a:pt x="30099" y="1371981"/>
                  </a:lnTo>
                  <a:lnTo>
                    <a:pt x="21259" y="1375321"/>
                  </a:lnTo>
                  <a:lnTo>
                    <a:pt x="15900" y="1382102"/>
                  </a:lnTo>
                  <a:lnTo>
                    <a:pt x="13449" y="1390904"/>
                  </a:lnTo>
                  <a:lnTo>
                    <a:pt x="13373" y="1402080"/>
                  </a:lnTo>
                  <a:lnTo>
                    <a:pt x="13754" y="1419847"/>
                  </a:lnTo>
                  <a:lnTo>
                    <a:pt x="12966" y="1436243"/>
                  </a:lnTo>
                  <a:lnTo>
                    <a:pt x="12877" y="1451864"/>
                  </a:lnTo>
                  <a:lnTo>
                    <a:pt x="12954" y="1459979"/>
                  </a:lnTo>
                  <a:lnTo>
                    <a:pt x="16891" y="1478153"/>
                  </a:lnTo>
                  <a:lnTo>
                    <a:pt x="16891" y="1478788"/>
                  </a:lnTo>
                  <a:lnTo>
                    <a:pt x="5524" y="1525892"/>
                  </a:lnTo>
                  <a:lnTo>
                    <a:pt x="114" y="1567294"/>
                  </a:lnTo>
                  <a:lnTo>
                    <a:pt x="0" y="1603121"/>
                  </a:lnTo>
                  <a:lnTo>
                    <a:pt x="4483" y="1633499"/>
                  </a:lnTo>
                  <a:lnTo>
                    <a:pt x="24485" y="1678355"/>
                  </a:lnTo>
                  <a:lnTo>
                    <a:pt x="54698" y="1702828"/>
                  </a:lnTo>
                  <a:lnTo>
                    <a:pt x="89623" y="1707883"/>
                  </a:lnTo>
                  <a:lnTo>
                    <a:pt x="107149" y="1703438"/>
                  </a:lnTo>
                  <a:lnTo>
                    <a:pt x="138925" y="1681162"/>
                  </a:lnTo>
                  <a:lnTo>
                    <a:pt x="161759" y="1641868"/>
                  </a:lnTo>
                  <a:lnTo>
                    <a:pt x="168122" y="1616138"/>
                  </a:lnTo>
                  <a:lnTo>
                    <a:pt x="170192" y="1586522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8029193" y="1628394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40" h="29210">
                  <a:moveTo>
                    <a:pt x="0" y="0"/>
                  </a:moveTo>
                  <a:lnTo>
                    <a:pt x="5911" y="8042"/>
                  </a:lnTo>
                  <a:lnTo>
                    <a:pt x="12525" y="15573"/>
                  </a:lnTo>
                  <a:lnTo>
                    <a:pt x="19734" y="22556"/>
                  </a:lnTo>
                  <a:lnTo>
                    <a:pt x="27431" y="28955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7184135" y="0"/>
            <a:ext cx="1644650" cy="4470400"/>
            <a:chOff x="7184135" y="0"/>
            <a:chExt cx="1644650" cy="4470400"/>
          </a:xfrm>
        </p:grpSpPr>
        <p:sp>
          <p:nvSpPr>
            <p:cNvPr id="37" name="object 37"/>
            <p:cNvSpPr/>
            <p:nvPr/>
          </p:nvSpPr>
          <p:spPr>
            <a:xfrm>
              <a:off x="8019288" y="3404615"/>
              <a:ext cx="809625" cy="1065530"/>
            </a:xfrm>
            <a:custGeom>
              <a:avLst/>
              <a:gdLst/>
              <a:ahLst/>
              <a:cxnLst/>
              <a:rect l="l" t="t" r="r" b="b"/>
              <a:pathLst>
                <a:path w="809625" h="1065529">
                  <a:moveTo>
                    <a:pt x="809244" y="532638"/>
                  </a:moveTo>
                  <a:lnTo>
                    <a:pt x="807148" y="478193"/>
                  </a:lnTo>
                  <a:lnTo>
                    <a:pt x="801014" y="425310"/>
                  </a:lnTo>
                  <a:lnTo>
                    <a:pt x="791044" y="374269"/>
                  </a:lnTo>
                  <a:lnTo>
                    <a:pt x="777443" y="325335"/>
                  </a:lnTo>
                  <a:lnTo>
                    <a:pt x="760412" y="278777"/>
                  </a:lnTo>
                  <a:lnTo>
                    <a:pt x="740143" y="234861"/>
                  </a:lnTo>
                  <a:lnTo>
                    <a:pt x="716864" y="193852"/>
                  </a:lnTo>
                  <a:lnTo>
                    <a:pt x="690740" y="156019"/>
                  </a:lnTo>
                  <a:lnTo>
                    <a:pt x="662012" y="121640"/>
                  </a:lnTo>
                  <a:lnTo>
                    <a:pt x="630872" y="90982"/>
                  </a:lnTo>
                  <a:lnTo>
                    <a:pt x="597509" y="64300"/>
                  </a:lnTo>
                  <a:lnTo>
                    <a:pt x="562140" y="41871"/>
                  </a:lnTo>
                  <a:lnTo>
                    <a:pt x="524954" y="23952"/>
                  </a:lnTo>
                  <a:lnTo>
                    <a:pt x="486181" y="10833"/>
                  </a:lnTo>
                  <a:lnTo>
                    <a:pt x="445998" y="2755"/>
                  </a:lnTo>
                  <a:lnTo>
                    <a:pt x="404622" y="0"/>
                  </a:lnTo>
                  <a:lnTo>
                    <a:pt x="363232" y="2755"/>
                  </a:lnTo>
                  <a:lnTo>
                    <a:pt x="323049" y="10833"/>
                  </a:lnTo>
                  <a:lnTo>
                    <a:pt x="284276" y="23952"/>
                  </a:lnTo>
                  <a:lnTo>
                    <a:pt x="247091" y="41871"/>
                  </a:lnTo>
                  <a:lnTo>
                    <a:pt x="211721" y="64300"/>
                  </a:lnTo>
                  <a:lnTo>
                    <a:pt x="178358" y="90982"/>
                  </a:lnTo>
                  <a:lnTo>
                    <a:pt x="147218" y="121640"/>
                  </a:lnTo>
                  <a:lnTo>
                    <a:pt x="118491" y="156032"/>
                  </a:lnTo>
                  <a:lnTo>
                    <a:pt x="92367" y="193852"/>
                  </a:lnTo>
                  <a:lnTo>
                    <a:pt x="69088" y="234861"/>
                  </a:lnTo>
                  <a:lnTo>
                    <a:pt x="48818" y="278777"/>
                  </a:lnTo>
                  <a:lnTo>
                    <a:pt x="31788" y="325335"/>
                  </a:lnTo>
                  <a:lnTo>
                    <a:pt x="18186" y="374269"/>
                  </a:lnTo>
                  <a:lnTo>
                    <a:pt x="8216" y="425310"/>
                  </a:lnTo>
                  <a:lnTo>
                    <a:pt x="2082" y="478193"/>
                  </a:lnTo>
                  <a:lnTo>
                    <a:pt x="0" y="532638"/>
                  </a:lnTo>
                  <a:lnTo>
                    <a:pt x="2082" y="587108"/>
                  </a:lnTo>
                  <a:lnTo>
                    <a:pt x="8216" y="639991"/>
                  </a:lnTo>
                  <a:lnTo>
                    <a:pt x="18186" y="691032"/>
                  </a:lnTo>
                  <a:lnTo>
                    <a:pt x="31788" y="739978"/>
                  </a:lnTo>
                  <a:lnTo>
                    <a:pt x="48818" y="786536"/>
                  </a:lnTo>
                  <a:lnTo>
                    <a:pt x="69088" y="830453"/>
                  </a:lnTo>
                  <a:lnTo>
                    <a:pt x="92367" y="871448"/>
                  </a:lnTo>
                  <a:lnTo>
                    <a:pt x="118491" y="909281"/>
                  </a:lnTo>
                  <a:lnTo>
                    <a:pt x="147218" y="943660"/>
                  </a:lnTo>
                  <a:lnTo>
                    <a:pt x="178358" y="974318"/>
                  </a:lnTo>
                  <a:lnTo>
                    <a:pt x="211721" y="1001001"/>
                  </a:lnTo>
                  <a:lnTo>
                    <a:pt x="247091" y="1023429"/>
                  </a:lnTo>
                  <a:lnTo>
                    <a:pt x="284276" y="1041336"/>
                  </a:lnTo>
                  <a:lnTo>
                    <a:pt x="323049" y="1054455"/>
                  </a:lnTo>
                  <a:lnTo>
                    <a:pt x="363232" y="1062532"/>
                  </a:lnTo>
                  <a:lnTo>
                    <a:pt x="404622" y="1065276"/>
                  </a:lnTo>
                  <a:lnTo>
                    <a:pt x="445998" y="1062532"/>
                  </a:lnTo>
                  <a:lnTo>
                    <a:pt x="486181" y="1054455"/>
                  </a:lnTo>
                  <a:lnTo>
                    <a:pt x="524954" y="1041336"/>
                  </a:lnTo>
                  <a:lnTo>
                    <a:pt x="562140" y="1023429"/>
                  </a:lnTo>
                  <a:lnTo>
                    <a:pt x="597509" y="1001001"/>
                  </a:lnTo>
                  <a:lnTo>
                    <a:pt x="630872" y="974318"/>
                  </a:lnTo>
                  <a:lnTo>
                    <a:pt x="662012" y="943660"/>
                  </a:lnTo>
                  <a:lnTo>
                    <a:pt x="690740" y="909281"/>
                  </a:lnTo>
                  <a:lnTo>
                    <a:pt x="716864" y="871448"/>
                  </a:lnTo>
                  <a:lnTo>
                    <a:pt x="740143" y="830453"/>
                  </a:lnTo>
                  <a:lnTo>
                    <a:pt x="760412" y="786536"/>
                  </a:lnTo>
                  <a:lnTo>
                    <a:pt x="777443" y="739978"/>
                  </a:lnTo>
                  <a:lnTo>
                    <a:pt x="791044" y="691032"/>
                  </a:lnTo>
                  <a:lnTo>
                    <a:pt x="801014" y="639991"/>
                  </a:lnTo>
                  <a:lnTo>
                    <a:pt x="807148" y="587108"/>
                  </a:lnTo>
                  <a:lnTo>
                    <a:pt x="809244" y="532638"/>
                  </a:lnTo>
                  <a:close/>
                </a:path>
              </a:pathLst>
            </a:custGeom>
            <a:solidFill>
              <a:srgbClr val="0FA2FF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8284563" y="3601420"/>
              <a:ext cx="267970" cy="657225"/>
            </a:xfrm>
            <a:custGeom>
              <a:avLst/>
              <a:gdLst/>
              <a:ahLst/>
              <a:cxnLst/>
              <a:rect l="l" t="t" r="r" b="b"/>
              <a:pathLst>
                <a:path w="267970" h="657225">
                  <a:moveTo>
                    <a:pt x="142510" y="0"/>
                  </a:moveTo>
                  <a:lnTo>
                    <a:pt x="93135" y="2729"/>
                  </a:lnTo>
                  <a:lnTo>
                    <a:pt x="32539" y="8047"/>
                  </a:lnTo>
                  <a:lnTo>
                    <a:pt x="7755" y="82137"/>
                  </a:lnTo>
                  <a:lnTo>
                    <a:pt x="5424" y="132181"/>
                  </a:lnTo>
                  <a:lnTo>
                    <a:pt x="6226" y="184379"/>
                  </a:lnTo>
                  <a:lnTo>
                    <a:pt x="7480" y="233846"/>
                  </a:lnTo>
                  <a:lnTo>
                    <a:pt x="6504" y="275699"/>
                  </a:lnTo>
                  <a:lnTo>
                    <a:pt x="7884" y="313940"/>
                  </a:lnTo>
                  <a:lnTo>
                    <a:pt x="6271" y="356158"/>
                  </a:lnTo>
                  <a:lnTo>
                    <a:pt x="3317" y="400785"/>
                  </a:lnTo>
                  <a:lnTo>
                    <a:pt x="675" y="446257"/>
                  </a:lnTo>
                  <a:lnTo>
                    <a:pt x="0" y="491006"/>
                  </a:lnTo>
                  <a:lnTo>
                    <a:pt x="2943" y="533467"/>
                  </a:lnTo>
                  <a:lnTo>
                    <a:pt x="11160" y="572074"/>
                  </a:lnTo>
                  <a:lnTo>
                    <a:pt x="50024" y="631461"/>
                  </a:lnTo>
                  <a:lnTo>
                    <a:pt x="83979" y="649108"/>
                  </a:lnTo>
                  <a:lnTo>
                    <a:pt x="129821" y="656636"/>
                  </a:lnTo>
                  <a:lnTo>
                    <a:pt x="175504" y="647788"/>
                  </a:lnTo>
                  <a:lnTo>
                    <a:pt x="210006" y="628840"/>
                  </a:lnTo>
                  <a:lnTo>
                    <a:pt x="251531" y="567131"/>
                  </a:lnTo>
                  <a:lnTo>
                    <a:pt x="261583" y="527612"/>
                  </a:lnTo>
                  <a:lnTo>
                    <a:pt x="266514" y="484478"/>
                  </a:lnTo>
                  <a:lnTo>
                    <a:pt x="267840" y="439351"/>
                  </a:lnTo>
                  <a:lnTo>
                    <a:pt x="267074" y="393852"/>
                  </a:lnTo>
                  <a:lnTo>
                    <a:pt x="265732" y="349603"/>
                  </a:lnTo>
                  <a:lnTo>
                    <a:pt x="265330" y="308224"/>
                  </a:lnTo>
                  <a:lnTo>
                    <a:pt x="267859" y="176698"/>
                  </a:lnTo>
                  <a:lnTo>
                    <a:pt x="267961" y="127111"/>
                  </a:lnTo>
                  <a:lnTo>
                    <a:pt x="265795" y="87138"/>
                  </a:lnTo>
                  <a:lnTo>
                    <a:pt x="250185" y="32519"/>
                  </a:lnTo>
                  <a:lnTo>
                    <a:pt x="212074" y="5815"/>
                  </a:lnTo>
                  <a:lnTo>
                    <a:pt x="181783" y="735"/>
                  </a:lnTo>
                  <a:lnTo>
                    <a:pt x="142510" y="0"/>
                  </a:lnTo>
                  <a:close/>
                </a:path>
              </a:pathLst>
            </a:custGeom>
            <a:solidFill>
              <a:srgbClr val="CFE1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8337803" y="3398313"/>
              <a:ext cx="164326" cy="20137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8278330" y="0"/>
              <a:ext cx="283845" cy="4264660"/>
            </a:xfrm>
            <a:custGeom>
              <a:avLst/>
              <a:gdLst/>
              <a:ahLst/>
              <a:cxnLst/>
              <a:rect l="l" t="t" r="r" b="b"/>
              <a:pathLst>
                <a:path w="283845" h="4264660">
                  <a:moveTo>
                    <a:pt x="283438" y="3765550"/>
                  </a:moveTo>
                  <a:lnTo>
                    <a:pt x="283375" y="3708781"/>
                  </a:lnTo>
                  <a:lnTo>
                    <a:pt x="281406" y="3674999"/>
                  </a:lnTo>
                  <a:lnTo>
                    <a:pt x="272097" y="3641890"/>
                  </a:lnTo>
                  <a:lnTo>
                    <a:pt x="266712" y="3633876"/>
                  </a:lnTo>
                  <a:lnTo>
                    <a:pt x="266712" y="3732923"/>
                  </a:lnTo>
                  <a:lnTo>
                    <a:pt x="265531" y="3779545"/>
                  </a:lnTo>
                  <a:lnTo>
                    <a:pt x="263359" y="3826230"/>
                  </a:lnTo>
                  <a:lnTo>
                    <a:pt x="263817" y="3872103"/>
                  </a:lnTo>
                  <a:lnTo>
                    <a:pt x="261467" y="3906609"/>
                  </a:lnTo>
                  <a:lnTo>
                    <a:pt x="261835" y="3946588"/>
                  </a:lnTo>
                  <a:lnTo>
                    <a:pt x="263410" y="3989590"/>
                  </a:lnTo>
                  <a:lnTo>
                    <a:pt x="264541" y="4028516"/>
                  </a:lnTo>
                  <a:lnTo>
                    <a:pt x="264299" y="4080929"/>
                  </a:lnTo>
                  <a:lnTo>
                    <a:pt x="260604" y="4124363"/>
                  </a:lnTo>
                  <a:lnTo>
                    <a:pt x="252158" y="4164063"/>
                  </a:lnTo>
                  <a:lnTo>
                    <a:pt x="215074" y="4224833"/>
                  </a:lnTo>
                  <a:lnTo>
                    <a:pt x="141135" y="4248480"/>
                  </a:lnTo>
                  <a:lnTo>
                    <a:pt x="95288" y="4243349"/>
                  </a:lnTo>
                  <a:lnTo>
                    <a:pt x="61264" y="4221467"/>
                  </a:lnTo>
                  <a:lnTo>
                    <a:pt x="37884" y="4187329"/>
                  </a:lnTo>
                  <a:lnTo>
                    <a:pt x="23977" y="4145432"/>
                  </a:lnTo>
                  <a:lnTo>
                    <a:pt x="18402" y="4100284"/>
                  </a:lnTo>
                  <a:lnTo>
                    <a:pt x="19862" y="4059504"/>
                  </a:lnTo>
                  <a:lnTo>
                    <a:pt x="19939" y="4052659"/>
                  </a:lnTo>
                  <a:lnTo>
                    <a:pt x="21145" y="4006786"/>
                  </a:lnTo>
                  <a:lnTo>
                    <a:pt x="22085" y="3957637"/>
                  </a:lnTo>
                  <a:lnTo>
                    <a:pt x="23571" y="3858120"/>
                  </a:lnTo>
                  <a:lnTo>
                    <a:pt x="24409" y="3808565"/>
                  </a:lnTo>
                  <a:lnTo>
                    <a:pt x="25514" y="3758869"/>
                  </a:lnTo>
                  <a:lnTo>
                    <a:pt x="27051" y="3708781"/>
                  </a:lnTo>
                  <a:lnTo>
                    <a:pt x="29121" y="3660140"/>
                  </a:lnTo>
                  <a:lnTo>
                    <a:pt x="40309" y="3623602"/>
                  </a:lnTo>
                  <a:lnTo>
                    <a:pt x="91122" y="3605530"/>
                  </a:lnTo>
                  <a:lnTo>
                    <a:pt x="125895" y="3606419"/>
                  </a:lnTo>
                  <a:lnTo>
                    <a:pt x="127012" y="3613416"/>
                  </a:lnTo>
                  <a:lnTo>
                    <a:pt x="127673" y="3620770"/>
                  </a:lnTo>
                  <a:lnTo>
                    <a:pt x="127673" y="3627882"/>
                  </a:lnTo>
                  <a:lnTo>
                    <a:pt x="96329" y="3657003"/>
                  </a:lnTo>
                  <a:lnTo>
                    <a:pt x="83489" y="3697643"/>
                  </a:lnTo>
                  <a:lnTo>
                    <a:pt x="92862" y="3736619"/>
                  </a:lnTo>
                  <a:lnTo>
                    <a:pt x="128181" y="3760724"/>
                  </a:lnTo>
                  <a:lnTo>
                    <a:pt x="128562" y="3831082"/>
                  </a:lnTo>
                  <a:lnTo>
                    <a:pt x="95097" y="3841445"/>
                  </a:lnTo>
                  <a:lnTo>
                    <a:pt x="74930" y="3864622"/>
                  </a:lnTo>
                  <a:lnTo>
                    <a:pt x="68135" y="3894074"/>
                  </a:lnTo>
                  <a:lnTo>
                    <a:pt x="74828" y="3923271"/>
                  </a:lnTo>
                  <a:lnTo>
                    <a:pt x="95110" y="3945699"/>
                  </a:lnTo>
                  <a:lnTo>
                    <a:pt x="129070" y="3954818"/>
                  </a:lnTo>
                  <a:lnTo>
                    <a:pt x="129451" y="4034675"/>
                  </a:lnTo>
                  <a:lnTo>
                    <a:pt x="98907" y="4052659"/>
                  </a:lnTo>
                  <a:lnTo>
                    <a:pt x="83083" y="4072178"/>
                  </a:lnTo>
                  <a:lnTo>
                    <a:pt x="79146" y="4091267"/>
                  </a:lnTo>
                  <a:lnTo>
                    <a:pt x="84277" y="4107929"/>
                  </a:lnTo>
                  <a:lnTo>
                    <a:pt x="95681" y="4120184"/>
                  </a:lnTo>
                  <a:lnTo>
                    <a:pt x="110528" y="4126065"/>
                  </a:lnTo>
                  <a:lnTo>
                    <a:pt x="126009" y="4123563"/>
                  </a:lnTo>
                  <a:lnTo>
                    <a:pt x="139306" y="4110698"/>
                  </a:lnTo>
                  <a:lnTo>
                    <a:pt x="140055" y="4108412"/>
                  </a:lnTo>
                  <a:lnTo>
                    <a:pt x="147027" y="4087279"/>
                  </a:lnTo>
                  <a:lnTo>
                    <a:pt x="129070" y="4087279"/>
                  </a:lnTo>
                  <a:lnTo>
                    <a:pt x="128892" y="4087279"/>
                  </a:lnTo>
                  <a:lnTo>
                    <a:pt x="116039" y="4108412"/>
                  </a:lnTo>
                  <a:lnTo>
                    <a:pt x="101549" y="4099725"/>
                  </a:lnTo>
                  <a:lnTo>
                    <a:pt x="100952" y="4076357"/>
                  </a:lnTo>
                  <a:lnTo>
                    <a:pt x="129705" y="4053560"/>
                  </a:lnTo>
                  <a:lnTo>
                    <a:pt x="129921" y="4059504"/>
                  </a:lnTo>
                  <a:lnTo>
                    <a:pt x="129933" y="4072178"/>
                  </a:lnTo>
                  <a:lnTo>
                    <a:pt x="129679" y="4078871"/>
                  </a:lnTo>
                  <a:lnTo>
                    <a:pt x="129070" y="4087215"/>
                  </a:lnTo>
                  <a:lnTo>
                    <a:pt x="147053" y="4087215"/>
                  </a:lnTo>
                  <a:lnTo>
                    <a:pt x="147612" y="4085501"/>
                  </a:lnTo>
                  <a:lnTo>
                    <a:pt x="148018" y="4053560"/>
                  </a:lnTo>
                  <a:lnTo>
                    <a:pt x="148120" y="4045978"/>
                  </a:lnTo>
                  <a:lnTo>
                    <a:pt x="182003" y="4028516"/>
                  </a:lnTo>
                  <a:lnTo>
                    <a:pt x="182956" y="4027157"/>
                  </a:lnTo>
                  <a:lnTo>
                    <a:pt x="200456" y="4002354"/>
                  </a:lnTo>
                  <a:lnTo>
                    <a:pt x="201866" y="3974185"/>
                  </a:lnTo>
                  <a:lnTo>
                    <a:pt x="189509" y="3957307"/>
                  </a:lnTo>
                  <a:lnTo>
                    <a:pt x="185305" y="3951579"/>
                  </a:lnTo>
                  <a:lnTo>
                    <a:pt x="185305" y="3989590"/>
                  </a:lnTo>
                  <a:lnTo>
                    <a:pt x="174929" y="4011180"/>
                  </a:lnTo>
                  <a:lnTo>
                    <a:pt x="147866" y="4027157"/>
                  </a:lnTo>
                  <a:lnTo>
                    <a:pt x="147751" y="4016438"/>
                  </a:lnTo>
                  <a:lnTo>
                    <a:pt x="147637" y="4002354"/>
                  </a:lnTo>
                  <a:lnTo>
                    <a:pt x="147561" y="3989590"/>
                  </a:lnTo>
                  <a:lnTo>
                    <a:pt x="147485" y="3957637"/>
                  </a:lnTo>
                  <a:lnTo>
                    <a:pt x="147231" y="3957307"/>
                  </a:lnTo>
                  <a:lnTo>
                    <a:pt x="176809" y="3969321"/>
                  </a:lnTo>
                  <a:lnTo>
                    <a:pt x="185305" y="3989590"/>
                  </a:lnTo>
                  <a:lnTo>
                    <a:pt x="185305" y="3951579"/>
                  </a:lnTo>
                  <a:lnTo>
                    <a:pt x="184658" y="3950690"/>
                  </a:lnTo>
                  <a:lnTo>
                    <a:pt x="147231" y="3938549"/>
                  </a:lnTo>
                  <a:lnTo>
                    <a:pt x="147218" y="3935996"/>
                  </a:lnTo>
                  <a:lnTo>
                    <a:pt x="146862" y="3849624"/>
                  </a:lnTo>
                  <a:lnTo>
                    <a:pt x="146850" y="3846449"/>
                  </a:lnTo>
                  <a:lnTo>
                    <a:pt x="183464" y="3833114"/>
                  </a:lnTo>
                  <a:lnTo>
                    <a:pt x="187528" y="3827907"/>
                  </a:lnTo>
                  <a:lnTo>
                    <a:pt x="201726" y="3809746"/>
                  </a:lnTo>
                  <a:lnTo>
                    <a:pt x="201637" y="3782987"/>
                  </a:lnTo>
                  <a:lnTo>
                    <a:pt x="187921" y="3765550"/>
                  </a:lnTo>
                  <a:lnTo>
                    <a:pt x="185483" y="3762464"/>
                  </a:lnTo>
                  <a:lnTo>
                    <a:pt x="185483" y="3797541"/>
                  </a:lnTo>
                  <a:lnTo>
                    <a:pt x="176199" y="3816400"/>
                  </a:lnTo>
                  <a:lnTo>
                    <a:pt x="146342" y="3827907"/>
                  </a:lnTo>
                  <a:lnTo>
                    <a:pt x="146342" y="3765550"/>
                  </a:lnTo>
                  <a:lnTo>
                    <a:pt x="175196" y="3778288"/>
                  </a:lnTo>
                  <a:lnTo>
                    <a:pt x="185483" y="3797541"/>
                  </a:lnTo>
                  <a:lnTo>
                    <a:pt x="185483" y="3762464"/>
                  </a:lnTo>
                  <a:lnTo>
                    <a:pt x="183172" y="3759517"/>
                  </a:lnTo>
                  <a:lnTo>
                    <a:pt x="146342" y="3745992"/>
                  </a:lnTo>
                  <a:lnTo>
                    <a:pt x="146329" y="3740277"/>
                  </a:lnTo>
                  <a:lnTo>
                    <a:pt x="146215" y="3674999"/>
                  </a:lnTo>
                  <a:lnTo>
                    <a:pt x="145796" y="3625710"/>
                  </a:lnTo>
                  <a:lnTo>
                    <a:pt x="145072" y="3607943"/>
                  </a:lnTo>
                  <a:lnTo>
                    <a:pt x="193979" y="3609124"/>
                  </a:lnTo>
                  <a:lnTo>
                    <a:pt x="201371" y="3609162"/>
                  </a:lnTo>
                  <a:lnTo>
                    <a:pt x="204889" y="3608959"/>
                  </a:lnTo>
                  <a:lnTo>
                    <a:pt x="219468" y="3611232"/>
                  </a:lnTo>
                  <a:lnTo>
                    <a:pt x="251625" y="3643376"/>
                  </a:lnTo>
                  <a:lnTo>
                    <a:pt x="263283" y="3687254"/>
                  </a:lnTo>
                  <a:lnTo>
                    <a:pt x="266712" y="3732923"/>
                  </a:lnTo>
                  <a:lnTo>
                    <a:pt x="266712" y="3633876"/>
                  </a:lnTo>
                  <a:lnTo>
                    <a:pt x="253682" y="3614458"/>
                  </a:lnTo>
                  <a:lnTo>
                    <a:pt x="244132" y="3608959"/>
                  </a:lnTo>
                  <a:lnTo>
                    <a:pt x="242354" y="3607943"/>
                  </a:lnTo>
                  <a:lnTo>
                    <a:pt x="238150" y="3605530"/>
                  </a:lnTo>
                  <a:lnTo>
                    <a:pt x="224447" y="3597656"/>
                  </a:lnTo>
                  <a:lnTo>
                    <a:pt x="224828" y="3589909"/>
                  </a:lnTo>
                  <a:lnTo>
                    <a:pt x="226517" y="3555568"/>
                  </a:lnTo>
                  <a:lnTo>
                    <a:pt x="227368" y="3545840"/>
                  </a:lnTo>
                  <a:lnTo>
                    <a:pt x="231508" y="3498316"/>
                  </a:lnTo>
                  <a:lnTo>
                    <a:pt x="230644" y="3486531"/>
                  </a:lnTo>
                  <a:lnTo>
                    <a:pt x="227850" y="3448253"/>
                  </a:lnTo>
                  <a:lnTo>
                    <a:pt x="224663" y="3445510"/>
                  </a:lnTo>
                  <a:lnTo>
                    <a:pt x="213271" y="3435718"/>
                  </a:lnTo>
                  <a:lnTo>
                    <a:pt x="213271" y="3466973"/>
                  </a:lnTo>
                  <a:lnTo>
                    <a:pt x="211874" y="3467366"/>
                  </a:lnTo>
                  <a:lnTo>
                    <a:pt x="211874" y="3486531"/>
                  </a:lnTo>
                  <a:lnTo>
                    <a:pt x="210096" y="3527298"/>
                  </a:lnTo>
                  <a:lnTo>
                    <a:pt x="208953" y="3527526"/>
                  </a:lnTo>
                  <a:lnTo>
                    <a:pt x="208953" y="3545840"/>
                  </a:lnTo>
                  <a:lnTo>
                    <a:pt x="207048" y="3589909"/>
                  </a:lnTo>
                  <a:lnTo>
                    <a:pt x="128943" y="3589045"/>
                  </a:lnTo>
                  <a:lnTo>
                    <a:pt x="128943" y="3935996"/>
                  </a:lnTo>
                  <a:lnTo>
                    <a:pt x="96799" y="3921937"/>
                  </a:lnTo>
                  <a:lnTo>
                    <a:pt x="85788" y="3892753"/>
                  </a:lnTo>
                  <a:lnTo>
                    <a:pt x="96253" y="3863606"/>
                  </a:lnTo>
                  <a:lnTo>
                    <a:pt x="128562" y="3849624"/>
                  </a:lnTo>
                  <a:lnTo>
                    <a:pt x="128943" y="3935996"/>
                  </a:lnTo>
                  <a:lnTo>
                    <a:pt x="128943" y="3589045"/>
                  </a:lnTo>
                  <a:lnTo>
                    <a:pt x="128308" y="3589045"/>
                  </a:lnTo>
                  <a:lnTo>
                    <a:pt x="128308" y="3740277"/>
                  </a:lnTo>
                  <a:lnTo>
                    <a:pt x="128054" y="3740023"/>
                  </a:lnTo>
                  <a:lnTo>
                    <a:pt x="106591" y="3722217"/>
                  </a:lnTo>
                  <a:lnTo>
                    <a:pt x="100901" y="3696055"/>
                  </a:lnTo>
                  <a:lnTo>
                    <a:pt x="108686" y="3668979"/>
                  </a:lnTo>
                  <a:lnTo>
                    <a:pt x="127673" y="3648456"/>
                  </a:lnTo>
                  <a:lnTo>
                    <a:pt x="128028" y="3693630"/>
                  </a:lnTo>
                  <a:lnTo>
                    <a:pt x="128181" y="3717404"/>
                  </a:lnTo>
                  <a:lnTo>
                    <a:pt x="128308" y="3740277"/>
                  </a:lnTo>
                  <a:lnTo>
                    <a:pt x="128308" y="3589045"/>
                  </a:lnTo>
                  <a:lnTo>
                    <a:pt x="69507" y="3588385"/>
                  </a:lnTo>
                  <a:lnTo>
                    <a:pt x="70396" y="3583178"/>
                  </a:lnTo>
                  <a:lnTo>
                    <a:pt x="71158" y="3577971"/>
                  </a:lnTo>
                  <a:lnTo>
                    <a:pt x="71539" y="3572510"/>
                  </a:lnTo>
                  <a:lnTo>
                    <a:pt x="71412" y="3572383"/>
                  </a:lnTo>
                  <a:lnTo>
                    <a:pt x="169456" y="3553460"/>
                  </a:lnTo>
                  <a:lnTo>
                    <a:pt x="208953" y="3545840"/>
                  </a:lnTo>
                  <a:lnTo>
                    <a:pt x="208953" y="3527526"/>
                  </a:lnTo>
                  <a:lnTo>
                    <a:pt x="73825" y="3553460"/>
                  </a:lnTo>
                  <a:lnTo>
                    <a:pt x="74460" y="3545840"/>
                  </a:lnTo>
                  <a:lnTo>
                    <a:pt x="75653" y="3530714"/>
                  </a:lnTo>
                  <a:lnTo>
                    <a:pt x="76238" y="3523107"/>
                  </a:lnTo>
                  <a:lnTo>
                    <a:pt x="76111" y="3522980"/>
                  </a:lnTo>
                  <a:lnTo>
                    <a:pt x="146583" y="3504057"/>
                  </a:lnTo>
                  <a:lnTo>
                    <a:pt x="211874" y="3486531"/>
                  </a:lnTo>
                  <a:lnTo>
                    <a:pt x="211874" y="3467366"/>
                  </a:lnTo>
                  <a:lnTo>
                    <a:pt x="77762" y="3504057"/>
                  </a:lnTo>
                  <a:lnTo>
                    <a:pt x="78181" y="3489972"/>
                  </a:lnTo>
                  <a:lnTo>
                    <a:pt x="78498" y="3475888"/>
                  </a:lnTo>
                  <a:lnTo>
                    <a:pt x="78625" y="3466973"/>
                  </a:lnTo>
                  <a:lnTo>
                    <a:pt x="78740" y="3453866"/>
                  </a:lnTo>
                  <a:lnTo>
                    <a:pt x="78651" y="3447669"/>
                  </a:lnTo>
                  <a:lnTo>
                    <a:pt x="180505" y="3446399"/>
                  </a:lnTo>
                  <a:lnTo>
                    <a:pt x="192925" y="3445510"/>
                  </a:lnTo>
                  <a:lnTo>
                    <a:pt x="204546" y="3447351"/>
                  </a:lnTo>
                  <a:lnTo>
                    <a:pt x="212344" y="3453866"/>
                  </a:lnTo>
                  <a:lnTo>
                    <a:pt x="213271" y="3466973"/>
                  </a:lnTo>
                  <a:lnTo>
                    <a:pt x="213271" y="3435718"/>
                  </a:lnTo>
                  <a:lnTo>
                    <a:pt x="205905" y="3429381"/>
                  </a:lnTo>
                  <a:lnTo>
                    <a:pt x="204000" y="3427730"/>
                  </a:lnTo>
                  <a:lnTo>
                    <a:pt x="189839" y="3408743"/>
                  </a:lnTo>
                  <a:lnTo>
                    <a:pt x="184696" y="3401860"/>
                  </a:lnTo>
                  <a:lnTo>
                    <a:pt x="184696" y="3427603"/>
                  </a:lnTo>
                  <a:lnTo>
                    <a:pt x="135877" y="3428987"/>
                  </a:lnTo>
                  <a:lnTo>
                    <a:pt x="114769" y="3429381"/>
                  </a:lnTo>
                  <a:lnTo>
                    <a:pt x="105829" y="3428746"/>
                  </a:lnTo>
                  <a:lnTo>
                    <a:pt x="105702" y="3428746"/>
                  </a:lnTo>
                  <a:lnTo>
                    <a:pt x="118859" y="3412502"/>
                  </a:lnTo>
                  <a:lnTo>
                    <a:pt x="144526" y="3408743"/>
                  </a:lnTo>
                  <a:lnTo>
                    <a:pt x="170522" y="3414712"/>
                  </a:lnTo>
                  <a:lnTo>
                    <a:pt x="184696" y="3427603"/>
                  </a:lnTo>
                  <a:lnTo>
                    <a:pt x="184696" y="3401860"/>
                  </a:lnTo>
                  <a:lnTo>
                    <a:pt x="182994" y="3399574"/>
                  </a:lnTo>
                  <a:lnTo>
                    <a:pt x="152438" y="3391700"/>
                  </a:lnTo>
                  <a:lnTo>
                    <a:pt x="152438" y="0"/>
                  </a:lnTo>
                  <a:lnTo>
                    <a:pt x="134150" y="0"/>
                  </a:lnTo>
                  <a:lnTo>
                    <a:pt x="134150" y="3391649"/>
                  </a:lnTo>
                  <a:lnTo>
                    <a:pt x="105600" y="3398621"/>
                  </a:lnTo>
                  <a:lnTo>
                    <a:pt x="89827" y="3428746"/>
                  </a:lnTo>
                  <a:lnTo>
                    <a:pt x="80416" y="3428314"/>
                  </a:lnTo>
                  <a:lnTo>
                    <a:pt x="71259" y="3430016"/>
                  </a:lnTo>
                  <a:lnTo>
                    <a:pt x="64084" y="3435540"/>
                  </a:lnTo>
                  <a:lnTo>
                    <a:pt x="60617" y="3446526"/>
                  </a:lnTo>
                  <a:lnTo>
                    <a:pt x="58623" y="3483229"/>
                  </a:lnTo>
                  <a:lnTo>
                    <a:pt x="56946" y="3519919"/>
                  </a:lnTo>
                  <a:lnTo>
                    <a:pt x="54800" y="3556495"/>
                  </a:lnTo>
                  <a:lnTo>
                    <a:pt x="51473" y="3592830"/>
                  </a:lnTo>
                  <a:lnTo>
                    <a:pt x="26962" y="3613416"/>
                  </a:lnTo>
                  <a:lnTo>
                    <a:pt x="12623" y="3648595"/>
                  </a:lnTo>
                  <a:lnTo>
                    <a:pt x="5930" y="3693630"/>
                  </a:lnTo>
                  <a:lnTo>
                    <a:pt x="4521" y="3740023"/>
                  </a:lnTo>
                  <a:lnTo>
                    <a:pt x="4457" y="3745992"/>
                  </a:lnTo>
                  <a:lnTo>
                    <a:pt x="5511" y="3794214"/>
                  </a:lnTo>
                  <a:lnTo>
                    <a:pt x="6756" y="3840289"/>
                  </a:lnTo>
                  <a:lnTo>
                    <a:pt x="5778" y="3872103"/>
                  </a:lnTo>
                  <a:lnTo>
                    <a:pt x="5740" y="3892753"/>
                  </a:lnTo>
                  <a:lnTo>
                    <a:pt x="5969" y="3923271"/>
                  </a:lnTo>
                  <a:lnTo>
                    <a:pt x="3975" y="3969677"/>
                  </a:lnTo>
                  <a:lnTo>
                    <a:pt x="1397" y="4016438"/>
                  </a:lnTo>
                  <a:lnTo>
                    <a:pt x="0" y="4063073"/>
                  </a:lnTo>
                  <a:lnTo>
                    <a:pt x="1562" y="4109237"/>
                  </a:lnTo>
                  <a:lnTo>
                    <a:pt x="7835" y="4154589"/>
                  </a:lnTo>
                  <a:lnTo>
                    <a:pt x="20612" y="4198747"/>
                  </a:lnTo>
                  <a:lnTo>
                    <a:pt x="61188" y="4246677"/>
                  </a:lnTo>
                  <a:lnTo>
                    <a:pt x="136055" y="4264101"/>
                  </a:lnTo>
                  <a:lnTo>
                    <a:pt x="184734" y="4258284"/>
                  </a:lnTo>
                  <a:lnTo>
                    <a:pt x="204762" y="4248480"/>
                  </a:lnTo>
                  <a:lnTo>
                    <a:pt x="221983" y="4240073"/>
                  </a:lnTo>
                  <a:lnTo>
                    <a:pt x="249059" y="4212221"/>
                  </a:lnTo>
                  <a:lnTo>
                    <a:pt x="267208" y="4177487"/>
                  </a:lnTo>
                  <a:lnTo>
                    <a:pt x="277685" y="4138625"/>
                  </a:lnTo>
                  <a:lnTo>
                    <a:pt x="281724" y="4098379"/>
                  </a:lnTo>
                  <a:lnTo>
                    <a:pt x="280682" y="4063073"/>
                  </a:lnTo>
                  <a:lnTo>
                    <a:pt x="280708" y="4045978"/>
                  </a:lnTo>
                  <a:lnTo>
                    <a:pt x="281165" y="4002354"/>
                  </a:lnTo>
                  <a:lnTo>
                    <a:pt x="282867" y="3858120"/>
                  </a:lnTo>
                  <a:lnTo>
                    <a:pt x="283210" y="3816400"/>
                  </a:lnTo>
                  <a:lnTo>
                    <a:pt x="283324" y="3794214"/>
                  </a:lnTo>
                  <a:lnTo>
                    <a:pt x="283438" y="3765550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8323325" y="3987546"/>
              <a:ext cx="78105" cy="227329"/>
            </a:xfrm>
            <a:custGeom>
              <a:avLst/>
              <a:gdLst/>
              <a:ahLst/>
              <a:cxnLst/>
              <a:rect l="l" t="t" r="r" b="b"/>
              <a:pathLst>
                <a:path w="78104" h="227329">
                  <a:moveTo>
                    <a:pt x="0" y="88391"/>
                  </a:moveTo>
                  <a:lnTo>
                    <a:pt x="9233" y="129278"/>
                  </a:lnTo>
                  <a:lnTo>
                    <a:pt x="23955" y="169897"/>
                  </a:lnTo>
                  <a:lnTo>
                    <a:pt x="46130" y="204435"/>
                  </a:lnTo>
                  <a:lnTo>
                    <a:pt x="77724" y="227075"/>
                  </a:lnTo>
                </a:path>
                <a:path w="78104" h="227329">
                  <a:moveTo>
                    <a:pt x="0" y="0"/>
                  </a:moveTo>
                  <a:lnTo>
                    <a:pt x="762" y="11429"/>
                  </a:lnTo>
                  <a:lnTo>
                    <a:pt x="1524" y="22859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7184136" y="2919983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4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17EBFF">
                <a:alpha val="941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7406661" y="2903220"/>
              <a:ext cx="525145" cy="515620"/>
            </a:xfrm>
            <a:custGeom>
              <a:avLst/>
              <a:gdLst/>
              <a:ahLst/>
              <a:cxnLst/>
              <a:rect l="l" t="t" r="r" b="b"/>
              <a:pathLst>
                <a:path w="525145" h="515620">
                  <a:moveTo>
                    <a:pt x="268710" y="0"/>
                  </a:moveTo>
                  <a:lnTo>
                    <a:pt x="229147" y="6232"/>
                  </a:lnTo>
                  <a:lnTo>
                    <a:pt x="183953" y="17668"/>
                  </a:lnTo>
                  <a:lnTo>
                    <a:pt x="146498" y="37986"/>
                  </a:lnTo>
                  <a:lnTo>
                    <a:pt x="130153" y="70866"/>
                  </a:lnTo>
                  <a:lnTo>
                    <a:pt x="138760" y="102046"/>
                  </a:lnTo>
                  <a:lnTo>
                    <a:pt x="133893" y="136891"/>
                  </a:lnTo>
                  <a:lnTo>
                    <a:pt x="119047" y="174606"/>
                  </a:lnTo>
                  <a:lnTo>
                    <a:pt x="97720" y="214397"/>
                  </a:lnTo>
                  <a:lnTo>
                    <a:pt x="73408" y="255469"/>
                  </a:lnTo>
                  <a:lnTo>
                    <a:pt x="49606" y="297029"/>
                  </a:lnTo>
                  <a:lnTo>
                    <a:pt x="29813" y="338281"/>
                  </a:lnTo>
                  <a:lnTo>
                    <a:pt x="17523" y="378432"/>
                  </a:lnTo>
                  <a:lnTo>
                    <a:pt x="16234" y="416687"/>
                  </a:lnTo>
                  <a:lnTo>
                    <a:pt x="8092" y="430655"/>
                  </a:lnTo>
                  <a:lnTo>
                    <a:pt x="2248" y="449945"/>
                  </a:lnTo>
                  <a:lnTo>
                    <a:pt x="0" y="471783"/>
                  </a:lnTo>
                  <a:lnTo>
                    <a:pt x="2645" y="493394"/>
                  </a:lnTo>
                  <a:lnTo>
                    <a:pt x="49118" y="501335"/>
                  </a:lnTo>
                  <a:lnTo>
                    <a:pt x="95840" y="507476"/>
                  </a:lnTo>
                  <a:lnTo>
                    <a:pt x="142758" y="511820"/>
                  </a:lnTo>
                  <a:lnTo>
                    <a:pt x="189816" y="514365"/>
                  </a:lnTo>
                  <a:lnTo>
                    <a:pt x="236960" y="515112"/>
                  </a:lnTo>
                  <a:lnTo>
                    <a:pt x="285256" y="514380"/>
                  </a:lnTo>
                  <a:lnTo>
                    <a:pt x="333470" y="512054"/>
                  </a:lnTo>
                  <a:lnTo>
                    <a:pt x="381565" y="508126"/>
                  </a:lnTo>
                  <a:lnTo>
                    <a:pt x="429501" y="502590"/>
                  </a:lnTo>
                  <a:lnTo>
                    <a:pt x="477240" y="495438"/>
                  </a:lnTo>
                  <a:lnTo>
                    <a:pt x="524742" y="486663"/>
                  </a:lnTo>
                  <a:lnTo>
                    <a:pt x="524288" y="445839"/>
                  </a:lnTo>
                  <a:lnTo>
                    <a:pt x="515319" y="404043"/>
                  </a:lnTo>
                  <a:lnTo>
                    <a:pt x="500028" y="361594"/>
                  </a:lnTo>
                  <a:lnTo>
                    <a:pt x="480605" y="318808"/>
                  </a:lnTo>
                  <a:lnTo>
                    <a:pt x="438130" y="233494"/>
                  </a:lnTo>
                  <a:lnTo>
                    <a:pt x="419461" y="191599"/>
                  </a:lnTo>
                  <a:lnTo>
                    <a:pt x="405427" y="150636"/>
                  </a:lnTo>
                  <a:lnTo>
                    <a:pt x="398218" y="110921"/>
                  </a:lnTo>
                  <a:lnTo>
                    <a:pt x="400028" y="72771"/>
                  </a:lnTo>
                  <a:lnTo>
                    <a:pt x="384403" y="36611"/>
                  </a:lnTo>
                  <a:lnTo>
                    <a:pt x="351514" y="15621"/>
                  </a:lnTo>
                  <a:lnTo>
                    <a:pt x="310052" y="5012"/>
                  </a:lnTo>
                  <a:lnTo>
                    <a:pt x="268710" y="0"/>
                  </a:lnTo>
                  <a:close/>
                </a:path>
              </a:pathLst>
            </a:custGeom>
            <a:solidFill>
              <a:srgbClr val="E2EA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7426451" y="3395471"/>
              <a:ext cx="504825" cy="220979"/>
            </a:xfrm>
            <a:custGeom>
              <a:avLst/>
              <a:gdLst/>
              <a:ahLst/>
              <a:cxnLst/>
              <a:rect l="l" t="t" r="r" b="b"/>
              <a:pathLst>
                <a:path w="504825" h="220979">
                  <a:moveTo>
                    <a:pt x="504444" y="0"/>
                  </a:moveTo>
                  <a:lnTo>
                    <a:pt x="454421" y="8488"/>
                  </a:lnTo>
                  <a:lnTo>
                    <a:pt x="404384" y="15647"/>
                  </a:lnTo>
                  <a:lnTo>
                    <a:pt x="354302" y="21337"/>
                  </a:lnTo>
                  <a:lnTo>
                    <a:pt x="304147" y="25418"/>
                  </a:lnTo>
                  <a:lnTo>
                    <a:pt x="253888" y="27749"/>
                  </a:lnTo>
                  <a:lnTo>
                    <a:pt x="203496" y="28190"/>
                  </a:lnTo>
                  <a:lnTo>
                    <a:pt x="152941" y="26602"/>
                  </a:lnTo>
                  <a:lnTo>
                    <a:pt x="102193" y="22843"/>
                  </a:lnTo>
                  <a:lnTo>
                    <a:pt x="51222" y="16774"/>
                  </a:lnTo>
                  <a:lnTo>
                    <a:pt x="0" y="8254"/>
                  </a:lnTo>
                  <a:lnTo>
                    <a:pt x="14523" y="62427"/>
                  </a:lnTo>
                  <a:lnTo>
                    <a:pt x="36748" y="107662"/>
                  </a:lnTo>
                  <a:lnTo>
                    <a:pt x="65233" y="144488"/>
                  </a:lnTo>
                  <a:lnTo>
                    <a:pt x="98536" y="173434"/>
                  </a:lnTo>
                  <a:lnTo>
                    <a:pt x="135214" y="195028"/>
                  </a:lnTo>
                  <a:lnTo>
                    <a:pt x="173825" y="209798"/>
                  </a:lnTo>
                  <a:lnTo>
                    <a:pt x="212927" y="218272"/>
                  </a:lnTo>
                  <a:lnTo>
                    <a:pt x="251078" y="220979"/>
                  </a:lnTo>
                  <a:lnTo>
                    <a:pt x="292860" y="217709"/>
                  </a:lnTo>
                  <a:lnTo>
                    <a:pt x="334583" y="207793"/>
                  </a:lnTo>
                  <a:lnTo>
                    <a:pt x="374833" y="191076"/>
                  </a:lnTo>
                  <a:lnTo>
                    <a:pt x="412194" y="167401"/>
                  </a:lnTo>
                  <a:lnTo>
                    <a:pt x="445251" y="136613"/>
                  </a:lnTo>
                  <a:lnTo>
                    <a:pt x="472588" y="98553"/>
                  </a:lnTo>
                  <a:lnTo>
                    <a:pt x="492791" y="53068"/>
                  </a:lnTo>
                  <a:lnTo>
                    <a:pt x="504444" y="0"/>
                  </a:lnTo>
                  <a:close/>
                </a:path>
              </a:pathLst>
            </a:custGeom>
            <a:solidFill>
              <a:srgbClr val="C7F3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7565132" y="2680785"/>
              <a:ext cx="227058" cy="24072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7397635" y="0"/>
              <a:ext cx="545465" cy="3630295"/>
            </a:xfrm>
            <a:custGeom>
              <a:avLst/>
              <a:gdLst/>
              <a:ahLst/>
              <a:cxnLst/>
              <a:rect l="l" t="t" r="r" b="b"/>
              <a:pathLst>
                <a:path w="545465" h="3630295">
                  <a:moveTo>
                    <a:pt x="545096" y="3369767"/>
                  </a:moveTo>
                  <a:lnTo>
                    <a:pt x="544639" y="3346907"/>
                  </a:lnTo>
                  <a:lnTo>
                    <a:pt x="540943" y="3331667"/>
                  </a:lnTo>
                  <a:lnTo>
                    <a:pt x="539711" y="3326587"/>
                  </a:lnTo>
                  <a:lnTo>
                    <a:pt x="538861" y="3325317"/>
                  </a:lnTo>
                  <a:lnTo>
                    <a:pt x="538010" y="3324047"/>
                  </a:lnTo>
                  <a:lnTo>
                    <a:pt x="536308" y="3321507"/>
                  </a:lnTo>
                  <a:lnTo>
                    <a:pt x="533742" y="3317697"/>
                  </a:lnTo>
                  <a:lnTo>
                    <a:pt x="530339" y="3312617"/>
                  </a:lnTo>
                  <a:lnTo>
                    <a:pt x="528459" y="3304502"/>
                  </a:lnTo>
                  <a:lnTo>
                    <a:pt x="528459" y="3365957"/>
                  </a:lnTo>
                  <a:lnTo>
                    <a:pt x="523100" y="3383902"/>
                  </a:lnTo>
                  <a:lnTo>
                    <a:pt x="523100" y="3404057"/>
                  </a:lnTo>
                  <a:lnTo>
                    <a:pt x="509651" y="3454857"/>
                  </a:lnTo>
                  <a:lnTo>
                    <a:pt x="486194" y="3501847"/>
                  </a:lnTo>
                  <a:lnTo>
                    <a:pt x="453796" y="3542487"/>
                  </a:lnTo>
                  <a:lnTo>
                    <a:pt x="413537" y="3575507"/>
                  </a:lnTo>
                  <a:lnTo>
                    <a:pt x="366509" y="3599637"/>
                  </a:lnTo>
                  <a:lnTo>
                    <a:pt x="324040" y="3611067"/>
                  </a:lnTo>
                  <a:lnTo>
                    <a:pt x="280949" y="3614877"/>
                  </a:lnTo>
                  <a:lnTo>
                    <a:pt x="238213" y="3611067"/>
                  </a:lnTo>
                  <a:lnTo>
                    <a:pt x="196862" y="3599637"/>
                  </a:lnTo>
                  <a:lnTo>
                    <a:pt x="157924" y="3581857"/>
                  </a:lnTo>
                  <a:lnTo>
                    <a:pt x="122389" y="3557727"/>
                  </a:lnTo>
                  <a:lnTo>
                    <a:pt x="91300" y="3528517"/>
                  </a:lnTo>
                  <a:lnTo>
                    <a:pt x="65659" y="3494227"/>
                  </a:lnTo>
                  <a:lnTo>
                    <a:pt x="46482" y="3454857"/>
                  </a:lnTo>
                  <a:lnTo>
                    <a:pt x="34785" y="3412947"/>
                  </a:lnTo>
                  <a:lnTo>
                    <a:pt x="83375" y="3420567"/>
                  </a:lnTo>
                  <a:lnTo>
                    <a:pt x="132143" y="3425647"/>
                  </a:lnTo>
                  <a:lnTo>
                    <a:pt x="181025" y="3429457"/>
                  </a:lnTo>
                  <a:lnTo>
                    <a:pt x="229958" y="3430727"/>
                  </a:lnTo>
                  <a:lnTo>
                    <a:pt x="278917" y="3430727"/>
                  </a:lnTo>
                  <a:lnTo>
                    <a:pt x="327850" y="3429457"/>
                  </a:lnTo>
                  <a:lnTo>
                    <a:pt x="376682" y="3425647"/>
                  </a:lnTo>
                  <a:lnTo>
                    <a:pt x="473913" y="3412947"/>
                  </a:lnTo>
                  <a:lnTo>
                    <a:pt x="479945" y="3411677"/>
                  </a:lnTo>
                  <a:lnTo>
                    <a:pt x="522211" y="3402787"/>
                  </a:lnTo>
                  <a:lnTo>
                    <a:pt x="523100" y="3404057"/>
                  </a:lnTo>
                  <a:lnTo>
                    <a:pt x="523100" y="3383902"/>
                  </a:lnTo>
                  <a:lnTo>
                    <a:pt x="474065" y="3393897"/>
                  </a:lnTo>
                  <a:lnTo>
                    <a:pt x="424014" y="3401517"/>
                  </a:lnTo>
                  <a:lnTo>
                    <a:pt x="373773" y="3406597"/>
                  </a:lnTo>
                  <a:lnTo>
                    <a:pt x="323392" y="3410407"/>
                  </a:lnTo>
                  <a:lnTo>
                    <a:pt x="272935" y="3411677"/>
                  </a:lnTo>
                  <a:lnTo>
                    <a:pt x="222453" y="3411677"/>
                  </a:lnTo>
                  <a:lnTo>
                    <a:pt x="171996" y="3409137"/>
                  </a:lnTo>
                  <a:lnTo>
                    <a:pt x="121640" y="3405327"/>
                  </a:lnTo>
                  <a:lnTo>
                    <a:pt x="71437" y="3398977"/>
                  </a:lnTo>
                  <a:lnTo>
                    <a:pt x="21450" y="3391357"/>
                  </a:lnTo>
                  <a:lnTo>
                    <a:pt x="16764" y="3365957"/>
                  </a:lnTo>
                  <a:lnTo>
                    <a:pt x="18605" y="3353257"/>
                  </a:lnTo>
                  <a:lnTo>
                    <a:pt x="23228" y="3340557"/>
                  </a:lnTo>
                  <a:lnTo>
                    <a:pt x="122605" y="3343097"/>
                  </a:lnTo>
                  <a:lnTo>
                    <a:pt x="271716" y="3343097"/>
                  </a:lnTo>
                  <a:lnTo>
                    <a:pt x="371068" y="3340557"/>
                  </a:lnTo>
                  <a:lnTo>
                    <a:pt x="470331" y="3335477"/>
                  </a:lnTo>
                  <a:lnTo>
                    <a:pt x="519925" y="3331667"/>
                  </a:lnTo>
                  <a:lnTo>
                    <a:pt x="525132" y="3343097"/>
                  </a:lnTo>
                  <a:lnTo>
                    <a:pt x="527977" y="3353257"/>
                  </a:lnTo>
                  <a:lnTo>
                    <a:pt x="528459" y="3365957"/>
                  </a:lnTo>
                  <a:lnTo>
                    <a:pt x="528459" y="3304502"/>
                  </a:lnTo>
                  <a:lnTo>
                    <a:pt x="518883" y="3263087"/>
                  </a:lnTo>
                  <a:lnTo>
                    <a:pt x="512051" y="3246793"/>
                  </a:lnTo>
                  <a:lnTo>
                    <a:pt x="512051" y="3313887"/>
                  </a:lnTo>
                  <a:lnTo>
                    <a:pt x="477062" y="3316427"/>
                  </a:lnTo>
                  <a:lnTo>
                    <a:pt x="459574" y="3316427"/>
                  </a:lnTo>
                  <a:lnTo>
                    <a:pt x="442074" y="3317697"/>
                  </a:lnTo>
                  <a:lnTo>
                    <a:pt x="431469" y="3270707"/>
                  </a:lnTo>
                  <a:lnTo>
                    <a:pt x="423532" y="3233915"/>
                  </a:lnTo>
                  <a:lnTo>
                    <a:pt x="423532" y="3318967"/>
                  </a:lnTo>
                  <a:lnTo>
                    <a:pt x="410857" y="3318967"/>
                  </a:lnTo>
                  <a:lnTo>
                    <a:pt x="398183" y="3320237"/>
                  </a:lnTo>
                  <a:lnTo>
                    <a:pt x="385521" y="3320237"/>
                  </a:lnTo>
                  <a:lnTo>
                    <a:pt x="372859" y="3321507"/>
                  </a:lnTo>
                  <a:lnTo>
                    <a:pt x="365760" y="3266897"/>
                  </a:lnTo>
                  <a:lnTo>
                    <a:pt x="358711" y="3212287"/>
                  </a:lnTo>
                  <a:lnTo>
                    <a:pt x="354317" y="3177997"/>
                  </a:lnTo>
                  <a:lnTo>
                    <a:pt x="354317" y="3321507"/>
                  </a:lnTo>
                  <a:lnTo>
                    <a:pt x="337070" y="3322777"/>
                  </a:lnTo>
                  <a:lnTo>
                    <a:pt x="302590" y="3322777"/>
                  </a:lnTo>
                  <a:lnTo>
                    <a:pt x="285356" y="3324047"/>
                  </a:lnTo>
                  <a:lnTo>
                    <a:pt x="282790" y="3269437"/>
                  </a:lnTo>
                  <a:lnTo>
                    <a:pt x="281381" y="3217367"/>
                  </a:lnTo>
                  <a:lnTo>
                    <a:pt x="281038" y="3174187"/>
                  </a:lnTo>
                  <a:lnTo>
                    <a:pt x="280974" y="3157677"/>
                  </a:lnTo>
                  <a:lnTo>
                    <a:pt x="281622" y="3106877"/>
                  </a:lnTo>
                  <a:lnTo>
                    <a:pt x="283400" y="3050997"/>
                  </a:lnTo>
                  <a:lnTo>
                    <a:pt x="286245" y="2997657"/>
                  </a:lnTo>
                  <a:lnTo>
                    <a:pt x="312915" y="2995117"/>
                  </a:lnTo>
                  <a:lnTo>
                    <a:pt x="326656" y="3104337"/>
                  </a:lnTo>
                  <a:lnTo>
                    <a:pt x="354317" y="3321507"/>
                  </a:lnTo>
                  <a:lnTo>
                    <a:pt x="354317" y="3177997"/>
                  </a:lnTo>
                  <a:lnTo>
                    <a:pt x="351713" y="3157677"/>
                  </a:lnTo>
                  <a:lnTo>
                    <a:pt x="344741" y="3103067"/>
                  </a:lnTo>
                  <a:lnTo>
                    <a:pt x="337820" y="3048457"/>
                  </a:lnTo>
                  <a:lnTo>
                    <a:pt x="330949" y="2993847"/>
                  </a:lnTo>
                  <a:lnTo>
                    <a:pt x="331203" y="2993847"/>
                  </a:lnTo>
                  <a:lnTo>
                    <a:pt x="338340" y="2992577"/>
                  </a:lnTo>
                  <a:lnTo>
                    <a:pt x="345490" y="2992577"/>
                  </a:lnTo>
                  <a:lnTo>
                    <a:pt x="352628" y="2991307"/>
                  </a:lnTo>
                  <a:lnTo>
                    <a:pt x="359778" y="2991307"/>
                  </a:lnTo>
                  <a:lnTo>
                    <a:pt x="367474" y="3038297"/>
                  </a:lnTo>
                  <a:lnTo>
                    <a:pt x="375640" y="3085287"/>
                  </a:lnTo>
                  <a:lnTo>
                    <a:pt x="384289" y="3132277"/>
                  </a:lnTo>
                  <a:lnTo>
                    <a:pt x="393407" y="3179267"/>
                  </a:lnTo>
                  <a:lnTo>
                    <a:pt x="402983" y="3224987"/>
                  </a:lnTo>
                  <a:lnTo>
                    <a:pt x="413029" y="3271977"/>
                  </a:lnTo>
                  <a:lnTo>
                    <a:pt x="423532" y="3318967"/>
                  </a:lnTo>
                  <a:lnTo>
                    <a:pt x="423532" y="3233915"/>
                  </a:lnTo>
                  <a:lnTo>
                    <a:pt x="421335" y="3223717"/>
                  </a:lnTo>
                  <a:lnTo>
                    <a:pt x="411683" y="3176727"/>
                  </a:lnTo>
                  <a:lnTo>
                    <a:pt x="402501" y="3129737"/>
                  </a:lnTo>
                  <a:lnTo>
                    <a:pt x="393788" y="3082747"/>
                  </a:lnTo>
                  <a:lnTo>
                    <a:pt x="385559" y="3035757"/>
                  </a:lnTo>
                  <a:lnTo>
                    <a:pt x="378218" y="2991307"/>
                  </a:lnTo>
                  <a:lnTo>
                    <a:pt x="377812" y="2988767"/>
                  </a:lnTo>
                  <a:lnTo>
                    <a:pt x="382765" y="2987497"/>
                  </a:lnTo>
                  <a:lnTo>
                    <a:pt x="392544" y="2986227"/>
                  </a:lnTo>
                  <a:lnTo>
                    <a:pt x="397103" y="3037027"/>
                  </a:lnTo>
                  <a:lnTo>
                    <a:pt x="411645" y="3084017"/>
                  </a:lnTo>
                  <a:lnTo>
                    <a:pt x="432663" y="3129737"/>
                  </a:lnTo>
                  <a:lnTo>
                    <a:pt x="456704" y="3174187"/>
                  </a:lnTo>
                  <a:lnTo>
                    <a:pt x="480263" y="3218637"/>
                  </a:lnTo>
                  <a:lnTo>
                    <a:pt x="499872" y="3265627"/>
                  </a:lnTo>
                  <a:lnTo>
                    <a:pt x="512051" y="3313887"/>
                  </a:lnTo>
                  <a:lnTo>
                    <a:pt x="512051" y="3246793"/>
                  </a:lnTo>
                  <a:lnTo>
                    <a:pt x="499719" y="3217367"/>
                  </a:lnTo>
                  <a:lnTo>
                    <a:pt x="476338" y="3171647"/>
                  </a:lnTo>
                  <a:lnTo>
                    <a:pt x="452221" y="3127197"/>
                  </a:lnTo>
                  <a:lnTo>
                    <a:pt x="430872" y="3081477"/>
                  </a:lnTo>
                  <a:lnTo>
                    <a:pt x="415785" y="3033217"/>
                  </a:lnTo>
                  <a:lnTo>
                    <a:pt x="410845" y="2986227"/>
                  </a:lnTo>
                  <a:lnTo>
                    <a:pt x="410451" y="2982417"/>
                  </a:lnTo>
                  <a:lnTo>
                    <a:pt x="412178" y="2979877"/>
                  </a:lnTo>
                  <a:lnTo>
                    <a:pt x="414769" y="2976067"/>
                  </a:lnTo>
                  <a:lnTo>
                    <a:pt x="409943" y="2959557"/>
                  </a:lnTo>
                  <a:lnTo>
                    <a:pt x="400621" y="2940507"/>
                  </a:lnTo>
                  <a:lnTo>
                    <a:pt x="394449" y="2931033"/>
                  </a:lnTo>
                  <a:lnTo>
                    <a:pt x="394449" y="2967177"/>
                  </a:lnTo>
                  <a:lnTo>
                    <a:pt x="344893" y="2973527"/>
                  </a:lnTo>
                  <a:lnTo>
                    <a:pt x="295071" y="2978607"/>
                  </a:lnTo>
                  <a:lnTo>
                    <a:pt x="267703" y="2979305"/>
                  </a:lnTo>
                  <a:lnTo>
                    <a:pt x="267703" y="2997657"/>
                  </a:lnTo>
                  <a:lnTo>
                    <a:pt x="264909" y="3052267"/>
                  </a:lnTo>
                  <a:lnTo>
                    <a:pt x="263169" y="3106877"/>
                  </a:lnTo>
                  <a:lnTo>
                    <a:pt x="262521" y="3157677"/>
                  </a:lnTo>
                  <a:lnTo>
                    <a:pt x="262534" y="3171647"/>
                  </a:lnTo>
                  <a:lnTo>
                    <a:pt x="262801" y="3212287"/>
                  </a:lnTo>
                  <a:lnTo>
                    <a:pt x="262890" y="3217367"/>
                  </a:lnTo>
                  <a:lnTo>
                    <a:pt x="264223" y="3269437"/>
                  </a:lnTo>
                  <a:lnTo>
                    <a:pt x="266687" y="3324047"/>
                  </a:lnTo>
                  <a:lnTo>
                    <a:pt x="199758" y="3324047"/>
                  </a:lnTo>
                  <a:lnTo>
                    <a:pt x="213652" y="3231337"/>
                  </a:lnTo>
                  <a:lnTo>
                    <a:pt x="227495" y="3137357"/>
                  </a:lnTo>
                  <a:lnTo>
                    <a:pt x="241274" y="3044647"/>
                  </a:lnTo>
                  <a:lnTo>
                    <a:pt x="248145" y="2997657"/>
                  </a:lnTo>
                  <a:lnTo>
                    <a:pt x="267703" y="2997657"/>
                  </a:lnTo>
                  <a:lnTo>
                    <a:pt x="267703" y="2979305"/>
                  </a:lnTo>
                  <a:lnTo>
                    <a:pt x="245097" y="2979877"/>
                  </a:lnTo>
                  <a:lnTo>
                    <a:pt x="230238" y="2979128"/>
                  </a:lnTo>
                  <a:lnTo>
                    <a:pt x="230238" y="2997657"/>
                  </a:lnTo>
                  <a:lnTo>
                    <a:pt x="216484" y="3091637"/>
                  </a:lnTo>
                  <a:lnTo>
                    <a:pt x="202679" y="3184347"/>
                  </a:lnTo>
                  <a:lnTo>
                    <a:pt x="188798" y="3278327"/>
                  </a:lnTo>
                  <a:lnTo>
                    <a:pt x="181851" y="3325317"/>
                  </a:lnTo>
                  <a:lnTo>
                    <a:pt x="165061" y="3325317"/>
                  </a:lnTo>
                  <a:lnTo>
                    <a:pt x="148259" y="3324047"/>
                  </a:lnTo>
                  <a:lnTo>
                    <a:pt x="114668" y="3324047"/>
                  </a:lnTo>
                  <a:lnTo>
                    <a:pt x="156591" y="3184347"/>
                  </a:lnTo>
                  <a:lnTo>
                    <a:pt x="184416" y="3090367"/>
                  </a:lnTo>
                  <a:lnTo>
                    <a:pt x="198272" y="3044647"/>
                  </a:lnTo>
                  <a:lnTo>
                    <a:pt x="212077" y="2997657"/>
                  </a:lnTo>
                  <a:lnTo>
                    <a:pt x="230238" y="2997657"/>
                  </a:lnTo>
                  <a:lnTo>
                    <a:pt x="230238" y="2979128"/>
                  </a:lnTo>
                  <a:lnTo>
                    <a:pt x="195122" y="2977337"/>
                  </a:lnTo>
                  <a:lnTo>
                    <a:pt x="194297" y="2977286"/>
                  </a:lnTo>
                  <a:lnTo>
                    <a:pt x="194297" y="2996387"/>
                  </a:lnTo>
                  <a:lnTo>
                    <a:pt x="152488" y="3136087"/>
                  </a:lnTo>
                  <a:lnTo>
                    <a:pt x="96761" y="3324047"/>
                  </a:lnTo>
                  <a:lnTo>
                    <a:pt x="66789" y="3322777"/>
                  </a:lnTo>
                  <a:lnTo>
                    <a:pt x="36817" y="3322777"/>
                  </a:lnTo>
                  <a:lnTo>
                    <a:pt x="39217" y="3287217"/>
                  </a:lnTo>
                  <a:lnTo>
                    <a:pt x="48260" y="3254197"/>
                  </a:lnTo>
                  <a:lnTo>
                    <a:pt x="62077" y="3221177"/>
                  </a:lnTo>
                  <a:lnTo>
                    <a:pt x="78854" y="3190697"/>
                  </a:lnTo>
                  <a:lnTo>
                    <a:pt x="78727" y="3190697"/>
                  </a:lnTo>
                  <a:lnTo>
                    <a:pt x="107061" y="3144977"/>
                  </a:lnTo>
                  <a:lnTo>
                    <a:pt x="133946" y="3097987"/>
                  </a:lnTo>
                  <a:lnTo>
                    <a:pt x="153962" y="3047187"/>
                  </a:lnTo>
                  <a:lnTo>
                    <a:pt x="161658" y="2993847"/>
                  </a:lnTo>
                  <a:lnTo>
                    <a:pt x="169773" y="2995117"/>
                  </a:lnTo>
                  <a:lnTo>
                    <a:pt x="177927" y="2995117"/>
                  </a:lnTo>
                  <a:lnTo>
                    <a:pt x="186105" y="2996387"/>
                  </a:lnTo>
                  <a:lnTo>
                    <a:pt x="194297" y="2996387"/>
                  </a:lnTo>
                  <a:lnTo>
                    <a:pt x="194297" y="2977286"/>
                  </a:lnTo>
                  <a:lnTo>
                    <a:pt x="145275" y="2973527"/>
                  </a:lnTo>
                  <a:lnTo>
                    <a:pt x="165176" y="2944317"/>
                  </a:lnTo>
                  <a:lnTo>
                    <a:pt x="196291" y="2926537"/>
                  </a:lnTo>
                  <a:lnTo>
                    <a:pt x="232600" y="2916377"/>
                  </a:lnTo>
                  <a:lnTo>
                    <a:pt x="256247" y="2913837"/>
                  </a:lnTo>
                  <a:lnTo>
                    <a:pt x="268084" y="2912567"/>
                  </a:lnTo>
                  <a:lnTo>
                    <a:pt x="305015" y="2912567"/>
                  </a:lnTo>
                  <a:lnTo>
                    <a:pt x="342163" y="2918917"/>
                  </a:lnTo>
                  <a:lnTo>
                    <a:pt x="373862" y="2936697"/>
                  </a:lnTo>
                  <a:lnTo>
                    <a:pt x="394449" y="2967177"/>
                  </a:lnTo>
                  <a:lnTo>
                    <a:pt x="394449" y="2931033"/>
                  </a:lnTo>
                  <a:lnTo>
                    <a:pt x="394779" y="2840177"/>
                  </a:lnTo>
                  <a:lnTo>
                    <a:pt x="397179" y="2777947"/>
                  </a:lnTo>
                  <a:lnTo>
                    <a:pt x="398894" y="2737307"/>
                  </a:lnTo>
                  <a:lnTo>
                    <a:pt x="397865" y="2734767"/>
                  </a:lnTo>
                  <a:lnTo>
                    <a:pt x="393725" y="2724607"/>
                  </a:lnTo>
                  <a:lnTo>
                    <a:pt x="388277" y="2720797"/>
                  </a:lnTo>
                  <a:lnTo>
                    <a:pt x="382816" y="2716987"/>
                  </a:lnTo>
                  <a:lnTo>
                    <a:pt x="380949" y="2716987"/>
                  </a:lnTo>
                  <a:lnTo>
                    <a:pt x="380949" y="2744927"/>
                  </a:lnTo>
                  <a:lnTo>
                    <a:pt x="380072" y="2752547"/>
                  </a:lnTo>
                  <a:lnTo>
                    <a:pt x="379971" y="2758897"/>
                  </a:lnTo>
                  <a:lnTo>
                    <a:pt x="378828" y="2759240"/>
                  </a:lnTo>
                  <a:lnTo>
                    <a:pt x="378828" y="2777947"/>
                  </a:lnTo>
                  <a:lnTo>
                    <a:pt x="377304" y="2821127"/>
                  </a:lnTo>
                  <a:lnTo>
                    <a:pt x="376796" y="2821254"/>
                  </a:lnTo>
                  <a:lnTo>
                    <a:pt x="376796" y="2840177"/>
                  </a:lnTo>
                  <a:lnTo>
                    <a:pt x="374129" y="2912567"/>
                  </a:lnTo>
                  <a:lnTo>
                    <a:pt x="327799" y="2896057"/>
                  </a:lnTo>
                  <a:lnTo>
                    <a:pt x="277647" y="2892247"/>
                  </a:lnTo>
                  <a:lnTo>
                    <a:pt x="227190" y="2898597"/>
                  </a:lnTo>
                  <a:lnTo>
                    <a:pt x="179946" y="2913837"/>
                  </a:lnTo>
                  <a:lnTo>
                    <a:pt x="180073" y="2887167"/>
                  </a:lnTo>
                  <a:lnTo>
                    <a:pt x="259816" y="2868117"/>
                  </a:lnTo>
                  <a:lnTo>
                    <a:pt x="376796" y="2840177"/>
                  </a:lnTo>
                  <a:lnTo>
                    <a:pt x="376796" y="2821254"/>
                  </a:lnTo>
                  <a:lnTo>
                    <a:pt x="180073" y="2868117"/>
                  </a:lnTo>
                  <a:lnTo>
                    <a:pt x="180073" y="2835097"/>
                  </a:lnTo>
                  <a:lnTo>
                    <a:pt x="241896" y="2817317"/>
                  </a:lnTo>
                  <a:lnTo>
                    <a:pt x="378828" y="2777947"/>
                  </a:lnTo>
                  <a:lnTo>
                    <a:pt x="378828" y="2759240"/>
                  </a:lnTo>
                  <a:lnTo>
                    <a:pt x="180708" y="2817317"/>
                  </a:lnTo>
                  <a:lnTo>
                    <a:pt x="180708" y="2788107"/>
                  </a:lnTo>
                  <a:lnTo>
                    <a:pt x="210324" y="2776677"/>
                  </a:lnTo>
                  <a:lnTo>
                    <a:pt x="233286" y="2769057"/>
                  </a:lnTo>
                  <a:lnTo>
                    <a:pt x="240944" y="2766517"/>
                  </a:lnTo>
                  <a:lnTo>
                    <a:pt x="270129" y="2753817"/>
                  </a:lnTo>
                  <a:lnTo>
                    <a:pt x="295389" y="2737307"/>
                  </a:lnTo>
                  <a:lnTo>
                    <a:pt x="315290" y="2737307"/>
                  </a:lnTo>
                  <a:lnTo>
                    <a:pt x="335356" y="2736037"/>
                  </a:lnTo>
                  <a:lnTo>
                    <a:pt x="355409" y="2734767"/>
                  </a:lnTo>
                  <a:lnTo>
                    <a:pt x="375399" y="2736037"/>
                  </a:lnTo>
                  <a:lnTo>
                    <a:pt x="375653" y="2736037"/>
                  </a:lnTo>
                  <a:lnTo>
                    <a:pt x="380250" y="2738577"/>
                  </a:lnTo>
                  <a:lnTo>
                    <a:pt x="380949" y="2744927"/>
                  </a:lnTo>
                  <a:lnTo>
                    <a:pt x="380949" y="2716987"/>
                  </a:lnTo>
                  <a:lnTo>
                    <a:pt x="366382" y="2716987"/>
                  </a:lnTo>
                  <a:lnTo>
                    <a:pt x="359994" y="2692857"/>
                  </a:lnTo>
                  <a:lnTo>
                    <a:pt x="358648" y="2687777"/>
                  </a:lnTo>
                  <a:lnTo>
                    <a:pt x="347967" y="2682036"/>
                  </a:lnTo>
                  <a:lnTo>
                    <a:pt x="347967" y="2716987"/>
                  </a:lnTo>
                  <a:lnTo>
                    <a:pt x="271005" y="2719070"/>
                  </a:lnTo>
                  <a:lnTo>
                    <a:pt x="271005" y="2736037"/>
                  </a:lnTo>
                  <a:lnTo>
                    <a:pt x="226148" y="2753817"/>
                  </a:lnTo>
                  <a:lnTo>
                    <a:pt x="180454" y="2769057"/>
                  </a:lnTo>
                  <a:lnTo>
                    <a:pt x="180454" y="2741117"/>
                  </a:lnTo>
                  <a:lnTo>
                    <a:pt x="271005" y="2736037"/>
                  </a:lnTo>
                  <a:lnTo>
                    <a:pt x="271005" y="2719070"/>
                  </a:lnTo>
                  <a:lnTo>
                    <a:pt x="206997" y="2720797"/>
                  </a:lnTo>
                  <a:lnTo>
                    <a:pt x="207848" y="2710637"/>
                  </a:lnTo>
                  <a:lnTo>
                    <a:pt x="215061" y="2704287"/>
                  </a:lnTo>
                  <a:lnTo>
                    <a:pt x="225310" y="2699207"/>
                  </a:lnTo>
                  <a:lnTo>
                    <a:pt x="235318" y="2697937"/>
                  </a:lnTo>
                  <a:lnTo>
                    <a:pt x="265252" y="2696667"/>
                  </a:lnTo>
                  <a:lnTo>
                    <a:pt x="303618" y="2692857"/>
                  </a:lnTo>
                  <a:lnTo>
                    <a:pt x="335965" y="2696667"/>
                  </a:lnTo>
                  <a:lnTo>
                    <a:pt x="347967" y="2716987"/>
                  </a:lnTo>
                  <a:lnTo>
                    <a:pt x="347967" y="2682036"/>
                  </a:lnTo>
                  <a:lnTo>
                    <a:pt x="337426" y="2676347"/>
                  </a:lnTo>
                  <a:lnTo>
                    <a:pt x="309333" y="2675077"/>
                  </a:lnTo>
                  <a:lnTo>
                    <a:pt x="289420" y="2676868"/>
                  </a:lnTo>
                  <a:lnTo>
                    <a:pt x="289420" y="0"/>
                  </a:lnTo>
                  <a:lnTo>
                    <a:pt x="271132" y="0"/>
                  </a:lnTo>
                  <a:lnTo>
                    <a:pt x="271132" y="2677617"/>
                  </a:lnTo>
                  <a:lnTo>
                    <a:pt x="252399" y="2677617"/>
                  </a:lnTo>
                  <a:lnTo>
                    <a:pt x="222364" y="2681427"/>
                  </a:lnTo>
                  <a:lnTo>
                    <a:pt x="198704" y="2695397"/>
                  </a:lnTo>
                  <a:lnTo>
                    <a:pt x="189217" y="2722067"/>
                  </a:lnTo>
                  <a:lnTo>
                    <a:pt x="172529" y="2722067"/>
                  </a:lnTo>
                  <a:lnTo>
                    <a:pt x="165874" y="2725877"/>
                  </a:lnTo>
                  <a:lnTo>
                    <a:pt x="163182" y="2733497"/>
                  </a:lnTo>
                  <a:lnTo>
                    <a:pt x="163080" y="2769057"/>
                  </a:lnTo>
                  <a:lnTo>
                    <a:pt x="162953" y="2796997"/>
                  </a:lnTo>
                  <a:lnTo>
                    <a:pt x="162712" y="2840177"/>
                  </a:lnTo>
                  <a:lnTo>
                    <a:pt x="162572" y="2868117"/>
                  </a:lnTo>
                  <a:lnTo>
                    <a:pt x="162547" y="2925267"/>
                  </a:lnTo>
                  <a:lnTo>
                    <a:pt x="149504" y="2935427"/>
                  </a:lnTo>
                  <a:lnTo>
                    <a:pt x="137109" y="2955747"/>
                  </a:lnTo>
                  <a:lnTo>
                    <a:pt x="132854" y="2976067"/>
                  </a:lnTo>
                  <a:lnTo>
                    <a:pt x="144259" y="2992577"/>
                  </a:lnTo>
                  <a:lnTo>
                    <a:pt x="141554" y="3024327"/>
                  </a:lnTo>
                  <a:lnTo>
                    <a:pt x="128384" y="3059887"/>
                  </a:lnTo>
                  <a:lnTo>
                    <a:pt x="108127" y="3097987"/>
                  </a:lnTo>
                  <a:lnTo>
                    <a:pt x="84188" y="3139897"/>
                  </a:lnTo>
                  <a:lnTo>
                    <a:pt x="59918" y="3183077"/>
                  </a:lnTo>
                  <a:lnTo>
                    <a:pt x="38735" y="3228797"/>
                  </a:lnTo>
                  <a:lnTo>
                    <a:pt x="24028" y="3274517"/>
                  </a:lnTo>
                  <a:lnTo>
                    <a:pt x="19164" y="3320237"/>
                  </a:lnTo>
                  <a:lnTo>
                    <a:pt x="5753" y="3339287"/>
                  </a:lnTo>
                  <a:lnTo>
                    <a:pt x="0" y="3367227"/>
                  </a:lnTo>
                  <a:lnTo>
                    <a:pt x="3035" y="3393897"/>
                  </a:lnTo>
                  <a:lnTo>
                    <a:pt x="15989" y="3409137"/>
                  </a:lnTo>
                  <a:lnTo>
                    <a:pt x="25882" y="3451047"/>
                  </a:lnTo>
                  <a:lnTo>
                    <a:pt x="40716" y="3487877"/>
                  </a:lnTo>
                  <a:lnTo>
                    <a:pt x="59931" y="3520897"/>
                  </a:lnTo>
                  <a:lnTo>
                    <a:pt x="109372" y="3574237"/>
                  </a:lnTo>
                  <a:lnTo>
                    <a:pt x="169887" y="3609797"/>
                  </a:lnTo>
                  <a:lnTo>
                    <a:pt x="237159" y="3627577"/>
                  </a:lnTo>
                  <a:lnTo>
                    <a:pt x="271983" y="3630117"/>
                  </a:lnTo>
                  <a:lnTo>
                    <a:pt x="306882" y="3628847"/>
                  </a:lnTo>
                  <a:lnTo>
                    <a:pt x="341312" y="3623767"/>
                  </a:lnTo>
                  <a:lnTo>
                    <a:pt x="370560" y="3614877"/>
                  </a:lnTo>
                  <a:lnTo>
                    <a:pt x="374738" y="3613607"/>
                  </a:lnTo>
                  <a:lnTo>
                    <a:pt x="436410" y="3581857"/>
                  </a:lnTo>
                  <a:lnTo>
                    <a:pt x="487565" y="3533597"/>
                  </a:lnTo>
                  <a:lnTo>
                    <a:pt x="523913" y="3468827"/>
                  </a:lnTo>
                  <a:lnTo>
                    <a:pt x="535178" y="3430727"/>
                  </a:lnTo>
                  <a:lnTo>
                    <a:pt x="539140" y="3402787"/>
                  </a:lnTo>
                  <a:lnTo>
                    <a:pt x="541134" y="3388817"/>
                  </a:lnTo>
                  <a:lnTo>
                    <a:pt x="545096" y="336976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7515605" y="3492246"/>
              <a:ext cx="125095" cy="76200"/>
            </a:xfrm>
            <a:custGeom>
              <a:avLst/>
              <a:gdLst/>
              <a:ahLst/>
              <a:cxnLst/>
              <a:rect l="l" t="t" r="r" b="b"/>
              <a:pathLst>
                <a:path w="125095" h="76200">
                  <a:moveTo>
                    <a:pt x="0" y="0"/>
                  </a:moveTo>
                  <a:lnTo>
                    <a:pt x="25955" y="25532"/>
                  </a:lnTo>
                  <a:lnTo>
                    <a:pt x="56769" y="45958"/>
                  </a:lnTo>
                  <a:lnTo>
                    <a:pt x="90439" y="62454"/>
                  </a:lnTo>
                  <a:lnTo>
                    <a:pt x="124968" y="76199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7194677" y="3730752"/>
              <a:ext cx="144780" cy="169545"/>
            </a:xfrm>
            <a:custGeom>
              <a:avLst/>
              <a:gdLst/>
              <a:ahLst/>
              <a:cxnLst/>
              <a:rect l="l" t="t" r="r" b="b"/>
              <a:pathLst>
                <a:path w="144779" h="169545">
                  <a:moveTo>
                    <a:pt x="34417" y="55880"/>
                  </a:moveTo>
                  <a:lnTo>
                    <a:pt x="26212" y="50038"/>
                  </a:lnTo>
                  <a:lnTo>
                    <a:pt x="17487" y="42621"/>
                  </a:lnTo>
                  <a:lnTo>
                    <a:pt x="8623" y="38239"/>
                  </a:lnTo>
                  <a:lnTo>
                    <a:pt x="0" y="41529"/>
                  </a:lnTo>
                  <a:lnTo>
                    <a:pt x="2679" y="55473"/>
                  </a:lnTo>
                  <a:lnTo>
                    <a:pt x="18491" y="67043"/>
                  </a:lnTo>
                  <a:lnTo>
                    <a:pt x="33655" y="69443"/>
                  </a:lnTo>
                  <a:lnTo>
                    <a:pt x="34417" y="55880"/>
                  </a:lnTo>
                  <a:close/>
                </a:path>
                <a:path w="144779" h="169545">
                  <a:moveTo>
                    <a:pt x="40513" y="102235"/>
                  </a:moveTo>
                  <a:lnTo>
                    <a:pt x="28282" y="101892"/>
                  </a:lnTo>
                  <a:lnTo>
                    <a:pt x="12153" y="110363"/>
                  </a:lnTo>
                  <a:lnTo>
                    <a:pt x="2070" y="121996"/>
                  </a:lnTo>
                  <a:lnTo>
                    <a:pt x="8001" y="131064"/>
                  </a:lnTo>
                  <a:lnTo>
                    <a:pt x="18313" y="126276"/>
                  </a:lnTo>
                  <a:lnTo>
                    <a:pt x="30302" y="120078"/>
                  </a:lnTo>
                  <a:lnTo>
                    <a:pt x="39268" y="112179"/>
                  </a:lnTo>
                  <a:lnTo>
                    <a:pt x="40513" y="102235"/>
                  </a:lnTo>
                  <a:close/>
                </a:path>
                <a:path w="144779" h="169545">
                  <a:moveTo>
                    <a:pt x="79375" y="142392"/>
                  </a:moveTo>
                  <a:lnTo>
                    <a:pt x="76923" y="125590"/>
                  </a:lnTo>
                  <a:lnTo>
                    <a:pt x="68834" y="118872"/>
                  </a:lnTo>
                  <a:lnTo>
                    <a:pt x="62064" y="128016"/>
                  </a:lnTo>
                  <a:lnTo>
                    <a:pt x="59563" y="145618"/>
                  </a:lnTo>
                  <a:lnTo>
                    <a:pt x="62001" y="162407"/>
                  </a:lnTo>
                  <a:lnTo>
                    <a:pt x="70104" y="169113"/>
                  </a:lnTo>
                  <a:lnTo>
                    <a:pt x="76860" y="159994"/>
                  </a:lnTo>
                  <a:lnTo>
                    <a:pt x="79375" y="142392"/>
                  </a:lnTo>
                  <a:close/>
                </a:path>
                <a:path w="144779" h="169545">
                  <a:moveTo>
                    <a:pt x="79375" y="23533"/>
                  </a:moveTo>
                  <a:lnTo>
                    <a:pt x="76923" y="6718"/>
                  </a:lnTo>
                  <a:lnTo>
                    <a:pt x="68834" y="0"/>
                  </a:lnTo>
                  <a:lnTo>
                    <a:pt x="62064" y="9144"/>
                  </a:lnTo>
                  <a:lnTo>
                    <a:pt x="59563" y="26771"/>
                  </a:lnTo>
                  <a:lnTo>
                    <a:pt x="62001" y="43586"/>
                  </a:lnTo>
                  <a:lnTo>
                    <a:pt x="70104" y="50292"/>
                  </a:lnTo>
                  <a:lnTo>
                    <a:pt x="76860" y="41148"/>
                  </a:lnTo>
                  <a:lnTo>
                    <a:pt x="79375" y="23533"/>
                  </a:lnTo>
                  <a:close/>
                </a:path>
                <a:path w="144779" h="169545">
                  <a:moveTo>
                    <a:pt x="144018" y="116840"/>
                  </a:moveTo>
                  <a:lnTo>
                    <a:pt x="133769" y="110896"/>
                  </a:lnTo>
                  <a:lnTo>
                    <a:pt x="122910" y="102857"/>
                  </a:lnTo>
                  <a:lnTo>
                    <a:pt x="112128" y="97751"/>
                  </a:lnTo>
                  <a:lnTo>
                    <a:pt x="102108" y="100584"/>
                  </a:lnTo>
                  <a:lnTo>
                    <a:pt x="105841" y="114973"/>
                  </a:lnTo>
                  <a:lnTo>
                    <a:pt x="124536" y="127444"/>
                  </a:lnTo>
                  <a:lnTo>
                    <a:pt x="142481" y="130543"/>
                  </a:lnTo>
                  <a:lnTo>
                    <a:pt x="144018" y="116840"/>
                  </a:lnTo>
                  <a:close/>
                </a:path>
                <a:path w="144779" h="169545">
                  <a:moveTo>
                    <a:pt x="144780" y="41783"/>
                  </a:moveTo>
                  <a:lnTo>
                    <a:pt x="134924" y="38227"/>
                  </a:lnTo>
                  <a:lnTo>
                    <a:pt x="122682" y="43345"/>
                  </a:lnTo>
                  <a:lnTo>
                    <a:pt x="110515" y="52222"/>
                  </a:lnTo>
                  <a:lnTo>
                    <a:pt x="100965" y="59944"/>
                  </a:lnTo>
                  <a:lnTo>
                    <a:pt x="106324" y="70002"/>
                  </a:lnTo>
                  <a:lnTo>
                    <a:pt x="122339" y="65633"/>
                  </a:lnTo>
                  <a:lnTo>
                    <a:pt x="138620" y="53873"/>
                  </a:lnTo>
                  <a:lnTo>
                    <a:pt x="144780" y="41783"/>
                  </a:lnTo>
                  <a:close/>
                </a:path>
              </a:pathLst>
            </a:custGeom>
            <a:solidFill>
              <a:srgbClr val="89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2095710" y="236546"/>
            <a:ext cx="458730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 smtClean="0"/>
              <a:t>Şimdi</a:t>
            </a:r>
            <a:r>
              <a:rPr lang="tr-TR" sz="3400" dirty="0"/>
              <a:t> </a:t>
            </a:r>
            <a:r>
              <a:rPr lang="tr-TR" sz="3400" dirty="0" smtClean="0"/>
              <a:t>d</a:t>
            </a:r>
            <a:r>
              <a:rPr sz="3400" dirty="0" smtClean="0"/>
              <a:t>üşünelim</a:t>
            </a:r>
            <a:r>
              <a:rPr sz="3400" dirty="0"/>
              <a:t>…</a:t>
            </a:r>
          </a:p>
        </p:txBody>
      </p:sp>
      <p:grpSp>
        <p:nvGrpSpPr>
          <p:cNvPr id="50" name="object 50"/>
          <p:cNvGrpSpPr/>
          <p:nvPr/>
        </p:nvGrpSpPr>
        <p:grpSpPr>
          <a:xfrm>
            <a:off x="0" y="865645"/>
            <a:ext cx="4071620" cy="4021454"/>
            <a:chOff x="0" y="865645"/>
            <a:chExt cx="4071620" cy="4021454"/>
          </a:xfrm>
        </p:grpSpPr>
        <p:sp>
          <p:nvSpPr>
            <p:cNvPr id="51" name="object 51"/>
            <p:cNvSpPr/>
            <p:nvPr/>
          </p:nvSpPr>
          <p:spPr>
            <a:xfrm>
              <a:off x="0" y="865645"/>
              <a:ext cx="3012884" cy="341217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2634180" y="4099983"/>
              <a:ext cx="1424305" cy="774065"/>
            </a:xfrm>
            <a:custGeom>
              <a:avLst/>
              <a:gdLst/>
              <a:ahLst/>
              <a:cxnLst/>
              <a:rect l="l" t="t" r="r" b="b"/>
              <a:pathLst>
                <a:path w="1424304" h="774064">
                  <a:moveTo>
                    <a:pt x="878699" y="0"/>
                  </a:moveTo>
                  <a:lnTo>
                    <a:pt x="823966" y="5313"/>
                  </a:lnTo>
                  <a:lnTo>
                    <a:pt x="775900" y="25424"/>
                  </a:lnTo>
                  <a:lnTo>
                    <a:pt x="740717" y="58796"/>
                  </a:lnTo>
                  <a:lnTo>
                    <a:pt x="731363" y="52434"/>
                  </a:lnTo>
                  <a:lnTo>
                    <a:pt x="655604" y="24463"/>
                  </a:lnTo>
                  <a:lnTo>
                    <a:pt x="610185" y="21463"/>
                  </a:lnTo>
                  <a:lnTo>
                    <a:pt x="565838" y="27083"/>
                  </a:lnTo>
                  <a:lnTo>
                    <a:pt x="524836" y="40808"/>
                  </a:lnTo>
                  <a:lnTo>
                    <a:pt x="489450" y="62126"/>
                  </a:lnTo>
                  <a:lnTo>
                    <a:pt x="461952" y="90521"/>
                  </a:lnTo>
                  <a:lnTo>
                    <a:pt x="428505" y="78666"/>
                  </a:lnTo>
                  <a:lnTo>
                    <a:pt x="393070" y="71125"/>
                  </a:lnTo>
                  <a:lnTo>
                    <a:pt x="356421" y="68007"/>
                  </a:lnTo>
                  <a:lnTo>
                    <a:pt x="319331" y="69426"/>
                  </a:lnTo>
                  <a:lnTo>
                    <a:pt x="269550" y="78825"/>
                  </a:lnTo>
                  <a:lnTo>
                    <a:pt x="225367" y="95774"/>
                  </a:lnTo>
                  <a:lnTo>
                    <a:pt x="187933" y="119160"/>
                  </a:lnTo>
                  <a:lnTo>
                    <a:pt x="158399" y="147871"/>
                  </a:lnTo>
                  <a:lnTo>
                    <a:pt x="137915" y="180794"/>
                  </a:lnTo>
                  <a:lnTo>
                    <a:pt x="127634" y="216814"/>
                  </a:lnTo>
                  <a:lnTo>
                    <a:pt x="128704" y="254821"/>
                  </a:lnTo>
                  <a:lnTo>
                    <a:pt x="127434" y="257221"/>
                  </a:lnTo>
                  <a:lnTo>
                    <a:pt x="64617" y="273617"/>
                  </a:lnTo>
                  <a:lnTo>
                    <a:pt x="18468" y="309367"/>
                  </a:lnTo>
                  <a:lnTo>
                    <a:pt x="0" y="349383"/>
                  </a:lnTo>
                  <a:lnTo>
                    <a:pt x="3498" y="390144"/>
                  </a:lnTo>
                  <a:lnTo>
                    <a:pt x="27308" y="426959"/>
                  </a:lnTo>
                  <a:lnTo>
                    <a:pt x="69776" y="455138"/>
                  </a:lnTo>
                  <a:lnTo>
                    <a:pt x="50950" y="473651"/>
                  </a:lnTo>
                  <a:lnTo>
                    <a:pt x="38137" y="494481"/>
                  </a:lnTo>
                  <a:lnTo>
                    <a:pt x="31682" y="516851"/>
                  </a:lnTo>
                  <a:lnTo>
                    <a:pt x="31930" y="539986"/>
                  </a:lnTo>
                  <a:lnTo>
                    <a:pt x="49694" y="580012"/>
                  </a:lnTo>
                  <a:lnTo>
                    <a:pt x="85651" y="610843"/>
                  </a:lnTo>
                  <a:lnTo>
                    <a:pt x="134657" y="629487"/>
                  </a:lnTo>
                  <a:lnTo>
                    <a:pt x="191569" y="632950"/>
                  </a:lnTo>
                  <a:lnTo>
                    <a:pt x="194236" y="636354"/>
                  </a:lnTo>
                  <a:lnTo>
                    <a:pt x="225089" y="667012"/>
                  </a:lnTo>
                  <a:lnTo>
                    <a:pt x="262417" y="691736"/>
                  </a:lnTo>
                  <a:lnTo>
                    <a:pt x="304815" y="710268"/>
                  </a:lnTo>
                  <a:lnTo>
                    <a:pt x="350875" y="722347"/>
                  </a:lnTo>
                  <a:lnTo>
                    <a:pt x="399191" y="727715"/>
                  </a:lnTo>
                  <a:lnTo>
                    <a:pt x="448357" y="726110"/>
                  </a:lnTo>
                  <a:lnTo>
                    <a:pt x="496967" y="717274"/>
                  </a:lnTo>
                  <a:lnTo>
                    <a:pt x="543613" y="700946"/>
                  </a:lnTo>
                  <a:lnTo>
                    <a:pt x="567644" y="723151"/>
                  </a:lnTo>
                  <a:lnTo>
                    <a:pt x="596223" y="741850"/>
                  </a:lnTo>
                  <a:lnTo>
                    <a:pt x="628659" y="756667"/>
                  </a:lnTo>
                  <a:lnTo>
                    <a:pt x="664263" y="767228"/>
                  </a:lnTo>
                  <a:lnTo>
                    <a:pt x="714845" y="774026"/>
                  </a:lnTo>
                  <a:lnTo>
                    <a:pt x="764569" y="772207"/>
                  </a:lnTo>
                  <a:lnTo>
                    <a:pt x="811770" y="762435"/>
                  </a:lnTo>
                  <a:lnTo>
                    <a:pt x="854781" y="745369"/>
                  </a:lnTo>
                  <a:lnTo>
                    <a:pt x="891936" y="721672"/>
                  </a:lnTo>
                  <a:lnTo>
                    <a:pt x="921568" y="692005"/>
                  </a:lnTo>
                  <a:lnTo>
                    <a:pt x="942012" y="657030"/>
                  </a:lnTo>
                  <a:lnTo>
                    <a:pt x="965194" y="666149"/>
                  </a:lnTo>
                  <a:lnTo>
                    <a:pt x="989732" y="672805"/>
                  </a:lnTo>
                  <a:lnTo>
                    <a:pt x="1015271" y="676920"/>
                  </a:lnTo>
                  <a:lnTo>
                    <a:pt x="1041453" y="678416"/>
                  </a:lnTo>
                  <a:lnTo>
                    <a:pt x="1092244" y="673680"/>
                  </a:lnTo>
                  <a:lnTo>
                    <a:pt x="1137987" y="659738"/>
                  </a:lnTo>
                  <a:lnTo>
                    <a:pt x="1176851" y="637922"/>
                  </a:lnTo>
                  <a:lnTo>
                    <a:pt x="1207005" y="609566"/>
                  </a:lnTo>
                  <a:lnTo>
                    <a:pt x="1226617" y="576003"/>
                  </a:lnTo>
                  <a:lnTo>
                    <a:pt x="1233858" y="538564"/>
                  </a:lnTo>
                  <a:lnTo>
                    <a:pt x="1261921" y="534216"/>
                  </a:lnTo>
                  <a:lnTo>
                    <a:pt x="1314475" y="517853"/>
                  </a:lnTo>
                  <a:lnTo>
                    <a:pt x="1380520" y="474601"/>
                  </a:lnTo>
                  <a:lnTo>
                    <a:pt x="1409146" y="437347"/>
                  </a:lnTo>
                  <a:lnTo>
                    <a:pt x="1423739" y="396486"/>
                  </a:lnTo>
                  <a:lnTo>
                    <a:pt x="1423907" y="354225"/>
                  </a:lnTo>
                  <a:lnTo>
                    <a:pt x="1409257" y="312774"/>
                  </a:lnTo>
                  <a:lnTo>
                    <a:pt x="1379400" y="274341"/>
                  </a:lnTo>
                  <a:lnTo>
                    <a:pt x="1382702" y="268778"/>
                  </a:lnTo>
                  <a:lnTo>
                    <a:pt x="1385369" y="263063"/>
                  </a:lnTo>
                  <a:lnTo>
                    <a:pt x="1387528" y="257221"/>
                  </a:lnTo>
                  <a:lnTo>
                    <a:pt x="1393477" y="215724"/>
                  </a:lnTo>
                  <a:lnTo>
                    <a:pt x="1382052" y="176339"/>
                  </a:lnTo>
                  <a:lnTo>
                    <a:pt x="1355295" y="141702"/>
                  </a:lnTo>
                  <a:lnTo>
                    <a:pt x="1315250" y="114448"/>
                  </a:lnTo>
                  <a:lnTo>
                    <a:pt x="1263957" y="97214"/>
                  </a:lnTo>
                  <a:lnTo>
                    <a:pt x="1256718" y="77505"/>
                  </a:lnTo>
                  <a:lnTo>
                    <a:pt x="1229381" y="42512"/>
                  </a:lnTo>
                  <a:lnTo>
                    <a:pt x="1165974" y="8454"/>
                  </a:lnTo>
                  <a:lnTo>
                    <a:pt x="1117734" y="276"/>
                  </a:lnTo>
                  <a:lnTo>
                    <a:pt x="1068855" y="3249"/>
                  </a:lnTo>
                  <a:lnTo>
                    <a:pt x="1023053" y="17150"/>
                  </a:lnTo>
                  <a:lnTo>
                    <a:pt x="984049" y="41753"/>
                  </a:lnTo>
                  <a:lnTo>
                    <a:pt x="973353" y="32507"/>
                  </a:lnTo>
                  <a:lnTo>
                    <a:pt x="961348" y="24252"/>
                  </a:lnTo>
                  <a:lnTo>
                    <a:pt x="948152" y="17064"/>
                  </a:lnTo>
                  <a:lnTo>
                    <a:pt x="933884" y="11019"/>
                  </a:lnTo>
                  <a:lnTo>
                    <a:pt x="878699" y="0"/>
                  </a:lnTo>
                  <a:close/>
                </a:path>
              </a:pathLst>
            </a:custGeom>
            <a:solidFill>
              <a:srgbClr val="1593B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2634180" y="4099983"/>
              <a:ext cx="1424305" cy="774065"/>
            </a:xfrm>
            <a:custGeom>
              <a:avLst/>
              <a:gdLst/>
              <a:ahLst/>
              <a:cxnLst/>
              <a:rect l="l" t="t" r="r" b="b"/>
              <a:pathLst>
                <a:path w="1424304" h="774064">
                  <a:moveTo>
                    <a:pt x="128704" y="254821"/>
                  </a:moveTo>
                  <a:lnTo>
                    <a:pt x="137915" y="180794"/>
                  </a:lnTo>
                  <a:lnTo>
                    <a:pt x="158399" y="147871"/>
                  </a:lnTo>
                  <a:lnTo>
                    <a:pt x="187933" y="119160"/>
                  </a:lnTo>
                  <a:lnTo>
                    <a:pt x="225367" y="95774"/>
                  </a:lnTo>
                  <a:lnTo>
                    <a:pt x="269550" y="78825"/>
                  </a:lnTo>
                  <a:lnTo>
                    <a:pt x="319331" y="69426"/>
                  </a:lnTo>
                  <a:lnTo>
                    <a:pt x="356421" y="68007"/>
                  </a:lnTo>
                  <a:lnTo>
                    <a:pt x="393070" y="71125"/>
                  </a:lnTo>
                  <a:lnTo>
                    <a:pt x="428505" y="78666"/>
                  </a:lnTo>
                  <a:lnTo>
                    <a:pt x="461952" y="90521"/>
                  </a:lnTo>
                  <a:lnTo>
                    <a:pt x="489450" y="62126"/>
                  </a:lnTo>
                  <a:lnTo>
                    <a:pt x="524836" y="40808"/>
                  </a:lnTo>
                  <a:lnTo>
                    <a:pt x="565838" y="27083"/>
                  </a:lnTo>
                  <a:lnTo>
                    <a:pt x="610185" y="21463"/>
                  </a:lnTo>
                  <a:lnTo>
                    <a:pt x="655604" y="24463"/>
                  </a:lnTo>
                  <a:lnTo>
                    <a:pt x="699823" y="36597"/>
                  </a:lnTo>
                  <a:lnTo>
                    <a:pt x="740717" y="58796"/>
                  </a:lnTo>
                  <a:lnTo>
                    <a:pt x="775900" y="25424"/>
                  </a:lnTo>
                  <a:lnTo>
                    <a:pt x="823966" y="5313"/>
                  </a:lnTo>
                  <a:lnTo>
                    <a:pt x="878699" y="0"/>
                  </a:lnTo>
                  <a:lnTo>
                    <a:pt x="933884" y="11019"/>
                  </a:lnTo>
                  <a:lnTo>
                    <a:pt x="948152" y="17064"/>
                  </a:lnTo>
                  <a:lnTo>
                    <a:pt x="961348" y="24252"/>
                  </a:lnTo>
                  <a:lnTo>
                    <a:pt x="973353" y="32507"/>
                  </a:lnTo>
                  <a:lnTo>
                    <a:pt x="984049" y="41753"/>
                  </a:lnTo>
                  <a:lnTo>
                    <a:pt x="1023053" y="17150"/>
                  </a:lnTo>
                  <a:lnTo>
                    <a:pt x="1068855" y="3249"/>
                  </a:lnTo>
                  <a:lnTo>
                    <a:pt x="1117734" y="276"/>
                  </a:lnTo>
                  <a:lnTo>
                    <a:pt x="1165974" y="8454"/>
                  </a:lnTo>
                  <a:lnTo>
                    <a:pt x="1209855" y="28011"/>
                  </a:lnTo>
                  <a:lnTo>
                    <a:pt x="1245098" y="59141"/>
                  </a:lnTo>
                  <a:lnTo>
                    <a:pt x="1263957" y="97214"/>
                  </a:lnTo>
                  <a:lnTo>
                    <a:pt x="1315250" y="114448"/>
                  </a:lnTo>
                  <a:lnTo>
                    <a:pt x="1355295" y="141702"/>
                  </a:lnTo>
                  <a:lnTo>
                    <a:pt x="1382052" y="176339"/>
                  </a:lnTo>
                  <a:lnTo>
                    <a:pt x="1393477" y="215724"/>
                  </a:lnTo>
                  <a:lnTo>
                    <a:pt x="1387528" y="257221"/>
                  </a:lnTo>
                  <a:lnTo>
                    <a:pt x="1385369" y="263063"/>
                  </a:lnTo>
                  <a:lnTo>
                    <a:pt x="1382702" y="268778"/>
                  </a:lnTo>
                  <a:lnTo>
                    <a:pt x="1379400" y="274341"/>
                  </a:lnTo>
                  <a:lnTo>
                    <a:pt x="1409257" y="312774"/>
                  </a:lnTo>
                  <a:lnTo>
                    <a:pt x="1423907" y="354225"/>
                  </a:lnTo>
                  <a:lnTo>
                    <a:pt x="1423739" y="396486"/>
                  </a:lnTo>
                  <a:lnTo>
                    <a:pt x="1409146" y="437347"/>
                  </a:lnTo>
                  <a:lnTo>
                    <a:pt x="1380520" y="474601"/>
                  </a:lnTo>
                  <a:lnTo>
                    <a:pt x="1338252" y="506039"/>
                  </a:lnTo>
                  <a:lnTo>
                    <a:pt x="1288913" y="527278"/>
                  </a:lnTo>
                  <a:lnTo>
                    <a:pt x="1233858" y="538564"/>
                  </a:lnTo>
                  <a:lnTo>
                    <a:pt x="1226617" y="576003"/>
                  </a:lnTo>
                  <a:lnTo>
                    <a:pt x="1207005" y="609566"/>
                  </a:lnTo>
                  <a:lnTo>
                    <a:pt x="1176851" y="637922"/>
                  </a:lnTo>
                  <a:lnTo>
                    <a:pt x="1137987" y="659738"/>
                  </a:lnTo>
                  <a:lnTo>
                    <a:pt x="1092244" y="673680"/>
                  </a:lnTo>
                  <a:lnTo>
                    <a:pt x="1041453" y="678416"/>
                  </a:lnTo>
                  <a:lnTo>
                    <a:pt x="1015271" y="676920"/>
                  </a:lnTo>
                  <a:lnTo>
                    <a:pt x="989732" y="672805"/>
                  </a:lnTo>
                  <a:lnTo>
                    <a:pt x="965194" y="666149"/>
                  </a:lnTo>
                  <a:lnTo>
                    <a:pt x="942012" y="657030"/>
                  </a:lnTo>
                  <a:lnTo>
                    <a:pt x="921568" y="692005"/>
                  </a:lnTo>
                  <a:lnTo>
                    <a:pt x="891936" y="721672"/>
                  </a:lnTo>
                  <a:lnTo>
                    <a:pt x="854781" y="745369"/>
                  </a:lnTo>
                  <a:lnTo>
                    <a:pt x="811770" y="762435"/>
                  </a:lnTo>
                  <a:lnTo>
                    <a:pt x="764569" y="772207"/>
                  </a:lnTo>
                  <a:lnTo>
                    <a:pt x="714845" y="774026"/>
                  </a:lnTo>
                  <a:lnTo>
                    <a:pt x="664263" y="767228"/>
                  </a:lnTo>
                  <a:lnTo>
                    <a:pt x="628659" y="756667"/>
                  </a:lnTo>
                  <a:lnTo>
                    <a:pt x="596223" y="741850"/>
                  </a:lnTo>
                  <a:lnTo>
                    <a:pt x="567644" y="723151"/>
                  </a:lnTo>
                  <a:lnTo>
                    <a:pt x="543613" y="700946"/>
                  </a:lnTo>
                  <a:lnTo>
                    <a:pt x="496967" y="717274"/>
                  </a:lnTo>
                  <a:lnTo>
                    <a:pt x="448357" y="726110"/>
                  </a:lnTo>
                  <a:lnTo>
                    <a:pt x="399191" y="727715"/>
                  </a:lnTo>
                  <a:lnTo>
                    <a:pt x="350875" y="722347"/>
                  </a:lnTo>
                  <a:lnTo>
                    <a:pt x="304815" y="710268"/>
                  </a:lnTo>
                  <a:lnTo>
                    <a:pt x="262417" y="691736"/>
                  </a:lnTo>
                  <a:lnTo>
                    <a:pt x="225089" y="667012"/>
                  </a:lnTo>
                  <a:lnTo>
                    <a:pt x="194236" y="636354"/>
                  </a:lnTo>
                  <a:lnTo>
                    <a:pt x="191569" y="632950"/>
                  </a:lnTo>
                  <a:lnTo>
                    <a:pt x="134657" y="629487"/>
                  </a:lnTo>
                  <a:lnTo>
                    <a:pt x="85651" y="610843"/>
                  </a:lnTo>
                  <a:lnTo>
                    <a:pt x="49694" y="580012"/>
                  </a:lnTo>
                  <a:lnTo>
                    <a:pt x="31930" y="539986"/>
                  </a:lnTo>
                  <a:lnTo>
                    <a:pt x="31682" y="516851"/>
                  </a:lnTo>
                  <a:lnTo>
                    <a:pt x="38137" y="494481"/>
                  </a:lnTo>
                  <a:lnTo>
                    <a:pt x="50950" y="473651"/>
                  </a:lnTo>
                  <a:lnTo>
                    <a:pt x="69776" y="455138"/>
                  </a:lnTo>
                  <a:lnTo>
                    <a:pt x="27308" y="426959"/>
                  </a:lnTo>
                  <a:lnTo>
                    <a:pt x="3498" y="390144"/>
                  </a:lnTo>
                  <a:lnTo>
                    <a:pt x="0" y="349383"/>
                  </a:lnTo>
                  <a:lnTo>
                    <a:pt x="18468" y="309367"/>
                  </a:lnTo>
                  <a:lnTo>
                    <a:pt x="38869" y="289350"/>
                  </a:lnTo>
                  <a:lnTo>
                    <a:pt x="64617" y="273617"/>
                  </a:lnTo>
                  <a:lnTo>
                    <a:pt x="94531" y="262722"/>
                  </a:lnTo>
                  <a:lnTo>
                    <a:pt x="127434" y="257221"/>
                  </a:lnTo>
                  <a:lnTo>
                    <a:pt x="128704" y="254821"/>
                  </a:lnTo>
                  <a:close/>
                </a:path>
                <a:path w="1424304" h="774064">
                  <a:moveTo>
                    <a:pt x="154866" y="466415"/>
                  </a:moveTo>
                  <a:lnTo>
                    <a:pt x="133040" y="466440"/>
                  </a:lnTo>
                  <a:lnTo>
                    <a:pt x="111607" y="464025"/>
                  </a:lnTo>
                  <a:lnTo>
                    <a:pt x="90912" y="459232"/>
                  </a:lnTo>
                  <a:lnTo>
                    <a:pt x="71300" y="452128"/>
                  </a:lnTo>
                </a:path>
                <a:path w="1424304" h="774064">
                  <a:moveTo>
                    <a:pt x="228526" y="622714"/>
                  </a:moveTo>
                  <a:lnTo>
                    <a:pt x="219652" y="625088"/>
                  </a:lnTo>
                  <a:lnTo>
                    <a:pt x="210587" y="627023"/>
                  </a:lnTo>
                  <a:lnTo>
                    <a:pt x="201380" y="628515"/>
                  </a:lnTo>
                  <a:lnTo>
                    <a:pt x="192077" y="629560"/>
                  </a:lnTo>
                </a:path>
                <a:path w="1424304" h="774064">
                  <a:moveTo>
                    <a:pt x="543613" y="697822"/>
                  </a:moveTo>
                  <a:lnTo>
                    <a:pt x="537231" y="690364"/>
                  </a:lnTo>
                  <a:lnTo>
                    <a:pt x="531421" y="682671"/>
                  </a:lnTo>
                  <a:lnTo>
                    <a:pt x="526182" y="674758"/>
                  </a:lnTo>
                  <a:lnTo>
                    <a:pt x="521515" y="666644"/>
                  </a:lnTo>
                </a:path>
                <a:path w="1424304" h="774064">
                  <a:moveTo>
                    <a:pt x="950902" y="620060"/>
                  </a:moveTo>
                  <a:lnTo>
                    <a:pt x="949640" y="628737"/>
                  </a:lnTo>
                  <a:lnTo>
                    <a:pt x="947759" y="637345"/>
                  </a:lnTo>
                  <a:lnTo>
                    <a:pt x="945259" y="645867"/>
                  </a:lnTo>
                  <a:lnTo>
                    <a:pt x="942139" y="654286"/>
                  </a:lnTo>
                </a:path>
                <a:path w="1424304" h="774064">
                  <a:moveTo>
                    <a:pt x="1125781" y="408656"/>
                  </a:moveTo>
                  <a:lnTo>
                    <a:pt x="1170535" y="431030"/>
                  </a:lnTo>
                  <a:lnTo>
                    <a:pt x="1204442" y="461135"/>
                  </a:lnTo>
                  <a:lnTo>
                    <a:pt x="1225847" y="496970"/>
                  </a:lnTo>
                  <a:lnTo>
                    <a:pt x="1233096" y="536532"/>
                  </a:lnTo>
                </a:path>
                <a:path w="1424304" h="774064">
                  <a:moveTo>
                    <a:pt x="1378765" y="272448"/>
                  </a:moveTo>
                  <a:lnTo>
                    <a:pt x="1369714" y="285913"/>
                  </a:lnTo>
                  <a:lnTo>
                    <a:pt x="1358651" y="298474"/>
                  </a:lnTo>
                  <a:lnTo>
                    <a:pt x="1345707" y="310010"/>
                  </a:lnTo>
                  <a:lnTo>
                    <a:pt x="1331013" y="320403"/>
                  </a:lnTo>
                </a:path>
                <a:path w="1424304" h="774064">
                  <a:moveTo>
                    <a:pt x="1264211" y="94534"/>
                  </a:moveTo>
                  <a:lnTo>
                    <a:pt x="1265989" y="102002"/>
                  </a:lnTo>
                  <a:lnTo>
                    <a:pt x="1266878" y="109583"/>
                  </a:lnTo>
                  <a:lnTo>
                    <a:pt x="1266624" y="117178"/>
                  </a:lnTo>
                </a:path>
                <a:path w="1424304" h="774064">
                  <a:moveTo>
                    <a:pt x="959157" y="68118"/>
                  </a:moveTo>
                  <a:lnTo>
                    <a:pt x="964201" y="60419"/>
                  </a:lnTo>
                  <a:lnTo>
                    <a:pt x="969984" y="53021"/>
                  </a:lnTo>
                  <a:lnTo>
                    <a:pt x="976481" y="45951"/>
                  </a:lnTo>
                  <a:lnTo>
                    <a:pt x="983668" y="39238"/>
                  </a:lnTo>
                </a:path>
                <a:path w="1424304" h="774064">
                  <a:moveTo>
                    <a:pt x="730430" y="81872"/>
                  </a:moveTo>
                  <a:lnTo>
                    <a:pt x="732543" y="75455"/>
                  </a:lnTo>
                  <a:lnTo>
                    <a:pt x="735240" y="69153"/>
                  </a:lnTo>
                  <a:lnTo>
                    <a:pt x="738485" y="62984"/>
                  </a:lnTo>
                  <a:lnTo>
                    <a:pt x="742241" y="56967"/>
                  </a:lnTo>
                </a:path>
                <a:path w="1424304" h="774064">
                  <a:moveTo>
                    <a:pt x="461825" y="90330"/>
                  </a:moveTo>
                  <a:lnTo>
                    <a:pt x="473301" y="95642"/>
                  </a:lnTo>
                  <a:lnTo>
                    <a:pt x="484288" y="101452"/>
                  </a:lnTo>
                  <a:lnTo>
                    <a:pt x="494776" y="107743"/>
                  </a:lnTo>
                  <a:lnTo>
                    <a:pt x="504751" y="114498"/>
                  </a:lnTo>
                </a:path>
                <a:path w="1424304" h="774064">
                  <a:moveTo>
                    <a:pt x="136197" y="280246"/>
                  </a:moveTo>
                  <a:lnTo>
                    <a:pt x="133794" y="273975"/>
                  </a:lnTo>
                  <a:lnTo>
                    <a:pt x="131736" y="267643"/>
                  </a:lnTo>
                  <a:lnTo>
                    <a:pt x="130036" y="261256"/>
                  </a:lnTo>
                  <a:lnTo>
                    <a:pt x="128704" y="254821"/>
                  </a:lnTo>
                </a:path>
              </a:pathLst>
            </a:custGeom>
            <a:ln w="25908">
              <a:solidFill>
                <a:srgbClr val="0C6B8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4337303" y="3473196"/>
            <a:ext cx="2752725" cy="1574800"/>
            <a:chOff x="4337303" y="3473196"/>
            <a:chExt cx="2752725" cy="1574800"/>
          </a:xfrm>
        </p:grpSpPr>
        <p:sp>
          <p:nvSpPr>
            <p:cNvPr id="55" name="object 55"/>
            <p:cNvSpPr/>
            <p:nvPr/>
          </p:nvSpPr>
          <p:spPr>
            <a:xfrm>
              <a:off x="4337303" y="4242816"/>
              <a:ext cx="1456943" cy="80467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5626607" y="3473196"/>
              <a:ext cx="1463039" cy="80467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970022" y="4249623"/>
            <a:ext cx="72072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Kişisel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özellikler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515" dirty="0"/>
              <a:t>9</a:t>
            </a:fld>
            <a:endParaRPr spc="-515" dirty="0"/>
          </a:p>
        </p:txBody>
      </p:sp>
      <p:sp>
        <p:nvSpPr>
          <p:cNvPr id="58" name="object 58"/>
          <p:cNvSpPr txBox="1"/>
          <p:nvPr/>
        </p:nvSpPr>
        <p:spPr>
          <a:xfrm>
            <a:off x="4680330" y="4511446"/>
            <a:ext cx="85851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Beklentiler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body" idx="1"/>
          </p:nvPr>
        </p:nvSpPr>
        <p:spPr>
          <a:xfrm>
            <a:off x="2312031" y="803181"/>
            <a:ext cx="4651501" cy="3272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62330" marR="591820">
              <a:lnSpc>
                <a:spcPct val="115100"/>
              </a:lnSpc>
              <a:spcBef>
                <a:spcPts val="90"/>
              </a:spcBef>
            </a:pPr>
            <a:r>
              <a:rPr spc="-5" dirty="0"/>
              <a:t>Herkesin hayalleri,  hedefleri, yaşamak istediği  yer, </a:t>
            </a:r>
            <a:r>
              <a:rPr dirty="0"/>
              <a:t>okumak </a:t>
            </a:r>
            <a:r>
              <a:rPr spc="-5" dirty="0"/>
              <a:t>istediği</a:t>
            </a:r>
            <a:r>
              <a:rPr spc="-70" dirty="0"/>
              <a:t> </a:t>
            </a:r>
            <a:r>
              <a:rPr dirty="0"/>
              <a:t>okul,</a:t>
            </a:r>
          </a:p>
          <a:p>
            <a:pPr marL="862330">
              <a:lnSpc>
                <a:spcPct val="100000"/>
              </a:lnSpc>
              <a:spcBef>
                <a:spcPts val="360"/>
              </a:spcBef>
            </a:pPr>
            <a:r>
              <a:rPr spc="-5" dirty="0"/>
              <a:t>seyahat </a:t>
            </a:r>
            <a:r>
              <a:rPr dirty="0"/>
              <a:t>etmek</a:t>
            </a:r>
            <a:r>
              <a:rPr spc="-20" dirty="0"/>
              <a:t> </a:t>
            </a:r>
            <a:r>
              <a:rPr spc="-5" dirty="0"/>
              <a:t>istediği</a:t>
            </a:r>
          </a:p>
          <a:p>
            <a:pPr marL="862330">
              <a:lnSpc>
                <a:spcPct val="100000"/>
              </a:lnSpc>
              <a:spcBef>
                <a:spcPts val="360"/>
              </a:spcBef>
            </a:pPr>
            <a:r>
              <a:rPr spc="-5" dirty="0"/>
              <a:t>yerler, </a:t>
            </a:r>
            <a:r>
              <a:rPr dirty="0"/>
              <a:t>olmak</a:t>
            </a:r>
            <a:r>
              <a:rPr spc="-25" dirty="0"/>
              <a:t> </a:t>
            </a:r>
            <a:r>
              <a:rPr spc="-5" dirty="0"/>
              <a:t>istediği</a:t>
            </a:r>
          </a:p>
          <a:p>
            <a:pPr marL="862330" marR="709930">
              <a:lnSpc>
                <a:spcPct val="114999"/>
              </a:lnSpc>
              <a:spcBef>
                <a:spcPts val="5"/>
              </a:spcBef>
            </a:pPr>
            <a:r>
              <a:rPr dirty="0"/>
              <a:t>meslek… </a:t>
            </a:r>
            <a:r>
              <a:rPr spc="-5" dirty="0"/>
              <a:t>Aynı </a:t>
            </a:r>
            <a:r>
              <a:rPr dirty="0"/>
              <a:t>mıdır ?</a:t>
            </a:r>
            <a:r>
              <a:rPr spc="-80" dirty="0"/>
              <a:t> </a:t>
            </a:r>
            <a:r>
              <a:rPr spc="-5" dirty="0"/>
              <a:t>Aynı  değilse farklılık </a:t>
            </a:r>
            <a:r>
              <a:rPr dirty="0"/>
              <a:t>gösteren  </a:t>
            </a:r>
            <a:r>
              <a:rPr spc="-5" dirty="0"/>
              <a:t>şeyler</a:t>
            </a:r>
            <a:r>
              <a:rPr dirty="0"/>
              <a:t> </a:t>
            </a:r>
            <a:r>
              <a:rPr spc="-5" dirty="0"/>
              <a:t>nelerdir?</a:t>
            </a:r>
          </a:p>
          <a:p>
            <a:pPr marL="3639820">
              <a:lnSpc>
                <a:spcPct val="100000"/>
              </a:lnSpc>
              <a:spcBef>
                <a:spcPts val="12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İlgi,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yetenek,</a:t>
            </a:r>
            <a:endParaRPr sz="1400" dirty="0">
              <a:latin typeface="Arial"/>
              <a:cs typeface="Arial"/>
            </a:endParaRPr>
          </a:p>
          <a:p>
            <a:pPr marL="363982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değerler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630</Words>
  <Application>Microsoft Office PowerPoint</Application>
  <PresentationFormat>Ekran Gösterisi (16:9)</PresentationFormat>
  <Paragraphs>118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5" baseType="lpstr">
      <vt:lpstr>Arabic Typesetting</vt:lpstr>
      <vt:lpstr>Arial</vt:lpstr>
      <vt:lpstr>Arial Black</vt:lpstr>
      <vt:lpstr>Calibri</vt:lpstr>
      <vt:lpstr>Comic Sans MS</vt:lpstr>
      <vt:lpstr>DejaVu Sans</vt:lpstr>
      <vt:lpstr>Times New Roman</vt:lpstr>
      <vt:lpstr>Verdana</vt:lpstr>
      <vt:lpstr>Wingdings</vt:lpstr>
      <vt:lpstr>Office Theme</vt:lpstr>
      <vt:lpstr>PowerPoint Sunusu</vt:lpstr>
      <vt:lpstr>Gelecek denince aklımıza neler geliyor?</vt:lpstr>
      <vt:lpstr>PowerPoint Sunusu</vt:lpstr>
      <vt:lpstr>Gelecek bugünden başladığı  için, şuan geleceğimizi  değiştirebiliriz.</vt:lpstr>
      <vt:lpstr>PowerPoint Sunusu</vt:lpstr>
      <vt:lpstr>PowerPoint Sunusu</vt:lpstr>
      <vt:lpstr>Bu dünyada bir şeyleri başarıp mutlu olan  insanlar ‘ Hayaldi, çalıştım ve şimdi  hayalimi gerçekleştirdim.’ diyen  insanlardır.</vt:lpstr>
      <vt:lpstr>Şimdi gözlerinizi kapatın ve hayal edin…</vt:lpstr>
      <vt:lpstr>Şimdi düşünelim…</vt:lpstr>
      <vt:lpstr>Hedef ve hayallerimize ulaşmak için plan yapmak ;</vt:lpstr>
      <vt:lpstr>Kendimize kısa vadeli planlar koyabiliriz.</vt:lpstr>
      <vt:lpstr>Kendimize orta vadeli planlar koyabiliriz.</vt:lpstr>
      <vt:lpstr>Kendimize uzun vadeli planlar koyabiliriz.</vt:lpstr>
      <vt:lpstr>PowerPoint Sunusu</vt:lpstr>
      <vt:lpstr>PowerPoint Sunusu</vt:lpstr>
      <vt:lpstr>Geleceği hayal ettiğimizde düşündüğümüz  şeylerden bir tanesi de hangi mesleği  yaptığımızdır. Peki meslek denince akla  ne gelir?</vt:lpstr>
      <vt:lpstr>Meslek;</vt:lpstr>
      <vt:lpstr>Doğru mesleği nasıl seçebiliriz?</vt:lpstr>
      <vt:lpstr>Yaparken mutlu olduğumuz  şeyler. Mekanik, edebiyat,  müzik, canlı varlık vs.</vt:lpstr>
      <vt:lpstr>PowerPoint Sunusu</vt:lpstr>
      <vt:lpstr>Aynı mesleği yapan kişilerin bile kişisel  özellikleri,değerleri ve ilgileri farklı olabilir. Çünkü  aynı mesleği yapan insanların da o meslekten  beklentisi farklı olabilir.</vt:lpstr>
      <vt:lpstr>PowerPoint Sunusu</vt:lpstr>
      <vt:lpstr>Mesleklerin koşulları</vt:lpstr>
      <vt:lpstr>ÖZET OLARAK; Hedeflerimizi belirlemek, meslekleri tanımak, ilgi,  yetenek ve değerlerimizin farkında olmak  gelecekte daha kolay karar vermemize ve  karşılaşacağımız zorlukların üstesinden gelmemize  yardımcı olur.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GELECEĞİ PLANLAMA  (ORTAOKUL)</dc:title>
  <dc:creator>tayfun bulut</dc:creator>
  <cp:lastModifiedBy>USER</cp:lastModifiedBy>
  <cp:revision>6</cp:revision>
  <dcterms:created xsi:type="dcterms:W3CDTF">2021-12-29T09:16:52Z</dcterms:created>
  <dcterms:modified xsi:type="dcterms:W3CDTF">2024-02-05T11:18:06Z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2021-12-29T00:00:00Z</vt:filetime>
  </property>
</Properties>
</file>