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240" y="992964"/>
            <a:ext cx="6547104" cy="959643"/>
          </a:xfrm>
        </p:spPr>
        <p:txBody>
          <a:bodyPr anchor="ctr">
            <a:noAutofit/>
          </a:bodyPr>
          <a:lstStyle>
            <a:lvl1pPr marL="0" indent="0">
              <a:buNone/>
              <a:defRPr sz="3900" b="0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8336" y="2057400"/>
            <a:ext cx="6553200" cy="4114800"/>
          </a:xfrm>
        </p:spPr>
        <p:txBody>
          <a:bodyPr anchor="t"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058400" y="992964"/>
            <a:ext cx="6547104" cy="959643"/>
          </a:xfrm>
        </p:spPr>
        <p:txBody>
          <a:bodyPr anchor="ctr">
            <a:noAutofit/>
          </a:bodyPr>
          <a:lstStyle>
            <a:lvl1pPr marL="0" indent="0">
              <a:buNone/>
              <a:defRPr sz="3900" b="0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058400" y="2057400"/>
            <a:ext cx="6547104" cy="4114800"/>
          </a:xfrm>
        </p:spPr>
        <p:txBody>
          <a:bodyPr anchor="t"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3280" y="780288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60560" y="780288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57840" y="2661882"/>
            <a:ext cx="914400" cy="220060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14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28702"/>
            <a:ext cx="8686800" cy="5143500"/>
          </a:xfrm>
        </p:spPr>
        <p:txBody>
          <a:bodyPr anchor="ctr"/>
          <a:lstStyle>
            <a:lvl1pPr>
              <a:defRPr sz="4300"/>
            </a:lvl1pPr>
            <a:lvl2pPr>
              <a:defRPr sz="39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0" y="1028702"/>
            <a:ext cx="5181600" cy="5143500"/>
          </a:xfrm>
        </p:spPr>
        <p:txBody>
          <a:bodyPr anchor="ctr">
            <a:normAutofit/>
          </a:bodyPr>
          <a:lstStyle>
            <a:lvl1pPr marL="0" indent="0">
              <a:buNone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919163"/>
            <a:ext cx="13411200" cy="382047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5179571"/>
            <a:ext cx="10058400" cy="1081206"/>
          </a:xfrm>
        </p:spPr>
        <p:txBody>
          <a:bodyPr anchor="ctr">
            <a:normAutofit/>
          </a:bodyPr>
          <a:lstStyle>
            <a:lvl1pPr marL="0" indent="0">
              <a:buNone/>
              <a:defRPr sz="29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704" y="4997196"/>
            <a:ext cx="914400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7200" y="1028702"/>
            <a:ext cx="11582400" cy="5257799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9200" y="914402"/>
            <a:ext cx="4267200" cy="7772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1200" y="1028702"/>
            <a:ext cx="10058400" cy="68580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45715"/>
            <a:ext cx="18135600" cy="10333910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13" name="Rectangle 112"/>
          <p:cNvSpPr/>
          <p:nvPr/>
        </p:nvSpPr>
        <p:spPr>
          <a:xfrm>
            <a:off x="0" y="2857500"/>
            <a:ext cx="9906000" cy="4686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3086100"/>
            <a:ext cx="9602788" cy="4231482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95638"/>
            <a:ext cx="8839200" cy="2400491"/>
          </a:xfrm>
        </p:spPr>
        <p:txBody>
          <a:bodyPr anchor="b">
            <a:normAutofit/>
          </a:bodyPr>
          <a:lstStyle>
            <a:lvl1pPr algn="l">
              <a:defRPr sz="6400" b="1" cap="none" spc="71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600700"/>
            <a:ext cx="8839200" cy="1600200"/>
          </a:xfrm>
        </p:spPr>
        <p:txBody>
          <a:bodyPr>
            <a:normAutofit/>
          </a:bodyPr>
          <a:lstStyle>
            <a:lvl1pPr marL="0" indent="0" algn="l">
              <a:buNone/>
              <a:defRPr sz="3900">
                <a:solidFill>
                  <a:srgbClr val="FFFFFF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3" y="-45717"/>
            <a:ext cx="18135598" cy="726948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6466752"/>
            <a:ext cx="18288000" cy="2857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6581052"/>
            <a:ext cx="18288000" cy="23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9207570"/>
            <a:ext cx="18288000" cy="23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8432047"/>
            <a:ext cx="16611600" cy="621974"/>
          </a:xfrm>
        </p:spPr>
        <p:txBody>
          <a:bodyPr anchor="t"/>
          <a:lstStyle>
            <a:lvl1pPr marL="0" indent="0">
              <a:buNone/>
              <a:defRPr sz="3600">
                <a:solidFill>
                  <a:srgbClr val="FFFFFF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914400" y="6695352"/>
            <a:ext cx="16611600" cy="17145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F6D5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6DBC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 algn="ctr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 algn="ctr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409576"/>
            <a:ext cx="109728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37" name="Rectangle 36"/>
          <p:cNvSpPr/>
          <p:nvPr/>
        </p:nvSpPr>
        <p:spPr>
          <a:xfrm>
            <a:off x="0" y="2345436"/>
            <a:ext cx="5522976" cy="49697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3010694" y="4831810"/>
            <a:ext cx="45262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2569464"/>
            <a:ext cx="5303520" cy="23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7100316"/>
            <a:ext cx="5303520" cy="23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2928"/>
            <a:ext cx="4754880" cy="2057400"/>
          </a:xfrm>
        </p:spPr>
        <p:txBody>
          <a:bodyPr anchor="b">
            <a:normAutofit/>
          </a:bodyPr>
          <a:lstStyle>
            <a:lvl1pPr algn="l" defTabSz="1632844" rtl="0" eaLnBrk="1" latinLnBrk="0" hangingPunct="1">
              <a:spcBef>
                <a:spcPct val="0"/>
              </a:spcBef>
              <a:buNone/>
              <a:tabLst>
                <a:tab pos="6840370" algn="l"/>
              </a:tabLst>
              <a:defRPr lang="en-US" sz="4600" b="1" kern="1200" cap="none" spc="36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910328"/>
            <a:ext cx="4754880" cy="2057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571500"/>
            <a:ext cx="11125200" cy="84582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33" name="Rectangle 32"/>
          <p:cNvSpPr/>
          <p:nvPr/>
        </p:nvSpPr>
        <p:spPr>
          <a:xfrm>
            <a:off x="0" y="2345436"/>
            <a:ext cx="5522976" cy="496976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3010694" y="4831810"/>
            <a:ext cx="45262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2569464"/>
            <a:ext cx="5303520" cy="23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7100316"/>
            <a:ext cx="5303520" cy="238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2857500"/>
            <a:ext cx="4754880" cy="2057400"/>
          </a:xfrm>
        </p:spPr>
        <p:txBody>
          <a:bodyPr anchor="b">
            <a:normAutofit/>
          </a:bodyPr>
          <a:lstStyle>
            <a:lvl1pPr algn="l">
              <a:defRPr sz="4600" b="1" cap="none" spc="36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914900"/>
            <a:ext cx="4754880" cy="20574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F6D5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0" i="0">
                <a:solidFill>
                  <a:srgbClr val="F6D5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57600" y="4590810"/>
            <a:ext cx="914400" cy="1848857"/>
          </a:xfrm>
          <a:prstGeom prst="rect">
            <a:avLst/>
          </a:prstGeom>
          <a:noFill/>
        </p:spPr>
        <p:txBody>
          <a:bodyPr wrap="square" lIns="0" tIns="16328" rIns="0" bIns="16328" rtlCol="0" anchor="ctr" anchorCtr="0">
            <a:spAutoFit/>
          </a:bodyPr>
          <a:lstStyle/>
          <a:p>
            <a:r>
              <a:rPr lang="en-US" sz="1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1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828800"/>
            <a:ext cx="15087600" cy="3228975"/>
          </a:xfrm>
        </p:spPr>
        <p:txBody>
          <a:bodyPr>
            <a:noAutofit/>
          </a:bodyPr>
          <a:lstStyle>
            <a:lvl1pPr>
              <a:defRPr sz="1070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063237"/>
            <a:ext cx="12344400" cy="10287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34400" y="6111746"/>
            <a:ext cx="914400" cy="18158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1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0" y="6401052"/>
            <a:ext cx="7467600" cy="1097280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857500"/>
            <a:ext cx="12070080" cy="3525012"/>
          </a:xfrm>
        </p:spPr>
        <p:txBody>
          <a:bodyPr/>
          <a:lstStyle>
            <a:lvl1pPr marL="0" algn="l" defTabSz="1632844" rtl="0" eaLnBrk="1" latinLnBrk="0" hangingPunct="1">
              <a:spcBef>
                <a:spcPct val="0"/>
              </a:spcBef>
              <a:buNone/>
              <a:defRPr lang="en-US" sz="96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688336" y="987552"/>
            <a:ext cx="6547104" cy="51435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0058400" y="987553"/>
            <a:ext cx="6547104" cy="51482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C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0529" y="191322"/>
            <a:ext cx="13426941" cy="279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0" i="0">
                <a:solidFill>
                  <a:srgbClr val="F6D5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7396" y="1798573"/>
            <a:ext cx="8028305" cy="321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E6DBC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2746442" y="1557661"/>
            <a:ext cx="14481240" cy="856048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836196" y="628699"/>
            <a:ext cx="8307708" cy="89609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6555910" y="175282"/>
            <a:ext cx="12958724" cy="713213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7315200"/>
            <a:ext cx="15087600" cy="1371600"/>
          </a:xfrm>
          <a:prstGeom prst="rect">
            <a:avLst/>
          </a:prstGeom>
        </p:spPr>
        <p:txBody>
          <a:bodyPr vert="horz" lIns="163284" tIns="81642" rIns="163284" bIns="81642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028702"/>
            <a:ext cx="12192000" cy="5486399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0" y="9232108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t"/>
          <a:lstStyle>
            <a:lvl1pPr algn="r">
              <a:defRPr sz="20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5920" y="9232108"/>
            <a:ext cx="9144000" cy="547688"/>
          </a:xfrm>
          <a:prstGeom prst="rect">
            <a:avLst/>
          </a:prstGeom>
        </p:spPr>
        <p:txBody>
          <a:bodyPr vert="horz" lIns="163284" tIns="81642" rIns="163284" bIns="81642" rtlCol="0" anchor="t"/>
          <a:lstStyle>
            <a:lvl1pPr algn="l">
              <a:defRPr sz="20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5920" y="8763000"/>
            <a:ext cx="4267200" cy="457200"/>
          </a:xfrm>
          <a:prstGeom prst="rect">
            <a:avLst/>
          </a:prstGeom>
        </p:spPr>
        <p:txBody>
          <a:bodyPr vert="horz" lIns="163284" tIns="81642" rIns="163284" bIns="16328" rtlCol="0" anchor="b"/>
          <a:lstStyle>
            <a:lvl1pPr algn="l">
              <a:defRPr sz="29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9853" indent="-457196" algn="l" defTabSz="1632844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3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142991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3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796128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3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2449266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939119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3510615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4000468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4490321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5061817" indent="-457196" algn="l" defTabSz="1632844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298704" y="205740"/>
            <a:ext cx="17739360" cy="987552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468613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62246" y="9468613"/>
            <a:ext cx="6963508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468613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632844" rtl="0" eaLnBrk="1" latinLnBrk="0" hangingPunct="1">
        <a:spcBef>
          <a:spcPct val="0"/>
        </a:spcBef>
        <a:buNone/>
        <a:tabLst>
          <a:tab pos="6840370" algn="l"/>
        </a:tabLst>
        <a:defRPr sz="6400" b="1" kern="1200" cap="none" spc="89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89853" indent="-489853" algn="l" defTabSz="163284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4300" kern="1200">
          <a:solidFill>
            <a:schemeClr val="tx2"/>
          </a:solidFill>
          <a:latin typeface="+mn-lt"/>
          <a:ea typeface="+mn-ea"/>
          <a:cs typeface="+mn-cs"/>
        </a:defRPr>
      </a:lvl1pPr>
      <a:lvl2pPr marL="979706" indent="-326569" algn="l" defTabSz="163284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indent="-408211" algn="l" defTabSz="163284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600" kern="1200">
          <a:solidFill>
            <a:schemeClr val="tx2"/>
          </a:solidFill>
          <a:latin typeface="+mn-lt"/>
          <a:ea typeface="+mn-ea"/>
          <a:cs typeface="+mn-cs"/>
        </a:defRPr>
      </a:lvl3pPr>
      <a:lvl4pPr marL="2122697" indent="-408211" algn="l" defTabSz="1632844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551" indent="-408211" algn="l" defTabSz="163284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9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020762" indent="-326569" algn="l" defTabSz="163284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973" indent="-326569" algn="l" defTabSz="163284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4" indent="-326569" algn="l" defTabSz="1632844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5395" indent="-326569" algn="l" defTabSz="163284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179048" cy="10287000"/>
            <a:chOff x="0" y="0"/>
            <a:chExt cx="13179048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148944" cy="10287000"/>
            </a:xfrm>
            <a:custGeom>
              <a:avLst/>
              <a:gdLst/>
              <a:ahLst/>
              <a:cxnLst/>
              <a:rect l="l" t="t" r="r" b="b"/>
              <a:pathLst>
                <a:path w="13148944" h="10287000">
                  <a:moveTo>
                    <a:pt x="13148468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0764286" y="0"/>
                  </a:lnTo>
                  <a:lnTo>
                    <a:pt x="13148468" y="10286999"/>
                  </a:lnTo>
                  <a:close/>
                </a:path>
              </a:pathLst>
            </a:custGeom>
            <a:solidFill>
              <a:srgbClr val="5C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65338" y="0"/>
              <a:ext cx="3013710" cy="10287000"/>
            </a:xfrm>
            <a:custGeom>
              <a:avLst/>
              <a:gdLst/>
              <a:ahLst/>
              <a:cxnLst/>
              <a:rect l="l" t="t" r="r" b="b"/>
              <a:pathLst>
                <a:path w="3013709" h="10287000">
                  <a:moveTo>
                    <a:pt x="3013268" y="10286999"/>
                  </a:moveTo>
                  <a:lnTo>
                    <a:pt x="2445427" y="10286999"/>
                  </a:lnTo>
                  <a:lnTo>
                    <a:pt x="0" y="0"/>
                  </a:lnTo>
                  <a:lnTo>
                    <a:pt x="567828" y="0"/>
                  </a:lnTo>
                  <a:lnTo>
                    <a:pt x="3013268" y="10286999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6816" y="1035050"/>
            <a:ext cx="9706610" cy="749300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12850" marR="1770380" algn="ctr">
              <a:lnSpc>
                <a:spcPts val="11550"/>
              </a:lnSpc>
              <a:spcBef>
                <a:spcPts val="1360"/>
              </a:spcBef>
            </a:pPr>
            <a:r>
              <a:rPr sz="10500" spc="70" dirty="0">
                <a:solidFill>
                  <a:srgbClr val="EFC761"/>
                </a:solidFill>
                <a:latin typeface="Arial"/>
                <a:cs typeface="Arial"/>
              </a:rPr>
              <a:t>P</a:t>
            </a:r>
            <a:r>
              <a:rPr sz="10500" spc="5" dirty="0">
                <a:solidFill>
                  <a:srgbClr val="EFC761"/>
                </a:solidFill>
                <a:latin typeface="Arial"/>
                <a:cs typeface="Arial"/>
              </a:rPr>
              <a:t>R</a:t>
            </a:r>
            <a:r>
              <a:rPr sz="10500" spc="470" dirty="0">
                <a:solidFill>
                  <a:srgbClr val="EFC761"/>
                </a:solidFill>
                <a:latin typeface="Arial"/>
                <a:cs typeface="Arial"/>
              </a:rPr>
              <a:t>O</a:t>
            </a:r>
            <a:r>
              <a:rPr sz="10500" spc="825" dirty="0">
                <a:solidFill>
                  <a:srgbClr val="EFC761"/>
                </a:solidFill>
                <a:latin typeface="Arial"/>
                <a:cs typeface="Arial"/>
              </a:rPr>
              <a:t>B</a:t>
            </a:r>
            <a:r>
              <a:rPr sz="10500" spc="65" dirty="0">
                <a:solidFill>
                  <a:srgbClr val="EFC761"/>
                </a:solidFill>
                <a:latin typeface="Arial"/>
                <a:cs typeface="Arial"/>
              </a:rPr>
              <a:t>L</a:t>
            </a:r>
            <a:r>
              <a:rPr sz="10500" spc="-500" dirty="0">
                <a:solidFill>
                  <a:srgbClr val="EFC761"/>
                </a:solidFill>
                <a:latin typeface="Arial"/>
                <a:cs typeface="Arial"/>
              </a:rPr>
              <a:t>E</a:t>
            </a:r>
            <a:r>
              <a:rPr sz="10500" spc="315" dirty="0">
                <a:solidFill>
                  <a:srgbClr val="EFC761"/>
                </a:solidFill>
                <a:latin typeface="Arial"/>
                <a:cs typeface="Arial"/>
              </a:rPr>
              <a:t>M  </a:t>
            </a:r>
            <a:r>
              <a:rPr sz="10500" spc="-185" dirty="0">
                <a:solidFill>
                  <a:srgbClr val="EFC761"/>
                </a:solidFill>
                <a:latin typeface="Arial"/>
                <a:cs typeface="Arial"/>
              </a:rPr>
              <a:t>ÇÖZME</a:t>
            </a:r>
            <a:endParaRPr sz="10500" dirty="0">
              <a:latin typeface="Arial"/>
              <a:cs typeface="Arial"/>
            </a:endParaRPr>
          </a:p>
          <a:p>
            <a:pPr marR="557530" algn="ctr">
              <a:lnSpc>
                <a:spcPts val="11340"/>
              </a:lnSpc>
            </a:pPr>
            <a:r>
              <a:rPr sz="10500" spc="40" dirty="0">
                <a:solidFill>
                  <a:srgbClr val="EFC761"/>
                </a:solidFill>
                <a:latin typeface="Arial"/>
                <a:cs typeface="Arial"/>
              </a:rPr>
              <a:t>BECERİLERİ</a:t>
            </a:r>
            <a:endParaRPr sz="10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0"/>
              </a:spcBef>
            </a:pPr>
            <a:r>
              <a:rPr sz="10500" spc="185" dirty="0">
                <a:solidFill>
                  <a:srgbClr val="EFC761"/>
                </a:solidFill>
                <a:latin typeface="Arial"/>
                <a:cs typeface="Arial"/>
              </a:rPr>
              <a:t>VELİ</a:t>
            </a:r>
            <a:r>
              <a:rPr sz="10500" spc="-50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10500" spc="685" dirty="0">
                <a:solidFill>
                  <a:srgbClr val="EFC761"/>
                </a:solidFill>
                <a:latin typeface="Arial"/>
                <a:cs typeface="Arial"/>
              </a:rPr>
              <a:t>SUNUMU</a:t>
            </a:r>
            <a:endParaRPr sz="105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353690" y="1041528"/>
            <a:ext cx="1224553" cy="4083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/>
        </p:nvGrpSpPr>
        <p:grpSpPr>
          <a:xfrm>
            <a:off x="10789252" y="837628"/>
            <a:ext cx="4719722" cy="6781776"/>
            <a:chOff x="10291678" y="1028724"/>
            <a:chExt cx="6952615" cy="8206105"/>
          </a:xfrm>
        </p:grpSpPr>
        <p:pic>
          <p:nvPicPr>
            <p:cNvPr id="10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0959" y="4900545"/>
              <a:ext cx="2743199" cy="4333738"/>
            </a:xfrm>
            <a:prstGeom prst="rect">
              <a:avLst/>
            </a:prstGeom>
          </p:spPr>
        </p:pic>
        <p:pic>
          <p:nvPicPr>
            <p:cNvPr id="11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8329" y="1028724"/>
              <a:ext cx="6933060" cy="5863564"/>
            </a:xfrm>
            <a:prstGeom prst="rect">
              <a:avLst/>
            </a:prstGeom>
          </p:spPr>
        </p:pic>
        <p:pic>
          <p:nvPicPr>
            <p:cNvPr id="12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1678" y="1028732"/>
              <a:ext cx="3143249" cy="34670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848" y="3869618"/>
            <a:ext cx="4941570" cy="1765935"/>
            <a:chOff x="351848" y="3869618"/>
            <a:chExt cx="4941570" cy="1765935"/>
          </a:xfrm>
        </p:grpSpPr>
        <p:sp>
          <p:nvSpPr>
            <p:cNvPr id="3" name="object 3"/>
            <p:cNvSpPr/>
            <p:nvPr/>
          </p:nvSpPr>
          <p:spPr>
            <a:xfrm>
              <a:off x="351848" y="3869618"/>
              <a:ext cx="4328160" cy="1765935"/>
            </a:xfrm>
            <a:custGeom>
              <a:avLst/>
              <a:gdLst/>
              <a:ahLst/>
              <a:cxnLst/>
              <a:rect l="l" t="t" r="r" b="b"/>
              <a:pathLst>
                <a:path w="4328160" h="1765935">
                  <a:moveTo>
                    <a:pt x="4327531" y="1765415"/>
                  </a:moveTo>
                  <a:lnTo>
                    <a:pt x="0" y="1765415"/>
                  </a:lnTo>
                  <a:lnTo>
                    <a:pt x="0" y="0"/>
                  </a:lnTo>
                  <a:lnTo>
                    <a:pt x="4327531" y="0"/>
                  </a:lnTo>
                  <a:lnTo>
                    <a:pt x="4327531" y="1765415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71822" y="4132051"/>
              <a:ext cx="621030" cy="1242060"/>
            </a:xfrm>
            <a:custGeom>
              <a:avLst/>
              <a:gdLst/>
              <a:ahLst/>
              <a:cxnLst/>
              <a:rect l="l" t="t" r="r" b="b"/>
              <a:pathLst>
                <a:path w="621029" h="1242060">
                  <a:moveTo>
                    <a:pt x="0" y="0"/>
                  </a:moveTo>
                  <a:lnTo>
                    <a:pt x="620969" y="620969"/>
                  </a:lnTo>
                  <a:lnTo>
                    <a:pt x="0" y="1241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2790" y="266858"/>
            <a:ext cx="845058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u="heavy" spc="-74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300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</a:rPr>
              <a:t>PROBLEMİN </a:t>
            </a:r>
            <a:r>
              <a:rPr sz="2950" u="heavy" spc="23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</a:rPr>
              <a:t>FARK </a:t>
            </a:r>
            <a:r>
              <a:rPr sz="2950" u="heavy" spc="280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</a:rPr>
              <a:t>EDİLMESİ</a:t>
            </a:r>
            <a:r>
              <a:rPr sz="2950" spc="280" dirty="0">
                <a:solidFill>
                  <a:srgbClr val="E6DBCA"/>
                </a:solidFill>
              </a:rPr>
              <a:t>:</a:t>
            </a:r>
            <a:r>
              <a:rPr sz="2950" spc="495" dirty="0">
                <a:solidFill>
                  <a:srgbClr val="E6DBCA"/>
                </a:solidFill>
              </a:rPr>
              <a:t> </a:t>
            </a:r>
            <a:r>
              <a:rPr sz="2950" spc="380" dirty="0">
                <a:solidFill>
                  <a:srgbClr val="E6DBCA"/>
                </a:solidFill>
              </a:rPr>
              <a:t>Problemin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65306" y="3459831"/>
            <a:ext cx="4169410" cy="36195"/>
          </a:xfrm>
          <a:custGeom>
            <a:avLst/>
            <a:gdLst/>
            <a:ahLst/>
            <a:cxnLst/>
            <a:rect l="l" t="t" r="r" b="b"/>
            <a:pathLst>
              <a:path w="4169409" h="36195">
                <a:moveTo>
                  <a:pt x="4169032" y="35633"/>
                </a:moveTo>
                <a:lnTo>
                  <a:pt x="0" y="35633"/>
                </a:lnTo>
                <a:lnTo>
                  <a:pt x="0" y="0"/>
                </a:lnTo>
                <a:lnTo>
                  <a:pt x="4169032" y="0"/>
                </a:lnTo>
                <a:lnTo>
                  <a:pt x="4169032" y="35633"/>
                </a:lnTo>
                <a:close/>
              </a:path>
            </a:pathLst>
          </a:custGeom>
          <a:solidFill>
            <a:srgbClr val="E6D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2790" y="730091"/>
            <a:ext cx="10266680" cy="2790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350" dirty="0">
                <a:solidFill>
                  <a:srgbClr val="E6DBCA"/>
                </a:solidFill>
                <a:latin typeface="Arial"/>
                <a:cs typeface="Arial"/>
              </a:rPr>
              <a:t>varlığının </a:t>
            </a:r>
            <a:r>
              <a:rPr sz="2950" spc="370" dirty="0">
                <a:solidFill>
                  <a:srgbClr val="E6DBCA"/>
                </a:solidFill>
                <a:latin typeface="Arial"/>
                <a:cs typeface="Arial"/>
              </a:rPr>
              <a:t>hissedilmesi</a:t>
            </a:r>
            <a:endParaRPr sz="2950">
              <a:latin typeface="Arial"/>
              <a:cs typeface="Arial"/>
            </a:endParaRPr>
          </a:p>
          <a:p>
            <a:pPr marL="12700" marR="96520">
              <a:lnSpc>
                <a:spcPct val="103000"/>
              </a:lnSpc>
              <a:spcBef>
                <a:spcPts val="3650"/>
              </a:spcBef>
            </a:pPr>
            <a:r>
              <a:rPr sz="2950" u="heavy" spc="-74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300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PROBLEMİN </a:t>
            </a:r>
            <a:r>
              <a:rPr sz="2950" u="heavy" spc="36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TANIMLANMASI</a:t>
            </a:r>
            <a:r>
              <a:rPr sz="2950" spc="365" dirty="0">
                <a:solidFill>
                  <a:srgbClr val="E6DBCA"/>
                </a:solidFill>
                <a:latin typeface="Arial"/>
                <a:cs typeface="Arial"/>
              </a:rPr>
              <a:t>: </a:t>
            </a:r>
            <a:r>
              <a:rPr sz="2950" spc="409" dirty="0">
                <a:solidFill>
                  <a:srgbClr val="E6DBCA"/>
                </a:solidFill>
                <a:latin typeface="Arial"/>
                <a:cs typeface="Arial"/>
              </a:rPr>
              <a:t>Var </a:t>
            </a:r>
            <a:r>
              <a:rPr sz="2950" spc="355" dirty="0">
                <a:solidFill>
                  <a:srgbClr val="E6DBCA"/>
                </a:solidFill>
                <a:latin typeface="Arial"/>
                <a:cs typeface="Arial"/>
              </a:rPr>
              <a:t>olan </a:t>
            </a:r>
            <a:r>
              <a:rPr sz="2950" spc="395" dirty="0">
                <a:solidFill>
                  <a:srgbClr val="E6DBCA"/>
                </a:solidFill>
                <a:latin typeface="Arial"/>
                <a:cs typeface="Arial"/>
              </a:rPr>
              <a:t>problemi  </a:t>
            </a:r>
            <a:r>
              <a:rPr sz="2950" spc="365" dirty="0">
                <a:solidFill>
                  <a:srgbClr val="E6DBCA"/>
                </a:solidFill>
                <a:latin typeface="Arial"/>
                <a:cs typeface="Arial"/>
              </a:rPr>
              <a:t>açıklamak, </a:t>
            </a:r>
            <a:r>
              <a:rPr sz="2950" spc="409" dirty="0">
                <a:solidFill>
                  <a:srgbClr val="E6DBCA"/>
                </a:solidFill>
                <a:latin typeface="Arial"/>
                <a:cs typeface="Arial"/>
              </a:rPr>
              <a:t>niteliğini, </a:t>
            </a:r>
            <a:r>
              <a:rPr sz="2950" spc="360" dirty="0">
                <a:solidFill>
                  <a:srgbClr val="E6DBCA"/>
                </a:solidFill>
                <a:latin typeface="Arial"/>
                <a:cs typeface="Arial"/>
              </a:rPr>
              <a:t>alanlarını </a:t>
            </a:r>
            <a:r>
              <a:rPr sz="2950" spc="370" dirty="0">
                <a:solidFill>
                  <a:srgbClr val="E6DBCA"/>
                </a:solidFill>
                <a:latin typeface="Arial"/>
                <a:cs typeface="Arial"/>
              </a:rPr>
              <a:t>vb</a:t>
            </a:r>
            <a:r>
              <a:rPr sz="2950" spc="275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2950" spc="355" dirty="0">
                <a:solidFill>
                  <a:srgbClr val="E6DBCA"/>
                </a:solidFill>
                <a:latin typeface="Arial"/>
                <a:cs typeface="Arial"/>
              </a:rPr>
              <a:t>düşünmek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4"/>
              </a:spcBef>
            </a:pPr>
            <a:r>
              <a:rPr sz="2950" u="heavy" spc="-74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28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OLASI </a:t>
            </a:r>
            <a:r>
              <a:rPr sz="2950" u="heavy" spc="31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Ç</a:t>
            </a:r>
            <a:r>
              <a:rPr sz="2950" spc="315" dirty="0">
                <a:solidFill>
                  <a:srgbClr val="E6DBCA"/>
                </a:solidFill>
                <a:latin typeface="Arial"/>
                <a:cs typeface="Arial"/>
              </a:rPr>
              <a:t>ÖZÜMLER </a:t>
            </a:r>
            <a:r>
              <a:rPr sz="2950" spc="280" dirty="0">
                <a:solidFill>
                  <a:srgbClr val="E6DBCA"/>
                </a:solidFill>
                <a:latin typeface="Arial"/>
                <a:cs typeface="Arial"/>
              </a:rPr>
              <a:t>ÜRETME: </a:t>
            </a:r>
            <a:r>
              <a:rPr sz="2950" spc="405" dirty="0">
                <a:solidFill>
                  <a:srgbClr val="E6DBCA"/>
                </a:solidFill>
                <a:latin typeface="Arial"/>
                <a:cs typeface="Arial"/>
              </a:rPr>
              <a:t>Bilgileri</a:t>
            </a:r>
            <a:r>
              <a:rPr sz="2950" spc="570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2950" spc="455" dirty="0">
                <a:solidFill>
                  <a:srgbClr val="E6DBCA"/>
                </a:solidFill>
                <a:latin typeface="Arial"/>
                <a:cs typeface="Arial"/>
              </a:rPr>
              <a:t>toplayarak</a:t>
            </a:r>
            <a:endParaRPr sz="2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790" y="3509490"/>
            <a:ext cx="649160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365" dirty="0">
                <a:solidFill>
                  <a:srgbClr val="E6DBCA"/>
                </a:solidFill>
                <a:latin typeface="Arial"/>
                <a:cs typeface="Arial"/>
              </a:rPr>
              <a:t>çözüm </a:t>
            </a:r>
            <a:r>
              <a:rPr sz="2950" spc="375" dirty="0">
                <a:solidFill>
                  <a:srgbClr val="E6DBCA"/>
                </a:solidFill>
                <a:latin typeface="Arial"/>
                <a:cs typeface="Arial"/>
              </a:rPr>
              <a:t>seçenekleri</a:t>
            </a:r>
            <a:r>
              <a:rPr sz="2950" spc="325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2950" spc="445" dirty="0">
                <a:solidFill>
                  <a:srgbClr val="E6DBCA"/>
                </a:solidFill>
                <a:latin typeface="Arial"/>
                <a:cs typeface="Arial"/>
              </a:rPr>
              <a:t>oluşturmak</a:t>
            </a:r>
            <a:endParaRPr sz="2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27442" y="4849531"/>
            <a:ext cx="7342505" cy="36195"/>
          </a:xfrm>
          <a:custGeom>
            <a:avLst/>
            <a:gdLst/>
            <a:ahLst/>
            <a:cxnLst/>
            <a:rect l="l" t="t" r="r" b="b"/>
            <a:pathLst>
              <a:path w="7342505" h="36195">
                <a:moveTo>
                  <a:pt x="7342211" y="35633"/>
                </a:moveTo>
                <a:lnTo>
                  <a:pt x="0" y="35633"/>
                </a:lnTo>
                <a:lnTo>
                  <a:pt x="0" y="0"/>
                </a:lnTo>
                <a:lnTo>
                  <a:pt x="7342211" y="0"/>
                </a:lnTo>
                <a:lnTo>
                  <a:pt x="7342211" y="35633"/>
                </a:lnTo>
                <a:close/>
              </a:path>
            </a:pathLst>
          </a:custGeom>
          <a:solidFill>
            <a:srgbClr val="E6D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82790" y="4435956"/>
            <a:ext cx="955992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u="heavy" spc="-74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32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Ç</a:t>
            </a:r>
            <a:r>
              <a:rPr sz="2950" spc="325" dirty="0">
                <a:solidFill>
                  <a:srgbClr val="E6DBCA"/>
                </a:solidFill>
                <a:latin typeface="Arial"/>
                <a:cs typeface="Arial"/>
              </a:rPr>
              <a:t>ÖZÜMLERİN </a:t>
            </a:r>
            <a:r>
              <a:rPr sz="2950" spc="260" dirty="0">
                <a:solidFill>
                  <a:srgbClr val="E6DBCA"/>
                </a:solidFill>
                <a:latin typeface="Arial"/>
                <a:cs typeface="Arial"/>
              </a:rPr>
              <a:t>DEĞERLENDİRİLMESİ:</a:t>
            </a:r>
            <a:r>
              <a:rPr sz="2950" spc="370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2950" spc="360" dirty="0">
                <a:solidFill>
                  <a:srgbClr val="E6DBCA"/>
                </a:solidFill>
                <a:latin typeface="Arial"/>
                <a:cs typeface="Arial"/>
              </a:rPr>
              <a:t>Bulunan</a:t>
            </a:r>
            <a:endParaRPr sz="2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2790" y="4899189"/>
            <a:ext cx="801624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365" dirty="0">
                <a:solidFill>
                  <a:srgbClr val="E6DBCA"/>
                </a:solidFill>
                <a:latin typeface="Arial"/>
                <a:cs typeface="Arial"/>
              </a:rPr>
              <a:t>çözüm </a:t>
            </a:r>
            <a:r>
              <a:rPr sz="2950" spc="375" dirty="0">
                <a:solidFill>
                  <a:srgbClr val="E6DBCA"/>
                </a:solidFill>
                <a:latin typeface="Arial"/>
                <a:cs typeface="Arial"/>
              </a:rPr>
              <a:t>seçeneklerinin </a:t>
            </a:r>
            <a:r>
              <a:rPr sz="2950" spc="440" dirty="0">
                <a:solidFill>
                  <a:srgbClr val="E6DBCA"/>
                </a:solidFill>
                <a:latin typeface="Arial"/>
                <a:cs typeface="Arial"/>
              </a:rPr>
              <a:t>farklı</a:t>
            </a:r>
            <a:r>
              <a:rPr sz="2950" spc="345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2950" spc="380" dirty="0">
                <a:solidFill>
                  <a:srgbClr val="E6DBCA"/>
                </a:solidFill>
                <a:latin typeface="Arial"/>
                <a:cs typeface="Arial"/>
              </a:rPr>
              <a:t>açılardan</a:t>
            </a:r>
            <a:endParaRPr sz="2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2790" y="5362422"/>
            <a:ext cx="3714750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390" dirty="0">
                <a:solidFill>
                  <a:srgbClr val="E6DBCA"/>
                </a:solidFill>
                <a:latin typeface="Arial"/>
                <a:cs typeface="Arial"/>
              </a:rPr>
              <a:t>d</a:t>
            </a:r>
            <a:r>
              <a:rPr sz="2950" spc="300" dirty="0">
                <a:solidFill>
                  <a:srgbClr val="E6DBCA"/>
                </a:solidFill>
                <a:latin typeface="Arial"/>
                <a:cs typeface="Arial"/>
              </a:rPr>
              <a:t>e</a:t>
            </a:r>
            <a:r>
              <a:rPr sz="2950" spc="385" dirty="0">
                <a:solidFill>
                  <a:srgbClr val="E6DBCA"/>
                </a:solidFill>
                <a:latin typeface="Arial"/>
                <a:cs typeface="Arial"/>
              </a:rPr>
              <a:t>ğ</a:t>
            </a:r>
            <a:r>
              <a:rPr sz="2950" spc="300" dirty="0">
                <a:solidFill>
                  <a:srgbClr val="E6DBCA"/>
                </a:solidFill>
                <a:latin typeface="Arial"/>
                <a:cs typeface="Arial"/>
              </a:rPr>
              <a:t>e</a:t>
            </a:r>
            <a:r>
              <a:rPr sz="2950" spc="595" dirty="0">
                <a:solidFill>
                  <a:srgbClr val="E6DBCA"/>
                </a:solidFill>
                <a:latin typeface="Arial"/>
                <a:cs typeface="Arial"/>
              </a:rPr>
              <a:t>r</a:t>
            </a:r>
            <a:r>
              <a:rPr sz="2950" spc="450" dirty="0">
                <a:solidFill>
                  <a:srgbClr val="E6DBCA"/>
                </a:solidFill>
                <a:latin typeface="Arial"/>
                <a:cs typeface="Arial"/>
              </a:rPr>
              <a:t>l</a:t>
            </a:r>
            <a:r>
              <a:rPr sz="2950" spc="300" dirty="0">
                <a:solidFill>
                  <a:srgbClr val="E6DBCA"/>
                </a:solidFill>
                <a:latin typeface="Arial"/>
                <a:cs typeface="Arial"/>
              </a:rPr>
              <a:t>e</a:t>
            </a:r>
            <a:r>
              <a:rPr sz="2950" spc="360" dirty="0">
                <a:solidFill>
                  <a:srgbClr val="E6DBCA"/>
                </a:solidFill>
                <a:latin typeface="Arial"/>
                <a:cs typeface="Arial"/>
              </a:rPr>
              <a:t>n</a:t>
            </a:r>
            <a:r>
              <a:rPr sz="2950" spc="390" dirty="0">
                <a:solidFill>
                  <a:srgbClr val="E6DBCA"/>
                </a:solidFill>
                <a:latin typeface="Arial"/>
                <a:cs typeface="Arial"/>
              </a:rPr>
              <a:t>d</a:t>
            </a:r>
            <a:r>
              <a:rPr sz="2950" spc="430" dirty="0">
                <a:solidFill>
                  <a:srgbClr val="E6DBCA"/>
                </a:solidFill>
                <a:latin typeface="Arial"/>
                <a:cs typeface="Arial"/>
              </a:rPr>
              <a:t>i</a:t>
            </a:r>
            <a:r>
              <a:rPr sz="2950" spc="595" dirty="0">
                <a:solidFill>
                  <a:srgbClr val="E6DBCA"/>
                </a:solidFill>
                <a:latin typeface="Arial"/>
                <a:cs typeface="Arial"/>
              </a:rPr>
              <a:t>r</a:t>
            </a:r>
            <a:r>
              <a:rPr sz="2950" spc="430" dirty="0">
                <a:solidFill>
                  <a:srgbClr val="E6DBCA"/>
                </a:solidFill>
                <a:latin typeface="Arial"/>
                <a:cs typeface="Arial"/>
              </a:rPr>
              <a:t>i</a:t>
            </a:r>
            <a:r>
              <a:rPr sz="2950" spc="450" dirty="0">
                <a:solidFill>
                  <a:srgbClr val="E6DBCA"/>
                </a:solidFill>
                <a:latin typeface="Arial"/>
                <a:cs typeface="Arial"/>
              </a:rPr>
              <a:t>l</a:t>
            </a:r>
            <a:r>
              <a:rPr sz="2950" spc="395" dirty="0">
                <a:solidFill>
                  <a:srgbClr val="E6DBCA"/>
                </a:solidFill>
                <a:latin typeface="Arial"/>
                <a:cs typeface="Arial"/>
              </a:rPr>
              <a:t>m</a:t>
            </a:r>
            <a:r>
              <a:rPr sz="2950" spc="300" dirty="0">
                <a:solidFill>
                  <a:srgbClr val="E6DBCA"/>
                </a:solidFill>
                <a:latin typeface="Arial"/>
                <a:cs typeface="Arial"/>
              </a:rPr>
              <a:t>e</a:t>
            </a:r>
            <a:r>
              <a:rPr sz="2950" spc="370" dirty="0">
                <a:solidFill>
                  <a:srgbClr val="E6DBCA"/>
                </a:solidFill>
                <a:latin typeface="Arial"/>
                <a:cs typeface="Arial"/>
              </a:rPr>
              <a:t>s</a:t>
            </a:r>
            <a:r>
              <a:rPr sz="2950" spc="240" dirty="0">
                <a:solidFill>
                  <a:srgbClr val="E6DBCA"/>
                </a:solidFill>
                <a:latin typeface="Arial"/>
                <a:cs typeface="Arial"/>
              </a:rPr>
              <a:t>i</a:t>
            </a:r>
            <a:endParaRPr sz="2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88323" y="6702475"/>
            <a:ext cx="3616960" cy="36195"/>
          </a:xfrm>
          <a:custGeom>
            <a:avLst/>
            <a:gdLst/>
            <a:ahLst/>
            <a:cxnLst/>
            <a:rect l="l" t="t" r="r" b="b"/>
            <a:pathLst>
              <a:path w="3616959" h="36195">
                <a:moveTo>
                  <a:pt x="3616401" y="0"/>
                </a:moveTo>
                <a:lnTo>
                  <a:pt x="3355276" y="0"/>
                </a:lnTo>
                <a:lnTo>
                  <a:pt x="2614942" y="0"/>
                </a:lnTo>
                <a:lnTo>
                  <a:pt x="0" y="0"/>
                </a:lnTo>
                <a:lnTo>
                  <a:pt x="0" y="35623"/>
                </a:lnTo>
                <a:lnTo>
                  <a:pt x="2614942" y="35623"/>
                </a:lnTo>
                <a:lnTo>
                  <a:pt x="3355276" y="35623"/>
                </a:lnTo>
                <a:lnTo>
                  <a:pt x="3616401" y="35623"/>
                </a:lnTo>
                <a:lnTo>
                  <a:pt x="3616401" y="0"/>
                </a:lnTo>
                <a:close/>
              </a:path>
            </a:pathLst>
          </a:custGeom>
          <a:solidFill>
            <a:srgbClr val="E6DB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82790" y="6288888"/>
            <a:ext cx="10027285" cy="3254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u="heavy" spc="-74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170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EN </a:t>
            </a:r>
            <a:r>
              <a:rPr sz="2950" u="heavy" spc="22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UYGUN </a:t>
            </a:r>
            <a:r>
              <a:rPr sz="2950" u="heavy" spc="340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Ç</a:t>
            </a:r>
            <a:r>
              <a:rPr sz="2950" spc="340" dirty="0">
                <a:solidFill>
                  <a:srgbClr val="E6DBCA"/>
                </a:solidFill>
                <a:latin typeface="Arial"/>
                <a:cs typeface="Arial"/>
              </a:rPr>
              <a:t>ÖZÜMÜ </a:t>
            </a:r>
            <a:r>
              <a:rPr sz="2950" spc="270" dirty="0">
                <a:solidFill>
                  <a:srgbClr val="E6DBCA"/>
                </a:solidFill>
                <a:latin typeface="Arial"/>
                <a:cs typeface="Arial"/>
              </a:rPr>
              <a:t>SEÇME:</a:t>
            </a:r>
            <a:r>
              <a:rPr sz="2950" spc="670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2950" spc="375" dirty="0">
                <a:solidFill>
                  <a:srgbClr val="E6DBCA"/>
                </a:solidFill>
                <a:latin typeface="Arial"/>
                <a:cs typeface="Arial"/>
              </a:rPr>
              <a:t>Değerlendirilen</a:t>
            </a:r>
            <a:endParaRPr sz="2950">
              <a:latin typeface="Arial"/>
              <a:cs typeface="Arial"/>
            </a:endParaRPr>
          </a:p>
          <a:p>
            <a:pPr marL="12700" marR="153670">
              <a:lnSpc>
                <a:spcPct val="103000"/>
              </a:lnSpc>
            </a:pPr>
            <a:r>
              <a:rPr sz="2950" spc="365" dirty="0">
                <a:solidFill>
                  <a:srgbClr val="E6DBCA"/>
                </a:solidFill>
                <a:latin typeface="Arial"/>
                <a:cs typeface="Arial"/>
              </a:rPr>
              <a:t>çözüm </a:t>
            </a:r>
            <a:r>
              <a:rPr sz="2950" spc="390" dirty="0">
                <a:solidFill>
                  <a:srgbClr val="E6DBCA"/>
                </a:solidFill>
                <a:latin typeface="Arial"/>
                <a:cs typeface="Arial"/>
              </a:rPr>
              <a:t>yollarından </a:t>
            </a:r>
            <a:r>
              <a:rPr sz="2950" spc="235" dirty="0">
                <a:solidFill>
                  <a:srgbClr val="E6DBCA"/>
                </a:solidFill>
                <a:latin typeface="Arial"/>
                <a:cs typeface="Arial"/>
              </a:rPr>
              <a:t>en </a:t>
            </a:r>
            <a:r>
              <a:rPr sz="2950" spc="450" dirty="0">
                <a:solidFill>
                  <a:srgbClr val="E6DBCA"/>
                </a:solidFill>
                <a:latin typeface="Arial"/>
                <a:cs typeface="Arial"/>
              </a:rPr>
              <a:t>etkili </a:t>
            </a:r>
            <a:r>
              <a:rPr sz="2950" spc="320" dirty="0">
                <a:solidFill>
                  <a:srgbClr val="E6DBCA"/>
                </a:solidFill>
                <a:latin typeface="Arial"/>
                <a:cs typeface="Arial"/>
              </a:rPr>
              <a:t>ve </a:t>
            </a:r>
            <a:r>
              <a:rPr sz="2950" spc="365" dirty="0">
                <a:solidFill>
                  <a:srgbClr val="E6DBCA"/>
                </a:solidFill>
                <a:latin typeface="Arial"/>
                <a:cs typeface="Arial"/>
              </a:rPr>
              <a:t>uygun </a:t>
            </a:r>
            <a:r>
              <a:rPr sz="2950" spc="355" dirty="0">
                <a:solidFill>
                  <a:srgbClr val="E6DBCA"/>
                </a:solidFill>
                <a:latin typeface="Arial"/>
                <a:cs typeface="Arial"/>
              </a:rPr>
              <a:t>olan </a:t>
            </a:r>
            <a:r>
              <a:rPr sz="2950" spc="390" dirty="0">
                <a:solidFill>
                  <a:srgbClr val="E6DBCA"/>
                </a:solidFill>
                <a:latin typeface="Arial"/>
                <a:cs typeface="Arial"/>
              </a:rPr>
              <a:t>yolu  </a:t>
            </a:r>
            <a:r>
              <a:rPr sz="2950" spc="345" dirty="0">
                <a:solidFill>
                  <a:srgbClr val="E6DBCA"/>
                </a:solidFill>
                <a:latin typeface="Arial"/>
                <a:cs typeface="Arial"/>
              </a:rPr>
              <a:t>seçmek</a:t>
            </a:r>
            <a:endParaRPr sz="2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54"/>
              </a:spcBef>
            </a:pPr>
            <a:r>
              <a:rPr sz="2950" u="heavy" spc="-74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240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DEĞERLENDİRME </a:t>
            </a:r>
            <a:r>
              <a:rPr sz="2950" u="heavy" spc="22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VE </a:t>
            </a:r>
            <a:r>
              <a:rPr sz="2950" u="heavy" spc="250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YENİDEN</a:t>
            </a:r>
            <a:r>
              <a:rPr sz="2950" u="heavy" spc="55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 </a:t>
            </a:r>
            <a:r>
              <a:rPr sz="2950" u="heavy" spc="325" dirty="0">
                <a:solidFill>
                  <a:srgbClr val="E6DBCA"/>
                </a:solidFill>
                <a:uFill>
                  <a:solidFill>
                    <a:srgbClr val="E6DBCA"/>
                  </a:solidFill>
                </a:uFill>
                <a:latin typeface="Arial"/>
                <a:cs typeface="Arial"/>
              </a:rPr>
              <a:t>YAPILANDIRMA:</a:t>
            </a:r>
            <a:endParaRPr sz="2950">
              <a:latin typeface="Arial"/>
              <a:cs typeface="Arial"/>
            </a:endParaRPr>
          </a:p>
          <a:p>
            <a:pPr marL="12700" marR="782320">
              <a:lnSpc>
                <a:spcPct val="103000"/>
              </a:lnSpc>
            </a:pPr>
            <a:r>
              <a:rPr sz="2950" spc="425" dirty="0">
                <a:solidFill>
                  <a:srgbClr val="E6DBCA"/>
                </a:solidFill>
                <a:latin typeface="Arial"/>
                <a:cs typeface="Arial"/>
              </a:rPr>
              <a:t>Kararlaştırılan </a:t>
            </a:r>
            <a:r>
              <a:rPr sz="2950" spc="365" dirty="0">
                <a:solidFill>
                  <a:srgbClr val="E6DBCA"/>
                </a:solidFill>
                <a:latin typeface="Arial"/>
                <a:cs typeface="Arial"/>
              </a:rPr>
              <a:t>çözüm </a:t>
            </a:r>
            <a:r>
              <a:rPr sz="2950" spc="385" dirty="0">
                <a:solidFill>
                  <a:srgbClr val="E6DBCA"/>
                </a:solidFill>
                <a:latin typeface="Arial"/>
                <a:cs typeface="Arial"/>
              </a:rPr>
              <a:t>yolunu </a:t>
            </a:r>
            <a:r>
              <a:rPr sz="2950" spc="390" dirty="0">
                <a:solidFill>
                  <a:srgbClr val="E6DBCA"/>
                </a:solidFill>
                <a:latin typeface="Arial"/>
                <a:cs typeface="Arial"/>
              </a:rPr>
              <a:t>uygulamak</a:t>
            </a:r>
            <a:r>
              <a:rPr sz="2950" spc="235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2950" spc="320" dirty="0">
                <a:solidFill>
                  <a:srgbClr val="E6DBCA"/>
                </a:solidFill>
                <a:latin typeface="Arial"/>
                <a:cs typeface="Arial"/>
              </a:rPr>
              <a:t>ve  </a:t>
            </a:r>
            <a:r>
              <a:rPr sz="2950" spc="434" dirty="0">
                <a:solidFill>
                  <a:srgbClr val="E6DBCA"/>
                </a:solidFill>
                <a:latin typeface="Arial"/>
                <a:cs typeface="Arial"/>
              </a:rPr>
              <a:t>yöntemi </a:t>
            </a:r>
            <a:r>
              <a:rPr sz="2950" spc="495" dirty="0">
                <a:solidFill>
                  <a:srgbClr val="E6DBCA"/>
                </a:solidFill>
                <a:latin typeface="Arial"/>
                <a:cs typeface="Arial"/>
              </a:rPr>
              <a:t>tekrar</a:t>
            </a:r>
            <a:r>
              <a:rPr sz="2950" spc="265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2950" spc="390" dirty="0">
                <a:solidFill>
                  <a:srgbClr val="E6DBCA"/>
                </a:solidFill>
                <a:latin typeface="Arial"/>
                <a:cs typeface="Arial"/>
              </a:rPr>
              <a:t>değerlendirmek</a:t>
            </a:r>
            <a:endParaRPr sz="2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91982" y="288925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409574" y="819149"/>
                </a:moveTo>
                <a:lnTo>
                  <a:pt x="361810" y="816394"/>
                </a:lnTo>
                <a:lnTo>
                  <a:pt x="315663" y="808331"/>
                </a:lnTo>
                <a:lnTo>
                  <a:pt x="271442" y="795270"/>
                </a:lnTo>
                <a:lnTo>
                  <a:pt x="229455" y="777517"/>
                </a:lnTo>
                <a:lnTo>
                  <a:pt x="190007" y="755379"/>
                </a:lnTo>
                <a:lnTo>
                  <a:pt x="153407" y="729165"/>
                </a:lnTo>
                <a:lnTo>
                  <a:pt x="119962" y="699181"/>
                </a:lnTo>
                <a:lnTo>
                  <a:pt x="89979" y="665735"/>
                </a:lnTo>
                <a:lnTo>
                  <a:pt x="63766" y="629135"/>
                </a:lnTo>
                <a:lnTo>
                  <a:pt x="41630" y="589687"/>
                </a:lnTo>
                <a:lnTo>
                  <a:pt x="23877" y="547700"/>
                </a:lnTo>
                <a:lnTo>
                  <a:pt x="10817" y="503480"/>
                </a:lnTo>
                <a:lnTo>
                  <a:pt x="2755" y="457336"/>
                </a:lnTo>
                <a:lnTo>
                  <a:pt x="0" y="409574"/>
                </a:lnTo>
                <a:lnTo>
                  <a:pt x="2755" y="361810"/>
                </a:lnTo>
                <a:lnTo>
                  <a:pt x="10817" y="315663"/>
                </a:lnTo>
                <a:lnTo>
                  <a:pt x="23877" y="271442"/>
                </a:lnTo>
                <a:lnTo>
                  <a:pt x="41630" y="229455"/>
                </a:lnTo>
                <a:lnTo>
                  <a:pt x="63766" y="190007"/>
                </a:lnTo>
                <a:lnTo>
                  <a:pt x="89979" y="153407"/>
                </a:lnTo>
                <a:lnTo>
                  <a:pt x="119962" y="119962"/>
                </a:lnTo>
                <a:lnTo>
                  <a:pt x="153407" y="89979"/>
                </a:lnTo>
                <a:lnTo>
                  <a:pt x="190007" y="63766"/>
                </a:lnTo>
                <a:lnTo>
                  <a:pt x="229455" y="41630"/>
                </a:lnTo>
                <a:lnTo>
                  <a:pt x="271442" y="23877"/>
                </a:lnTo>
                <a:lnTo>
                  <a:pt x="315663" y="10817"/>
                </a:lnTo>
                <a:lnTo>
                  <a:pt x="361810" y="2755"/>
                </a:lnTo>
                <a:lnTo>
                  <a:pt x="409574" y="0"/>
                </a:lnTo>
                <a:lnTo>
                  <a:pt x="457342" y="2755"/>
                </a:lnTo>
                <a:lnTo>
                  <a:pt x="503491" y="10817"/>
                </a:lnTo>
                <a:lnTo>
                  <a:pt x="547713" y="23877"/>
                </a:lnTo>
                <a:lnTo>
                  <a:pt x="589701" y="41630"/>
                </a:lnTo>
                <a:lnTo>
                  <a:pt x="629149" y="63766"/>
                </a:lnTo>
                <a:lnTo>
                  <a:pt x="665749" y="89979"/>
                </a:lnTo>
                <a:lnTo>
                  <a:pt x="695230" y="116409"/>
                </a:lnTo>
                <a:lnTo>
                  <a:pt x="523551" y="116409"/>
                </a:lnTo>
                <a:lnTo>
                  <a:pt x="492466" y="120138"/>
                </a:lnTo>
                <a:lnTo>
                  <a:pt x="418227" y="140386"/>
                </a:lnTo>
                <a:lnTo>
                  <a:pt x="352671" y="165052"/>
                </a:lnTo>
                <a:lnTo>
                  <a:pt x="304421" y="217176"/>
                </a:lnTo>
                <a:lnTo>
                  <a:pt x="296966" y="251356"/>
                </a:lnTo>
                <a:lnTo>
                  <a:pt x="297087" y="259262"/>
                </a:lnTo>
                <a:lnTo>
                  <a:pt x="297654" y="268902"/>
                </a:lnTo>
                <a:lnTo>
                  <a:pt x="424661" y="268902"/>
                </a:lnTo>
                <a:lnTo>
                  <a:pt x="410646" y="313959"/>
                </a:lnTo>
                <a:lnTo>
                  <a:pt x="394450" y="371911"/>
                </a:lnTo>
                <a:lnTo>
                  <a:pt x="380078" y="429970"/>
                </a:lnTo>
                <a:lnTo>
                  <a:pt x="368535" y="484984"/>
                </a:lnTo>
                <a:lnTo>
                  <a:pt x="360827" y="533805"/>
                </a:lnTo>
                <a:lnTo>
                  <a:pt x="357960" y="573282"/>
                </a:lnTo>
                <a:lnTo>
                  <a:pt x="357894" y="584954"/>
                </a:lnTo>
                <a:lnTo>
                  <a:pt x="298031" y="594690"/>
                </a:lnTo>
                <a:lnTo>
                  <a:pt x="251670" y="615347"/>
                </a:lnTo>
                <a:lnTo>
                  <a:pt x="221698" y="641659"/>
                </a:lnTo>
                <a:lnTo>
                  <a:pt x="211004" y="668360"/>
                </a:lnTo>
                <a:lnTo>
                  <a:pt x="211049" y="672804"/>
                </a:lnTo>
                <a:lnTo>
                  <a:pt x="213863" y="675643"/>
                </a:lnTo>
                <a:lnTo>
                  <a:pt x="218270" y="675700"/>
                </a:lnTo>
                <a:lnTo>
                  <a:pt x="720242" y="675700"/>
                </a:lnTo>
                <a:lnTo>
                  <a:pt x="699193" y="699181"/>
                </a:lnTo>
                <a:lnTo>
                  <a:pt x="665749" y="729165"/>
                </a:lnTo>
                <a:lnTo>
                  <a:pt x="629149" y="755379"/>
                </a:lnTo>
                <a:lnTo>
                  <a:pt x="589701" y="777517"/>
                </a:lnTo>
                <a:lnTo>
                  <a:pt x="547713" y="795270"/>
                </a:lnTo>
                <a:lnTo>
                  <a:pt x="503491" y="808331"/>
                </a:lnTo>
                <a:lnTo>
                  <a:pt x="457342" y="816394"/>
                </a:lnTo>
                <a:lnTo>
                  <a:pt x="409574" y="819149"/>
                </a:lnTo>
                <a:close/>
              </a:path>
              <a:path w="819150" h="819150">
                <a:moveTo>
                  <a:pt x="731214" y="662888"/>
                </a:moveTo>
                <a:lnTo>
                  <a:pt x="538574" y="662888"/>
                </a:lnTo>
                <a:lnTo>
                  <a:pt x="550054" y="661363"/>
                </a:lnTo>
                <a:lnTo>
                  <a:pt x="558655" y="656554"/>
                </a:lnTo>
                <a:lnTo>
                  <a:pt x="565079" y="648185"/>
                </a:lnTo>
                <a:lnTo>
                  <a:pt x="570030" y="635979"/>
                </a:lnTo>
                <a:lnTo>
                  <a:pt x="573409" y="626432"/>
                </a:lnTo>
                <a:lnTo>
                  <a:pt x="577286" y="616339"/>
                </a:lnTo>
                <a:lnTo>
                  <a:pt x="580486" y="607332"/>
                </a:lnTo>
                <a:lnTo>
                  <a:pt x="581834" y="601043"/>
                </a:lnTo>
                <a:lnTo>
                  <a:pt x="574442" y="589887"/>
                </a:lnTo>
                <a:lnTo>
                  <a:pt x="552599" y="585877"/>
                </a:lnTo>
                <a:lnTo>
                  <a:pt x="468078" y="585315"/>
                </a:lnTo>
                <a:lnTo>
                  <a:pt x="474000" y="530048"/>
                </a:lnTo>
                <a:lnTo>
                  <a:pt x="482988" y="473202"/>
                </a:lnTo>
                <a:lnTo>
                  <a:pt x="494038" y="416262"/>
                </a:lnTo>
                <a:lnTo>
                  <a:pt x="506149" y="360715"/>
                </a:lnTo>
                <a:lnTo>
                  <a:pt x="518317" y="308044"/>
                </a:lnTo>
                <a:lnTo>
                  <a:pt x="529644" y="259262"/>
                </a:lnTo>
                <a:lnTo>
                  <a:pt x="538834" y="217176"/>
                </a:lnTo>
                <a:lnTo>
                  <a:pt x="545140" y="182155"/>
                </a:lnTo>
                <a:lnTo>
                  <a:pt x="547511" y="155851"/>
                </a:lnTo>
                <a:lnTo>
                  <a:pt x="544734" y="141384"/>
                </a:lnTo>
                <a:lnTo>
                  <a:pt x="538035" y="128748"/>
                </a:lnTo>
                <a:lnTo>
                  <a:pt x="530084" y="119804"/>
                </a:lnTo>
                <a:lnTo>
                  <a:pt x="523551" y="116409"/>
                </a:lnTo>
                <a:lnTo>
                  <a:pt x="695230" y="116409"/>
                </a:lnTo>
                <a:lnTo>
                  <a:pt x="729175" y="153407"/>
                </a:lnTo>
                <a:lnTo>
                  <a:pt x="755387" y="190007"/>
                </a:lnTo>
                <a:lnTo>
                  <a:pt x="777522" y="229455"/>
                </a:lnTo>
                <a:lnTo>
                  <a:pt x="795273" y="271442"/>
                </a:lnTo>
                <a:lnTo>
                  <a:pt x="808333" y="315663"/>
                </a:lnTo>
                <a:lnTo>
                  <a:pt x="816394" y="361810"/>
                </a:lnTo>
                <a:lnTo>
                  <a:pt x="819149" y="409574"/>
                </a:lnTo>
                <a:lnTo>
                  <a:pt x="816394" y="457336"/>
                </a:lnTo>
                <a:lnTo>
                  <a:pt x="808333" y="503480"/>
                </a:lnTo>
                <a:lnTo>
                  <a:pt x="795273" y="547700"/>
                </a:lnTo>
                <a:lnTo>
                  <a:pt x="777522" y="589687"/>
                </a:lnTo>
                <a:lnTo>
                  <a:pt x="755387" y="629135"/>
                </a:lnTo>
                <a:lnTo>
                  <a:pt x="731214" y="662888"/>
                </a:lnTo>
                <a:close/>
              </a:path>
              <a:path w="819150" h="819150">
                <a:moveTo>
                  <a:pt x="424661" y="268902"/>
                </a:moveTo>
                <a:lnTo>
                  <a:pt x="303511" y="268902"/>
                </a:lnTo>
                <a:lnTo>
                  <a:pt x="322761" y="263124"/>
                </a:lnTo>
                <a:lnTo>
                  <a:pt x="347974" y="249161"/>
                </a:lnTo>
                <a:lnTo>
                  <a:pt x="379626" y="232214"/>
                </a:lnTo>
                <a:lnTo>
                  <a:pt x="418192" y="217484"/>
                </a:lnTo>
                <a:lnTo>
                  <a:pt x="444487" y="210972"/>
                </a:lnTo>
                <a:lnTo>
                  <a:pt x="427660" y="259262"/>
                </a:lnTo>
                <a:lnTo>
                  <a:pt x="424661" y="268902"/>
                </a:lnTo>
                <a:close/>
              </a:path>
              <a:path w="819150" h="819150">
                <a:moveTo>
                  <a:pt x="720242" y="675700"/>
                </a:moveTo>
                <a:lnTo>
                  <a:pt x="218270" y="675700"/>
                </a:lnTo>
                <a:lnTo>
                  <a:pt x="247777" y="672804"/>
                </a:lnTo>
                <a:lnTo>
                  <a:pt x="285239" y="666388"/>
                </a:lnTo>
                <a:lnTo>
                  <a:pt x="331183" y="660006"/>
                </a:lnTo>
                <a:lnTo>
                  <a:pt x="386139" y="657212"/>
                </a:lnTo>
                <a:lnTo>
                  <a:pt x="417543" y="658138"/>
                </a:lnTo>
                <a:lnTo>
                  <a:pt x="538574" y="662888"/>
                </a:lnTo>
                <a:lnTo>
                  <a:pt x="731214" y="662888"/>
                </a:lnTo>
                <a:lnTo>
                  <a:pt x="729175" y="665735"/>
                </a:lnTo>
                <a:lnTo>
                  <a:pt x="720242" y="675700"/>
                </a:lnTo>
                <a:close/>
              </a:path>
            </a:pathLst>
          </a:custGeom>
          <a:solidFill>
            <a:srgbClr val="C6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1609" y="1826462"/>
            <a:ext cx="781050" cy="781050"/>
          </a:xfrm>
          <a:custGeom>
            <a:avLst/>
            <a:gdLst/>
            <a:ahLst/>
            <a:cxnLst/>
            <a:rect l="l" t="t" r="r" b="b"/>
            <a:pathLst>
              <a:path w="781050" h="781050">
                <a:moveTo>
                  <a:pt x="292989" y="544944"/>
                </a:moveTo>
                <a:lnTo>
                  <a:pt x="282829" y="540359"/>
                </a:lnTo>
                <a:lnTo>
                  <a:pt x="273100" y="536778"/>
                </a:lnTo>
                <a:lnTo>
                  <a:pt x="263728" y="534441"/>
                </a:lnTo>
                <a:lnTo>
                  <a:pt x="254660" y="533590"/>
                </a:lnTo>
                <a:lnTo>
                  <a:pt x="245630" y="534784"/>
                </a:lnTo>
                <a:lnTo>
                  <a:pt x="238023" y="538480"/>
                </a:lnTo>
                <a:lnTo>
                  <a:pt x="232765" y="544664"/>
                </a:lnTo>
                <a:lnTo>
                  <a:pt x="230784" y="553326"/>
                </a:lnTo>
                <a:lnTo>
                  <a:pt x="232778" y="561809"/>
                </a:lnTo>
                <a:lnTo>
                  <a:pt x="238010" y="567588"/>
                </a:lnTo>
                <a:lnTo>
                  <a:pt x="245237" y="570877"/>
                </a:lnTo>
                <a:lnTo>
                  <a:pt x="253212" y="571957"/>
                </a:lnTo>
                <a:lnTo>
                  <a:pt x="262026" y="570090"/>
                </a:lnTo>
                <a:lnTo>
                  <a:pt x="271589" y="564667"/>
                </a:lnTo>
                <a:lnTo>
                  <a:pt x="281914" y="556145"/>
                </a:lnTo>
                <a:lnTo>
                  <a:pt x="292989" y="544944"/>
                </a:lnTo>
                <a:close/>
              </a:path>
              <a:path w="781050" h="781050">
                <a:moveTo>
                  <a:pt x="781050" y="390525"/>
                </a:moveTo>
                <a:lnTo>
                  <a:pt x="778002" y="341541"/>
                </a:lnTo>
                <a:lnTo>
                  <a:pt x="769124" y="294360"/>
                </a:lnTo>
                <a:lnTo>
                  <a:pt x="754761" y="249377"/>
                </a:lnTo>
                <a:lnTo>
                  <a:pt x="735291" y="206933"/>
                </a:lnTo>
                <a:lnTo>
                  <a:pt x="711085" y="167411"/>
                </a:lnTo>
                <a:lnTo>
                  <a:pt x="682485" y="131152"/>
                </a:lnTo>
                <a:lnTo>
                  <a:pt x="665810" y="114477"/>
                </a:lnTo>
                <a:lnTo>
                  <a:pt x="649884" y="98552"/>
                </a:lnTo>
                <a:lnTo>
                  <a:pt x="613638" y="69964"/>
                </a:lnTo>
                <a:lnTo>
                  <a:pt x="602830" y="63347"/>
                </a:lnTo>
                <a:lnTo>
                  <a:pt x="602830" y="508825"/>
                </a:lnTo>
                <a:lnTo>
                  <a:pt x="591794" y="547801"/>
                </a:lnTo>
                <a:lnTo>
                  <a:pt x="560984" y="581863"/>
                </a:lnTo>
                <a:lnTo>
                  <a:pt x="513461" y="605929"/>
                </a:lnTo>
                <a:lnTo>
                  <a:pt x="452285" y="614921"/>
                </a:lnTo>
                <a:lnTo>
                  <a:pt x="425094" y="611987"/>
                </a:lnTo>
                <a:lnTo>
                  <a:pt x="399186" y="604266"/>
                </a:lnTo>
                <a:lnTo>
                  <a:pt x="374535" y="593204"/>
                </a:lnTo>
                <a:lnTo>
                  <a:pt x="351142" y="580212"/>
                </a:lnTo>
                <a:lnTo>
                  <a:pt x="331114" y="597852"/>
                </a:lnTo>
                <a:lnTo>
                  <a:pt x="306882" y="611568"/>
                </a:lnTo>
                <a:lnTo>
                  <a:pt x="278434" y="620445"/>
                </a:lnTo>
                <a:lnTo>
                  <a:pt x="245783" y="623557"/>
                </a:lnTo>
                <a:lnTo>
                  <a:pt x="210502" y="618007"/>
                </a:lnTo>
                <a:lnTo>
                  <a:pt x="185788" y="602691"/>
                </a:lnTo>
                <a:lnTo>
                  <a:pt x="171284" y="579196"/>
                </a:lnTo>
                <a:lnTo>
                  <a:pt x="166611" y="549173"/>
                </a:lnTo>
                <a:lnTo>
                  <a:pt x="173291" y="519290"/>
                </a:lnTo>
                <a:lnTo>
                  <a:pt x="191655" y="498055"/>
                </a:lnTo>
                <a:lnTo>
                  <a:pt x="219557" y="485419"/>
                </a:lnTo>
                <a:lnTo>
                  <a:pt x="254812" y="481304"/>
                </a:lnTo>
                <a:lnTo>
                  <a:pt x="278320" y="482104"/>
                </a:lnTo>
                <a:lnTo>
                  <a:pt x="299326" y="484263"/>
                </a:lnTo>
                <a:lnTo>
                  <a:pt x="318084" y="487667"/>
                </a:lnTo>
                <a:lnTo>
                  <a:pt x="334860" y="492150"/>
                </a:lnTo>
                <a:lnTo>
                  <a:pt x="343585" y="481304"/>
                </a:lnTo>
                <a:lnTo>
                  <a:pt x="374230" y="434530"/>
                </a:lnTo>
                <a:lnTo>
                  <a:pt x="399542" y="389064"/>
                </a:lnTo>
                <a:lnTo>
                  <a:pt x="421208" y="340753"/>
                </a:lnTo>
                <a:lnTo>
                  <a:pt x="436372" y="291122"/>
                </a:lnTo>
                <a:lnTo>
                  <a:pt x="442175" y="241681"/>
                </a:lnTo>
                <a:lnTo>
                  <a:pt x="441960" y="240423"/>
                </a:lnTo>
                <a:lnTo>
                  <a:pt x="437743" y="214706"/>
                </a:lnTo>
                <a:lnTo>
                  <a:pt x="425043" y="194716"/>
                </a:lnTo>
                <a:lnTo>
                  <a:pt x="405244" y="182283"/>
                </a:lnTo>
                <a:lnTo>
                  <a:pt x="379526" y="177952"/>
                </a:lnTo>
                <a:lnTo>
                  <a:pt x="327228" y="187604"/>
                </a:lnTo>
                <a:lnTo>
                  <a:pt x="297205" y="209118"/>
                </a:lnTo>
                <a:lnTo>
                  <a:pt x="277368" y="230670"/>
                </a:lnTo>
                <a:lnTo>
                  <a:pt x="255625" y="240411"/>
                </a:lnTo>
                <a:lnTo>
                  <a:pt x="250278" y="240398"/>
                </a:lnTo>
                <a:lnTo>
                  <a:pt x="246964" y="234416"/>
                </a:lnTo>
                <a:lnTo>
                  <a:pt x="246989" y="229806"/>
                </a:lnTo>
                <a:lnTo>
                  <a:pt x="271983" y="169405"/>
                </a:lnTo>
                <a:lnTo>
                  <a:pt x="302336" y="141795"/>
                </a:lnTo>
                <a:lnTo>
                  <a:pt x="343928" y="121970"/>
                </a:lnTo>
                <a:lnTo>
                  <a:pt x="396290" y="114477"/>
                </a:lnTo>
                <a:lnTo>
                  <a:pt x="448233" y="119672"/>
                </a:lnTo>
                <a:lnTo>
                  <a:pt x="489991" y="134607"/>
                </a:lnTo>
                <a:lnTo>
                  <a:pt x="520750" y="158915"/>
                </a:lnTo>
                <a:lnTo>
                  <a:pt x="539737" y="192201"/>
                </a:lnTo>
                <a:lnTo>
                  <a:pt x="546163" y="234099"/>
                </a:lnTo>
                <a:lnTo>
                  <a:pt x="541820" y="278688"/>
                </a:lnTo>
                <a:lnTo>
                  <a:pt x="529996" y="323850"/>
                </a:lnTo>
                <a:lnTo>
                  <a:pt x="512013" y="368617"/>
                </a:lnTo>
                <a:lnTo>
                  <a:pt x="489242" y="411962"/>
                </a:lnTo>
                <a:lnTo>
                  <a:pt x="463016" y="452882"/>
                </a:lnTo>
                <a:lnTo>
                  <a:pt x="434682" y="490385"/>
                </a:lnTo>
                <a:lnTo>
                  <a:pt x="405599" y="523468"/>
                </a:lnTo>
                <a:lnTo>
                  <a:pt x="423379" y="531964"/>
                </a:lnTo>
                <a:lnTo>
                  <a:pt x="441833" y="538975"/>
                </a:lnTo>
                <a:lnTo>
                  <a:pt x="462165" y="543763"/>
                </a:lnTo>
                <a:lnTo>
                  <a:pt x="485546" y="545592"/>
                </a:lnTo>
                <a:lnTo>
                  <a:pt x="508647" y="542823"/>
                </a:lnTo>
                <a:lnTo>
                  <a:pt x="530771" y="534619"/>
                </a:lnTo>
                <a:lnTo>
                  <a:pt x="551180" y="521208"/>
                </a:lnTo>
                <a:lnTo>
                  <a:pt x="569074" y="502818"/>
                </a:lnTo>
                <a:lnTo>
                  <a:pt x="576275" y="494245"/>
                </a:lnTo>
                <a:lnTo>
                  <a:pt x="582790" y="488276"/>
                </a:lnTo>
                <a:lnTo>
                  <a:pt x="588416" y="484797"/>
                </a:lnTo>
                <a:lnTo>
                  <a:pt x="592988" y="483666"/>
                </a:lnTo>
                <a:lnTo>
                  <a:pt x="597331" y="485470"/>
                </a:lnTo>
                <a:lnTo>
                  <a:pt x="600417" y="490562"/>
                </a:lnTo>
                <a:lnTo>
                  <a:pt x="602246" y="498487"/>
                </a:lnTo>
                <a:lnTo>
                  <a:pt x="602830" y="508825"/>
                </a:lnTo>
                <a:lnTo>
                  <a:pt x="602830" y="63347"/>
                </a:lnTo>
                <a:lnTo>
                  <a:pt x="531672" y="26289"/>
                </a:lnTo>
                <a:lnTo>
                  <a:pt x="486689" y="11925"/>
                </a:lnTo>
                <a:lnTo>
                  <a:pt x="439508" y="3035"/>
                </a:lnTo>
                <a:lnTo>
                  <a:pt x="390525" y="0"/>
                </a:lnTo>
                <a:lnTo>
                  <a:pt x="341541" y="3035"/>
                </a:lnTo>
                <a:lnTo>
                  <a:pt x="294360" y="11925"/>
                </a:lnTo>
                <a:lnTo>
                  <a:pt x="249377" y="26289"/>
                </a:lnTo>
                <a:lnTo>
                  <a:pt x="206933" y="45758"/>
                </a:lnTo>
                <a:lnTo>
                  <a:pt x="167411" y="69964"/>
                </a:lnTo>
                <a:lnTo>
                  <a:pt x="131152" y="98552"/>
                </a:lnTo>
                <a:lnTo>
                  <a:pt x="98552" y="131152"/>
                </a:lnTo>
                <a:lnTo>
                  <a:pt x="69964" y="167411"/>
                </a:lnTo>
                <a:lnTo>
                  <a:pt x="45758" y="206933"/>
                </a:lnTo>
                <a:lnTo>
                  <a:pt x="26289" y="249377"/>
                </a:lnTo>
                <a:lnTo>
                  <a:pt x="11925" y="294360"/>
                </a:lnTo>
                <a:lnTo>
                  <a:pt x="3035" y="341541"/>
                </a:lnTo>
                <a:lnTo>
                  <a:pt x="0" y="390525"/>
                </a:lnTo>
                <a:lnTo>
                  <a:pt x="3035" y="439508"/>
                </a:lnTo>
                <a:lnTo>
                  <a:pt x="11925" y="486689"/>
                </a:lnTo>
                <a:lnTo>
                  <a:pt x="26289" y="531672"/>
                </a:lnTo>
                <a:lnTo>
                  <a:pt x="45758" y="574116"/>
                </a:lnTo>
                <a:lnTo>
                  <a:pt x="69964" y="613638"/>
                </a:lnTo>
                <a:lnTo>
                  <a:pt x="98552" y="649884"/>
                </a:lnTo>
                <a:lnTo>
                  <a:pt x="131152" y="682485"/>
                </a:lnTo>
                <a:lnTo>
                  <a:pt x="167411" y="711085"/>
                </a:lnTo>
                <a:lnTo>
                  <a:pt x="206933" y="735291"/>
                </a:lnTo>
                <a:lnTo>
                  <a:pt x="249377" y="754761"/>
                </a:lnTo>
                <a:lnTo>
                  <a:pt x="294360" y="769124"/>
                </a:lnTo>
                <a:lnTo>
                  <a:pt x="341541" y="778002"/>
                </a:lnTo>
                <a:lnTo>
                  <a:pt x="390525" y="781050"/>
                </a:lnTo>
                <a:lnTo>
                  <a:pt x="439508" y="778002"/>
                </a:lnTo>
                <a:lnTo>
                  <a:pt x="486689" y="769124"/>
                </a:lnTo>
                <a:lnTo>
                  <a:pt x="531672" y="754761"/>
                </a:lnTo>
                <a:lnTo>
                  <a:pt x="574116" y="735291"/>
                </a:lnTo>
                <a:lnTo>
                  <a:pt x="613638" y="711085"/>
                </a:lnTo>
                <a:lnTo>
                  <a:pt x="649884" y="682485"/>
                </a:lnTo>
                <a:lnTo>
                  <a:pt x="682485" y="649884"/>
                </a:lnTo>
                <a:lnTo>
                  <a:pt x="710069" y="614921"/>
                </a:lnTo>
                <a:lnTo>
                  <a:pt x="711085" y="613638"/>
                </a:lnTo>
                <a:lnTo>
                  <a:pt x="735291" y="574116"/>
                </a:lnTo>
                <a:lnTo>
                  <a:pt x="754761" y="531672"/>
                </a:lnTo>
                <a:lnTo>
                  <a:pt x="769124" y="486689"/>
                </a:lnTo>
                <a:lnTo>
                  <a:pt x="769683" y="483666"/>
                </a:lnTo>
                <a:lnTo>
                  <a:pt x="778002" y="439508"/>
                </a:lnTo>
                <a:lnTo>
                  <a:pt x="781050" y="390525"/>
                </a:lnTo>
                <a:close/>
              </a:path>
            </a:pathLst>
          </a:custGeom>
          <a:solidFill>
            <a:srgbClr val="C6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11611" y="3086099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50" y="876300"/>
                </a:moveTo>
                <a:lnTo>
                  <a:pt x="390409" y="873729"/>
                </a:lnTo>
                <a:lnTo>
                  <a:pt x="344157" y="866194"/>
                </a:lnTo>
                <a:lnTo>
                  <a:pt x="299661" y="853964"/>
                </a:lnTo>
                <a:lnTo>
                  <a:pt x="257189" y="837304"/>
                </a:lnTo>
                <a:lnTo>
                  <a:pt x="217008" y="816483"/>
                </a:lnTo>
                <a:lnTo>
                  <a:pt x="179385" y="791766"/>
                </a:lnTo>
                <a:lnTo>
                  <a:pt x="144587" y="763423"/>
                </a:lnTo>
                <a:lnTo>
                  <a:pt x="112882" y="731719"/>
                </a:lnTo>
                <a:lnTo>
                  <a:pt x="84538" y="696922"/>
                </a:lnTo>
                <a:lnTo>
                  <a:pt x="59820" y="659299"/>
                </a:lnTo>
                <a:lnTo>
                  <a:pt x="38998" y="619118"/>
                </a:lnTo>
                <a:lnTo>
                  <a:pt x="22337" y="576645"/>
                </a:lnTo>
                <a:lnTo>
                  <a:pt x="10105" y="532148"/>
                </a:lnTo>
                <a:lnTo>
                  <a:pt x="2571" y="485893"/>
                </a:lnTo>
                <a:lnTo>
                  <a:pt x="0" y="438150"/>
                </a:lnTo>
                <a:lnTo>
                  <a:pt x="2571" y="390409"/>
                </a:lnTo>
                <a:lnTo>
                  <a:pt x="10109" y="344143"/>
                </a:lnTo>
                <a:lnTo>
                  <a:pt x="22337" y="299661"/>
                </a:lnTo>
                <a:lnTo>
                  <a:pt x="38998" y="257189"/>
                </a:lnTo>
                <a:lnTo>
                  <a:pt x="59820" y="217008"/>
                </a:lnTo>
                <a:lnTo>
                  <a:pt x="84538" y="179385"/>
                </a:lnTo>
                <a:lnTo>
                  <a:pt x="112882" y="144587"/>
                </a:lnTo>
                <a:lnTo>
                  <a:pt x="144587" y="112882"/>
                </a:lnTo>
                <a:lnTo>
                  <a:pt x="179385" y="84538"/>
                </a:lnTo>
                <a:lnTo>
                  <a:pt x="217008" y="59820"/>
                </a:lnTo>
                <a:lnTo>
                  <a:pt x="257189" y="38998"/>
                </a:lnTo>
                <a:lnTo>
                  <a:pt x="299661" y="22337"/>
                </a:lnTo>
                <a:lnTo>
                  <a:pt x="344157" y="10105"/>
                </a:lnTo>
                <a:lnTo>
                  <a:pt x="390409" y="2571"/>
                </a:lnTo>
                <a:lnTo>
                  <a:pt x="438150" y="0"/>
                </a:lnTo>
                <a:lnTo>
                  <a:pt x="485893" y="2571"/>
                </a:lnTo>
                <a:lnTo>
                  <a:pt x="532148" y="10105"/>
                </a:lnTo>
                <a:lnTo>
                  <a:pt x="576645" y="22337"/>
                </a:lnTo>
                <a:lnTo>
                  <a:pt x="619118" y="38998"/>
                </a:lnTo>
                <a:lnTo>
                  <a:pt x="659299" y="59820"/>
                </a:lnTo>
                <a:lnTo>
                  <a:pt x="696922" y="84538"/>
                </a:lnTo>
                <a:lnTo>
                  <a:pt x="731719" y="112882"/>
                </a:lnTo>
                <a:lnTo>
                  <a:pt x="747135" y="128299"/>
                </a:lnTo>
                <a:lnTo>
                  <a:pt x="453458" y="128299"/>
                </a:lnTo>
                <a:lnTo>
                  <a:pt x="394709" y="136706"/>
                </a:lnTo>
                <a:lnTo>
                  <a:pt x="348039" y="158941"/>
                </a:lnTo>
                <a:lnTo>
                  <a:pt x="313998" y="189913"/>
                </a:lnTo>
                <a:lnTo>
                  <a:pt x="293132" y="224528"/>
                </a:lnTo>
                <a:lnTo>
                  <a:pt x="285989" y="262863"/>
                </a:lnTo>
                <a:lnTo>
                  <a:pt x="289617" y="269602"/>
                </a:lnTo>
                <a:lnTo>
                  <a:pt x="504756" y="269602"/>
                </a:lnTo>
                <a:lnTo>
                  <a:pt x="504976" y="271013"/>
                </a:lnTo>
                <a:lnTo>
                  <a:pt x="502196" y="299765"/>
                </a:lnTo>
                <a:lnTo>
                  <a:pt x="495042" y="323977"/>
                </a:lnTo>
                <a:lnTo>
                  <a:pt x="484966" y="344157"/>
                </a:lnTo>
                <a:lnTo>
                  <a:pt x="476616" y="356198"/>
                </a:lnTo>
                <a:lnTo>
                  <a:pt x="446790" y="356198"/>
                </a:lnTo>
                <a:lnTo>
                  <a:pt x="423148" y="357279"/>
                </a:lnTo>
                <a:lnTo>
                  <a:pt x="400819" y="361978"/>
                </a:lnTo>
                <a:lnTo>
                  <a:pt x="384182" y="372266"/>
                </a:lnTo>
                <a:lnTo>
                  <a:pt x="377615" y="390111"/>
                </a:lnTo>
                <a:lnTo>
                  <a:pt x="384071" y="408359"/>
                </a:lnTo>
                <a:lnTo>
                  <a:pt x="400717" y="419533"/>
                </a:lnTo>
                <a:lnTo>
                  <a:pt x="423231" y="425152"/>
                </a:lnTo>
                <a:lnTo>
                  <a:pt x="447289" y="426740"/>
                </a:lnTo>
                <a:lnTo>
                  <a:pt x="480873" y="426740"/>
                </a:lnTo>
                <a:lnTo>
                  <a:pt x="490621" y="443476"/>
                </a:lnTo>
                <a:lnTo>
                  <a:pt x="500533" y="467875"/>
                </a:lnTo>
                <a:lnTo>
                  <a:pt x="507488" y="497414"/>
                </a:lnTo>
                <a:lnTo>
                  <a:pt x="510032" y="532439"/>
                </a:lnTo>
                <a:lnTo>
                  <a:pt x="503786" y="564352"/>
                </a:lnTo>
                <a:lnTo>
                  <a:pt x="499326" y="571680"/>
                </a:lnTo>
                <a:lnTo>
                  <a:pt x="247914" y="571680"/>
                </a:lnTo>
                <a:lnTo>
                  <a:pt x="241946" y="576044"/>
                </a:lnTo>
                <a:lnTo>
                  <a:pt x="250083" y="616393"/>
                </a:lnTo>
                <a:lnTo>
                  <a:pt x="273361" y="648120"/>
                </a:lnTo>
                <a:lnTo>
                  <a:pt x="309589" y="676002"/>
                </a:lnTo>
                <a:lnTo>
                  <a:pt x="356612" y="695867"/>
                </a:lnTo>
                <a:lnTo>
                  <a:pt x="412272" y="703546"/>
                </a:lnTo>
                <a:lnTo>
                  <a:pt x="786371" y="703546"/>
                </a:lnTo>
                <a:lnTo>
                  <a:pt x="763423" y="731719"/>
                </a:lnTo>
                <a:lnTo>
                  <a:pt x="731719" y="763423"/>
                </a:lnTo>
                <a:lnTo>
                  <a:pt x="696922" y="791766"/>
                </a:lnTo>
                <a:lnTo>
                  <a:pt x="659299" y="816483"/>
                </a:lnTo>
                <a:lnTo>
                  <a:pt x="619118" y="837304"/>
                </a:lnTo>
                <a:lnTo>
                  <a:pt x="576645" y="853964"/>
                </a:lnTo>
                <a:lnTo>
                  <a:pt x="532148" y="866194"/>
                </a:lnTo>
                <a:lnTo>
                  <a:pt x="485893" y="873729"/>
                </a:lnTo>
                <a:lnTo>
                  <a:pt x="438150" y="876300"/>
                </a:lnTo>
                <a:close/>
              </a:path>
              <a:path w="876300" h="876300">
                <a:moveTo>
                  <a:pt x="786371" y="703546"/>
                </a:moveTo>
                <a:lnTo>
                  <a:pt x="412272" y="703546"/>
                </a:lnTo>
                <a:lnTo>
                  <a:pt x="456289" y="700410"/>
                </a:lnTo>
                <a:lnTo>
                  <a:pt x="500179" y="690679"/>
                </a:lnTo>
                <a:lnTo>
                  <a:pt x="541531" y="674290"/>
                </a:lnTo>
                <a:lnTo>
                  <a:pt x="577931" y="651183"/>
                </a:lnTo>
                <a:lnTo>
                  <a:pt x="606966" y="621298"/>
                </a:lnTo>
                <a:lnTo>
                  <a:pt x="626225" y="584573"/>
                </a:lnTo>
                <a:lnTo>
                  <a:pt x="633293" y="540948"/>
                </a:lnTo>
                <a:lnTo>
                  <a:pt x="626385" y="491535"/>
                </a:lnTo>
                <a:lnTo>
                  <a:pt x="607686" y="450930"/>
                </a:lnTo>
                <a:lnTo>
                  <a:pt x="580744" y="418515"/>
                </a:lnTo>
                <a:lnTo>
                  <a:pt x="549107" y="393669"/>
                </a:lnTo>
                <a:lnTo>
                  <a:pt x="578925" y="366238"/>
                </a:lnTo>
                <a:lnTo>
                  <a:pt x="601731" y="333979"/>
                </a:lnTo>
                <a:lnTo>
                  <a:pt x="616331" y="298769"/>
                </a:lnTo>
                <a:lnTo>
                  <a:pt x="621533" y="262486"/>
                </a:lnTo>
                <a:lnTo>
                  <a:pt x="614345" y="215200"/>
                </a:lnTo>
                <a:lnTo>
                  <a:pt x="593057" y="177816"/>
                </a:lnTo>
                <a:lnTo>
                  <a:pt x="558555" y="150657"/>
                </a:lnTo>
                <a:lnTo>
                  <a:pt x="511727" y="134044"/>
                </a:lnTo>
                <a:lnTo>
                  <a:pt x="453458" y="128299"/>
                </a:lnTo>
                <a:lnTo>
                  <a:pt x="747135" y="128299"/>
                </a:lnTo>
                <a:lnTo>
                  <a:pt x="791766" y="179385"/>
                </a:lnTo>
                <a:lnTo>
                  <a:pt x="816483" y="217008"/>
                </a:lnTo>
                <a:lnTo>
                  <a:pt x="837304" y="257189"/>
                </a:lnTo>
                <a:lnTo>
                  <a:pt x="853992" y="299765"/>
                </a:lnTo>
                <a:lnTo>
                  <a:pt x="866194" y="344157"/>
                </a:lnTo>
                <a:lnTo>
                  <a:pt x="873729" y="390409"/>
                </a:lnTo>
                <a:lnTo>
                  <a:pt x="876300" y="438150"/>
                </a:lnTo>
                <a:lnTo>
                  <a:pt x="873729" y="485893"/>
                </a:lnTo>
                <a:lnTo>
                  <a:pt x="866194" y="532148"/>
                </a:lnTo>
                <a:lnTo>
                  <a:pt x="853964" y="576645"/>
                </a:lnTo>
                <a:lnTo>
                  <a:pt x="837304" y="619118"/>
                </a:lnTo>
                <a:lnTo>
                  <a:pt x="816483" y="659299"/>
                </a:lnTo>
                <a:lnTo>
                  <a:pt x="791766" y="696922"/>
                </a:lnTo>
                <a:lnTo>
                  <a:pt x="786371" y="703546"/>
                </a:lnTo>
                <a:close/>
              </a:path>
              <a:path w="876300" h="876300">
                <a:moveTo>
                  <a:pt x="504756" y="269602"/>
                </a:moveTo>
                <a:lnTo>
                  <a:pt x="295584" y="269602"/>
                </a:lnTo>
                <a:lnTo>
                  <a:pt x="320020" y="258662"/>
                </a:lnTo>
                <a:lnTo>
                  <a:pt x="342284" y="234489"/>
                </a:lnTo>
                <a:lnTo>
                  <a:pt x="375974" y="210348"/>
                </a:lnTo>
                <a:lnTo>
                  <a:pt x="434688" y="199507"/>
                </a:lnTo>
                <a:lnTo>
                  <a:pt x="464190" y="204365"/>
                </a:lnTo>
                <a:lnTo>
                  <a:pt x="486348" y="218323"/>
                </a:lnTo>
                <a:lnTo>
                  <a:pt x="500249" y="240749"/>
                </a:lnTo>
                <a:lnTo>
                  <a:pt x="504756" y="269602"/>
                </a:lnTo>
                <a:close/>
              </a:path>
              <a:path w="876300" h="876300">
                <a:moveTo>
                  <a:pt x="473456" y="360755"/>
                </a:moveTo>
                <a:lnTo>
                  <a:pt x="465470" y="358775"/>
                </a:lnTo>
                <a:lnTo>
                  <a:pt x="458220" y="357349"/>
                </a:lnTo>
                <a:lnTo>
                  <a:pt x="451921" y="356487"/>
                </a:lnTo>
                <a:lnTo>
                  <a:pt x="446790" y="356198"/>
                </a:lnTo>
                <a:lnTo>
                  <a:pt x="476616" y="356198"/>
                </a:lnTo>
                <a:lnTo>
                  <a:pt x="473456" y="360755"/>
                </a:lnTo>
                <a:close/>
              </a:path>
              <a:path w="876300" h="876300">
                <a:moveTo>
                  <a:pt x="480873" y="426740"/>
                </a:moveTo>
                <a:lnTo>
                  <a:pt x="447289" y="426740"/>
                </a:lnTo>
                <a:lnTo>
                  <a:pt x="455522" y="426612"/>
                </a:lnTo>
                <a:lnTo>
                  <a:pt x="463542" y="426139"/>
                </a:lnTo>
                <a:lnTo>
                  <a:pt x="471415" y="425250"/>
                </a:lnTo>
                <a:lnTo>
                  <a:pt x="479204" y="423875"/>
                </a:lnTo>
                <a:lnTo>
                  <a:pt x="480873" y="426740"/>
                </a:lnTo>
                <a:close/>
              </a:path>
              <a:path w="876300" h="876300">
                <a:moveTo>
                  <a:pt x="396157" y="632276"/>
                </a:moveTo>
                <a:lnTo>
                  <a:pt x="352050" y="622742"/>
                </a:lnTo>
                <a:lnTo>
                  <a:pt x="316526" y="601952"/>
                </a:lnTo>
                <a:lnTo>
                  <a:pt x="286157" y="581175"/>
                </a:lnTo>
                <a:lnTo>
                  <a:pt x="257518" y="571680"/>
                </a:lnTo>
                <a:lnTo>
                  <a:pt x="499326" y="571680"/>
                </a:lnTo>
                <a:lnTo>
                  <a:pt x="483965" y="596922"/>
                </a:lnTo>
                <a:lnTo>
                  <a:pt x="448708" y="622210"/>
                </a:lnTo>
                <a:lnTo>
                  <a:pt x="396157" y="632276"/>
                </a:lnTo>
                <a:close/>
              </a:path>
            </a:pathLst>
          </a:custGeom>
          <a:solidFill>
            <a:srgbClr val="C6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11611" y="4561971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487" y="942956"/>
                </a:moveTo>
                <a:lnTo>
                  <a:pt x="423279" y="940522"/>
                </a:lnTo>
                <a:lnTo>
                  <a:pt x="376464" y="933378"/>
                </a:lnTo>
                <a:lnTo>
                  <a:pt x="331278" y="921761"/>
                </a:lnTo>
                <a:lnTo>
                  <a:pt x="287960" y="905908"/>
                </a:lnTo>
                <a:lnTo>
                  <a:pt x="246745" y="886055"/>
                </a:lnTo>
                <a:lnTo>
                  <a:pt x="207871" y="862440"/>
                </a:lnTo>
                <a:lnTo>
                  <a:pt x="171574" y="835300"/>
                </a:lnTo>
                <a:lnTo>
                  <a:pt x="138092" y="804871"/>
                </a:lnTo>
                <a:lnTo>
                  <a:pt x="107662" y="771390"/>
                </a:lnTo>
                <a:lnTo>
                  <a:pt x="80520" y="735095"/>
                </a:lnTo>
                <a:lnTo>
                  <a:pt x="56904" y="696222"/>
                </a:lnTo>
                <a:lnTo>
                  <a:pt x="37050" y="655007"/>
                </a:lnTo>
                <a:lnTo>
                  <a:pt x="21196" y="611689"/>
                </a:lnTo>
                <a:lnTo>
                  <a:pt x="9578" y="566503"/>
                </a:lnTo>
                <a:lnTo>
                  <a:pt x="2434" y="519687"/>
                </a:lnTo>
                <a:lnTo>
                  <a:pt x="0" y="471478"/>
                </a:lnTo>
                <a:lnTo>
                  <a:pt x="2434" y="423271"/>
                </a:lnTo>
                <a:lnTo>
                  <a:pt x="9578" y="376457"/>
                </a:lnTo>
                <a:lnTo>
                  <a:pt x="21196" y="331273"/>
                </a:lnTo>
                <a:lnTo>
                  <a:pt x="37050" y="287956"/>
                </a:lnTo>
                <a:lnTo>
                  <a:pt x="56904" y="246742"/>
                </a:lnTo>
                <a:lnTo>
                  <a:pt x="80520" y="207868"/>
                </a:lnTo>
                <a:lnTo>
                  <a:pt x="107662" y="171572"/>
                </a:lnTo>
                <a:lnTo>
                  <a:pt x="138092" y="138091"/>
                </a:lnTo>
                <a:lnTo>
                  <a:pt x="171574" y="107661"/>
                </a:lnTo>
                <a:lnTo>
                  <a:pt x="207871" y="80520"/>
                </a:lnTo>
                <a:lnTo>
                  <a:pt x="246745" y="56904"/>
                </a:lnTo>
                <a:lnTo>
                  <a:pt x="287960" y="37050"/>
                </a:lnTo>
                <a:lnTo>
                  <a:pt x="331278" y="21196"/>
                </a:lnTo>
                <a:lnTo>
                  <a:pt x="376464" y="9578"/>
                </a:lnTo>
                <a:lnTo>
                  <a:pt x="423279" y="2434"/>
                </a:lnTo>
                <a:lnTo>
                  <a:pt x="471487" y="0"/>
                </a:lnTo>
                <a:lnTo>
                  <a:pt x="519692" y="2434"/>
                </a:lnTo>
                <a:lnTo>
                  <a:pt x="566505" y="9578"/>
                </a:lnTo>
                <a:lnTo>
                  <a:pt x="611689" y="21196"/>
                </a:lnTo>
                <a:lnTo>
                  <a:pt x="655006" y="37050"/>
                </a:lnTo>
                <a:lnTo>
                  <a:pt x="696221" y="56904"/>
                </a:lnTo>
                <a:lnTo>
                  <a:pt x="735095" y="80520"/>
                </a:lnTo>
                <a:lnTo>
                  <a:pt x="771392" y="107661"/>
                </a:lnTo>
                <a:lnTo>
                  <a:pt x="804875" y="138091"/>
                </a:lnTo>
                <a:lnTo>
                  <a:pt x="825031" y="160268"/>
                </a:lnTo>
                <a:lnTo>
                  <a:pt x="641421" y="160268"/>
                </a:lnTo>
                <a:lnTo>
                  <a:pt x="619899" y="165784"/>
                </a:lnTo>
                <a:lnTo>
                  <a:pt x="600928" y="180202"/>
                </a:lnTo>
                <a:lnTo>
                  <a:pt x="589242" y="194894"/>
                </a:lnTo>
                <a:lnTo>
                  <a:pt x="377982" y="194894"/>
                </a:lnTo>
                <a:lnTo>
                  <a:pt x="363659" y="198740"/>
                </a:lnTo>
                <a:lnTo>
                  <a:pt x="351226" y="208662"/>
                </a:lnTo>
                <a:lnTo>
                  <a:pt x="340593" y="222117"/>
                </a:lnTo>
                <a:lnTo>
                  <a:pt x="310666" y="270399"/>
                </a:lnTo>
                <a:lnTo>
                  <a:pt x="283982" y="311352"/>
                </a:lnTo>
                <a:lnTo>
                  <a:pt x="254914" y="356660"/>
                </a:lnTo>
                <a:lnTo>
                  <a:pt x="226680" y="403677"/>
                </a:lnTo>
                <a:lnTo>
                  <a:pt x="202498" y="449763"/>
                </a:lnTo>
                <a:lnTo>
                  <a:pt x="185587" y="492273"/>
                </a:lnTo>
                <a:lnTo>
                  <a:pt x="179165" y="528565"/>
                </a:lnTo>
                <a:lnTo>
                  <a:pt x="192222" y="554736"/>
                </a:lnTo>
                <a:lnTo>
                  <a:pt x="209697" y="576683"/>
                </a:lnTo>
                <a:lnTo>
                  <a:pt x="232673" y="595486"/>
                </a:lnTo>
                <a:lnTo>
                  <a:pt x="262231" y="612226"/>
                </a:lnTo>
                <a:lnTo>
                  <a:pt x="456737" y="612226"/>
                </a:lnTo>
                <a:lnTo>
                  <a:pt x="452334" y="634080"/>
                </a:lnTo>
                <a:lnTo>
                  <a:pt x="445779" y="673099"/>
                </a:lnTo>
                <a:lnTo>
                  <a:pt x="441569" y="707476"/>
                </a:lnTo>
                <a:lnTo>
                  <a:pt x="440039" y="736057"/>
                </a:lnTo>
                <a:lnTo>
                  <a:pt x="444533" y="779703"/>
                </a:lnTo>
                <a:lnTo>
                  <a:pt x="460210" y="809168"/>
                </a:lnTo>
                <a:lnTo>
                  <a:pt x="489892" y="825875"/>
                </a:lnTo>
                <a:lnTo>
                  <a:pt x="536401" y="831251"/>
                </a:lnTo>
                <a:lnTo>
                  <a:pt x="775848" y="831251"/>
                </a:lnTo>
                <a:lnTo>
                  <a:pt x="771392" y="835300"/>
                </a:lnTo>
                <a:lnTo>
                  <a:pt x="735095" y="862440"/>
                </a:lnTo>
                <a:lnTo>
                  <a:pt x="696221" y="886055"/>
                </a:lnTo>
                <a:lnTo>
                  <a:pt x="655006" y="905908"/>
                </a:lnTo>
                <a:lnTo>
                  <a:pt x="611689" y="921761"/>
                </a:lnTo>
                <a:lnTo>
                  <a:pt x="566505" y="933378"/>
                </a:lnTo>
                <a:lnTo>
                  <a:pt x="519692" y="940522"/>
                </a:lnTo>
                <a:lnTo>
                  <a:pt x="471487" y="942956"/>
                </a:lnTo>
                <a:close/>
              </a:path>
              <a:path w="942975" h="942975">
                <a:moveTo>
                  <a:pt x="925620" y="596742"/>
                </a:moveTo>
                <a:lnTo>
                  <a:pt x="680809" y="596742"/>
                </a:lnTo>
                <a:lnTo>
                  <a:pt x="698280" y="594902"/>
                </a:lnTo>
                <a:lnTo>
                  <a:pt x="711528" y="589062"/>
                </a:lnTo>
                <a:lnTo>
                  <a:pt x="721633" y="578894"/>
                </a:lnTo>
                <a:lnTo>
                  <a:pt x="729674" y="564068"/>
                </a:lnTo>
                <a:lnTo>
                  <a:pt x="734742" y="552455"/>
                </a:lnTo>
                <a:lnTo>
                  <a:pt x="740642" y="540163"/>
                </a:lnTo>
                <a:lnTo>
                  <a:pt x="745532" y="529192"/>
                </a:lnTo>
                <a:lnTo>
                  <a:pt x="747571" y="521540"/>
                </a:lnTo>
                <a:lnTo>
                  <a:pt x="737012" y="508363"/>
                </a:lnTo>
                <a:lnTo>
                  <a:pt x="707400" y="503447"/>
                </a:lnTo>
                <a:lnTo>
                  <a:pt x="604003" y="502454"/>
                </a:lnTo>
                <a:lnTo>
                  <a:pt x="615449" y="433203"/>
                </a:lnTo>
                <a:lnTo>
                  <a:pt x="626672" y="367698"/>
                </a:lnTo>
                <a:lnTo>
                  <a:pt x="636849" y="307906"/>
                </a:lnTo>
                <a:lnTo>
                  <a:pt x="645158" y="255793"/>
                </a:lnTo>
                <a:lnTo>
                  <a:pt x="650775" y="213327"/>
                </a:lnTo>
                <a:lnTo>
                  <a:pt x="652953" y="169179"/>
                </a:lnTo>
                <a:lnTo>
                  <a:pt x="649455" y="160305"/>
                </a:lnTo>
                <a:lnTo>
                  <a:pt x="641421" y="160268"/>
                </a:lnTo>
                <a:lnTo>
                  <a:pt x="825031" y="160268"/>
                </a:lnTo>
                <a:lnTo>
                  <a:pt x="862449" y="207868"/>
                </a:lnTo>
                <a:lnTo>
                  <a:pt x="886066" y="246742"/>
                </a:lnTo>
                <a:lnTo>
                  <a:pt x="905921" y="287956"/>
                </a:lnTo>
                <a:lnTo>
                  <a:pt x="921776" y="331273"/>
                </a:lnTo>
                <a:lnTo>
                  <a:pt x="933395" y="376457"/>
                </a:lnTo>
                <a:lnTo>
                  <a:pt x="940540" y="423271"/>
                </a:lnTo>
                <a:lnTo>
                  <a:pt x="942974" y="471478"/>
                </a:lnTo>
                <a:lnTo>
                  <a:pt x="940540" y="519687"/>
                </a:lnTo>
                <a:lnTo>
                  <a:pt x="933395" y="566503"/>
                </a:lnTo>
                <a:lnTo>
                  <a:pt x="925620" y="596742"/>
                </a:lnTo>
                <a:close/>
              </a:path>
              <a:path w="942975" h="942975">
                <a:moveTo>
                  <a:pt x="306872" y="517457"/>
                </a:moveTo>
                <a:lnTo>
                  <a:pt x="321565" y="458037"/>
                </a:lnTo>
                <a:lnTo>
                  <a:pt x="340248" y="400030"/>
                </a:lnTo>
                <a:lnTo>
                  <a:pt x="359955" y="345718"/>
                </a:lnTo>
                <a:lnTo>
                  <a:pt x="377726" y="297384"/>
                </a:lnTo>
                <a:lnTo>
                  <a:pt x="390597" y="257312"/>
                </a:lnTo>
                <a:lnTo>
                  <a:pt x="395606" y="227785"/>
                </a:lnTo>
                <a:lnTo>
                  <a:pt x="394243" y="215534"/>
                </a:lnTo>
                <a:lnTo>
                  <a:pt x="390475" y="205027"/>
                </a:lnTo>
                <a:lnTo>
                  <a:pt x="384866" y="197676"/>
                </a:lnTo>
                <a:lnTo>
                  <a:pt x="377982" y="194894"/>
                </a:lnTo>
                <a:lnTo>
                  <a:pt x="589242" y="194894"/>
                </a:lnTo>
                <a:lnTo>
                  <a:pt x="559200" y="254840"/>
                </a:lnTo>
                <a:lnTo>
                  <a:pt x="544159" y="295241"/>
                </a:lnTo>
                <a:lnTo>
                  <a:pt x="528358" y="341698"/>
                </a:lnTo>
                <a:lnTo>
                  <a:pt x="512318" y="392585"/>
                </a:lnTo>
                <a:lnTo>
                  <a:pt x="496560" y="446279"/>
                </a:lnTo>
                <a:lnTo>
                  <a:pt x="481605" y="501153"/>
                </a:lnTo>
                <a:lnTo>
                  <a:pt x="430514" y="501385"/>
                </a:lnTo>
                <a:lnTo>
                  <a:pt x="383312" y="503286"/>
                </a:lnTo>
                <a:lnTo>
                  <a:pt x="341573" y="508197"/>
                </a:lnTo>
                <a:lnTo>
                  <a:pt x="306872" y="517457"/>
                </a:lnTo>
                <a:close/>
              </a:path>
              <a:path w="942975" h="942975">
                <a:moveTo>
                  <a:pt x="456737" y="612226"/>
                </a:moveTo>
                <a:lnTo>
                  <a:pt x="272840" y="612226"/>
                </a:lnTo>
                <a:lnTo>
                  <a:pt x="308332" y="609020"/>
                </a:lnTo>
                <a:lnTo>
                  <a:pt x="401950" y="596690"/>
                </a:lnTo>
                <a:lnTo>
                  <a:pt x="460897" y="591575"/>
                </a:lnTo>
                <a:lnTo>
                  <a:pt x="456737" y="612226"/>
                </a:lnTo>
                <a:close/>
              </a:path>
              <a:path w="942975" h="942975">
                <a:moveTo>
                  <a:pt x="775848" y="831251"/>
                </a:moveTo>
                <a:lnTo>
                  <a:pt x="536401" y="831251"/>
                </a:lnTo>
                <a:lnTo>
                  <a:pt x="548687" y="830144"/>
                </a:lnTo>
                <a:lnTo>
                  <a:pt x="560147" y="826208"/>
                </a:lnTo>
                <a:lnTo>
                  <a:pt x="568623" y="818606"/>
                </a:lnTo>
                <a:lnTo>
                  <a:pt x="571961" y="806498"/>
                </a:lnTo>
                <a:lnTo>
                  <a:pt x="573363" y="757672"/>
                </a:lnTo>
                <a:lnTo>
                  <a:pt x="577127" y="705005"/>
                </a:lnTo>
                <a:lnTo>
                  <a:pt x="582905" y="649673"/>
                </a:lnTo>
                <a:lnTo>
                  <a:pt x="590349" y="592848"/>
                </a:lnTo>
                <a:lnTo>
                  <a:pt x="665948" y="596366"/>
                </a:lnTo>
                <a:lnTo>
                  <a:pt x="680809" y="596742"/>
                </a:lnTo>
                <a:lnTo>
                  <a:pt x="925620" y="596742"/>
                </a:lnTo>
                <a:lnTo>
                  <a:pt x="921776" y="611689"/>
                </a:lnTo>
                <a:lnTo>
                  <a:pt x="905921" y="655007"/>
                </a:lnTo>
                <a:lnTo>
                  <a:pt x="886066" y="696222"/>
                </a:lnTo>
                <a:lnTo>
                  <a:pt x="862449" y="735095"/>
                </a:lnTo>
                <a:lnTo>
                  <a:pt x="835306" y="771390"/>
                </a:lnTo>
                <a:lnTo>
                  <a:pt x="804875" y="804871"/>
                </a:lnTo>
                <a:lnTo>
                  <a:pt x="775848" y="831251"/>
                </a:lnTo>
                <a:close/>
              </a:path>
            </a:pathLst>
          </a:custGeom>
          <a:solidFill>
            <a:srgbClr val="C6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9254" y="6415216"/>
            <a:ext cx="876300" cy="876300"/>
          </a:xfrm>
          <a:custGeom>
            <a:avLst/>
            <a:gdLst/>
            <a:ahLst/>
            <a:cxnLst/>
            <a:rect l="l" t="t" r="r" b="b"/>
            <a:pathLst>
              <a:path w="876300" h="876300">
                <a:moveTo>
                  <a:pt x="438150" y="876300"/>
                </a:moveTo>
                <a:lnTo>
                  <a:pt x="390409" y="873729"/>
                </a:lnTo>
                <a:lnTo>
                  <a:pt x="344157" y="866194"/>
                </a:lnTo>
                <a:lnTo>
                  <a:pt x="299661" y="853964"/>
                </a:lnTo>
                <a:lnTo>
                  <a:pt x="257189" y="837304"/>
                </a:lnTo>
                <a:lnTo>
                  <a:pt x="217008" y="816483"/>
                </a:lnTo>
                <a:lnTo>
                  <a:pt x="179385" y="791766"/>
                </a:lnTo>
                <a:lnTo>
                  <a:pt x="144587" y="763423"/>
                </a:lnTo>
                <a:lnTo>
                  <a:pt x="112882" y="731719"/>
                </a:lnTo>
                <a:lnTo>
                  <a:pt x="84538" y="696922"/>
                </a:lnTo>
                <a:lnTo>
                  <a:pt x="59820" y="659299"/>
                </a:lnTo>
                <a:lnTo>
                  <a:pt x="38998" y="619118"/>
                </a:lnTo>
                <a:lnTo>
                  <a:pt x="22337" y="576645"/>
                </a:lnTo>
                <a:lnTo>
                  <a:pt x="10105" y="532148"/>
                </a:lnTo>
                <a:lnTo>
                  <a:pt x="2571" y="485893"/>
                </a:lnTo>
                <a:lnTo>
                  <a:pt x="0" y="438150"/>
                </a:lnTo>
                <a:lnTo>
                  <a:pt x="2571" y="390409"/>
                </a:lnTo>
                <a:lnTo>
                  <a:pt x="10105" y="344157"/>
                </a:lnTo>
                <a:lnTo>
                  <a:pt x="22337" y="299661"/>
                </a:lnTo>
                <a:lnTo>
                  <a:pt x="38998" y="257189"/>
                </a:lnTo>
                <a:lnTo>
                  <a:pt x="59820" y="217008"/>
                </a:lnTo>
                <a:lnTo>
                  <a:pt x="84538" y="179385"/>
                </a:lnTo>
                <a:lnTo>
                  <a:pt x="112882" y="144587"/>
                </a:lnTo>
                <a:lnTo>
                  <a:pt x="144587" y="112882"/>
                </a:lnTo>
                <a:lnTo>
                  <a:pt x="179385" y="84538"/>
                </a:lnTo>
                <a:lnTo>
                  <a:pt x="217008" y="59820"/>
                </a:lnTo>
                <a:lnTo>
                  <a:pt x="257189" y="38998"/>
                </a:lnTo>
                <a:lnTo>
                  <a:pt x="299661" y="22337"/>
                </a:lnTo>
                <a:lnTo>
                  <a:pt x="344157" y="10105"/>
                </a:lnTo>
                <a:lnTo>
                  <a:pt x="390409" y="2571"/>
                </a:lnTo>
                <a:lnTo>
                  <a:pt x="438150" y="0"/>
                </a:lnTo>
                <a:lnTo>
                  <a:pt x="485893" y="2571"/>
                </a:lnTo>
                <a:lnTo>
                  <a:pt x="532148" y="10105"/>
                </a:lnTo>
                <a:lnTo>
                  <a:pt x="576645" y="22337"/>
                </a:lnTo>
                <a:lnTo>
                  <a:pt x="619118" y="38998"/>
                </a:lnTo>
                <a:lnTo>
                  <a:pt x="659299" y="59820"/>
                </a:lnTo>
                <a:lnTo>
                  <a:pt x="696922" y="84538"/>
                </a:lnTo>
                <a:lnTo>
                  <a:pt x="731719" y="112882"/>
                </a:lnTo>
                <a:lnTo>
                  <a:pt x="743034" y="124197"/>
                </a:lnTo>
                <a:lnTo>
                  <a:pt x="488896" y="124197"/>
                </a:lnTo>
                <a:lnTo>
                  <a:pt x="416149" y="129813"/>
                </a:lnTo>
                <a:lnTo>
                  <a:pt x="355553" y="144982"/>
                </a:lnTo>
                <a:lnTo>
                  <a:pt x="309405" y="166477"/>
                </a:lnTo>
                <a:lnTo>
                  <a:pt x="280001" y="191070"/>
                </a:lnTo>
                <a:lnTo>
                  <a:pt x="269637" y="215534"/>
                </a:lnTo>
                <a:lnTo>
                  <a:pt x="269637" y="220301"/>
                </a:lnTo>
                <a:lnTo>
                  <a:pt x="273589" y="223500"/>
                </a:lnTo>
                <a:lnTo>
                  <a:pt x="321064" y="223500"/>
                </a:lnTo>
                <a:lnTo>
                  <a:pt x="303189" y="271151"/>
                </a:lnTo>
                <a:lnTo>
                  <a:pt x="287968" y="324720"/>
                </a:lnTo>
                <a:lnTo>
                  <a:pt x="276466" y="377111"/>
                </a:lnTo>
                <a:lnTo>
                  <a:pt x="268927" y="423410"/>
                </a:lnTo>
                <a:lnTo>
                  <a:pt x="275106" y="435461"/>
                </a:lnTo>
                <a:lnTo>
                  <a:pt x="285402" y="445366"/>
                </a:lnTo>
                <a:lnTo>
                  <a:pt x="297938" y="453049"/>
                </a:lnTo>
                <a:lnTo>
                  <a:pt x="310841" y="458436"/>
                </a:lnTo>
                <a:lnTo>
                  <a:pt x="423895" y="458436"/>
                </a:lnTo>
                <a:lnTo>
                  <a:pt x="453658" y="484174"/>
                </a:lnTo>
                <a:lnTo>
                  <a:pt x="469636" y="522884"/>
                </a:lnTo>
                <a:lnTo>
                  <a:pt x="473920" y="566843"/>
                </a:lnTo>
                <a:lnTo>
                  <a:pt x="466583" y="608774"/>
                </a:lnTo>
                <a:lnTo>
                  <a:pt x="193749" y="608774"/>
                </a:lnTo>
                <a:lnTo>
                  <a:pt x="187387" y="613506"/>
                </a:lnTo>
                <a:lnTo>
                  <a:pt x="187387" y="623031"/>
                </a:lnTo>
                <a:lnTo>
                  <a:pt x="196109" y="656295"/>
                </a:lnTo>
                <a:lnTo>
                  <a:pt x="220979" y="690174"/>
                </a:lnTo>
                <a:lnTo>
                  <a:pt x="259693" y="720096"/>
                </a:lnTo>
                <a:lnTo>
                  <a:pt x="309948" y="741489"/>
                </a:lnTo>
                <a:lnTo>
                  <a:pt x="369439" y="749779"/>
                </a:lnTo>
                <a:lnTo>
                  <a:pt x="745362" y="749779"/>
                </a:lnTo>
                <a:lnTo>
                  <a:pt x="731719" y="763423"/>
                </a:lnTo>
                <a:lnTo>
                  <a:pt x="696922" y="791766"/>
                </a:lnTo>
                <a:lnTo>
                  <a:pt x="659299" y="816483"/>
                </a:lnTo>
                <a:lnTo>
                  <a:pt x="619118" y="837304"/>
                </a:lnTo>
                <a:lnTo>
                  <a:pt x="576645" y="853964"/>
                </a:lnTo>
                <a:lnTo>
                  <a:pt x="532148" y="866194"/>
                </a:lnTo>
                <a:lnTo>
                  <a:pt x="485893" y="873729"/>
                </a:lnTo>
                <a:lnTo>
                  <a:pt x="438150" y="876300"/>
                </a:lnTo>
                <a:close/>
              </a:path>
              <a:path w="876300" h="876300">
                <a:moveTo>
                  <a:pt x="811571" y="209532"/>
                </a:moveTo>
                <a:lnTo>
                  <a:pt x="623496" y="209532"/>
                </a:lnTo>
                <a:lnTo>
                  <a:pt x="633406" y="207868"/>
                </a:lnTo>
                <a:lnTo>
                  <a:pt x="640956" y="202629"/>
                </a:lnTo>
                <a:lnTo>
                  <a:pt x="646744" y="193522"/>
                </a:lnTo>
                <a:lnTo>
                  <a:pt x="651371" y="180254"/>
                </a:lnTo>
                <a:lnTo>
                  <a:pt x="654321" y="169853"/>
                </a:lnTo>
                <a:lnTo>
                  <a:pt x="657749" y="158857"/>
                </a:lnTo>
                <a:lnTo>
                  <a:pt x="660597" y="149048"/>
                </a:lnTo>
                <a:lnTo>
                  <a:pt x="661808" y="142205"/>
                </a:lnTo>
                <a:lnTo>
                  <a:pt x="661808" y="130288"/>
                </a:lnTo>
                <a:lnTo>
                  <a:pt x="657076" y="127089"/>
                </a:lnTo>
                <a:lnTo>
                  <a:pt x="649119" y="127089"/>
                </a:lnTo>
                <a:lnTo>
                  <a:pt x="488896" y="124197"/>
                </a:lnTo>
                <a:lnTo>
                  <a:pt x="743034" y="124197"/>
                </a:lnTo>
                <a:lnTo>
                  <a:pt x="763423" y="144587"/>
                </a:lnTo>
                <a:lnTo>
                  <a:pt x="791766" y="179385"/>
                </a:lnTo>
                <a:lnTo>
                  <a:pt x="811571" y="209532"/>
                </a:lnTo>
                <a:close/>
              </a:path>
              <a:path w="876300" h="876300">
                <a:moveTo>
                  <a:pt x="359545" y="373706"/>
                </a:moveTo>
                <a:lnTo>
                  <a:pt x="372226" y="326695"/>
                </a:lnTo>
                <a:lnTo>
                  <a:pt x="395437" y="245751"/>
                </a:lnTo>
                <a:lnTo>
                  <a:pt x="404500" y="211205"/>
                </a:lnTo>
                <a:lnTo>
                  <a:pt x="430147" y="208371"/>
                </a:lnTo>
                <a:lnTo>
                  <a:pt x="455500" y="205904"/>
                </a:lnTo>
                <a:lnTo>
                  <a:pt x="479953" y="204179"/>
                </a:lnTo>
                <a:lnTo>
                  <a:pt x="502899" y="203573"/>
                </a:lnTo>
                <a:lnTo>
                  <a:pt x="528545" y="204526"/>
                </a:lnTo>
                <a:lnTo>
                  <a:pt x="601843" y="208598"/>
                </a:lnTo>
                <a:lnTo>
                  <a:pt x="623496" y="209532"/>
                </a:lnTo>
                <a:lnTo>
                  <a:pt x="811571" y="209532"/>
                </a:lnTo>
                <a:lnTo>
                  <a:pt x="816483" y="217008"/>
                </a:lnTo>
                <a:lnTo>
                  <a:pt x="837304" y="257189"/>
                </a:lnTo>
                <a:lnTo>
                  <a:pt x="853964" y="299661"/>
                </a:lnTo>
                <a:lnTo>
                  <a:pt x="866194" y="344157"/>
                </a:lnTo>
                <a:lnTo>
                  <a:pt x="870515" y="370683"/>
                </a:lnTo>
                <a:lnTo>
                  <a:pt x="398436" y="370683"/>
                </a:lnTo>
                <a:lnTo>
                  <a:pt x="388019" y="370908"/>
                </a:lnTo>
                <a:lnTo>
                  <a:pt x="378110" y="371587"/>
                </a:lnTo>
                <a:lnTo>
                  <a:pt x="368641" y="372570"/>
                </a:lnTo>
                <a:lnTo>
                  <a:pt x="359545" y="373706"/>
                </a:lnTo>
                <a:close/>
              </a:path>
              <a:path w="876300" h="876300">
                <a:moveTo>
                  <a:pt x="321064" y="223500"/>
                </a:moveTo>
                <a:lnTo>
                  <a:pt x="279951" y="223500"/>
                </a:lnTo>
                <a:lnTo>
                  <a:pt x="288860" y="223377"/>
                </a:lnTo>
                <a:lnTo>
                  <a:pt x="298876" y="222964"/>
                </a:lnTo>
                <a:lnTo>
                  <a:pt x="309912" y="222274"/>
                </a:lnTo>
                <a:lnTo>
                  <a:pt x="321882" y="221318"/>
                </a:lnTo>
                <a:lnTo>
                  <a:pt x="321064" y="223500"/>
                </a:lnTo>
                <a:close/>
              </a:path>
              <a:path w="876300" h="876300">
                <a:moveTo>
                  <a:pt x="745362" y="749779"/>
                </a:moveTo>
                <a:lnTo>
                  <a:pt x="369439" y="749779"/>
                </a:lnTo>
                <a:lnTo>
                  <a:pt x="418286" y="747049"/>
                </a:lnTo>
                <a:lnTo>
                  <a:pt x="463175" y="738503"/>
                </a:lnTo>
                <a:lnTo>
                  <a:pt x="503324" y="724053"/>
                </a:lnTo>
                <a:lnTo>
                  <a:pt x="537952" y="703610"/>
                </a:lnTo>
                <a:lnTo>
                  <a:pt x="566280" y="677086"/>
                </a:lnTo>
                <a:lnTo>
                  <a:pt x="587527" y="644392"/>
                </a:lnTo>
                <a:lnTo>
                  <a:pt x="600912" y="605439"/>
                </a:lnTo>
                <a:lnTo>
                  <a:pt x="605654" y="560139"/>
                </a:lnTo>
                <a:lnTo>
                  <a:pt x="600120" y="505457"/>
                </a:lnTo>
                <a:lnTo>
                  <a:pt x="584083" y="461240"/>
                </a:lnTo>
                <a:lnTo>
                  <a:pt x="559030" y="426734"/>
                </a:lnTo>
                <a:lnTo>
                  <a:pt x="526451" y="401181"/>
                </a:lnTo>
                <a:lnTo>
                  <a:pt x="487833" y="383826"/>
                </a:lnTo>
                <a:lnTo>
                  <a:pt x="444665" y="373912"/>
                </a:lnTo>
                <a:lnTo>
                  <a:pt x="398436" y="370683"/>
                </a:lnTo>
                <a:lnTo>
                  <a:pt x="870515" y="370683"/>
                </a:lnTo>
                <a:lnTo>
                  <a:pt x="873729" y="390409"/>
                </a:lnTo>
                <a:lnTo>
                  <a:pt x="876300" y="438150"/>
                </a:lnTo>
                <a:lnTo>
                  <a:pt x="873729" y="485893"/>
                </a:lnTo>
                <a:lnTo>
                  <a:pt x="866194" y="532148"/>
                </a:lnTo>
                <a:lnTo>
                  <a:pt x="853964" y="576645"/>
                </a:lnTo>
                <a:lnTo>
                  <a:pt x="837304" y="619118"/>
                </a:lnTo>
                <a:lnTo>
                  <a:pt x="816483" y="659299"/>
                </a:lnTo>
                <a:lnTo>
                  <a:pt x="791766" y="696922"/>
                </a:lnTo>
                <a:lnTo>
                  <a:pt x="763423" y="731719"/>
                </a:lnTo>
                <a:lnTo>
                  <a:pt x="745362" y="749779"/>
                </a:lnTo>
                <a:close/>
              </a:path>
              <a:path w="876300" h="876300">
                <a:moveTo>
                  <a:pt x="423895" y="458436"/>
                </a:moveTo>
                <a:lnTo>
                  <a:pt x="310841" y="458436"/>
                </a:lnTo>
                <a:lnTo>
                  <a:pt x="320331" y="457715"/>
                </a:lnTo>
                <a:lnTo>
                  <a:pt x="328489" y="455504"/>
                </a:lnTo>
                <a:lnTo>
                  <a:pt x="335169" y="451805"/>
                </a:lnTo>
                <a:lnTo>
                  <a:pt x="340223" y="446623"/>
                </a:lnTo>
                <a:lnTo>
                  <a:pt x="347946" y="446522"/>
                </a:lnTo>
                <a:lnTo>
                  <a:pt x="362779" y="446015"/>
                </a:lnTo>
                <a:lnTo>
                  <a:pt x="369605" y="445914"/>
                </a:lnTo>
                <a:lnTo>
                  <a:pt x="421732" y="456566"/>
                </a:lnTo>
                <a:lnTo>
                  <a:pt x="423895" y="458436"/>
                </a:lnTo>
                <a:close/>
              </a:path>
              <a:path w="876300" h="876300">
                <a:moveTo>
                  <a:pt x="352202" y="673576"/>
                </a:moveTo>
                <a:lnTo>
                  <a:pt x="305101" y="663369"/>
                </a:lnTo>
                <a:lnTo>
                  <a:pt x="267169" y="641156"/>
                </a:lnTo>
                <a:lnTo>
                  <a:pt x="234723" y="618962"/>
                </a:lnTo>
                <a:lnTo>
                  <a:pt x="204081" y="608809"/>
                </a:lnTo>
                <a:lnTo>
                  <a:pt x="193749" y="608774"/>
                </a:lnTo>
                <a:lnTo>
                  <a:pt x="466583" y="608774"/>
                </a:lnTo>
                <a:lnTo>
                  <a:pt x="466425" y="609679"/>
                </a:lnTo>
                <a:lnTo>
                  <a:pt x="443941" y="643528"/>
                </a:lnTo>
                <a:lnTo>
                  <a:pt x="406017" y="665717"/>
                </a:lnTo>
                <a:lnTo>
                  <a:pt x="352202" y="673576"/>
                </a:lnTo>
                <a:close/>
              </a:path>
            </a:pathLst>
          </a:custGeom>
          <a:solidFill>
            <a:srgbClr val="C6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5689884" y="8326099"/>
            <a:ext cx="923925" cy="924560"/>
            <a:chOff x="5689884" y="8326099"/>
            <a:chExt cx="923925" cy="924560"/>
          </a:xfrm>
        </p:grpSpPr>
        <p:sp>
          <p:nvSpPr>
            <p:cNvPr id="21" name="object 21"/>
            <p:cNvSpPr/>
            <p:nvPr/>
          </p:nvSpPr>
          <p:spPr>
            <a:xfrm>
              <a:off x="5689884" y="8326099"/>
              <a:ext cx="923925" cy="924560"/>
            </a:xfrm>
            <a:custGeom>
              <a:avLst/>
              <a:gdLst/>
              <a:ahLst/>
              <a:cxnLst/>
              <a:rect l="l" t="t" r="r" b="b"/>
              <a:pathLst>
                <a:path w="923925" h="924559">
                  <a:moveTo>
                    <a:pt x="461962" y="924272"/>
                  </a:moveTo>
                  <a:lnTo>
                    <a:pt x="414729" y="921886"/>
                  </a:lnTo>
                  <a:lnTo>
                    <a:pt x="368861" y="914883"/>
                  </a:lnTo>
                  <a:lnTo>
                    <a:pt x="324589" y="903495"/>
                  </a:lnTo>
                  <a:lnTo>
                    <a:pt x="282146" y="887954"/>
                  </a:lnTo>
                  <a:lnTo>
                    <a:pt x="241764" y="868493"/>
                  </a:lnTo>
                  <a:lnTo>
                    <a:pt x="203675" y="845344"/>
                  </a:lnTo>
                  <a:lnTo>
                    <a:pt x="168112" y="818740"/>
                  </a:lnTo>
                  <a:lnTo>
                    <a:pt x="135306" y="788912"/>
                  </a:lnTo>
                  <a:lnTo>
                    <a:pt x="105490" y="756093"/>
                  </a:lnTo>
                  <a:lnTo>
                    <a:pt x="78896" y="720515"/>
                  </a:lnTo>
                  <a:lnTo>
                    <a:pt x="55756" y="682411"/>
                  </a:lnTo>
                  <a:lnTo>
                    <a:pt x="36303" y="642013"/>
                  </a:lnTo>
                  <a:lnTo>
                    <a:pt x="20769" y="599553"/>
                  </a:lnTo>
                  <a:lnTo>
                    <a:pt x="9385" y="555264"/>
                  </a:lnTo>
                  <a:lnTo>
                    <a:pt x="2385" y="509378"/>
                  </a:lnTo>
                  <a:lnTo>
                    <a:pt x="0" y="462127"/>
                  </a:lnTo>
                  <a:lnTo>
                    <a:pt x="2385" y="414876"/>
                  </a:lnTo>
                  <a:lnTo>
                    <a:pt x="9385" y="368990"/>
                  </a:lnTo>
                  <a:lnTo>
                    <a:pt x="20769" y="324702"/>
                  </a:lnTo>
                  <a:lnTo>
                    <a:pt x="36303" y="282243"/>
                  </a:lnTo>
                  <a:lnTo>
                    <a:pt x="55756" y="241846"/>
                  </a:lnTo>
                  <a:lnTo>
                    <a:pt x="78896" y="203744"/>
                  </a:lnTo>
                  <a:lnTo>
                    <a:pt x="105490" y="168168"/>
                  </a:lnTo>
                  <a:lnTo>
                    <a:pt x="135306" y="135351"/>
                  </a:lnTo>
                  <a:lnTo>
                    <a:pt x="168112" y="105525"/>
                  </a:lnTo>
                  <a:lnTo>
                    <a:pt x="203675" y="78922"/>
                  </a:lnTo>
                  <a:lnTo>
                    <a:pt x="241764" y="55774"/>
                  </a:lnTo>
                  <a:lnTo>
                    <a:pt x="282146" y="36315"/>
                  </a:lnTo>
                  <a:lnTo>
                    <a:pt x="324589" y="20775"/>
                  </a:lnTo>
                  <a:lnTo>
                    <a:pt x="368861" y="9388"/>
                  </a:lnTo>
                  <a:lnTo>
                    <a:pt x="414729" y="2385"/>
                  </a:lnTo>
                  <a:lnTo>
                    <a:pt x="461962" y="0"/>
                  </a:lnTo>
                  <a:lnTo>
                    <a:pt x="509198" y="2385"/>
                  </a:lnTo>
                  <a:lnTo>
                    <a:pt x="555068" y="9388"/>
                  </a:lnTo>
                  <a:lnTo>
                    <a:pt x="599342" y="20775"/>
                  </a:lnTo>
                  <a:lnTo>
                    <a:pt x="641786" y="36315"/>
                  </a:lnTo>
                  <a:lnTo>
                    <a:pt x="682168" y="55774"/>
                  </a:lnTo>
                  <a:lnTo>
                    <a:pt x="720257" y="78922"/>
                  </a:lnTo>
                  <a:lnTo>
                    <a:pt x="755820" y="105525"/>
                  </a:lnTo>
                  <a:lnTo>
                    <a:pt x="773068" y="121206"/>
                  </a:lnTo>
                  <a:lnTo>
                    <a:pt x="509923" y="121206"/>
                  </a:lnTo>
                  <a:lnTo>
                    <a:pt x="463688" y="125143"/>
                  </a:lnTo>
                  <a:lnTo>
                    <a:pt x="420814" y="136719"/>
                  </a:lnTo>
                  <a:lnTo>
                    <a:pt x="381420" y="155128"/>
                  </a:lnTo>
                  <a:lnTo>
                    <a:pt x="345620" y="179563"/>
                  </a:lnTo>
                  <a:lnTo>
                    <a:pt x="313530" y="209216"/>
                  </a:lnTo>
                  <a:lnTo>
                    <a:pt x="285268" y="243282"/>
                  </a:lnTo>
                  <a:lnTo>
                    <a:pt x="260949" y="280951"/>
                  </a:lnTo>
                  <a:lnTo>
                    <a:pt x="240690" y="321419"/>
                  </a:lnTo>
                  <a:lnTo>
                    <a:pt x="224606" y="363877"/>
                  </a:lnTo>
                  <a:lnTo>
                    <a:pt x="212814" y="407518"/>
                  </a:lnTo>
                  <a:lnTo>
                    <a:pt x="205430" y="451536"/>
                  </a:lnTo>
                  <a:lnTo>
                    <a:pt x="202570" y="495122"/>
                  </a:lnTo>
                  <a:lnTo>
                    <a:pt x="184191" y="505469"/>
                  </a:lnTo>
                  <a:lnTo>
                    <a:pt x="169893" y="516135"/>
                  </a:lnTo>
                  <a:lnTo>
                    <a:pt x="160609" y="526503"/>
                  </a:lnTo>
                  <a:lnTo>
                    <a:pt x="157270" y="535956"/>
                  </a:lnTo>
                  <a:lnTo>
                    <a:pt x="157270" y="543516"/>
                  </a:lnTo>
                  <a:lnTo>
                    <a:pt x="160596" y="551031"/>
                  </a:lnTo>
                  <a:lnTo>
                    <a:pt x="205696" y="551068"/>
                  </a:lnTo>
                  <a:lnTo>
                    <a:pt x="215581" y="603220"/>
                  </a:lnTo>
                  <a:lnTo>
                    <a:pt x="235861" y="652846"/>
                  </a:lnTo>
                  <a:lnTo>
                    <a:pt x="263625" y="692241"/>
                  </a:lnTo>
                  <a:lnTo>
                    <a:pt x="297523" y="721958"/>
                  </a:lnTo>
                  <a:lnTo>
                    <a:pt x="336208" y="742545"/>
                  </a:lnTo>
                  <a:lnTo>
                    <a:pt x="378332" y="754554"/>
                  </a:lnTo>
                  <a:lnTo>
                    <a:pt x="422547" y="758535"/>
                  </a:lnTo>
                  <a:lnTo>
                    <a:pt x="816221" y="758535"/>
                  </a:lnTo>
                  <a:lnTo>
                    <a:pt x="788625" y="788912"/>
                  </a:lnTo>
                  <a:lnTo>
                    <a:pt x="755820" y="818740"/>
                  </a:lnTo>
                  <a:lnTo>
                    <a:pt x="720257" y="845344"/>
                  </a:lnTo>
                  <a:lnTo>
                    <a:pt x="682168" y="868493"/>
                  </a:lnTo>
                  <a:lnTo>
                    <a:pt x="641786" y="887954"/>
                  </a:lnTo>
                  <a:lnTo>
                    <a:pt x="599342" y="903495"/>
                  </a:lnTo>
                  <a:lnTo>
                    <a:pt x="555068" y="914883"/>
                  </a:lnTo>
                  <a:lnTo>
                    <a:pt x="509198" y="921886"/>
                  </a:lnTo>
                  <a:lnTo>
                    <a:pt x="461962" y="924272"/>
                  </a:lnTo>
                  <a:close/>
                </a:path>
                <a:path w="923925" h="924559">
                  <a:moveTo>
                    <a:pt x="857717" y="224630"/>
                  </a:moveTo>
                  <a:lnTo>
                    <a:pt x="656762" y="224630"/>
                  </a:lnTo>
                  <a:lnTo>
                    <a:pt x="660994" y="220462"/>
                  </a:lnTo>
                  <a:lnTo>
                    <a:pt x="660994" y="207901"/>
                  </a:lnTo>
                  <a:lnTo>
                    <a:pt x="651554" y="178533"/>
                  </a:lnTo>
                  <a:lnTo>
                    <a:pt x="623134" y="150576"/>
                  </a:lnTo>
                  <a:lnTo>
                    <a:pt x="575876" y="129607"/>
                  </a:lnTo>
                  <a:lnTo>
                    <a:pt x="509923" y="121206"/>
                  </a:lnTo>
                  <a:lnTo>
                    <a:pt x="773068" y="121206"/>
                  </a:lnTo>
                  <a:lnTo>
                    <a:pt x="788625" y="135351"/>
                  </a:lnTo>
                  <a:lnTo>
                    <a:pt x="818440" y="168168"/>
                  </a:lnTo>
                  <a:lnTo>
                    <a:pt x="845033" y="203744"/>
                  </a:lnTo>
                  <a:lnTo>
                    <a:pt x="857717" y="224630"/>
                  </a:lnTo>
                  <a:close/>
                </a:path>
                <a:path w="923925" h="924559">
                  <a:moveTo>
                    <a:pt x="335855" y="407688"/>
                  </a:moveTo>
                  <a:lnTo>
                    <a:pt x="347840" y="356094"/>
                  </a:lnTo>
                  <a:lnTo>
                    <a:pt x="366526" y="307709"/>
                  </a:lnTo>
                  <a:lnTo>
                    <a:pt x="391648" y="265297"/>
                  </a:lnTo>
                  <a:lnTo>
                    <a:pt x="422943" y="231626"/>
                  </a:lnTo>
                  <a:lnTo>
                    <a:pt x="460146" y="209462"/>
                  </a:lnTo>
                  <a:lnTo>
                    <a:pt x="502994" y="201570"/>
                  </a:lnTo>
                  <a:lnTo>
                    <a:pt x="555440" y="205244"/>
                  </a:lnTo>
                  <a:lnTo>
                    <a:pt x="596580" y="213134"/>
                  </a:lnTo>
                  <a:lnTo>
                    <a:pt x="627066" y="220997"/>
                  </a:lnTo>
                  <a:lnTo>
                    <a:pt x="647551" y="224593"/>
                  </a:lnTo>
                  <a:lnTo>
                    <a:pt x="857717" y="224630"/>
                  </a:lnTo>
                  <a:lnTo>
                    <a:pt x="887623" y="282243"/>
                  </a:lnTo>
                  <a:lnTo>
                    <a:pt x="903157" y="324702"/>
                  </a:lnTo>
                  <a:lnTo>
                    <a:pt x="914540" y="368990"/>
                  </a:lnTo>
                  <a:lnTo>
                    <a:pt x="915410" y="374692"/>
                  </a:lnTo>
                  <a:lnTo>
                    <a:pt x="488165" y="374692"/>
                  </a:lnTo>
                  <a:lnTo>
                    <a:pt x="448988" y="376732"/>
                  </a:lnTo>
                  <a:lnTo>
                    <a:pt x="410486" y="383028"/>
                  </a:lnTo>
                  <a:lnTo>
                    <a:pt x="372745" y="393404"/>
                  </a:lnTo>
                  <a:lnTo>
                    <a:pt x="335855" y="407688"/>
                  </a:lnTo>
                  <a:close/>
                </a:path>
                <a:path w="923925" h="924559">
                  <a:moveTo>
                    <a:pt x="816221" y="758535"/>
                  </a:moveTo>
                  <a:lnTo>
                    <a:pt x="422547" y="758535"/>
                  </a:lnTo>
                  <a:lnTo>
                    <a:pt x="476230" y="755081"/>
                  </a:lnTo>
                  <a:lnTo>
                    <a:pt x="525674" y="744578"/>
                  </a:lnTo>
                  <a:lnTo>
                    <a:pt x="569985" y="727371"/>
                  </a:lnTo>
                  <a:lnTo>
                    <a:pt x="608271" y="703801"/>
                  </a:lnTo>
                  <a:lnTo>
                    <a:pt x="639639" y="674210"/>
                  </a:lnTo>
                  <a:lnTo>
                    <a:pt x="663194" y="638941"/>
                  </a:lnTo>
                  <a:lnTo>
                    <a:pt x="678045" y="598337"/>
                  </a:lnTo>
                  <a:lnTo>
                    <a:pt x="683297" y="552740"/>
                  </a:lnTo>
                  <a:lnTo>
                    <a:pt x="677939" y="508197"/>
                  </a:lnTo>
                  <a:lnTo>
                    <a:pt x="661637" y="466506"/>
                  </a:lnTo>
                  <a:lnTo>
                    <a:pt x="634448" y="429989"/>
                  </a:lnTo>
                  <a:lnTo>
                    <a:pt x="596434" y="400967"/>
                  </a:lnTo>
                  <a:lnTo>
                    <a:pt x="547653" y="381761"/>
                  </a:lnTo>
                  <a:lnTo>
                    <a:pt x="488165" y="374692"/>
                  </a:lnTo>
                  <a:lnTo>
                    <a:pt x="915410" y="374692"/>
                  </a:lnTo>
                  <a:lnTo>
                    <a:pt x="921540" y="414876"/>
                  </a:lnTo>
                  <a:lnTo>
                    <a:pt x="923925" y="462127"/>
                  </a:lnTo>
                  <a:lnTo>
                    <a:pt x="921540" y="509378"/>
                  </a:lnTo>
                  <a:lnTo>
                    <a:pt x="914540" y="555264"/>
                  </a:lnTo>
                  <a:lnTo>
                    <a:pt x="903157" y="599553"/>
                  </a:lnTo>
                  <a:lnTo>
                    <a:pt x="887623" y="642013"/>
                  </a:lnTo>
                  <a:lnTo>
                    <a:pt x="868171" y="682411"/>
                  </a:lnTo>
                  <a:lnTo>
                    <a:pt x="845033" y="720515"/>
                  </a:lnTo>
                  <a:lnTo>
                    <a:pt x="818440" y="756093"/>
                  </a:lnTo>
                  <a:lnTo>
                    <a:pt x="816221" y="758535"/>
                  </a:lnTo>
                  <a:close/>
                </a:path>
                <a:path w="923925" h="924559">
                  <a:moveTo>
                    <a:pt x="205696" y="551068"/>
                  </a:moveTo>
                  <a:lnTo>
                    <a:pt x="168089" y="551068"/>
                  </a:lnTo>
                  <a:lnTo>
                    <a:pt x="176885" y="550480"/>
                  </a:lnTo>
                  <a:lnTo>
                    <a:pt x="185774" y="548812"/>
                  </a:lnTo>
                  <a:lnTo>
                    <a:pt x="194832" y="546209"/>
                  </a:lnTo>
                  <a:lnTo>
                    <a:pt x="204131" y="542814"/>
                  </a:lnTo>
                  <a:lnTo>
                    <a:pt x="205696" y="551068"/>
                  </a:lnTo>
                  <a:close/>
                </a:path>
              </a:pathLst>
            </a:custGeom>
            <a:solidFill>
              <a:srgbClr val="C6DE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20464" y="8777653"/>
              <a:ext cx="240673" cy="202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62647" y="3768862"/>
            <a:ext cx="3587750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3250" spc="25" dirty="0">
                <a:latin typeface="Arial"/>
                <a:cs typeface="Arial"/>
              </a:rPr>
              <a:t>PROBLEM</a:t>
            </a:r>
            <a:r>
              <a:rPr sz="3250" spc="-305" dirty="0">
                <a:latin typeface="Arial"/>
                <a:cs typeface="Arial"/>
              </a:rPr>
              <a:t> </a:t>
            </a:r>
            <a:r>
              <a:rPr sz="3250" spc="-95" dirty="0">
                <a:latin typeface="Arial"/>
                <a:cs typeface="Arial"/>
              </a:rPr>
              <a:t>ÇÖZME  </a:t>
            </a:r>
            <a:r>
              <a:rPr sz="3250" spc="45" dirty="0">
                <a:latin typeface="Arial"/>
                <a:cs typeface="Arial"/>
              </a:rPr>
              <a:t>BECERİSİNİN  </a:t>
            </a:r>
            <a:r>
              <a:rPr sz="3250" spc="114" dirty="0">
                <a:latin typeface="Arial"/>
                <a:cs typeface="Arial"/>
              </a:rPr>
              <a:t>BASAMAKLARI</a:t>
            </a:r>
            <a:endParaRPr sz="3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7854" y="2006132"/>
            <a:ext cx="9715500" cy="3286125"/>
          </a:xfrm>
          <a:custGeom>
            <a:avLst/>
            <a:gdLst/>
            <a:ahLst/>
            <a:cxnLst/>
            <a:rect l="l" t="t" r="r" b="b"/>
            <a:pathLst>
              <a:path w="9715500" h="3286125">
                <a:moveTo>
                  <a:pt x="9715500" y="3286125"/>
                </a:moveTo>
                <a:lnTo>
                  <a:pt x="0" y="3286125"/>
                </a:lnTo>
                <a:lnTo>
                  <a:pt x="0" y="0"/>
                </a:lnTo>
                <a:lnTo>
                  <a:pt x="9715500" y="0"/>
                </a:lnTo>
                <a:lnTo>
                  <a:pt x="9715500" y="3286125"/>
                </a:lnTo>
                <a:close/>
              </a:path>
            </a:pathLst>
          </a:custGeom>
          <a:solidFill>
            <a:srgbClr val="E39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249" y="6430335"/>
            <a:ext cx="11220450" cy="3181350"/>
          </a:xfrm>
          <a:custGeom>
            <a:avLst/>
            <a:gdLst/>
            <a:ahLst/>
            <a:cxnLst/>
            <a:rect l="l" t="t" r="r" b="b"/>
            <a:pathLst>
              <a:path w="11220450" h="3181350">
                <a:moveTo>
                  <a:pt x="11220450" y="3181350"/>
                </a:moveTo>
                <a:lnTo>
                  <a:pt x="0" y="3181350"/>
                </a:lnTo>
                <a:lnTo>
                  <a:pt x="0" y="0"/>
                </a:lnTo>
                <a:lnTo>
                  <a:pt x="11220450" y="0"/>
                </a:lnTo>
                <a:lnTo>
                  <a:pt x="11220450" y="3181350"/>
                </a:lnTo>
                <a:close/>
              </a:path>
            </a:pathLst>
          </a:custGeom>
          <a:solidFill>
            <a:srgbClr val="F7B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7313" y="2006132"/>
            <a:ext cx="2902034" cy="2902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27975" y="6201582"/>
            <a:ext cx="3634739" cy="3634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3581" y="2409775"/>
            <a:ext cx="161925" cy="161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3581" y="3552776"/>
            <a:ext cx="161925" cy="161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3581" y="4695776"/>
            <a:ext cx="161925" cy="161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47854" y="2006132"/>
            <a:ext cx="9715500" cy="328612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066165" marR="2400300">
              <a:lnSpc>
                <a:spcPct val="125000"/>
              </a:lnSpc>
              <a:spcBef>
                <a:spcPts val="1150"/>
              </a:spcBef>
            </a:pPr>
            <a:r>
              <a:rPr sz="3000" spc="235" dirty="0">
                <a:solidFill>
                  <a:srgbClr val="1B2529"/>
                </a:solidFill>
                <a:latin typeface="Arial"/>
                <a:cs typeface="Arial"/>
              </a:rPr>
              <a:t>Çok </a:t>
            </a:r>
            <a:r>
              <a:rPr sz="3000" spc="260" dirty="0">
                <a:solidFill>
                  <a:srgbClr val="1B2529"/>
                </a:solidFill>
                <a:latin typeface="Arial"/>
                <a:cs typeface="Arial"/>
              </a:rPr>
              <a:t>yönlü </a:t>
            </a:r>
            <a:r>
              <a:rPr sz="3000" spc="245" dirty="0">
                <a:solidFill>
                  <a:srgbClr val="1B2529"/>
                </a:solidFill>
                <a:latin typeface="Arial"/>
                <a:cs typeface="Arial"/>
              </a:rPr>
              <a:t>ve</a:t>
            </a:r>
            <a:r>
              <a:rPr sz="3000" spc="-525" dirty="0">
                <a:solidFill>
                  <a:srgbClr val="1B2529"/>
                </a:solidFill>
                <a:latin typeface="Arial"/>
                <a:cs typeface="Arial"/>
              </a:rPr>
              <a:t> </a:t>
            </a:r>
            <a:r>
              <a:rPr sz="3000" spc="175" dirty="0">
                <a:solidFill>
                  <a:srgbClr val="1B2529"/>
                </a:solidFill>
                <a:latin typeface="Arial"/>
                <a:cs typeface="Arial"/>
              </a:rPr>
              <a:t>bağımsız </a:t>
            </a:r>
            <a:r>
              <a:rPr sz="3000" spc="210" dirty="0">
                <a:solidFill>
                  <a:srgbClr val="1B2529"/>
                </a:solidFill>
                <a:latin typeface="Arial"/>
                <a:cs typeface="Arial"/>
              </a:rPr>
              <a:t>düşünme  </a:t>
            </a:r>
            <a:r>
              <a:rPr sz="3000" spc="275" dirty="0">
                <a:solidFill>
                  <a:srgbClr val="1B2529"/>
                </a:solidFill>
                <a:latin typeface="Arial"/>
                <a:cs typeface="Arial"/>
              </a:rPr>
              <a:t>yeteneklerini</a:t>
            </a:r>
            <a:r>
              <a:rPr sz="3000" spc="30" dirty="0">
                <a:solidFill>
                  <a:srgbClr val="1B2529"/>
                </a:solidFill>
                <a:latin typeface="Arial"/>
                <a:cs typeface="Arial"/>
              </a:rPr>
              <a:t> </a:t>
            </a:r>
            <a:r>
              <a:rPr sz="3000" spc="300" dirty="0">
                <a:solidFill>
                  <a:srgbClr val="1B2529"/>
                </a:solidFill>
                <a:latin typeface="Arial"/>
                <a:cs typeface="Arial"/>
              </a:rPr>
              <a:t>geliştirir.</a:t>
            </a:r>
            <a:endParaRPr sz="3000">
              <a:latin typeface="Arial"/>
              <a:cs typeface="Arial"/>
            </a:endParaRPr>
          </a:p>
          <a:p>
            <a:pPr marL="1066165" marR="1508760">
              <a:lnSpc>
                <a:spcPct val="125000"/>
              </a:lnSpc>
            </a:pPr>
            <a:r>
              <a:rPr sz="3000" spc="250" dirty="0">
                <a:solidFill>
                  <a:srgbClr val="1B2529"/>
                </a:solidFill>
                <a:latin typeface="Arial"/>
                <a:cs typeface="Arial"/>
              </a:rPr>
              <a:t>Problemlere </a:t>
            </a:r>
            <a:r>
              <a:rPr sz="3000" spc="155" dirty="0">
                <a:solidFill>
                  <a:srgbClr val="1B2529"/>
                </a:solidFill>
                <a:latin typeface="Arial"/>
                <a:cs typeface="Arial"/>
              </a:rPr>
              <a:t>hızlı </a:t>
            </a:r>
            <a:r>
              <a:rPr sz="3000" spc="245" dirty="0">
                <a:solidFill>
                  <a:srgbClr val="1B2529"/>
                </a:solidFill>
                <a:latin typeface="Arial"/>
                <a:cs typeface="Arial"/>
              </a:rPr>
              <a:t>ve </a:t>
            </a:r>
            <a:r>
              <a:rPr sz="3000" spc="355" dirty="0">
                <a:solidFill>
                  <a:srgbClr val="1B2529"/>
                </a:solidFill>
                <a:latin typeface="Arial"/>
                <a:cs typeface="Arial"/>
              </a:rPr>
              <a:t>pratik</a:t>
            </a:r>
            <a:r>
              <a:rPr sz="3000" spc="-545" dirty="0">
                <a:solidFill>
                  <a:srgbClr val="1B2529"/>
                </a:solidFill>
                <a:latin typeface="Arial"/>
                <a:cs typeface="Arial"/>
              </a:rPr>
              <a:t> </a:t>
            </a:r>
            <a:r>
              <a:rPr sz="3000" spc="265" dirty="0">
                <a:solidFill>
                  <a:srgbClr val="1B2529"/>
                </a:solidFill>
                <a:latin typeface="Arial"/>
                <a:cs typeface="Arial"/>
              </a:rPr>
              <a:t>çözümler  </a:t>
            </a:r>
            <a:r>
              <a:rPr sz="3000" spc="315" dirty="0">
                <a:solidFill>
                  <a:srgbClr val="1B2529"/>
                </a:solidFill>
                <a:latin typeface="Arial"/>
                <a:cs typeface="Arial"/>
              </a:rPr>
              <a:t>üretme </a:t>
            </a:r>
            <a:r>
              <a:rPr sz="3000" spc="254" dirty="0">
                <a:solidFill>
                  <a:srgbClr val="1B2529"/>
                </a:solidFill>
                <a:latin typeface="Arial"/>
                <a:cs typeface="Arial"/>
              </a:rPr>
              <a:t>becerisi</a:t>
            </a:r>
            <a:r>
              <a:rPr sz="3000" spc="-254" dirty="0">
                <a:solidFill>
                  <a:srgbClr val="1B2529"/>
                </a:solidFill>
                <a:latin typeface="Arial"/>
                <a:cs typeface="Arial"/>
              </a:rPr>
              <a:t> </a:t>
            </a:r>
            <a:r>
              <a:rPr sz="3000" spc="215" dirty="0">
                <a:solidFill>
                  <a:srgbClr val="1B2529"/>
                </a:solidFill>
                <a:latin typeface="Arial"/>
                <a:cs typeface="Arial"/>
              </a:rPr>
              <a:t>kazandırır.</a:t>
            </a:r>
            <a:endParaRPr sz="3000">
              <a:latin typeface="Arial"/>
              <a:cs typeface="Arial"/>
            </a:endParaRPr>
          </a:p>
          <a:p>
            <a:pPr marL="1066165">
              <a:lnSpc>
                <a:spcPct val="100000"/>
              </a:lnSpc>
              <a:spcBef>
                <a:spcPts val="900"/>
              </a:spcBef>
            </a:pPr>
            <a:r>
              <a:rPr sz="3000" spc="290" dirty="0">
                <a:solidFill>
                  <a:srgbClr val="1B2529"/>
                </a:solidFill>
                <a:latin typeface="Arial"/>
                <a:cs typeface="Arial"/>
              </a:rPr>
              <a:t>İletişim </a:t>
            </a:r>
            <a:r>
              <a:rPr sz="3000" spc="270" dirty="0">
                <a:solidFill>
                  <a:srgbClr val="1B2529"/>
                </a:solidFill>
                <a:latin typeface="Arial"/>
                <a:cs typeface="Arial"/>
              </a:rPr>
              <a:t>becerileri</a:t>
            </a:r>
            <a:r>
              <a:rPr sz="3000" spc="-220" dirty="0">
                <a:solidFill>
                  <a:srgbClr val="1B2529"/>
                </a:solidFill>
                <a:latin typeface="Arial"/>
                <a:cs typeface="Arial"/>
              </a:rPr>
              <a:t> </a:t>
            </a:r>
            <a:r>
              <a:rPr sz="3000" spc="235" dirty="0">
                <a:solidFill>
                  <a:srgbClr val="1B2529"/>
                </a:solidFill>
                <a:latin typeface="Arial"/>
                <a:cs typeface="Arial"/>
              </a:rPr>
              <a:t>gelişir.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71219" y="6780702"/>
            <a:ext cx="161925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1219" y="7352202"/>
            <a:ext cx="161925" cy="16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1219" y="7923702"/>
            <a:ext cx="161925" cy="161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1219" y="9066702"/>
            <a:ext cx="161925" cy="161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6249" y="6430335"/>
            <a:ext cx="11220450" cy="318135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875030">
              <a:lnSpc>
                <a:spcPct val="100000"/>
              </a:lnSpc>
              <a:spcBef>
                <a:spcPts val="1630"/>
              </a:spcBef>
            </a:pPr>
            <a:r>
              <a:rPr sz="3000" spc="210" dirty="0">
                <a:solidFill>
                  <a:srgbClr val="5C5B5B"/>
                </a:solidFill>
                <a:latin typeface="Arial"/>
                <a:cs typeface="Arial"/>
              </a:rPr>
              <a:t>Özgüven</a:t>
            </a:r>
            <a:r>
              <a:rPr sz="3000" spc="3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15" dirty="0">
                <a:solidFill>
                  <a:srgbClr val="5C5B5B"/>
                </a:solidFill>
                <a:latin typeface="Arial"/>
                <a:cs typeface="Arial"/>
              </a:rPr>
              <a:t>kazandırır.</a:t>
            </a:r>
            <a:endParaRPr sz="3000">
              <a:latin typeface="Arial"/>
              <a:cs typeface="Arial"/>
            </a:endParaRPr>
          </a:p>
          <a:p>
            <a:pPr marL="875030" marR="447675">
              <a:lnSpc>
                <a:spcPct val="125000"/>
              </a:lnSpc>
            </a:pPr>
            <a:r>
              <a:rPr sz="3000" spc="275" dirty="0">
                <a:solidFill>
                  <a:srgbClr val="5C5B5B"/>
                </a:solidFill>
                <a:latin typeface="Arial"/>
                <a:cs typeface="Arial"/>
              </a:rPr>
              <a:t>Fikir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315" dirty="0">
                <a:solidFill>
                  <a:srgbClr val="5C5B5B"/>
                </a:solidFill>
                <a:latin typeface="Arial"/>
                <a:cs typeface="Arial"/>
              </a:rPr>
              <a:t>üretme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45" dirty="0">
                <a:solidFill>
                  <a:srgbClr val="5C5B5B"/>
                </a:solidFill>
                <a:latin typeface="Arial"/>
                <a:cs typeface="Arial"/>
              </a:rPr>
              <a:t>ve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40" dirty="0">
                <a:solidFill>
                  <a:srgbClr val="5C5B5B"/>
                </a:solidFill>
                <a:latin typeface="Arial"/>
                <a:cs typeface="Arial"/>
              </a:rPr>
              <a:t>öneride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40" dirty="0">
                <a:solidFill>
                  <a:srgbClr val="5C5B5B"/>
                </a:solidFill>
                <a:latin typeface="Arial"/>
                <a:cs typeface="Arial"/>
              </a:rPr>
              <a:t>bulunma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60" dirty="0">
                <a:solidFill>
                  <a:srgbClr val="5C5B5B"/>
                </a:solidFill>
                <a:latin typeface="Arial"/>
                <a:cs typeface="Arial"/>
              </a:rPr>
              <a:t>özellikleri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35" dirty="0">
                <a:solidFill>
                  <a:srgbClr val="5C5B5B"/>
                </a:solidFill>
                <a:latin typeface="Arial"/>
                <a:cs typeface="Arial"/>
              </a:rPr>
              <a:t>gelişir.  </a:t>
            </a:r>
            <a:r>
              <a:rPr sz="3000" spc="250" dirty="0">
                <a:solidFill>
                  <a:srgbClr val="5C5B5B"/>
                </a:solidFill>
                <a:latin typeface="Arial"/>
                <a:cs typeface="Arial"/>
              </a:rPr>
              <a:t>Birden </a:t>
            </a:r>
            <a:r>
              <a:rPr sz="3000" spc="305" dirty="0">
                <a:solidFill>
                  <a:srgbClr val="5C5B5B"/>
                </a:solidFill>
                <a:latin typeface="Arial"/>
                <a:cs typeface="Arial"/>
              </a:rPr>
              <a:t>fazla </a:t>
            </a:r>
            <a:r>
              <a:rPr sz="3000" spc="295" dirty="0">
                <a:solidFill>
                  <a:srgbClr val="5C5B5B"/>
                </a:solidFill>
                <a:latin typeface="Arial"/>
                <a:cs typeface="Arial"/>
              </a:rPr>
              <a:t>kaynaktan </a:t>
            </a:r>
            <a:r>
              <a:rPr sz="3000" spc="305" dirty="0">
                <a:solidFill>
                  <a:srgbClr val="5C5B5B"/>
                </a:solidFill>
                <a:latin typeface="Arial"/>
                <a:cs typeface="Arial"/>
              </a:rPr>
              <a:t>araştırma </a:t>
            </a:r>
            <a:r>
              <a:rPr sz="3000" spc="270" dirty="0">
                <a:solidFill>
                  <a:srgbClr val="5C5B5B"/>
                </a:solidFill>
                <a:latin typeface="Arial"/>
                <a:cs typeface="Arial"/>
              </a:rPr>
              <a:t>becerileri  </a:t>
            </a:r>
            <a:r>
              <a:rPr sz="3000" spc="235" dirty="0">
                <a:solidFill>
                  <a:srgbClr val="5C5B5B"/>
                </a:solidFill>
                <a:latin typeface="Arial"/>
                <a:cs typeface="Arial"/>
              </a:rPr>
              <a:t>gelişir.</a:t>
            </a:r>
            <a:endParaRPr sz="3000">
              <a:latin typeface="Arial"/>
              <a:cs typeface="Arial"/>
            </a:endParaRPr>
          </a:p>
          <a:p>
            <a:pPr marL="875030">
              <a:lnSpc>
                <a:spcPct val="100000"/>
              </a:lnSpc>
              <a:spcBef>
                <a:spcPts val="900"/>
              </a:spcBef>
            </a:pPr>
            <a:r>
              <a:rPr sz="3000" spc="229" dirty="0">
                <a:solidFill>
                  <a:srgbClr val="5C5B5B"/>
                </a:solidFill>
                <a:latin typeface="Arial"/>
                <a:cs typeface="Arial"/>
              </a:rPr>
              <a:t>Farklı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35" dirty="0">
                <a:solidFill>
                  <a:srgbClr val="5C5B5B"/>
                </a:solidFill>
                <a:latin typeface="Arial"/>
                <a:cs typeface="Arial"/>
              </a:rPr>
              <a:t>düşüncelere</a:t>
            </a:r>
            <a:r>
              <a:rPr sz="30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35" dirty="0">
                <a:solidFill>
                  <a:srgbClr val="5C5B5B"/>
                </a:solidFill>
                <a:latin typeface="Arial"/>
                <a:cs typeface="Arial"/>
              </a:rPr>
              <a:t>karşı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10" dirty="0">
                <a:solidFill>
                  <a:srgbClr val="5C5B5B"/>
                </a:solidFill>
                <a:latin typeface="Arial"/>
                <a:cs typeface="Arial"/>
              </a:rPr>
              <a:t>anlayışlı</a:t>
            </a:r>
            <a:r>
              <a:rPr sz="30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29" dirty="0">
                <a:solidFill>
                  <a:srgbClr val="5C5B5B"/>
                </a:solidFill>
                <a:latin typeface="Arial"/>
                <a:cs typeface="Arial"/>
              </a:rPr>
              <a:t>olmayı</a:t>
            </a:r>
            <a:r>
              <a:rPr sz="30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000" spc="265" dirty="0">
                <a:solidFill>
                  <a:srgbClr val="5C5B5B"/>
                </a:solidFill>
                <a:latin typeface="Arial"/>
                <a:cs typeface="Arial"/>
              </a:rPr>
              <a:t>öğrenirler.</a:t>
            </a:r>
            <a:endParaRPr sz="3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140" rIns="0" bIns="0" rtlCol="0">
            <a:spAutoFit/>
          </a:bodyPr>
          <a:lstStyle/>
          <a:p>
            <a:pPr marL="3397885" marR="5080" indent="-2117725">
              <a:lnSpc>
                <a:spcPct val="116599"/>
              </a:lnSpc>
              <a:spcBef>
                <a:spcPts val="95"/>
              </a:spcBef>
            </a:pPr>
            <a:r>
              <a:rPr sz="3700" spc="-15" dirty="0">
                <a:solidFill>
                  <a:srgbClr val="FBFBFB"/>
                </a:solidFill>
              </a:rPr>
              <a:t>ÇOCUKLARA</a:t>
            </a:r>
            <a:r>
              <a:rPr sz="3700" spc="-335" dirty="0">
                <a:solidFill>
                  <a:srgbClr val="FBFBFB"/>
                </a:solidFill>
              </a:rPr>
              <a:t> </a:t>
            </a:r>
            <a:r>
              <a:rPr sz="3700" spc="-10" dirty="0">
                <a:solidFill>
                  <a:srgbClr val="FBFBFB"/>
                </a:solidFill>
              </a:rPr>
              <a:t>PROBLEM</a:t>
            </a:r>
            <a:r>
              <a:rPr sz="3700" spc="-330" dirty="0">
                <a:solidFill>
                  <a:srgbClr val="FBFBFB"/>
                </a:solidFill>
              </a:rPr>
              <a:t> </a:t>
            </a:r>
            <a:r>
              <a:rPr sz="3700" spc="-145" dirty="0">
                <a:solidFill>
                  <a:srgbClr val="FBFBFB"/>
                </a:solidFill>
              </a:rPr>
              <a:t>ÇÖZME</a:t>
            </a:r>
            <a:r>
              <a:rPr sz="3700" spc="-330" dirty="0">
                <a:solidFill>
                  <a:srgbClr val="FBFBFB"/>
                </a:solidFill>
              </a:rPr>
              <a:t> </a:t>
            </a:r>
            <a:r>
              <a:rPr sz="3700" spc="-20" dirty="0">
                <a:solidFill>
                  <a:srgbClr val="FBFBFB"/>
                </a:solidFill>
              </a:rPr>
              <a:t>BECERİLERİNİ  </a:t>
            </a:r>
            <a:r>
              <a:rPr sz="3700" spc="-75" dirty="0">
                <a:solidFill>
                  <a:srgbClr val="FBFBFB"/>
                </a:solidFill>
              </a:rPr>
              <a:t>ÖĞRETMEK</a:t>
            </a:r>
            <a:r>
              <a:rPr sz="3700" spc="-345" dirty="0">
                <a:solidFill>
                  <a:srgbClr val="FBFBFB"/>
                </a:solidFill>
              </a:rPr>
              <a:t> </a:t>
            </a:r>
            <a:r>
              <a:rPr sz="3700" spc="-25" dirty="0">
                <a:solidFill>
                  <a:srgbClr val="FBFBFB"/>
                </a:solidFill>
              </a:rPr>
              <a:t>NE</a:t>
            </a:r>
            <a:r>
              <a:rPr sz="3700" spc="-340" dirty="0">
                <a:solidFill>
                  <a:srgbClr val="FBFBFB"/>
                </a:solidFill>
              </a:rPr>
              <a:t> </a:t>
            </a:r>
            <a:r>
              <a:rPr sz="3700" spc="-85" dirty="0">
                <a:solidFill>
                  <a:srgbClr val="FBFBFB"/>
                </a:solidFill>
              </a:rPr>
              <a:t>İŞE</a:t>
            </a:r>
            <a:r>
              <a:rPr sz="3700" spc="-345" dirty="0">
                <a:solidFill>
                  <a:srgbClr val="FBFBFB"/>
                </a:solidFill>
              </a:rPr>
              <a:t> </a:t>
            </a:r>
            <a:r>
              <a:rPr sz="3700" spc="-35" dirty="0">
                <a:solidFill>
                  <a:srgbClr val="FBFBFB"/>
                </a:solidFill>
              </a:rPr>
              <a:t>YARAR</a:t>
            </a:r>
            <a:r>
              <a:rPr sz="3700" spc="-340" dirty="0">
                <a:solidFill>
                  <a:srgbClr val="FBFBFB"/>
                </a:solidFill>
              </a:rPr>
              <a:t> </a:t>
            </a:r>
            <a:r>
              <a:rPr sz="3700" spc="-190" dirty="0">
                <a:solidFill>
                  <a:srgbClr val="FBFBFB"/>
                </a:solidFill>
              </a:rPr>
              <a:t>?</a:t>
            </a:r>
            <a:endParaRPr sz="3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7848" y="1590140"/>
            <a:ext cx="16488410" cy="8136890"/>
            <a:chOff x="1047848" y="1590140"/>
            <a:chExt cx="16488410" cy="8136890"/>
          </a:xfrm>
        </p:grpSpPr>
        <p:sp>
          <p:nvSpPr>
            <p:cNvPr id="3" name="object 3"/>
            <p:cNvSpPr/>
            <p:nvPr/>
          </p:nvSpPr>
          <p:spPr>
            <a:xfrm>
              <a:off x="4134520" y="3842887"/>
              <a:ext cx="9572625" cy="5419725"/>
            </a:xfrm>
            <a:custGeom>
              <a:avLst/>
              <a:gdLst/>
              <a:ahLst/>
              <a:cxnLst/>
              <a:rect l="l" t="t" r="r" b="b"/>
              <a:pathLst>
                <a:path w="9572625" h="5419725">
                  <a:moveTo>
                    <a:pt x="9572625" y="5419725"/>
                  </a:moveTo>
                  <a:lnTo>
                    <a:pt x="0" y="5419725"/>
                  </a:lnTo>
                  <a:lnTo>
                    <a:pt x="0" y="0"/>
                  </a:lnTo>
                  <a:lnTo>
                    <a:pt x="9572625" y="0"/>
                  </a:lnTo>
                  <a:lnTo>
                    <a:pt x="9572625" y="5419725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79499" y="1590140"/>
              <a:ext cx="4456703" cy="5140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848" y="5464657"/>
              <a:ext cx="3089221" cy="4262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9272" rIns="0" bIns="0" rtlCol="0">
            <a:spAutoFit/>
          </a:bodyPr>
          <a:lstStyle/>
          <a:p>
            <a:pPr marL="3855720" marR="5080" indent="-2712085">
              <a:lnSpc>
                <a:spcPct val="107300"/>
              </a:lnSpc>
              <a:spcBef>
                <a:spcPts val="100"/>
              </a:spcBef>
            </a:pPr>
            <a:r>
              <a:rPr sz="4950" spc="204" dirty="0">
                <a:solidFill>
                  <a:srgbClr val="FBFBFB"/>
                </a:solidFill>
              </a:rPr>
              <a:t>PROBLEM </a:t>
            </a:r>
            <a:r>
              <a:rPr sz="4950" spc="10" dirty="0">
                <a:solidFill>
                  <a:srgbClr val="FBFBFB"/>
                </a:solidFill>
              </a:rPr>
              <a:t>ÇÖZME</a:t>
            </a:r>
            <a:r>
              <a:rPr sz="4950" spc="-155" dirty="0">
                <a:solidFill>
                  <a:srgbClr val="FBFBFB"/>
                </a:solidFill>
              </a:rPr>
              <a:t> </a:t>
            </a:r>
            <a:r>
              <a:rPr sz="4950" spc="170" dirty="0">
                <a:solidFill>
                  <a:srgbClr val="FBFBFB"/>
                </a:solidFill>
              </a:rPr>
              <a:t>BECERİSİNDE  </a:t>
            </a:r>
            <a:r>
              <a:rPr sz="4950" spc="370" dirty="0">
                <a:solidFill>
                  <a:srgbClr val="FBFBFB"/>
                </a:solidFill>
              </a:rPr>
              <a:t>AİLENİN</a:t>
            </a:r>
            <a:r>
              <a:rPr sz="4950" spc="40" dirty="0">
                <a:solidFill>
                  <a:srgbClr val="FBFBFB"/>
                </a:solidFill>
              </a:rPr>
              <a:t> </a:t>
            </a:r>
            <a:r>
              <a:rPr sz="4950" spc="250" dirty="0">
                <a:solidFill>
                  <a:srgbClr val="FBFBFB"/>
                </a:solidFill>
              </a:rPr>
              <a:t>ROLÜ</a:t>
            </a:r>
            <a:endParaRPr sz="4950"/>
          </a:p>
        </p:txBody>
      </p:sp>
      <p:sp>
        <p:nvSpPr>
          <p:cNvPr id="7" name="object 7"/>
          <p:cNvSpPr txBox="1"/>
          <p:nvPr/>
        </p:nvSpPr>
        <p:spPr>
          <a:xfrm>
            <a:off x="4134520" y="3842887"/>
            <a:ext cx="9572625" cy="54197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60375" marR="736600" indent="-635" algn="ctr">
              <a:lnSpc>
                <a:spcPct val="115399"/>
              </a:lnSpc>
              <a:spcBef>
                <a:spcPts val="365"/>
              </a:spcBef>
            </a:pPr>
            <a:r>
              <a:rPr sz="3900" spc="270" dirty="0">
                <a:solidFill>
                  <a:srgbClr val="5C5B5B"/>
                </a:solidFill>
                <a:latin typeface="Arial"/>
                <a:cs typeface="Arial"/>
              </a:rPr>
              <a:t>Aileler, </a:t>
            </a:r>
            <a:r>
              <a:rPr sz="3900" spc="229" dirty="0">
                <a:solidFill>
                  <a:srgbClr val="5C5B5B"/>
                </a:solidFill>
                <a:latin typeface="Arial"/>
                <a:cs typeface="Arial"/>
              </a:rPr>
              <a:t>genel </a:t>
            </a:r>
            <a:r>
              <a:rPr sz="3900" spc="335" dirty="0">
                <a:solidFill>
                  <a:srgbClr val="5C5B5B"/>
                </a:solidFill>
                <a:latin typeface="Arial"/>
                <a:cs typeface="Arial"/>
              </a:rPr>
              <a:t>olarak</a:t>
            </a:r>
            <a:r>
              <a:rPr sz="3900" spc="-6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275" dirty="0">
                <a:solidFill>
                  <a:srgbClr val="5C5B5B"/>
                </a:solidFill>
                <a:latin typeface="Arial"/>
                <a:cs typeface="Arial"/>
              </a:rPr>
              <a:t>çocuklarının  </a:t>
            </a:r>
            <a:r>
              <a:rPr sz="3900" spc="310" dirty="0">
                <a:solidFill>
                  <a:srgbClr val="5C5B5B"/>
                </a:solidFill>
                <a:latin typeface="Arial"/>
                <a:cs typeface="Arial"/>
              </a:rPr>
              <a:t>küçük </a:t>
            </a:r>
            <a:r>
              <a:rPr sz="3900" spc="315" dirty="0">
                <a:solidFill>
                  <a:srgbClr val="5C5B5B"/>
                </a:solidFill>
                <a:latin typeface="Arial"/>
                <a:cs typeface="Arial"/>
              </a:rPr>
              <a:t>yaşlardan </a:t>
            </a:r>
            <a:r>
              <a:rPr sz="3900" spc="370" dirty="0">
                <a:solidFill>
                  <a:srgbClr val="5C5B5B"/>
                </a:solidFill>
                <a:latin typeface="Arial"/>
                <a:cs typeface="Arial"/>
              </a:rPr>
              <a:t>itibaren  </a:t>
            </a:r>
            <a:r>
              <a:rPr sz="3900" spc="305" dirty="0">
                <a:solidFill>
                  <a:srgbClr val="5C5B5B"/>
                </a:solidFill>
                <a:latin typeface="Arial"/>
                <a:cs typeface="Arial"/>
              </a:rPr>
              <a:t>problemlerle </a:t>
            </a:r>
            <a:r>
              <a:rPr sz="3900" spc="260" dirty="0">
                <a:solidFill>
                  <a:srgbClr val="5C5B5B"/>
                </a:solidFill>
                <a:latin typeface="Arial"/>
                <a:cs typeface="Arial"/>
              </a:rPr>
              <a:t>karşılaşmalarını  </a:t>
            </a:r>
            <a:r>
              <a:rPr sz="3900" spc="240" dirty="0">
                <a:solidFill>
                  <a:srgbClr val="5C5B5B"/>
                </a:solidFill>
                <a:latin typeface="Arial"/>
                <a:cs typeface="Arial"/>
              </a:rPr>
              <a:t>engellemek </a:t>
            </a:r>
            <a:r>
              <a:rPr sz="3900" spc="315" dirty="0">
                <a:solidFill>
                  <a:srgbClr val="5C5B5B"/>
                </a:solidFill>
                <a:latin typeface="Arial"/>
                <a:cs typeface="Arial"/>
              </a:rPr>
              <a:t>için </a:t>
            </a:r>
            <a:r>
              <a:rPr sz="3900" spc="250" dirty="0">
                <a:solidFill>
                  <a:srgbClr val="5C5B5B"/>
                </a:solidFill>
                <a:latin typeface="Arial"/>
                <a:cs typeface="Arial"/>
              </a:rPr>
              <a:t>yaşanılan  </a:t>
            </a:r>
            <a:r>
              <a:rPr sz="3900" spc="300" dirty="0">
                <a:solidFill>
                  <a:srgbClr val="5C5B5B"/>
                </a:solidFill>
                <a:latin typeface="Arial"/>
                <a:cs typeface="Arial"/>
              </a:rPr>
              <a:t>problemlere </a:t>
            </a:r>
            <a:r>
              <a:rPr sz="3900" spc="260" dirty="0">
                <a:solidFill>
                  <a:srgbClr val="5C5B5B"/>
                </a:solidFill>
                <a:latin typeface="Arial"/>
                <a:cs typeface="Arial"/>
              </a:rPr>
              <a:t>müdahale </a:t>
            </a:r>
            <a:r>
              <a:rPr sz="3900" spc="335" dirty="0">
                <a:solidFill>
                  <a:srgbClr val="5C5B5B"/>
                </a:solidFill>
                <a:latin typeface="Arial"/>
                <a:cs typeface="Arial"/>
              </a:rPr>
              <a:t>etmeye</a:t>
            </a:r>
            <a:r>
              <a:rPr sz="3900" spc="-66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300" dirty="0">
                <a:solidFill>
                  <a:srgbClr val="5C5B5B"/>
                </a:solidFill>
                <a:latin typeface="Arial"/>
                <a:cs typeface="Arial"/>
              </a:rPr>
              <a:t>ve  </a:t>
            </a:r>
            <a:r>
              <a:rPr sz="3900" spc="335" dirty="0">
                <a:solidFill>
                  <a:srgbClr val="5C5B5B"/>
                </a:solidFill>
                <a:latin typeface="Arial"/>
                <a:cs typeface="Arial"/>
              </a:rPr>
              <a:t>onlar </a:t>
            </a:r>
            <a:r>
              <a:rPr sz="3900" spc="210" dirty="0">
                <a:solidFill>
                  <a:srgbClr val="5C5B5B"/>
                </a:solidFill>
                <a:latin typeface="Arial"/>
                <a:cs typeface="Arial"/>
              </a:rPr>
              <a:t>adına </a:t>
            </a:r>
            <a:r>
              <a:rPr sz="3900" spc="305" dirty="0">
                <a:solidFill>
                  <a:srgbClr val="5C5B5B"/>
                </a:solidFill>
                <a:latin typeface="Arial"/>
                <a:cs typeface="Arial"/>
              </a:rPr>
              <a:t>problemi </a:t>
            </a:r>
            <a:r>
              <a:rPr sz="3900" spc="270" dirty="0">
                <a:solidFill>
                  <a:srgbClr val="5C5B5B"/>
                </a:solidFill>
                <a:latin typeface="Arial"/>
                <a:cs typeface="Arial"/>
              </a:rPr>
              <a:t>çözmeye  çalışırlar.</a:t>
            </a:r>
            <a:endParaRPr sz="3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634" y="359084"/>
            <a:ext cx="9330690" cy="9167495"/>
            <a:chOff x="100634" y="359084"/>
            <a:chExt cx="9330690" cy="9167495"/>
          </a:xfrm>
        </p:grpSpPr>
        <p:sp>
          <p:nvSpPr>
            <p:cNvPr id="3" name="object 3"/>
            <p:cNvSpPr/>
            <p:nvPr/>
          </p:nvSpPr>
          <p:spPr>
            <a:xfrm>
              <a:off x="100634" y="359084"/>
              <a:ext cx="9330690" cy="9167495"/>
            </a:xfrm>
            <a:custGeom>
              <a:avLst/>
              <a:gdLst/>
              <a:ahLst/>
              <a:cxnLst/>
              <a:rect l="l" t="t" r="r" b="b"/>
              <a:pathLst>
                <a:path w="9330690" h="9167495">
                  <a:moveTo>
                    <a:pt x="9330272" y="8353804"/>
                  </a:moveTo>
                  <a:lnTo>
                    <a:pt x="980476" y="9167035"/>
                  </a:lnTo>
                  <a:lnTo>
                    <a:pt x="833696" y="7882205"/>
                  </a:lnTo>
                  <a:lnTo>
                    <a:pt x="507358" y="5051815"/>
                  </a:lnTo>
                  <a:lnTo>
                    <a:pt x="172459" y="2212013"/>
                  </a:lnTo>
                  <a:lnTo>
                    <a:pt x="0" y="898950"/>
                  </a:lnTo>
                  <a:lnTo>
                    <a:pt x="8352334" y="0"/>
                  </a:lnTo>
                  <a:lnTo>
                    <a:pt x="9330272" y="8353804"/>
                  </a:lnTo>
                  <a:close/>
                </a:path>
              </a:pathLst>
            </a:custGeom>
            <a:solidFill>
              <a:srgbClr val="F5B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64455" y="764160"/>
              <a:ext cx="1049020" cy="2507615"/>
            </a:xfrm>
            <a:custGeom>
              <a:avLst/>
              <a:gdLst/>
              <a:ahLst/>
              <a:cxnLst/>
              <a:rect l="l" t="t" r="r" b="b"/>
              <a:pathLst>
                <a:path w="1049020" h="2507615">
                  <a:moveTo>
                    <a:pt x="826923" y="2502960"/>
                  </a:moveTo>
                  <a:lnTo>
                    <a:pt x="810737" y="2504963"/>
                  </a:lnTo>
                  <a:lnTo>
                    <a:pt x="767425" y="2507196"/>
                  </a:lnTo>
                  <a:lnTo>
                    <a:pt x="725978" y="2503210"/>
                  </a:lnTo>
                  <a:lnTo>
                    <a:pt x="686400" y="2493403"/>
                  </a:lnTo>
                  <a:lnTo>
                    <a:pt x="648698" y="2478173"/>
                  </a:lnTo>
                  <a:lnTo>
                    <a:pt x="612876" y="2457918"/>
                  </a:lnTo>
                  <a:lnTo>
                    <a:pt x="578940" y="2433036"/>
                  </a:lnTo>
                  <a:lnTo>
                    <a:pt x="546895" y="2403926"/>
                  </a:lnTo>
                  <a:lnTo>
                    <a:pt x="516747" y="2370986"/>
                  </a:lnTo>
                  <a:lnTo>
                    <a:pt x="488500" y="2334613"/>
                  </a:lnTo>
                  <a:lnTo>
                    <a:pt x="462160" y="2295206"/>
                  </a:lnTo>
                  <a:lnTo>
                    <a:pt x="437733" y="2253163"/>
                  </a:lnTo>
                  <a:lnTo>
                    <a:pt x="415223" y="2208882"/>
                  </a:lnTo>
                  <a:lnTo>
                    <a:pt x="394636" y="2162761"/>
                  </a:lnTo>
                  <a:lnTo>
                    <a:pt x="375978" y="2115199"/>
                  </a:lnTo>
                  <a:lnTo>
                    <a:pt x="359253" y="2066593"/>
                  </a:lnTo>
                  <a:lnTo>
                    <a:pt x="344467" y="2017341"/>
                  </a:lnTo>
                  <a:lnTo>
                    <a:pt x="331625" y="1967842"/>
                  </a:lnTo>
                  <a:lnTo>
                    <a:pt x="320732" y="1918494"/>
                  </a:lnTo>
                  <a:lnTo>
                    <a:pt x="310197" y="1861729"/>
                  </a:lnTo>
                  <a:lnTo>
                    <a:pt x="301907" y="1804758"/>
                  </a:lnTo>
                  <a:lnTo>
                    <a:pt x="295934" y="1747986"/>
                  </a:lnTo>
                  <a:lnTo>
                    <a:pt x="292348" y="1691817"/>
                  </a:lnTo>
                  <a:lnTo>
                    <a:pt x="291219" y="1636656"/>
                  </a:lnTo>
                  <a:lnTo>
                    <a:pt x="292617" y="1582907"/>
                  </a:lnTo>
                  <a:lnTo>
                    <a:pt x="296612" y="1530974"/>
                  </a:lnTo>
                  <a:lnTo>
                    <a:pt x="303274" y="1481263"/>
                  </a:lnTo>
                  <a:lnTo>
                    <a:pt x="312674" y="1434178"/>
                  </a:lnTo>
                  <a:lnTo>
                    <a:pt x="324881" y="1390123"/>
                  </a:lnTo>
                  <a:lnTo>
                    <a:pt x="339966" y="1349503"/>
                  </a:lnTo>
                  <a:lnTo>
                    <a:pt x="357998" y="1312723"/>
                  </a:lnTo>
                  <a:lnTo>
                    <a:pt x="379049" y="1280186"/>
                  </a:lnTo>
                  <a:lnTo>
                    <a:pt x="430484" y="1229462"/>
                  </a:lnTo>
                  <a:lnTo>
                    <a:pt x="494833" y="1200568"/>
                  </a:lnTo>
                  <a:lnTo>
                    <a:pt x="538630" y="1195096"/>
                  </a:lnTo>
                  <a:lnTo>
                    <a:pt x="579343" y="1199553"/>
                  </a:lnTo>
                  <a:lnTo>
                    <a:pt x="617540" y="1213560"/>
                  </a:lnTo>
                  <a:lnTo>
                    <a:pt x="653790" y="1236738"/>
                  </a:lnTo>
                  <a:lnTo>
                    <a:pt x="682447" y="1265729"/>
                  </a:lnTo>
                  <a:lnTo>
                    <a:pt x="707807" y="1301484"/>
                  </a:lnTo>
                  <a:lnTo>
                    <a:pt x="730065" y="1343187"/>
                  </a:lnTo>
                  <a:lnTo>
                    <a:pt x="749411" y="1390019"/>
                  </a:lnTo>
                  <a:lnTo>
                    <a:pt x="766039" y="1441162"/>
                  </a:lnTo>
                  <a:lnTo>
                    <a:pt x="780142" y="1495800"/>
                  </a:lnTo>
                  <a:lnTo>
                    <a:pt x="791913" y="1553115"/>
                  </a:lnTo>
                  <a:lnTo>
                    <a:pt x="801543" y="1612288"/>
                  </a:lnTo>
                  <a:lnTo>
                    <a:pt x="809226" y="1672502"/>
                  </a:lnTo>
                  <a:lnTo>
                    <a:pt x="815154" y="1732940"/>
                  </a:lnTo>
                  <a:lnTo>
                    <a:pt x="819520" y="1792784"/>
                  </a:lnTo>
                  <a:lnTo>
                    <a:pt x="822516" y="1851216"/>
                  </a:lnTo>
                  <a:lnTo>
                    <a:pt x="824337" y="1907418"/>
                  </a:lnTo>
                  <a:lnTo>
                    <a:pt x="825173" y="1960574"/>
                  </a:lnTo>
                  <a:lnTo>
                    <a:pt x="824664" y="2054473"/>
                  </a:lnTo>
                  <a:lnTo>
                    <a:pt x="821337" y="2152028"/>
                  </a:lnTo>
                  <a:lnTo>
                    <a:pt x="753312" y="2173734"/>
                  </a:lnTo>
                  <a:lnTo>
                    <a:pt x="755426" y="2138997"/>
                  </a:lnTo>
                  <a:lnTo>
                    <a:pt x="757134" y="2099077"/>
                  </a:lnTo>
                  <a:lnTo>
                    <a:pt x="758320" y="2054654"/>
                  </a:lnTo>
                  <a:lnTo>
                    <a:pt x="758865" y="2006405"/>
                  </a:lnTo>
                  <a:lnTo>
                    <a:pt x="758652" y="1955008"/>
                  </a:lnTo>
                  <a:lnTo>
                    <a:pt x="757565" y="1901142"/>
                  </a:lnTo>
                  <a:lnTo>
                    <a:pt x="755486" y="1845485"/>
                  </a:lnTo>
                  <a:lnTo>
                    <a:pt x="752297" y="1788716"/>
                  </a:lnTo>
                  <a:lnTo>
                    <a:pt x="747881" y="1731512"/>
                  </a:lnTo>
                  <a:lnTo>
                    <a:pt x="742121" y="1674552"/>
                  </a:lnTo>
                  <a:lnTo>
                    <a:pt x="734900" y="1618514"/>
                  </a:lnTo>
                  <a:lnTo>
                    <a:pt x="726099" y="1564077"/>
                  </a:lnTo>
                  <a:lnTo>
                    <a:pt x="715603" y="1511918"/>
                  </a:lnTo>
                  <a:lnTo>
                    <a:pt x="703293" y="1462717"/>
                  </a:lnTo>
                  <a:lnTo>
                    <a:pt x="689053" y="1417151"/>
                  </a:lnTo>
                  <a:lnTo>
                    <a:pt x="672764" y="1375898"/>
                  </a:lnTo>
                  <a:lnTo>
                    <a:pt x="654310" y="1339638"/>
                  </a:lnTo>
                  <a:lnTo>
                    <a:pt x="610436" y="1284806"/>
                  </a:lnTo>
                  <a:lnTo>
                    <a:pt x="563030" y="1260288"/>
                  </a:lnTo>
                  <a:lnTo>
                    <a:pt x="508914" y="1261236"/>
                  </a:lnTo>
                  <a:lnTo>
                    <a:pt x="454079" y="1289771"/>
                  </a:lnTo>
                  <a:lnTo>
                    <a:pt x="411942" y="1344041"/>
                  </a:lnTo>
                  <a:lnTo>
                    <a:pt x="395475" y="1379416"/>
                  </a:lnTo>
                  <a:lnTo>
                    <a:pt x="381990" y="1419531"/>
                  </a:lnTo>
                  <a:lnTo>
                    <a:pt x="371424" y="1463823"/>
                  </a:lnTo>
                  <a:lnTo>
                    <a:pt x="363712" y="1511726"/>
                  </a:lnTo>
                  <a:lnTo>
                    <a:pt x="358791" y="1562677"/>
                  </a:lnTo>
                  <a:lnTo>
                    <a:pt x="356595" y="1616111"/>
                  </a:lnTo>
                  <a:lnTo>
                    <a:pt x="357063" y="1671464"/>
                  </a:lnTo>
                  <a:lnTo>
                    <a:pt x="360129" y="1728171"/>
                  </a:lnTo>
                  <a:lnTo>
                    <a:pt x="365729" y="1785669"/>
                  </a:lnTo>
                  <a:lnTo>
                    <a:pt x="373799" y="1843392"/>
                  </a:lnTo>
                  <a:lnTo>
                    <a:pt x="384276" y="1900776"/>
                  </a:lnTo>
                  <a:lnTo>
                    <a:pt x="396521" y="1955232"/>
                  </a:lnTo>
                  <a:lnTo>
                    <a:pt x="411048" y="2008954"/>
                  </a:lnTo>
                  <a:lnTo>
                    <a:pt x="427789" y="2061497"/>
                  </a:lnTo>
                  <a:lnTo>
                    <a:pt x="446674" y="2112418"/>
                  </a:lnTo>
                  <a:lnTo>
                    <a:pt x="467634" y="2161273"/>
                  </a:lnTo>
                  <a:lnTo>
                    <a:pt x="490598" y="2207618"/>
                  </a:lnTo>
                  <a:lnTo>
                    <a:pt x="515499" y="2251010"/>
                  </a:lnTo>
                  <a:lnTo>
                    <a:pt x="542266" y="2291005"/>
                  </a:lnTo>
                  <a:lnTo>
                    <a:pt x="570831" y="2327159"/>
                  </a:lnTo>
                  <a:lnTo>
                    <a:pt x="601123" y="2359028"/>
                  </a:lnTo>
                  <a:lnTo>
                    <a:pt x="633074" y="2386169"/>
                  </a:lnTo>
                  <a:lnTo>
                    <a:pt x="666614" y="2408139"/>
                  </a:lnTo>
                  <a:lnTo>
                    <a:pt x="701674" y="2424492"/>
                  </a:lnTo>
                  <a:lnTo>
                    <a:pt x="776075" y="2438577"/>
                  </a:lnTo>
                  <a:lnTo>
                    <a:pt x="815278" y="2435420"/>
                  </a:lnTo>
                  <a:lnTo>
                    <a:pt x="855585" y="2418384"/>
                  </a:lnTo>
                  <a:lnTo>
                    <a:pt x="890554" y="2383957"/>
                  </a:lnTo>
                  <a:lnTo>
                    <a:pt x="920061" y="2333163"/>
                  </a:lnTo>
                  <a:lnTo>
                    <a:pt x="943978" y="2267025"/>
                  </a:lnTo>
                  <a:lnTo>
                    <a:pt x="953802" y="2228520"/>
                  </a:lnTo>
                  <a:lnTo>
                    <a:pt x="962182" y="2186563"/>
                  </a:lnTo>
                  <a:lnTo>
                    <a:pt x="969103" y="2141281"/>
                  </a:lnTo>
                  <a:lnTo>
                    <a:pt x="974548" y="2092801"/>
                  </a:lnTo>
                  <a:lnTo>
                    <a:pt x="978501" y="2041252"/>
                  </a:lnTo>
                  <a:lnTo>
                    <a:pt x="980948" y="1986762"/>
                  </a:lnTo>
                  <a:lnTo>
                    <a:pt x="981873" y="1929457"/>
                  </a:lnTo>
                  <a:lnTo>
                    <a:pt x="981259" y="1869467"/>
                  </a:lnTo>
                  <a:lnTo>
                    <a:pt x="979092" y="1806918"/>
                  </a:lnTo>
                  <a:lnTo>
                    <a:pt x="975355" y="1741939"/>
                  </a:lnTo>
                  <a:lnTo>
                    <a:pt x="970033" y="1674657"/>
                  </a:lnTo>
                  <a:lnTo>
                    <a:pt x="963110" y="1605201"/>
                  </a:lnTo>
                  <a:lnTo>
                    <a:pt x="954571" y="1533697"/>
                  </a:lnTo>
                  <a:lnTo>
                    <a:pt x="944400" y="1460275"/>
                  </a:lnTo>
                  <a:lnTo>
                    <a:pt x="934873" y="1400512"/>
                  </a:lnTo>
                  <a:lnTo>
                    <a:pt x="924465" y="1340685"/>
                  </a:lnTo>
                  <a:lnTo>
                    <a:pt x="913204" y="1280905"/>
                  </a:lnTo>
                  <a:lnTo>
                    <a:pt x="901116" y="1221286"/>
                  </a:lnTo>
                  <a:lnTo>
                    <a:pt x="888228" y="1161939"/>
                  </a:lnTo>
                  <a:lnTo>
                    <a:pt x="874566" y="1102978"/>
                  </a:lnTo>
                  <a:lnTo>
                    <a:pt x="860158" y="1044514"/>
                  </a:lnTo>
                  <a:lnTo>
                    <a:pt x="845030" y="986661"/>
                  </a:lnTo>
                  <a:lnTo>
                    <a:pt x="829210" y="929531"/>
                  </a:lnTo>
                  <a:lnTo>
                    <a:pt x="812723" y="873236"/>
                  </a:lnTo>
                  <a:lnTo>
                    <a:pt x="795596" y="817889"/>
                  </a:lnTo>
                  <a:lnTo>
                    <a:pt x="777858" y="763603"/>
                  </a:lnTo>
                  <a:lnTo>
                    <a:pt x="759533" y="710489"/>
                  </a:lnTo>
                  <a:lnTo>
                    <a:pt x="740650" y="658661"/>
                  </a:lnTo>
                  <a:lnTo>
                    <a:pt x="721234" y="608231"/>
                  </a:lnTo>
                  <a:lnTo>
                    <a:pt x="701313" y="559312"/>
                  </a:lnTo>
                  <a:lnTo>
                    <a:pt x="680914" y="512016"/>
                  </a:lnTo>
                  <a:lnTo>
                    <a:pt x="660063" y="466455"/>
                  </a:lnTo>
                  <a:lnTo>
                    <a:pt x="638787" y="422742"/>
                  </a:lnTo>
                  <a:lnTo>
                    <a:pt x="617113" y="380990"/>
                  </a:lnTo>
                  <a:lnTo>
                    <a:pt x="595067" y="341311"/>
                  </a:lnTo>
                  <a:lnTo>
                    <a:pt x="572677" y="303818"/>
                  </a:lnTo>
                  <a:lnTo>
                    <a:pt x="549970" y="268623"/>
                  </a:lnTo>
                  <a:lnTo>
                    <a:pt x="526971" y="235838"/>
                  </a:lnTo>
                  <a:lnTo>
                    <a:pt x="503709" y="205577"/>
                  </a:lnTo>
                  <a:lnTo>
                    <a:pt x="456499" y="153075"/>
                  </a:lnTo>
                  <a:lnTo>
                    <a:pt x="408554" y="112016"/>
                  </a:lnTo>
                  <a:lnTo>
                    <a:pt x="360089" y="83300"/>
                  </a:lnTo>
                  <a:lnTo>
                    <a:pt x="311318" y="67828"/>
                  </a:lnTo>
                  <a:lnTo>
                    <a:pt x="286885" y="65340"/>
                  </a:lnTo>
                  <a:lnTo>
                    <a:pt x="262456" y="66500"/>
                  </a:lnTo>
                  <a:lnTo>
                    <a:pt x="220336" y="75753"/>
                  </a:lnTo>
                  <a:lnTo>
                    <a:pt x="182778" y="92602"/>
                  </a:lnTo>
                  <a:lnTo>
                    <a:pt x="149796" y="117159"/>
                  </a:lnTo>
                  <a:lnTo>
                    <a:pt x="121404" y="149537"/>
                  </a:lnTo>
                  <a:lnTo>
                    <a:pt x="97617" y="189849"/>
                  </a:lnTo>
                  <a:lnTo>
                    <a:pt x="78447" y="238209"/>
                  </a:lnTo>
                  <a:lnTo>
                    <a:pt x="63910" y="294729"/>
                  </a:lnTo>
                  <a:lnTo>
                    <a:pt x="0" y="282929"/>
                  </a:lnTo>
                  <a:lnTo>
                    <a:pt x="17003" y="217760"/>
                  </a:lnTo>
                  <a:lnTo>
                    <a:pt x="38911" y="163150"/>
                  </a:lnTo>
                  <a:lnTo>
                    <a:pt x="64829" y="118208"/>
                  </a:lnTo>
                  <a:lnTo>
                    <a:pt x="93862" y="82047"/>
                  </a:lnTo>
                  <a:lnTo>
                    <a:pt x="125116" y="53775"/>
                  </a:lnTo>
                  <a:lnTo>
                    <a:pt x="157697" y="32503"/>
                  </a:lnTo>
                  <a:lnTo>
                    <a:pt x="223258" y="7403"/>
                  </a:lnTo>
                  <a:lnTo>
                    <a:pt x="284643" y="0"/>
                  </a:lnTo>
                  <a:lnTo>
                    <a:pt x="314391" y="2049"/>
                  </a:lnTo>
                  <a:lnTo>
                    <a:pt x="372516" y="17120"/>
                  </a:lnTo>
                  <a:lnTo>
                    <a:pt x="428747" y="45885"/>
                  </a:lnTo>
                  <a:lnTo>
                    <a:pt x="483009" y="87221"/>
                  </a:lnTo>
                  <a:lnTo>
                    <a:pt x="535225" y="140004"/>
                  </a:lnTo>
                  <a:lnTo>
                    <a:pt x="560543" y="170338"/>
                  </a:lnTo>
                  <a:lnTo>
                    <a:pt x="585321" y="203113"/>
                  </a:lnTo>
                  <a:lnTo>
                    <a:pt x="609550" y="238188"/>
                  </a:lnTo>
                  <a:lnTo>
                    <a:pt x="633221" y="275424"/>
                  </a:lnTo>
                  <a:lnTo>
                    <a:pt x="656323" y="314680"/>
                  </a:lnTo>
                  <a:lnTo>
                    <a:pt x="678848" y="355815"/>
                  </a:lnTo>
                  <a:lnTo>
                    <a:pt x="700786" y="398689"/>
                  </a:lnTo>
                  <a:lnTo>
                    <a:pt x="722128" y="443163"/>
                  </a:lnTo>
                  <a:lnTo>
                    <a:pt x="742864" y="489095"/>
                  </a:lnTo>
                  <a:lnTo>
                    <a:pt x="762984" y="536345"/>
                  </a:lnTo>
                  <a:lnTo>
                    <a:pt x="782480" y="584773"/>
                  </a:lnTo>
                  <a:lnTo>
                    <a:pt x="801341" y="634238"/>
                  </a:lnTo>
                  <a:lnTo>
                    <a:pt x="819559" y="684601"/>
                  </a:lnTo>
                  <a:lnTo>
                    <a:pt x="837123" y="735720"/>
                  </a:lnTo>
                  <a:lnTo>
                    <a:pt x="854025" y="787456"/>
                  </a:lnTo>
                  <a:lnTo>
                    <a:pt x="870255" y="839668"/>
                  </a:lnTo>
                  <a:lnTo>
                    <a:pt x="885803" y="892215"/>
                  </a:lnTo>
                  <a:lnTo>
                    <a:pt x="900660" y="944959"/>
                  </a:lnTo>
                  <a:lnTo>
                    <a:pt x="914817" y="997757"/>
                  </a:lnTo>
                  <a:lnTo>
                    <a:pt x="940991" y="1102957"/>
                  </a:lnTo>
                  <a:lnTo>
                    <a:pt x="964250" y="1206694"/>
                  </a:lnTo>
                  <a:lnTo>
                    <a:pt x="984517" y="1307843"/>
                  </a:lnTo>
                  <a:lnTo>
                    <a:pt x="1001718" y="1405284"/>
                  </a:lnTo>
                  <a:lnTo>
                    <a:pt x="1009145" y="1452262"/>
                  </a:lnTo>
                  <a:lnTo>
                    <a:pt x="1017449" y="1510105"/>
                  </a:lnTo>
                  <a:lnTo>
                    <a:pt x="1024899" y="1568191"/>
                  </a:lnTo>
                  <a:lnTo>
                    <a:pt x="1031436" y="1626314"/>
                  </a:lnTo>
                  <a:lnTo>
                    <a:pt x="1037002" y="1684273"/>
                  </a:lnTo>
                  <a:lnTo>
                    <a:pt x="1041539" y="1741863"/>
                  </a:lnTo>
                  <a:lnTo>
                    <a:pt x="1044990" y="1798882"/>
                  </a:lnTo>
                  <a:lnTo>
                    <a:pt x="1047295" y="1855125"/>
                  </a:lnTo>
                  <a:lnTo>
                    <a:pt x="1048398" y="1910389"/>
                  </a:lnTo>
                  <a:lnTo>
                    <a:pt x="1048240" y="1964471"/>
                  </a:lnTo>
                  <a:lnTo>
                    <a:pt x="1046764" y="2017168"/>
                  </a:lnTo>
                  <a:lnTo>
                    <a:pt x="1043910" y="2068275"/>
                  </a:lnTo>
                  <a:lnTo>
                    <a:pt x="1039622" y="2117589"/>
                  </a:lnTo>
                  <a:lnTo>
                    <a:pt x="1033841" y="2164907"/>
                  </a:lnTo>
                  <a:lnTo>
                    <a:pt x="1026510" y="2210026"/>
                  </a:lnTo>
                  <a:lnTo>
                    <a:pt x="1017569" y="2252741"/>
                  </a:lnTo>
                  <a:lnTo>
                    <a:pt x="1006962" y="2292850"/>
                  </a:lnTo>
                  <a:lnTo>
                    <a:pt x="994630" y="2330149"/>
                  </a:lnTo>
                  <a:lnTo>
                    <a:pt x="964560" y="2395502"/>
                  </a:lnTo>
                  <a:lnTo>
                    <a:pt x="926895" y="2447174"/>
                  </a:lnTo>
                  <a:lnTo>
                    <a:pt x="881170" y="2483536"/>
                  </a:lnTo>
                  <a:lnTo>
                    <a:pt x="855141" y="2495467"/>
                  </a:lnTo>
                  <a:lnTo>
                    <a:pt x="826923" y="2502960"/>
                  </a:lnTo>
                  <a:close/>
                </a:path>
              </a:pathLst>
            </a:custGeom>
            <a:solidFill>
              <a:srgbClr val="98C1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315799" y="1712878"/>
            <a:ext cx="9929495" cy="7861300"/>
            <a:chOff x="8315799" y="1712878"/>
            <a:chExt cx="9929495" cy="7861300"/>
          </a:xfrm>
        </p:grpSpPr>
        <p:sp>
          <p:nvSpPr>
            <p:cNvPr id="6" name="object 6"/>
            <p:cNvSpPr/>
            <p:nvPr/>
          </p:nvSpPr>
          <p:spPr>
            <a:xfrm>
              <a:off x="10250193" y="1712878"/>
              <a:ext cx="7995284" cy="7861300"/>
            </a:xfrm>
            <a:custGeom>
              <a:avLst/>
              <a:gdLst/>
              <a:ahLst/>
              <a:cxnLst/>
              <a:rect l="l" t="t" r="r" b="b"/>
              <a:pathLst>
                <a:path w="7995284" h="7861300">
                  <a:moveTo>
                    <a:pt x="7994951" y="6697187"/>
                  </a:moveTo>
                  <a:lnTo>
                    <a:pt x="1294957" y="7861026"/>
                  </a:lnTo>
                  <a:lnTo>
                    <a:pt x="1098238" y="6830766"/>
                  </a:lnTo>
                  <a:lnTo>
                    <a:pt x="662460" y="4561358"/>
                  </a:lnTo>
                  <a:lnTo>
                    <a:pt x="219192" y="2284857"/>
                  </a:lnTo>
                  <a:lnTo>
                    <a:pt x="0" y="1233319"/>
                  </a:lnTo>
                  <a:lnTo>
                    <a:pt x="6696838" y="0"/>
                  </a:lnTo>
                  <a:lnTo>
                    <a:pt x="7994951" y="6697187"/>
                  </a:lnTo>
                  <a:close/>
                </a:path>
              </a:pathLst>
            </a:custGeom>
            <a:solidFill>
              <a:srgbClr val="FFD9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43962" y="2416230"/>
              <a:ext cx="952500" cy="1999614"/>
            </a:xfrm>
            <a:custGeom>
              <a:avLst/>
              <a:gdLst/>
              <a:ahLst/>
              <a:cxnLst/>
              <a:rect l="l" t="t" r="r" b="b"/>
              <a:pathLst>
                <a:path w="952500" h="1999614">
                  <a:moveTo>
                    <a:pt x="803328" y="1991800"/>
                  </a:moveTo>
                  <a:lnTo>
                    <a:pt x="790366" y="1994402"/>
                  </a:lnTo>
                  <a:lnTo>
                    <a:pt x="748651" y="1999092"/>
                  </a:lnTo>
                  <a:lnTo>
                    <a:pt x="708570" y="1996468"/>
                  </a:lnTo>
                  <a:lnTo>
                    <a:pt x="670173" y="1987088"/>
                  </a:lnTo>
                  <a:lnTo>
                    <a:pt x="633509" y="1971505"/>
                  </a:lnTo>
                  <a:lnTo>
                    <a:pt x="598626" y="1950278"/>
                  </a:lnTo>
                  <a:lnTo>
                    <a:pt x="565575" y="1923960"/>
                  </a:lnTo>
                  <a:lnTo>
                    <a:pt x="534405" y="1893108"/>
                  </a:lnTo>
                  <a:lnTo>
                    <a:pt x="505164" y="1858278"/>
                  </a:lnTo>
                  <a:lnTo>
                    <a:pt x="477902" y="1820026"/>
                  </a:lnTo>
                  <a:lnTo>
                    <a:pt x="452668" y="1778907"/>
                  </a:lnTo>
                  <a:lnTo>
                    <a:pt x="429511" y="1735478"/>
                  </a:lnTo>
                  <a:lnTo>
                    <a:pt x="408481" y="1690294"/>
                  </a:lnTo>
                  <a:lnTo>
                    <a:pt x="389627" y="1643911"/>
                  </a:lnTo>
                  <a:lnTo>
                    <a:pt x="372998" y="1596885"/>
                  </a:lnTo>
                  <a:lnTo>
                    <a:pt x="358643" y="1549772"/>
                  </a:lnTo>
                  <a:lnTo>
                    <a:pt x="344345" y="1494748"/>
                  </a:lnTo>
                  <a:lnTo>
                    <a:pt x="332731" y="1439380"/>
                  </a:lnTo>
                  <a:lnTo>
                    <a:pt x="323948" y="1384246"/>
                  </a:lnTo>
                  <a:lnTo>
                    <a:pt x="318141" y="1329924"/>
                  </a:lnTo>
                  <a:lnTo>
                    <a:pt x="315455" y="1276992"/>
                  </a:lnTo>
                  <a:lnTo>
                    <a:pt x="316036" y="1226029"/>
                  </a:lnTo>
                  <a:lnTo>
                    <a:pt x="320029" y="1177612"/>
                  </a:lnTo>
                  <a:lnTo>
                    <a:pt x="327580" y="1132321"/>
                  </a:lnTo>
                  <a:lnTo>
                    <a:pt x="338835" y="1090732"/>
                  </a:lnTo>
                  <a:lnTo>
                    <a:pt x="353938" y="1053424"/>
                  </a:lnTo>
                  <a:lnTo>
                    <a:pt x="396273" y="993965"/>
                  </a:lnTo>
                  <a:lnTo>
                    <a:pt x="455749" y="958568"/>
                  </a:lnTo>
                  <a:lnTo>
                    <a:pt x="490820" y="951488"/>
                  </a:lnTo>
                  <a:lnTo>
                    <a:pt x="524000" y="952625"/>
                  </a:lnTo>
                  <a:lnTo>
                    <a:pt x="586437" y="978188"/>
                  </a:lnTo>
                  <a:lnTo>
                    <a:pt x="616896" y="1005856"/>
                  </a:lnTo>
                  <a:lnTo>
                    <a:pt x="643955" y="1041936"/>
                  </a:lnTo>
                  <a:lnTo>
                    <a:pt x="667814" y="1085159"/>
                  </a:lnTo>
                  <a:lnTo>
                    <a:pt x="688672" y="1134257"/>
                  </a:lnTo>
                  <a:lnTo>
                    <a:pt x="706730" y="1187962"/>
                  </a:lnTo>
                  <a:lnTo>
                    <a:pt x="722186" y="1245004"/>
                  </a:lnTo>
                  <a:lnTo>
                    <a:pt x="735242" y="1304116"/>
                  </a:lnTo>
                  <a:lnTo>
                    <a:pt x="746098" y="1364028"/>
                  </a:lnTo>
                  <a:lnTo>
                    <a:pt x="754952" y="1423473"/>
                  </a:lnTo>
                  <a:lnTo>
                    <a:pt x="762006" y="1481180"/>
                  </a:lnTo>
                  <a:lnTo>
                    <a:pt x="767459" y="1535883"/>
                  </a:lnTo>
                  <a:lnTo>
                    <a:pt x="771510" y="1586312"/>
                  </a:lnTo>
                  <a:lnTo>
                    <a:pt x="774361" y="1631199"/>
                  </a:lnTo>
                  <a:lnTo>
                    <a:pt x="777258" y="1699272"/>
                  </a:lnTo>
                  <a:lnTo>
                    <a:pt x="723820" y="1729987"/>
                  </a:lnTo>
                  <a:lnTo>
                    <a:pt x="723205" y="1693511"/>
                  </a:lnTo>
                  <a:lnTo>
                    <a:pt x="721535" y="1650588"/>
                  </a:lnTo>
                  <a:lnTo>
                    <a:pt x="718702" y="1602346"/>
                  </a:lnTo>
                  <a:lnTo>
                    <a:pt x="714597" y="1549915"/>
                  </a:lnTo>
                  <a:lnTo>
                    <a:pt x="709110" y="1494424"/>
                  </a:lnTo>
                  <a:lnTo>
                    <a:pt x="702134" y="1437003"/>
                  </a:lnTo>
                  <a:lnTo>
                    <a:pt x="693559" y="1378781"/>
                  </a:lnTo>
                  <a:lnTo>
                    <a:pt x="683275" y="1320888"/>
                  </a:lnTo>
                  <a:lnTo>
                    <a:pt x="671175" y="1264452"/>
                  </a:lnTo>
                  <a:lnTo>
                    <a:pt x="657149" y="1210603"/>
                  </a:lnTo>
                  <a:lnTo>
                    <a:pt x="641087" y="1160471"/>
                  </a:lnTo>
                  <a:lnTo>
                    <a:pt x="622882" y="1115184"/>
                  </a:lnTo>
                  <a:lnTo>
                    <a:pt x="602424" y="1075873"/>
                  </a:lnTo>
                  <a:lnTo>
                    <a:pt x="579604" y="1043666"/>
                  </a:lnTo>
                  <a:lnTo>
                    <a:pt x="534844" y="1008346"/>
                  </a:lnTo>
                  <a:lnTo>
                    <a:pt x="493194" y="1002377"/>
                  </a:lnTo>
                  <a:lnTo>
                    <a:pt x="442776" y="1020741"/>
                  </a:lnTo>
                  <a:lnTo>
                    <a:pt x="400686" y="1072854"/>
                  </a:lnTo>
                  <a:lnTo>
                    <a:pt x="386302" y="1109241"/>
                  </a:lnTo>
                  <a:lnTo>
                    <a:pt x="376136" y="1151337"/>
                  </a:lnTo>
                  <a:lnTo>
                    <a:pt x="370018" y="1198257"/>
                  </a:lnTo>
                  <a:lnTo>
                    <a:pt x="367782" y="1249117"/>
                  </a:lnTo>
                  <a:lnTo>
                    <a:pt x="369258" y="1303034"/>
                  </a:lnTo>
                  <a:lnTo>
                    <a:pt x="374279" y="1359124"/>
                  </a:lnTo>
                  <a:lnTo>
                    <a:pt x="382676" y="1416503"/>
                  </a:lnTo>
                  <a:lnTo>
                    <a:pt x="394283" y="1474286"/>
                  </a:lnTo>
                  <a:lnTo>
                    <a:pt x="408930" y="1531590"/>
                  </a:lnTo>
                  <a:lnTo>
                    <a:pt x="425444" y="1584794"/>
                  </a:lnTo>
                  <a:lnTo>
                    <a:pt x="444656" y="1636763"/>
                  </a:lnTo>
                  <a:lnTo>
                    <a:pt x="466411" y="1686837"/>
                  </a:lnTo>
                  <a:lnTo>
                    <a:pt x="490555" y="1734355"/>
                  </a:lnTo>
                  <a:lnTo>
                    <a:pt x="516933" y="1778656"/>
                  </a:lnTo>
                  <a:lnTo>
                    <a:pt x="545391" y="1819077"/>
                  </a:lnTo>
                  <a:lnTo>
                    <a:pt x="575773" y="1854959"/>
                  </a:lnTo>
                  <a:lnTo>
                    <a:pt x="607925" y="1885640"/>
                  </a:lnTo>
                  <a:lnTo>
                    <a:pt x="641691" y="1910458"/>
                  </a:lnTo>
                  <a:lnTo>
                    <a:pt x="676918" y="1928752"/>
                  </a:lnTo>
                  <a:lnTo>
                    <a:pt x="713450" y="1939862"/>
                  </a:lnTo>
                  <a:lnTo>
                    <a:pt x="751133" y="1943125"/>
                  </a:lnTo>
                  <a:lnTo>
                    <a:pt x="789811" y="1937881"/>
                  </a:lnTo>
                  <a:lnTo>
                    <a:pt x="827639" y="1916158"/>
                  </a:lnTo>
                  <a:lnTo>
                    <a:pt x="857431" y="1874186"/>
                  </a:lnTo>
                  <a:lnTo>
                    <a:pt x="879114" y="1813487"/>
                  </a:lnTo>
                  <a:lnTo>
                    <a:pt x="892617" y="1735586"/>
                  </a:lnTo>
                  <a:lnTo>
                    <a:pt x="896279" y="1690660"/>
                  </a:lnTo>
                  <a:lnTo>
                    <a:pt x="897869" y="1642005"/>
                  </a:lnTo>
                  <a:lnTo>
                    <a:pt x="897378" y="1589811"/>
                  </a:lnTo>
                  <a:lnTo>
                    <a:pt x="894797" y="1534269"/>
                  </a:lnTo>
                  <a:lnTo>
                    <a:pt x="890118" y="1475569"/>
                  </a:lnTo>
                  <a:lnTo>
                    <a:pt x="883332" y="1413902"/>
                  </a:lnTo>
                  <a:lnTo>
                    <a:pt x="874428" y="1349458"/>
                  </a:lnTo>
                  <a:lnTo>
                    <a:pt x="863399" y="1282427"/>
                  </a:lnTo>
                  <a:lnTo>
                    <a:pt x="850236" y="1213000"/>
                  </a:lnTo>
                  <a:lnTo>
                    <a:pt x="834929" y="1141367"/>
                  </a:lnTo>
                  <a:lnTo>
                    <a:pt x="820651" y="1081666"/>
                  </a:lnTo>
                  <a:lnTo>
                    <a:pt x="805266" y="1022002"/>
                  </a:lnTo>
                  <a:lnTo>
                    <a:pt x="788829" y="962549"/>
                  </a:lnTo>
                  <a:lnTo>
                    <a:pt x="771396" y="903481"/>
                  </a:lnTo>
                  <a:lnTo>
                    <a:pt x="753023" y="844974"/>
                  </a:lnTo>
                  <a:lnTo>
                    <a:pt x="733766" y="787201"/>
                  </a:lnTo>
                  <a:lnTo>
                    <a:pt x="713679" y="730338"/>
                  </a:lnTo>
                  <a:lnTo>
                    <a:pt x="692820" y="674558"/>
                  </a:lnTo>
                  <a:lnTo>
                    <a:pt x="671243" y="620037"/>
                  </a:lnTo>
                  <a:lnTo>
                    <a:pt x="649004" y="566949"/>
                  </a:lnTo>
                  <a:lnTo>
                    <a:pt x="626159" y="515469"/>
                  </a:lnTo>
                  <a:lnTo>
                    <a:pt x="602764" y="465771"/>
                  </a:lnTo>
                  <a:lnTo>
                    <a:pt x="578873" y="418029"/>
                  </a:lnTo>
                  <a:lnTo>
                    <a:pt x="554544" y="372419"/>
                  </a:lnTo>
                  <a:lnTo>
                    <a:pt x="529831" y="329115"/>
                  </a:lnTo>
                  <a:lnTo>
                    <a:pt x="504791" y="288291"/>
                  </a:lnTo>
                  <a:lnTo>
                    <a:pt x="479478" y="250123"/>
                  </a:lnTo>
                  <a:lnTo>
                    <a:pt x="453949" y="214784"/>
                  </a:lnTo>
                  <a:lnTo>
                    <a:pt x="428259" y="182449"/>
                  </a:lnTo>
                  <a:lnTo>
                    <a:pt x="402464" y="153293"/>
                  </a:lnTo>
                  <a:lnTo>
                    <a:pt x="350781" y="105216"/>
                  </a:lnTo>
                  <a:lnTo>
                    <a:pt x="299346" y="71949"/>
                  </a:lnTo>
                  <a:lnTo>
                    <a:pt x="248604" y="54889"/>
                  </a:lnTo>
                  <a:lnTo>
                    <a:pt x="223632" y="52873"/>
                  </a:lnTo>
                  <a:lnTo>
                    <a:pt x="199001" y="55432"/>
                  </a:lnTo>
                  <a:lnTo>
                    <a:pt x="160338" y="67710"/>
                  </a:lnTo>
                  <a:lnTo>
                    <a:pt x="127327" y="87993"/>
                  </a:lnTo>
                  <a:lnTo>
                    <a:pt x="99996" y="116425"/>
                  </a:lnTo>
                  <a:lnTo>
                    <a:pt x="78375" y="153150"/>
                  </a:lnTo>
                  <a:lnTo>
                    <a:pt x="62493" y="198313"/>
                  </a:lnTo>
                  <a:lnTo>
                    <a:pt x="52377" y="252056"/>
                  </a:lnTo>
                  <a:lnTo>
                    <a:pt x="0" y="246386"/>
                  </a:lnTo>
                  <a:lnTo>
                    <a:pt x="13459" y="178836"/>
                  </a:lnTo>
                  <a:lnTo>
                    <a:pt x="34167" y="124598"/>
                  </a:lnTo>
                  <a:lnTo>
                    <a:pt x="60469" y="82257"/>
                  </a:lnTo>
                  <a:lnTo>
                    <a:pt x="90715" y="50399"/>
                  </a:lnTo>
                  <a:lnTo>
                    <a:pt x="123253" y="27610"/>
                  </a:lnTo>
                  <a:lnTo>
                    <a:pt x="188596" y="3584"/>
                  </a:lnTo>
                  <a:lnTo>
                    <a:pt x="218363" y="0"/>
                  </a:lnTo>
                  <a:lnTo>
                    <a:pt x="247936" y="1089"/>
                  </a:lnTo>
                  <a:lnTo>
                    <a:pt x="306376" y="16459"/>
                  </a:lnTo>
                  <a:lnTo>
                    <a:pt x="363679" y="48030"/>
                  </a:lnTo>
                  <a:lnTo>
                    <a:pt x="419605" y="94138"/>
                  </a:lnTo>
                  <a:lnTo>
                    <a:pt x="446978" y="122123"/>
                  </a:lnTo>
                  <a:lnTo>
                    <a:pt x="473918" y="153119"/>
                  </a:lnTo>
                  <a:lnTo>
                    <a:pt x="500394" y="186916"/>
                  </a:lnTo>
                  <a:lnTo>
                    <a:pt x="526378" y="223307"/>
                  </a:lnTo>
                  <a:lnTo>
                    <a:pt x="551839" y="262085"/>
                  </a:lnTo>
                  <a:lnTo>
                    <a:pt x="576747" y="303041"/>
                  </a:lnTo>
                  <a:lnTo>
                    <a:pt x="601073" y="345966"/>
                  </a:lnTo>
                  <a:lnTo>
                    <a:pt x="624787" y="390654"/>
                  </a:lnTo>
                  <a:lnTo>
                    <a:pt x="647858" y="436896"/>
                  </a:lnTo>
                  <a:lnTo>
                    <a:pt x="670259" y="484484"/>
                  </a:lnTo>
                  <a:lnTo>
                    <a:pt x="691957" y="533210"/>
                  </a:lnTo>
                  <a:lnTo>
                    <a:pt x="712925" y="582865"/>
                  </a:lnTo>
                  <a:lnTo>
                    <a:pt x="733131" y="633243"/>
                  </a:lnTo>
                  <a:lnTo>
                    <a:pt x="752546" y="684135"/>
                  </a:lnTo>
                  <a:lnTo>
                    <a:pt x="771141" y="735332"/>
                  </a:lnTo>
                  <a:lnTo>
                    <a:pt x="788885" y="786627"/>
                  </a:lnTo>
                  <a:lnTo>
                    <a:pt x="805749" y="837813"/>
                  </a:lnTo>
                  <a:lnTo>
                    <a:pt x="821703" y="888680"/>
                  </a:lnTo>
                  <a:lnTo>
                    <a:pt x="836717" y="939021"/>
                  </a:lnTo>
                  <a:lnTo>
                    <a:pt x="850761" y="988627"/>
                  </a:lnTo>
                  <a:lnTo>
                    <a:pt x="863806" y="1037292"/>
                  </a:lnTo>
                  <a:lnTo>
                    <a:pt x="875821" y="1084806"/>
                  </a:lnTo>
                  <a:lnTo>
                    <a:pt x="886778" y="1130962"/>
                  </a:lnTo>
                  <a:lnTo>
                    <a:pt x="899459" y="1188857"/>
                  </a:lnTo>
                  <a:lnTo>
                    <a:pt x="911061" y="1247075"/>
                  </a:lnTo>
                  <a:lnTo>
                    <a:pt x="921466" y="1305303"/>
                  </a:lnTo>
                  <a:lnTo>
                    <a:pt x="930561" y="1363225"/>
                  </a:lnTo>
                  <a:lnTo>
                    <a:pt x="938229" y="1420528"/>
                  </a:lnTo>
                  <a:lnTo>
                    <a:pt x="944354" y="1476896"/>
                  </a:lnTo>
                  <a:lnTo>
                    <a:pt x="948821" y="1532016"/>
                  </a:lnTo>
                  <a:lnTo>
                    <a:pt x="951513" y="1585572"/>
                  </a:lnTo>
                  <a:lnTo>
                    <a:pt x="952316" y="1637250"/>
                  </a:lnTo>
                  <a:lnTo>
                    <a:pt x="951113" y="1686735"/>
                  </a:lnTo>
                  <a:lnTo>
                    <a:pt x="947789" y="1733714"/>
                  </a:lnTo>
                  <a:lnTo>
                    <a:pt x="942229" y="1777870"/>
                  </a:lnTo>
                  <a:lnTo>
                    <a:pt x="934315" y="1818891"/>
                  </a:lnTo>
                  <a:lnTo>
                    <a:pt x="923933" y="1856461"/>
                  </a:lnTo>
                  <a:lnTo>
                    <a:pt x="895302" y="1919990"/>
                  </a:lnTo>
                  <a:lnTo>
                    <a:pt x="855409" y="1965942"/>
                  </a:lnTo>
                  <a:lnTo>
                    <a:pt x="830950" y="1981540"/>
                  </a:lnTo>
                  <a:lnTo>
                    <a:pt x="803328" y="1991800"/>
                  </a:lnTo>
                  <a:close/>
                </a:path>
              </a:pathLst>
            </a:custGeom>
            <a:solidFill>
              <a:srgbClr val="E7A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15795" y="6168554"/>
              <a:ext cx="2658745" cy="2529205"/>
            </a:xfrm>
            <a:custGeom>
              <a:avLst/>
              <a:gdLst/>
              <a:ahLst/>
              <a:cxnLst/>
              <a:rect l="l" t="t" r="r" b="b"/>
              <a:pathLst>
                <a:path w="2658745" h="2529204">
                  <a:moveTo>
                    <a:pt x="2490178" y="204050"/>
                  </a:moveTo>
                  <a:lnTo>
                    <a:pt x="2483269" y="186004"/>
                  </a:lnTo>
                  <a:lnTo>
                    <a:pt x="2468880" y="172656"/>
                  </a:lnTo>
                  <a:lnTo>
                    <a:pt x="2450858" y="166408"/>
                  </a:lnTo>
                  <a:lnTo>
                    <a:pt x="2433485" y="169684"/>
                  </a:lnTo>
                  <a:lnTo>
                    <a:pt x="2399614" y="205422"/>
                  </a:lnTo>
                  <a:lnTo>
                    <a:pt x="2375649" y="246405"/>
                  </a:lnTo>
                  <a:lnTo>
                    <a:pt x="2353297" y="288112"/>
                  </a:lnTo>
                  <a:lnTo>
                    <a:pt x="2332825" y="330619"/>
                  </a:lnTo>
                  <a:lnTo>
                    <a:pt x="2314460" y="373976"/>
                  </a:lnTo>
                  <a:lnTo>
                    <a:pt x="2298458" y="418261"/>
                  </a:lnTo>
                  <a:lnTo>
                    <a:pt x="2285047" y="463524"/>
                  </a:lnTo>
                  <a:lnTo>
                    <a:pt x="2274493" y="509828"/>
                  </a:lnTo>
                  <a:lnTo>
                    <a:pt x="2265197" y="559244"/>
                  </a:lnTo>
                  <a:lnTo>
                    <a:pt x="2256307" y="608736"/>
                  </a:lnTo>
                  <a:lnTo>
                    <a:pt x="2214118" y="856716"/>
                  </a:lnTo>
                  <a:lnTo>
                    <a:pt x="2205367" y="906259"/>
                  </a:lnTo>
                  <a:lnTo>
                    <a:pt x="2196261" y="955738"/>
                  </a:lnTo>
                  <a:lnTo>
                    <a:pt x="2185517" y="1009307"/>
                  </a:lnTo>
                  <a:lnTo>
                    <a:pt x="2173249" y="1062647"/>
                  </a:lnTo>
                  <a:lnTo>
                    <a:pt x="2159063" y="1115441"/>
                  </a:lnTo>
                  <a:lnTo>
                    <a:pt x="2142553" y="1167384"/>
                  </a:lnTo>
                  <a:lnTo>
                    <a:pt x="2120125" y="1215923"/>
                  </a:lnTo>
                  <a:lnTo>
                    <a:pt x="2089543" y="1255826"/>
                  </a:lnTo>
                  <a:lnTo>
                    <a:pt x="2051253" y="1286954"/>
                  </a:lnTo>
                  <a:lnTo>
                    <a:pt x="2005685" y="1309179"/>
                  </a:lnTo>
                  <a:lnTo>
                    <a:pt x="1953323" y="1322374"/>
                  </a:lnTo>
                  <a:lnTo>
                    <a:pt x="1892795" y="1330426"/>
                  </a:lnTo>
                  <a:lnTo>
                    <a:pt x="1862493" y="1331785"/>
                  </a:lnTo>
                  <a:lnTo>
                    <a:pt x="1832686" y="1329766"/>
                  </a:lnTo>
                  <a:lnTo>
                    <a:pt x="1786216" y="1323073"/>
                  </a:lnTo>
                  <a:lnTo>
                    <a:pt x="1739773" y="1315808"/>
                  </a:lnTo>
                  <a:lnTo>
                    <a:pt x="1693418" y="1307833"/>
                  </a:lnTo>
                  <a:lnTo>
                    <a:pt x="1647240" y="1299019"/>
                  </a:lnTo>
                  <a:lnTo>
                    <a:pt x="1601279" y="1289227"/>
                  </a:lnTo>
                  <a:lnTo>
                    <a:pt x="1555610" y="1278318"/>
                  </a:lnTo>
                  <a:lnTo>
                    <a:pt x="1506626" y="1265326"/>
                  </a:lnTo>
                  <a:lnTo>
                    <a:pt x="1457883" y="1251445"/>
                  </a:lnTo>
                  <a:lnTo>
                    <a:pt x="1409280" y="1236929"/>
                  </a:lnTo>
                  <a:lnTo>
                    <a:pt x="1312240" y="1207249"/>
                  </a:lnTo>
                  <a:lnTo>
                    <a:pt x="1263637" y="1192644"/>
                  </a:lnTo>
                  <a:lnTo>
                    <a:pt x="1214869" y="1178585"/>
                  </a:lnTo>
                  <a:lnTo>
                    <a:pt x="1146238" y="1162989"/>
                  </a:lnTo>
                  <a:lnTo>
                    <a:pt x="1076502" y="1152994"/>
                  </a:lnTo>
                  <a:lnTo>
                    <a:pt x="1028738" y="1151877"/>
                  </a:lnTo>
                  <a:lnTo>
                    <a:pt x="985570" y="1159573"/>
                  </a:lnTo>
                  <a:lnTo>
                    <a:pt x="946924" y="1175791"/>
                  </a:lnTo>
                  <a:lnTo>
                    <a:pt x="912736" y="1200264"/>
                  </a:lnTo>
                  <a:lnTo>
                    <a:pt x="882942" y="1232674"/>
                  </a:lnTo>
                  <a:lnTo>
                    <a:pt x="857453" y="1272755"/>
                  </a:lnTo>
                  <a:lnTo>
                    <a:pt x="835507" y="1318742"/>
                  </a:lnTo>
                  <a:lnTo>
                    <a:pt x="817600" y="1366037"/>
                  </a:lnTo>
                  <a:lnTo>
                    <a:pt x="803427" y="1414449"/>
                  </a:lnTo>
                  <a:lnTo>
                    <a:pt x="792645" y="1463776"/>
                  </a:lnTo>
                  <a:lnTo>
                    <a:pt x="784910" y="1513814"/>
                  </a:lnTo>
                  <a:lnTo>
                    <a:pt x="779424" y="1560779"/>
                  </a:lnTo>
                  <a:lnTo>
                    <a:pt x="774509" y="1607820"/>
                  </a:lnTo>
                  <a:lnTo>
                    <a:pt x="770026" y="1654924"/>
                  </a:lnTo>
                  <a:lnTo>
                    <a:pt x="735050" y="2045881"/>
                  </a:lnTo>
                  <a:lnTo>
                    <a:pt x="730224" y="2096427"/>
                  </a:lnTo>
                  <a:lnTo>
                    <a:pt x="725119" y="2146947"/>
                  </a:lnTo>
                  <a:lnTo>
                    <a:pt x="719607" y="2197443"/>
                  </a:lnTo>
                  <a:lnTo>
                    <a:pt x="712647" y="2240635"/>
                  </a:lnTo>
                  <a:lnTo>
                    <a:pt x="701509" y="2282825"/>
                  </a:lnTo>
                  <a:lnTo>
                    <a:pt x="686015" y="2323744"/>
                  </a:lnTo>
                  <a:lnTo>
                    <a:pt x="666000" y="2363089"/>
                  </a:lnTo>
                  <a:lnTo>
                    <a:pt x="640321" y="2397506"/>
                  </a:lnTo>
                  <a:lnTo>
                    <a:pt x="609003" y="2421356"/>
                  </a:lnTo>
                  <a:lnTo>
                    <a:pt x="571868" y="2434196"/>
                  </a:lnTo>
                  <a:lnTo>
                    <a:pt x="528701" y="2435529"/>
                  </a:lnTo>
                  <a:lnTo>
                    <a:pt x="499554" y="2432647"/>
                  </a:lnTo>
                  <a:lnTo>
                    <a:pt x="419747" y="2411933"/>
                  </a:lnTo>
                  <a:lnTo>
                    <a:pt x="371030" y="2392794"/>
                  </a:lnTo>
                  <a:lnTo>
                    <a:pt x="324739" y="2370137"/>
                  </a:lnTo>
                  <a:lnTo>
                    <a:pt x="280847" y="2344051"/>
                  </a:lnTo>
                  <a:lnTo>
                    <a:pt x="239318" y="2314587"/>
                  </a:lnTo>
                  <a:lnTo>
                    <a:pt x="200088" y="2281809"/>
                  </a:lnTo>
                  <a:lnTo>
                    <a:pt x="163144" y="2245779"/>
                  </a:lnTo>
                  <a:lnTo>
                    <a:pt x="128435" y="2206548"/>
                  </a:lnTo>
                  <a:lnTo>
                    <a:pt x="95935" y="2164194"/>
                  </a:lnTo>
                  <a:lnTo>
                    <a:pt x="84505" y="2145906"/>
                  </a:lnTo>
                  <a:lnTo>
                    <a:pt x="78638" y="2136698"/>
                  </a:lnTo>
                  <a:lnTo>
                    <a:pt x="48552" y="2111933"/>
                  </a:lnTo>
                  <a:lnTo>
                    <a:pt x="8077" y="2126818"/>
                  </a:lnTo>
                  <a:lnTo>
                    <a:pt x="0" y="2152510"/>
                  </a:lnTo>
                  <a:lnTo>
                    <a:pt x="2451" y="2167382"/>
                  </a:lnTo>
                  <a:lnTo>
                    <a:pt x="44742" y="2236266"/>
                  </a:lnTo>
                  <a:lnTo>
                    <a:pt x="75933" y="2276487"/>
                  </a:lnTo>
                  <a:lnTo>
                    <a:pt x="108864" y="2314168"/>
                  </a:lnTo>
                  <a:lnTo>
                    <a:pt x="143611" y="2349208"/>
                  </a:lnTo>
                  <a:lnTo>
                    <a:pt x="180225" y="2381516"/>
                  </a:lnTo>
                  <a:lnTo>
                    <a:pt x="218770" y="2411031"/>
                  </a:lnTo>
                  <a:lnTo>
                    <a:pt x="259295" y="2437638"/>
                  </a:lnTo>
                  <a:lnTo>
                    <a:pt x="301879" y="2461260"/>
                  </a:lnTo>
                  <a:lnTo>
                    <a:pt x="346557" y="2481796"/>
                  </a:lnTo>
                  <a:lnTo>
                    <a:pt x="393407" y="2499182"/>
                  </a:lnTo>
                  <a:lnTo>
                    <a:pt x="442480" y="2513317"/>
                  </a:lnTo>
                  <a:lnTo>
                    <a:pt x="493839" y="2524099"/>
                  </a:lnTo>
                  <a:lnTo>
                    <a:pt x="547179" y="2528722"/>
                  </a:lnTo>
                  <a:lnTo>
                    <a:pt x="596849" y="2523464"/>
                  </a:lnTo>
                  <a:lnTo>
                    <a:pt x="642226" y="2508364"/>
                  </a:lnTo>
                  <a:lnTo>
                    <a:pt x="682713" y="2483408"/>
                  </a:lnTo>
                  <a:lnTo>
                    <a:pt x="717677" y="2448623"/>
                  </a:lnTo>
                  <a:lnTo>
                    <a:pt x="746544" y="2404008"/>
                  </a:lnTo>
                  <a:lnTo>
                    <a:pt x="765340" y="2364740"/>
                  </a:lnTo>
                  <a:lnTo>
                    <a:pt x="781583" y="2323947"/>
                  </a:lnTo>
                  <a:lnTo>
                    <a:pt x="794588" y="2282152"/>
                  </a:lnTo>
                  <a:lnTo>
                    <a:pt x="803668" y="2239848"/>
                  </a:lnTo>
                  <a:lnTo>
                    <a:pt x="811834" y="2186368"/>
                  </a:lnTo>
                  <a:lnTo>
                    <a:pt x="819073" y="2133130"/>
                  </a:lnTo>
                  <a:lnTo>
                    <a:pt x="825538" y="2080615"/>
                  </a:lnTo>
                  <a:lnTo>
                    <a:pt x="847293" y="1886623"/>
                  </a:lnTo>
                  <a:lnTo>
                    <a:pt x="857046" y="1722145"/>
                  </a:lnTo>
                  <a:lnTo>
                    <a:pt x="860221" y="1672209"/>
                  </a:lnTo>
                  <a:lnTo>
                    <a:pt x="863815" y="1623656"/>
                  </a:lnTo>
                  <a:lnTo>
                    <a:pt x="868083" y="1575841"/>
                  </a:lnTo>
                  <a:lnTo>
                    <a:pt x="874344" y="1525549"/>
                  </a:lnTo>
                  <a:lnTo>
                    <a:pt x="883361" y="1475803"/>
                  </a:lnTo>
                  <a:lnTo>
                    <a:pt x="895477" y="1426768"/>
                  </a:lnTo>
                  <a:lnTo>
                    <a:pt x="911072" y="1378661"/>
                  </a:lnTo>
                  <a:lnTo>
                    <a:pt x="930529" y="1331633"/>
                  </a:lnTo>
                  <a:lnTo>
                    <a:pt x="956157" y="1287018"/>
                  </a:lnTo>
                  <a:lnTo>
                    <a:pt x="989177" y="1256880"/>
                  </a:lnTo>
                  <a:lnTo>
                    <a:pt x="1035113" y="1242644"/>
                  </a:lnTo>
                  <a:lnTo>
                    <a:pt x="1099489" y="1245717"/>
                  </a:lnTo>
                  <a:lnTo>
                    <a:pt x="1166012" y="1259801"/>
                  </a:lnTo>
                  <a:lnTo>
                    <a:pt x="1231785" y="1277886"/>
                  </a:lnTo>
                  <a:lnTo>
                    <a:pt x="1278432" y="1291640"/>
                  </a:lnTo>
                  <a:lnTo>
                    <a:pt x="1417967" y="1334312"/>
                  </a:lnTo>
                  <a:lnTo>
                    <a:pt x="1464564" y="1348257"/>
                  </a:lnTo>
                  <a:lnTo>
                    <a:pt x="1511287" y="1361681"/>
                  </a:lnTo>
                  <a:lnTo>
                    <a:pt x="1558226" y="1374355"/>
                  </a:lnTo>
                  <a:lnTo>
                    <a:pt x="1605432" y="1386052"/>
                  </a:lnTo>
                  <a:lnTo>
                    <a:pt x="1652968" y="1396542"/>
                  </a:lnTo>
                  <a:lnTo>
                    <a:pt x="1700898" y="1405597"/>
                  </a:lnTo>
                  <a:lnTo>
                    <a:pt x="1750072" y="1413344"/>
                  </a:lnTo>
                  <a:lnTo>
                    <a:pt x="1799323" y="1419186"/>
                  </a:lnTo>
                  <a:lnTo>
                    <a:pt x="1848688" y="1422311"/>
                  </a:lnTo>
                  <a:lnTo>
                    <a:pt x="1898167" y="1421892"/>
                  </a:lnTo>
                  <a:lnTo>
                    <a:pt x="1947786" y="1417104"/>
                  </a:lnTo>
                  <a:lnTo>
                    <a:pt x="1994916" y="1407795"/>
                  </a:lnTo>
                  <a:lnTo>
                    <a:pt x="2038680" y="1393888"/>
                  </a:lnTo>
                  <a:lnTo>
                    <a:pt x="2078990" y="1375295"/>
                  </a:lnTo>
                  <a:lnTo>
                    <a:pt x="2115769" y="1351927"/>
                  </a:lnTo>
                  <a:lnTo>
                    <a:pt x="2148916" y="1323708"/>
                  </a:lnTo>
                  <a:lnTo>
                    <a:pt x="2178342" y="1290523"/>
                  </a:lnTo>
                  <a:lnTo>
                    <a:pt x="2203958" y="1252308"/>
                  </a:lnTo>
                  <a:lnTo>
                    <a:pt x="2225687" y="1208963"/>
                  </a:lnTo>
                  <a:lnTo>
                    <a:pt x="2241448" y="1170533"/>
                  </a:lnTo>
                  <a:lnTo>
                    <a:pt x="2252891" y="1131049"/>
                  </a:lnTo>
                  <a:lnTo>
                    <a:pt x="2279942" y="989711"/>
                  </a:lnTo>
                  <a:lnTo>
                    <a:pt x="2288616" y="942530"/>
                  </a:lnTo>
                  <a:lnTo>
                    <a:pt x="2296985" y="895311"/>
                  </a:lnTo>
                  <a:lnTo>
                    <a:pt x="2304948" y="848029"/>
                  </a:lnTo>
                  <a:lnTo>
                    <a:pt x="2319782" y="752805"/>
                  </a:lnTo>
                  <a:lnTo>
                    <a:pt x="2327516" y="705065"/>
                  </a:lnTo>
                  <a:lnTo>
                    <a:pt x="2335860" y="657529"/>
                  </a:lnTo>
                  <a:lnTo>
                    <a:pt x="2345042" y="610273"/>
                  </a:lnTo>
                  <a:lnTo>
                    <a:pt x="2355316" y="563359"/>
                  </a:lnTo>
                  <a:lnTo>
                    <a:pt x="2366924" y="516851"/>
                  </a:lnTo>
                  <a:lnTo>
                    <a:pt x="2380094" y="470814"/>
                  </a:lnTo>
                  <a:lnTo>
                    <a:pt x="2395080" y="425335"/>
                  </a:lnTo>
                  <a:lnTo>
                    <a:pt x="2412111" y="380466"/>
                  </a:lnTo>
                  <a:lnTo>
                    <a:pt x="2431440" y="336270"/>
                  </a:lnTo>
                  <a:lnTo>
                    <a:pt x="2453297" y="292836"/>
                  </a:lnTo>
                  <a:lnTo>
                    <a:pt x="2477935" y="250215"/>
                  </a:lnTo>
                  <a:lnTo>
                    <a:pt x="2488704" y="225806"/>
                  </a:lnTo>
                  <a:lnTo>
                    <a:pt x="2490178" y="204050"/>
                  </a:lnTo>
                  <a:close/>
                </a:path>
                <a:path w="2658745" h="2529204">
                  <a:moveTo>
                    <a:pt x="2658491" y="284835"/>
                  </a:moveTo>
                  <a:lnTo>
                    <a:pt x="2653728" y="183019"/>
                  </a:lnTo>
                  <a:lnTo>
                    <a:pt x="2650185" y="132168"/>
                  </a:lnTo>
                  <a:lnTo>
                    <a:pt x="2644838" y="81495"/>
                  </a:lnTo>
                  <a:lnTo>
                    <a:pt x="2631998" y="38061"/>
                  </a:lnTo>
                  <a:lnTo>
                    <a:pt x="2571927" y="0"/>
                  </a:lnTo>
                  <a:lnTo>
                    <a:pt x="2526563" y="5791"/>
                  </a:lnTo>
                  <a:lnTo>
                    <a:pt x="2476893" y="23495"/>
                  </a:lnTo>
                  <a:lnTo>
                    <a:pt x="2430094" y="46482"/>
                  </a:lnTo>
                  <a:lnTo>
                    <a:pt x="2385479" y="73444"/>
                  </a:lnTo>
                  <a:lnTo>
                    <a:pt x="2342388" y="103060"/>
                  </a:lnTo>
                  <a:lnTo>
                    <a:pt x="2300135" y="134023"/>
                  </a:lnTo>
                  <a:lnTo>
                    <a:pt x="2282596" y="161315"/>
                  </a:lnTo>
                  <a:lnTo>
                    <a:pt x="2283066" y="176237"/>
                  </a:lnTo>
                  <a:lnTo>
                    <a:pt x="2313203" y="205994"/>
                  </a:lnTo>
                  <a:lnTo>
                    <a:pt x="2368283" y="185712"/>
                  </a:lnTo>
                  <a:lnTo>
                    <a:pt x="2413127" y="156768"/>
                  </a:lnTo>
                  <a:lnTo>
                    <a:pt x="2436025" y="143192"/>
                  </a:lnTo>
                  <a:lnTo>
                    <a:pt x="2463635" y="128574"/>
                  </a:lnTo>
                  <a:lnTo>
                    <a:pt x="2492451" y="114223"/>
                  </a:lnTo>
                  <a:lnTo>
                    <a:pt x="2556065" y="83197"/>
                  </a:lnTo>
                  <a:lnTo>
                    <a:pt x="2562339" y="208419"/>
                  </a:lnTo>
                  <a:lnTo>
                    <a:pt x="2564828" y="247015"/>
                  </a:lnTo>
                  <a:lnTo>
                    <a:pt x="2571826" y="289928"/>
                  </a:lnTo>
                  <a:lnTo>
                    <a:pt x="2595664" y="324192"/>
                  </a:lnTo>
                  <a:lnTo>
                    <a:pt x="2609240" y="328142"/>
                  </a:lnTo>
                  <a:lnTo>
                    <a:pt x="2624912" y="326745"/>
                  </a:lnTo>
                  <a:lnTo>
                    <a:pt x="2639136" y="320929"/>
                  </a:lnTo>
                  <a:lnTo>
                    <a:pt x="2649969" y="311937"/>
                  </a:lnTo>
                  <a:lnTo>
                    <a:pt x="2656662" y="299872"/>
                  </a:lnTo>
                  <a:lnTo>
                    <a:pt x="2658491" y="284835"/>
                  </a:lnTo>
                  <a:close/>
                </a:path>
              </a:pathLst>
            </a:custGeom>
            <a:solidFill>
              <a:srgbClr val="FF6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8096" y="1852674"/>
            <a:ext cx="7717155" cy="15227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10489" marR="102870" indent="285750">
              <a:lnSpc>
                <a:spcPts val="3979"/>
              </a:lnSpc>
              <a:spcBef>
                <a:spcPts val="114"/>
              </a:spcBef>
            </a:pPr>
            <a:r>
              <a:rPr sz="3200" spc="400" dirty="0">
                <a:solidFill>
                  <a:srgbClr val="040505"/>
                </a:solidFill>
                <a:latin typeface="Arial"/>
                <a:cs typeface="Arial"/>
              </a:rPr>
              <a:t>Çocuklarınız </a:t>
            </a:r>
            <a:r>
              <a:rPr sz="3200" spc="509" dirty="0">
                <a:solidFill>
                  <a:srgbClr val="040505"/>
                </a:solidFill>
                <a:latin typeface="Arial"/>
                <a:cs typeface="Arial"/>
              </a:rPr>
              <a:t>tabi </a:t>
            </a:r>
            <a:r>
              <a:rPr sz="3200" spc="365" dirty="0">
                <a:solidFill>
                  <a:srgbClr val="040505"/>
                </a:solidFill>
                <a:latin typeface="Arial"/>
                <a:cs typeface="Arial"/>
              </a:rPr>
              <a:t>ki </a:t>
            </a:r>
            <a:r>
              <a:rPr sz="3200" spc="420" dirty="0">
                <a:solidFill>
                  <a:srgbClr val="040505"/>
                </a:solidFill>
                <a:latin typeface="Arial"/>
                <a:cs typeface="Arial"/>
              </a:rPr>
              <a:t>sizler </a:t>
            </a:r>
            <a:r>
              <a:rPr sz="3200" spc="409" dirty="0">
                <a:solidFill>
                  <a:srgbClr val="040505"/>
                </a:solidFill>
                <a:latin typeface="Arial"/>
                <a:cs typeface="Arial"/>
              </a:rPr>
              <a:t>için  çok </a:t>
            </a:r>
            <a:r>
              <a:rPr sz="3200" spc="450" dirty="0">
                <a:solidFill>
                  <a:srgbClr val="040505"/>
                </a:solidFill>
                <a:latin typeface="Arial"/>
                <a:cs typeface="Arial"/>
              </a:rPr>
              <a:t>kıymetlidir. </a:t>
            </a:r>
            <a:r>
              <a:rPr sz="3200" spc="315" dirty="0">
                <a:solidFill>
                  <a:srgbClr val="040505"/>
                </a:solidFill>
                <a:latin typeface="Arial"/>
                <a:cs typeface="Arial"/>
              </a:rPr>
              <a:t>Bu </a:t>
            </a:r>
            <a:r>
              <a:rPr sz="3200" spc="355" dirty="0">
                <a:solidFill>
                  <a:srgbClr val="040505"/>
                </a:solidFill>
                <a:latin typeface="Arial"/>
                <a:cs typeface="Arial"/>
              </a:rPr>
              <a:t>nedenle</a:t>
            </a:r>
            <a:r>
              <a:rPr sz="3200" spc="36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30" dirty="0">
                <a:solidFill>
                  <a:srgbClr val="040505"/>
                </a:solidFill>
                <a:latin typeface="Arial"/>
                <a:cs typeface="Arial"/>
              </a:rPr>
              <a:t>anne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15"/>
              </a:lnSpc>
            </a:pPr>
            <a:r>
              <a:rPr sz="3200" spc="375" dirty="0">
                <a:solidFill>
                  <a:srgbClr val="040505"/>
                </a:solidFill>
                <a:latin typeface="Arial"/>
                <a:cs typeface="Arial"/>
              </a:rPr>
              <a:t>baba </a:t>
            </a:r>
            <a:r>
              <a:rPr sz="3200" spc="445" dirty="0">
                <a:solidFill>
                  <a:srgbClr val="040505"/>
                </a:solidFill>
                <a:latin typeface="Arial"/>
                <a:cs typeface="Arial"/>
              </a:rPr>
              <a:t>olarak </a:t>
            </a:r>
            <a:r>
              <a:rPr sz="3200" spc="415" dirty="0">
                <a:solidFill>
                  <a:srgbClr val="040505"/>
                </a:solidFill>
                <a:latin typeface="Arial"/>
                <a:cs typeface="Arial"/>
              </a:rPr>
              <a:t>çocuğunuz </a:t>
            </a:r>
            <a:r>
              <a:rPr sz="3200" spc="450" dirty="0">
                <a:solidFill>
                  <a:srgbClr val="040505"/>
                </a:solidFill>
                <a:latin typeface="Arial"/>
                <a:cs typeface="Arial"/>
              </a:rPr>
              <a:t>bir</a:t>
            </a:r>
            <a:r>
              <a:rPr sz="3200" spc="32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75" dirty="0">
                <a:solidFill>
                  <a:srgbClr val="040505"/>
                </a:solidFill>
                <a:latin typeface="Arial"/>
                <a:cs typeface="Arial"/>
              </a:rPr>
              <a:t>sıkıntı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5369" y="3367149"/>
            <a:ext cx="7062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70" dirty="0">
                <a:solidFill>
                  <a:srgbClr val="040505"/>
                </a:solidFill>
                <a:latin typeface="Arial"/>
                <a:cs typeface="Arial"/>
              </a:rPr>
              <a:t>yaşadığında </a:t>
            </a:r>
            <a:r>
              <a:rPr sz="3200" spc="390" dirty="0">
                <a:solidFill>
                  <a:srgbClr val="040505"/>
                </a:solidFill>
                <a:latin typeface="Arial"/>
                <a:cs typeface="Arial"/>
              </a:rPr>
              <a:t>yardımına</a:t>
            </a:r>
            <a:r>
              <a:rPr sz="3200" spc="40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05" dirty="0">
                <a:solidFill>
                  <a:srgbClr val="040505"/>
                </a:solidFill>
                <a:latin typeface="Arial"/>
                <a:cs typeface="Arial"/>
              </a:rPr>
              <a:t>koşmak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49096" y="3871974"/>
            <a:ext cx="6015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20" dirty="0">
                <a:solidFill>
                  <a:srgbClr val="040505"/>
                </a:solidFill>
                <a:latin typeface="Arial"/>
                <a:cs typeface="Arial"/>
              </a:rPr>
              <a:t>istemeniz, </a:t>
            </a:r>
            <a:r>
              <a:rPr sz="3200" spc="445" dirty="0">
                <a:solidFill>
                  <a:srgbClr val="040505"/>
                </a:solidFill>
                <a:latin typeface="Arial"/>
                <a:cs typeface="Arial"/>
              </a:rPr>
              <a:t>destek</a:t>
            </a:r>
            <a:r>
              <a:rPr sz="3200" spc="31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70" dirty="0">
                <a:solidFill>
                  <a:srgbClr val="040505"/>
                </a:solidFill>
                <a:latin typeface="Arial"/>
                <a:cs typeface="Arial"/>
              </a:rPr>
              <a:t>olmanız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9451" y="4376799"/>
            <a:ext cx="6994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90" dirty="0">
                <a:solidFill>
                  <a:srgbClr val="040505"/>
                </a:solidFill>
                <a:latin typeface="Arial"/>
                <a:cs typeface="Arial"/>
              </a:rPr>
              <a:t>doğaldır. </a:t>
            </a:r>
            <a:r>
              <a:rPr sz="3200" spc="465" dirty="0">
                <a:solidFill>
                  <a:srgbClr val="040505"/>
                </a:solidFill>
                <a:latin typeface="Arial"/>
                <a:cs typeface="Arial"/>
              </a:rPr>
              <a:t>Fakat </a:t>
            </a:r>
            <a:r>
              <a:rPr sz="3200" spc="325" dirty="0">
                <a:solidFill>
                  <a:srgbClr val="040505"/>
                </a:solidFill>
                <a:latin typeface="Arial"/>
                <a:cs typeface="Arial"/>
              </a:rPr>
              <a:t>bu </a:t>
            </a:r>
            <a:r>
              <a:rPr sz="3200" spc="430" dirty="0">
                <a:solidFill>
                  <a:srgbClr val="040505"/>
                </a:solidFill>
                <a:latin typeface="Arial"/>
                <a:cs typeface="Arial"/>
              </a:rPr>
              <a:t>durum</a:t>
            </a:r>
            <a:r>
              <a:rPr sz="3200" spc="33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40" dirty="0">
                <a:solidFill>
                  <a:srgbClr val="040505"/>
                </a:solidFill>
                <a:latin typeface="Arial"/>
                <a:cs typeface="Arial"/>
              </a:rPr>
              <a:t>aşırı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3595" y="4881624"/>
            <a:ext cx="55060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5" dirty="0">
                <a:solidFill>
                  <a:srgbClr val="040505"/>
                </a:solidFill>
                <a:latin typeface="Arial"/>
                <a:cs typeface="Arial"/>
              </a:rPr>
              <a:t>olduğunda yani </a:t>
            </a:r>
            <a:r>
              <a:rPr sz="3200" spc="395" dirty="0">
                <a:solidFill>
                  <a:srgbClr val="040505"/>
                </a:solidFill>
                <a:latin typeface="Arial"/>
                <a:cs typeface="Arial"/>
              </a:rPr>
              <a:t>her</a:t>
            </a:r>
            <a:r>
              <a:rPr sz="3200" spc="31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20" dirty="0">
                <a:solidFill>
                  <a:srgbClr val="040505"/>
                </a:solidFill>
                <a:latin typeface="Arial"/>
                <a:cs typeface="Arial"/>
              </a:rPr>
              <a:t>başı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2057" y="5386449"/>
            <a:ext cx="6729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75" dirty="0">
                <a:solidFill>
                  <a:srgbClr val="040505"/>
                </a:solidFill>
                <a:latin typeface="Arial"/>
                <a:cs typeface="Arial"/>
              </a:rPr>
              <a:t>sıkıştığında </a:t>
            </a:r>
            <a:r>
              <a:rPr sz="3200" spc="340" dirty="0">
                <a:solidFill>
                  <a:srgbClr val="040505"/>
                </a:solidFill>
                <a:latin typeface="Arial"/>
                <a:cs typeface="Arial"/>
              </a:rPr>
              <a:t>hemen</a:t>
            </a:r>
            <a:r>
              <a:rPr sz="3200" spc="38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90" dirty="0">
                <a:solidFill>
                  <a:srgbClr val="040505"/>
                </a:solidFill>
                <a:latin typeface="Arial"/>
                <a:cs typeface="Arial"/>
              </a:rPr>
              <a:t>yardımına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0055" y="5891274"/>
            <a:ext cx="6372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70" dirty="0">
                <a:solidFill>
                  <a:srgbClr val="040505"/>
                </a:solidFill>
                <a:latin typeface="Arial"/>
                <a:cs typeface="Arial"/>
              </a:rPr>
              <a:t>koşmanız </a:t>
            </a:r>
            <a:r>
              <a:rPr sz="3200" spc="415" dirty="0">
                <a:solidFill>
                  <a:srgbClr val="040505"/>
                </a:solidFill>
                <a:latin typeface="Arial"/>
                <a:cs typeface="Arial"/>
              </a:rPr>
              <a:t>çocuğunuzun</a:t>
            </a:r>
            <a:r>
              <a:rPr sz="3200" spc="35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45" dirty="0">
                <a:solidFill>
                  <a:srgbClr val="040505"/>
                </a:solidFill>
                <a:latin typeface="Arial"/>
                <a:cs typeface="Arial"/>
              </a:rPr>
              <a:t>size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8697" y="6396099"/>
            <a:ext cx="6675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45" dirty="0">
                <a:solidFill>
                  <a:srgbClr val="040505"/>
                </a:solidFill>
                <a:latin typeface="Arial"/>
                <a:cs typeface="Arial"/>
              </a:rPr>
              <a:t>bağımlı </a:t>
            </a:r>
            <a:r>
              <a:rPr sz="3200" spc="370" dirty="0">
                <a:solidFill>
                  <a:srgbClr val="040505"/>
                </a:solidFill>
                <a:latin typeface="Arial"/>
                <a:cs typeface="Arial"/>
              </a:rPr>
              <a:t>olmasına,</a:t>
            </a:r>
            <a:r>
              <a:rPr sz="3200" spc="40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45" dirty="0">
                <a:solidFill>
                  <a:srgbClr val="040505"/>
                </a:solidFill>
                <a:latin typeface="Arial"/>
                <a:cs typeface="Arial"/>
              </a:rPr>
              <a:t>problemler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9167" y="6900924"/>
            <a:ext cx="77349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80" dirty="0">
                <a:solidFill>
                  <a:srgbClr val="040505"/>
                </a:solidFill>
                <a:latin typeface="Arial"/>
                <a:cs typeface="Arial"/>
              </a:rPr>
              <a:t>karşısında </a:t>
            </a:r>
            <a:r>
              <a:rPr sz="3200" spc="395" dirty="0">
                <a:solidFill>
                  <a:srgbClr val="040505"/>
                </a:solidFill>
                <a:latin typeface="Arial"/>
                <a:cs typeface="Arial"/>
              </a:rPr>
              <a:t>çaba</a:t>
            </a:r>
            <a:r>
              <a:rPr sz="3200" spc="37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25" dirty="0">
                <a:solidFill>
                  <a:srgbClr val="040505"/>
                </a:solidFill>
                <a:latin typeface="Arial"/>
                <a:cs typeface="Arial"/>
              </a:rPr>
              <a:t>göstermemesine,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3657" y="7405749"/>
            <a:ext cx="7325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0" dirty="0">
                <a:solidFill>
                  <a:srgbClr val="040505"/>
                </a:solidFill>
                <a:latin typeface="Arial"/>
                <a:cs typeface="Arial"/>
              </a:rPr>
              <a:t>çözüm </a:t>
            </a:r>
            <a:r>
              <a:rPr sz="3200" spc="425" dirty="0">
                <a:solidFill>
                  <a:srgbClr val="040505"/>
                </a:solidFill>
                <a:latin typeface="Arial"/>
                <a:cs typeface="Arial"/>
              </a:rPr>
              <a:t>yolu </a:t>
            </a:r>
            <a:r>
              <a:rPr sz="3200" spc="400" dirty="0">
                <a:solidFill>
                  <a:srgbClr val="040505"/>
                </a:solidFill>
                <a:latin typeface="Arial"/>
                <a:cs typeface="Arial"/>
              </a:rPr>
              <a:t>aramamasına</a:t>
            </a:r>
            <a:r>
              <a:rPr sz="3200" spc="32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30" dirty="0">
                <a:solidFill>
                  <a:srgbClr val="040505"/>
                </a:solidFill>
                <a:latin typeface="Arial"/>
                <a:cs typeface="Arial"/>
              </a:rPr>
              <a:t>neden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99253" y="7910574"/>
            <a:ext cx="35147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50" dirty="0">
                <a:solidFill>
                  <a:srgbClr val="040505"/>
                </a:solidFill>
                <a:latin typeface="Arial"/>
                <a:cs typeface="Arial"/>
              </a:rPr>
              <a:t>olabilmektedir.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56839" y="3480955"/>
            <a:ext cx="6087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15" dirty="0">
                <a:solidFill>
                  <a:srgbClr val="040505"/>
                </a:solidFill>
                <a:latin typeface="Arial"/>
                <a:cs typeface="Arial"/>
              </a:rPr>
              <a:t>Bu </a:t>
            </a:r>
            <a:r>
              <a:rPr sz="3200" spc="425" dirty="0">
                <a:solidFill>
                  <a:srgbClr val="040505"/>
                </a:solidFill>
                <a:latin typeface="Arial"/>
                <a:cs typeface="Arial"/>
              </a:rPr>
              <a:t>durumun </a:t>
            </a:r>
            <a:r>
              <a:rPr sz="3200" spc="395" dirty="0">
                <a:solidFill>
                  <a:srgbClr val="040505"/>
                </a:solidFill>
                <a:latin typeface="Arial"/>
                <a:cs typeface="Arial"/>
              </a:rPr>
              <a:t>devam</a:t>
            </a:r>
            <a:r>
              <a:rPr sz="3200" spc="36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45" dirty="0">
                <a:solidFill>
                  <a:srgbClr val="040505"/>
                </a:solidFill>
                <a:latin typeface="Arial"/>
                <a:cs typeface="Arial"/>
              </a:rPr>
              <a:t>etmesi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31589" y="3985780"/>
            <a:ext cx="5338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90" dirty="0">
                <a:solidFill>
                  <a:srgbClr val="040505"/>
                </a:solidFill>
                <a:latin typeface="Arial"/>
                <a:cs typeface="Arial"/>
              </a:rPr>
              <a:t>halinde </a:t>
            </a:r>
            <a:r>
              <a:rPr sz="3200" spc="270" dirty="0">
                <a:solidFill>
                  <a:srgbClr val="040505"/>
                </a:solidFill>
                <a:latin typeface="Arial"/>
                <a:cs typeface="Arial"/>
              </a:rPr>
              <a:t>de</a:t>
            </a:r>
            <a:r>
              <a:rPr sz="3200" spc="37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09" dirty="0">
                <a:solidFill>
                  <a:srgbClr val="040505"/>
                </a:solidFill>
                <a:latin typeface="Arial"/>
                <a:cs typeface="Arial"/>
              </a:rPr>
              <a:t>çocuklarınız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10546" y="4490605"/>
            <a:ext cx="39801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75" dirty="0">
                <a:solidFill>
                  <a:srgbClr val="040505"/>
                </a:solidFill>
                <a:latin typeface="Arial"/>
                <a:cs typeface="Arial"/>
              </a:rPr>
              <a:t>yetişkin </a:t>
            </a:r>
            <a:r>
              <a:rPr sz="3200" spc="450" dirty="0">
                <a:solidFill>
                  <a:srgbClr val="040505"/>
                </a:solidFill>
                <a:latin typeface="Arial"/>
                <a:cs typeface="Arial"/>
              </a:rPr>
              <a:t>bir</a:t>
            </a:r>
            <a:r>
              <a:rPr sz="3200" spc="21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45" dirty="0">
                <a:solidFill>
                  <a:srgbClr val="040505"/>
                </a:solidFill>
                <a:latin typeface="Arial"/>
                <a:cs typeface="Arial"/>
              </a:rPr>
              <a:t>birey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89011" y="4995430"/>
            <a:ext cx="56235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5" dirty="0">
                <a:solidFill>
                  <a:srgbClr val="040505"/>
                </a:solidFill>
                <a:latin typeface="Arial"/>
                <a:cs typeface="Arial"/>
              </a:rPr>
              <a:t>olduğunda</a:t>
            </a:r>
            <a:r>
              <a:rPr sz="3200" spc="34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45" dirty="0">
                <a:solidFill>
                  <a:srgbClr val="040505"/>
                </a:solidFill>
                <a:latin typeface="Arial"/>
                <a:cs typeface="Arial"/>
              </a:rPr>
              <a:t>problemlerini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51196" y="5500255"/>
            <a:ext cx="5899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95" dirty="0">
                <a:solidFill>
                  <a:srgbClr val="040505"/>
                </a:solidFill>
                <a:latin typeface="Arial"/>
                <a:cs typeface="Arial"/>
              </a:rPr>
              <a:t>çözemeyecek, </a:t>
            </a:r>
            <a:r>
              <a:rPr sz="3200" spc="450" dirty="0">
                <a:solidFill>
                  <a:srgbClr val="040505"/>
                </a:solidFill>
                <a:latin typeface="Arial"/>
                <a:cs typeface="Arial"/>
              </a:rPr>
              <a:t>bir</a:t>
            </a:r>
            <a:r>
              <a:rPr sz="3200" spc="32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30" dirty="0">
                <a:solidFill>
                  <a:srgbClr val="040505"/>
                </a:solidFill>
                <a:latin typeface="Arial"/>
                <a:cs typeface="Arial"/>
              </a:rPr>
              <a:t>sorunla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017549" y="6005080"/>
            <a:ext cx="6166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20" dirty="0">
                <a:solidFill>
                  <a:srgbClr val="040505"/>
                </a:solidFill>
                <a:latin typeface="Arial"/>
                <a:cs typeface="Arial"/>
              </a:rPr>
              <a:t>karşılaştığında </a:t>
            </a:r>
            <a:r>
              <a:rPr sz="3200" spc="310" dirty="0">
                <a:solidFill>
                  <a:srgbClr val="040505"/>
                </a:solidFill>
                <a:latin typeface="Arial"/>
                <a:cs typeface="Arial"/>
              </a:rPr>
              <a:t>pes</a:t>
            </a:r>
            <a:r>
              <a:rPr sz="3200" spc="290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365" dirty="0">
                <a:solidFill>
                  <a:srgbClr val="040505"/>
                </a:solidFill>
                <a:latin typeface="Arial"/>
                <a:cs typeface="Arial"/>
              </a:rPr>
              <a:t>edecek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120957" y="6509904"/>
            <a:ext cx="3959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15" dirty="0">
                <a:solidFill>
                  <a:srgbClr val="040505"/>
                </a:solidFill>
                <a:latin typeface="Arial"/>
                <a:cs typeface="Arial"/>
              </a:rPr>
              <a:t>veya </a:t>
            </a:r>
            <a:r>
              <a:rPr sz="3200" spc="325" dirty="0">
                <a:solidFill>
                  <a:srgbClr val="040505"/>
                </a:solidFill>
                <a:latin typeface="Arial"/>
                <a:cs typeface="Arial"/>
              </a:rPr>
              <a:t>bu</a:t>
            </a:r>
            <a:r>
              <a:rPr sz="3200" spc="31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30" dirty="0">
                <a:solidFill>
                  <a:srgbClr val="040505"/>
                </a:solidFill>
                <a:latin typeface="Arial"/>
                <a:cs typeface="Arial"/>
              </a:rPr>
              <a:t>problemi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31825" y="7014730"/>
            <a:ext cx="39376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0" dirty="0">
                <a:solidFill>
                  <a:srgbClr val="040505"/>
                </a:solidFill>
                <a:latin typeface="Arial"/>
                <a:cs typeface="Arial"/>
              </a:rPr>
              <a:t>kendisinin</a:t>
            </a:r>
            <a:r>
              <a:rPr sz="3200" spc="34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15" dirty="0">
                <a:solidFill>
                  <a:srgbClr val="040505"/>
                </a:solidFill>
                <a:latin typeface="Arial"/>
                <a:cs typeface="Arial"/>
              </a:rPr>
              <a:t>yerine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459419" y="7519555"/>
            <a:ext cx="5282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95" dirty="0">
                <a:solidFill>
                  <a:srgbClr val="040505"/>
                </a:solidFill>
                <a:latin typeface="Arial"/>
                <a:cs typeface="Arial"/>
              </a:rPr>
              <a:t>başkalarının</a:t>
            </a:r>
            <a:r>
              <a:rPr sz="3200" spc="315" dirty="0">
                <a:solidFill>
                  <a:srgbClr val="040505"/>
                </a:solidFill>
                <a:latin typeface="Arial"/>
                <a:cs typeface="Arial"/>
              </a:rPr>
              <a:t> </a:t>
            </a:r>
            <a:r>
              <a:rPr sz="3200" spc="405" dirty="0">
                <a:solidFill>
                  <a:srgbClr val="040505"/>
                </a:solidFill>
                <a:latin typeface="Arial"/>
                <a:cs typeface="Arial"/>
              </a:rPr>
              <a:t>çözmesini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42426" y="8024380"/>
            <a:ext cx="331660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50" dirty="0">
                <a:solidFill>
                  <a:srgbClr val="040505"/>
                </a:solidFill>
                <a:latin typeface="Arial"/>
                <a:cs typeface="Arial"/>
              </a:rPr>
              <a:t>bekleyecektir.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57104" y="848367"/>
            <a:ext cx="17231360" cy="8590280"/>
            <a:chOff x="1057104" y="848367"/>
            <a:chExt cx="17231360" cy="8590280"/>
          </a:xfrm>
        </p:grpSpPr>
        <p:sp>
          <p:nvSpPr>
            <p:cNvPr id="4" name="object 4"/>
            <p:cNvSpPr/>
            <p:nvPr/>
          </p:nvSpPr>
          <p:spPr>
            <a:xfrm>
              <a:off x="1057104" y="1495257"/>
              <a:ext cx="17231360" cy="7296150"/>
            </a:xfrm>
            <a:custGeom>
              <a:avLst/>
              <a:gdLst/>
              <a:ahLst/>
              <a:cxnLst/>
              <a:rect l="l" t="t" r="r" b="b"/>
              <a:pathLst>
                <a:path w="17231360" h="7296150">
                  <a:moveTo>
                    <a:pt x="0" y="0"/>
                  </a:moveTo>
                  <a:lnTo>
                    <a:pt x="17230893" y="0"/>
                  </a:lnTo>
                  <a:lnTo>
                    <a:pt x="17230893" y="7296149"/>
                  </a:lnTo>
                  <a:lnTo>
                    <a:pt x="0" y="7296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79037" y="859142"/>
              <a:ext cx="5876909" cy="8572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32161" y="848372"/>
              <a:ext cx="7174230" cy="8590280"/>
            </a:xfrm>
            <a:custGeom>
              <a:avLst/>
              <a:gdLst/>
              <a:ahLst/>
              <a:cxnLst/>
              <a:rect l="l" t="t" r="r" b="b"/>
              <a:pathLst>
                <a:path w="7174230" h="8590280">
                  <a:moveTo>
                    <a:pt x="647700" y="10934"/>
                  </a:moveTo>
                  <a:lnTo>
                    <a:pt x="0" y="658634"/>
                  </a:lnTo>
                  <a:lnTo>
                    <a:pt x="647700" y="658634"/>
                  </a:lnTo>
                  <a:lnTo>
                    <a:pt x="647700" y="10934"/>
                  </a:lnTo>
                  <a:close/>
                </a:path>
                <a:path w="7174230" h="8590280">
                  <a:moveTo>
                    <a:pt x="659472" y="7942478"/>
                  </a:moveTo>
                  <a:lnTo>
                    <a:pt x="11772" y="7942478"/>
                  </a:lnTo>
                  <a:lnTo>
                    <a:pt x="659472" y="8590178"/>
                  </a:lnTo>
                  <a:lnTo>
                    <a:pt x="659472" y="7942478"/>
                  </a:lnTo>
                  <a:close/>
                </a:path>
                <a:path w="7174230" h="8590280">
                  <a:moveTo>
                    <a:pt x="7173798" y="647700"/>
                  </a:moveTo>
                  <a:lnTo>
                    <a:pt x="6526098" y="0"/>
                  </a:lnTo>
                  <a:lnTo>
                    <a:pt x="6526098" y="647700"/>
                  </a:lnTo>
                  <a:lnTo>
                    <a:pt x="7173798" y="647700"/>
                  </a:lnTo>
                  <a:close/>
                </a:path>
                <a:path w="7174230" h="8590280">
                  <a:moveTo>
                    <a:pt x="7173938" y="7931569"/>
                  </a:moveTo>
                  <a:lnTo>
                    <a:pt x="6526238" y="7931569"/>
                  </a:lnTo>
                  <a:lnTo>
                    <a:pt x="6526238" y="8579269"/>
                  </a:lnTo>
                  <a:lnTo>
                    <a:pt x="7173938" y="7931569"/>
                  </a:lnTo>
                  <a:close/>
                </a:path>
              </a:pathLst>
            </a:custGeom>
            <a:solidFill>
              <a:srgbClr val="1B2529">
                <a:alpha val="697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300"/>
              </a:lnSpc>
              <a:spcBef>
                <a:spcPts val="100"/>
              </a:spcBef>
            </a:pPr>
            <a:r>
              <a:rPr spc="265" dirty="0"/>
              <a:t>Çocukların </a:t>
            </a:r>
            <a:r>
              <a:rPr spc="240" dirty="0"/>
              <a:t>kendi </a:t>
            </a:r>
            <a:r>
              <a:rPr spc="365" dirty="0"/>
              <a:t>kontrolü </a:t>
            </a:r>
            <a:r>
              <a:rPr spc="250" dirty="0"/>
              <a:t>ile  </a:t>
            </a:r>
            <a:r>
              <a:rPr spc="280" dirty="0"/>
              <a:t>sorunları </a:t>
            </a:r>
            <a:r>
              <a:rPr spc="270" dirty="0"/>
              <a:t>çözmeyi </a:t>
            </a:r>
            <a:r>
              <a:rPr spc="280" dirty="0"/>
              <a:t>ve </a:t>
            </a:r>
            <a:r>
              <a:rPr spc="355" dirty="0"/>
              <a:t>kararlar  </a:t>
            </a:r>
            <a:r>
              <a:rPr spc="245" dirty="0"/>
              <a:t>almayı</a:t>
            </a:r>
            <a:r>
              <a:rPr spc="-40" dirty="0"/>
              <a:t> </a:t>
            </a:r>
            <a:r>
              <a:rPr spc="250" dirty="0"/>
              <a:t>öğrenmesi</a:t>
            </a:r>
            <a:r>
              <a:rPr spc="-40" dirty="0"/>
              <a:t> </a:t>
            </a:r>
            <a:r>
              <a:rPr spc="210" dirty="0"/>
              <a:t>sağlıklı</a:t>
            </a:r>
            <a:r>
              <a:rPr spc="-35" dirty="0"/>
              <a:t> </a:t>
            </a:r>
            <a:r>
              <a:rPr spc="280" dirty="0"/>
              <a:t>ve</a:t>
            </a:r>
            <a:r>
              <a:rPr spc="-40" dirty="0"/>
              <a:t> </a:t>
            </a:r>
            <a:r>
              <a:rPr spc="375" dirty="0"/>
              <a:t>mutlu  </a:t>
            </a:r>
            <a:r>
              <a:rPr spc="350" dirty="0"/>
              <a:t>bir </a:t>
            </a:r>
            <a:r>
              <a:rPr spc="330" dirty="0"/>
              <a:t>yetişkin </a:t>
            </a:r>
            <a:r>
              <a:rPr spc="220" dirty="0"/>
              <a:t>olması </a:t>
            </a:r>
            <a:r>
              <a:rPr spc="195" dirty="0"/>
              <a:t>açısından  </a:t>
            </a:r>
            <a:r>
              <a:rPr spc="254" dirty="0"/>
              <a:t>önemlidir.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35747" y="4984991"/>
            <a:ext cx="8231505" cy="335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100"/>
              </a:lnSpc>
              <a:spcBef>
                <a:spcPts val="100"/>
              </a:spcBef>
            </a:pPr>
            <a:r>
              <a:rPr sz="3800" spc="250" dirty="0">
                <a:solidFill>
                  <a:srgbClr val="E6DBCA"/>
                </a:solidFill>
                <a:latin typeface="Arial"/>
                <a:cs typeface="Arial"/>
              </a:rPr>
              <a:t>Bu </a:t>
            </a:r>
            <a:r>
              <a:rPr sz="3800" spc="280" dirty="0">
                <a:solidFill>
                  <a:srgbClr val="E6DBCA"/>
                </a:solidFill>
                <a:latin typeface="Arial"/>
                <a:cs typeface="Arial"/>
              </a:rPr>
              <a:t>becerinin </a:t>
            </a:r>
            <a:r>
              <a:rPr sz="3800" spc="225" dirty="0">
                <a:solidFill>
                  <a:srgbClr val="E6DBCA"/>
                </a:solidFill>
                <a:latin typeface="Arial"/>
                <a:cs typeface="Arial"/>
              </a:rPr>
              <a:t>kazandırılmasında  </a:t>
            </a:r>
            <a:r>
              <a:rPr sz="3800" spc="285" dirty="0">
                <a:solidFill>
                  <a:srgbClr val="E6DBCA"/>
                </a:solidFill>
                <a:latin typeface="Arial"/>
                <a:cs typeface="Arial"/>
              </a:rPr>
              <a:t>ailelerin </a:t>
            </a:r>
            <a:r>
              <a:rPr sz="3800" spc="240" dirty="0">
                <a:solidFill>
                  <a:srgbClr val="E6DBCA"/>
                </a:solidFill>
                <a:latin typeface="Arial"/>
                <a:cs typeface="Arial"/>
              </a:rPr>
              <a:t>yaşanılan </a:t>
            </a:r>
            <a:r>
              <a:rPr sz="3800" spc="325" dirty="0">
                <a:solidFill>
                  <a:srgbClr val="E6DBCA"/>
                </a:solidFill>
                <a:latin typeface="Arial"/>
                <a:cs typeface="Arial"/>
              </a:rPr>
              <a:t>sorunlar  </a:t>
            </a:r>
            <a:r>
              <a:rPr sz="3800" spc="229" dirty="0">
                <a:solidFill>
                  <a:srgbClr val="E6DBCA"/>
                </a:solidFill>
                <a:latin typeface="Arial"/>
                <a:cs typeface="Arial"/>
              </a:rPr>
              <a:t>karşısında </a:t>
            </a:r>
            <a:r>
              <a:rPr sz="3800" spc="375" dirty="0">
                <a:solidFill>
                  <a:srgbClr val="E6DBCA"/>
                </a:solidFill>
                <a:latin typeface="Arial"/>
                <a:cs typeface="Arial"/>
              </a:rPr>
              <a:t>etkili </a:t>
            </a:r>
            <a:r>
              <a:rPr sz="3800" spc="295" dirty="0">
                <a:solidFill>
                  <a:srgbClr val="E6DBCA"/>
                </a:solidFill>
                <a:latin typeface="Arial"/>
                <a:cs typeface="Arial"/>
              </a:rPr>
              <a:t>problem </a:t>
            </a:r>
            <a:r>
              <a:rPr sz="3800" spc="254" dirty="0">
                <a:solidFill>
                  <a:srgbClr val="E6DBCA"/>
                </a:solidFill>
                <a:latin typeface="Arial"/>
                <a:cs typeface="Arial"/>
              </a:rPr>
              <a:t>çözme  </a:t>
            </a:r>
            <a:r>
              <a:rPr sz="3800" spc="300" dirty="0">
                <a:solidFill>
                  <a:srgbClr val="E6DBCA"/>
                </a:solidFill>
                <a:latin typeface="Arial"/>
                <a:cs typeface="Arial"/>
              </a:rPr>
              <a:t>becerilerini</a:t>
            </a:r>
            <a:r>
              <a:rPr sz="3800" spc="-50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3800" spc="280" dirty="0">
                <a:solidFill>
                  <a:srgbClr val="E6DBCA"/>
                </a:solidFill>
                <a:latin typeface="Arial"/>
                <a:cs typeface="Arial"/>
              </a:rPr>
              <a:t>kullanmaları</a:t>
            </a:r>
            <a:r>
              <a:rPr sz="3800" spc="-45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3800" spc="290" dirty="0">
                <a:solidFill>
                  <a:srgbClr val="E6DBCA"/>
                </a:solidFill>
                <a:latin typeface="Arial"/>
                <a:cs typeface="Arial"/>
              </a:rPr>
              <a:t>ve</a:t>
            </a:r>
            <a:r>
              <a:rPr sz="3800" spc="-45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3800" spc="340" dirty="0">
                <a:solidFill>
                  <a:srgbClr val="E6DBCA"/>
                </a:solidFill>
                <a:latin typeface="Arial"/>
                <a:cs typeface="Arial"/>
              </a:rPr>
              <a:t>iyi</a:t>
            </a:r>
            <a:r>
              <a:rPr sz="3800" spc="-50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3800" spc="365" dirty="0">
                <a:solidFill>
                  <a:srgbClr val="E6DBCA"/>
                </a:solidFill>
                <a:latin typeface="Arial"/>
                <a:cs typeface="Arial"/>
              </a:rPr>
              <a:t>bir  </a:t>
            </a:r>
            <a:r>
              <a:rPr sz="3800" spc="254" dirty="0">
                <a:solidFill>
                  <a:srgbClr val="E6DBCA"/>
                </a:solidFill>
                <a:latin typeface="Arial"/>
                <a:cs typeface="Arial"/>
              </a:rPr>
              <a:t>model </a:t>
            </a:r>
            <a:r>
              <a:rPr sz="3800" spc="280" dirty="0">
                <a:solidFill>
                  <a:srgbClr val="E6DBCA"/>
                </a:solidFill>
                <a:latin typeface="Arial"/>
                <a:cs typeface="Arial"/>
              </a:rPr>
              <a:t>olmaları </a:t>
            </a:r>
            <a:r>
              <a:rPr sz="3800" spc="320" dirty="0">
                <a:solidFill>
                  <a:srgbClr val="E6DBCA"/>
                </a:solidFill>
                <a:latin typeface="Arial"/>
                <a:cs typeface="Arial"/>
              </a:rPr>
              <a:t>çok</a:t>
            </a:r>
            <a:r>
              <a:rPr sz="3800" spc="-650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3800" spc="265" dirty="0">
                <a:solidFill>
                  <a:srgbClr val="E6DBCA"/>
                </a:solidFill>
                <a:latin typeface="Arial"/>
                <a:cs typeface="Arial"/>
              </a:rPr>
              <a:t>önemlidir.</a:t>
            </a:r>
            <a:endParaRPr sz="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6998" y="3118734"/>
            <a:ext cx="6463030" cy="38100"/>
          </a:xfrm>
          <a:custGeom>
            <a:avLst/>
            <a:gdLst/>
            <a:ahLst/>
            <a:cxnLst/>
            <a:rect l="l" t="t" r="r" b="b"/>
            <a:pathLst>
              <a:path w="6463030" h="38100">
                <a:moveTo>
                  <a:pt x="6462837" y="38100"/>
                </a:moveTo>
                <a:lnTo>
                  <a:pt x="0" y="38100"/>
                </a:lnTo>
                <a:lnTo>
                  <a:pt x="0" y="0"/>
                </a:lnTo>
                <a:lnTo>
                  <a:pt x="6462837" y="0"/>
                </a:lnTo>
                <a:lnTo>
                  <a:pt x="6462837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810" y="1308971"/>
            <a:ext cx="10982325" cy="683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95"/>
              </a:spcBef>
              <a:tabLst>
                <a:tab pos="5118100" algn="l"/>
              </a:tabLst>
            </a:pPr>
            <a:r>
              <a:rPr sz="3500" spc="280" dirty="0">
                <a:latin typeface="Arial"/>
                <a:cs typeface="Arial"/>
              </a:rPr>
              <a:t>Çocuklarda </a:t>
            </a:r>
            <a:r>
              <a:rPr sz="3500" spc="270" dirty="0">
                <a:latin typeface="Arial"/>
                <a:cs typeface="Arial"/>
              </a:rPr>
              <a:t>problem </a:t>
            </a:r>
            <a:r>
              <a:rPr sz="3500" spc="235" dirty="0">
                <a:latin typeface="Arial"/>
                <a:cs typeface="Arial"/>
              </a:rPr>
              <a:t>çözme </a:t>
            </a:r>
            <a:r>
              <a:rPr sz="3500" spc="254" dirty="0">
                <a:latin typeface="Arial"/>
                <a:cs typeface="Arial"/>
              </a:rPr>
              <a:t>becerisinin  </a:t>
            </a:r>
            <a:r>
              <a:rPr sz="3500" spc="285" dirty="0">
                <a:latin typeface="Arial"/>
                <a:cs typeface="Arial"/>
              </a:rPr>
              <a:t>geliştirilebilmesi</a:t>
            </a:r>
            <a:r>
              <a:rPr sz="3500" spc="-25" dirty="0">
                <a:latin typeface="Arial"/>
                <a:cs typeface="Arial"/>
              </a:rPr>
              <a:t> </a:t>
            </a:r>
            <a:r>
              <a:rPr sz="3500" spc="280" dirty="0">
                <a:latin typeface="Arial"/>
                <a:cs typeface="Arial"/>
              </a:rPr>
              <a:t>için</a:t>
            </a:r>
            <a:r>
              <a:rPr sz="3500" spc="-20" dirty="0">
                <a:latin typeface="Arial"/>
                <a:cs typeface="Arial"/>
              </a:rPr>
              <a:t> </a:t>
            </a:r>
            <a:r>
              <a:rPr sz="3500" u="heavy" spc="-19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3500" spc="-1950" dirty="0">
                <a:latin typeface="Arial"/>
                <a:cs typeface="Arial"/>
              </a:rPr>
              <a:t>	</a:t>
            </a:r>
            <a:r>
              <a:rPr sz="3500" u="heavy" spc="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iledeki </a:t>
            </a:r>
            <a:r>
              <a:rPr sz="3500" u="heavy" spc="3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bire</a:t>
            </a:r>
            <a:r>
              <a:rPr sz="3500" spc="305" dirty="0">
                <a:latin typeface="Arial"/>
                <a:cs typeface="Arial"/>
              </a:rPr>
              <a:t>y</a:t>
            </a:r>
            <a:r>
              <a:rPr sz="3500" u="heavy" spc="3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ler</a:t>
            </a:r>
            <a:r>
              <a:rPr sz="3500" u="heavy" spc="-3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500" u="heavy" spc="2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arasındaki </a:t>
            </a:r>
            <a:r>
              <a:rPr sz="3500" spc="240" dirty="0">
                <a:latin typeface="Arial"/>
                <a:cs typeface="Arial"/>
              </a:rPr>
              <a:t> </a:t>
            </a:r>
            <a:r>
              <a:rPr sz="3500" spc="-785" dirty="0">
                <a:latin typeface="Arial"/>
                <a:cs typeface="Arial"/>
              </a:rPr>
              <a:t>                                   </a:t>
            </a:r>
            <a:r>
              <a:rPr sz="3500" spc="-725" dirty="0">
                <a:latin typeface="Arial"/>
                <a:cs typeface="Arial"/>
              </a:rPr>
              <a:t> </a:t>
            </a:r>
            <a:r>
              <a:rPr sz="3500" u="heavy" spc="-7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3500" u="heavy" spc="-6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500" u="heavy" spc="2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</a:t>
            </a:r>
            <a:r>
              <a:rPr sz="3500" spc="285" dirty="0">
                <a:latin typeface="Arial"/>
                <a:cs typeface="Arial"/>
              </a:rPr>
              <a:t>şkiler</a:t>
            </a:r>
            <a:r>
              <a:rPr sz="3500" spc="-35" dirty="0">
                <a:latin typeface="Arial"/>
                <a:cs typeface="Arial"/>
              </a:rPr>
              <a:t> </a:t>
            </a:r>
            <a:r>
              <a:rPr sz="3500" spc="270" dirty="0">
                <a:latin typeface="Arial"/>
                <a:cs typeface="Arial"/>
              </a:rPr>
              <a:t>ve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spc="215" dirty="0">
                <a:latin typeface="Arial"/>
                <a:cs typeface="Arial"/>
              </a:rPr>
              <a:t>anne-baba</a:t>
            </a:r>
            <a:r>
              <a:rPr sz="3500" spc="-35" dirty="0">
                <a:latin typeface="Arial"/>
                <a:cs typeface="Arial"/>
              </a:rPr>
              <a:t> </a:t>
            </a:r>
            <a:r>
              <a:rPr sz="3500" spc="365" dirty="0">
                <a:latin typeface="Arial"/>
                <a:cs typeface="Arial"/>
              </a:rPr>
              <a:t>tutumları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spc="295" dirty="0">
                <a:latin typeface="Arial"/>
                <a:cs typeface="Arial"/>
              </a:rPr>
              <a:t>çok</a:t>
            </a:r>
            <a:r>
              <a:rPr sz="3500" spc="-35" dirty="0">
                <a:latin typeface="Arial"/>
                <a:cs typeface="Arial"/>
              </a:rPr>
              <a:t> </a:t>
            </a:r>
            <a:r>
              <a:rPr sz="3500" spc="245" dirty="0">
                <a:latin typeface="Arial"/>
                <a:cs typeface="Arial"/>
              </a:rPr>
              <a:t>önemlidir.</a:t>
            </a:r>
            <a:endParaRPr sz="3500">
              <a:latin typeface="Arial"/>
              <a:cs typeface="Arial"/>
            </a:endParaRPr>
          </a:p>
          <a:p>
            <a:pPr marL="78740" marR="70485" indent="-635" algn="ctr">
              <a:lnSpc>
                <a:spcPct val="116100"/>
              </a:lnSpc>
              <a:spcBef>
                <a:spcPts val="4875"/>
              </a:spcBef>
            </a:pPr>
            <a:r>
              <a:rPr sz="3500" spc="220" dirty="0">
                <a:latin typeface="Arial"/>
                <a:cs typeface="Arial"/>
              </a:rPr>
              <a:t>Anne-babaların </a:t>
            </a:r>
            <a:r>
              <a:rPr sz="3500" spc="300" dirty="0">
                <a:latin typeface="Arial"/>
                <a:cs typeface="Arial"/>
              </a:rPr>
              <a:t>tepkileri, </a:t>
            </a:r>
            <a:r>
              <a:rPr sz="3500" spc="270" dirty="0">
                <a:latin typeface="Arial"/>
                <a:cs typeface="Arial"/>
              </a:rPr>
              <a:t>çocukların </a:t>
            </a:r>
            <a:r>
              <a:rPr sz="3500" spc="170" dirty="0">
                <a:latin typeface="Arial"/>
                <a:cs typeface="Arial"/>
              </a:rPr>
              <a:t>bazı  </a:t>
            </a:r>
            <a:r>
              <a:rPr sz="3500" spc="229" dirty="0">
                <a:latin typeface="Arial"/>
                <a:cs typeface="Arial"/>
              </a:rPr>
              <a:t>davranışlarını</a:t>
            </a:r>
            <a:r>
              <a:rPr sz="3500" spc="-25" dirty="0">
                <a:latin typeface="Arial"/>
                <a:cs typeface="Arial"/>
              </a:rPr>
              <a:t> </a:t>
            </a:r>
            <a:r>
              <a:rPr sz="3500" spc="310" dirty="0">
                <a:latin typeface="Arial"/>
                <a:cs typeface="Arial"/>
              </a:rPr>
              <a:t>pekiştirirken</a:t>
            </a:r>
            <a:r>
              <a:rPr sz="3500" spc="-20" dirty="0">
                <a:latin typeface="Arial"/>
                <a:cs typeface="Arial"/>
              </a:rPr>
              <a:t> </a:t>
            </a:r>
            <a:r>
              <a:rPr sz="3500" spc="170" dirty="0">
                <a:latin typeface="Arial"/>
                <a:cs typeface="Arial"/>
              </a:rPr>
              <a:t>bazı</a:t>
            </a:r>
            <a:r>
              <a:rPr sz="3500" spc="-25" dirty="0">
                <a:latin typeface="Arial"/>
                <a:cs typeface="Arial"/>
              </a:rPr>
              <a:t> </a:t>
            </a:r>
            <a:r>
              <a:rPr sz="3500" spc="275" dirty="0">
                <a:latin typeface="Arial"/>
                <a:cs typeface="Arial"/>
              </a:rPr>
              <a:t>davranışlar</a:t>
            </a:r>
            <a:r>
              <a:rPr sz="3500" spc="-20" dirty="0">
                <a:latin typeface="Arial"/>
                <a:cs typeface="Arial"/>
              </a:rPr>
              <a:t> </a:t>
            </a:r>
            <a:r>
              <a:rPr sz="3500" spc="280" dirty="0">
                <a:latin typeface="Arial"/>
                <a:cs typeface="Arial"/>
              </a:rPr>
              <a:t>için  </a:t>
            </a:r>
            <a:r>
              <a:rPr sz="3500" spc="330" dirty="0">
                <a:latin typeface="Arial"/>
                <a:cs typeface="Arial"/>
              </a:rPr>
              <a:t>cesaret </a:t>
            </a:r>
            <a:r>
              <a:rPr sz="3500" spc="190" dirty="0">
                <a:latin typeface="Arial"/>
                <a:cs typeface="Arial"/>
              </a:rPr>
              <a:t>kırıcı </a:t>
            </a:r>
            <a:r>
              <a:rPr sz="3500" spc="250" dirty="0">
                <a:latin typeface="Arial"/>
                <a:cs typeface="Arial"/>
              </a:rPr>
              <a:t>özellik </a:t>
            </a:r>
            <a:r>
              <a:rPr sz="3500" spc="315" dirty="0">
                <a:latin typeface="Arial"/>
                <a:cs typeface="Arial"/>
              </a:rPr>
              <a:t>taşıyarak </a:t>
            </a:r>
            <a:r>
              <a:rPr sz="3500" spc="335" dirty="0">
                <a:latin typeface="Arial"/>
                <a:cs typeface="Arial"/>
              </a:rPr>
              <a:t>çeşitli  </a:t>
            </a:r>
            <a:r>
              <a:rPr sz="3500" spc="220" dirty="0">
                <a:latin typeface="Arial"/>
                <a:cs typeface="Arial"/>
              </a:rPr>
              <a:t>alışkanlıkların </a:t>
            </a:r>
            <a:r>
              <a:rPr sz="3500" spc="270" dirty="0">
                <a:latin typeface="Arial"/>
                <a:cs typeface="Arial"/>
              </a:rPr>
              <a:t>ve </a:t>
            </a:r>
            <a:r>
              <a:rPr sz="3500" spc="260" dirty="0">
                <a:latin typeface="Arial"/>
                <a:cs typeface="Arial"/>
              </a:rPr>
              <a:t>değerlerin </a:t>
            </a:r>
            <a:r>
              <a:rPr sz="3500" spc="235" dirty="0">
                <a:latin typeface="Arial"/>
                <a:cs typeface="Arial"/>
              </a:rPr>
              <a:t>öğrenilmesinde  </a:t>
            </a:r>
            <a:r>
              <a:rPr sz="3500" spc="240" dirty="0">
                <a:latin typeface="Arial"/>
                <a:cs typeface="Arial"/>
              </a:rPr>
              <a:t>yardımcı </a:t>
            </a:r>
            <a:r>
              <a:rPr sz="3500" spc="280" dirty="0">
                <a:latin typeface="Arial"/>
                <a:cs typeface="Arial"/>
              </a:rPr>
              <a:t>olmaktadır. </a:t>
            </a:r>
            <a:r>
              <a:rPr sz="3500" spc="229" dirty="0">
                <a:latin typeface="Arial"/>
                <a:cs typeface="Arial"/>
              </a:rPr>
              <a:t>Bu </a:t>
            </a:r>
            <a:r>
              <a:rPr sz="3500" spc="325" dirty="0">
                <a:latin typeface="Arial"/>
                <a:cs typeface="Arial"/>
              </a:rPr>
              <a:t>tepkiler </a:t>
            </a:r>
            <a:r>
              <a:rPr sz="3500" spc="270" dirty="0">
                <a:latin typeface="Arial"/>
                <a:cs typeface="Arial"/>
              </a:rPr>
              <a:t>çocukların  </a:t>
            </a:r>
            <a:r>
              <a:rPr sz="3500" spc="275" dirty="0">
                <a:latin typeface="Arial"/>
                <a:cs typeface="Arial"/>
              </a:rPr>
              <a:t>kişilik </a:t>
            </a:r>
            <a:r>
              <a:rPr sz="3500" spc="265" dirty="0">
                <a:latin typeface="Arial"/>
                <a:cs typeface="Arial"/>
              </a:rPr>
              <a:t>özellliklerinin </a:t>
            </a:r>
            <a:r>
              <a:rPr sz="3500" spc="215" dirty="0">
                <a:latin typeface="Arial"/>
                <a:cs typeface="Arial"/>
              </a:rPr>
              <a:t>oluşmasında </a:t>
            </a:r>
            <a:r>
              <a:rPr sz="3500" spc="235" dirty="0">
                <a:latin typeface="Arial"/>
                <a:cs typeface="Arial"/>
              </a:rPr>
              <a:t>da </a:t>
            </a:r>
            <a:r>
              <a:rPr sz="3500" spc="345" dirty="0">
                <a:latin typeface="Arial"/>
                <a:cs typeface="Arial"/>
              </a:rPr>
              <a:t>etkili  </a:t>
            </a:r>
            <a:r>
              <a:rPr sz="3500" spc="280" dirty="0">
                <a:latin typeface="Arial"/>
                <a:cs typeface="Arial"/>
              </a:rPr>
              <a:t>olmaktadır.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299360" y="561440"/>
            <a:ext cx="3868681" cy="4130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16966" y="5868801"/>
            <a:ext cx="4633478" cy="339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97472" y="1001411"/>
            <a:ext cx="3164205" cy="38100"/>
          </a:xfrm>
          <a:custGeom>
            <a:avLst/>
            <a:gdLst/>
            <a:ahLst/>
            <a:cxnLst/>
            <a:rect l="l" t="t" r="r" b="b"/>
            <a:pathLst>
              <a:path w="3164204" h="38100">
                <a:moveTo>
                  <a:pt x="3163643" y="38100"/>
                </a:moveTo>
                <a:lnTo>
                  <a:pt x="0" y="38100"/>
                </a:lnTo>
                <a:lnTo>
                  <a:pt x="0" y="0"/>
                </a:lnTo>
                <a:lnTo>
                  <a:pt x="3163643" y="0"/>
                </a:lnTo>
                <a:lnTo>
                  <a:pt x="3163643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7480" y="4258969"/>
            <a:ext cx="4422140" cy="38100"/>
          </a:xfrm>
          <a:custGeom>
            <a:avLst/>
            <a:gdLst/>
            <a:ahLst/>
            <a:cxnLst/>
            <a:rect l="l" t="t" r="r" b="b"/>
            <a:pathLst>
              <a:path w="4422140" h="38100">
                <a:moveTo>
                  <a:pt x="4422127" y="0"/>
                </a:moveTo>
                <a:lnTo>
                  <a:pt x="1690420" y="0"/>
                </a:lnTo>
                <a:lnTo>
                  <a:pt x="0" y="0"/>
                </a:lnTo>
                <a:lnTo>
                  <a:pt x="0" y="38100"/>
                </a:lnTo>
                <a:lnTo>
                  <a:pt x="1690420" y="38100"/>
                </a:lnTo>
                <a:lnTo>
                  <a:pt x="4422127" y="38100"/>
                </a:lnTo>
                <a:lnTo>
                  <a:pt x="44221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6001" y="495944"/>
            <a:ext cx="11199495" cy="925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marR="173355" indent="-635" algn="ctr">
              <a:lnSpc>
                <a:spcPct val="114900"/>
              </a:lnSpc>
              <a:spcBef>
                <a:spcPts val="100"/>
              </a:spcBef>
            </a:pPr>
            <a:r>
              <a:rPr sz="3100" spc="195" dirty="0">
                <a:latin typeface="Arial"/>
                <a:cs typeface="Arial"/>
              </a:rPr>
              <a:t>Aile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150" dirty="0">
                <a:latin typeface="Arial"/>
                <a:cs typeface="Arial"/>
              </a:rPr>
              <a:t>ne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60" dirty="0">
                <a:latin typeface="Arial"/>
                <a:cs typeface="Arial"/>
              </a:rPr>
              <a:t>kadar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170" dirty="0">
                <a:latin typeface="Arial"/>
                <a:cs typeface="Arial"/>
              </a:rPr>
              <a:t>baskıcı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300" dirty="0">
                <a:latin typeface="Arial"/>
                <a:cs typeface="Arial"/>
              </a:rPr>
              <a:t>bir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400" dirty="0">
                <a:latin typeface="Arial"/>
                <a:cs typeface="Arial"/>
              </a:rPr>
              <a:t>tutum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29" dirty="0">
                <a:latin typeface="Arial"/>
                <a:cs typeface="Arial"/>
              </a:rPr>
              <a:t>sergilerse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54" dirty="0">
                <a:latin typeface="Arial"/>
                <a:cs typeface="Arial"/>
              </a:rPr>
              <a:t>çocuk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04" dirty="0">
                <a:latin typeface="Arial"/>
                <a:cs typeface="Arial"/>
              </a:rPr>
              <a:t>da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29" dirty="0">
                <a:latin typeface="Arial"/>
                <a:cs typeface="Arial"/>
              </a:rPr>
              <a:t>o  </a:t>
            </a:r>
            <a:r>
              <a:rPr sz="3100" spc="260" dirty="0">
                <a:latin typeface="Arial"/>
                <a:cs typeface="Arial"/>
              </a:rPr>
              <a:t>kadar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20" dirty="0">
                <a:latin typeface="Arial"/>
                <a:cs typeface="Arial"/>
              </a:rPr>
              <a:t>içine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175" dirty="0">
                <a:latin typeface="Arial"/>
                <a:cs typeface="Arial"/>
              </a:rPr>
              <a:t>kapanık,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04" dirty="0">
                <a:latin typeface="Arial"/>
                <a:cs typeface="Arial"/>
              </a:rPr>
              <a:t>kendini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75" dirty="0">
                <a:latin typeface="Arial"/>
                <a:cs typeface="Arial"/>
              </a:rPr>
              <a:t>ifade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165" dirty="0">
                <a:latin typeface="Arial"/>
                <a:cs typeface="Arial"/>
              </a:rPr>
              <a:t>edemeyen,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185" dirty="0">
                <a:latin typeface="Arial"/>
                <a:cs typeface="Arial"/>
              </a:rPr>
              <a:t>karşısına  </a:t>
            </a:r>
            <a:r>
              <a:rPr sz="3100" spc="190" dirty="0">
                <a:latin typeface="Arial"/>
                <a:cs typeface="Arial"/>
              </a:rPr>
              <a:t>çıkan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229" dirty="0">
                <a:latin typeface="Arial"/>
                <a:cs typeface="Arial"/>
              </a:rPr>
              <a:t>problemle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204" dirty="0">
                <a:latin typeface="Arial"/>
                <a:cs typeface="Arial"/>
              </a:rPr>
              <a:t>baş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85" dirty="0">
                <a:latin typeface="Arial"/>
                <a:cs typeface="Arial"/>
              </a:rPr>
              <a:t>etme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229" dirty="0">
                <a:latin typeface="Arial"/>
                <a:cs typeface="Arial"/>
              </a:rPr>
              <a:t>yeteneğine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10" dirty="0">
                <a:latin typeface="Arial"/>
                <a:cs typeface="Arial"/>
              </a:rPr>
              <a:t>sahip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229" dirty="0">
                <a:latin typeface="Arial"/>
                <a:cs typeface="Arial"/>
              </a:rPr>
              <a:t>olamayan  </a:t>
            </a:r>
            <a:r>
              <a:rPr sz="3100" spc="270" dirty="0">
                <a:latin typeface="Arial"/>
                <a:cs typeface="Arial"/>
              </a:rPr>
              <a:t>birey </a:t>
            </a:r>
            <a:r>
              <a:rPr sz="3100" spc="265" dirty="0">
                <a:latin typeface="Arial"/>
                <a:cs typeface="Arial"/>
              </a:rPr>
              <a:t>olarak</a:t>
            </a:r>
            <a:r>
              <a:rPr sz="3100" spc="-325" dirty="0">
                <a:latin typeface="Arial"/>
                <a:cs typeface="Arial"/>
              </a:rPr>
              <a:t> </a:t>
            </a:r>
            <a:r>
              <a:rPr sz="3100" spc="215" dirty="0">
                <a:latin typeface="Arial"/>
                <a:cs typeface="Arial"/>
              </a:rPr>
              <a:t>gelişir.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400">
              <a:latin typeface="Arial"/>
              <a:cs typeface="Arial"/>
            </a:endParaRPr>
          </a:p>
          <a:p>
            <a:pPr marL="842010" marR="834390" algn="ctr">
              <a:lnSpc>
                <a:spcPct val="114900"/>
              </a:lnSpc>
              <a:tabLst>
                <a:tab pos="5708650" algn="l"/>
              </a:tabLst>
            </a:pPr>
            <a:r>
              <a:rPr sz="3100" spc="200" dirty="0">
                <a:latin typeface="Arial"/>
                <a:cs typeface="Arial"/>
              </a:rPr>
              <a:t>Ailenin </a:t>
            </a:r>
            <a:r>
              <a:rPr sz="3100" spc="229" dirty="0">
                <a:latin typeface="Arial"/>
                <a:cs typeface="Arial"/>
              </a:rPr>
              <a:t>çocuğuna</a:t>
            </a:r>
            <a:r>
              <a:rPr sz="3100" spc="-245" dirty="0">
                <a:latin typeface="Arial"/>
                <a:cs typeface="Arial"/>
              </a:rPr>
              <a:t> </a:t>
            </a:r>
            <a:r>
              <a:rPr sz="3100" spc="215" dirty="0">
                <a:latin typeface="Arial"/>
                <a:cs typeface="Arial"/>
              </a:rPr>
              <a:t>karşı</a:t>
            </a:r>
            <a:r>
              <a:rPr sz="3100" spc="-20" dirty="0">
                <a:latin typeface="Arial"/>
                <a:cs typeface="Arial"/>
              </a:rPr>
              <a:t> </a:t>
            </a:r>
            <a:r>
              <a:rPr sz="3100" u="heavy" spc="-17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3100" spc="-1725" dirty="0">
                <a:latin typeface="Arial"/>
                <a:cs typeface="Arial"/>
              </a:rPr>
              <a:t>	</a:t>
            </a:r>
            <a:r>
              <a:rPr sz="3100" spc="160" dirty="0">
                <a:latin typeface="Arial"/>
                <a:cs typeface="Arial"/>
              </a:rPr>
              <a:t>şırı </a:t>
            </a:r>
            <a:r>
              <a:rPr sz="3100" spc="270" dirty="0">
                <a:latin typeface="Arial"/>
                <a:cs typeface="Arial"/>
              </a:rPr>
              <a:t>koruyucu </a:t>
            </a:r>
            <a:r>
              <a:rPr sz="3100" spc="300" dirty="0">
                <a:latin typeface="Arial"/>
                <a:cs typeface="Arial"/>
              </a:rPr>
              <a:t>bir</a:t>
            </a:r>
            <a:r>
              <a:rPr sz="3100" spc="-570" dirty="0">
                <a:latin typeface="Arial"/>
                <a:cs typeface="Arial"/>
              </a:rPr>
              <a:t> </a:t>
            </a:r>
            <a:r>
              <a:rPr sz="3100" spc="400" dirty="0">
                <a:latin typeface="Arial"/>
                <a:cs typeface="Arial"/>
              </a:rPr>
              <a:t>tutum  </a:t>
            </a:r>
            <a:r>
              <a:rPr sz="3100" spc="204" dirty="0">
                <a:latin typeface="Arial"/>
                <a:cs typeface="Arial"/>
              </a:rPr>
              <a:t>sergilemesi,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310" dirty="0">
                <a:latin typeface="Arial"/>
                <a:cs typeface="Arial"/>
              </a:rPr>
              <a:t>çocukta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170" dirty="0">
                <a:latin typeface="Arial"/>
                <a:cs typeface="Arial"/>
              </a:rPr>
              <a:t>ben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25" dirty="0">
                <a:latin typeface="Arial"/>
                <a:cs typeface="Arial"/>
              </a:rPr>
              <a:t>yapamam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04" dirty="0">
                <a:latin typeface="Arial"/>
                <a:cs typeface="Arial"/>
              </a:rPr>
              <a:t>düşüncesini  </a:t>
            </a:r>
            <a:r>
              <a:rPr sz="3100" spc="260" dirty="0">
                <a:latin typeface="Arial"/>
                <a:cs typeface="Arial"/>
              </a:rPr>
              <a:t>geliştirerek; </a:t>
            </a:r>
            <a:r>
              <a:rPr sz="3100" spc="200" dirty="0">
                <a:latin typeface="Arial"/>
                <a:cs typeface="Arial"/>
              </a:rPr>
              <a:t>onun </a:t>
            </a:r>
            <a:r>
              <a:rPr sz="3100" spc="250" dirty="0">
                <a:latin typeface="Arial"/>
                <a:cs typeface="Arial"/>
              </a:rPr>
              <a:t>geri </a:t>
            </a:r>
            <a:r>
              <a:rPr sz="3100" spc="225" dirty="0">
                <a:latin typeface="Arial"/>
                <a:cs typeface="Arial"/>
              </a:rPr>
              <a:t>kalan </a:t>
            </a:r>
            <a:r>
              <a:rPr sz="3100" spc="229" dirty="0">
                <a:latin typeface="Arial"/>
                <a:cs typeface="Arial"/>
              </a:rPr>
              <a:t>hayatını </a:t>
            </a:r>
            <a:r>
              <a:rPr sz="3100" spc="210" dirty="0">
                <a:latin typeface="Arial"/>
                <a:cs typeface="Arial"/>
              </a:rPr>
              <a:t>olumsuz  </a:t>
            </a:r>
            <a:r>
              <a:rPr sz="3100" spc="265" dirty="0">
                <a:latin typeface="Arial"/>
                <a:cs typeface="Arial"/>
              </a:rPr>
              <a:t>etkilemektedir.</a:t>
            </a:r>
            <a:endParaRPr sz="3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400">
              <a:latin typeface="Arial"/>
              <a:cs typeface="Arial"/>
            </a:endParaRPr>
          </a:p>
          <a:p>
            <a:pPr marL="12700" marR="5080" algn="ctr">
              <a:lnSpc>
                <a:spcPct val="114900"/>
              </a:lnSpc>
            </a:pPr>
            <a:r>
              <a:rPr sz="3100" u="heavy" spc="-7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u="heavy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Demokratik</a:t>
            </a:r>
            <a:r>
              <a:rPr sz="31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aile</a:t>
            </a:r>
            <a:r>
              <a:rPr sz="31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100" u="heavy" spc="3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tutumuna</a:t>
            </a:r>
            <a:r>
              <a:rPr sz="31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100" spc="210" dirty="0">
                <a:latin typeface="Arial"/>
                <a:cs typeface="Arial"/>
              </a:rPr>
              <a:t>sahip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20" dirty="0">
                <a:latin typeface="Arial"/>
                <a:cs typeface="Arial"/>
              </a:rPr>
              <a:t>ailelerde</a:t>
            </a:r>
            <a:r>
              <a:rPr sz="3100" spc="-20" dirty="0">
                <a:latin typeface="Arial"/>
                <a:cs typeface="Arial"/>
              </a:rPr>
              <a:t> </a:t>
            </a:r>
            <a:r>
              <a:rPr sz="3100" spc="265" dirty="0">
                <a:latin typeface="Arial"/>
                <a:cs typeface="Arial"/>
              </a:rPr>
              <a:t>yetişen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54" dirty="0">
                <a:latin typeface="Arial"/>
                <a:cs typeface="Arial"/>
              </a:rPr>
              <a:t>çocuk  </a:t>
            </a:r>
            <a:r>
              <a:rPr sz="3100" spc="185" dirty="0">
                <a:latin typeface="Arial"/>
                <a:cs typeface="Arial"/>
              </a:rPr>
              <a:t>ise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155" dirty="0">
                <a:latin typeface="Arial"/>
                <a:cs typeface="Arial"/>
              </a:rPr>
              <a:t>bağımsız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190" dirty="0">
                <a:latin typeface="Arial"/>
                <a:cs typeface="Arial"/>
              </a:rPr>
              <a:t>düşünme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229" dirty="0">
                <a:latin typeface="Arial"/>
                <a:cs typeface="Arial"/>
              </a:rPr>
              <a:t>yeteneğine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10" dirty="0">
                <a:latin typeface="Arial"/>
                <a:cs typeface="Arial"/>
              </a:rPr>
              <a:t>sahip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300" dirty="0">
                <a:latin typeface="Arial"/>
                <a:cs typeface="Arial"/>
              </a:rPr>
              <a:t>bir</a:t>
            </a:r>
            <a:r>
              <a:rPr sz="3100" spc="-30" dirty="0">
                <a:latin typeface="Arial"/>
                <a:cs typeface="Arial"/>
              </a:rPr>
              <a:t> </a:t>
            </a:r>
            <a:r>
              <a:rPr sz="3100" spc="270" dirty="0">
                <a:latin typeface="Arial"/>
                <a:cs typeface="Arial"/>
              </a:rPr>
              <a:t>birey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265" dirty="0">
                <a:latin typeface="Arial"/>
                <a:cs typeface="Arial"/>
              </a:rPr>
              <a:t>olarak  büyüyecektir.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25" dirty="0">
                <a:latin typeface="Arial"/>
                <a:cs typeface="Arial"/>
              </a:rPr>
              <a:t>Problem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04" dirty="0">
                <a:latin typeface="Arial"/>
                <a:cs typeface="Arial"/>
              </a:rPr>
              <a:t>çözme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35" dirty="0">
                <a:latin typeface="Arial"/>
                <a:cs typeface="Arial"/>
              </a:rPr>
              <a:t>ve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70" dirty="0">
                <a:latin typeface="Arial"/>
                <a:cs typeface="Arial"/>
              </a:rPr>
              <a:t>eleştirel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190" dirty="0">
                <a:latin typeface="Arial"/>
                <a:cs typeface="Arial"/>
              </a:rPr>
              <a:t>düşünme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29" dirty="0">
                <a:latin typeface="Arial"/>
                <a:cs typeface="Arial"/>
              </a:rPr>
              <a:t>gibi  </a:t>
            </a:r>
            <a:r>
              <a:rPr sz="3100" spc="250" dirty="0">
                <a:latin typeface="Arial"/>
                <a:cs typeface="Arial"/>
              </a:rPr>
              <a:t>becerileri </a:t>
            </a:r>
            <a:r>
              <a:rPr sz="3100" spc="200" dirty="0">
                <a:latin typeface="Arial"/>
                <a:cs typeface="Arial"/>
              </a:rPr>
              <a:t>gelişecek </a:t>
            </a:r>
            <a:r>
              <a:rPr sz="3100" spc="235" dirty="0">
                <a:latin typeface="Arial"/>
                <a:cs typeface="Arial"/>
              </a:rPr>
              <a:t>ve </a:t>
            </a:r>
            <a:r>
              <a:rPr sz="3100" spc="220" dirty="0">
                <a:latin typeface="Arial"/>
                <a:cs typeface="Arial"/>
              </a:rPr>
              <a:t>karşılaştığı </a:t>
            </a:r>
            <a:r>
              <a:rPr sz="3100" spc="235" dirty="0">
                <a:latin typeface="Arial"/>
                <a:cs typeface="Arial"/>
              </a:rPr>
              <a:t>problemlere </a:t>
            </a:r>
            <a:r>
              <a:rPr sz="3100" spc="305" dirty="0">
                <a:latin typeface="Arial"/>
                <a:cs typeface="Arial"/>
              </a:rPr>
              <a:t>etkili  </a:t>
            </a:r>
            <a:r>
              <a:rPr sz="3100" spc="240" dirty="0">
                <a:latin typeface="Arial"/>
                <a:cs typeface="Arial"/>
              </a:rPr>
              <a:t>çözümler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195" dirty="0">
                <a:latin typeface="Arial"/>
                <a:cs typeface="Arial"/>
              </a:rPr>
              <a:t>bulan,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185" dirty="0">
                <a:latin typeface="Arial"/>
                <a:cs typeface="Arial"/>
              </a:rPr>
              <a:t>kendine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195" dirty="0">
                <a:latin typeface="Arial"/>
                <a:cs typeface="Arial"/>
              </a:rPr>
              <a:t>güvenen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300" dirty="0">
                <a:latin typeface="Arial"/>
                <a:cs typeface="Arial"/>
              </a:rPr>
              <a:t>bir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70" dirty="0">
                <a:latin typeface="Arial"/>
                <a:cs typeface="Arial"/>
              </a:rPr>
              <a:t>birey</a:t>
            </a:r>
            <a:r>
              <a:rPr sz="3100" spc="-25" dirty="0">
                <a:latin typeface="Arial"/>
                <a:cs typeface="Arial"/>
              </a:rPr>
              <a:t> </a:t>
            </a:r>
            <a:r>
              <a:rPr sz="3100" spc="260" dirty="0">
                <a:latin typeface="Arial"/>
                <a:cs typeface="Arial"/>
              </a:rPr>
              <a:t>olacaktır.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85376" y="3634824"/>
            <a:ext cx="2639186" cy="2574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36293" y="344692"/>
            <a:ext cx="2840092" cy="2765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26711" y="6858915"/>
            <a:ext cx="2918024" cy="2841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2" y="0"/>
            <a:ext cx="4343400" cy="4352925"/>
            <a:chOff x="1062" y="0"/>
            <a:chExt cx="4343400" cy="4352925"/>
          </a:xfrm>
        </p:grpSpPr>
        <p:sp>
          <p:nvSpPr>
            <p:cNvPr id="3" name="object 3"/>
            <p:cNvSpPr/>
            <p:nvPr/>
          </p:nvSpPr>
          <p:spPr>
            <a:xfrm>
              <a:off x="1062" y="0"/>
              <a:ext cx="4343400" cy="4352925"/>
            </a:xfrm>
            <a:custGeom>
              <a:avLst/>
              <a:gdLst/>
              <a:ahLst/>
              <a:cxnLst/>
              <a:rect l="l" t="t" r="r" b="b"/>
              <a:pathLst>
                <a:path w="4343400" h="4352925">
                  <a:moveTo>
                    <a:pt x="0" y="4352925"/>
                  </a:moveTo>
                  <a:lnTo>
                    <a:pt x="0" y="0"/>
                  </a:lnTo>
                  <a:lnTo>
                    <a:pt x="4343404" y="0"/>
                  </a:lnTo>
                  <a:lnTo>
                    <a:pt x="0" y="4352925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208" y="884109"/>
              <a:ext cx="1009650" cy="762000"/>
            </a:xfrm>
            <a:custGeom>
              <a:avLst/>
              <a:gdLst/>
              <a:ahLst/>
              <a:cxnLst/>
              <a:rect l="l" t="t" r="r" b="b"/>
              <a:pathLst>
                <a:path w="1009650" h="762000">
                  <a:moveTo>
                    <a:pt x="474459" y="537806"/>
                  </a:moveTo>
                  <a:lnTo>
                    <a:pt x="468833" y="489280"/>
                  </a:lnTo>
                  <a:lnTo>
                    <a:pt x="452780" y="444728"/>
                  </a:lnTo>
                  <a:lnTo>
                    <a:pt x="427609" y="405434"/>
                  </a:lnTo>
                  <a:lnTo>
                    <a:pt x="394601" y="372643"/>
                  </a:lnTo>
                  <a:lnTo>
                    <a:pt x="355015" y="347662"/>
                  </a:lnTo>
                  <a:lnTo>
                    <a:pt x="310146" y="331724"/>
                  </a:lnTo>
                  <a:lnTo>
                    <a:pt x="261277" y="326136"/>
                  </a:lnTo>
                  <a:lnTo>
                    <a:pt x="226237" y="329018"/>
                  </a:lnTo>
                  <a:lnTo>
                    <a:pt x="193065" y="337324"/>
                  </a:lnTo>
                  <a:lnTo>
                    <a:pt x="162191" y="350570"/>
                  </a:lnTo>
                  <a:lnTo>
                    <a:pt x="134048" y="368261"/>
                  </a:lnTo>
                  <a:lnTo>
                    <a:pt x="138252" y="331635"/>
                  </a:lnTo>
                  <a:lnTo>
                    <a:pt x="164922" y="258381"/>
                  </a:lnTo>
                  <a:lnTo>
                    <a:pt x="187413" y="221754"/>
                  </a:lnTo>
                  <a:lnTo>
                    <a:pt x="216027" y="185127"/>
                  </a:lnTo>
                  <a:lnTo>
                    <a:pt x="250748" y="148488"/>
                  </a:lnTo>
                  <a:lnTo>
                    <a:pt x="291617" y="111848"/>
                  </a:lnTo>
                  <a:lnTo>
                    <a:pt x="338620" y="75222"/>
                  </a:lnTo>
                  <a:lnTo>
                    <a:pt x="391795" y="38582"/>
                  </a:lnTo>
                  <a:lnTo>
                    <a:pt x="366750" y="0"/>
                  </a:lnTo>
                  <a:lnTo>
                    <a:pt x="312496" y="35064"/>
                  </a:lnTo>
                  <a:lnTo>
                    <a:pt x="262585" y="70662"/>
                  </a:lnTo>
                  <a:lnTo>
                    <a:pt x="217017" y="106781"/>
                  </a:lnTo>
                  <a:lnTo>
                    <a:pt x="175793" y="143421"/>
                  </a:lnTo>
                  <a:lnTo>
                    <a:pt x="138899" y="180581"/>
                  </a:lnTo>
                  <a:lnTo>
                    <a:pt x="106349" y="218262"/>
                  </a:lnTo>
                  <a:lnTo>
                    <a:pt x="78130" y="256463"/>
                  </a:lnTo>
                  <a:lnTo>
                    <a:pt x="54254" y="295186"/>
                  </a:lnTo>
                  <a:lnTo>
                    <a:pt x="34734" y="334429"/>
                  </a:lnTo>
                  <a:lnTo>
                    <a:pt x="19532" y="374205"/>
                  </a:lnTo>
                  <a:lnTo>
                    <a:pt x="8686" y="414489"/>
                  </a:lnTo>
                  <a:lnTo>
                    <a:pt x="2171" y="455307"/>
                  </a:lnTo>
                  <a:lnTo>
                    <a:pt x="0" y="496633"/>
                  </a:lnTo>
                  <a:lnTo>
                    <a:pt x="4254" y="555358"/>
                  </a:lnTo>
                  <a:lnTo>
                    <a:pt x="17018" y="607352"/>
                  </a:lnTo>
                  <a:lnTo>
                    <a:pt x="38290" y="652602"/>
                  </a:lnTo>
                  <a:lnTo>
                    <a:pt x="68072" y="691121"/>
                  </a:lnTo>
                  <a:lnTo>
                    <a:pt x="104355" y="721918"/>
                  </a:lnTo>
                  <a:lnTo>
                    <a:pt x="145173" y="743902"/>
                  </a:lnTo>
                  <a:lnTo>
                    <a:pt x="190500" y="757085"/>
                  </a:lnTo>
                  <a:lnTo>
                    <a:pt x="240334" y="761479"/>
                  </a:lnTo>
                  <a:lnTo>
                    <a:pt x="289928" y="757948"/>
                  </a:lnTo>
                  <a:lnTo>
                    <a:pt x="334467" y="747344"/>
                  </a:lnTo>
                  <a:lnTo>
                    <a:pt x="373964" y="729678"/>
                  </a:lnTo>
                  <a:lnTo>
                    <a:pt x="408444" y="704926"/>
                  </a:lnTo>
                  <a:lnTo>
                    <a:pt x="436397" y="675195"/>
                  </a:lnTo>
                  <a:lnTo>
                    <a:pt x="456361" y="642518"/>
                  </a:lnTo>
                  <a:lnTo>
                    <a:pt x="472351" y="567778"/>
                  </a:lnTo>
                  <a:lnTo>
                    <a:pt x="472236" y="566686"/>
                  </a:lnTo>
                  <a:lnTo>
                    <a:pt x="473837" y="552411"/>
                  </a:lnTo>
                  <a:lnTo>
                    <a:pt x="474294" y="545160"/>
                  </a:lnTo>
                  <a:lnTo>
                    <a:pt x="474459" y="537806"/>
                  </a:lnTo>
                  <a:close/>
                </a:path>
                <a:path w="1009650" h="762000">
                  <a:moveTo>
                    <a:pt x="1009650" y="537819"/>
                  </a:moveTo>
                  <a:lnTo>
                    <a:pt x="1004023" y="489292"/>
                  </a:lnTo>
                  <a:lnTo>
                    <a:pt x="987983" y="444741"/>
                  </a:lnTo>
                  <a:lnTo>
                    <a:pt x="962812" y="405434"/>
                  </a:lnTo>
                  <a:lnTo>
                    <a:pt x="929805" y="372643"/>
                  </a:lnTo>
                  <a:lnTo>
                    <a:pt x="890219" y="347637"/>
                  </a:lnTo>
                  <a:lnTo>
                    <a:pt x="845362" y="331711"/>
                  </a:lnTo>
                  <a:lnTo>
                    <a:pt x="796493" y="326110"/>
                  </a:lnTo>
                  <a:lnTo>
                    <a:pt x="757059" y="329755"/>
                  </a:lnTo>
                  <a:lnTo>
                    <a:pt x="720077" y="340233"/>
                  </a:lnTo>
                  <a:lnTo>
                    <a:pt x="686155" y="356857"/>
                  </a:lnTo>
                  <a:lnTo>
                    <a:pt x="655929" y="378955"/>
                  </a:lnTo>
                  <a:lnTo>
                    <a:pt x="655929" y="377647"/>
                  </a:lnTo>
                  <a:lnTo>
                    <a:pt x="655726" y="376555"/>
                  </a:lnTo>
                  <a:lnTo>
                    <a:pt x="655726" y="375208"/>
                  </a:lnTo>
                  <a:lnTo>
                    <a:pt x="668477" y="300405"/>
                  </a:lnTo>
                  <a:lnTo>
                    <a:pt x="684428" y="263004"/>
                  </a:lnTo>
                  <a:lnTo>
                    <a:pt x="706755" y="225602"/>
                  </a:lnTo>
                  <a:lnTo>
                    <a:pt x="735469" y="188188"/>
                  </a:lnTo>
                  <a:lnTo>
                    <a:pt x="770559" y="150774"/>
                  </a:lnTo>
                  <a:lnTo>
                    <a:pt x="812038" y="113372"/>
                  </a:lnTo>
                  <a:lnTo>
                    <a:pt x="859891" y="75958"/>
                  </a:lnTo>
                  <a:lnTo>
                    <a:pt x="914133" y="38557"/>
                  </a:lnTo>
                  <a:lnTo>
                    <a:pt x="889114" y="0"/>
                  </a:lnTo>
                  <a:lnTo>
                    <a:pt x="834859" y="35064"/>
                  </a:lnTo>
                  <a:lnTo>
                    <a:pt x="784936" y="70662"/>
                  </a:lnTo>
                  <a:lnTo>
                    <a:pt x="739368" y="106781"/>
                  </a:lnTo>
                  <a:lnTo>
                    <a:pt x="698131" y="143421"/>
                  </a:lnTo>
                  <a:lnTo>
                    <a:pt x="661238" y="180581"/>
                  </a:lnTo>
                  <a:lnTo>
                    <a:pt x="628675" y="218262"/>
                  </a:lnTo>
                  <a:lnTo>
                    <a:pt x="600468" y="256463"/>
                  </a:lnTo>
                  <a:lnTo>
                    <a:pt x="576592" y="295198"/>
                  </a:lnTo>
                  <a:lnTo>
                    <a:pt x="557060" y="334454"/>
                  </a:lnTo>
                  <a:lnTo>
                    <a:pt x="541870" y="374218"/>
                  </a:lnTo>
                  <a:lnTo>
                    <a:pt x="531012" y="414515"/>
                  </a:lnTo>
                  <a:lnTo>
                    <a:pt x="524510" y="455333"/>
                  </a:lnTo>
                  <a:lnTo>
                    <a:pt x="522338" y="496671"/>
                  </a:lnTo>
                  <a:lnTo>
                    <a:pt x="526592" y="555396"/>
                  </a:lnTo>
                  <a:lnTo>
                    <a:pt x="539356" y="607377"/>
                  </a:lnTo>
                  <a:lnTo>
                    <a:pt x="560628" y="652640"/>
                  </a:lnTo>
                  <a:lnTo>
                    <a:pt x="590423" y="691146"/>
                  </a:lnTo>
                  <a:lnTo>
                    <a:pt x="626706" y="721956"/>
                  </a:lnTo>
                  <a:lnTo>
                    <a:pt x="667512" y="743940"/>
                  </a:lnTo>
                  <a:lnTo>
                    <a:pt x="712825" y="757135"/>
                  </a:lnTo>
                  <a:lnTo>
                    <a:pt x="762660" y="761530"/>
                  </a:lnTo>
                  <a:lnTo>
                    <a:pt x="812241" y="757999"/>
                  </a:lnTo>
                  <a:lnTo>
                    <a:pt x="856792" y="747382"/>
                  </a:lnTo>
                  <a:lnTo>
                    <a:pt x="896302" y="729703"/>
                  </a:lnTo>
                  <a:lnTo>
                    <a:pt x="930770" y="704938"/>
                  </a:lnTo>
                  <a:lnTo>
                    <a:pt x="941476" y="693750"/>
                  </a:lnTo>
                  <a:lnTo>
                    <a:pt x="953312" y="680796"/>
                  </a:lnTo>
                  <a:lnTo>
                    <a:pt x="980313" y="644880"/>
                  </a:lnTo>
                  <a:lnTo>
                    <a:pt x="1006182" y="575983"/>
                  </a:lnTo>
                  <a:lnTo>
                    <a:pt x="1009650" y="537819"/>
                  </a:lnTo>
                  <a:close/>
                </a:path>
              </a:pathLst>
            </a:custGeom>
            <a:solidFill>
              <a:srgbClr val="1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12610" y="191322"/>
            <a:ext cx="10944860" cy="279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100"/>
              </a:spcBef>
            </a:pPr>
            <a:r>
              <a:rPr spc="-10" dirty="0"/>
              <a:t>PROBLEM </a:t>
            </a:r>
            <a:r>
              <a:rPr spc="-200" dirty="0"/>
              <a:t>ÇÖZME </a:t>
            </a:r>
            <a:r>
              <a:rPr spc="-5" dirty="0"/>
              <a:t>BECERİSİNİ  </a:t>
            </a:r>
            <a:r>
              <a:rPr spc="-50" dirty="0"/>
              <a:t>GELİŞTİRMEK</a:t>
            </a:r>
            <a:r>
              <a:rPr spc="-490" dirty="0"/>
              <a:t> </a:t>
            </a:r>
            <a:r>
              <a:rPr spc="135" dirty="0"/>
              <a:t>İÇİN</a:t>
            </a:r>
            <a:r>
              <a:rPr spc="-484" dirty="0"/>
              <a:t> </a:t>
            </a:r>
            <a:r>
              <a:rPr spc="-75" dirty="0"/>
              <a:t>AİLELER</a:t>
            </a:r>
            <a:r>
              <a:rPr spc="-484" dirty="0"/>
              <a:t> </a:t>
            </a:r>
            <a:r>
              <a:rPr spc="-135" dirty="0"/>
              <a:t>NELER  </a:t>
            </a:r>
            <a:r>
              <a:rPr spc="55" dirty="0"/>
              <a:t>YAPABİLİR?</a:t>
            </a:r>
          </a:p>
        </p:txBody>
      </p:sp>
      <p:sp>
        <p:nvSpPr>
          <p:cNvPr id="6" name="object 6"/>
          <p:cNvSpPr/>
          <p:nvPr/>
        </p:nvSpPr>
        <p:spPr>
          <a:xfrm>
            <a:off x="1594911" y="3377747"/>
            <a:ext cx="180975" cy="180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4911" y="4539797"/>
            <a:ext cx="180975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4911" y="5120822"/>
            <a:ext cx="180975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4911" y="6863897"/>
            <a:ext cx="180975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4911" y="8606972"/>
            <a:ext cx="180975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9944" y="3134656"/>
            <a:ext cx="15216505" cy="641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6985">
              <a:lnSpc>
                <a:spcPct val="115500"/>
              </a:lnSpc>
              <a:spcBef>
                <a:spcPts val="100"/>
              </a:spcBef>
            </a:pPr>
            <a:r>
              <a:rPr sz="3300" spc="225" dirty="0">
                <a:solidFill>
                  <a:srgbClr val="FBFBFB"/>
                </a:solidFill>
                <a:latin typeface="Arial"/>
                <a:cs typeface="Arial"/>
              </a:rPr>
              <a:t>Çocuğunuzu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320" dirty="0">
                <a:solidFill>
                  <a:srgbClr val="FBFBFB"/>
                </a:solidFill>
                <a:latin typeface="Arial"/>
                <a:cs typeface="Arial"/>
              </a:rPr>
              <a:t>bir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65" dirty="0">
                <a:solidFill>
                  <a:srgbClr val="FBFBFB"/>
                </a:solidFill>
                <a:latin typeface="Arial"/>
                <a:cs typeface="Arial"/>
              </a:rPr>
              <a:t>sorun</a:t>
            </a:r>
            <a:r>
              <a:rPr sz="33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175" dirty="0">
                <a:solidFill>
                  <a:srgbClr val="FBFBFB"/>
                </a:solidFill>
                <a:latin typeface="Arial"/>
                <a:cs typeface="Arial"/>
              </a:rPr>
              <a:t>anında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315" dirty="0">
                <a:solidFill>
                  <a:srgbClr val="FBFBFB"/>
                </a:solidFill>
                <a:latin typeface="Arial"/>
                <a:cs typeface="Arial"/>
              </a:rPr>
              <a:t>mutlaka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40" dirty="0">
                <a:solidFill>
                  <a:srgbClr val="FBFBFB"/>
                </a:solidFill>
                <a:latin typeface="Arial"/>
                <a:cs typeface="Arial"/>
              </a:rPr>
              <a:t>dinleyin</a:t>
            </a:r>
            <a:r>
              <a:rPr sz="33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54" dirty="0">
                <a:solidFill>
                  <a:srgbClr val="FBFBFB"/>
                </a:solidFill>
                <a:latin typeface="Arial"/>
                <a:cs typeface="Arial"/>
              </a:rPr>
              <a:t>ve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15" dirty="0">
                <a:solidFill>
                  <a:srgbClr val="FBFBFB"/>
                </a:solidFill>
                <a:latin typeface="Arial"/>
                <a:cs typeface="Arial"/>
              </a:rPr>
              <a:t>onun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90" dirty="0">
                <a:solidFill>
                  <a:srgbClr val="FBFBFB"/>
                </a:solidFill>
                <a:latin typeface="Arial"/>
                <a:cs typeface="Arial"/>
              </a:rPr>
              <a:t>isteklerini  </a:t>
            </a:r>
            <a:r>
              <a:rPr sz="3300" spc="245" dirty="0">
                <a:solidFill>
                  <a:srgbClr val="FBFBFB"/>
                </a:solidFill>
                <a:latin typeface="Arial"/>
                <a:cs typeface="Arial"/>
              </a:rPr>
              <a:t>anlamaya</a:t>
            </a:r>
            <a:r>
              <a:rPr sz="33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160" dirty="0">
                <a:solidFill>
                  <a:srgbClr val="FBFBFB"/>
                </a:solidFill>
                <a:latin typeface="Arial"/>
                <a:cs typeface="Arial"/>
              </a:rPr>
              <a:t>çalışın.</a:t>
            </a:r>
            <a:endParaRPr sz="33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</a:pPr>
            <a:r>
              <a:rPr sz="3300" spc="220" dirty="0">
                <a:solidFill>
                  <a:srgbClr val="FBFBFB"/>
                </a:solidFill>
                <a:latin typeface="Arial"/>
                <a:cs typeface="Arial"/>
              </a:rPr>
              <a:t>Çocuğunuzun </a:t>
            </a:r>
            <a:r>
              <a:rPr sz="3300" spc="275" dirty="0">
                <a:solidFill>
                  <a:srgbClr val="FBFBFB"/>
                </a:solidFill>
                <a:latin typeface="Arial"/>
                <a:cs typeface="Arial"/>
              </a:rPr>
              <a:t>anlattıklarını özetleyerek </a:t>
            </a:r>
            <a:r>
              <a:rPr sz="3300" spc="220" dirty="0">
                <a:solidFill>
                  <a:srgbClr val="FBFBFB"/>
                </a:solidFill>
                <a:latin typeface="Arial"/>
                <a:cs typeface="Arial"/>
              </a:rPr>
              <a:t>onu </a:t>
            </a:r>
            <a:r>
              <a:rPr sz="3300" spc="150" dirty="0">
                <a:solidFill>
                  <a:srgbClr val="FBFBFB"/>
                </a:solidFill>
                <a:latin typeface="Arial"/>
                <a:cs typeface="Arial"/>
              </a:rPr>
              <a:t>anladığınızı </a:t>
            </a:r>
            <a:r>
              <a:rPr sz="3300" spc="270" dirty="0">
                <a:solidFill>
                  <a:srgbClr val="FBFBFB"/>
                </a:solidFill>
                <a:latin typeface="Arial"/>
                <a:cs typeface="Arial"/>
              </a:rPr>
              <a:t>gösterin.  </a:t>
            </a:r>
            <a:r>
              <a:rPr sz="3300" spc="220" dirty="0">
                <a:solidFill>
                  <a:srgbClr val="FBFBFB"/>
                </a:solidFill>
                <a:latin typeface="Arial"/>
                <a:cs typeface="Arial"/>
              </a:rPr>
              <a:t>Çocuğunuzun</a:t>
            </a:r>
            <a:r>
              <a:rPr sz="33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50" dirty="0">
                <a:solidFill>
                  <a:srgbClr val="FBFBFB"/>
                </a:solidFill>
                <a:latin typeface="Arial"/>
                <a:cs typeface="Arial"/>
              </a:rPr>
              <a:t>problemini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15" dirty="0">
                <a:solidFill>
                  <a:srgbClr val="FBFBFB"/>
                </a:solidFill>
                <a:latin typeface="Arial"/>
                <a:cs typeface="Arial"/>
              </a:rPr>
              <a:t>onun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175" dirty="0">
                <a:solidFill>
                  <a:srgbClr val="FBFBFB"/>
                </a:solidFill>
                <a:latin typeface="Arial"/>
                <a:cs typeface="Arial"/>
              </a:rPr>
              <a:t>adına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9" dirty="0">
                <a:solidFill>
                  <a:srgbClr val="FBFBFB"/>
                </a:solidFill>
                <a:latin typeface="Arial"/>
                <a:cs typeface="Arial"/>
              </a:rPr>
              <a:t>çözmek</a:t>
            </a:r>
            <a:r>
              <a:rPr sz="33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85" dirty="0">
                <a:solidFill>
                  <a:srgbClr val="FBFBFB"/>
                </a:solidFill>
                <a:latin typeface="Arial"/>
                <a:cs typeface="Arial"/>
              </a:rPr>
              <a:t>ya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5" dirty="0">
                <a:solidFill>
                  <a:srgbClr val="FBFBFB"/>
                </a:solidFill>
                <a:latin typeface="Arial"/>
                <a:cs typeface="Arial"/>
              </a:rPr>
              <a:t>da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0" dirty="0">
                <a:solidFill>
                  <a:srgbClr val="FBFBFB"/>
                </a:solidFill>
                <a:latin typeface="Arial"/>
                <a:cs typeface="Arial"/>
              </a:rPr>
              <a:t>ona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9" dirty="0">
                <a:solidFill>
                  <a:srgbClr val="FBFBFB"/>
                </a:solidFill>
                <a:latin typeface="Arial"/>
                <a:cs typeface="Arial"/>
              </a:rPr>
              <a:t>söylemek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50" dirty="0">
                <a:solidFill>
                  <a:srgbClr val="FBFBFB"/>
                </a:solidFill>
                <a:latin typeface="Arial"/>
                <a:cs typeface="Arial"/>
              </a:rPr>
              <a:t>yerine  </a:t>
            </a:r>
            <a:r>
              <a:rPr sz="3300" spc="240" dirty="0">
                <a:solidFill>
                  <a:srgbClr val="FBFBFB"/>
                </a:solidFill>
                <a:latin typeface="Arial"/>
                <a:cs typeface="Arial"/>
              </a:rPr>
              <a:t>çocuğunuzu </a:t>
            </a:r>
            <a:r>
              <a:rPr sz="3300" spc="210" dirty="0">
                <a:solidFill>
                  <a:srgbClr val="FBFBFB"/>
                </a:solidFill>
                <a:latin typeface="Arial"/>
                <a:cs typeface="Arial"/>
              </a:rPr>
              <a:t>düşünmeye </a:t>
            </a:r>
            <a:r>
              <a:rPr sz="3300" spc="245" dirty="0">
                <a:solidFill>
                  <a:srgbClr val="FBFBFB"/>
                </a:solidFill>
                <a:latin typeface="Arial"/>
                <a:cs typeface="Arial"/>
              </a:rPr>
              <a:t>sevk </a:t>
            </a:r>
            <a:r>
              <a:rPr sz="3300" spc="220" dirty="0">
                <a:solidFill>
                  <a:srgbClr val="FBFBFB"/>
                </a:solidFill>
                <a:latin typeface="Arial"/>
                <a:cs typeface="Arial"/>
              </a:rPr>
              <a:t>ederek </a:t>
            </a:r>
            <a:r>
              <a:rPr sz="3300" spc="240" dirty="0">
                <a:solidFill>
                  <a:srgbClr val="FBFBFB"/>
                </a:solidFill>
                <a:latin typeface="Arial"/>
                <a:cs typeface="Arial"/>
              </a:rPr>
              <a:t>çözüm </a:t>
            </a:r>
            <a:r>
              <a:rPr sz="3300" spc="275" dirty="0">
                <a:solidFill>
                  <a:srgbClr val="FBFBFB"/>
                </a:solidFill>
                <a:latin typeface="Arial"/>
                <a:cs typeface="Arial"/>
              </a:rPr>
              <a:t>yolu </a:t>
            </a:r>
            <a:r>
              <a:rPr sz="3300" spc="204" dirty="0">
                <a:solidFill>
                  <a:srgbClr val="FBFBFB"/>
                </a:solidFill>
                <a:latin typeface="Arial"/>
                <a:cs typeface="Arial"/>
              </a:rPr>
              <a:t>bulması </a:t>
            </a:r>
            <a:r>
              <a:rPr sz="3300" spc="265" dirty="0">
                <a:solidFill>
                  <a:srgbClr val="FBFBFB"/>
                </a:solidFill>
                <a:latin typeface="Arial"/>
                <a:cs typeface="Arial"/>
              </a:rPr>
              <a:t>için </a:t>
            </a:r>
            <a:r>
              <a:rPr sz="3300" spc="330" dirty="0">
                <a:solidFill>
                  <a:srgbClr val="FBFBFB"/>
                </a:solidFill>
                <a:latin typeface="Arial"/>
                <a:cs typeface="Arial"/>
              </a:rPr>
              <a:t>teşvik  </a:t>
            </a:r>
            <a:r>
              <a:rPr sz="3300" spc="165" dirty="0">
                <a:solidFill>
                  <a:srgbClr val="FBFBFB"/>
                </a:solidFill>
                <a:latin typeface="Arial"/>
                <a:cs typeface="Arial"/>
              </a:rPr>
              <a:t>edin.</a:t>
            </a:r>
            <a:endParaRPr sz="3300">
              <a:latin typeface="Arial"/>
              <a:cs typeface="Arial"/>
            </a:endParaRPr>
          </a:p>
          <a:p>
            <a:pPr marL="12700" marR="103505">
              <a:lnSpc>
                <a:spcPct val="115500"/>
              </a:lnSpc>
            </a:pPr>
            <a:r>
              <a:rPr sz="3300" spc="225" dirty="0">
                <a:solidFill>
                  <a:srgbClr val="FBFBFB"/>
                </a:solidFill>
                <a:latin typeface="Arial"/>
                <a:cs typeface="Arial"/>
              </a:rPr>
              <a:t>Çocuğunuz </a:t>
            </a:r>
            <a:r>
              <a:rPr sz="3300" spc="245" dirty="0">
                <a:solidFill>
                  <a:srgbClr val="FBFBFB"/>
                </a:solidFill>
                <a:latin typeface="Arial"/>
                <a:cs typeface="Arial"/>
              </a:rPr>
              <a:t>problemle </a:t>
            </a:r>
            <a:r>
              <a:rPr sz="3300" spc="220" dirty="0">
                <a:solidFill>
                  <a:srgbClr val="FBFBFB"/>
                </a:solidFill>
                <a:latin typeface="Arial"/>
                <a:cs typeface="Arial"/>
              </a:rPr>
              <a:t>karşılaşınca </a:t>
            </a:r>
            <a:r>
              <a:rPr sz="3300" spc="260" dirty="0">
                <a:solidFill>
                  <a:srgbClr val="FBFBFB"/>
                </a:solidFill>
                <a:latin typeface="Arial"/>
                <a:cs typeface="Arial"/>
              </a:rPr>
              <a:t>problemi </a:t>
            </a:r>
            <a:r>
              <a:rPr sz="3300" spc="290" dirty="0">
                <a:solidFill>
                  <a:srgbClr val="FBFBFB"/>
                </a:solidFill>
                <a:latin typeface="Arial"/>
                <a:cs typeface="Arial"/>
              </a:rPr>
              <a:t>yok </a:t>
            </a:r>
            <a:r>
              <a:rPr sz="3300" spc="185" dirty="0">
                <a:solidFill>
                  <a:srgbClr val="FBFBFB"/>
                </a:solidFill>
                <a:latin typeface="Arial"/>
                <a:cs typeface="Arial"/>
              </a:rPr>
              <a:t>sayıp, </a:t>
            </a:r>
            <a:r>
              <a:rPr sz="3300" spc="275" dirty="0">
                <a:solidFill>
                  <a:srgbClr val="FBFBFB"/>
                </a:solidFill>
                <a:latin typeface="Arial"/>
                <a:cs typeface="Arial"/>
              </a:rPr>
              <a:t>üstünde  </a:t>
            </a:r>
            <a:r>
              <a:rPr sz="3300" spc="310" dirty="0">
                <a:solidFill>
                  <a:srgbClr val="FBFBFB"/>
                </a:solidFill>
                <a:latin typeface="Arial"/>
                <a:cs typeface="Arial"/>
              </a:rPr>
              <a:t>durmaktan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9" dirty="0">
                <a:solidFill>
                  <a:srgbClr val="FBFBFB"/>
                </a:solidFill>
                <a:latin typeface="Arial"/>
                <a:cs typeface="Arial"/>
              </a:rPr>
              <a:t>kaçınabilir.</a:t>
            </a:r>
            <a:r>
              <a:rPr sz="3300" spc="-1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5" dirty="0">
                <a:solidFill>
                  <a:srgbClr val="FBFBFB"/>
                </a:solidFill>
                <a:latin typeface="Arial"/>
                <a:cs typeface="Arial"/>
              </a:rPr>
              <a:t>Çocuğunuzu</a:t>
            </a:r>
            <a:r>
              <a:rPr sz="3300" spc="-1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75" dirty="0">
                <a:solidFill>
                  <a:srgbClr val="FBFBFB"/>
                </a:solidFill>
                <a:latin typeface="Arial"/>
                <a:cs typeface="Arial"/>
              </a:rPr>
              <a:t>cesaretlendirerek</a:t>
            </a:r>
            <a:r>
              <a:rPr sz="3300" spc="-1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15" dirty="0">
                <a:solidFill>
                  <a:srgbClr val="FBFBFB"/>
                </a:solidFill>
                <a:latin typeface="Arial"/>
                <a:cs typeface="Arial"/>
              </a:rPr>
              <a:t>onun</a:t>
            </a:r>
            <a:r>
              <a:rPr sz="33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5" dirty="0">
                <a:solidFill>
                  <a:srgbClr val="FBFBFB"/>
                </a:solidFill>
                <a:latin typeface="Arial"/>
                <a:cs typeface="Arial"/>
              </a:rPr>
              <a:t>sorunlarını  </a:t>
            </a:r>
            <a:r>
              <a:rPr sz="3300" spc="220" dirty="0">
                <a:solidFill>
                  <a:srgbClr val="FBFBFB"/>
                </a:solidFill>
                <a:latin typeface="Arial"/>
                <a:cs typeface="Arial"/>
              </a:rPr>
              <a:t>kendisinin </a:t>
            </a:r>
            <a:r>
              <a:rPr sz="3300" spc="210" dirty="0">
                <a:solidFill>
                  <a:srgbClr val="FBFBFB"/>
                </a:solidFill>
                <a:latin typeface="Arial"/>
                <a:cs typeface="Arial"/>
              </a:rPr>
              <a:t>çözmesine </a:t>
            </a:r>
            <a:r>
              <a:rPr sz="3300" spc="375" dirty="0">
                <a:solidFill>
                  <a:srgbClr val="FBFBFB"/>
                </a:solidFill>
                <a:latin typeface="Arial"/>
                <a:cs typeface="Arial"/>
              </a:rPr>
              <a:t>fırsat</a:t>
            </a:r>
            <a:r>
              <a:rPr sz="3300" spc="-5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40" dirty="0">
                <a:solidFill>
                  <a:srgbClr val="FBFBFB"/>
                </a:solidFill>
                <a:latin typeface="Arial"/>
                <a:cs typeface="Arial"/>
              </a:rPr>
              <a:t>verin.</a:t>
            </a:r>
            <a:endParaRPr sz="3300">
              <a:latin typeface="Arial"/>
              <a:cs typeface="Arial"/>
            </a:endParaRPr>
          </a:p>
          <a:p>
            <a:pPr marL="12700" marR="140970">
              <a:lnSpc>
                <a:spcPct val="115500"/>
              </a:lnSpc>
            </a:pPr>
            <a:r>
              <a:rPr sz="3300" spc="225" dirty="0">
                <a:solidFill>
                  <a:srgbClr val="FBFBFB"/>
                </a:solidFill>
                <a:latin typeface="Arial"/>
                <a:cs typeface="Arial"/>
              </a:rPr>
              <a:t>Çocuğunuza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60" dirty="0">
                <a:solidFill>
                  <a:srgbClr val="FBFBFB"/>
                </a:solidFill>
                <a:latin typeface="Arial"/>
                <a:cs typeface="Arial"/>
              </a:rPr>
              <a:t>küçük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80" dirty="0">
                <a:solidFill>
                  <a:srgbClr val="FBFBFB"/>
                </a:solidFill>
                <a:latin typeface="Arial"/>
                <a:cs typeface="Arial"/>
              </a:rPr>
              <a:t>sorumluluklar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85" dirty="0">
                <a:solidFill>
                  <a:srgbClr val="FBFBFB"/>
                </a:solidFill>
                <a:latin typeface="Arial"/>
                <a:cs typeface="Arial"/>
              </a:rPr>
              <a:t>verin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5" dirty="0">
                <a:solidFill>
                  <a:srgbClr val="FBFBFB"/>
                </a:solidFill>
                <a:latin typeface="Arial"/>
                <a:cs typeface="Arial"/>
              </a:rPr>
              <a:t>,böylece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15" dirty="0">
                <a:solidFill>
                  <a:srgbClr val="FBFBFB"/>
                </a:solidFill>
                <a:latin typeface="Arial"/>
                <a:cs typeface="Arial"/>
              </a:rPr>
              <a:t>onun</a:t>
            </a:r>
            <a:r>
              <a:rPr sz="33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00" dirty="0">
                <a:solidFill>
                  <a:srgbClr val="FBFBFB"/>
                </a:solidFill>
                <a:latin typeface="Arial"/>
                <a:cs typeface="Arial"/>
              </a:rPr>
              <a:t>kendine</a:t>
            </a:r>
            <a:r>
              <a:rPr sz="33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35" dirty="0">
                <a:solidFill>
                  <a:srgbClr val="FBFBFB"/>
                </a:solidFill>
                <a:latin typeface="Arial"/>
                <a:cs typeface="Arial"/>
              </a:rPr>
              <a:t>güvenini  </a:t>
            </a:r>
            <a:r>
              <a:rPr sz="3300" spc="290" dirty="0">
                <a:solidFill>
                  <a:srgbClr val="FBFBFB"/>
                </a:solidFill>
                <a:latin typeface="Arial"/>
                <a:cs typeface="Arial"/>
              </a:rPr>
              <a:t>artırmış</a:t>
            </a:r>
            <a:r>
              <a:rPr sz="33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300" spc="225" dirty="0">
                <a:solidFill>
                  <a:srgbClr val="FBFBFB"/>
                </a:solidFill>
                <a:latin typeface="Arial"/>
                <a:cs typeface="Arial"/>
              </a:rPr>
              <a:t>olursunuz.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2" y="0"/>
            <a:ext cx="4343400" cy="4352925"/>
            <a:chOff x="1062" y="0"/>
            <a:chExt cx="4343400" cy="4352925"/>
          </a:xfrm>
        </p:grpSpPr>
        <p:sp>
          <p:nvSpPr>
            <p:cNvPr id="3" name="object 3"/>
            <p:cNvSpPr/>
            <p:nvPr/>
          </p:nvSpPr>
          <p:spPr>
            <a:xfrm>
              <a:off x="1062" y="0"/>
              <a:ext cx="4343400" cy="4352925"/>
            </a:xfrm>
            <a:custGeom>
              <a:avLst/>
              <a:gdLst/>
              <a:ahLst/>
              <a:cxnLst/>
              <a:rect l="l" t="t" r="r" b="b"/>
              <a:pathLst>
                <a:path w="4343400" h="4352925">
                  <a:moveTo>
                    <a:pt x="0" y="4352925"/>
                  </a:moveTo>
                  <a:lnTo>
                    <a:pt x="0" y="0"/>
                  </a:lnTo>
                  <a:lnTo>
                    <a:pt x="4343404" y="0"/>
                  </a:lnTo>
                  <a:lnTo>
                    <a:pt x="0" y="4352925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208" y="884109"/>
              <a:ext cx="1009650" cy="762000"/>
            </a:xfrm>
            <a:custGeom>
              <a:avLst/>
              <a:gdLst/>
              <a:ahLst/>
              <a:cxnLst/>
              <a:rect l="l" t="t" r="r" b="b"/>
              <a:pathLst>
                <a:path w="1009650" h="762000">
                  <a:moveTo>
                    <a:pt x="474459" y="537806"/>
                  </a:moveTo>
                  <a:lnTo>
                    <a:pt x="468833" y="489280"/>
                  </a:lnTo>
                  <a:lnTo>
                    <a:pt x="452780" y="444728"/>
                  </a:lnTo>
                  <a:lnTo>
                    <a:pt x="427609" y="405434"/>
                  </a:lnTo>
                  <a:lnTo>
                    <a:pt x="394601" y="372643"/>
                  </a:lnTo>
                  <a:lnTo>
                    <a:pt x="355015" y="347662"/>
                  </a:lnTo>
                  <a:lnTo>
                    <a:pt x="310146" y="331724"/>
                  </a:lnTo>
                  <a:lnTo>
                    <a:pt x="261277" y="326136"/>
                  </a:lnTo>
                  <a:lnTo>
                    <a:pt x="226237" y="329018"/>
                  </a:lnTo>
                  <a:lnTo>
                    <a:pt x="193065" y="337324"/>
                  </a:lnTo>
                  <a:lnTo>
                    <a:pt x="162191" y="350570"/>
                  </a:lnTo>
                  <a:lnTo>
                    <a:pt x="134048" y="368261"/>
                  </a:lnTo>
                  <a:lnTo>
                    <a:pt x="138252" y="331635"/>
                  </a:lnTo>
                  <a:lnTo>
                    <a:pt x="164922" y="258381"/>
                  </a:lnTo>
                  <a:lnTo>
                    <a:pt x="187413" y="221754"/>
                  </a:lnTo>
                  <a:lnTo>
                    <a:pt x="216027" y="185127"/>
                  </a:lnTo>
                  <a:lnTo>
                    <a:pt x="250748" y="148488"/>
                  </a:lnTo>
                  <a:lnTo>
                    <a:pt x="291617" y="111848"/>
                  </a:lnTo>
                  <a:lnTo>
                    <a:pt x="338620" y="75222"/>
                  </a:lnTo>
                  <a:lnTo>
                    <a:pt x="391795" y="38582"/>
                  </a:lnTo>
                  <a:lnTo>
                    <a:pt x="366750" y="0"/>
                  </a:lnTo>
                  <a:lnTo>
                    <a:pt x="312496" y="35064"/>
                  </a:lnTo>
                  <a:lnTo>
                    <a:pt x="262585" y="70662"/>
                  </a:lnTo>
                  <a:lnTo>
                    <a:pt x="217017" y="106781"/>
                  </a:lnTo>
                  <a:lnTo>
                    <a:pt x="175793" y="143421"/>
                  </a:lnTo>
                  <a:lnTo>
                    <a:pt x="138899" y="180581"/>
                  </a:lnTo>
                  <a:lnTo>
                    <a:pt x="106349" y="218262"/>
                  </a:lnTo>
                  <a:lnTo>
                    <a:pt x="78130" y="256463"/>
                  </a:lnTo>
                  <a:lnTo>
                    <a:pt x="54254" y="295186"/>
                  </a:lnTo>
                  <a:lnTo>
                    <a:pt x="34734" y="334429"/>
                  </a:lnTo>
                  <a:lnTo>
                    <a:pt x="19532" y="374205"/>
                  </a:lnTo>
                  <a:lnTo>
                    <a:pt x="8686" y="414489"/>
                  </a:lnTo>
                  <a:lnTo>
                    <a:pt x="2171" y="455307"/>
                  </a:lnTo>
                  <a:lnTo>
                    <a:pt x="0" y="496633"/>
                  </a:lnTo>
                  <a:lnTo>
                    <a:pt x="4254" y="555358"/>
                  </a:lnTo>
                  <a:lnTo>
                    <a:pt x="17018" y="607352"/>
                  </a:lnTo>
                  <a:lnTo>
                    <a:pt x="38290" y="652602"/>
                  </a:lnTo>
                  <a:lnTo>
                    <a:pt x="68072" y="691121"/>
                  </a:lnTo>
                  <a:lnTo>
                    <a:pt x="104355" y="721918"/>
                  </a:lnTo>
                  <a:lnTo>
                    <a:pt x="145173" y="743902"/>
                  </a:lnTo>
                  <a:lnTo>
                    <a:pt x="190500" y="757085"/>
                  </a:lnTo>
                  <a:lnTo>
                    <a:pt x="240334" y="761479"/>
                  </a:lnTo>
                  <a:lnTo>
                    <a:pt x="289928" y="757948"/>
                  </a:lnTo>
                  <a:lnTo>
                    <a:pt x="334467" y="747344"/>
                  </a:lnTo>
                  <a:lnTo>
                    <a:pt x="373964" y="729678"/>
                  </a:lnTo>
                  <a:lnTo>
                    <a:pt x="408444" y="704926"/>
                  </a:lnTo>
                  <a:lnTo>
                    <a:pt x="436397" y="675195"/>
                  </a:lnTo>
                  <a:lnTo>
                    <a:pt x="456361" y="642518"/>
                  </a:lnTo>
                  <a:lnTo>
                    <a:pt x="472351" y="567778"/>
                  </a:lnTo>
                  <a:lnTo>
                    <a:pt x="472236" y="566686"/>
                  </a:lnTo>
                  <a:lnTo>
                    <a:pt x="473837" y="552411"/>
                  </a:lnTo>
                  <a:lnTo>
                    <a:pt x="474294" y="545160"/>
                  </a:lnTo>
                  <a:lnTo>
                    <a:pt x="474459" y="537806"/>
                  </a:lnTo>
                  <a:close/>
                </a:path>
                <a:path w="1009650" h="762000">
                  <a:moveTo>
                    <a:pt x="1009650" y="537819"/>
                  </a:moveTo>
                  <a:lnTo>
                    <a:pt x="1004023" y="489292"/>
                  </a:lnTo>
                  <a:lnTo>
                    <a:pt x="987983" y="444741"/>
                  </a:lnTo>
                  <a:lnTo>
                    <a:pt x="962812" y="405434"/>
                  </a:lnTo>
                  <a:lnTo>
                    <a:pt x="929805" y="372643"/>
                  </a:lnTo>
                  <a:lnTo>
                    <a:pt x="890219" y="347637"/>
                  </a:lnTo>
                  <a:lnTo>
                    <a:pt x="845362" y="331711"/>
                  </a:lnTo>
                  <a:lnTo>
                    <a:pt x="796493" y="326110"/>
                  </a:lnTo>
                  <a:lnTo>
                    <a:pt x="757059" y="329755"/>
                  </a:lnTo>
                  <a:lnTo>
                    <a:pt x="720077" y="340233"/>
                  </a:lnTo>
                  <a:lnTo>
                    <a:pt x="686155" y="356857"/>
                  </a:lnTo>
                  <a:lnTo>
                    <a:pt x="655929" y="378955"/>
                  </a:lnTo>
                  <a:lnTo>
                    <a:pt x="655929" y="377647"/>
                  </a:lnTo>
                  <a:lnTo>
                    <a:pt x="655726" y="376555"/>
                  </a:lnTo>
                  <a:lnTo>
                    <a:pt x="655726" y="375208"/>
                  </a:lnTo>
                  <a:lnTo>
                    <a:pt x="668477" y="300405"/>
                  </a:lnTo>
                  <a:lnTo>
                    <a:pt x="684428" y="263004"/>
                  </a:lnTo>
                  <a:lnTo>
                    <a:pt x="706755" y="225602"/>
                  </a:lnTo>
                  <a:lnTo>
                    <a:pt x="735469" y="188188"/>
                  </a:lnTo>
                  <a:lnTo>
                    <a:pt x="770559" y="150774"/>
                  </a:lnTo>
                  <a:lnTo>
                    <a:pt x="812038" y="113372"/>
                  </a:lnTo>
                  <a:lnTo>
                    <a:pt x="859891" y="75958"/>
                  </a:lnTo>
                  <a:lnTo>
                    <a:pt x="914133" y="38557"/>
                  </a:lnTo>
                  <a:lnTo>
                    <a:pt x="889114" y="0"/>
                  </a:lnTo>
                  <a:lnTo>
                    <a:pt x="834859" y="35064"/>
                  </a:lnTo>
                  <a:lnTo>
                    <a:pt x="784936" y="70662"/>
                  </a:lnTo>
                  <a:lnTo>
                    <a:pt x="739368" y="106781"/>
                  </a:lnTo>
                  <a:lnTo>
                    <a:pt x="698131" y="143421"/>
                  </a:lnTo>
                  <a:lnTo>
                    <a:pt x="661238" y="180581"/>
                  </a:lnTo>
                  <a:lnTo>
                    <a:pt x="628675" y="218262"/>
                  </a:lnTo>
                  <a:lnTo>
                    <a:pt x="600468" y="256463"/>
                  </a:lnTo>
                  <a:lnTo>
                    <a:pt x="576592" y="295198"/>
                  </a:lnTo>
                  <a:lnTo>
                    <a:pt x="557060" y="334454"/>
                  </a:lnTo>
                  <a:lnTo>
                    <a:pt x="541870" y="374218"/>
                  </a:lnTo>
                  <a:lnTo>
                    <a:pt x="531012" y="414515"/>
                  </a:lnTo>
                  <a:lnTo>
                    <a:pt x="524510" y="455333"/>
                  </a:lnTo>
                  <a:lnTo>
                    <a:pt x="522338" y="496671"/>
                  </a:lnTo>
                  <a:lnTo>
                    <a:pt x="526592" y="555396"/>
                  </a:lnTo>
                  <a:lnTo>
                    <a:pt x="539356" y="607377"/>
                  </a:lnTo>
                  <a:lnTo>
                    <a:pt x="560628" y="652640"/>
                  </a:lnTo>
                  <a:lnTo>
                    <a:pt x="590423" y="691146"/>
                  </a:lnTo>
                  <a:lnTo>
                    <a:pt x="626706" y="721956"/>
                  </a:lnTo>
                  <a:lnTo>
                    <a:pt x="667512" y="743940"/>
                  </a:lnTo>
                  <a:lnTo>
                    <a:pt x="712825" y="757135"/>
                  </a:lnTo>
                  <a:lnTo>
                    <a:pt x="762660" y="761530"/>
                  </a:lnTo>
                  <a:lnTo>
                    <a:pt x="812241" y="757999"/>
                  </a:lnTo>
                  <a:lnTo>
                    <a:pt x="856792" y="747382"/>
                  </a:lnTo>
                  <a:lnTo>
                    <a:pt x="896302" y="729703"/>
                  </a:lnTo>
                  <a:lnTo>
                    <a:pt x="930770" y="704938"/>
                  </a:lnTo>
                  <a:lnTo>
                    <a:pt x="941476" y="693750"/>
                  </a:lnTo>
                  <a:lnTo>
                    <a:pt x="953312" y="680796"/>
                  </a:lnTo>
                  <a:lnTo>
                    <a:pt x="980313" y="644880"/>
                  </a:lnTo>
                  <a:lnTo>
                    <a:pt x="1006182" y="575983"/>
                  </a:lnTo>
                  <a:lnTo>
                    <a:pt x="1009650" y="537819"/>
                  </a:lnTo>
                  <a:close/>
                </a:path>
              </a:pathLst>
            </a:custGeom>
            <a:solidFill>
              <a:srgbClr val="1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93168" y="2010704"/>
              <a:ext cx="200025" cy="200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93168" y="3925229"/>
              <a:ext cx="200025" cy="2000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2793168" y="5839754"/>
            <a:ext cx="200025" cy="20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3324" y="1756069"/>
            <a:ext cx="11696700" cy="704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7305">
              <a:lnSpc>
                <a:spcPct val="116300"/>
              </a:lnSpc>
              <a:spcBef>
                <a:spcPts val="100"/>
              </a:spcBef>
            </a:pPr>
            <a:r>
              <a:rPr sz="3600" spc="245" dirty="0">
                <a:solidFill>
                  <a:srgbClr val="FBFBFB"/>
                </a:solidFill>
                <a:latin typeface="Arial"/>
                <a:cs typeface="Arial"/>
              </a:rPr>
              <a:t>Çocuğunuza </a:t>
            </a:r>
            <a:r>
              <a:rPr sz="3600" spc="240" dirty="0">
                <a:solidFill>
                  <a:srgbClr val="FBFBFB"/>
                </a:solidFill>
                <a:latin typeface="Arial"/>
                <a:cs typeface="Arial"/>
              </a:rPr>
              <a:t>kendi </a:t>
            </a:r>
            <a:r>
              <a:rPr sz="3600" spc="350" dirty="0">
                <a:solidFill>
                  <a:srgbClr val="FBFBFB"/>
                </a:solidFill>
                <a:latin typeface="Arial"/>
                <a:cs typeface="Arial"/>
              </a:rPr>
              <a:t>fikirlerini </a:t>
            </a:r>
            <a:r>
              <a:rPr sz="3600" spc="250" dirty="0">
                <a:solidFill>
                  <a:srgbClr val="FBFBFB"/>
                </a:solidFill>
                <a:latin typeface="Arial"/>
                <a:cs typeface="Arial"/>
              </a:rPr>
              <a:t>söylemesi </a:t>
            </a:r>
            <a:r>
              <a:rPr sz="3600" spc="290" dirty="0">
                <a:solidFill>
                  <a:srgbClr val="FBFBFB"/>
                </a:solidFill>
                <a:latin typeface="Arial"/>
                <a:cs typeface="Arial"/>
              </a:rPr>
              <a:t>için  </a:t>
            </a:r>
            <a:r>
              <a:rPr sz="3600" spc="305" dirty="0">
                <a:solidFill>
                  <a:srgbClr val="FBFBFB"/>
                </a:solidFill>
                <a:latin typeface="Arial"/>
                <a:cs typeface="Arial"/>
              </a:rPr>
              <a:t>cesaretlendirin</a:t>
            </a:r>
            <a:r>
              <a:rPr sz="36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80" dirty="0">
                <a:solidFill>
                  <a:srgbClr val="FBFBFB"/>
                </a:solidFill>
                <a:latin typeface="Arial"/>
                <a:cs typeface="Arial"/>
              </a:rPr>
              <a:t>ve</a:t>
            </a:r>
            <a:r>
              <a:rPr sz="36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190" dirty="0">
                <a:solidFill>
                  <a:srgbClr val="FBFBFB"/>
                </a:solidFill>
                <a:latin typeface="Arial"/>
                <a:cs typeface="Arial"/>
              </a:rPr>
              <a:t>neden</a:t>
            </a:r>
            <a:r>
              <a:rPr sz="36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75" dirty="0">
                <a:solidFill>
                  <a:srgbClr val="FBFBFB"/>
                </a:solidFill>
                <a:latin typeface="Arial"/>
                <a:cs typeface="Arial"/>
              </a:rPr>
              <a:t>böyle</a:t>
            </a:r>
            <a:r>
              <a:rPr sz="36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35" dirty="0">
                <a:solidFill>
                  <a:srgbClr val="FBFBFB"/>
                </a:solidFill>
                <a:latin typeface="Arial"/>
                <a:cs typeface="Arial"/>
              </a:rPr>
              <a:t>düşündüğünü  </a:t>
            </a:r>
            <a:r>
              <a:rPr sz="3600" spc="270" dirty="0">
                <a:solidFill>
                  <a:srgbClr val="FBFBFB"/>
                </a:solidFill>
                <a:latin typeface="Arial"/>
                <a:cs typeface="Arial"/>
              </a:rPr>
              <a:t>anlamaya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175" dirty="0">
                <a:solidFill>
                  <a:srgbClr val="FBFBFB"/>
                </a:solidFill>
                <a:latin typeface="Arial"/>
                <a:cs typeface="Arial"/>
              </a:rPr>
              <a:t>çalışın.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16300"/>
              </a:lnSpc>
            </a:pPr>
            <a:r>
              <a:rPr sz="3600" spc="245" dirty="0">
                <a:solidFill>
                  <a:srgbClr val="FBFBFB"/>
                </a:solidFill>
                <a:latin typeface="Arial"/>
                <a:cs typeface="Arial"/>
              </a:rPr>
              <a:t>Çocuğunuza </a:t>
            </a:r>
            <a:r>
              <a:rPr sz="3600" spc="375" dirty="0">
                <a:solidFill>
                  <a:srgbClr val="FBFBFB"/>
                </a:solidFill>
                <a:latin typeface="Arial"/>
                <a:cs typeface="Arial"/>
              </a:rPr>
              <a:t>kitap </a:t>
            </a:r>
            <a:r>
              <a:rPr sz="3600" spc="275" dirty="0">
                <a:solidFill>
                  <a:srgbClr val="FBFBFB"/>
                </a:solidFill>
                <a:latin typeface="Arial"/>
                <a:cs typeface="Arial"/>
              </a:rPr>
              <a:t>okuyun </a:t>
            </a:r>
            <a:r>
              <a:rPr sz="3600" spc="280" dirty="0">
                <a:solidFill>
                  <a:srgbClr val="FBFBFB"/>
                </a:solidFill>
                <a:latin typeface="Arial"/>
                <a:cs typeface="Arial"/>
              </a:rPr>
              <a:t>ve </a:t>
            </a:r>
            <a:r>
              <a:rPr sz="3600" spc="345" dirty="0">
                <a:solidFill>
                  <a:srgbClr val="FBFBFB"/>
                </a:solidFill>
                <a:latin typeface="Arial"/>
                <a:cs typeface="Arial"/>
              </a:rPr>
              <a:t>kitapla </a:t>
            </a:r>
            <a:r>
              <a:rPr sz="3600" spc="295" dirty="0">
                <a:solidFill>
                  <a:srgbClr val="FBFBFB"/>
                </a:solidFill>
                <a:latin typeface="Arial"/>
                <a:cs typeface="Arial"/>
              </a:rPr>
              <a:t>ilgili </a:t>
            </a:r>
            <a:r>
              <a:rPr sz="3600" spc="325" dirty="0">
                <a:solidFill>
                  <a:srgbClr val="FBFBFB"/>
                </a:solidFill>
                <a:latin typeface="Arial"/>
                <a:cs typeface="Arial"/>
              </a:rPr>
              <a:t>sorular  </a:t>
            </a:r>
            <a:r>
              <a:rPr sz="3600" spc="245" dirty="0">
                <a:solidFill>
                  <a:srgbClr val="FBFBFB"/>
                </a:solidFill>
                <a:latin typeface="Arial"/>
                <a:cs typeface="Arial"/>
              </a:rPr>
              <a:t>sorun. </a:t>
            </a:r>
            <a:r>
              <a:rPr sz="3600" spc="240" dirty="0">
                <a:solidFill>
                  <a:srgbClr val="FBFBFB"/>
                </a:solidFill>
                <a:latin typeface="Arial"/>
                <a:cs typeface="Arial"/>
              </a:rPr>
              <a:t>(Örneğin; </a:t>
            </a:r>
            <a:r>
              <a:rPr sz="3600" spc="150" dirty="0">
                <a:solidFill>
                  <a:srgbClr val="FBFBFB"/>
                </a:solidFill>
                <a:latin typeface="Arial"/>
                <a:cs typeface="Arial"/>
              </a:rPr>
              <a:t>Sen </a:t>
            </a:r>
            <a:r>
              <a:rPr sz="3600" spc="235" dirty="0">
                <a:solidFill>
                  <a:srgbClr val="FBFBFB"/>
                </a:solidFill>
                <a:latin typeface="Arial"/>
                <a:cs typeface="Arial"/>
              </a:rPr>
              <a:t>onun </a:t>
            </a:r>
            <a:r>
              <a:rPr sz="3600" spc="275" dirty="0">
                <a:solidFill>
                  <a:srgbClr val="FBFBFB"/>
                </a:solidFill>
                <a:latin typeface="Arial"/>
                <a:cs typeface="Arial"/>
              </a:rPr>
              <a:t>yerinde </a:t>
            </a:r>
            <a:r>
              <a:rPr sz="3600" spc="254" dirty="0">
                <a:solidFill>
                  <a:srgbClr val="FBFBFB"/>
                </a:solidFill>
                <a:latin typeface="Arial"/>
                <a:cs typeface="Arial"/>
              </a:rPr>
              <a:t>olsan </a:t>
            </a:r>
            <a:r>
              <a:rPr sz="3600" spc="175" dirty="0">
                <a:solidFill>
                  <a:srgbClr val="FBFBFB"/>
                </a:solidFill>
                <a:latin typeface="Arial"/>
                <a:cs typeface="Arial"/>
              </a:rPr>
              <a:t>ne  </a:t>
            </a:r>
            <a:r>
              <a:rPr sz="3600" spc="245" dirty="0">
                <a:solidFill>
                  <a:srgbClr val="FBFBFB"/>
                </a:solidFill>
                <a:latin typeface="Arial"/>
                <a:cs typeface="Arial"/>
              </a:rPr>
              <a:t>yapardın,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54" dirty="0">
                <a:solidFill>
                  <a:srgbClr val="FBFBFB"/>
                </a:solidFill>
                <a:latin typeface="Arial"/>
                <a:cs typeface="Arial"/>
              </a:rPr>
              <a:t>bu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85" dirty="0">
                <a:solidFill>
                  <a:srgbClr val="FBFBFB"/>
                </a:solidFill>
                <a:latin typeface="Arial"/>
                <a:cs typeface="Arial"/>
              </a:rPr>
              <a:t>durumda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50" dirty="0">
                <a:solidFill>
                  <a:srgbClr val="FBFBFB"/>
                </a:solidFill>
                <a:latin typeface="Arial"/>
                <a:cs typeface="Arial"/>
              </a:rPr>
              <a:t>başka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60" dirty="0">
                <a:solidFill>
                  <a:srgbClr val="FBFBFB"/>
                </a:solidFill>
                <a:latin typeface="Arial"/>
                <a:cs typeface="Arial"/>
              </a:rPr>
              <a:t>neler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80" dirty="0">
                <a:solidFill>
                  <a:srgbClr val="FBFBFB"/>
                </a:solidFill>
                <a:latin typeface="Arial"/>
                <a:cs typeface="Arial"/>
              </a:rPr>
              <a:t>yapılabilirdi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315" dirty="0">
                <a:solidFill>
                  <a:srgbClr val="FBFBFB"/>
                </a:solidFill>
                <a:latin typeface="Arial"/>
                <a:cs typeface="Arial"/>
              </a:rPr>
              <a:t>vb)  </a:t>
            </a:r>
            <a:r>
              <a:rPr sz="3600" spc="265" dirty="0">
                <a:solidFill>
                  <a:srgbClr val="FBFBFB"/>
                </a:solidFill>
                <a:latin typeface="Arial"/>
                <a:cs typeface="Arial"/>
              </a:rPr>
              <a:t>Problemin </a:t>
            </a:r>
            <a:r>
              <a:rPr sz="3600" spc="260" dirty="0">
                <a:solidFill>
                  <a:srgbClr val="FBFBFB"/>
                </a:solidFill>
                <a:latin typeface="Arial"/>
                <a:cs typeface="Arial"/>
              </a:rPr>
              <a:t>çözümü </a:t>
            </a:r>
            <a:r>
              <a:rPr sz="3600" spc="290" dirty="0">
                <a:solidFill>
                  <a:srgbClr val="FBFBFB"/>
                </a:solidFill>
                <a:latin typeface="Arial"/>
                <a:cs typeface="Arial"/>
              </a:rPr>
              <a:t>için beraber </a:t>
            </a:r>
            <a:r>
              <a:rPr sz="3600" spc="260" dirty="0">
                <a:solidFill>
                  <a:srgbClr val="FBFBFB"/>
                </a:solidFill>
                <a:latin typeface="Arial"/>
                <a:cs typeface="Arial"/>
              </a:rPr>
              <a:t>beyin </a:t>
            </a:r>
            <a:r>
              <a:rPr sz="3600" spc="300" dirty="0">
                <a:solidFill>
                  <a:srgbClr val="FBFBFB"/>
                </a:solidFill>
                <a:latin typeface="Arial"/>
                <a:cs typeface="Arial"/>
              </a:rPr>
              <a:t>fırtınası  </a:t>
            </a:r>
            <a:r>
              <a:rPr sz="3600" spc="305" dirty="0">
                <a:solidFill>
                  <a:srgbClr val="FBFBFB"/>
                </a:solidFill>
                <a:latin typeface="Arial"/>
                <a:cs typeface="Arial"/>
              </a:rPr>
              <a:t>yaparak </a:t>
            </a:r>
            <a:r>
              <a:rPr sz="3600" spc="285" dirty="0">
                <a:solidFill>
                  <a:srgbClr val="FBFBFB"/>
                </a:solidFill>
                <a:latin typeface="Arial"/>
                <a:cs typeface="Arial"/>
              </a:rPr>
              <a:t>çözümler </a:t>
            </a:r>
            <a:r>
              <a:rPr sz="3600" spc="280" dirty="0">
                <a:solidFill>
                  <a:srgbClr val="FBFBFB"/>
                </a:solidFill>
                <a:latin typeface="Arial"/>
                <a:cs typeface="Arial"/>
              </a:rPr>
              <a:t>bulmaya </a:t>
            </a:r>
            <a:r>
              <a:rPr sz="3600" spc="175" dirty="0">
                <a:solidFill>
                  <a:srgbClr val="FBFBFB"/>
                </a:solidFill>
                <a:latin typeface="Arial"/>
                <a:cs typeface="Arial"/>
              </a:rPr>
              <a:t>çalışın. </a:t>
            </a:r>
            <a:r>
              <a:rPr sz="3600" spc="245" dirty="0">
                <a:solidFill>
                  <a:srgbClr val="FBFBFB"/>
                </a:solidFill>
                <a:latin typeface="Arial"/>
                <a:cs typeface="Arial"/>
              </a:rPr>
              <a:t>Bulduğunuz  </a:t>
            </a:r>
            <a:r>
              <a:rPr sz="3600" spc="355" dirty="0">
                <a:solidFill>
                  <a:srgbClr val="FBFBFB"/>
                </a:solidFill>
                <a:latin typeface="Arial"/>
                <a:cs typeface="Arial"/>
              </a:rPr>
              <a:t>bütün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370" dirty="0">
                <a:solidFill>
                  <a:srgbClr val="FBFBFB"/>
                </a:solidFill>
                <a:latin typeface="Arial"/>
                <a:cs typeface="Arial"/>
              </a:rPr>
              <a:t>fikirleri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425" dirty="0">
                <a:solidFill>
                  <a:srgbClr val="FBFBFB"/>
                </a:solidFill>
                <a:latin typeface="Arial"/>
                <a:cs typeface="Arial"/>
              </a:rPr>
              <a:t>not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25" dirty="0">
                <a:solidFill>
                  <a:srgbClr val="FBFBFB"/>
                </a:solidFill>
                <a:latin typeface="Arial"/>
                <a:cs typeface="Arial"/>
              </a:rPr>
              <a:t>edin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80" dirty="0">
                <a:solidFill>
                  <a:srgbClr val="FBFBFB"/>
                </a:solidFill>
                <a:latin typeface="Arial"/>
                <a:cs typeface="Arial"/>
              </a:rPr>
              <a:t>ve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365" dirty="0">
                <a:solidFill>
                  <a:srgbClr val="FBFBFB"/>
                </a:solidFill>
                <a:latin typeface="Arial"/>
                <a:cs typeface="Arial"/>
              </a:rPr>
              <a:t>birlikte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65" dirty="0">
                <a:solidFill>
                  <a:srgbClr val="FBFBFB"/>
                </a:solidFill>
                <a:latin typeface="Arial"/>
                <a:cs typeface="Arial"/>
              </a:rPr>
              <a:t>uygun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70" dirty="0">
                <a:solidFill>
                  <a:srgbClr val="FBFBFB"/>
                </a:solidFill>
                <a:latin typeface="Arial"/>
                <a:cs typeface="Arial"/>
              </a:rPr>
              <a:t>gördünüz  </a:t>
            </a:r>
            <a:r>
              <a:rPr sz="3600" spc="260" dirty="0">
                <a:solidFill>
                  <a:srgbClr val="FBFBFB"/>
                </a:solidFill>
                <a:latin typeface="Arial"/>
                <a:cs typeface="Arial"/>
              </a:rPr>
              <a:t>çözümü</a:t>
            </a:r>
            <a:r>
              <a:rPr sz="36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65" dirty="0">
                <a:solidFill>
                  <a:srgbClr val="FBFBFB"/>
                </a:solidFill>
                <a:latin typeface="Arial"/>
                <a:cs typeface="Arial"/>
              </a:rPr>
              <a:t>çocuğunuz</a:t>
            </a:r>
            <a:r>
              <a:rPr sz="36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15" dirty="0">
                <a:solidFill>
                  <a:srgbClr val="FBFBFB"/>
                </a:solidFill>
                <a:latin typeface="Arial"/>
                <a:cs typeface="Arial"/>
              </a:rPr>
              <a:t>uygulasın.Eğer</a:t>
            </a:r>
            <a:r>
              <a:rPr sz="3600" spc="-2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315" dirty="0">
                <a:solidFill>
                  <a:srgbClr val="FBFBFB"/>
                </a:solidFill>
                <a:latin typeface="Arial"/>
                <a:cs typeface="Arial"/>
              </a:rPr>
              <a:t>istediği</a:t>
            </a:r>
            <a:r>
              <a:rPr sz="3600" spc="-2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60" dirty="0">
                <a:solidFill>
                  <a:srgbClr val="FBFBFB"/>
                </a:solidFill>
                <a:latin typeface="Arial"/>
                <a:cs typeface="Arial"/>
              </a:rPr>
              <a:t>sonucu  </a:t>
            </a:r>
            <a:r>
              <a:rPr sz="3600" spc="245" dirty="0">
                <a:solidFill>
                  <a:srgbClr val="FBFBFB"/>
                </a:solidFill>
                <a:latin typeface="Arial"/>
                <a:cs typeface="Arial"/>
              </a:rPr>
              <a:t>alamazsa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80" dirty="0">
                <a:solidFill>
                  <a:srgbClr val="FBFBFB"/>
                </a:solidFill>
                <a:latin typeface="Arial"/>
                <a:cs typeface="Arial"/>
              </a:rPr>
              <a:t>diğerini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04" dirty="0">
                <a:solidFill>
                  <a:srgbClr val="FBFBFB"/>
                </a:solidFill>
                <a:latin typeface="Arial"/>
                <a:cs typeface="Arial"/>
              </a:rPr>
              <a:t>denemesi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290" dirty="0">
                <a:solidFill>
                  <a:srgbClr val="FBFBFB"/>
                </a:solidFill>
                <a:latin typeface="Arial"/>
                <a:cs typeface="Arial"/>
              </a:rPr>
              <a:t>için</a:t>
            </a:r>
            <a:r>
              <a:rPr sz="3600" spc="-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365" dirty="0">
                <a:solidFill>
                  <a:srgbClr val="FBFBFB"/>
                </a:solidFill>
                <a:latin typeface="Arial"/>
                <a:cs typeface="Arial"/>
              </a:rPr>
              <a:t>motive</a:t>
            </a:r>
            <a:r>
              <a:rPr sz="3600" spc="-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600" spc="180" dirty="0">
                <a:solidFill>
                  <a:srgbClr val="FBFBFB"/>
                </a:solidFill>
                <a:latin typeface="Arial"/>
                <a:cs typeface="Arial"/>
              </a:rPr>
              <a:t>edin.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22030" y="1676851"/>
            <a:ext cx="1714841" cy="2028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422" y="7879869"/>
            <a:ext cx="3311254" cy="2206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83077" y="5998614"/>
            <a:ext cx="2527617" cy="31886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0400" y="4152900"/>
            <a:ext cx="6324600" cy="4645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91800" y="342900"/>
            <a:ext cx="6934199" cy="3371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598" y="2178100"/>
            <a:ext cx="9151620" cy="511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23600"/>
              </a:lnSpc>
              <a:spcBef>
                <a:spcPts val="100"/>
              </a:spcBef>
            </a:pPr>
            <a:r>
              <a:rPr sz="4500" spc="345" dirty="0">
                <a:solidFill>
                  <a:srgbClr val="5C5B5B"/>
                </a:solidFill>
                <a:latin typeface="Arial"/>
                <a:cs typeface="Arial"/>
              </a:rPr>
              <a:t>Çocuğunuz </a:t>
            </a:r>
            <a:r>
              <a:rPr sz="4500" spc="385" dirty="0">
                <a:solidFill>
                  <a:srgbClr val="5C5B5B"/>
                </a:solidFill>
                <a:latin typeface="Arial"/>
                <a:cs typeface="Arial"/>
              </a:rPr>
              <a:t>problem </a:t>
            </a:r>
            <a:r>
              <a:rPr sz="4500" spc="335" dirty="0">
                <a:solidFill>
                  <a:srgbClr val="5C5B5B"/>
                </a:solidFill>
                <a:latin typeface="Arial"/>
                <a:cs typeface="Arial"/>
              </a:rPr>
              <a:t>çözme  </a:t>
            </a:r>
            <a:r>
              <a:rPr sz="4500" spc="395" dirty="0">
                <a:solidFill>
                  <a:srgbClr val="5C5B5B"/>
                </a:solidFill>
                <a:latin typeface="Arial"/>
                <a:cs typeface="Arial"/>
              </a:rPr>
              <a:t>becerilerini </a:t>
            </a:r>
            <a:r>
              <a:rPr sz="4500" spc="480" dirty="0">
                <a:solidFill>
                  <a:srgbClr val="5C5B5B"/>
                </a:solidFill>
                <a:latin typeface="Arial"/>
                <a:cs typeface="Arial"/>
              </a:rPr>
              <a:t>rol </a:t>
            </a:r>
            <a:r>
              <a:rPr sz="4500" spc="380" dirty="0">
                <a:solidFill>
                  <a:srgbClr val="5C5B5B"/>
                </a:solidFill>
                <a:latin typeface="Arial"/>
                <a:cs typeface="Arial"/>
              </a:rPr>
              <a:t>modelleri  </a:t>
            </a:r>
            <a:r>
              <a:rPr sz="4500" spc="370" dirty="0">
                <a:solidFill>
                  <a:srgbClr val="5C5B5B"/>
                </a:solidFill>
                <a:latin typeface="Arial"/>
                <a:cs typeface="Arial"/>
              </a:rPr>
              <a:t>izleyerek </a:t>
            </a:r>
            <a:r>
              <a:rPr sz="4500" spc="260" dirty="0">
                <a:solidFill>
                  <a:srgbClr val="5C5B5B"/>
                </a:solidFill>
                <a:latin typeface="Arial"/>
                <a:cs typeface="Arial"/>
              </a:rPr>
              <a:t>de </a:t>
            </a:r>
            <a:r>
              <a:rPr sz="4500" spc="425" dirty="0">
                <a:solidFill>
                  <a:srgbClr val="5C5B5B"/>
                </a:solidFill>
                <a:latin typeface="Arial"/>
                <a:cs typeface="Arial"/>
              </a:rPr>
              <a:t>geliştirebilir. </a:t>
            </a:r>
            <a:r>
              <a:rPr sz="4500" spc="165" dirty="0">
                <a:solidFill>
                  <a:srgbClr val="5C5B5B"/>
                </a:solidFill>
                <a:latin typeface="Arial"/>
                <a:cs typeface="Arial"/>
              </a:rPr>
              <a:t>En  </a:t>
            </a:r>
            <a:r>
              <a:rPr sz="4500" spc="365" dirty="0">
                <a:solidFill>
                  <a:srgbClr val="5C5B5B"/>
                </a:solidFill>
                <a:latin typeface="Arial"/>
                <a:cs typeface="Arial"/>
              </a:rPr>
              <a:t>uygun</a:t>
            </a:r>
            <a:r>
              <a:rPr sz="4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4500" spc="480" dirty="0">
                <a:solidFill>
                  <a:srgbClr val="5C5B5B"/>
                </a:solidFill>
                <a:latin typeface="Arial"/>
                <a:cs typeface="Arial"/>
              </a:rPr>
              <a:t>rol</a:t>
            </a:r>
            <a:r>
              <a:rPr sz="4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4500" spc="340" dirty="0">
                <a:solidFill>
                  <a:srgbClr val="5C5B5B"/>
                </a:solidFill>
                <a:latin typeface="Arial"/>
                <a:cs typeface="Arial"/>
              </a:rPr>
              <a:t>model</a:t>
            </a:r>
            <a:r>
              <a:rPr sz="4500" u="heavy" spc="40" dirty="0">
                <a:solidFill>
                  <a:srgbClr val="5C5B5B"/>
                </a:solidFill>
                <a:uFill>
                  <a:solidFill>
                    <a:srgbClr val="5C5B5B"/>
                  </a:solidFill>
                </a:uFill>
                <a:latin typeface="Arial"/>
                <a:cs typeface="Arial"/>
              </a:rPr>
              <a:t> </a:t>
            </a:r>
            <a:r>
              <a:rPr sz="4500" u="heavy" spc="380" dirty="0">
                <a:solidFill>
                  <a:srgbClr val="5C5B5B"/>
                </a:solidFill>
                <a:uFill>
                  <a:solidFill>
                    <a:srgbClr val="5C5B5B"/>
                  </a:solidFill>
                </a:uFill>
                <a:latin typeface="Arial"/>
                <a:cs typeface="Arial"/>
              </a:rPr>
              <a:t>SİZ</a:t>
            </a:r>
            <a:r>
              <a:rPr sz="4500" u="heavy" spc="40" dirty="0">
                <a:solidFill>
                  <a:srgbClr val="5C5B5B"/>
                </a:solidFill>
                <a:uFill>
                  <a:solidFill>
                    <a:srgbClr val="5C5B5B"/>
                  </a:solidFill>
                </a:uFill>
                <a:latin typeface="Arial"/>
                <a:cs typeface="Arial"/>
              </a:rPr>
              <a:t> </a:t>
            </a:r>
            <a:r>
              <a:rPr sz="4500" spc="345" dirty="0">
                <a:solidFill>
                  <a:srgbClr val="5C5B5B"/>
                </a:solidFill>
                <a:latin typeface="Arial"/>
                <a:cs typeface="Arial"/>
              </a:rPr>
              <a:t>olduğunuz  </a:t>
            </a:r>
            <a:r>
              <a:rPr sz="4500" spc="395" dirty="0">
                <a:solidFill>
                  <a:srgbClr val="5C5B5B"/>
                </a:solidFill>
                <a:latin typeface="Arial"/>
                <a:cs typeface="Arial"/>
              </a:rPr>
              <a:t>için </a:t>
            </a:r>
            <a:r>
              <a:rPr sz="4500" spc="350" dirty="0">
                <a:solidFill>
                  <a:srgbClr val="5C5B5B"/>
                </a:solidFill>
                <a:latin typeface="Arial"/>
                <a:cs typeface="Arial"/>
              </a:rPr>
              <a:t>sözlerinizden ziyade  </a:t>
            </a:r>
            <a:r>
              <a:rPr sz="4500" spc="345" dirty="0">
                <a:solidFill>
                  <a:srgbClr val="5C5B5B"/>
                </a:solidFill>
                <a:latin typeface="Arial"/>
                <a:cs typeface="Arial"/>
              </a:rPr>
              <a:t>davranışlarınızla</a:t>
            </a:r>
            <a:r>
              <a:rPr sz="45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4500" spc="455" dirty="0">
                <a:solidFill>
                  <a:srgbClr val="5C5B5B"/>
                </a:solidFill>
                <a:latin typeface="Arial"/>
                <a:cs typeface="Arial"/>
              </a:rPr>
              <a:t>gösterin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00" y="1028699"/>
            <a:ext cx="16440150" cy="8229600"/>
            <a:chOff x="1028700" y="1028699"/>
            <a:chExt cx="16440150" cy="8229600"/>
          </a:xfrm>
        </p:grpSpPr>
        <p:sp>
          <p:nvSpPr>
            <p:cNvPr id="4" name="object 4"/>
            <p:cNvSpPr/>
            <p:nvPr/>
          </p:nvSpPr>
          <p:spPr>
            <a:xfrm>
              <a:off x="1028700" y="1028699"/>
              <a:ext cx="16440150" cy="8229600"/>
            </a:xfrm>
            <a:custGeom>
              <a:avLst/>
              <a:gdLst/>
              <a:ahLst/>
              <a:cxnLst/>
              <a:rect l="l" t="t" r="r" b="b"/>
              <a:pathLst>
                <a:path w="16440150" h="8229600">
                  <a:moveTo>
                    <a:pt x="16440150" y="8229600"/>
                  </a:moveTo>
                  <a:lnTo>
                    <a:pt x="0" y="8229600"/>
                  </a:lnTo>
                  <a:lnTo>
                    <a:pt x="0" y="0"/>
                  </a:lnTo>
                  <a:lnTo>
                    <a:pt x="16440150" y="0"/>
                  </a:lnTo>
                  <a:lnTo>
                    <a:pt x="16440150" y="8229600"/>
                  </a:lnTo>
                  <a:close/>
                </a:path>
              </a:pathLst>
            </a:custGeom>
            <a:solidFill>
              <a:srgbClr val="5C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49333" y="7960858"/>
              <a:ext cx="963294" cy="760095"/>
            </a:xfrm>
            <a:custGeom>
              <a:avLst/>
              <a:gdLst/>
              <a:ahLst/>
              <a:cxnLst/>
              <a:rect l="l" t="t" r="r" b="b"/>
              <a:pathLst>
                <a:path w="963294" h="760095">
                  <a:moveTo>
                    <a:pt x="923613" y="759475"/>
                  </a:moveTo>
                  <a:lnTo>
                    <a:pt x="39261" y="759475"/>
                  </a:lnTo>
                  <a:lnTo>
                    <a:pt x="33489" y="758311"/>
                  </a:lnTo>
                  <a:lnTo>
                    <a:pt x="1147" y="725989"/>
                  </a:lnTo>
                  <a:lnTo>
                    <a:pt x="0" y="720203"/>
                  </a:lnTo>
                  <a:lnTo>
                    <a:pt x="0" y="458328"/>
                  </a:lnTo>
                  <a:lnTo>
                    <a:pt x="2371" y="411533"/>
                  </a:lnTo>
                  <a:lnTo>
                    <a:pt x="9330" y="366074"/>
                  </a:lnTo>
                  <a:lnTo>
                    <a:pt x="20645" y="322184"/>
                  </a:lnTo>
                  <a:lnTo>
                    <a:pt x="36084" y="280095"/>
                  </a:lnTo>
                  <a:lnTo>
                    <a:pt x="55413" y="240039"/>
                  </a:lnTo>
                  <a:lnTo>
                    <a:pt x="78402" y="202248"/>
                  </a:lnTo>
                  <a:lnTo>
                    <a:pt x="104818" y="166955"/>
                  </a:lnTo>
                  <a:lnTo>
                    <a:pt x="134428" y="134391"/>
                  </a:lnTo>
                  <a:lnTo>
                    <a:pt x="167000" y="104789"/>
                  </a:lnTo>
                  <a:lnTo>
                    <a:pt x="202303" y="78381"/>
                  </a:lnTo>
                  <a:lnTo>
                    <a:pt x="240104" y="55398"/>
                  </a:lnTo>
                  <a:lnTo>
                    <a:pt x="280170" y="36074"/>
                  </a:lnTo>
                  <a:lnTo>
                    <a:pt x="322270" y="20639"/>
                  </a:lnTo>
                  <a:lnTo>
                    <a:pt x="366171" y="9328"/>
                  </a:lnTo>
                  <a:lnTo>
                    <a:pt x="411641" y="2370"/>
                  </a:lnTo>
                  <a:lnTo>
                    <a:pt x="458448" y="0"/>
                  </a:lnTo>
                  <a:lnTo>
                    <a:pt x="504425" y="0"/>
                  </a:lnTo>
                  <a:lnTo>
                    <a:pt x="551232" y="2370"/>
                  </a:lnTo>
                  <a:lnTo>
                    <a:pt x="596702" y="9328"/>
                  </a:lnTo>
                  <a:lnTo>
                    <a:pt x="640603" y="20639"/>
                  </a:lnTo>
                  <a:lnTo>
                    <a:pt x="682703" y="36074"/>
                  </a:lnTo>
                  <a:lnTo>
                    <a:pt x="722770" y="55398"/>
                  </a:lnTo>
                  <a:lnTo>
                    <a:pt x="760570" y="78381"/>
                  </a:lnTo>
                  <a:lnTo>
                    <a:pt x="458452" y="90502"/>
                  </a:lnTo>
                  <a:lnTo>
                    <a:pt x="449422" y="90630"/>
                  </a:lnTo>
                  <a:lnTo>
                    <a:pt x="404488" y="94542"/>
                  </a:lnTo>
                  <a:lnTo>
                    <a:pt x="360368" y="103922"/>
                  </a:lnTo>
                  <a:lnTo>
                    <a:pt x="317719" y="118622"/>
                  </a:lnTo>
                  <a:lnTo>
                    <a:pt x="277190" y="138430"/>
                  </a:lnTo>
                  <a:lnTo>
                    <a:pt x="239388" y="163021"/>
                  </a:lnTo>
                  <a:lnTo>
                    <a:pt x="204878" y="192064"/>
                  </a:lnTo>
                  <a:lnTo>
                    <a:pt x="174173" y="225091"/>
                  </a:lnTo>
                  <a:lnTo>
                    <a:pt x="147739" y="261636"/>
                  </a:lnTo>
                  <a:lnTo>
                    <a:pt x="125975" y="301129"/>
                  </a:lnTo>
                  <a:lnTo>
                    <a:pt x="109202" y="342988"/>
                  </a:lnTo>
                  <a:lnTo>
                    <a:pt x="97672" y="386605"/>
                  </a:lnTo>
                  <a:lnTo>
                    <a:pt x="91559" y="431270"/>
                  </a:lnTo>
                  <a:lnTo>
                    <a:pt x="90530" y="668972"/>
                  </a:lnTo>
                  <a:lnTo>
                    <a:pt x="962874" y="668972"/>
                  </a:lnTo>
                  <a:lnTo>
                    <a:pt x="962874" y="720203"/>
                  </a:lnTo>
                  <a:lnTo>
                    <a:pt x="940477" y="753721"/>
                  </a:lnTo>
                  <a:lnTo>
                    <a:pt x="929387" y="758311"/>
                  </a:lnTo>
                  <a:lnTo>
                    <a:pt x="923613" y="759475"/>
                  </a:lnTo>
                  <a:close/>
                </a:path>
                <a:path w="963294" h="760095">
                  <a:moveTo>
                    <a:pt x="962874" y="668972"/>
                  </a:moveTo>
                  <a:lnTo>
                    <a:pt x="872347" y="668972"/>
                  </a:lnTo>
                  <a:lnTo>
                    <a:pt x="872226" y="449293"/>
                  </a:lnTo>
                  <a:lnTo>
                    <a:pt x="871884" y="440272"/>
                  </a:lnTo>
                  <a:lnTo>
                    <a:pt x="866869" y="395458"/>
                  </a:lnTo>
                  <a:lnTo>
                    <a:pt x="856410" y="351601"/>
                  </a:lnTo>
                  <a:lnTo>
                    <a:pt x="840666" y="309334"/>
                  </a:lnTo>
                  <a:lnTo>
                    <a:pt x="819876" y="269308"/>
                  </a:lnTo>
                  <a:lnTo>
                    <a:pt x="794350" y="232140"/>
                  </a:lnTo>
                  <a:lnTo>
                    <a:pt x="764464" y="198361"/>
                  </a:lnTo>
                  <a:lnTo>
                    <a:pt x="730672" y="168484"/>
                  </a:lnTo>
                  <a:lnTo>
                    <a:pt x="693485" y="142973"/>
                  </a:lnTo>
                  <a:lnTo>
                    <a:pt x="653458" y="122186"/>
                  </a:lnTo>
                  <a:lnTo>
                    <a:pt x="611183" y="106437"/>
                  </a:lnTo>
                  <a:lnTo>
                    <a:pt x="567300" y="95984"/>
                  </a:lnTo>
                  <a:lnTo>
                    <a:pt x="522475" y="90970"/>
                  </a:lnTo>
                  <a:lnTo>
                    <a:pt x="504428" y="90502"/>
                  </a:lnTo>
                  <a:lnTo>
                    <a:pt x="776774" y="90502"/>
                  </a:lnTo>
                  <a:lnTo>
                    <a:pt x="828446" y="134391"/>
                  </a:lnTo>
                  <a:lnTo>
                    <a:pt x="858056" y="166955"/>
                  </a:lnTo>
                  <a:lnTo>
                    <a:pt x="884471" y="202248"/>
                  </a:lnTo>
                  <a:lnTo>
                    <a:pt x="907460" y="240039"/>
                  </a:lnTo>
                  <a:lnTo>
                    <a:pt x="926790" y="280095"/>
                  </a:lnTo>
                  <a:lnTo>
                    <a:pt x="942228" y="322184"/>
                  </a:lnTo>
                  <a:lnTo>
                    <a:pt x="953543" y="366074"/>
                  </a:lnTo>
                  <a:lnTo>
                    <a:pt x="960502" y="411533"/>
                  </a:lnTo>
                  <a:lnTo>
                    <a:pt x="962874" y="458328"/>
                  </a:lnTo>
                  <a:lnTo>
                    <a:pt x="962874" y="668972"/>
                  </a:lnTo>
                  <a:close/>
                </a:path>
              </a:pathLst>
            </a:custGeom>
            <a:solidFill>
              <a:srgbClr val="F6D5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54558" y="5510375"/>
              <a:ext cx="2251665" cy="23968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63257" y="1614790"/>
              <a:ext cx="2506980" cy="1745614"/>
            </a:xfrm>
            <a:custGeom>
              <a:avLst/>
              <a:gdLst/>
              <a:ahLst/>
              <a:cxnLst/>
              <a:rect l="l" t="t" r="r" b="b"/>
              <a:pathLst>
                <a:path w="2506980" h="1745614">
                  <a:moveTo>
                    <a:pt x="2506980" y="1745276"/>
                  </a:moveTo>
                  <a:lnTo>
                    <a:pt x="0" y="1745276"/>
                  </a:lnTo>
                  <a:lnTo>
                    <a:pt x="0" y="0"/>
                  </a:lnTo>
                  <a:lnTo>
                    <a:pt x="2506980" y="0"/>
                  </a:lnTo>
                  <a:close/>
                </a:path>
              </a:pathLst>
            </a:custGeom>
            <a:solidFill>
              <a:srgbClr val="DF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828849" y="1801414"/>
              <a:ext cx="2575112" cy="31852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18354" y="1486792"/>
            <a:ext cx="11099800" cy="680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76884">
              <a:lnSpc>
                <a:spcPct val="125000"/>
              </a:lnSpc>
              <a:spcBef>
                <a:spcPts val="95"/>
              </a:spcBef>
            </a:pPr>
            <a:r>
              <a:rPr sz="4450" spc="375" dirty="0">
                <a:solidFill>
                  <a:srgbClr val="FBFBFB"/>
                </a:solidFill>
                <a:latin typeface="Arial"/>
                <a:cs typeface="Arial"/>
              </a:rPr>
              <a:t>Problem </a:t>
            </a:r>
            <a:r>
              <a:rPr sz="4450" spc="330" dirty="0">
                <a:solidFill>
                  <a:srgbClr val="FBFBFB"/>
                </a:solidFill>
                <a:latin typeface="Arial"/>
                <a:cs typeface="Arial"/>
              </a:rPr>
              <a:t>dendiğinde </a:t>
            </a:r>
            <a:r>
              <a:rPr sz="4450" spc="295" dirty="0">
                <a:solidFill>
                  <a:srgbClr val="FBFBFB"/>
                </a:solidFill>
                <a:latin typeface="Arial"/>
                <a:cs typeface="Arial"/>
              </a:rPr>
              <a:t>aklımıza </a:t>
            </a:r>
            <a:r>
              <a:rPr sz="4450" spc="305" dirty="0">
                <a:solidFill>
                  <a:srgbClr val="FBFBFB"/>
                </a:solidFill>
                <a:latin typeface="Arial"/>
                <a:cs typeface="Arial"/>
              </a:rPr>
              <a:t>genel  </a:t>
            </a:r>
            <a:r>
              <a:rPr sz="4450" spc="430" dirty="0">
                <a:solidFill>
                  <a:srgbClr val="FBFBFB"/>
                </a:solidFill>
                <a:latin typeface="Arial"/>
                <a:cs typeface="Arial"/>
              </a:rPr>
              <a:t>olarak </a:t>
            </a:r>
            <a:r>
              <a:rPr sz="4450" spc="505" dirty="0">
                <a:solidFill>
                  <a:srgbClr val="FBFBFB"/>
                </a:solidFill>
                <a:latin typeface="Arial"/>
                <a:cs typeface="Arial"/>
              </a:rPr>
              <a:t>matematik </a:t>
            </a:r>
            <a:r>
              <a:rPr sz="4450" spc="335" dirty="0">
                <a:solidFill>
                  <a:srgbClr val="FBFBFB"/>
                </a:solidFill>
                <a:latin typeface="Arial"/>
                <a:cs typeface="Arial"/>
              </a:rPr>
              <a:t>alanındaki  </a:t>
            </a:r>
            <a:r>
              <a:rPr sz="4450" spc="409" dirty="0">
                <a:solidFill>
                  <a:srgbClr val="FBFBFB"/>
                </a:solidFill>
                <a:latin typeface="Arial"/>
                <a:cs typeface="Arial"/>
              </a:rPr>
              <a:t>problemler gelir.Fakat </a:t>
            </a:r>
            <a:r>
              <a:rPr sz="4450" spc="300" dirty="0">
                <a:solidFill>
                  <a:srgbClr val="FBFBFB"/>
                </a:solidFill>
                <a:latin typeface="Arial"/>
                <a:cs typeface="Arial"/>
              </a:rPr>
              <a:t>yaşamımız  </a:t>
            </a:r>
            <a:r>
              <a:rPr sz="4450" spc="310" dirty="0">
                <a:solidFill>
                  <a:srgbClr val="FBFBFB"/>
                </a:solidFill>
                <a:latin typeface="Arial"/>
                <a:cs typeface="Arial"/>
              </a:rPr>
              <a:t>aslında </a:t>
            </a:r>
            <a:r>
              <a:rPr sz="4450" spc="365" dirty="0">
                <a:solidFill>
                  <a:srgbClr val="FBFBFB"/>
                </a:solidFill>
                <a:latin typeface="Arial"/>
                <a:cs typeface="Arial"/>
              </a:rPr>
              <a:t>çözülmesi </a:t>
            </a:r>
            <a:r>
              <a:rPr sz="4450" spc="340" dirty="0">
                <a:solidFill>
                  <a:srgbClr val="FBFBFB"/>
                </a:solidFill>
                <a:latin typeface="Arial"/>
                <a:cs typeface="Arial"/>
              </a:rPr>
              <a:t>gereken </a:t>
            </a:r>
            <a:r>
              <a:rPr sz="4450" spc="470" dirty="0">
                <a:solidFill>
                  <a:srgbClr val="FBFBFB"/>
                </a:solidFill>
                <a:latin typeface="Arial"/>
                <a:cs typeface="Arial"/>
              </a:rPr>
              <a:t>bir </a:t>
            </a:r>
            <a:r>
              <a:rPr sz="4450" spc="360" dirty="0">
                <a:solidFill>
                  <a:srgbClr val="FBFBFB"/>
                </a:solidFill>
                <a:latin typeface="Arial"/>
                <a:cs typeface="Arial"/>
              </a:rPr>
              <a:t>dizi  </a:t>
            </a:r>
            <a:r>
              <a:rPr sz="4450" spc="395" dirty="0">
                <a:solidFill>
                  <a:srgbClr val="FBFBFB"/>
                </a:solidFill>
                <a:latin typeface="Arial"/>
                <a:cs typeface="Arial"/>
              </a:rPr>
              <a:t>problem </a:t>
            </a:r>
            <a:r>
              <a:rPr sz="4450" spc="380" dirty="0">
                <a:solidFill>
                  <a:srgbClr val="FBFBFB"/>
                </a:solidFill>
                <a:latin typeface="Arial"/>
                <a:cs typeface="Arial"/>
              </a:rPr>
              <a:t>durumlarından</a:t>
            </a:r>
            <a:r>
              <a:rPr sz="4450" spc="-29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4450" spc="400" dirty="0">
                <a:solidFill>
                  <a:srgbClr val="FBFBFB"/>
                </a:solidFill>
                <a:latin typeface="Arial"/>
                <a:cs typeface="Arial"/>
              </a:rPr>
              <a:t>oluşmaktadır.  </a:t>
            </a:r>
            <a:r>
              <a:rPr sz="4450" spc="335" dirty="0">
                <a:solidFill>
                  <a:srgbClr val="FBFBFB"/>
                </a:solidFill>
                <a:latin typeface="Arial"/>
                <a:cs typeface="Arial"/>
              </a:rPr>
              <a:t>Bu </a:t>
            </a:r>
            <a:r>
              <a:rPr sz="4450" spc="405" dirty="0">
                <a:solidFill>
                  <a:srgbClr val="FBFBFB"/>
                </a:solidFill>
                <a:latin typeface="Arial"/>
                <a:cs typeface="Arial"/>
              </a:rPr>
              <a:t>problemlerin </a:t>
            </a:r>
            <a:r>
              <a:rPr sz="4450" spc="295" dirty="0">
                <a:solidFill>
                  <a:srgbClr val="FBFBFB"/>
                </a:solidFill>
                <a:latin typeface="Arial"/>
                <a:cs typeface="Arial"/>
              </a:rPr>
              <a:t>bazılarını  </a:t>
            </a:r>
            <a:r>
              <a:rPr sz="4450" spc="385" dirty="0">
                <a:solidFill>
                  <a:srgbClr val="FBFBFB"/>
                </a:solidFill>
                <a:latin typeface="Arial"/>
                <a:cs typeface="Arial"/>
              </a:rPr>
              <a:t>çözebilirken </a:t>
            </a:r>
            <a:r>
              <a:rPr sz="4450" spc="295" dirty="0">
                <a:solidFill>
                  <a:srgbClr val="FBFBFB"/>
                </a:solidFill>
                <a:latin typeface="Arial"/>
                <a:cs typeface="Arial"/>
              </a:rPr>
              <a:t>bazılarını </a:t>
            </a:r>
            <a:r>
              <a:rPr sz="4450" spc="310" dirty="0">
                <a:solidFill>
                  <a:srgbClr val="FBFBFB"/>
                </a:solidFill>
                <a:latin typeface="Arial"/>
                <a:cs typeface="Arial"/>
              </a:rPr>
              <a:t>ise </a:t>
            </a:r>
            <a:r>
              <a:rPr sz="4450" spc="430" dirty="0">
                <a:solidFill>
                  <a:srgbClr val="FBFBFB"/>
                </a:solidFill>
                <a:latin typeface="Arial"/>
                <a:cs typeface="Arial"/>
              </a:rPr>
              <a:t>çözmekte  </a:t>
            </a:r>
            <a:r>
              <a:rPr sz="4450" spc="390" dirty="0">
                <a:solidFill>
                  <a:srgbClr val="FBFBFB"/>
                </a:solidFill>
                <a:latin typeface="Arial"/>
                <a:cs typeface="Arial"/>
              </a:rPr>
              <a:t>zorlanabiliriz.</a:t>
            </a:r>
            <a:endParaRPr sz="4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06615" y="6396227"/>
            <a:ext cx="3295650" cy="3382010"/>
            <a:chOff x="14406615" y="6396227"/>
            <a:chExt cx="3295650" cy="3382010"/>
          </a:xfrm>
        </p:grpSpPr>
        <p:sp>
          <p:nvSpPr>
            <p:cNvPr id="3" name="object 3"/>
            <p:cNvSpPr/>
            <p:nvPr/>
          </p:nvSpPr>
          <p:spPr>
            <a:xfrm>
              <a:off x="14406615" y="6396227"/>
              <a:ext cx="3295649" cy="3381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56095" y="6883995"/>
              <a:ext cx="371475" cy="447675"/>
            </a:xfrm>
            <a:custGeom>
              <a:avLst/>
              <a:gdLst/>
              <a:ahLst/>
              <a:cxnLst/>
              <a:rect l="l" t="t" r="r" b="b"/>
              <a:pathLst>
                <a:path w="371475" h="447675">
                  <a:moveTo>
                    <a:pt x="159203" y="447241"/>
                  </a:moveTo>
                  <a:lnTo>
                    <a:pt x="138546" y="443024"/>
                  </a:lnTo>
                  <a:lnTo>
                    <a:pt x="121677" y="431523"/>
                  </a:lnTo>
                  <a:lnTo>
                    <a:pt x="110305" y="414463"/>
                  </a:lnTo>
                  <a:lnTo>
                    <a:pt x="106135" y="393572"/>
                  </a:lnTo>
                  <a:lnTo>
                    <a:pt x="106135" y="322013"/>
                  </a:lnTo>
                  <a:lnTo>
                    <a:pt x="110305" y="301122"/>
                  </a:lnTo>
                  <a:lnTo>
                    <a:pt x="121677" y="284063"/>
                  </a:lnTo>
                  <a:lnTo>
                    <a:pt x="138546" y="272562"/>
                  </a:lnTo>
                  <a:lnTo>
                    <a:pt x="180287" y="264386"/>
                  </a:lnTo>
                  <a:lnTo>
                    <a:pt x="216271" y="250414"/>
                  </a:lnTo>
                  <a:lnTo>
                    <a:pt x="250255" y="223046"/>
                  </a:lnTo>
                  <a:lnTo>
                    <a:pt x="265339" y="178896"/>
                  </a:lnTo>
                  <a:lnTo>
                    <a:pt x="258982" y="152621"/>
                  </a:lnTo>
                  <a:lnTo>
                    <a:pt x="241016" y="129700"/>
                  </a:lnTo>
                  <a:lnTo>
                    <a:pt x="213100" y="113487"/>
                  </a:lnTo>
                  <a:lnTo>
                    <a:pt x="176892" y="107337"/>
                  </a:lnTo>
                  <a:lnTo>
                    <a:pt x="147620" y="113207"/>
                  </a:lnTo>
                  <a:lnTo>
                    <a:pt x="125321" y="127463"/>
                  </a:lnTo>
                  <a:lnTo>
                    <a:pt x="111119" y="145073"/>
                  </a:lnTo>
                  <a:lnTo>
                    <a:pt x="106135" y="161006"/>
                  </a:lnTo>
                  <a:lnTo>
                    <a:pt x="101965" y="181898"/>
                  </a:lnTo>
                  <a:lnTo>
                    <a:pt x="90593" y="198957"/>
                  </a:lnTo>
                  <a:lnTo>
                    <a:pt x="53067" y="214675"/>
                  </a:lnTo>
                  <a:lnTo>
                    <a:pt x="15542" y="198957"/>
                  </a:lnTo>
                  <a:lnTo>
                    <a:pt x="0" y="161006"/>
                  </a:lnTo>
                  <a:lnTo>
                    <a:pt x="6445" y="118779"/>
                  </a:lnTo>
                  <a:lnTo>
                    <a:pt x="24555" y="80479"/>
                  </a:lnTo>
                  <a:lnTo>
                    <a:pt x="52492" y="47778"/>
                  </a:lnTo>
                  <a:lnTo>
                    <a:pt x="88420" y="22350"/>
                  </a:lnTo>
                  <a:lnTo>
                    <a:pt x="130499" y="5866"/>
                  </a:lnTo>
                  <a:lnTo>
                    <a:pt x="176892" y="0"/>
                  </a:lnTo>
                  <a:lnTo>
                    <a:pt x="232229" y="6189"/>
                  </a:lnTo>
                  <a:lnTo>
                    <a:pt x="277355" y="23309"/>
                  </a:lnTo>
                  <a:lnTo>
                    <a:pt x="312888" y="49186"/>
                  </a:lnTo>
                  <a:lnTo>
                    <a:pt x="339448" y="81646"/>
                  </a:lnTo>
                  <a:lnTo>
                    <a:pt x="357653" y="118515"/>
                  </a:lnTo>
                  <a:lnTo>
                    <a:pt x="368122" y="157619"/>
                  </a:lnTo>
                  <a:lnTo>
                    <a:pt x="371474" y="196786"/>
                  </a:lnTo>
                  <a:lnTo>
                    <a:pt x="364038" y="248960"/>
                  </a:lnTo>
                  <a:lnTo>
                    <a:pt x="342190" y="293600"/>
                  </a:lnTo>
                  <a:lnTo>
                    <a:pt x="306624" y="329727"/>
                  </a:lnTo>
                  <a:lnTo>
                    <a:pt x="258033" y="356361"/>
                  </a:lnTo>
                  <a:lnTo>
                    <a:pt x="212271" y="369725"/>
                  </a:lnTo>
                  <a:lnTo>
                    <a:pt x="212271" y="393572"/>
                  </a:lnTo>
                  <a:lnTo>
                    <a:pt x="208101" y="414463"/>
                  </a:lnTo>
                  <a:lnTo>
                    <a:pt x="196729" y="431523"/>
                  </a:lnTo>
                  <a:lnTo>
                    <a:pt x="179861" y="443024"/>
                  </a:lnTo>
                  <a:lnTo>
                    <a:pt x="159203" y="447241"/>
                  </a:lnTo>
                  <a:close/>
                </a:path>
              </a:pathLst>
            </a:custGeom>
            <a:solidFill>
              <a:srgbClr val="039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762231" y="7367015"/>
              <a:ext cx="106135" cy="1073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582715" y="6883961"/>
              <a:ext cx="390525" cy="469265"/>
            </a:xfrm>
            <a:custGeom>
              <a:avLst/>
              <a:gdLst/>
              <a:ahLst/>
              <a:cxnLst/>
              <a:rect l="l" t="t" r="r" b="b"/>
              <a:pathLst>
                <a:path w="390525" h="469265">
                  <a:moveTo>
                    <a:pt x="167367" y="468921"/>
                  </a:moveTo>
                  <a:lnTo>
                    <a:pt x="145650" y="464499"/>
                  </a:lnTo>
                  <a:lnTo>
                    <a:pt x="127917" y="452440"/>
                  </a:lnTo>
                  <a:lnTo>
                    <a:pt x="115962" y="434554"/>
                  </a:lnTo>
                  <a:lnTo>
                    <a:pt x="111578" y="412650"/>
                  </a:lnTo>
                  <a:lnTo>
                    <a:pt x="111578" y="337623"/>
                  </a:lnTo>
                  <a:lnTo>
                    <a:pt x="115962" y="315718"/>
                  </a:lnTo>
                  <a:lnTo>
                    <a:pt x="127917" y="297832"/>
                  </a:lnTo>
                  <a:lnTo>
                    <a:pt x="145650" y="285774"/>
                  </a:lnTo>
                  <a:lnTo>
                    <a:pt x="189532" y="277202"/>
                  </a:lnTo>
                  <a:lnTo>
                    <a:pt x="227362" y="262553"/>
                  </a:lnTo>
                  <a:lnTo>
                    <a:pt x="263089" y="233858"/>
                  </a:lnTo>
                  <a:lnTo>
                    <a:pt x="278946" y="187568"/>
                  </a:lnTo>
                  <a:lnTo>
                    <a:pt x="272263" y="160019"/>
                  </a:lnTo>
                  <a:lnTo>
                    <a:pt x="253376" y="135987"/>
                  </a:lnTo>
                  <a:lnTo>
                    <a:pt x="224028" y="118988"/>
                  </a:lnTo>
                  <a:lnTo>
                    <a:pt x="185964" y="112541"/>
                  </a:lnTo>
                  <a:lnTo>
                    <a:pt x="155190" y="118695"/>
                  </a:lnTo>
                  <a:lnTo>
                    <a:pt x="131748" y="133642"/>
                  </a:lnTo>
                  <a:lnTo>
                    <a:pt x="116817" y="152106"/>
                  </a:lnTo>
                  <a:lnTo>
                    <a:pt x="111578" y="168811"/>
                  </a:lnTo>
                  <a:lnTo>
                    <a:pt x="107194" y="190715"/>
                  </a:lnTo>
                  <a:lnTo>
                    <a:pt x="95239" y="208601"/>
                  </a:lnTo>
                  <a:lnTo>
                    <a:pt x="55789" y="225082"/>
                  </a:lnTo>
                  <a:lnTo>
                    <a:pt x="16339" y="208601"/>
                  </a:lnTo>
                  <a:lnTo>
                    <a:pt x="0" y="168811"/>
                  </a:lnTo>
                  <a:lnTo>
                    <a:pt x="6775" y="124537"/>
                  </a:lnTo>
                  <a:lnTo>
                    <a:pt x="25814" y="84380"/>
                  </a:lnTo>
                  <a:lnTo>
                    <a:pt x="55184" y="50094"/>
                  </a:lnTo>
                  <a:lnTo>
                    <a:pt x="92954" y="23433"/>
                  </a:lnTo>
                  <a:lnTo>
                    <a:pt x="137191" y="6150"/>
                  </a:lnTo>
                  <a:lnTo>
                    <a:pt x="185964" y="0"/>
                  </a:lnTo>
                  <a:lnTo>
                    <a:pt x="244139" y="6489"/>
                  </a:lnTo>
                  <a:lnTo>
                    <a:pt x="291578" y="24439"/>
                  </a:lnTo>
                  <a:lnTo>
                    <a:pt x="328934" y="51570"/>
                  </a:lnTo>
                  <a:lnTo>
                    <a:pt x="356856" y="85603"/>
                  </a:lnTo>
                  <a:lnTo>
                    <a:pt x="375994" y="124259"/>
                  </a:lnTo>
                  <a:lnTo>
                    <a:pt x="387000" y="165260"/>
                  </a:lnTo>
                  <a:lnTo>
                    <a:pt x="390524" y="206325"/>
                  </a:lnTo>
                  <a:lnTo>
                    <a:pt x="385505" y="250686"/>
                  </a:lnTo>
                  <a:lnTo>
                    <a:pt x="370697" y="290124"/>
                  </a:lnTo>
                  <a:lnTo>
                    <a:pt x="346472" y="324112"/>
                  </a:lnTo>
                  <a:lnTo>
                    <a:pt x="313204" y="352125"/>
                  </a:lnTo>
                  <a:lnTo>
                    <a:pt x="271266" y="373636"/>
                  </a:lnTo>
                  <a:lnTo>
                    <a:pt x="234573" y="385118"/>
                  </a:lnTo>
                  <a:lnTo>
                    <a:pt x="223157" y="387647"/>
                  </a:lnTo>
                  <a:lnTo>
                    <a:pt x="223157" y="412650"/>
                  </a:lnTo>
                  <a:lnTo>
                    <a:pt x="218773" y="434554"/>
                  </a:lnTo>
                  <a:lnTo>
                    <a:pt x="206817" y="452440"/>
                  </a:lnTo>
                  <a:lnTo>
                    <a:pt x="189084" y="464499"/>
                  </a:lnTo>
                  <a:lnTo>
                    <a:pt x="167367" y="468921"/>
                  </a:lnTo>
                  <a:close/>
                </a:path>
              </a:pathLst>
            </a:custGeom>
            <a:solidFill>
              <a:srgbClr val="039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94293" y="7390396"/>
              <a:ext cx="111578" cy="1125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63272" y="7501364"/>
              <a:ext cx="390525" cy="469265"/>
            </a:xfrm>
            <a:custGeom>
              <a:avLst/>
              <a:gdLst/>
              <a:ahLst/>
              <a:cxnLst/>
              <a:rect l="l" t="t" r="r" b="b"/>
              <a:pathLst>
                <a:path w="390525" h="469265">
                  <a:moveTo>
                    <a:pt x="167367" y="468921"/>
                  </a:moveTo>
                  <a:lnTo>
                    <a:pt x="145650" y="464499"/>
                  </a:lnTo>
                  <a:lnTo>
                    <a:pt x="127917" y="452440"/>
                  </a:lnTo>
                  <a:lnTo>
                    <a:pt x="115962" y="434554"/>
                  </a:lnTo>
                  <a:lnTo>
                    <a:pt x="111578" y="412650"/>
                  </a:lnTo>
                  <a:lnTo>
                    <a:pt x="111578" y="337623"/>
                  </a:lnTo>
                  <a:lnTo>
                    <a:pt x="115962" y="315718"/>
                  </a:lnTo>
                  <a:lnTo>
                    <a:pt x="127917" y="297832"/>
                  </a:lnTo>
                  <a:lnTo>
                    <a:pt x="145650" y="285774"/>
                  </a:lnTo>
                  <a:lnTo>
                    <a:pt x="189532" y="277202"/>
                  </a:lnTo>
                  <a:lnTo>
                    <a:pt x="227362" y="262553"/>
                  </a:lnTo>
                  <a:lnTo>
                    <a:pt x="263089" y="233858"/>
                  </a:lnTo>
                  <a:lnTo>
                    <a:pt x="278946" y="187568"/>
                  </a:lnTo>
                  <a:lnTo>
                    <a:pt x="272263" y="160019"/>
                  </a:lnTo>
                  <a:lnTo>
                    <a:pt x="253376" y="135987"/>
                  </a:lnTo>
                  <a:lnTo>
                    <a:pt x="224028" y="118988"/>
                  </a:lnTo>
                  <a:lnTo>
                    <a:pt x="185964" y="112541"/>
                  </a:lnTo>
                  <a:lnTo>
                    <a:pt x="155190" y="118695"/>
                  </a:lnTo>
                  <a:lnTo>
                    <a:pt x="131748" y="133642"/>
                  </a:lnTo>
                  <a:lnTo>
                    <a:pt x="116817" y="152106"/>
                  </a:lnTo>
                  <a:lnTo>
                    <a:pt x="111578" y="168811"/>
                  </a:lnTo>
                  <a:lnTo>
                    <a:pt x="107194" y="190715"/>
                  </a:lnTo>
                  <a:lnTo>
                    <a:pt x="95239" y="208601"/>
                  </a:lnTo>
                  <a:lnTo>
                    <a:pt x="55789" y="225082"/>
                  </a:lnTo>
                  <a:lnTo>
                    <a:pt x="16339" y="208601"/>
                  </a:lnTo>
                  <a:lnTo>
                    <a:pt x="0" y="168811"/>
                  </a:lnTo>
                  <a:lnTo>
                    <a:pt x="6775" y="124537"/>
                  </a:lnTo>
                  <a:lnTo>
                    <a:pt x="25814" y="84380"/>
                  </a:lnTo>
                  <a:lnTo>
                    <a:pt x="55184" y="50094"/>
                  </a:lnTo>
                  <a:lnTo>
                    <a:pt x="92954" y="23433"/>
                  </a:lnTo>
                  <a:lnTo>
                    <a:pt x="137191" y="6150"/>
                  </a:lnTo>
                  <a:lnTo>
                    <a:pt x="185964" y="0"/>
                  </a:lnTo>
                  <a:lnTo>
                    <a:pt x="244139" y="6489"/>
                  </a:lnTo>
                  <a:lnTo>
                    <a:pt x="291578" y="24439"/>
                  </a:lnTo>
                  <a:lnTo>
                    <a:pt x="328934" y="51570"/>
                  </a:lnTo>
                  <a:lnTo>
                    <a:pt x="356856" y="85603"/>
                  </a:lnTo>
                  <a:lnTo>
                    <a:pt x="375994" y="124259"/>
                  </a:lnTo>
                  <a:lnTo>
                    <a:pt x="387000" y="165260"/>
                  </a:lnTo>
                  <a:lnTo>
                    <a:pt x="390524" y="206325"/>
                  </a:lnTo>
                  <a:lnTo>
                    <a:pt x="385505" y="250686"/>
                  </a:lnTo>
                  <a:lnTo>
                    <a:pt x="370697" y="290124"/>
                  </a:lnTo>
                  <a:lnTo>
                    <a:pt x="346472" y="324112"/>
                  </a:lnTo>
                  <a:lnTo>
                    <a:pt x="313204" y="352125"/>
                  </a:lnTo>
                  <a:lnTo>
                    <a:pt x="271266" y="373636"/>
                  </a:lnTo>
                  <a:lnTo>
                    <a:pt x="234573" y="385118"/>
                  </a:lnTo>
                  <a:lnTo>
                    <a:pt x="223157" y="387647"/>
                  </a:lnTo>
                  <a:lnTo>
                    <a:pt x="223157" y="412650"/>
                  </a:lnTo>
                  <a:lnTo>
                    <a:pt x="218773" y="434554"/>
                  </a:lnTo>
                  <a:lnTo>
                    <a:pt x="206817" y="452440"/>
                  </a:lnTo>
                  <a:lnTo>
                    <a:pt x="189084" y="464499"/>
                  </a:lnTo>
                  <a:lnTo>
                    <a:pt x="167367" y="468921"/>
                  </a:lnTo>
                  <a:close/>
                </a:path>
              </a:pathLst>
            </a:custGeom>
            <a:solidFill>
              <a:srgbClr val="039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374851" y="8007799"/>
              <a:ext cx="111578" cy="11254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110912" y="2065858"/>
            <a:ext cx="2298756" cy="3581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926" y="3807345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7926" y="4312170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7926" y="5321820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926" y="5826645"/>
            <a:ext cx="1524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5376" y="3035820"/>
            <a:ext cx="5605780" cy="28575"/>
          </a:xfrm>
          <a:custGeom>
            <a:avLst/>
            <a:gdLst/>
            <a:ahLst/>
            <a:cxnLst/>
            <a:rect l="l" t="t" r="r" b="b"/>
            <a:pathLst>
              <a:path w="5605780" h="28575">
                <a:moveTo>
                  <a:pt x="5605373" y="0"/>
                </a:moveTo>
                <a:lnTo>
                  <a:pt x="5605373" y="0"/>
                </a:lnTo>
                <a:lnTo>
                  <a:pt x="0" y="0"/>
                </a:lnTo>
                <a:lnTo>
                  <a:pt x="0" y="28575"/>
                </a:lnTo>
                <a:lnTo>
                  <a:pt x="5605373" y="28575"/>
                </a:lnTo>
                <a:lnTo>
                  <a:pt x="5605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5064" y="492136"/>
            <a:ext cx="168916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325" dirty="0">
                <a:solidFill>
                  <a:srgbClr val="FDD059"/>
                </a:solidFill>
              </a:rPr>
              <a:t>İYİ </a:t>
            </a:r>
            <a:r>
              <a:rPr sz="3300" spc="280" dirty="0">
                <a:solidFill>
                  <a:srgbClr val="FDD059"/>
                </a:solidFill>
              </a:rPr>
              <a:t>BİR </a:t>
            </a:r>
            <a:r>
              <a:rPr sz="3300" spc="295" dirty="0">
                <a:solidFill>
                  <a:srgbClr val="FDD059"/>
                </a:solidFill>
              </a:rPr>
              <a:t>MODEL </a:t>
            </a:r>
            <a:r>
              <a:rPr sz="3300" spc="380" dirty="0">
                <a:solidFill>
                  <a:srgbClr val="FDD059"/>
                </a:solidFill>
              </a:rPr>
              <a:t>OLMANIN </a:t>
            </a:r>
            <a:r>
              <a:rPr sz="3300" spc="330" dirty="0">
                <a:solidFill>
                  <a:srgbClr val="FDD059"/>
                </a:solidFill>
              </a:rPr>
              <a:t>YANINDA </a:t>
            </a:r>
            <a:r>
              <a:rPr sz="3300" spc="335" dirty="0">
                <a:solidFill>
                  <a:srgbClr val="FDD059"/>
                </a:solidFill>
              </a:rPr>
              <a:t>ÇOCUKLARIN </a:t>
            </a:r>
            <a:r>
              <a:rPr sz="3300" spc="235" dirty="0">
                <a:solidFill>
                  <a:srgbClr val="FDD059"/>
                </a:solidFill>
              </a:rPr>
              <a:t>BU </a:t>
            </a:r>
            <a:r>
              <a:rPr sz="3300" spc="300" dirty="0">
                <a:solidFill>
                  <a:srgbClr val="FDD059"/>
                </a:solidFill>
              </a:rPr>
              <a:t>ALANDA</a:t>
            </a:r>
            <a:r>
              <a:rPr sz="3300" spc="1030" dirty="0">
                <a:solidFill>
                  <a:srgbClr val="FDD059"/>
                </a:solidFill>
              </a:rPr>
              <a:t> </a:t>
            </a:r>
            <a:r>
              <a:rPr sz="3300" spc="350" dirty="0">
                <a:solidFill>
                  <a:srgbClr val="FDD059"/>
                </a:solidFill>
              </a:rPr>
              <a:t>BAŞARILI</a:t>
            </a:r>
            <a:endParaRPr sz="3300"/>
          </a:p>
        </p:txBody>
      </p:sp>
      <p:sp>
        <p:nvSpPr>
          <p:cNvPr id="17" name="object 17"/>
          <p:cNvSpPr txBox="1"/>
          <p:nvPr/>
        </p:nvSpPr>
        <p:spPr>
          <a:xfrm>
            <a:off x="977981" y="1016011"/>
            <a:ext cx="14812010" cy="8139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59145" marR="5080" indent="-4653280">
              <a:lnSpc>
                <a:spcPts val="4130"/>
              </a:lnSpc>
              <a:spcBef>
                <a:spcPts val="95"/>
              </a:spcBef>
            </a:pPr>
            <a:r>
              <a:rPr sz="3300" spc="340" dirty="0">
                <a:solidFill>
                  <a:srgbClr val="FDD059"/>
                </a:solidFill>
                <a:latin typeface="Arial"/>
                <a:cs typeface="Arial"/>
              </a:rPr>
              <a:t>OLABİLMELERİ </a:t>
            </a:r>
            <a:r>
              <a:rPr sz="3300" spc="355" dirty="0">
                <a:solidFill>
                  <a:srgbClr val="FDD059"/>
                </a:solidFill>
                <a:latin typeface="Arial"/>
                <a:cs typeface="Arial"/>
              </a:rPr>
              <a:t>İÇİN </a:t>
            </a:r>
            <a:r>
              <a:rPr sz="3300" spc="440" dirty="0">
                <a:solidFill>
                  <a:srgbClr val="FDD059"/>
                </a:solidFill>
                <a:latin typeface="Arial"/>
                <a:cs typeface="Arial"/>
              </a:rPr>
              <a:t>BAZI </a:t>
            </a:r>
            <a:r>
              <a:rPr sz="3300" spc="345" dirty="0">
                <a:solidFill>
                  <a:srgbClr val="FDD059"/>
                </a:solidFill>
                <a:latin typeface="Arial"/>
                <a:cs typeface="Arial"/>
              </a:rPr>
              <a:t>NOKTALARA </a:t>
            </a:r>
            <a:r>
              <a:rPr sz="3300" spc="360" dirty="0">
                <a:solidFill>
                  <a:srgbClr val="FDD059"/>
                </a:solidFill>
                <a:latin typeface="Arial"/>
                <a:cs typeface="Arial"/>
              </a:rPr>
              <a:t>DİKKAT </a:t>
            </a:r>
            <a:r>
              <a:rPr sz="3300" spc="320" dirty="0">
                <a:solidFill>
                  <a:srgbClr val="FDD059"/>
                </a:solidFill>
                <a:latin typeface="Arial"/>
                <a:cs typeface="Arial"/>
              </a:rPr>
              <a:t>EDİLMESİ  </a:t>
            </a:r>
            <a:r>
              <a:rPr sz="3300" spc="295" dirty="0">
                <a:solidFill>
                  <a:srgbClr val="FDD059"/>
                </a:solidFill>
                <a:latin typeface="Arial"/>
                <a:cs typeface="Arial"/>
              </a:rPr>
              <a:t>GEREKMEKTEDİR.</a:t>
            </a:r>
            <a:endParaRPr sz="3300">
              <a:latin typeface="Arial"/>
              <a:cs typeface="Arial"/>
            </a:endParaRPr>
          </a:p>
          <a:p>
            <a:pPr marL="154305">
              <a:lnSpc>
                <a:spcPct val="100000"/>
              </a:lnSpc>
              <a:spcBef>
                <a:spcPts val="4650"/>
              </a:spcBef>
            </a:pPr>
            <a:r>
              <a:rPr sz="2750" u="heavy" spc="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50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1</a:t>
            </a:r>
            <a:r>
              <a:rPr sz="2750" spc="-4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2750" spc="204" dirty="0">
                <a:solidFill>
                  <a:srgbClr val="FFFFFF"/>
                </a:solidFill>
                <a:latin typeface="Arial"/>
                <a:cs typeface="Arial"/>
              </a:rPr>
              <a:t>Çocuklarınızı </a:t>
            </a:r>
            <a:r>
              <a:rPr sz="2750" spc="265" dirty="0">
                <a:solidFill>
                  <a:srgbClr val="FFFFFF"/>
                </a:solidFill>
                <a:latin typeface="Arial"/>
                <a:cs typeface="Arial"/>
              </a:rPr>
              <a:t>tanımaya</a:t>
            </a:r>
            <a:r>
              <a:rPr sz="27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185" dirty="0">
                <a:solidFill>
                  <a:srgbClr val="FFFFFF"/>
                </a:solidFill>
                <a:latin typeface="Arial"/>
                <a:cs typeface="Arial"/>
              </a:rPr>
              <a:t>çalışın</a:t>
            </a:r>
            <a:endParaRPr sz="2750">
              <a:latin typeface="Arial"/>
              <a:cs typeface="Arial"/>
            </a:endParaRPr>
          </a:p>
          <a:p>
            <a:pPr marL="238760" marR="3410585">
              <a:lnSpc>
                <a:spcPct val="125000"/>
              </a:lnSpc>
              <a:spcBef>
                <a:spcPts val="3954"/>
              </a:spcBef>
            </a:pPr>
            <a:r>
              <a:rPr sz="2650" spc="215" dirty="0">
                <a:solidFill>
                  <a:srgbClr val="FDD059"/>
                </a:solidFill>
                <a:latin typeface="Arial"/>
                <a:cs typeface="Arial"/>
              </a:rPr>
              <a:t>Çocuklarınız</a:t>
            </a:r>
            <a:r>
              <a:rPr sz="2650" spc="3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90" dirty="0">
                <a:solidFill>
                  <a:srgbClr val="FDD059"/>
                </a:solidFill>
                <a:latin typeface="Arial"/>
                <a:cs typeface="Arial"/>
              </a:rPr>
              <a:t>bir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45" dirty="0">
                <a:solidFill>
                  <a:srgbClr val="FDD059"/>
                </a:solidFill>
                <a:latin typeface="Arial"/>
                <a:cs typeface="Arial"/>
              </a:rPr>
              <a:t>problem</a:t>
            </a:r>
            <a:r>
              <a:rPr sz="2650" spc="3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60" dirty="0">
                <a:solidFill>
                  <a:srgbClr val="FDD059"/>
                </a:solidFill>
                <a:latin typeface="Arial"/>
                <a:cs typeface="Arial"/>
              </a:rPr>
              <a:t>durumuyla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25" dirty="0">
                <a:solidFill>
                  <a:srgbClr val="FDD059"/>
                </a:solidFill>
                <a:latin typeface="Arial"/>
                <a:cs typeface="Arial"/>
              </a:rPr>
              <a:t>karşılaştığında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FDD059"/>
                </a:solidFill>
                <a:latin typeface="Arial"/>
                <a:cs typeface="Arial"/>
              </a:rPr>
              <a:t>ne</a:t>
            </a:r>
            <a:r>
              <a:rPr sz="2650" spc="3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29" dirty="0">
                <a:solidFill>
                  <a:srgbClr val="FDD059"/>
                </a:solidFill>
                <a:latin typeface="Arial"/>
                <a:cs typeface="Arial"/>
              </a:rPr>
              <a:t>yapıyor?  </a:t>
            </a:r>
            <a:r>
              <a:rPr sz="2650" spc="215" dirty="0">
                <a:solidFill>
                  <a:srgbClr val="FDD059"/>
                </a:solidFill>
                <a:latin typeface="Arial"/>
                <a:cs typeface="Arial"/>
              </a:rPr>
              <a:t>Çözüm</a:t>
            </a:r>
            <a:r>
              <a:rPr sz="2650" spc="3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50" dirty="0">
                <a:solidFill>
                  <a:srgbClr val="FDD059"/>
                </a:solidFill>
                <a:latin typeface="Arial"/>
                <a:cs typeface="Arial"/>
              </a:rPr>
              <a:t>yolları</a:t>
            </a:r>
            <a:r>
              <a:rPr sz="2650" spc="4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45" dirty="0">
                <a:solidFill>
                  <a:srgbClr val="FDD059"/>
                </a:solidFill>
                <a:latin typeface="Arial"/>
                <a:cs typeface="Arial"/>
              </a:rPr>
              <a:t>bulmaya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25" dirty="0">
                <a:solidFill>
                  <a:srgbClr val="FDD059"/>
                </a:solidFill>
                <a:latin typeface="Arial"/>
                <a:cs typeface="Arial"/>
              </a:rPr>
              <a:t>çalışıyor</a:t>
            </a:r>
            <a:r>
              <a:rPr sz="2650" spc="4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FDD059"/>
                </a:solidFill>
                <a:latin typeface="Arial"/>
                <a:cs typeface="Arial"/>
              </a:rPr>
              <a:t>mu?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90" dirty="0">
                <a:solidFill>
                  <a:srgbClr val="FDD059"/>
                </a:solidFill>
                <a:latin typeface="Arial"/>
                <a:cs typeface="Arial"/>
              </a:rPr>
              <a:t>Başarısız</a:t>
            </a:r>
            <a:r>
              <a:rPr sz="2650" spc="4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25" dirty="0">
                <a:solidFill>
                  <a:srgbClr val="FDD059"/>
                </a:solidFill>
                <a:latin typeface="Arial"/>
                <a:cs typeface="Arial"/>
              </a:rPr>
              <a:t>olduğunda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80" dirty="0">
                <a:solidFill>
                  <a:srgbClr val="FDD059"/>
                </a:solidFill>
                <a:latin typeface="Arial"/>
                <a:cs typeface="Arial"/>
              </a:rPr>
              <a:t>nasıl  </a:t>
            </a:r>
            <a:r>
              <a:rPr sz="2650" spc="285" dirty="0">
                <a:solidFill>
                  <a:srgbClr val="FDD059"/>
                </a:solidFill>
                <a:latin typeface="Arial"/>
                <a:cs typeface="Arial"/>
              </a:rPr>
              <a:t>hareket</a:t>
            </a:r>
            <a:r>
              <a:rPr sz="2650" spc="3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60" dirty="0">
                <a:solidFill>
                  <a:srgbClr val="FDD059"/>
                </a:solidFill>
                <a:latin typeface="Arial"/>
                <a:cs typeface="Arial"/>
              </a:rPr>
              <a:t>ediyor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35" dirty="0">
                <a:solidFill>
                  <a:srgbClr val="FDD059"/>
                </a:solidFill>
                <a:latin typeface="Arial"/>
                <a:cs typeface="Arial"/>
              </a:rPr>
              <a:t>ve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20" dirty="0">
                <a:solidFill>
                  <a:srgbClr val="FDD059"/>
                </a:solidFill>
                <a:latin typeface="Arial"/>
                <a:cs typeface="Arial"/>
              </a:rPr>
              <a:t>başka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85" dirty="0">
                <a:solidFill>
                  <a:srgbClr val="FDD059"/>
                </a:solidFill>
                <a:latin typeface="Arial"/>
                <a:cs typeface="Arial"/>
              </a:rPr>
              <a:t>yollar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50" dirty="0">
                <a:solidFill>
                  <a:srgbClr val="FDD059"/>
                </a:solidFill>
                <a:latin typeface="Arial"/>
                <a:cs typeface="Arial"/>
              </a:rPr>
              <a:t>deniyor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FDD059"/>
                </a:solidFill>
                <a:latin typeface="Arial"/>
                <a:cs typeface="Arial"/>
              </a:rPr>
              <a:t>mu?</a:t>
            </a:r>
            <a:endParaRPr sz="2650">
              <a:latin typeface="Arial"/>
              <a:cs typeface="Arial"/>
            </a:endParaRPr>
          </a:p>
          <a:p>
            <a:pPr marL="238760">
              <a:lnSpc>
                <a:spcPct val="100000"/>
              </a:lnSpc>
              <a:spcBef>
                <a:spcPts val="795"/>
              </a:spcBef>
            </a:pPr>
            <a:r>
              <a:rPr sz="2650" spc="260" dirty="0">
                <a:solidFill>
                  <a:srgbClr val="FDD059"/>
                </a:solidFill>
                <a:latin typeface="Arial"/>
                <a:cs typeface="Arial"/>
              </a:rPr>
              <a:t>Dikkatini </a:t>
            </a:r>
            <a:r>
              <a:rPr sz="2650" spc="245" dirty="0">
                <a:solidFill>
                  <a:srgbClr val="FDD059"/>
                </a:solidFill>
                <a:latin typeface="Arial"/>
                <a:cs typeface="Arial"/>
              </a:rPr>
              <a:t>soruna </a:t>
            </a:r>
            <a:r>
              <a:rPr sz="2650" spc="260" dirty="0">
                <a:solidFill>
                  <a:srgbClr val="FDD059"/>
                </a:solidFill>
                <a:latin typeface="Arial"/>
                <a:cs typeface="Arial"/>
              </a:rPr>
              <a:t>odaklayabiliyor</a:t>
            </a:r>
            <a:r>
              <a:rPr sz="2650" spc="-39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75" dirty="0">
                <a:solidFill>
                  <a:srgbClr val="FDD059"/>
                </a:solidFill>
                <a:latin typeface="Arial"/>
                <a:cs typeface="Arial"/>
              </a:rPr>
              <a:t>mu?</a:t>
            </a:r>
            <a:endParaRPr sz="2650">
              <a:latin typeface="Arial"/>
              <a:cs typeface="Arial"/>
            </a:endParaRPr>
          </a:p>
          <a:p>
            <a:pPr marL="238760" marR="3237865">
              <a:lnSpc>
                <a:spcPct val="125000"/>
              </a:lnSpc>
            </a:pPr>
            <a:r>
              <a:rPr sz="2650" spc="229" dirty="0">
                <a:solidFill>
                  <a:srgbClr val="FDD059"/>
                </a:solidFill>
                <a:latin typeface="Arial"/>
                <a:cs typeface="Arial"/>
              </a:rPr>
              <a:t>Sorunu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20" dirty="0">
                <a:solidFill>
                  <a:srgbClr val="FDD059"/>
                </a:solidFill>
                <a:latin typeface="Arial"/>
                <a:cs typeface="Arial"/>
              </a:rPr>
              <a:t>çözmeye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60" dirty="0">
                <a:solidFill>
                  <a:srgbClr val="FDD059"/>
                </a:solidFill>
                <a:latin typeface="Arial"/>
                <a:cs typeface="Arial"/>
              </a:rPr>
              <a:t>ne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60" dirty="0">
                <a:solidFill>
                  <a:srgbClr val="FDD059"/>
                </a:solidFill>
                <a:latin typeface="Arial"/>
                <a:cs typeface="Arial"/>
              </a:rPr>
              <a:t>kadar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60" dirty="0">
                <a:solidFill>
                  <a:srgbClr val="FDD059"/>
                </a:solidFill>
                <a:latin typeface="Arial"/>
                <a:cs typeface="Arial"/>
              </a:rPr>
              <a:t>istekli?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50" dirty="0">
                <a:solidFill>
                  <a:srgbClr val="FDD059"/>
                </a:solidFill>
                <a:latin typeface="Arial"/>
                <a:cs typeface="Arial"/>
              </a:rPr>
              <a:t>Pes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00" dirty="0">
                <a:solidFill>
                  <a:srgbClr val="FDD059"/>
                </a:solidFill>
                <a:latin typeface="Arial"/>
                <a:cs typeface="Arial"/>
              </a:rPr>
              <a:t>edip</a:t>
            </a:r>
            <a:r>
              <a:rPr sz="2650" spc="4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185" dirty="0">
                <a:solidFill>
                  <a:srgbClr val="FDD059"/>
                </a:solidFill>
                <a:latin typeface="Arial"/>
                <a:cs typeface="Arial"/>
              </a:rPr>
              <a:t>hemen</a:t>
            </a:r>
            <a:r>
              <a:rPr sz="2650" spc="4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40" dirty="0">
                <a:solidFill>
                  <a:srgbClr val="FDD059"/>
                </a:solidFill>
                <a:latin typeface="Arial"/>
                <a:cs typeface="Arial"/>
              </a:rPr>
              <a:t>yardım</a:t>
            </a:r>
            <a:r>
              <a:rPr sz="2650" spc="3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325" dirty="0">
                <a:solidFill>
                  <a:srgbClr val="FDD059"/>
                </a:solidFill>
                <a:latin typeface="Arial"/>
                <a:cs typeface="Arial"/>
              </a:rPr>
              <a:t>istiyor  </a:t>
            </a:r>
            <a:r>
              <a:rPr sz="2650" spc="175" dirty="0">
                <a:solidFill>
                  <a:srgbClr val="FDD059"/>
                </a:solidFill>
                <a:latin typeface="Arial"/>
                <a:cs typeface="Arial"/>
              </a:rPr>
              <a:t>mu?</a:t>
            </a:r>
            <a:r>
              <a:rPr sz="2650" spc="3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650" spc="200" dirty="0">
                <a:solidFill>
                  <a:srgbClr val="FDD059"/>
                </a:solidFill>
                <a:latin typeface="Arial"/>
                <a:cs typeface="Arial"/>
              </a:rPr>
              <a:t>vb.</a:t>
            </a:r>
            <a:endParaRPr sz="2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900">
              <a:latin typeface="Arial"/>
              <a:cs typeface="Arial"/>
            </a:endParaRPr>
          </a:p>
          <a:p>
            <a:pPr marL="12700" marR="3035300" indent="189865" algn="ctr">
              <a:lnSpc>
                <a:spcPct val="125000"/>
              </a:lnSpc>
              <a:spcBef>
                <a:spcPts val="5"/>
              </a:spcBef>
            </a:pPr>
            <a:r>
              <a:rPr sz="2650" spc="210" dirty="0">
                <a:solidFill>
                  <a:srgbClr val="FFFFFF"/>
                </a:solidFill>
                <a:latin typeface="Arial"/>
                <a:cs typeface="Arial"/>
              </a:rPr>
              <a:t>Bu</a:t>
            </a:r>
            <a:r>
              <a:rPr sz="26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29" dirty="0">
                <a:solidFill>
                  <a:srgbClr val="FFFFFF"/>
                </a:solidFill>
                <a:latin typeface="Arial"/>
                <a:cs typeface="Arial"/>
              </a:rPr>
              <a:t>gibi</a:t>
            </a:r>
            <a:r>
              <a:rPr sz="26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75" dirty="0">
                <a:solidFill>
                  <a:srgbClr val="FFFFFF"/>
                </a:solidFill>
                <a:latin typeface="Arial"/>
                <a:cs typeface="Arial"/>
              </a:rPr>
              <a:t>sorular</a:t>
            </a:r>
            <a:r>
              <a:rPr sz="26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29" dirty="0">
                <a:solidFill>
                  <a:srgbClr val="FFFFFF"/>
                </a:solidFill>
                <a:latin typeface="Arial"/>
                <a:cs typeface="Arial"/>
              </a:rPr>
              <a:t>yardımıyla</a:t>
            </a:r>
            <a:r>
              <a:rPr sz="26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10" dirty="0">
                <a:solidFill>
                  <a:srgbClr val="FFFFFF"/>
                </a:solidFill>
                <a:latin typeface="Arial"/>
                <a:cs typeface="Arial"/>
              </a:rPr>
              <a:t>çocuklarınızı</a:t>
            </a:r>
            <a:r>
              <a:rPr sz="26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60" dirty="0">
                <a:solidFill>
                  <a:srgbClr val="FFFFFF"/>
                </a:solidFill>
                <a:latin typeface="Arial"/>
                <a:cs typeface="Arial"/>
              </a:rPr>
              <a:t>tanımaya</a:t>
            </a:r>
            <a:r>
              <a:rPr sz="26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180" dirty="0">
                <a:solidFill>
                  <a:srgbClr val="FFFFFF"/>
                </a:solidFill>
                <a:latin typeface="Arial"/>
                <a:cs typeface="Arial"/>
              </a:rPr>
              <a:t>çalışın</a:t>
            </a:r>
            <a:r>
              <a:rPr sz="26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3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6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04" dirty="0">
                <a:solidFill>
                  <a:srgbClr val="FFFFFF"/>
                </a:solidFill>
                <a:latin typeface="Arial"/>
                <a:cs typeface="Arial"/>
              </a:rPr>
              <a:t>yanlış  </a:t>
            </a:r>
            <a:r>
              <a:rPr sz="2650" spc="325" dirty="0">
                <a:solidFill>
                  <a:srgbClr val="FFFFFF"/>
                </a:solidFill>
                <a:latin typeface="Arial"/>
                <a:cs typeface="Arial"/>
              </a:rPr>
              <a:t>yöntemleri/stratejileri</a:t>
            </a: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75" dirty="0">
                <a:solidFill>
                  <a:srgbClr val="FFFFFF"/>
                </a:solidFill>
                <a:latin typeface="Arial"/>
                <a:cs typeface="Arial"/>
              </a:rPr>
              <a:t>varsa</a:t>
            </a: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25" dirty="0">
                <a:solidFill>
                  <a:srgbClr val="FFFFFF"/>
                </a:solidFill>
                <a:latin typeface="Arial"/>
                <a:cs typeface="Arial"/>
              </a:rPr>
              <a:t>bunları</a:t>
            </a: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50" dirty="0">
                <a:solidFill>
                  <a:srgbClr val="FFFFFF"/>
                </a:solidFill>
                <a:latin typeface="Arial"/>
                <a:cs typeface="Arial"/>
              </a:rPr>
              <a:t>değiştirebilmesi</a:t>
            </a: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45" dirty="0">
                <a:solidFill>
                  <a:srgbClr val="FFFFFF"/>
                </a:solidFill>
                <a:latin typeface="Arial"/>
                <a:cs typeface="Arial"/>
              </a:rPr>
              <a:t>için</a:t>
            </a: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50" spc="220" dirty="0">
                <a:solidFill>
                  <a:srgbClr val="FFFFFF"/>
                </a:solidFill>
                <a:latin typeface="Arial"/>
                <a:cs typeface="Arial"/>
              </a:rPr>
              <a:t>yardımcı  </a:t>
            </a:r>
            <a:r>
              <a:rPr sz="2650" spc="190" dirty="0">
                <a:solidFill>
                  <a:srgbClr val="FFFFFF"/>
                </a:solidFill>
                <a:latin typeface="Arial"/>
                <a:cs typeface="Arial"/>
              </a:rPr>
              <a:t>olun.</a:t>
            </a:r>
            <a:endParaRPr sz="2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514350"/>
          </a:xfrm>
          <a:custGeom>
            <a:avLst/>
            <a:gdLst/>
            <a:ahLst/>
            <a:cxnLst/>
            <a:rect l="l" t="t" r="r" b="b"/>
            <a:pathLst>
              <a:path w="18288000" h="514350">
                <a:moveTo>
                  <a:pt x="0" y="514179"/>
                </a:moveTo>
                <a:lnTo>
                  <a:pt x="18288000" y="514179"/>
                </a:lnTo>
                <a:lnTo>
                  <a:pt x="18288000" y="0"/>
                </a:lnTo>
                <a:lnTo>
                  <a:pt x="0" y="0"/>
                </a:lnTo>
                <a:lnTo>
                  <a:pt x="0" y="514179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72478"/>
            <a:ext cx="18288000" cy="514984"/>
          </a:xfrm>
          <a:custGeom>
            <a:avLst/>
            <a:gdLst/>
            <a:ahLst/>
            <a:cxnLst/>
            <a:rect l="l" t="t" r="r" b="b"/>
            <a:pathLst>
              <a:path w="18288000" h="514984">
                <a:moveTo>
                  <a:pt x="0" y="514520"/>
                </a:moveTo>
                <a:lnTo>
                  <a:pt x="18288000" y="514520"/>
                </a:lnTo>
                <a:lnTo>
                  <a:pt x="18288000" y="0"/>
                </a:lnTo>
                <a:lnTo>
                  <a:pt x="0" y="0"/>
                </a:lnTo>
                <a:lnTo>
                  <a:pt x="0" y="51452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514179"/>
            <a:ext cx="18288000" cy="9258300"/>
            <a:chOff x="0" y="514179"/>
            <a:chExt cx="18288000" cy="9258300"/>
          </a:xfrm>
        </p:grpSpPr>
        <p:sp>
          <p:nvSpPr>
            <p:cNvPr id="5" name="object 5"/>
            <p:cNvSpPr/>
            <p:nvPr/>
          </p:nvSpPr>
          <p:spPr>
            <a:xfrm>
              <a:off x="0" y="514179"/>
              <a:ext cx="18288000" cy="9258300"/>
            </a:xfrm>
            <a:custGeom>
              <a:avLst/>
              <a:gdLst/>
              <a:ahLst/>
              <a:cxnLst/>
              <a:rect l="l" t="t" r="r" b="b"/>
              <a:pathLst>
                <a:path w="18288000" h="9258300">
                  <a:moveTo>
                    <a:pt x="0" y="0"/>
                  </a:moveTo>
                  <a:lnTo>
                    <a:pt x="18288000" y="0"/>
                  </a:lnTo>
                  <a:lnTo>
                    <a:pt x="18288000" y="9258299"/>
                  </a:lnTo>
                  <a:lnTo>
                    <a:pt x="0" y="9258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C5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34099" y="554414"/>
              <a:ext cx="2554038" cy="22991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61318" y="517032"/>
              <a:ext cx="1473776" cy="1985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36034" y="4035749"/>
              <a:ext cx="3324209" cy="22193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93693" y="7284158"/>
              <a:ext cx="2268036" cy="19720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0475" y="1436381"/>
              <a:ext cx="7679690" cy="38100"/>
            </a:xfrm>
            <a:custGeom>
              <a:avLst/>
              <a:gdLst/>
              <a:ahLst/>
              <a:cxnLst/>
              <a:rect l="l" t="t" r="r" b="b"/>
              <a:pathLst>
                <a:path w="7679690" h="38100">
                  <a:moveTo>
                    <a:pt x="7679385" y="0"/>
                  </a:moveTo>
                  <a:lnTo>
                    <a:pt x="3892232" y="0"/>
                  </a:lnTo>
                  <a:lnTo>
                    <a:pt x="708774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708774" y="38100"/>
                  </a:lnTo>
                  <a:lnTo>
                    <a:pt x="3892232" y="38100"/>
                  </a:lnTo>
                  <a:lnTo>
                    <a:pt x="7679385" y="38100"/>
                  </a:lnTo>
                  <a:lnTo>
                    <a:pt x="7679385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28247" y="1001426"/>
            <a:ext cx="807085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u="heavy" spc="170" dirty="0">
                <a:solidFill>
                  <a:srgbClr val="FBFBFB"/>
                </a:solidFill>
                <a:uFill>
                  <a:solidFill>
                    <a:srgbClr val="FBFBFB"/>
                  </a:solidFill>
                </a:uFill>
              </a:rPr>
              <a:t>2</a:t>
            </a:r>
            <a:r>
              <a:rPr sz="3100" spc="170" dirty="0">
                <a:solidFill>
                  <a:srgbClr val="FBFBFB"/>
                </a:solidFill>
              </a:rPr>
              <a:t>) </a:t>
            </a:r>
            <a:r>
              <a:rPr sz="3100" spc="260" dirty="0">
                <a:solidFill>
                  <a:srgbClr val="FBFBFB"/>
                </a:solidFill>
              </a:rPr>
              <a:t>Öğrendiklerini uygulama </a:t>
            </a:r>
            <a:r>
              <a:rPr sz="3100" spc="330" dirty="0">
                <a:solidFill>
                  <a:srgbClr val="FBFBFB"/>
                </a:solidFill>
              </a:rPr>
              <a:t>fırsatı</a:t>
            </a:r>
            <a:r>
              <a:rPr sz="3100" spc="-565" dirty="0">
                <a:solidFill>
                  <a:srgbClr val="FBFBFB"/>
                </a:solidFill>
              </a:rPr>
              <a:t> </a:t>
            </a:r>
            <a:r>
              <a:rPr sz="3100" spc="295" dirty="0">
                <a:solidFill>
                  <a:srgbClr val="FBFBFB"/>
                </a:solidFill>
              </a:rPr>
              <a:t>verin</a:t>
            </a:r>
            <a:endParaRPr sz="3100"/>
          </a:p>
        </p:txBody>
      </p:sp>
      <p:sp>
        <p:nvSpPr>
          <p:cNvPr id="12" name="object 12"/>
          <p:cNvSpPr/>
          <p:nvPr/>
        </p:nvSpPr>
        <p:spPr>
          <a:xfrm>
            <a:off x="1112050" y="4619637"/>
            <a:ext cx="3533140" cy="38100"/>
          </a:xfrm>
          <a:custGeom>
            <a:avLst/>
            <a:gdLst/>
            <a:ahLst/>
            <a:cxnLst/>
            <a:rect l="l" t="t" r="r" b="b"/>
            <a:pathLst>
              <a:path w="3533140" h="38100">
                <a:moveTo>
                  <a:pt x="3533102" y="0"/>
                </a:moveTo>
                <a:lnTo>
                  <a:pt x="2060575" y="0"/>
                </a:lnTo>
                <a:lnTo>
                  <a:pt x="0" y="0"/>
                </a:lnTo>
                <a:lnTo>
                  <a:pt x="0" y="38100"/>
                </a:lnTo>
                <a:lnTo>
                  <a:pt x="2060575" y="38100"/>
                </a:lnTo>
                <a:lnTo>
                  <a:pt x="3533102" y="38100"/>
                </a:lnTo>
                <a:lnTo>
                  <a:pt x="353310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8247" y="2052319"/>
            <a:ext cx="12155805" cy="720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9405">
              <a:lnSpc>
                <a:spcPct val="125000"/>
              </a:lnSpc>
              <a:spcBef>
                <a:spcPts val="100"/>
              </a:spcBef>
            </a:pPr>
            <a:r>
              <a:rPr sz="3000" spc="190" dirty="0">
                <a:solidFill>
                  <a:srgbClr val="FBFBFB"/>
                </a:solidFill>
                <a:latin typeface="Arial"/>
                <a:cs typeface="Arial"/>
              </a:rPr>
              <a:t>Evde </a:t>
            </a:r>
            <a:r>
              <a:rPr sz="3000" spc="260" dirty="0">
                <a:solidFill>
                  <a:srgbClr val="FBFBFB"/>
                </a:solidFill>
                <a:latin typeface="Arial"/>
                <a:cs typeface="Arial"/>
              </a:rPr>
              <a:t>örnek </a:t>
            </a:r>
            <a:r>
              <a:rPr sz="3000" spc="290" dirty="0">
                <a:solidFill>
                  <a:srgbClr val="FBFBFB"/>
                </a:solidFill>
                <a:latin typeface="Arial"/>
                <a:cs typeface="Arial"/>
              </a:rPr>
              <a:t>durumlar </a:t>
            </a:r>
            <a:r>
              <a:rPr sz="3000" spc="245" dirty="0">
                <a:solidFill>
                  <a:srgbClr val="FBFBFB"/>
                </a:solidFill>
                <a:latin typeface="Arial"/>
                <a:cs typeface="Arial"/>
              </a:rPr>
              <a:t>ve </a:t>
            </a:r>
            <a:r>
              <a:rPr sz="3000" spc="265" dirty="0">
                <a:solidFill>
                  <a:srgbClr val="FBFBFB"/>
                </a:solidFill>
                <a:latin typeface="Arial"/>
                <a:cs typeface="Arial"/>
              </a:rPr>
              <a:t>hikayeler </a:t>
            </a:r>
            <a:r>
              <a:rPr sz="3000" spc="320" dirty="0">
                <a:solidFill>
                  <a:srgbClr val="FBFBFB"/>
                </a:solidFill>
                <a:latin typeface="Arial"/>
                <a:cs typeface="Arial"/>
              </a:rPr>
              <a:t>oluşturarak </a:t>
            </a:r>
            <a:r>
              <a:rPr sz="3000" spc="260" dirty="0">
                <a:solidFill>
                  <a:srgbClr val="FBFBFB"/>
                </a:solidFill>
                <a:latin typeface="Arial"/>
                <a:cs typeface="Arial"/>
              </a:rPr>
              <a:t>problem  </a:t>
            </a:r>
            <a:r>
              <a:rPr sz="3000" spc="225" dirty="0">
                <a:solidFill>
                  <a:srgbClr val="FBFBFB"/>
                </a:solidFill>
                <a:latin typeface="Arial"/>
                <a:cs typeface="Arial"/>
              </a:rPr>
              <a:t>çözme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225" dirty="0">
                <a:solidFill>
                  <a:srgbClr val="FBFBFB"/>
                </a:solidFill>
                <a:latin typeface="Arial"/>
                <a:cs typeface="Arial"/>
              </a:rPr>
              <a:t>basamaklarını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195" dirty="0">
                <a:solidFill>
                  <a:srgbClr val="FBFBFB"/>
                </a:solidFill>
                <a:latin typeface="Arial"/>
                <a:cs typeface="Arial"/>
              </a:rPr>
              <a:t>denemesine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355" dirty="0">
                <a:solidFill>
                  <a:srgbClr val="FBFBFB"/>
                </a:solidFill>
                <a:latin typeface="Arial"/>
                <a:cs typeface="Arial"/>
              </a:rPr>
              <a:t>fırsatlar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330" dirty="0">
                <a:solidFill>
                  <a:srgbClr val="FBFBFB"/>
                </a:solidFill>
                <a:latin typeface="Arial"/>
                <a:cs typeface="Arial"/>
              </a:rPr>
              <a:t>yaratmaya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170" dirty="0">
                <a:solidFill>
                  <a:srgbClr val="FBFBFB"/>
                </a:solidFill>
                <a:latin typeface="Arial"/>
                <a:cs typeface="Arial"/>
              </a:rPr>
              <a:t>çalışın.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100" u="heavy" spc="260" dirty="0">
                <a:solidFill>
                  <a:srgbClr val="FBFBFB"/>
                </a:solidFill>
                <a:uFill>
                  <a:solidFill>
                    <a:srgbClr val="FBFBFB"/>
                  </a:solidFill>
                </a:uFill>
                <a:latin typeface="Arial"/>
                <a:cs typeface="Arial"/>
              </a:rPr>
              <a:t>3</a:t>
            </a:r>
            <a:r>
              <a:rPr sz="3100" spc="260" dirty="0">
                <a:solidFill>
                  <a:srgbClr val="FBFBFB"/>
                </a:solidFill>
                <a:latin typeface="Arial"/>
                <a:cs typeface="Arial"/>
              </a:rPr>
              <a:t>)Destekleyici</a:t>
            </a:r>
            <a:r>
              <a:rPr sz="3100" spc="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100" spc="245" dirty="0">
                <a:solidFill>
                  <a:srgbClr val="FBFBFB"/>
                </a:solidFill>
                <a:latin typeface="Arial"/>
                <a:cs typeface="Arial"/>
              </a:rPr>
              <a:t>olun</a:t>
            </a:r>
            <a:endParaRPr sz="3100">
              <a:latin typeface="Arial"/>
              <a:cs typeface="Arial"/>
            </a:endParaRPr>
          </a:p>
          <a:p>
            <a:pPr marL="12700" marR="1471930" indent="212725">
              <a:lnSpc>
                <a:spcPct val="125000"/>
              </a:lnSpc>
              <a:spcBef>
                <a:spcPts val="4555"/>
              </a:spcBef>
            </a:pPr>
            <a:r>
              <a:rPr sz="3000" spc="215" dirty="0">
                <a:solidFill>
                  <a:srgbClr val="FBFBFB"/>
                </a:solidFill>
                <a:latin typeface="Arial"/>
                <a:cs typeface="Arial"/>
              </a:rPr>
              <a:t>Çocuklarınızın</a:t>
            </a:r>
            <a:r>
              <a:rPr sz="3000" spc="3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310" dirty="0">
                <a:solidFill>
                  <a:srgbClr val="FBFBFB"/>
                </a:solidFill>
                <a:latin typeface="Arial"/>
                <a:cs typeface="Arial"/>
              </a:rPr>
              <a:t>bir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260" dirty="0">
                <a:solidFill>
                  <a:srgbClr val="FBFBFB"/>
                </a:solidFill>
                <a:latin typeface="Arial"/>
                <a:cs typeface="Arial"/>
              </a:rPr>
              <a:t>problem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275" dirty="0">
                <a:solidFill>
                  <a:srgbClr val="FBFBFB"/>
                </a:solidFill>
                <a:latin typeface="Arial"/>
                <a:cs typeface="Arial"/>
              </a:rPr>
              <a:t>durumuyla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240" dirty="0">
                <a:solidFill>
                  <a:srgbClr val="FBFBFB"/>
                </a:solidFill>
                <a:latin typeface="Arial"/>
                <a:cs typeface="Arial"/>
              </a:rPr>
              <a:t>karşılaştığında  </a:t>
            </a:r>
            <a:r>
              <a:rPr sz="3000" spc="220" dirty="0">
                <a:solidFill>
                  <a:srgbClr val="FBFBFB"/>
                </a:solidFill>
                <a:latin typeface="Arial"/>
                <a:cs typeface="Arial"/>
              </a:rPr>
              <a:t>kendi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260" dirty="0">
                <a:solidFill>
                  <a:srgbClr val="FBFBFB"/>
                </a:solidFill>
                <a:latin typeface="Arial"/>
                <a:cs typeface="Arial"/>
              </a:rPr>
              <a:t>çözümlerini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295" dirty="0">
                <a:solidFill>
                  <a:srgbClr val="FBFBFB"/>
                </a:solidFill>
                <a:latin typeface="Arial"/>
                <a:cs typeface="Arial"/>
              </a:rPr>
              <a:t>üretmesi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265" dirty="0">
                <a:solidFill>
                  <a:srgbClr val="FBFBFB"/>
                </a:solidFill>
                <a:latin typeface="Arial"/>
                <a:cs typeface="Arial"/>
              </a:rPr>
              <a:t>için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325" dirty="0">
                <a:solidFill>
                  <a:srgbClr val="FBFBFB"/>
                </a:solidFill>
                <a:latin typeface="Arial"/>
                <a:cs typeface="Arial"/>
              </a:rPr>
              <a:t>teşvik</a:t>
            </a:r>
            <a:r>
              <a:rPr sz="3000" spc="3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000" spc="175" dirty="0">
                <a:solidFill>
                  <a:srgbClr val="FBFBFB"/>
                </a:solidFill>
                <a:latin typeface="Arial"/>
                <a:cs typeface="Arial"/>
              </a:rPr>
              <a:t>edin.</a:t>
            </a:r>
            <a:endParaRPr sz="3000">
              <a:latin typeface="Arial"/>
              <a:cs typeface="Arial"/>
            </a:endParaRPr>
          </a:p>
          <a:p>
            <a:pPr marL="652145" marR="1586865" indent="-213360">
              <a:lnSpc>
                <a:spcPct val="125000"/>
              </a:lnSpc>
            </a:pPr>
            <a:r>
              <a:rPr sz="3000" spc="420" dirty="0">
                <a:solidFill>
                  <a:srgbClr val="EFC761"/>
                </a:solidFill>
                <a:latin typeface="Arial"/>
                <a:cs typeface="Arial"/>
              </a:rPr>
              <a:t>“Bu</a:t>
            </a:r>
            <a:r>
              <a:rPr sz="3000" spc="35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250" dirty="0">
                <a:solidFill>
                  <a:srgbClr val="EFC761"/>
                </a:solidFill>
                <a:latin typeface="Arial"/>
                <a:cs typeface="Arial"/>
              </a:rPr>
              <a:t>sorunun</a:t>
            </a:r>
            <a:r>
              <a:rPr sz="3000" spc="4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254" dirty="0">
                <a:solidFill>
                  <a:srgbClr val="EFC761"/>
                </a:solidFill>
                <a:latin typeface="Arial"/>
                <a:cs typeface="Arial"/>
              </a:rPr>
              <a:t>üstesinden</a:t>
            </a:r>
            <a:r>
              <a:rPr sz="3000" spc="35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220" dirty="0">
                <a:solidFill>
                  <a:srgbClr val="EFC761"/>
                </a:solidFill>
                <a:latin typeface="Arial"/>
                <a:cs typeface="Arial"/>
              </a:rPr>
              <a:t>gelebileceğine</a:t>
            </a:r>
            <a:r>
              <a:rPr sz="3000" spc="4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235" dirty="0">
                <a:solidFill>
                  <a:srgbClr val="EFC761"/>
                </a:solidFill>
                <a:latin typeface="Arial"/>
                <a:cs typeface="Arial"/>
              </a:rPr>
              <a:t>inanıyorum,  “... </a:t>
            </a:r>
            <a:r>
              <a:rPr sz="3000" spc="270" dirty="0">
                <a:solidFill>
                  <a:srgbClr val="EFC761"/>
                </a:solidFill>
                <a:latin typeface="Arial"/>
                <a:cs typeface="Arial"/>
              </a:rPr>
              <a:t>yapabilirsin </a:t>
            </a:r>
            <a:r>
              <a:rPr sz="3000" spc="310" dirty="0">
                <a:solidFill>
                  <a:srgbClr val="EFC761"/>
                </a:solidFill>
                <a:latin typeface="Arial"/>
                <a:cs typeface="Arial"/>
              </a:rPr>
              <a:t>bir</a:t>
            </a:r>
            <a:r>
              <a:rPr sz="3000" spc="-55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175" dirty="0">
                <a:solidFill>
                  <a:srgbClr val="EFC761"/>
                </a:solidFill>
                <a:latin typeface="Arial"/>
                <a:cs typeface="Arial"/>
              </a:rPr>
              <a:t>dene </a:t>
            </a:r>
            <a:r>
              <a:rPr sz="3000" spc="200" dirty="0">
                <a:solidFill>
                  <a:srgbClr val="EFC761"/>
                </a:solidFill>
                <a:latin typeface="Arial"/>
                <a:cs typeface="Arial"/>
              </a:rPr>
              <a:t>bakalım.</a:t>
            </a:r>
            <a:endParaRPr sz="3000">
              <a:latin typeface="Arial"/>
              <a:cs typeface="Arial"/>
            </a:endParaRPr>
          </a:p>
          <a:p>
            <a:pPr marL="12700" marR="1379855" indent="532765">
              <a:lnSpc>
                <a:spcPct val="125000"/>
              </a:lnSpc>
              <a:tabLst>
                <a:tab pos="2893060" algn="l"/>
              </a:tabLst>
            </a:pPr>
            <a:r>
              <a:rPr sz="3000" spc="305" dirty="0">
                <a:solidFill>
                  <a:srgbClr val="EFC761"/>
                </a:solidFill>
                <a:latin typeface="Arial"/>
                <a:cs typeface="Arial"/>
              </a:rPr>
              <a:t>“sence </a:t>
            </a:r>
            <a:r>
              <a:rPr sz="3000" spc="265" dirty="0">
                <a:solidFill>
                  <a:srgbClr val="EFC761"/>
                </a:solidFill>
                <a:latin typeface="Arial"/>
                <a:cs typeface="Arial"/>
              </a:rPr>
              <a:t>burada </a:t>
            </a:r>
            <a:r>
              <a:rPr sz="3000" spc="160" dirty="0">
                <a:solidFill>
                  <a:srgbClr val="EFC761"/>
                </a:solidFill>
                <a:latin typeface="Arial"/>
                <a:cs typeface="Arial"/>
              </a:rPr>
              <a:t>ne </a:t>
            </a:r>
            <a:r>
              <a:rPr sz="3000" spc="295" dirty="0">
                <a:solidFill>
                  <a:srgbClr val="EFC761"/>
                </a:solidFill>
                <a:latin typeface="Arial"/>
                <a:cs typeface="Arial"/>
              </a:rPr>
              <a:t>yapabilirsin/başka </a:t>
            </a:r>
            <a:r>
              <a:rPr sz="3000" spc="240" dirty="0">
                <a:solidFill>
                  <a:srgbClr val="EFC761"/>
                </a:solidFill>
                <a:latin typeface="Arial"/>
                <a:cs typeface="Arial"/>
              </a:rPr>
              <a:t>neler  </a:t>
            </a:r>
            <a:r>
              <a:rPr sz="3000" spc="315" dirty="0">
                <a:solidFill>
                  <a:srgbClr val="EFC761"/>
                </a:solidFill>
                <a:latin typeface="Arial"/>
                <a:cs typeface="Arial"/>
              </a:rPr>
              <a:t>yapabilirsin”	</a:t>
            </a:r>
            <a:r>
              <a:rPr sz="3000" spc="250" dirty="0">
                <a:solidFill>
                  <a:srgbClr val="EFC761"/>
                </a:solidFill>
                <a:latin typeface="Arial"/>
                <a:cs typeface="Arial"/>
              </a:rPr>
              <a:t>gibi</a:t>
            </a:r>
            <a:r>
              <a:rPr sz="3000" spc="4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240" dirty="0">
                <a:solidFill>
                  <a:srgbClr val="EFC761"/>
                </a:solidFill>
                <a:latin typeface="Arial"/>
                <a:cs typeface="Arial"/>
              </a:rPr>
              <a:t>onları</a:t>
            </a:r>
            <a:r>
              <a:rPr sz="3000" spc="4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280" dirty="0">
                <a:solidFill>
                  <a:srgbClr val="EFC761"/>
                </a:solidFill>
                <a:latin typeface="Arial"/>
                <a:cs typeface="Arial"/>
              </a:rPr>
              <a:t>cesaretlendirici,</a:t>
            </a:r>
            <a:r>
              <a:rPr sz="3000" spc="4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325" dirty="0">
                <a:solidFill>
                  <a:srgbClr val="EFC761"/>
                </a:solidFill>
                <a:latin typeface="Arial"/>
                <a:cs typeface="Arial"/>
              </a:rPr>
              <a:t>motive</a:t>
            </a:r>
            <a:r>
              <a:rPr sz="3000" spc="4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245" dirty="0">
                <a:solidFill>
                  <a:srgbClr val="EFC761"/>
                </a:solidFill>
                <a:latin typeface="Arial"/>
                <a:cs typeface="Arial"/>
              </a:rPr>
              <a:t>edici  </a:t>
            </a:r>
            <a:r>
              <a:rPr sz="3000" spc="260" dirty="0">
                <a:solidFill>
                  <a:srgbClr val="EFC761"/>
                </a:solidFill>
                <a:latin typeface="Arial"/>
                <a:cs typeface="Arial"/>
              </a:rPr>
              <a:t>cümleler </a:t>
            </a:r>
            <a:r>
              <a:rPr sz="3000" spc="285" dirty="0">
                <a:solidFill>
                  <a:srgbClr val="EFC761"/>
                </a:solidFill>
                <a:latin typeface="Arial"/>
                <a:cs typeface="Arial"/>
              </a:rPr>
              <a:t>kurmaya </a:t>
            </a:r>
            <a:r>
              <a:rPr sz="3000" spc="195" dirty="0">
                <a:solidFill>
                  <a:srgbClr val="EFC761"/>
                </a:solidFill>
                <a:latin typeface="Arial"/>
                <a:cs typeface="Arial"/>
              </a:rPr>
              <a:t>özen</a:t>
            </a:r>
            <a:r>
              <a:rPr sz="3000" spc="-445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3000" spc="305" dirty="0">
                <a:solidFill>
                  <a:srgbClr val="EFC761"/>
                </a:solidFill>
                <a:latin typeface="Arial"/>
                <a:cs typeface="Arial"/>
              </a:rPr>
              <a:t>gösterin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"/>
            <a:ext cx="2729865" cy="2729865"/>
            <a:chOff x="0" y="29"/>
            <a:chExt cx="2729865" cy="2729865"/>
          </a:xfrm>
        </p:grpSpPr>
        <p:sp>
          <p:nvSpPr>
            <p:cNvPr id="3" name="object 3"/>
            <p:cNvSpPr/>
            <p:nvPr/>
          </p:nvSpPr>
          <p:spPr>
            <a:xfrm>
              <a:off x="0" y="29"/>
              <a:ext cx="2729865" cy="2729865"/>
            </a:xfrm>
            <a:custGeom>
              <a:avLst/>
              <a:gdLst/>
              <a:ahLst/>
              <a:cxnLst/>
              <a:rect l="l" t="t" r="r" b="b"/>
              <a:pathLst>
                <a:path w="2729865" h="2729865">
                  <a:moveTo>
                    <a:pt x="0" y="2729484"/>
                  </a:moveTo>
                  <a:lnTo>
                    <a:pt x="0" y="0"/>
                  </a:lnTo>
                  <a:lnTo>
                    <a:pt x="2729478" y="0"/>
                  </a:lnTo>
                  <a:lnTo>
                    <a:pt x="0" y="2729484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863" y="264400"/>
              <a:ext cx="666750" cy="504825"/>
            </a:xfrm>
            <a:custGeom>
              <a:avLst/>
              <a:gdLst/>
              <a:ahLst/>
              <a:cxnLst/>
              <a:rect l="l" t="t" r="r" b="b"/>
              <a:pathLst>
                <a:path w="666750" h="504825">
                  <a:moveTo>
                    <a:pt x="313321" y="356285"/>
                  </a:moveTo>
                  <a:lnTo>
                    <a:pt x="306146" y="311975"/>
                  </a:lnTo>
                  <a:lnTo>
                    <a:pt x="286156" y="273481"/>
                  </a:lnTo>
                  <a:lnTo>
                    <a:pt x="255676" y="243128"/>
                  </a:lnTo>
                  <a:lnTo>
                    <a:pt x="217030" y="223215"/>
                  </a:lnTo>
                  <a:lnTo>
                    <a:pt x="172542" y="216065"/>
                  </a:lnTo>
                  <a:lnTo>
                    <a:pt x="149402" y="217970"/>
                  </a:lnTo>
                  <a:lnTo>
                    <a:pt x="127495" y="223469"/>
                  </a:lnTo>
                  <a:lnTo>
                    <a:pt x="107111" y="232244"/>
                  </a:lnTo>
                  <a:lnTo>
                    <a:pt x="88519" y="243967"/>
                  </a:lnTo>
                  <a:lnTo>
                    <a:pt x="94195" y="207568"/>
                  </a:lnTo>
                  <a:lnTo>
                    <a:pt x="108915" y="171170"/>
                  </a:lnTo>
                  <a:lnTo>
                    <a:pt x="132702" y="134772"/>
                  </a:lnTo>
                  <a:lnTo>
                    <a:pt x="165582" y="98374"/>
                  </a:lnTo>
                  <a:lnTo>
                    <a:pt x="207594" y="61963"/>
                  </a:lnTo>
                  <a:lnTo>
                    <a:pt x="258724" y="25552"/>
                  </a:lnTo>
                  <a:lnTo>
                    <a:pt x="242189" y="0"/>
                  </a:lnTo>
                  <a:lnTo>
                    <a:pt x="191363" y="33667"/>
                  </a:lnTo>
                  <a:lnTo>
                    <a:pt x="146519" y="68059"/>
                  </a:lnTo>
                  <a:lnTo>
                    <a:pt x="107645" y="103174"/>
                  </a:lnTo>
                  <a:lnTo>
                    <a:pt x="74752" y="139014"/>
                  </a:lnTo>
                  <a:lnTo>
                    <a:pt x="47840" y="175577"/>
                  </a:lnTo>
                  <a:lnTo>
                    <a:pt x="26911" y="212852"/>
                  </a:lnTo>
                  <a:lnTo>
                    <a:pt x="11963" y="250850"/>
                  </a:lnTo>
                  <a:lnTo>
                    <a:pt x="2997" y="289572"/>
                  </a:lnTo>
                  <a:lnTo>
                    <a:pt x="0" y="329018"/>
                  </a:lnTo>
                  <a:lnTo>
                    <a:pt x="2806" y="367919"/>
                  </a:lnTo>
                  <a:lnTo>
                    <a:pt x="25285" y="432346"/>
                  </a:lnTo>
                  <a:lnTo>
                    <a:pt x="68910" y="478256"/>
                  </a:lnTo>
                  <a:lnTo>
                    <a:pt x="125793" y="501561"/>
                  </a:lnTo>
                  <a:lnTo>
                    <a:pt x="158711" y="504469"/>
                  </a:lnTo>
                  <a:lnTo>
                    <a:pt x="191452" y="502132"/>
                  </a:lnTo>
                  <a:lnTo>
                    <a:pt x="246951" y="483400"/>
                  </a:lnTo>
                  <a:lnTo>
                    <a:pt x="288175" y="447306"/>
                  </a:lnTo>
                  <a:lnTo>
                    <a:pt x="309283" y="402069"/>
                  </a:lnTo>
                  <a:lnTo>
                    <a:pt x="311924" y="376148"/>
                  </a:lnTo>
                  <a:lnTo>
                    <a:pt x="311848" y="375424"/>
                  </a:lnTo>
                  <a:lnTo>
                    <a:pt x="312712" y="369163"/>
                  </a:lnTo>
                  <a:lnTo>
                    <a:pt x="313321" y="362839"/>
                  </a:lnTo>
                  <a:lnTo>
                    <a:pt x="313321" y="356285"/>
                  </a:lnTo>
                  <a:close/>
                </a:path>
                <a:path w="666750" h="504825">
                  <a:moveTo>
                    <a:pt x="666750" y="356298"/>
                  </a:moveTo>
                  <a:lnTo>
                    <a:pt x="659574" y="311975"/>
                  </a:lnTo>
                  <a:lnTo>
                    <a:pt x="639584" y="273481"/>
                  </a:lnTo>
                  <a:lnTo>
                    <a:pt x="609104" y="243116"/>
                  </a:lnTo>
                  <a:lnTo>
                    <a:pt x="570471" y="223202"/>
                  </a:lnTo>
                  <a:lnTo>
                    <a:pt x="525983" y="216052"/>
                  </a:lnTo>
                  <a:lnTo>
                    <a:pt x="499948" y="218465"/>
                  </a:lnTo>
                  <a:lnTo>
                    <a:pt x="475526" y="225399"/>
                  </a:lnTo>
                  <a:lnTo>
                    <a:pt x="453123" y="236410"/>
                  </a:lnTo>
                  <a:lnTo>
                    <a:pt x="433158" y="251053"/>
                  </a:lnTo>
                  <a:lnTo>
                    <a:pt x="433158" y="250190"/>
                  </a:lnTo>
                  <a:lnTo>
                    <a:pt x="433019" y="249453"/>
                  </a:lnTo>
                  <a:lnTo>
                    <a:pt x="433019" y="248564"/>
                  </a:lnTo>
                  <a:lnTo>
                    <a:pt x="451980" y="174231"/>
                  </a:lnTo>
                  <a:lnTo>
                    <a:pt x="475678" y="137058"/>
                  </a:lnTo>
                  <a:lnTo>
                    <a:pt x="508863" y="99885"/>
                  </a:lnTo>
                  <a:lnTo>
                    <a:pt x="551522" y="62712"/>
                  </a:lnTo>
                  <a:lnTo>
                    <a:pt x="603669" y="25539"/>
                  </a:lnTo>
                  <a:lnTo>
                    <a:pt x="587146" y="0"/>
                  </a:lnTo>
                  <a:lnTo>
                    <a:pt x="536308" y="33667"/>
                  </a:lnTo>
                  <a:lnTo>
                    <a:pt x="491464" y="68059"/>
                  </a:lnTo>
                  <a:lnTo>
                    <a:pt x="452589" y="103174"/>
                  </a:lnTo>
                  <a:lnTo>
                    <a:pt x="419696" y="139014"/>
                  </a:lnTo>
                  <a:lnTo>
                    <a:pt x="392785" y="175577"/>
                  </a:lnTo>
                  <a:lnTo>
                    <a:pt x="371856" y="212864"/>
                  </a:lnTo>
                  <a:lnTo>
                    <a:pt x="356895" y="250863"/>
                  </a:lnTo>
                  <a:lnTo>
                    <a:pt x="347929" y="289598"/>
                  </a:lnTo>
                  <a:lnTo>
                    <a:pt x="344932" y="329044"/>
                  </a:lnTo>
                  <a:lnTo>
                    <a:pt x="347751" y="367944"/>
                  </a:lnTo>
                  <a:lnTo>
                    <a:pt x="370230" y="432358"/>
                  </a:lnTo>
                  <a:lnTo>
                    <a:pt x="413854" y="478282"/>
                  </a:lnTo>
                  <a:lnTo>
                    <a:pt x="470738" y="501599"/>
                  </a:lnTo>
                  <a:lnTo>
                    <a:pt x="503643" y="504507"/>
                  </a:lnTo>
                  <a:lnTo>
                    <a:pt x="536384" y="502170"/>
                  </a:lnTo>
                  <a:lnTo>
                    <a:pt x="591896" y="483425"/>
                  </a:lnTo>
                  <a:lnTo>
                    <a:pt x="621728" y="459600"/>
                  </a:lnTo>
                  <a:lnTo>
                    <a:pt x="629539" y="451015"/>
                  </a:lnTo>
                  <a:lnTo>
                    <a:pt x="657860" y="405358"/>
                  </a:lnTo>
                  <a:lnTo>
                    <a:pt x="664464" y="381584"/>
                  </a:lnTo>
                  <a:lnTo>
                    <a:pt x="666750" y="356298"/>
                  </a:lnTo>
                  <a:close/>
                </a:path>
              </a:pathLst>
            </a:custGeom>
            <a:solidFill>
              <a:srgbClr val="1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25614" y="264400"/>
            <a:ext cx="4079786" cy="4818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84581" y="258543"/>
            <a:ext cx="654558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45" dirty="0">
                <a:latin typeface="Arial Black"/>
                <a:cs typeface="Arial Black"/>
              </a:rPr>
              <a:t>AİLELERE</a:t>
            </a:r>
            <a:r>
              <a:rPr spc="-825" dirty="0">
                <a:latin typeface="Arial Black"/>
                <a:cs typeface="Arial Black"/>
              </a:rPr>
              <a:t> </a:t>
            </a:r>
            <a:r>
              <a:rPr spc="-430" dirty="0">
                <a:latin typeface="Arial Black"/>
                <a:cs typeface="Arial Black"/>
              </a:rPr>
              <a:t>ÖNERİLER</a:t>
            </a:r>
          </a:p>
        </p:txBody>
      </p:sp>
      <p:sp>
        <p:nvSpPr>
          <p:cNvPr id="7" name="object 7"/>
          <p:cNvSpPr/>
          <p:nvPr/>
        </p:nvSpPr>
        <p:spPr>
          <a:xfrm>
            <a:off x="692238" y="5448300"/>
            <a:ext cx="4413162" cy="3809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26572" y="6661295"/>
            <a:ext cx="10508615" cy="236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500"/>
              </a:lnSpc>
              <a:spcBef>
                <a:spcPts val="100"/>
              </a:spcBef>
              <a:tabLst>
                <a:tab pos="6040755" algn="l"/>
              </a:tabLst>
            </a:pPr>
            <a:r>
              <a:rPr sz="2200" spc="220" dirty="0">
                <a:solidFill>
                  <a:srgbClr val="FDD059"/>
                </a:solidFill>
                <a:latin typeface="Arial"/>
                <a:cs typeface="Arial"/>
              </a:rPr>
              <a:t>Kitapta,</a:t>
            </a:r>
            <a:r>
              <a:rPr sz="22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70" dirty="0">
                <a:solidFill>
                  <a:srgbClr val="FDD059"/>
                </a:solidFill>
                <a:latin typeface="Arial"/>
                <a:cs typeface="Arial"/>
              </a:rPr>
              <a:t>problem</a:t>
            </a:r>
            <a:r>
              <a:rPr sz="22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45" dirty="0">
                <a:solidFill>
                  <a:srgbClr val="FDD059"/>
                </a:solidFill>
                <a:latin typeface="Arial"/>
                <a:cs typeface="Arial"/>
              </a:rPr>
              <a:t>çözme</a:t>
            </a:r>
            <a:r>
              <a:rPr sz="22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70" dirty="0">
                <a:solidFill>
                  <a:srgbClr val="FDD059"/>
                </a:solidFill>
                <a:latin typeface="Arial"/>
                <a:cs typeface="Arial"/>
              </a:rPr>
              <a:t>sürecini</a:t>
            </a:r>
            <a:r>
              <a:rPr sz="22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55" dirty="0">
                <a:solidFill>
                  <a:srgbClr val="FDD059"/>
                </a:solidFill>
                <a:latin typeface="Arial"/>
                <a:cs typeface="Arial"/>
              </a:rPr>
              <a:t>kapsayan</a:t>
            </a:r>
            <a:r>
              <a:rPr sz="22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-110" dirty="0">
                <a:solidFill>
                  <a:srgbClr val="FDD059"/>
                </a:solidFill>
                <a:latin typeface="Arial"/>
                <a:cs typeface="Arial"/>
              </a:rPr>
              <a:t>12</a:t>
            </a:r>
            <a:r>
              <a:rPr sz="22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0" dirty="0">
                <a:solidFill>
                  <a:srgbClr val="FDD059"/>
                </a:solidFill>
                <a:latin typeface="Arial"/>
                <a:cs typeface="Arial"/>
              </a:rPr>
              <a:t>amaç</a:t>
            </a:r>
            <a:r>
              <a:rPr sz="22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80" dirty="0">
                <a:solidFill>
                  <a:srgbClr val="FDD059"/>
                </a:solidFill>
                <a:latin typeface="Arial"/>
                <a:cs typeface="Arial"/>
              </a:rPr>
              <a:t>bulunmaktadır</a:t>
            </a:r>
            <a:r>
              <a:rPr sz="22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5" dirty="0">
                <a:solidFill>
                  <a:srgbClr val="FDD059"/>
                </a:solidFill>
                <a:latin typeface="Arial"/>
                <a:cs typeface="Arial"/>
              </a:rPr>
              <a:t>ve</a:t>
            </a:r>
            <a:r>
              <a:rPr sz="22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75" dirty="0">
                <a:solidFill>
                  <a:srgbClr val="FDD059"/>
                </a:solidFill>
                <a:latin typeface="Arial"/>
                <a:cs typeface="Arial"/>
              </a:rPr>
              <a:t>her  </a:t>
            </a:r>
            <a:r>
              <a:rPr sz="2200" spc="165" dirty="0">
                <a:solidFill>
                  <a:srgbClr val="FDD059"/>
                </a:solidFill>
                <a:latin typeface="Arial"/>
                <a:cs typeface="Arial"/>
              </a:rPr>
              <a:t>birinde</a:t>
            </a:r>
            <a:r>
              <a:rPr sz="22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50" dirty="0">
                <a:solidFill>
                  <a:srgbClr val="FDD059"/>
                </a:solidFill>
                <a:latin typeface="Arial"/>
                <a:cs typeface="Arial"/>
              </a:rPr>
              <a:t>öğrenme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0" dirty="0">
                <a:solidFill>
                  <a:srgbClr val="FDD059"/>
                </a:solidFill>
                <a:latin typeface="Arial"/>
                <a:cs typeface="Arial"/>
              </a:rPr>
              <a:t>süreci,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55" dirty="0">
                <a:solidFill>
                  <a:srgbClr val="FDD059"/>
                </a:solidFill>
                <a:latin typeface="Arial"/>
                <a:cs typeface="Arial"/>
              </a:rPr>
              <a:t>önerilen</a:t>
            </a:r>
            <a:r>
              <a:rPr sz="22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95" dirty="0">
                <a:solidFill>
                  <a:srgbClr val="FDD059"/>
                </a:solidFill>
                <a:latin typeface="Arial"/>
                <a:cs typeface="Arial"/>
              </a:rPr>
              <a:t>etkinlikler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5" dirty="0">
                <a:solidFill>
                  <a:srgbClr val="FDD059"/>
                </a:solidFill>
                <a:latin typeface="Arial"/>
                <a:cs typeface="Arial"/>
              </a:rPr>
              <a:t>ve</a:t>
            </a:r>
            <a:r>
              <a:rPr sz="22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50" dirty="0">
                <a:solidFill>
                  <a:srgbClr val="FDD059"/>
                </a:solidFill>
                <a:latin typeface="Arial"/>
                <a:cs typeface="Arial"/>
              </a:rPr>
              <a:t>aile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45" dirty="0">
                <a:solidFill>
                  <a:srgbClr val="FDD059"/>
                </a:solidFill>
                <a:latin typeface="Arial"/>
                <a:cs typeface="Arial"/>
              </a:rPr>
              <a:t>katılımından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50" dirty="0">
                <a:solidFill>
                  <a:srgbClr val="FDD059"/>
                </a:solidFill>
                <a:latin typeface="Arial"/>
                <a:cs typeface="Arial"/>
              </a:rPr>
              <a:t>oluşan</a:t>
            </a:r>
            <a:r>
              <a:rPr sz="22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80" dirty="0">
                <a:solidFill>
                  <a:srgbClr val="FDD059"/>
                </a:solidFill>
                <a:latin typeface="Arial"/>
                <a:cs typeface="Arial"/>
              </a:rPr>
              <a:t>iki  grup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75" dirty="0">
                <a:solidFill>
                  <a:srgbClr val="FDD059"/>
                </a:solidFill>
                <a:latin typeface="Arial"/>
                <a:cs typeface="Arial"/>
              </a:rPr>
              <a:t>etkinliğine</a:t>
            </a:r>
            <a:r>
              <a:rPr sz="2200" spc="-1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204" dirty="0">
                <a:solidFill>
                  <a:srgbClr val="FDD059"/>
                </a:solidFill>
                <a:latin typeface="Arial"/>
                <a:cs typeface="Arial"/>
              </a:rPr>
              <a:t>yer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204" dirty="0">
                <a:solidFill>
                  <a:srgbClr val="FDD059"/>
                </a:solidFill>
                <a:latin typeface="Arial"/>
                <a:cs typeface="Arial"/>
              </a:rPr>
              <a:t>verilmiştir.</a:t>
            </a:r>
            <a:r>
              <a:rPr sz="2200" spc="-1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0" dirty="0">
                <a:solidFill>
                  <a:srgbClr val="FDD059"/>
                </a:solidFill>
                <a:latin typeface="Arial"/>
                <a:cs typeface="Arial"/>
              </a:rPr>
              <a:t>Çocukların</a:t>
            </a:r>
            <a:r>
              <a:rPr sz="2200" spc="-1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95" dirty="0">
                <a:solidFill>
                  <a:srgbClr val="FDD059"/>
                </a:solidFill>
                <a:latin typeface="Arial"/>
                <a:cs typeface="Arial"/>
              </a:rPr>
              <a:t>belirtilen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0" dirty="0">
                <a:solidFill>
                  <a:srgbClr val="FDD059"/>
                </a:solidFill>
                <a:latin typeface="Arial"/>
                <a:cs typeface="Arial"/>
              </a:rPr>
              <a:t>amaç</a:t>
            </a:r>
            <a:r>
              <a:rPr sz="2200" spc="-1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5" dirty="0">
                <a:solidFill>
                  <a:srgbClr val="FDD059"/>
                </a:solidFill>
                <a:latin typeface="Arial"/>
                <a:cs typeface="Arial"/>
              </a:rPr>
              <a:t>ve</a:t>
            </a:r>
            <a:r>
              <a:rPr sz="22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50" dirty="0">
                <a:solidFill>
                  <a:srgbClr val="FDD059"/>
                </a:solidFill>
                <a:latin typeface="Arial"/>
                <a:cs typeface="Arial"/>
              </a:rPr>
              <a:t>kazanımlara  </a:t>
            </a:r>
            <a:r>
              <a:rPr sz="2200" spc="130" dirty="0">
                <a:solidFill>
                  <a:srgbClr val="FDD059"/>
                </a:solidFill>
                <a:latin typeface="Arial"/>
                <a:cs typeface="Arial"/>
              </a:rPr>
              <a:t>ulaşması </a:t>
            </a:r>
            <a:r>
              <a:rPr sz="2200" spc="145" dirty="0">
                <a:solidFill>
                  <a:srgbClr val="FDD059"/>
                </a:solidFill>
                <a:latin typeface="Arial"/>
                <a:cs typeface="Arial"/>
              </a:rPr>
              <a:t>sunulan</a:t>
            </a:r>
            <a:r>
              <a:rPr sz="2200" spc="-1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80" dirty="0">
                <a:solidFill>
                  <a:srgbClr val="FDD059"/>
                </a:solidFill>
                <a:latin typeface="Arial"/>
                <a:cs typeface="Arial"/>
              </a:rPr>
              <a:t>etkinliklerin,</a:t>
            </a:r>
            <a:r>
              <a:rPr sz="2200" spc="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5" dirty="0">
                <a:solidFill>
                  <a:srgbClr val="FDD059"/>
                </a:solidFill>
                <a:latin typeface="Arial"/>
                <a:cs typeface="Arial"/>
              </a:rPr>
              <a:t>çocukların	</a:t>
            </a:r>
            <a:r>
              <a:rPr sz="2200" spc="150" dirty="0">
                <a:solidFill>
                  <a:srgbClr val="FDD059"/>
                </a:solidFill>
                <a:latin typeface="Arial"/>
                <a:cs typeface="Arial"/>
              </a:rPr>
              <a:t>kişisel </a:t>
            </a:r>
            <a:r>
              <a:rPr sz="2200" spc="160" dirty="0">
                <a:solidFill>
                  <a:srgbClr val="FDD059"/>
                </a:solidFill>
                <a:latin typeface="Arial"/>
                <a:cs typeface="Arial"/>
              </a:rPr>
              <a:t>özelliklerine </a:t>
            </a:r>
            <a:r>
              <a:rPr sz="2200" spc="165" dirty="0">
                <a:solidFill>
                  <a:srgbClr val="FDD059"/>
                </a:solidFill>
                <a:latin typeface="Arial"/>
                <a:cs typeface="Arial"/>
              </a:rPr>
              <a:t>ve</a:t>
            </a:r>
            <a:r>
              <a:rPr sz="2200" spc="-40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65" dirty="0">
                <a:solidFill>
                  <a:srgbClr val="FDD059"/>
                </a:solidFill>
                <a:latin typeface="Arial"/>
                <a:cs typeface="Arial"/>
              </a:rPr>
              <a:t>çevresel  </a:t>
            </a:r>
            <a:r>
              <a:rPr sz="2200" spc="195" dirty="0">
                <a:solidFill>
                  <a:srgbClr val="FDD059"/>
                </a:solidFill>
                <a:latin typeface="Arial"/>
                <a:cs typeface="Arial"/>
              </a:rPr>
              <a:t>şartlarına</a:t>
            </a:r>
            <a:r>
              <a:rPr sz="2200" spc="-1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55" dirty="0">
                <a:solidFill>
                  <a:srgbClr val="FDD059"/>
                </a:solidFill>
                <a:latin typeface="Arial"/>
                <a:cs typeface="Arial"/>
              </a:rPr>
              <a:t>uygun</a:t>
            </a:r>
            <a:r>
              <a:rPr sz="2200" spc="-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85" dirty="0">
                <a:solidFill>
                  <a:srgbClr val="FDD059"/>
                </a:solidFill>
                <a:latin typeface="Arial"/>
                <a:cs typeface="Arial"/>
              </a:rPr>
              <a:t>olarak</a:t>
            </a:r>
            <a:r>
              <a:rPr sz="2200" spc="-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85" dirty="0">
                <a:solidFill>
                  <a:srgbClr val="FDD059"/>
                </a:solidFill>
                <a:latin typeface="Arial"/>
                <a:cs typeface="Arial"/>
              </a:rPr>
              <a:t>geliştirilerek,</a:t>
            </a:r>
            <a:r>
              <a:rPr sz="2200" spc="-1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35" dirty="0">
                <a:solidFill>
                  <a:srgbClr val="FDD059"/>
                </a:solidFill>
                <a:latin typeface="Arial"/>
                <a:cs typeface="Arial"/>
              </a:rPr>
              <a:t>başarılı</a:t>
            </a:r>
            <a:r>
              <a:rPr sz="2200" spc="-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210" dirty="0">
                <a:solidFill>
                  <a:srgbClr val="FDD059"/>
                </a:solidFill>
                <a:latin typeface="Arial"/>
                <a:cs typeface="Arial"/>
              </a:rPr>
              <a:t>bir</a:t>
            </a:r>
            <a:r>
              <a:rPr sz="2200" spc="-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40" dirty="0">
                <a:solidFill>
                  <a:srgbClr val="FDD059"/>
                </a:solidFill>
                <a:latin typeface="Arial"/>
                <a:cs typeface="Arial"/>
              </a:rPr>
              <a:t>şekilde</a:t>
            </a:r>
            <a:r>
              <a:rPr sz="2200" spc="-1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200" spc="150" dirty="0">
                <a:solidFill>
                  <a:srgbClr val="FDD059"/>
                </a:solidFill>
                <a:latin typeface="Arial"/>
                <a:cs typeface="Arial"/>
              </a:rPr>
              <a:t>uygulanmasıyla  </a:t>
            </a:r>
            <a:r>
              <a:rPr sz="2200" spc="165" dirty="0">
                <a:solidFill>
                  <a:srgbClr val="FDD059"/>
                </a:solidFill>
                <a:latin typeface="Arial"/>
                <a:cs typeface="Arial"/>
              </a:rPr>
              <a:t>mümkündür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0390" y="2044556"/>
            <a:ext cx="10943590" cy="262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100"/>
              </a:spcBef>
              <a:tabLst>
                <a:tab pos="4944745" algn="l"/>
                <a:tab pos="5561965" algn="l"/>
              </a:tabLst>
            </a:pPr>
            <a:r>
              <a:rPr sz="2100" spc="180" dirty="0">
                <a:solidFill>
                  <a:srgbClr val="FFFFFF"/>
                </a:solidFill>
                <a:latin typeface="Arial"/>
                <a:cs typeface="Arial"/>
              </a:rPr>
              <a:t>Kitap,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90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0" dirty="0">
                <a:solidFill>
                  <a:srgbClr val="FFFFFF"/>
                </a:solidFill>
                <a:latin typeface="Arial"/>
                <a:cs typeface="Arial"/>
              </a:rPr>
              <a:t>ay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6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220" dirty="0">
                <a:solidFill>
                  <a:srgbClr val="FFFFFF"/>
                </a:solidFill>
                <a:latin typeface="Arial"/>
                <a:cs typeface="Arial"/>
              </a:rPr>
              <a:t>üstü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çocukların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40" dirty="0">
                <a:solidFill>
                  <a:srgbClr val="FFFFFF"/>
                </a:solidFill>
                <a:latin typeface="Arial"/>
                <a:cs typeface="Arial"/>
              </a:rPr>
              <a:t>çözme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becerilerini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5" dirty="0">
                <a:solidFill>
                  <a:srgbClr val="FFFFFF"/>
                </a:solidFill>
                <a:latin typeface="Arial"/>
                <a:cs typeface="Arial"/>
              </a:rPr>
              <a:t>geliştirmek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0" dirty="0">
                <a:solidFill>
                  <a:srgbClr val="FFFFFF"/>
                </a:solidFill>
                <a:latin typeface="Arial"/>
                <a:cs typeface="Arial"/>
              </a:rPr>
              <a:t>amacıyla 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hazırlanmıştır.Kitabın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içeriğinde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40" dirty="0">
                <a:solidFill>
                  <a:srgbClr val="FFFFFF"/>
                </a:solidFill>
                <a:latin typeface="Arial"/>
                <a:cs typeface="Arial"/>
              </a:rPr>
              <a:t>çözme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45" dirty="0">
                <a:solidFill>
                  <a:srgbClr val="FFFFFF"/>
                </a:solidFill>
                <a:latin typeface="Arial"/>
                <a:cs typeface="Arial"/>
              </a:rPr>
              <a:t>ile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70" dirty="0">
                <a:solidFill>
                  <a:srgbClr val="FFFFFF"/>
                </a:solidFill>
                <a:latin typeface="Arial"/>
                <a:cs typeface="Arial"/>
              </a:rPr>
              <a:t>ilgili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bilgi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bölümü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6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5" dirty="0">
                <a:solidFill>
                  <a:srgbClr val="FFFFFF"/>
                </a:solidFill>
                <a:latin typeface="Arial"/>
                <a:cs typeface="Arial"/>
              </a:rPr>
              <a:t>çocuklar  </a:t>
            </a:r>
            <a:r>
              <a:rPr sz="2100" spc="170" dirty="0">
                <a:solidFill>
                  <a:srgbClr val="FFFFFF"/>
                </a:solidFill>
                <a:latin typeface="Arial"/>
                <a:cs typeface="Arial"/>
              </a:rPr>
              <a:t>için </a:t>
            </a:r>
            <a:r>
              <a:rPr sz="2100" spc="190" dirty="0">
                <a:solidFill>
                  <a:srgbClr val="FFFFFF"/>
                </a:solidFill>
                <a:latin typeface="Arial"/>
                <a:cs typeface="Arial"/>
              </a:rPr>
              <a:t>etkinlikler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bölümü </a:t>
            </a:r>
            <a:r>
              <a:rPr sz="2100" spc="160" dirty="0">
                <a:solidFill>
                  <a:srgbClr val="FFFFFF"/>
                </a:solidFill>
                <a:latin typeface="Arial"/>
                <a:cs typeface="Arial"/>
              </a:rPr>
              <a:t>bulunmaktadır.Bilgi </a:t>
            </a:r>
            <a:r>
              <a:rPr sz="2100" spc="135" dirty="0">
                <a:solidFill>
                  <a:srgbClr val="FFFFFF"/>
                </a:solidFill>
                <a:latin typeface="Arial"/>
                <a:cs typeface="Arial"/>
              </a:rPr>
              <a:t>bölümünde; 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problem </a:t>
            </a:r>
            <a:r>
              <a:rPr sz="2100" spc="140" dirty="0">
                <a:solidFill>
                  <a:srgbClr val="FFFFFF"/>
                </a:solidFill>
                <a:latin typeface="Arial"/>
                <a:cs typeface="Arial"/>
              </a:rPr>
              <a:t>çözme </a:t>
            </a:r>
            <a:r>
              <a:rPr sz="2100" spc="145" dirty="0">
                <a:solidFill>
                  <a:srgbClr val="FFFFFF"/>
                </a:solidFill>
                <a:latin typeface="Arial"/>
                <a:cs typeface="Arial"/>
              </a:rPr>
              <a:t>nedir,  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problem </a:t>
            </a:r>
            <a:r>
              <a:rPr sz="2100" spc="140" dirty="0">
                <a:solidFill>
                  <a:srgbClr val="FFFFFF"/>
                </a:solidFill>
                <a:latin typeface="Arial"/>
                <a:cs typeface="Arial"/>
              </a:rPr>
              <a:t>çözme 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süreçleri, problem </a:t>
            </a:r>
            <a:r>
              <a:rPr sz="2100" spc="140" dirty="0">
                <a:solidFill>
                  <a:srgbClr val="FFFFFF"/>
                </a:solidFill>
                <a:latin typeface="Arial"/>
                <a:cs typeface="Arial"/>
              </a:rPr>
              <a:t>çözme </a:t>
            </a:r>
            <a:r>
              <a:rPr sz="2100" spc="150" dirty="0">
                <a:solidFill>
                  <a:srgbClr val="FFFFFF"/>
                </a:solidFill>
                <a:latin typeface="Arial"/>
                <a:cs typeface="Arial"/>
              </a:rPr>
              <a:t>sürecinde </a:t>
            </a:r>
            <a:r>
              <a:rPr sz="2100" spc="160" dirty="0">
                <a:solidFill>
                  <a:srgbClr val="FFFFFF"/>
                </a:solidFill>
                <a:latin typeface="Arial"/>
                <a:cs typeface="Arial"/>
              </a:rPr>
              <a:t>çocuğun </a:t>
            </a:r>
            <a:r>
              <a:rPr sz="2100" spc="150" dirty="0">
                <a:solidFill>
                  <a:srgbClr val="FFFFFF"/>
                </a:solidFill>
                <a:latin typeface="Arial"/>
                <a:cs typeface="Arial"/>
              </a:rPr>
              <a:t>desteklenmesi  </a:t>
            </a:r>
            <a:r>
              <a:rPr sz="2100" spc="170" dirty="0">
                <a:solidFill>
                  <a:srgbClr val="FFFFFF"/>
                </a:solidFill>
                <a:latin typeface="Arial"/>
                <a:cs typeface="Arial"/>
              </a:rPr>
              <a:t>bölümleri </a:t>
            </a:r>
            <a:r>
              <a:rPr sz="2100" spc="160" dirty="0">
                <a:solidFill>
                  <a:srgbClr val="FFFFFF"/>
                </a:solidFill>
                <a:latin typeface="Arial"/>
                <a:cs typeface="Arial"/>
              </a:rPr>
              <a:t>vardır.</a:t>
            </a:r>
            <a:r>
              <a:rPr sz="21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85" dirty="0">
                <a:solidFill>
                  <a:srgbClr val="FFFFFF"/>
                </a:solidFill>
                <a:latin typeface="Arial"/>
                <a:cs typeface="Arial"/>
              </a:rPr>
              <a:t>Etkinlikler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bölümü	</a:t>
            </a:r>
            <a:r>
              <a:rPr sz="2100" spc="110" dirty="0">
                <a:solidFill>
                  <a:srgbClr val="FFFFFF"/>
                </a:solidFill>
                <a:latin typeface="Arial"/>
                <a:cs typeface="Arial"/>
              </a:rPr>
              <a:t>ise;	</a:t>
            </a:r>
            <a:r>
              <a:rPr sz="2100" spc="165" dirty="0">
                <a:solidFill>
                  <a:srgbClr val="FFFFFF"/>
                </a:solidFill>
                <a:latin typeface="Arial"/>
                <a:cs typeface="Arial"/>
              </a:rPr>
              <a:t>problem </a:t>
            </a:r>
            <a:r>
              <a:rPr sz="2100" spc="145" dirty="0">
                <a:solidFill>
                  <a:srgbClr val="FFFFFF"/>
                </a:solidFill>
                <a:latin typeface="Arial"/>
                <a:cs typeface="Arial"/>
              </a:rPr>
              <a:t>durumlarını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tanımlama, </a:t>
            </a:r>
            <a:r>
              <a:rPr sz="2100" spc="200" dirty="0">
                <a:solidFill>
                  <a:srgbClr val="FFFFFF"/>
                </a:solidFill>
                <a:latin typeface="Arial"/>
                <a:cs typeface="Arial"/>
              </a:rPr>
              <a:t>farklı 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çözüm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70" dirty="0">
                <a:solidFill>
                  <a:srgbClr val="FFFFFF"/>
                </a:solidFill>
                <a:latin typeface="Arial"/>
                <a:cs typeface="Arial"/>
              </a:rPr>
              <a:t>yolları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75" dirty="0">
                <a:solidFill>
                  <a:srgbClr val="FFFFFF"/>
                </a:solidFill>
                <a:latin typeface="Arial"/>
                <a:cs typeface="Arial"/>
              </a:rPr>
              <a:t>geliştirme,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uygun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çözüm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25" dirty="0">
                <a:solidFill>
                  <a:srgbClr val="FFFFFF"/>
                </a:solidFill>
                <a:latin typeface="Arial"/>
                <a:cs typeface="Arial"/>
              </a:rPr>
              <a:t>uygulamasını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5" dirty="0">
                <a:solidFill>
                  <a:srgbClr val="FFFFFF"/>
                </a:solidFill>
                <a:latin typeface="Arial"/>
                <a:cs typeface="Arial"/>
              </a:rPr>
              <a:t>bulma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60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2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50" dirty="0">
                <a:solidFill>
                  <a:srgbClr val="FFFFFF"/>
                </a:solidFill>
                <a:latin typeface="Arial"/>
                <a:cs typeface="Arial"/>
              </a:rPr>
              <a:t>değerlendirme  </a:t>
            </a:r>
            <a:r>
              <a:rPr sz="2100" spc="170" dirty="0">
                <a:solidFill>
                  <a:srgbClr val="FFFFFF"/>
                </a:solidFill>
                <a:latin typeface="Arial"/>
                <a:cs typeface="Arial"/>
              </a:rPr>
              <a:t>boyutlarını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175" dirty="0">
                <a:solidFill>
                  <a:srgbClr val="FFFFFF"/>
                </a:solidFill>
                <a:latin typeface="Arial"/>
                <a:cs typeface="Arial"/>
              </a:rPr>
              <a:t>içermektedir.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"/>
            <a:ext cx="2729865" cy="2729865"/>
            <a:chOff x="0" y="31"/>
            <a:chExt cx="2729865" cy="2729865"/>
          </a:xfrm>
        </p:grpSpPr>
        <p:sp>
          <p:nvSpPr>
            <p:cNvPr id="3" name="object 3"/>
            <p:cNvSpPr/>
            <p:nvPr/>
          </p:nvSpPr>
          <p:spPr>
            <a:xfrm>
              <a:off x="0" y="31"/>
              <a:ext cx="2729865" cy="2729865"/>
            </a:xfrm>
            <a:custGeom>
              <a:avLst/>
              <a:gdLst/>
              <a:ahLst/>
              <a:cxnLst/>
              <a:rect l="l" t="t" r="r" b="b"/>
              <a:pathLst>
                <a:path w="2729865" h="2729865">
                  <a:moveTo>
                    <a:pt x="0" y="2729484"/>
                  </a:moveTo>
                  <a:lnTo>
                    <a:pt x="0" y="0"/>
                  </a:lnTo>
                  <a:lnTo>
                    <a:pt x="2729478" y="0"/>
                  </a:lnTo>
                  <a:lnTo>
                    <a:pt x="0" y="2729484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863" y="264400"/>
              <a:ext cx="666750" cy="504825"/>
            </a:xfrm>
            <a:custGeom>
              <a:avLst/>
              <a:gdLst/>
              <a:ahLst/>
              <a:cxnLst/>
              <a:rect l="l" t="t" r="r" b="b"/>
              <a:pathLst>
                <a:path w="666750" h="504825">
                  <a:moveTo>
                    <a:pt x="313321" y="356285"/>
                  </a:moveTo>
                  <a:lnTo>
                    <a:pt x="306146" y="311975"/>
                  </a:lnTo>
                  <a:lnTo>
                    <a:pt x="286156" y="273481"/>
                  </a:lnTo>
                  <a:lnTo>
                    <a:pt x="255676" y="243128"/>
                  </a:lnTo>
                  <a:lnTo>
                    <a:pt x="217030" y="223215"/>
                  </a:lnTo>
                  <a:lnTo>
                    <a:pt x="172542" y="216065"/>
                  </a:lnTo>
                  <a:lnTo>
                    <a:pt x="149402" y="217970"/>
                  </a:lnTo>
                  <a:lnTo>
                    <a:pt x="127495" y="223481"/>
                  </a:lnTo>
                  <a:lnTo>
                    <a:pt x="107111" y="232257"/>
                  </a:lnTo>
                  <a:lnTo>
                    <a:pt x="88519" y="243967"/>
                  </a:lnTo>
                  <a:lnTo>
                    <a:pt x="94195" y="207568"/>
                  </a:lnTo>
                  <a:lnTo>
                    <a:pt x="108915" y="171183"/>
                  </a:lnTo>
                  <a:lnTo>
                    <a:pt x="132702" y="134772"/>
                  </a:lnTo>
                  <a:lnTo>
                    <a:pt x="165582" y="98374"/>
                  </a:lnTo>
                  <a:lnTo>
                    <a:pt x="207594" y="61963"/>
                  </a:lnTo>
                  <a:lnTo>
                    <a:pt x="258724" y="25552"/>
                  </a:lnTo>
                  <a:lnTo>
                    <a:pt x="242189" y="0"/>
                  </a:lnTo>
                  <a:lnTo>
                    <a:pt x="191363" y="33667"/>
                  </a:lnTo>
                  <a:lnTo>
                    <a:pt x="146519" y="68059"/>
                  </a:lnTo>
                  <a:lnTo>
                    <a:pt x="107645" y="103174"/>
                  </a:lnTo>
                  <a:lnTo>
                    <a:pt x="74752" y="139014"/>
                  </a:lnTo>
                  <a:lnTo>
                    <a:pt x="47840" y="175577"/>
                  </a:lnTo>
                  <a:lnTo>
                    <a:pt x="26911" y="212852"/>
                  </a:lnTo>
                  <a:lnTo>
                    <a:pt x="11963" y="250850"/>
                  </a:lnTo>
                  <a:lnTo>
                    <a:pt x="2997" y="289572"/>
                  </a:lnTo>
                  <a:lnTo>
                    <a:pt x="0" y="329018"/>
                  </a:lnTo>
                  <a:lnTo>
                    <a:pt x="2806" y="367919"/>
                  </a:lnTo>
                  <a:lnTo>
                    <a:pt x="25285" y="432346"/>
                  </a:lnTo>
                  <a:lnTo>
                    <a:pt x="68910" y="478269"/>
                  </a:lnTo>
                  <a:lnTo>
                    <a:pt x="125793" y="501561"/>
                  </a:lnTo>
                  <a:lnTo>
                    <a:pt x="158711" y="504469"/>
                  </a:lnTo>
                  <a:lnTo>
                    <a:pt x="191452" y="502132"/>
                  </a:lnTo>
                  <a:lnTo>
                    <a:pt x="246951" y="483400"/>
                  </a:lnTo>
                  <a:lnTo>
                    <a:pt x="288175" y="447306"/>
                  </a:lnTo>
                  <a:lnTo>
                    <a:pt x="309283" y="402069"/>
                  </a:lnTo>
                  <a:lnTo>
                    <a:pt x="311924" y="376148"/>
                  </a:lnTo>
                  <a:lnTo>
                    <a:pt x="311848" y="375424"/>
                  </a:lnTo>
                  <a:lnTo>
                    <a:pt x="312712" y="369163"/>
                  </a:lnTo>
                  <a:lnTo>
                    <a:pt x="313321" y="362839"/>
                  </a:lnTo>
                  <a:lnTo>
                    <a:pt x="313321" y="356285"/>
                  </a:lnTo>
                  <a:close/>
                </a:path>
                <a:path w="666750" h="504825">
                  <a:moveTo>
                    <a:pt x="666750" y="356298"/>
                  </a:moveTo>
                  <a:lnTo>
                    <a:pt x="659574" y="311975"/>
                  </a:lnTo>
                  <a:lnTo>
                    <a:pt x="639584" y="273481"/>
                  </a:lnTo>
                  <a:lnTo>
                    <a:pt x="609104" y="243116"/>
                  </a:lnTo>
                  <a:lnTo>
                    <a:pt x="570471" y="223202"/>
                  </a:lnTo>
                  <a:lnTo>
                    <a:pt x="525983" y="216052"/>
                  </a:lnTo>
                  <a:lnTo>
                    <a:pt x="499948" y="218465"/>
                  </a:lnTo>
                  <a:lnTo>
                    <a:pt x="475526" y="225399"/>
                  </a:lnTo>
                  <a:lnTo>
                    <a:pt x="453123" y="236410"/>
                  </a:lnTo>
                  <a:lnTo>
                    <a:pt x="433158" y="251053"/>
                  </a:lnTo>
                  <a:lnTo>
                    <a:pt x="433158" y="250190"/>
                  </a:lnTo>
                  <a:lnTo>
                    <a:pt x="433019" y="249466"/>
                  </a:lnTo>
                  <a:lnTo>
                    <a:pt x="433019" y="248577"/>
                  </a:lnTo>
                  <a:lnTo>
                    <a:pt x="451980" y="174231"/>
                  </a:lnTo>
                  <a:lnTo>
                    <a:pt x="475678" y="137071"/>
                  </a:lnTo>
                  <a:lnTo>
                    <a:pt x="508863" y="99885"/>
                  </a:lnTo>
                  <a:lnTo>
                    <a:pt x="551522" y="62712"/>
                  </a:lnTo>
                  <a:lnTo>
                    <a:pt x="603669" y="25539"/>
                  </a:lnTo>
                  <a:lnTo>
                    <a:pt x="587146" y="0"/>
                  </a:lnTo>
                  <a:lnTo>
                    <a:pt x="536308" y="33667"/>
                  </a:lnTo>
                  <a:lnTo>
                    <a:pt x="491464" y="68059"/>
                  </a:lnTo>
                  <a:lnTo>
                    <a:pt x="452589" y="103187"/>
                  </a:lnTo>
                  <a:lnTo>
                    <a:pt x="419696" y="139014"/>
                  </a:lnTo>
                  <a:lnTo>
                    <a:pt x="392785" y="175577"/>
                  </a:lnTo>
                  <a:lnTo>
                    <a:pt x="371856" y="212864"/>
                  </a:lnTo>
                  <a:lnTo>
                    <a:pt x="356895" y="250863"/>
                  </a:lnTo>
                  <a:lnTo>
                    <a:pt x="347929" y="289598"/>
                  </a:lnTo>
                  <a:lnTo>
                    <a:pt x="344932" y="329044"/>
                  </a:lnTo>
                  <a:lnTo>
                    <a:pt x="347751" y="367944"/>
                  </a:lnTo>
                  <a:lnTo>
                    <a:pt x="370230" y="432371"/>
                  </a:lnTo>
                  <a:lnTo>
                    <a:pt x="413854" y="478282"/>
                  </a:lnTo>
                  <a:lnTo>
                    <a:pt x="470738" y="501599"/>
                  </a:lnTo>
                  <a:lnTo>
                    <a:pt x="503643" y="504507"/>
                  </a:lnTo>
                  <a:lnTo>
                    <a:pt x="536384" y="502170"/>
                  </a:lnTo>
                  <a:lnTo>
                    <a:pt x="591896" y="483425"/>
                  </a:lnTo>
                  <a:lnTo>
                    <a:pt x="621728" y="459613"/>
                  </a:lnTo>
                  <a:lnTo>
                    <a:pt x="629539" y="451015"/>
                  </a:lnTo>
                  <a:lnTo>
                    <a:pt x="657860" y="405358"/>
                  </a:lnTo>
                  <a:lnTo>
                    <a:pt x="664464" y="381584"/>
                  </a:lnTo>
                  <a:lnTo>
                    <a:pt x="666750" y="356298"/>
                  </a:lnTo>
                  <a:close/>
                </a:path>
              </a:pathLst>
            </a:custGeom>
            <a:solidFill>
              <a:srgbClr val="1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43000" y="516812"/>
            <a:ext cx="5410200" cy="4321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863" y="5219700"/>
            <a:ext cx="6194337" cy="3822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18757" y="1640187"/>
            <a:ext cx="957834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599"/>
              </a:lnSpc>
              <a:spcBef>
                <a:spcPts val="100"/>
              </a:spcBef>
            </a:pPr>
            <a:r>
              <a:rPr sz="2400" spc="235" dirty="0">
                <a:solidFill>
                  <a:srgbClr val="FFFFFF"/>
                </a:solidFill>
                <a:latin typeface="Arial"/>
                <a:cs typeface="Arial"/>
              </a:rPr>
              <a:t>Kitap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çözmenin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kuramsal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"/>
                <a:cs typeface="Arial"/>
              </a:rPr>
              <a:t>çerçevesini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FFFFFF"/>
                </a:solidFill>
                <a:latin typeface="Arial"/>
                <a:cs typeface="Arial"/>
              </a:rPr>
              <a:t>sunarak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40" dirty="0">
                <a:solidFill>
                  <a:srgbClr val="FFFFFF"/>
                </a:solidFill>
                <a:latin typeface="Arial"/>
                <a:cs typeface="Arial"/>
              </a:rPr>
              <a:t>somut  </a:t>
            </a:r>
            <a:r>
              <a:rPr sz="2400" spc="185" dirty="0">
                <a:solidFill>
                  <a:srgbClr val="FFFFFF"/>
                </a:solidFill>
                <a:latin typeface="Arial"/>
                <a:cs typeface="Arial"/>
              </a:rPr>
              <a:t>örneklere </a:t>
            </a:r>
            <a:r>
              <a:rPr sz="2400" spc="225" dirty="0">
                <a:solidFill>
                  <a:srgbClr val="FFFFFF"/>
                </a:solidFill>
                <a:latin typeface="Arial"/>
                <a:cs typeface="Arial"/>
              </a:rPr>
              <a:t>yer vermektedir </a:t>
            </a:r>
            <a:r>
              <a:rPr sz="2400" spc="18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2400" spc="145" dirty="0">
                <a:solidFill>
                  <a:srgbClr val="FFFFFF"/>
                </a:solidFill>
                <a:latin typeface="Arial"/>
                <a:cs typeface="Arial"/>
              </a:rPr>
              <a:t>yapılandırılmamış 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problemler  </a:t>
            </a:r>
            <a:r>
              <a:rPr sz="2400" spc="165" dirty="0">
                <a:solidFill>
                  <a:srgbClr val="FFFFFF"/>
                </a:solidFill>
                <a:latin typeface="Arial"/>
                <a:cs typeface="Arial"/>
              </a:rPr>
              <a:t>üzerinde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durmaktadır.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Arial"/>
                <a:cs typeface="Arial"/>
              </a:rPr>
              <a:t>Problemin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55" dirty="0">
                <a:solidFill>
                  <a:srgbClr val="FFFFFF"/>
                </a:solidFill>
                <a:latin typeface="Arial"/>
                <a:cs typeface="Arial"/>
              </a:rPr>
              <a:t>tanımı,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Arial"/>
                <a:cs typeface="Arial"/>
              </a:rPr>
              <a:t>bilgi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4" dirty="0">
                <a:solidFill>
                  <a:srgbClr val="FFFFFF"/>
                </a:solidFill>
                <a:latin typeface="Arial"/>
                <a:cs typeface="Arial"/>
              </a:rPr>
              <a:t>toplama,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Arial"/>
                <a:cs typeface="Arial"/>
              </a:rPr>
              <a:t>çözüm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yolları </a:t>
            </a: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üretme, </a:t>
            </a:r>
            <a:r>
              <a:rPr sz="2400" spc="114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400" spc="175" dirty="0">
                <a:solidFill>
                  <a:srgbClr val="FFFFFF"/>
                </a:solidFill>
                <a:latin typeface="Arial"/>
                <a:cs typeface="Arial"/>
              </a:rPr>
              <a:t>uygun çözümü bulma </a:t>
            </a:r>
            <a:r>
              <a:rPr sz="2400" spc="185" dirty="0">
                <a:solidFill>
                  <a:srgbClr val="FFFFFF"/>
                </a:solidFill>
                <a:latin typeface="Arial"/>
                <a:cs typeface="Arial"/>
              </a:rPr>
              <a:t>ve </a:t>
            </a:r>
            <a:r>
              <a:rPr sz="2400" spc="190" dirty="0">
                <a:solidFill>
                  <a:srgbClr val="FFFFFF"/>
                </a:solidFill>
                <a:latin typeface="Arial"/>
                <a:cs typeface="Arial"/>
              </a:rPr>
              <a:t>problemi </a:t>
            </a:r>
            <a:r>
              <a:rPr sz="2400" spc="160" dirty="0">
                <a:solidFill>
                  <a:srgbClr val="FFFFFF"/>
                </a:solidFill>
                <a:latin typeface="Arial"/>
                <a:cs typeface="Arial"/>
              </a:rPr>
              <a:t>çözme  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basamakları </a:t>
            </a:r>
            <a:r>
              <a:rPr sz="2400" spc="190" dirty="0">
                <a:solidFill>
                  <a:srgbClr val="FFFFFF"/>
                </a:solidFill>
                <a:latin typeface="Arial"/>
                <a:cs typeface="Arial"/>
              </a:rPr>
              <a:t>için </a:t>
            </a:r>
            <a:r>
              <a:rPr sz="2400" spc="210" dirty="0">
                <a:solidFill>
                  <a:srgbClr val="FFFFFF"/>
                </a:solidFill>
                <a:latin typeface="Arial"/>
                <a:cs typeface="Arial"/>
              </a:rPr>
              <a:t>somut,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kolay </a:t>
            </a:r>
            <a:r>
              <a:rPr sz="2400" spc="170" dirty="0">
                <a:solidFill>
                  <a:srgbClr val="FFFFFF"/>
                </a:solidFill>
                <a:latin typeface="Arial"/>
                <a:cs typeface="Arial"/>
              </a:rPr>
              <a:t>uygulanabilen </a:t>
            </a:r>
            <a:r>
              <a:rPr sz="2400" spc="195" dirty="0">
                <a:solidFill>
                  <a:srgbClr val="FFFFFF"/>
                </a:solidFill>
                <a:latin typeface="Arial"/>
                <a:cs typeface="Arial"/>
              </a:rPr>
              <a:t>öneriler </a:t>
            </a:r>
            <a:r>
              <a:rPr sz="2400" spc="125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2400" spc="200" dirty="0">
                <a:solidFill>
                  <a:srgbClr val="FFFFFF"/>
                </a:solidFill>
                <a:latin typeface="Arial"/>
                <a:cs typeface="Arial"/>
              </a:rPr>
              <a:t>bulunmaktadır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1607" y="6332229"/>
            <a:ext cx="1039177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599"/>
              </a:lnSpc>
              <a:spcBef>
                <a:spcPts val="100"/>
              </a:spcBef>
              <a:tabLst>
                <a:tab pos="5883910" algn="l"/>
              </a:tabLst>
            </a:pPr>
            <a:r>
              <a:rPr sz="2400" spc="175" dirty="0">
                <a:solidFill>
                  <a:srgbClr val="FDD059"/>
                </a:solidFill>
                <a:latin typeface="Arial"/>
                <a:cs typeface="Arial"/>
              </a:rPr>
              <a:t>Problem </a:t>
            </a:r>
            <a:r>
              <a:rPr sz="2400" spc="145" dirty="0">
                <a:solidFill>
                  <a:srgbClr val="FDD059"/>
                </a:solidFill>
                <a:latin typeface="Arial"/>
                <a:cs typeface="Arial"/>
              </a:rPr>
              <a:t>Çözme</a:t>
            </a:r>
            <a:r>
              <a:rPr sz="2400" spc="-18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0" dirty="0">
                <a:solidFill>
                  <a:srgbClr val="FDD059"/>
                </a:solidFill>
                <a:latin typeface="Arial"/>
                <a:cs typeface="Arial"/>
              </a:rPr>
              <a:t>Becerisi</a:t>
            </a:r>
            <a:r>
              <a:rPr sz="2400" spc="-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220" dirty="0">
                <a:solidFill>
                  <a:srgbClr val="FDD059"/>
                </a:solidFill>
                <a:latin typeface="Arial"/>
                <a:cs typeface="Arial"/>
              </a:rPr>
              <a:t>Hikayeleri"	</a:t>
            </a:r>
            <a:r>
              <a:rPr sz="2400" spc="180" dirty="0">
                <a:solidFill>
                  <a:srgbClr val="FDD059"/>
                </a:solidFill>
                <a:latin typeface="Arial"/>
                <a:cs typeface="Arial"/>
              </a:rPr>
              <a:t>çoukların </a:t>
            </a:r>
            <a:r>
              <a:rPr sz="2400" spc="175" dirty="0">
                <a:solidFill>
                  <a:srgbClr val="FDD059"/>
                </a:solidFill>
                <a:latin typeface="Arial"/>
                <a:cs typeface="Arial"/>
              </a:rPr>
              <a:t>günlük </a:t>
            </a:r>
            <a:r>
              <a:rPr sz="2400" spc="280" dirty="0">
                <a:solidFill>
                  <a:srgbClr val="FDD059"/>
                </a:solidFill>
                <a:latin typeface="Arial"/>
                <a:cs typeface="Arial"/>
              </a:rPr>
              <a:t>hayatta  </a:t>
            </a:r>
            <a:r>
              <a:rPr sz="2400" spc="190" dirty="0">
                <a:solidFill>
                  <a:srgbClr val="FDD059"/>
                </a:solidFill>
                <a:latin typeface="Arial"/>
                <a:cs typeface="Arial"/>
              </a:rPr>
              <a:t>karşılaştıkları</a:t>
            </a:r>
            <a:r>
              <a:rPr sz="24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FDD059"/>
                </a:solidFill>
                <a:latin typeface="Arial"/>
                <a:cs typeface="Arial"/>
              </a:rPr>
              <a:t>veya</a:t>
            </a:r>
            <a:r>
              <a:rPr sz="24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0" dirty="0">
                <a:solidFill>
                  <a:srgbClr val="FDD059"/>
                </a:solidFill>
                <a:latin typeface="Arial"/>
                <a:cs typeface="Arial"/>
              </a:rPr>
              <a:t>karşılaşabilecekleri</a:t>
            </a:r>
            <a:r>
              <a:rPr sz="24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FDD059"/>
                </a:solidFill>
                <a:latin typeface="Arial"/>
                <a:cs typeface="Arial"/>
              </a:rPr>
              <a:t>problem</a:t>
            </a:r>
            <a:r>
              <a:rPr sz="24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FDD059"/>
                </a:solidFill>
                <a:latin typeface="Arial"/>
                <a:cs typeface="Arial"/>
              </a:rPr>
              <a:t>durumlarını</a:t>
            </a:r>
            <a:r>
              <a:rPr sz="24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0" dirty="0">
                <a:solidFill>
                  <a:srgbClr val="FDD059"/>
                </a:solidFill>
                <a:latin typeface="Arial"/>
                <a:cs typeface="Arial"/>
              </a:rPr>
              <a:t>içeren </a:t>
            </a:r>
            <a:r>
              <a:rPr sz="2400" spc="7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FDD059"/>
                </a:solidFill>
                <a:latin typeface="Arial"/>
                <a:cs typeface="Arial"/>
              </a:rPr>
              <a:t>hikayelerden </a:t>
            </a:r>
            <a:r>
              <a:rPr sz="2400" spc="185" dirty="0">
                <a:solidFill>
                  <a:srgbClr val="FDD059"/>
                </a:solidFill>
                <a:latin typeface="Arial"/>
                <a:cs typeface="Arial"/>
              </a:rPr>
              <a:t>oluşmaktadır.Çocukların </a:t>
            </a:r>
            <a:r>
              <a:rPr sz="2400" spc="190" dirty="0">
                <a:solidFill>
                  <a:srgbClr val="FDD059"/>
                </a:solidFill>
                <a:latin typeface="Arial"/>
                <a:cs typeface="Arial"/>
              </a:rPr>
              <a:t>problemi </a:t>
            </a:r>
            <a:r>
              <a:rPr sz="2400" spc="135" dirty="0">
                <a:solidFill>
                  <a:srgbClr val="FDD059"/>
                </a:solidFill>
                <a:latin typeface="Arial"/>
                <a:cs typeface="Arial"/>
              </a:rPr>
              <a:t>nasıl  </a:t>
            </a:r>
            <a:r>
              <a:rPr sz="2400" spc="175" dirty="0">
                <a:solidFill>
                  <a:srgbClr val="FDD059"/>
                </a:solidFill>
                <a:latin typeface="Arial"/>
                <a:cs typeface="Arial"/>
              </a:rPr>
              <a:t>tanımlayacaklarını,</a:t>
            </a:r>
            <a:r>
              <a:rPr sz="24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FDD059"/>
                </a:solidFill>
                <a:latin typeface="Arial"/>
                <a:cs typeface="Arial"/>
              </a:rPr>
              <a:t>problemin</a:t>
            </a:r>
            <a:r>
              <a:rPr sz="24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0" dirty="0">
                <a:solidFill>
                  <a:srgbClr val="FDD059"/>
                </a:solidFill>
                <a:latin typeface="Arial"/>
                <a:cs typeface="Arial"/>
              </a:rPr>
              <a:t>birden</a:t>
            </a:r>
            <a:r>
              <a:rPr sz="24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204" dirty="0">
                <a:solidFill>
                  <a:srgbClr val="FDD059"/>
                </a:solidFill>
                <a:latin typeface="Arial"/>
                <a:cs typeface="Arial"/>
              </a:rPr>
              <a:t>çok</a:t>
            </a:r>
            <a:r>
              <a:rPr sz="24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FDD059"/>
                </a:solidFill>
                <a:latin typeface="Arial"/>
                <a:cs typeface="Arial"/>
              </a:rPr>
              <a:t>çözüm</a:t>
            </a:r>
            <a:r>
              <a:rPr sz="24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200" dirty="0">
                <a:solidFill>
                  <a:srgbClr val="FDD059"/>
                </a:solidFill>
                <a:latin typeface="Arial"/>
                <a:cs typeface="Arial"/>
              </a:rPr>
              <a:t>yolu</a:t>
            </a:r>
            <a:r>
              <a:rPr sz="24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FDD059"/>
                </a:solidFill>
                <a:latin typeface="Arial"/>
                <a:cs typeface="Arial"/>
              </a:rPr>
              <a:t>olduğunu</a:t>
            </a:r>
            <a:r>
              <a:rPr sz="2400" spc="-1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FDD059"/>
                </a:solidFill>
                <a:latin typeface="Arial"/>
                <a:cs typeface="Arial"/>
              </a:rPr>
              <a:t>ve  </a:t>
            </a:r>
            <a:r>
              <a:rPr sz="2400" spc="160" dirty="0">
                <a:solidFill>
                  <a:srgbClr val="FDD059"/>
                </a:solidFill>
                <a:latin typeface="Arial"/>
                <a:cs typeface="Arial"/>
              </a:rPr>
              <a:t>kendi</a:t>
            </a:r>
            <a:r>
              <a:rPr sz="24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FDD059"/>
                </a:solidFill>
                <a:latin typeface="Arial"/>
                <a:cs typeface="Arial"/>
              </a:rPr>
              <a:t>çözümlerini</a:t>
            </a:r>
            <a:r>
              <a:rPr sz="24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FDD059"/>
                </a:solidFill>
                <a:latin typeface="Arial"/>
                <a:cs typeface="Arial"/>
              </a:rPr>
              <a:t>bulma</a:t>
            </a:r>
            <a:r>
              <a:rPr sz="24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FDD059"/>
                </a:solidFill>
                <a:latin typeface="Arial"/>
                <a:cs typeface="Arial"/>
              </a:rPr>
              <a:t>yollarını</a:t>
            </a:r>
            <a:r>
              <a:rPr sz="24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210" dirty="0">
                <a:solidFill>
                  <a:srgbClr val="FDD059"/>
                </a:solidFill>
                <a:latin typeface="Arial"/>
                <a:cs typeface="Arial"/>
              </a:rPr>
              <a:t>gösteren</a:t>
            </a:r>
            <a:r>
              <a:rPr sz="2400" spc="-25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235" dirty="0">
                <a:solidFill>
                  <a:srgbClr val="FDD059"/>
                </a:solidFill>
                <a:latin typeface="Arial"/>
                <a:cs typeface="Arial"/>
              </a:rPr>
              <a:t>bir</a:t>
            </a:r>
            <a:r>
              <a:rPr sz="2400" spc="-20" dirty="0">
                <a:solidFill>
                  <a:srgbClr val="FDD059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FDD059"/>
                </a:solidFill>
                <a:latin typeface="Arial"/>
                <a:cs typeface="Arial"/>
              </a:rPr>
              <a:t>seridir.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1B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8207" y="1048056"/>
            <a:ext cx="8605520" cy="642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5900" spc="-60" dirty="0">
                <a:solidFill>
                  <a:srgbClr val="780D1B"/>
                </a:solidFill>
                <a:latin typeface="Microsoft Sans Serif"/>
                <a:cs typeface="Microsoft Sans Serif"/>
              </a:rPr>
              <a:t>Problemlerin</a:t>
            </a:r>
            <a:r>
              <a:rPr sz="5900" spc="-55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345" dirty="0">
                <a:solidFill>
                  <a:srgbClr val="780D1B"/>
                </a:solidFill>
                <a:latin typeface="Microsoft Sans Serif"/>
                <a:cs typeface="Microsoft Sans Serif"/>
              </a:rPr>
              <a:t>Çözümünde </a:t>
            </a:r>
            <a:r>
              <a:rPr sz="5900" spc="-340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310" dirty="0">
                <a:solidFill>
                  <a:srgbClr val="780D1B"/>
                </a:solidFill>
                <a:latin typeface="Microsoft Sans Serif"/>
                <a:cs typeface="Microsoft Sans Serif"/>
              </a:rPr>
              <a:t>Çocuğunuzla</a:t>
            </a:r>
            <a:r>
              <a:rPr sz="5900" spc="-305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90" dirty="0">
                <a:solidFill>
                  <a:srgbClr val="780D1B"/>
                </a:solidFill>
                <a:latin typeface="Microsoft Sans Serif"/>
                <a:cs typeface="Microsoft Sans Serif"/>
              </a:rPr>
              <a:t>Aynı </a:t>
            </a:r>
            <a:r>
              <a:rPr sz="5900" spc="-85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290" dirty="0">
                <a:solidFill>
                  <a:srgbClr val="780D1B"/>
                </a:solidFill>
                <a:latin typeface="Microsoft Sans Serif"/>
                <a:cs typeface="Microsoft Sans Serif"/>
              </a:rPr>
              <a:t>Takımdasınız.</a:t>
            </a:r>
            <a:r>
              <a:rPr sz="5900" spc="-285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655" dirty="0">
                <a:solidFill>
                  <a:srgbClr val="780D1B"/>
                </a:solidFill>
                <a:latin typeface="Microsoft Sans Serif"/>
                <a:cs typeface="Microsoft Sans Serif"/>
              </a:rPr>
              <a:t>Bu</a:t>
            </a:r>
            <a:r>
              <a:rPr sz="5900" spc="-650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365" dirty="0">
                <a:solidFill>
                  <a:srgbClr val="780D1B"/>
                </a:solidFill>
                <a:latin typeface="Microsoft Sans Serif"/>
                <a:cs typeface="Microsoft Sans Serif"/>
              </a:rPr>
              <a:t>Takımın </a:t>
            </a:r>
            <a:r>
              <a:rPr sz="5900" spc="-360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65" dirty="0">
                <a:solidFill>
                  <a:srgbClr val="780D1B"/>
                </a:solidFill>
                <a:latin typeface="Microsoft Sans Serif"/>
                <a:cs typeface="Microsoft Sans Serif"/>
              </a:rPr>
              <a:t>Kaptanı</a:t>
            </a:r>
            <a:r>
              <a:rPr sz="5900" spc="600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280" dirty="0">
                <a:solidFill>
                  <a:srgbClr val="780D1B"/>
                </a:solidFill>
                <a:latin typeface="Microsoft Sans Serif"/>
                <a:cs typeface="Microsoft Sans Serif"/>
              </a:rPr>
              <a:t>Sizin</a:t>
            </a:r>
            <a:r>
              <a:rPr sz="5900" spc="600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670" dirty="0">
                <a:solidFill>
                  <a:srgbClr val="780D1B"/>
                </a:solidFill>
                <a:latin typeface="Microsoft Sans Serif"/>
                <a:cs typeface="Microsoft Sans Serif"/>
              </a:rPr>
              <a:t>ÇOCUČUNUZ </a:t>
            </a:r>
            <a:r>
              <a:rPr sz="5900" spc="-1550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245" dirty="0">
                <a:solidFill>
                  <a:srgbClr val="780D1B"/>
                </a:solidFill>
                <a:latin typeface="Microsoft Sans Serif"/>
                <a:cs typeface="Microsoft Sans Serif"/>
              </a:rPr>
              <a:t>Lütfen</a:t>
            </a:r>
            <a:r>
              <a:rPr sz="5900" spc="610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595" dirty="0">
                <a:solidFill>
                  <a:srgbClr val="780D1B"/>
                </a:solidFill>
                <a:latin typeface="Microsoft Sans Serif"/>
                <a:cs typeface="Microsoft Sans Serif"/>
              </a:rPr>
              <a:t>Bunu</a:t>
            </a:r>
            <a:r>
              <a:rPr sz="5900" spc="-360" dirty="0">
                <a:solidFill>
                  <a:srgbClr val="780D1B"/>
                </a:solidFill>
                <a:latin typeface="Microsoft Sans Serif"/>
                <a:cs typeface="Microsoft Sans Serif"/>
              </a:rPr>
              <a:t> </a:t>
            </a:r>
            <a:r>
              <a:rPr sz="5900" spc="-254" dirty="0">
                <a:solidFill>
                  <a:srgbClr val="780D1B"/>
                </a:solidFill>
                <a:latin typeface="Microsoft Sans Serif"/>
                <a:cs typeface="Microsoft Sans Serif"/>
              </a:rPr>
              <a:t>Unutmayın!</a:t>
            </a:r>
            <a:endParaRPr sz="5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615"/>
              </a:spcBef>
            </a:pPr>
            <a:r>
              <a:rPr sz="4600" spc="-440" dirty="0">
                <a:latin typeface="Microsoft Sans Serif"/>
                <a:cs typeface="Microsoft Sans Serif"/>
              </a:rPr>
              <a:t>TEŞEKKÜRLER</a:t>
            </a:r>
            <a:endParaRPr sz="4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8236" y="287870"/>
            <a:ext cx="2505075" cy="2400300"/>
          </a:xfrm>
          <a:custGeom>
            <a:avLst/>
            <a:gdLst/>
            <a:ahLst/>
            <a:cxnLst/>
            <a:rect l="l" t="t" r="r" b="b"/>
            <a:pathLst>
              <a:path w="2505075" h="2400300">
                <a:moveTo>
                  <a:pt x="893305" y="1308989"/>
                </a:moveTo>
                <a:lnTo>
                  <a:pt x="892962" y="1311656"/>
                </a:lnTo>
                <a:lnTo>
                  <a:pt x="892962" y="1312176"/>
                </a:lnTo>
                <a:lnTo>
                  <a:pt x="893305" y="1308989"/>
                </a:lnTo>
                <a:close/>
              </a:path>
              <a:path w="2505075" h="2400300">
                <a:moveTo>
                  <a:pt x="893356" y="1308544"/>
                </a:moveTo>
                <a:lnTo>
                  <a:pt x="893305" y="1308989"/>
                </a:lnTo>
                <a:lnTo>
                  <a:pt x="893356" y="1308544"/>
                </a:lnTo>
                <a:close/>
              </a:path>
              <a:path w="2505075" h="2400300">
                <a:moveTo>
                  <a:pt x="1900085" y="960475"/>
                </a:moveTo>
                <a:lnTo>
                  <a:pt x="1897240" y="954697"/>
                </a:lnTo>
                <a:lnTo>
                  <a:pt x="1891106" y="951458"/>
                </a:lnTo>
                <a:lnTo>
                  <a:pt x="1512163" y="880618"/>
                </a:lnTo>
                <a:lnTo>
                  <a:pt x="1463090" y="868172"/>
                </a:lnTo>
                <a:lnTo>
                  <a:pt x="1433334" y="843267"/>
                </a:lnTo>
                <a:lnTo>
                  <a:pt x="1421333" y="820686"/>
                </a:lnTo>
                <a:lnTo>
                  <a:pt x="1412875" y="802741"/>
                </a:lnTo>
                <a:lnTo>
                  <a:pt x="1297863" y="556018"/>
                </a:lnTo>
                <a:lnTo>
                  <a:pt x="1291666" y="542734"/>
                </a:lnTo>
                <a:lnTo>
                  <a:pt x="1287030" y="537705"/>
                </a:lnTo>
                <a:lnTo>
                  <a:pt x="1280718" y="536409"/>
                </a:lnTo>
                <a:lnTo>
                  <a:pt x="1274292" y="538289"/>
                </a:lnTo>
                <a:lnTo>
                  <a:pt x="1269263" y="542734"/>
                </a:lnTo>
                <a:lnTo>
                  <a:pt x="1092250" y="806932"/>
                </a:lnTo>
                <a:lnTo>
                  <a:pt x="1083487" y="820140"/>
                </a:lnTo>
                <a:lnTo>
                  <a:pt x="1074115" y="833170"/>
                </a:lnTo>
                <a:lnTo>
                  <a:pt x="1036815" y="862355"/>
                </a:lnTo>
                <a:lnTo>
                  <a:pt x="989317" y="870940"/>
                </a:lnTo>
                <a:lnTo>
                  <a:pt x="651395" y="889139"/>
                </a:lnTo>
                <a:lnTo>
                  <a:pt x="642035" y="893686"/>
                </a:lnTo>
                <a:lnTo>
                  <a:pt x="638886" y="902779"/>
                </a:lnTo>
                <a:lnTo>
                  <a:pt x="641997" y="911555"/>
                </a:lnTo>
                <a:lnTo>
                  <a:pt x="651395" y="915123"/>
                </a:lnTo>
                <a:lnTo>
                  <a:pt x="651395" y="915301"/>
                </a:lnTo>
                <a:lnTo>
                  <a:pt x="997204" y="896505"/>
                </a:lnTo>
                <a:lnTo>
                  <a:pt x="1048842" y="885672"/>
                </a:lnTo>
                <a:lnTo>
                  <a:pt x="1089875" y="854392"/>
                </a:lnTo>
                <a:lnTo>
                  <a:pt x="1122756" y="808583"/>
                </a:lnTo>
                <a:lnTo>
                  <a:pt x="1133449" y="792365"/>
                </a:lnTo>
                <a:lnTo>
                  <a:pt x="1278534" y="575729"/>
                </a:lnTo>
                <a:lnTo>
                  <a:pt x="1375549" y="783424"/>
                </a:lnTo>
                <a:lnTo>
                  <a:pt x="1383639" y="801281"/>
                </a:lnTo>
                <a:lnTo>
                  <a:pt x="1391716" y="819302"/>
                </a:lnTo>
                <a:lnTo>
                  <a:pt x="1400263" y="837082"/>
                </a:lnTo>
                <a:lnTo>
                  <a:pt x="1426260" y="874458"/>
                </a:lnTo>
                <a:lnTo>
                  <a:pt x="1463878" y="896061"/>
                </a:lnTo>
                <a:lnTo>
                  <a:pt x="1536979" y="911377"/>
                </a:lnTo>
                <a:lnTo>
                  <a:pt x="1863572" y="972566"/>
                </a:lnTo>
                <a:lnTo>
                  <a:pt x="1878634" y="954697"/>
                </a:lnTo>
                <a:lnTo>
                  <a:pt x="1863572" y="972566"/>
                </a:lnTo>
                <a:lnTo>
                  <a:pt x="1649666" y="1226172"/>
                </a:lnTo>
                <a:lnTo>
                  <a:pt x="1623453" y="1256944"/>
                </a:lnTo>
                <a:lnTo>
                  <a:pt x="1598942" y="1288859"/>
                </a:lnTo>
                <a:lnTo>
                  <a:pt x="1579333" y="1323454"/>
                </a:lnTo>
                <a:lnTo>
                  <a:pt x="1567865" y="1362252"/>
                </a:lnTo>
                <a:lnTo>
                  <a:pt x="1565135" y="1402664"/>
                </a:lnTo>
                <a:lnTo>
                  <a:pt x="1565541" y="1422895"/>
                </a:lnTo>
                <a:lnTo>
                  <a:pt x="1567116" y="1443126"/>
                </a:lnTo>
                <a:lnTo>
                  <a:pt x="1568831" y="1464741"/>
                </a:lnTo>
                <a:lnTo>
                  <a:pt x="1574101" y="1529308"/>
                </a:lnTo>
                <a:lnTo>
                  <a:pt x="1588516" y="1706778"/>
                </a:lnTo>
                <a:lnTo>
                  <a:pt x="1372831" y="1608670"/>
                </a:lnTo>
                <a:lnTo>
                  <a:pt x="1333563" y="1591030"/>
                </a:lnTo>
                <a:lnTo>
                  <a:pt x="1314462" y="1582953"/>
                </a:lnTo>
                <a:lnTo>
                  <a:pt x="1294028" y="1574304"/>
                </a:lnTo>
                <a:lnTo>
                  <a:pt x="1275422" y="1567141"/>
                </a:lnTo>
                <a:lnTo>
                  <a:pt x="1256372" y="1561909"/>
                </a:lnTo>
                <a:lnTo>
                  <a:pt x="1236916" y="1558620"/>
                </a:lnTo>
                <a:lnTo>
                  <a:pt x="1217015" y="1557261"/>
                </a:lnTo>
                <a:lnTo>
                  <a:pt x="1196695" y="1558950"/>
                </a:lnTo>
                <a:lnTo>
                  <a:pt x="1157198" y="1567611"/>
                </a:lnTo>
                <a:lnTo>
                  <a:pt x="1118704" y="1582407"/>
                </a:lnTo>
                <a:lnTo>
                  <a:pt x="1061478" y="1607743"/>
                </a:lnTo>
                <a:lnTo>
                  <a:pt x="833551" y="1708708"/>
                </a:lnTo>
                <a:lnTo>
                  <a:pt x="851954" y="1656740"/>
                </a:lnTo>
                <a:lnTo>
                  <a:pt x="864158" y="1614093"/>
                </a:lnTo>
                <a:lnTo>
                  <a:pt x="874191" y="1570774"/>
                </a:lnTo>
                <a:lnTo>
                  <a:pt x="883361" y="1523047"/>
                </a:lnTo>
                <a:lnTo>
                  <a:pt x="891501" y="1475219"/>
                </a:lnTo>
                <a:lnTo>
                  <a:pt x="899147" y="1427873"/>
                </a:lnTo>
                <a:lnTo>
                  <a:pt x="907161" y="1379524"/>
                </a:lnTo>
                <a:lnTo>
                  <a:pt x="909828" y="1364513"/>
                </a:lnTo>
                <a:lnTo>
                  <a:pt x="915289" y="1334528"/>
                </a:lnTo>
                <a:lnTo>
                  <a:pt x="917892" y="1319517"/>
                </a:lnTo>
                <a:lnTo>
                  <a:pt x="918768" y="1313141"/>
                </a:lnTo>
                <a:lnTo>
                  <a:pt x="919022" y="1309065"/>
                </a:lnTo>
                <a:lnTo>
                  <a:pt x="919099" y="1301013"/>
                </a:lnTo>
                <a:lnTo>
                  <a:pt x="918972" y="1299006"/>
                </a:lnTo>
                <a:lnTo>
                  <a:pt x="905421" y="1246987"/>
                </a:lnTo>
                <a:lnTo>
                  <a:pt x="879970" y="1196327"/>
                </a:lnTo>
                <a:lnTo>
                  <a:pt x="858723" y="1161884"/>
                </a:lnTo>
                <a:lnTo>
                  <a:pt x="835634" y="1128636"/>
                </a:lnTo>
                <a:lnTo>
                  <a:pt x="811441" y="1096378"/>
                </a:lnTo>
                <a:lnTo>
                  <a:pt x="786955" y="1064920"/>
                </a:lnTo>
                <a:lnTo>
                  <a:pt x="761250" y="1034542"/>
                </a:lnTo>
                <a:lnTo>
                  <a:pt x="734301" y="1005243"/>
                </a:lnTo>
                <a:lnTo>
                  <a:pt x="706132" y="977049"/>
                </a:lnTo>
                <a:lnTo>
                  <a:pt x="696366" y="973442"/>
                </a:lnTo>
                <a:lnTo>
                  <a:pt x="687755" y="977633"/>
                </a:lnTo>
                <a:lnTo>
                  <a:pt x="683729" y="986142"/>
                </a:lnTo>
                <a:lnTo>
                  <a:pt x="687768" y="995476"/>
                </a:lnTo>
                <a:lnTo>
                  <a:pt x="711606" y="1019124"/>
                </a:lnTo>
                <a:lnTo>
                  <a:pt x="734504" y="1043597"/>
                </a:lnTo>
                <a:lnTo>
                  <a:pt x="777544" y="1095057"/>
                </a:lnTo>
                <a:lnTo>
                  <a:pt x="802233" y="1126426"/>
                </a:lnTo>
                <a:lnTo>
                  <a:pt x="825373" y="1158849"/>
                </a:lnTo>
                <a:lnTo>
                  <a:pt x="846950" y="1192326"/>
                </a:lnTo>
                <a:lnTo>
                  <a:pt x="866978" y="1226870"/>
                </a:lnTo>
                <a:lnTo>
                  <a:pt x="886104" y="1269606"/>
                </a:lnTo>
                <a:lnTo>
                  <a:pt x="891971" y="1291043"/>
                </a:lnTo>
                <a:lnTo>
                  <a:pt x="891971" y="1291958"/>
                </a:lnTo>
                <a:lnTo>
                  <a:pt x="893076" y="1297914"/>
                </a:lnTo>
                <a:lnTo>
                  <a:pt x="893229" y="1299006"/>
                </a:lnTo>
                <a:lnTo>
                  <a:pt x="893330" y="1301013"/>
                </a:lnTo>
                <a:lnTo>
                  <a:pt x="893356" y="1308544"/>
                </a:lnTo>
                <a:lnTo>
                  <a:pt x="893305" y="1310563"/>
                </a:lnTo>
                <a:lnTo>
                  <a:pt x="893064" y="1311656"/>
                </a:lnTo>
                <a:lnTo>
                  <a:pt x="892962" y="1312176"/>
                </a:lnTo>
                <a:lnTo>
                  <a:pt x="892606" y="1314030"/>
                </a:lnTo>
                <a:lnTo>
                  <a:pt x="892327" y="1315821"/>
                </a:lnTo>
                <a:lnTo>
                  <a:pt x="889050" y="1333576"/>
                </a:lnTo>
                <a:lnTo>
                  <a:pt x="887603" y="1341526"/>
                </a:lnTo>
                <a:lnTo>
                  <a:pt x="886206" y="1349489"/>
                </a:lnTo>
                <a:lnTo>
                  <a:pt x="877912" y="1397939"/>
                </a:lnTo>
                <a:lnTo>
                  <a:pt x="870026" y="1446466"/>
                </a:lnTo>
                <a:lnTo>
                  <a:pt x="861999" y="1494955"/>
                </a:lnTo>
                <a:lnTo>
                  <a:pt x="853300" y="1543342"/>
                </a:lnTo>
                <a:lnTo>
                  <a:pt x="843419" y="1590243"/>
                </a:lnTo>
                <a:lnTo>
                  <a:pt x="831024" y="1636395"/>
                </a:lnTo>
                <a:lnTo>
                  <a:pt x="816114" y="1681797"/>
                </a:lnTo>
                <a:lnTo>
                  <a:pt x="798677" y="1726450"/>
                </a:lnTo>
                <a:lnTo>
                  <a:pt x="797331" y="1729003"/>
                </a:lnTo>
                <a:lnTo>
                  <a:pt x="796874" y="1731695"/>
                </a:lnTo>
                <a:lnTo>
                  <a:pt x="811212" y="1746034"/>
                </a:lnTo>
                <a:lnTo>
                  <a:pt x="813904" y="1745576"/>
                </a:lnTo>
                <a:lnTo>
                  <a:pt x="816457" y="1744230"/>
                </a:lnTo>
                <a:lnTo>
                  <a:pt x="826046" y="1739963"/>
                </a:lnTo>
                <a:lnTo>
                  <a:pt x="1123937" y="1607756"/>
                </a:lnTo>
                <a:lnTo>
                  <a:pt x="1160132" y="1593608"/>
                </a:lnTo>
                <a:lnTo>
                  <a:pt x="1197102" y="1584350"/>
                </a:lnTo>
                <a:lnTo>
                  <a:pt x="1216025" y="1582953"/>
                </a:lnTo>
                <a:lnTo>
                  <a:pt x="1234694" y="1583893"/>
                </a:lnTo>
                <a:lnTo>
                  <a:pt x="1289875" y="1599869"/>
                </a:lnTo>
                <a:lnTo>
                  <a:pt x="1596732" y="1738350"/>
                </a:lnTo>
                <a:lnTo>
                  <a:pt x="1603324" y="1739646"/>
                </a:lnTo>
                <a:lnTo>
                  <a:pt x="1609864" y="1738160"/>
                </a:lnTo>
                <a:lnTo>
                  <a:pt x="1614716" y="1733956"/>
                </a:lnTo>
                <a:lnTo>
                  <a:pt x="1616125" y="1727657"/>
                </a:lnTo>
                <a:lnTo>
                  <a:pt x="1616189" y="1726450"/>
                </a:lnTo>
                <a:lnTo>
                  <a:pt x="1595170" y="1467446"/>
                </a:lnTo>
                <a:lnTo>
                  <a:pt x="1593278" y="1447673"/>
                </a:lnTo>
                <a:lnTo>
                  <a:pt x="1591995" y="1427873"/>
                </a:lnTo>
                <a:lnTo>
                  <a:pt x="1591348" y="1408049"/>
                </a:lnTo>
                <a:lnTo>
                  <a:pt x="1591297" y="1388198"/>
                </a:lnTo>
                <a:lnTo>
                  <a:pt x="1592834" y="1369580"/>
                </a:lnTo>
                <a:lnTo>
                  <a:pt x="1610753" y="1317434"/>
                </a:lnTo>
                <a:lnTo>
                  <a:pt x="1633372" y="1285417"/>
                </a:lnTo>
                <a:lnTo>
                  <a:pt x="1894103" y="976464"/>
                </a:lnTo>
                <a:lnTo>
                  <a:pt x="1896884" y="973175"/>
                </a:lnTo>
                <a:lnTo>
                  <a:pt x="1899894" y="967181"/>
                </a:lnTo>
                <a:lnTo>
                  <a:pt x="1900085" y="960475"/>
                </a:lnTo>
                <a:close/>
              </a:path>
              <a:path w="2505075" h="2400300">
                <a:moveTo>
                  <a:pt x="2504998" y="1193800"/>
                </a:moveTo>
                <a:lnTo>
                  <a:pt x="2499499" y="1143000"/>
                </a:lnTo>
                <a:lnTo>
                  <a:pt x="2484653" y="1104900"/>
                </a:lnTo>
                <a:lnTo>
                  <a:pt x="2478544" y="1094219"/>
                </a:lnTo>
                <a:lnTo>
                  <a:pt x="2478544" y="1193800"/>
                </a:lnTo>
                <a:lnTo>
                  <a:pt x="2473337" y="1231900"/>
                </a:lnTo>
                <a:lnTo>
                  <a:pt x="2459215" y="1270000"/>
                </a:lnTo>
                <a:lnTo>
                  <a:pt x="2438514" y="1320800"/>
                </a:lnTo>
                <a:lnTo>
                  <a:pt x="2413558" y="1358900"/>
                </a:lnTo>
                <a:lnTo>
                  <a:pt x="2386634" y="1397000"/>
                </a:lnTo>
                <a:lnTo>
                  <a:pt x="2362301" y="1422400"/>
                </a:lnTo>
                <a:lnTo>
                  <a:pt x="2339289" y="1460500"/>
                </a:lnTo>
                <a:lnTo>
                  <a:pt x="2319388" y="1498600"/>
                </a:lnTo>
                <a:lnTo>
                  <a:pt x="2304364" y="1536700"/>
                </a:lnTo>
                <a:lnTo>
                  <a:pt x="2294509" y="1574800"/>
                </a:lnTo>
                <a:lnTo>
                  <a:pt x="2289137" y="1612900"/>
                </a:lnTo>
                <a:lnTo>
                  <a:pt x="2286787" y="1663700"/>
                </a:lnTo>
                <a:lnTo>
                  <a:pt x="2285949" y="1701800"/>
                </a:lnTo>
                <a:lnTo>
                  <a:pt x="2284615" y="1765300"/>
                </a:lnTo>
                <a:lnTo>
                  <a:pt x="2279764" y="1816100"/>
                </a:lnTo>
                <a:lnTo>
                  <a:pt x="2267623" y="1866900"/>
                </a:lnTo>
                <a:lnTo>
                  <a:pt x="2244445" y="1917700"/>
                </a:lnTo>
                <a:lnTo>
                  <a:pt x="2208936" y="1955800"/>
                </a:lnTo>
                <a:lnTo>
                  <a:pt x="2164067" y="1981200"/>
                </a:lnTo>
                <a:lnTo>
                  <a:pt x="2112416" y="2006600"/>
                </a:lnTo>
                <a:lnTo>
                  <a:pt x="2056574" y="2019300"/>
                </a:lnTo>
                <a:lnTo>
                  <a:pt x="1974938" y="2044700"/>
                </a:lnTo>
                <a:lnTo>
                  <a:pt x="1936673" y="2070100"/>
                </a:lnTo>
                <a:lnTo>
                  <a:pt x="1902307" y="2095500"/>
                </a:lnTo>
                <a:lnTo>
                  <a:pt x="1871700" y="2120900"/>
                </a:lnTo>
                <a:lnTo>
                  <a:pt x="1843227" y="2146300"/>
                </a:lnTo>
                <a:lnTo>
                  <a:pt x="1816354" y="2184400"/>
                </a:lnTo>
                <a:lnTo>
                  <a:pt x="1790534" y="2209800"/>
                </a:lnTo>
                <a:lnTo>
                  <a:pt x="1755470" y="2260600"/>
                </a:lnTo>
                <a:lnTo>
                  <a:pt x="1718259" y="2298700"/>
                </a:lnTo>
                <a:lnTo>
                  <a:pt x="1677390" y="2336800"/>
                </a:lnTo>
                <a:lnTo>
                  <a:pt x="1631315" y="2362200"/>
                </a:lnTo>
                <a:lnTo>
                  <a:pt x="1583004" y="2374900"/>
                </a:lnTo>
                <a:lnTo>
                  <a:pt x="1531759" y="2362200"/>
                </a:lnTo>
                <a:lnTo>
                  <a:pt x="1422260" y="2336800"/>
                </a:lnTo>
                <a:lnTo>
                  <a:pt x="1379880" y="2324100"/>
                </a:lnTo>
                <a:lnTo>
                  <a:pt x="1294536" y="2298700"/>
                </a:lnTo>
                <a:lnTo>
                  <a:pt x="1210043" y="2298700"/>
                </a:lnTo>
                <a:lnTo>
                  <a:pt x="1082268" y="2336800"/>
                </a:lnTo>
                <a:lnTo>
                  <a:pt x="972756" y="2362200"/>
                </a:lnTo>
                <a:lnTo>
                  <a:pt x="921512" y="2374900"/>
                </a:lnTo>
                <a:lnTo>
                  <a:pt x="873213" y="2362200"/>
                </a:lnTo>
                <a:lnTo>
                  <a:pt x="827163" y="2336800"/>
                </a:lnTo>
                <a:lnTo>
                  <a:pt x="786320" y="2298700"/>
                </a:lnTo>
                <a:lnTo>
                  <a:pt x="749122" y="2260600"/>
                </a:lnTo>
                <a:lnTo>
                  <a:pt x="713981" y="2209800"/>
                </a:lnTo>
                <a:lnTo>
                  <a:pt x="688314" y="2184400"/>
                </a:lnTo>
                <a:lnTo>
                  <a:pt x="661695" y="2146300"/>
                </a:lnTo>
                <a:lnTo>
                  <a:pt x="633285" y="2120900"/>
                </a:lnTo>
                <a:lnTo>
                  <a:pt x="602272" y="2095500"/>
                </a:lnTo>
                <a:lnTo>
                  <a:pt x="567486" y="2070100"/>
                </a:lnTo>
                <a:lnTo>
                  <a:pt x="529247" y="2044700"/>
                </a:lnTo>
                <a:lnTo>
                  <a:pt x="447941" y="2019300"/>
                </a:lnTo>
                <a:lnTo>
                  <a:pt x="392074" y="2006600"/>
                </a:lnTo>
                <a:lnTo>
                  <a:pt x="340321" y="1981200"/>
                </a:lnTo>
                <a:lnTo>
                  <a:pt x="295427" y="1955800"/>
                </a:lnTo>
                <a:lnTo>
                  <a:pt x="260146" y="1917700"/>
                </a:lnTo>
                <a:lnTo>
                  <a:pt x="237172" y="1866900"/>
                </a:lnTo>
                <a:lnTo>
                  <a:pt x="225005" y="1816100"/>
                </a:lnTo>
                <a:lnTo>
                  <a:pt x="220040" y="1765300"/>
                </a:lnTo>
                <a:lnTo>
                  <a:pt x="217779" y="1663700"/>
                </a:lnTo>
                <a:lnTo>
                  <a:pt x="215417" y="1612900"/>
                </a:lnTo>
                <a:lnTo>
                  <a:pt x="210045" y="1574800"/>
                </a:lnTo>
                <a:lnTo>
                  <a:pt x="200152" y="1536700"/>
                </a:lnTo>
                <a:lnTo>
                  <a:pt x="185166" y="1498600"/>
                </a:lnTo>
                <a:lnTo>
                  <a:pt x="165277" y="1460500"/>
                </a:lnTo>
                <a:lnTo>
                  <a:pt x="142265" y="1422400"/>
                </a:lnTo>
                <a:lnTo>
                  <a:pt x="117881" y="1397000"/>
                </a:lnTo>
                <a:lnTo>
                  <a:pt x="90970" y="1358900"/>
                </a:lnTo>
                <a:lnTo>
                  <a:pt x="66001" y="1320800"/>
                </a:lnTo>
                <a:lnTo>
                  <a:pt x="45313" y="1282700"/>
                </a:lnTo>
                <a:lnTo>
                  <a:pt x="31191" y="1231900"/>
                </a:lnTo>
                <a:lnTo>
                  <a:pt x="25971" y="1193800"/>
                </a:lnTo>
                <a:lnTo>
                  <a:pt x="31191" y="1155700"/>
                </a:lnTo>
                <a:lnTo>
                  <a:pt x="45313" y="1117600"/>
                </a:lnTo>
                <a:lnTo>
                  <a:pt x="66001" y="1066800"/>
                </a:lnTo>
                <a:lnTo>
                  <a:pt x="90970" y="1028700"/>
                </a:lnTo>
                <a:lnTo>
                  <a:pt x="117881" y="990600"/>
                </a:lnTo>
                <a:lnTo>
                  <a:pt x="142265" y="965200"/>
                </a:lnTo>
                <a:lnTo>
                  <a:pt x="165277" y="927100"/>
                </a:lnTo>
                <a:lnTo>
                  <a:pt x="185166" y="889000"/>
                </a:lnTo>
                <a:lnTo>
                  <a:pt x="200152" y="850900"/>
                </a:lnTo>
                <a:lnTo>
                  <a:pt x="210045" y="812800"/>
                </a:lnTo>
                <a:lnTo>
                  <a:pt x="215417" y="774700"/>
                </a:lnTo>
                <a:lnTo>
                  <a:pt x="217779" y="723900"/>
                </a:lnTo>
                <a:lnTo>
                  <a:pt x="218630" y="685800"/>
                </a:lnTo>
                <a:lnTo>
                  <a:pt x="219938" y="622300"/>
                </a:lnTo>
                <a:lnTo>
                  <a:pt x="224777" y="571500"/>
                </a:lnTo>
                <a:lnTo>
                  <a:pt x="236905" y="520700"/>
                </a:lnTo>
                <a:lnTo>
                  <a:pt x="260146" y="469900"/>
                </a:lnTo>
                <a:lnTo>
                  <a:pt x="295694" y="431800"/>
                </a:lnTo>
                <a:lnTo>
                  <a:pt x="340550" y="406400"/>
                </a:lnTo>
                <a:lnTo>
                  <a:pt x="392163" y="381000"/>
                </a:lnTo>
                <a:lnTo>
                  <a:pt x="447941" y="368300"/>
                </a:lnTo>
                <a:lnTo>
                  <a:pt x="529564" y="342900"/>
                </a:lnTo>
                <a:lnTo>
                  <a:pt x="567893" y="317500"/>
                </a:lnTo>
                <a:lnTo>
                  <a:pt x="602272" y="304800"/>
                </a:lnTo>
                <a:lnTo>
                  <a:pt x="632853" y="266700"/>
                </a:lnTo>
                <a:lnTo>
                  <a:pt x="661314" y="241300"/>
                </a:lnTo>
                <a:lnTo>
                  <a:pt x="688174" y="203200"/>
                </a:lnTo>
                <a:lnTo>
                  <a:pt x="713981" y="177800"/>
                </a:lnTo>
                <a:lnTo>
                  <a:pt x="749071" y="127000"/>
                </a:lnTo>
                <a:lnTo>
                  <a:pt x="786282" y="88900"/>
                </a:lnTo>
                <a:lnTo>
                  <a:pt x="827138" y="50800"/>
                </a:lnTo>
                <a:lnTo>
                  <a:pt x="873213" y="25400"/>
                </a:lnTo>
                <a:lnTo>
                  <a:pt x="921435" y="12700"/>
                </a:lnTo>
                <a:lnTo>
                  <a:pt x="972693" y="25400"/>
                </a:lnTo>
                <a:lnTo>
                  <a:pt x="1082268" y="50800"/>
                </a:lnTo>
                <a:lnTo>
                  <a:pt x="1210043" y="88900"/>
                </a:lnTo>
                <a:lnTo>
                  <a:pt x="1294536" y="88900"/>
                </a:lnTo>
                <a:lnTo>
                  <a:pt x="1379880" y="63500"/>
                </a:lnTo>
                <a:lnTo>
                  <a:pt x="1422260" y="50800"/>
                </a:lnTo>
                <a:lnTo>
                  <a:pt x="1531759" y="25400"/>
                </a:lnTo>
                <a:lnTo>
                  <a:pt x="1583004" y="12700"/>
                </a:lnTo>
                <a:lnTo>
                  <a:pt x="1631315" y="25400"/>
                </a:lnTo>
                <a:lnTo>
                  <a:pt x="1677365" y="50800"/>
                </a:lnTo>
                <a:lnTo>
                  <a:pt x="1718195" y="88900"/>
                </a:lnTo>
                <a:lnTo>
                  <a:pt x="1755394" y="127000"/>
                </a:lnTo>
                <a:lnTo>
                  <a:pt x="1790534" y="177800"/>
                </a:lnTo>
                <a:lnTo>
                  <a:pt x="1816176" y="203200"/>
                </a:lnTo>
                <a:lnTo>
                  <a:pt x="1842833" y="241300"/>
                </a:lnTo>
                <a:lnTo>
                  <a:pt x="1871294" y="266700"/>
                </a:lnTo>
                <a:lnTo>
                  <a:pt x="1902307" y="304800"/>
                </a:lnTo>
                <a:lnTo>
                  <a:pt x="1937067" y="317500"/>
                </a:lnTo>
                <a:lnTo>
                  <a:pt x="1975281" y="342900"/>
                </a:lnTo>
                <a:lnTo>
                  <a:pt x="2056574" y="368300"/>
                </a:lnTo>
                <a:lnTo>
                  <a:pt x="2112492" y="393700"/>
                </a:lnTo>
                <a:lnTo>
                  <a:pt x="2164283" y="406400"/>
                </a:lnTo>
                <a:lnTo>
                  <a:pt x="2209177" y="431800"/>
                </a:lnTo>
                <a:lnTo>
                  <a:pt x="2244445" y="469900"/>
                </a:lnTo>
                <a:lnTo>
                  <a:pt x="2267381" y="520700"/>
                </a:lnTo>
                <a:lnTo>
                  <a:pt x="2279548" y="571500"/>
                </a:lnTo>
                <a:lnTo>
                  <a:pt x="2284539" y="622300"/>
                </a:lnTo>
                <a:lnTo>
                  <a:pt x="2286787" y="723900"/>
                </a:lnTo>
                <a:lnTo>
                  <a:pt x="2289137" y="774700"/>
                </a:lnTo>
                <a:lnTo>
                  <a:pt x="2294509" y="812800"/>
                </a:lnTo>
                <a:lnTo>
                  <a:pt x="2304364" y="850900"/>
                </a:lnTo>
                <a:lnTo>
                  <a:pt x="2319388" y="889000"/>
                </a:lnTo>
                <a:lnTo>
                  <a:pt x="2339289" y="927100"/>
                </a:lnTo>
                <a:lnTo>
                  <a:pt x="2362301" y="965200"/>
                </a:lnTo>
                <a:lnTo>
                  <a:pt x="2386634" y="990600"/>
                </a:lnTo>
                <a:lnTo>
                  <a:pt x="2413558" y="1028700"/>
                </a:lnTo>
                <a:lnTo>
                  <a:pt x="2438514" y="1066800"/>
                </a:lnTo>
                <a:lnTo>
                  <a:pt x="2459215" y="1104900"/>
                </a:lnTo>
                <a:lnTo>
                  <a:pt x="2473337" y="1155700"/>
                </a:lnTo>
                <a:lnTo>
                  <a:pt x="2478544" y="1193800"/>
                </a:lnTo>
                <a:lnTo>
                  <a:pt x="2478544" y="1094219"/>
                </a:lnTo>
                <a:lnTo>
                  <a:pt x="2462885" y="1066800"/>
                </a:lnTo>
                <a:lnTo>
                  <a:pt x="2436609" y="1016000"/>
                </a:lnTo>
                <a:lnTo>
                  <a:pt x="2408288" y="977900"/>
                </a:lnTo>
                <a:lnTo>
                  <a:pt x="2384171" y="939800"/>
                </a:lnTo>
                <a:lnTo>
                  <a:pt x="2362098" y="914400"/>
                </a:lnTo>
                <a:lnTo>
                  <a:pt x="2343429" y="876300"/>
                </a:lnTo>
                <a:lnTo>
                  <a:pt x="2329535" y="838200"/>
                </a:lnTo>
                <a:lnTo>
                  <a:pt x="2320290" y="800100"/>
                </a:lnTo>
                <a:lnTo>
                  <a:pt x="2315248" y="762000"/>
                </a:lnTo>
                <a:lnTo>
                  <a:pt x="2313025" y="723900"/>
                </a:lnTo>
                <a:lnTo>
                  <a:pt x="2312225" y="685800"/>
                </a:lnTo>
                <a:lnTo>
                  <a:pt x="2311260" y="635000"/>
                </a:lnTo>
                <a:lnTo>
                  <a:pt x="2308250" y="584200"/>
                </a:lnTo>
                <a:lnTo>
                  <a:pt x="2301087" y="546100"/>
                </a:lnTo>
                <a:lnTo>
                  <a:pt x="2287638" y="495300"/>
                </a:lnTo>
                <a:lnTo>
                  <a:pt x="2265743" y="457200"/>
                </a:lnTo>
                <a:lnTo>
                  <a:pt x="2235085" y="419100"/>
                </a:lnTo>
                <a:lnTo>
                  <a:pt x="2197900" y="393700"/>
                </a:lnTo>
                <a:lnTo>
                  <a:pt x="2156002" y="381000"/>
                </a:lnTo>
                <a:lnTo>
                  <a:pt x="2111171" y="355600"/>
                </a:lnTo>
                <a:lnTo>
                  <a:pt x="2025510" y="330200"/>
                </a:lnTo>
                <a:lnTo>
                  <a:pt x="1986622" y="317500"/>
                </a:lnTo>
                <a:lnTo>
                  <a:pt x="1950186" y="292100"/>
                </a:lnTo>
                <a:lnTo>
                  <a:pt x="1917903" y="279400"/>
                </a:lnTo>
                <a:lnTo>
                  <a:pt x="1889455" y="254000"/>
                </a:lnTo>
                <a:lnTo>
                  <a:pt x="1862848" y="228600"/>
                </a:lnTo>
                <a:lnTo>
                  <a:pt x="1837220" y="190500"/>
                </a:lnTo>
                <a:lnTo>
                  <a:pt x="1811731" y="165100"/>
                </a:lnTo>
                <a:lnTo>
                  <a:pt x="1782267" y="114300"/>
                </a:lnTo>
                <a:lnTo>
                  <a:pt x="1751368" y="76200"/>
                </a:lnTo>
                <a:lnTo>
                  <a:pt x="1717992" y="50800"/>
                </a:lnTo>
                <a:lnTo>
                  <a:pt x="1681086" y="25400"/>
                </a:lnTo>
                <a:lnTo>
                  <a:pt x="1639620" y="0"/>
                </a:lnTo>
                <a:lnTo>
                  <a:pt x="1506423" y="0"/>
                </a:lnTo>
                <a:lnTo>
                  <a:pt x="1414691" y="25400"/>
                </a:lnTo>
                <a:lnTo>
                  <a:pt x="1292047" y="63500"/>
                </a:lnTo>
                <a:lnTo>
                  <a:pt x="1212748" y="63500"/>
                </a:lnTo>
                <a:lnTo>
                  <a:pt x="1090053" y="25400"/>
                </a:lnTo>
                <a:lnTo>
                  <a:pt x="1044168" y="12700"/>
                </a:lnTo>
                <a:lnTo>
                  <a:pt x="998283" y="0"/>
                </a:lnTo>
                <a:lnTo>
                  <a:pt x="865301" y="0"/>
                </a:lnTo>
                <a:lnTo>
                  <a:pt x="823836" y="25400"/>
                </a:lnTo>
                <a:lnTo>
                  <a:pt x="786942" y="50800"/>
                </a:lnTo>
                <a:lnTo>
                  <a:pt x="753579" y="88900"/>
                </a:lnTo>
                <a:lnTo>
                  <a:pt x="722693" y="114300"/>
                </a:lnTo>
                <a:lnTo>
                  <a:pt x="693254" y="165100"/>
                </a:lnTo>
                <a:lnTo>
                  <a:pt x="667854" y="190500"/>
                </a:lnTo>
                <a:lnTo>
                  <a:pt x="642404" y="228600"/>
                </a:lnTo>
                <a:lnTo>
                  <a:pt x="615823" y="254000"/>
                </a:lnTo>
                <a:lnTo>
                  <a:pt x="587082" y="279400"/>
                </a:lnTo>
                <a:lnTo>
                  <a:pt x="554494" y="292100"/>
                </a:lnTo>
                <a:lnTo>
                  <a:pt x="518071" y="317500"/>
                </a:lnTo>
                <a:lnTo>
                  <a:pt x="439750" y="342900"/>
                </a:lnTo>
                <a:lnTo>
                  <a:pt x="393750" y="355600"/>
                </a:lnTo>
                <a:lnTo>
                  <a:pt x="348856" y="381000"/>
                </a:lnTo>
                <a:lnTo>
                  <a:pt x="306908" y="393700"/>
                </a:lnTo>
                <a:lnTo>
                  <a:pt x="269748" y="419100"/>
                </a:lnTo>
                <a:lnTo>
                  <a:pt x="239242" y="457200"/>
                </a:lnTo>
                <a:lnTo>
                  <a:pt x="217512" y="495300"/>
                </a:lnTo>
                <a:lnTo>
                  <a:pt x="204063" y="546100"/>
                </a:lnTo>
                <a:lnTo>
                  <a:pt x="196850" y="584200"/>
                </a:lnTo>
                <a:lnTo>
                  <a:pt x="193763" y="635000"/>
                </a:lnTo>
                <a:lnTo>
                  <a:pt x="192760" y="685800"/>
                </a:lnTo>
                <a:lnTo>
                  <a:pt x="191871" y="723900"/>
                </a:lnTo>
                <a:lnTo>
                  <a:pt x="189623" y="762000"/>
                </a:lnTo>
                <a:lnTo>
                  <a:pt x="184619" y="800100"/>
                </a:lnTo>
                <a:lnTo>
                  <a:pt x="175450" y="838200"/>
                </a:lnTo>
                <a:lnTo>
                  <a:pt x="161569" y="876300"/>
                </a:lnTo>
                <a:lnTo>
                  <a:pt x="142913" y="914400"/>
                </a:lnTo>
                <a:lnTo>
                  <a:pt x="120840" y="939800"/>
                </a:lnTo>
                <a:lnTo>
                  <a:pt x="96697" y="977900"/>
                </a:lnTo>
                <a:lnTo>
                  <a:pt x="68389" y="1016000"/>
                </a:lnTo>
                <a:lnTo>
                  <a:pt x="42125" y="1066800"/>
                </a:lnTo>
                <a:lnTo>
                  <a:pt x="20345" y="1104900"/>
                </a:lnTo>
                <a:lnTo>
                  <a:pt x="5486" y="1143000"/>
                </a:lnTo>
                <a:lnTo>
                  <a:pt x="0" y="1193800"/>
                </a:lnTo>
                <a:lnTo>
                  <a:pt x="5486" y="1244600"/>
                </a:lnTo>
                <a:lnTo>
                  <a:pt x="20345" y="1282700"/>
                </a:lnTo>
                <a:lnTo>
                  <a:pt x="42100" y="1320800"/>
                </a:lnTo>
                <a:lnTo>
                  <a:pt x="68338" y="1371600"/>
                </a:lnTo>
                <a:lnTo>
                  <a:pt x="96583" y="1409700"/>
                </a:lnTo>
                <a:lnTo>
                  <a:pt x="120726" y="1447800"/>
                </a:lnTo>
                <a:lnTo>
                  <a:pt x="142798" y="1473200"/>
                </a:lnTo>
                <a:lnTo>
                  <a:pt x="161455" y="1511300"/>
                </a:lnTo>
                <a:lnTo>
                  <a:pt x="175336" y="1549400"/>
                </a:lnTo>
                <a:lnTo>
                  <a:pt x="184569" y="1587500"/>
                </a:lnTo>
                <a:lnTo>
                  <a:pt x="189598" y="1625600"/>
                </a:lnTo>
                <a:lnTo>
                  <a:pt x="191820" y="1663700"/>
                </a:lnTo>
                <a:lnTo>
                  <a:pt x="193624" y="1752600"/>
                </a:lnTo>
                <a:lnTo>
                  <a:pt x="196634" y="1803400"/>
                </a:lnTo>
                <a:lnTo>
                  <a:pt x="203796" y="1854200"/>
                </a:lnTo>
                <a:lnTo>
                  <a:pt x="217258" y="1892300"/>
                </a:lnTo>
                <a:lnTo>
                  <a:pt x="239128" y="1930400"/>
                </a:lnTo>
                <a:lnTo>
                  <a:pt x="269760" y="1968500"/>
                </a:lnTo>
                <a:lnTo>
                  <a:pt x="306933" y="1993900"/>
                </a:lnTo>
                <a:lnTo>
                  <a:pt x="348830" y="2006600"/>
                </a:lnTo>
                <a:lnTo>
                  <a:pt x="393674" y="2032000"/>
                </a:lnTo>
                <a:lnTo>
                  <a:pt x="479310" y="2057400"/>
                </a:lnTo>
                <a:lnTo>
                  <a:pt x="518236" y="2070100"/>
                </a:lnTo>
                <a:lnTo>
                  <a:pt x="554697" y="2095500"/>
                </a:lnTo>
                <a:lnTo>
                  <a:pt x="586968" y="2108200"/>
                </a:lnTo>
                <a:lnTo>
                  <a:pt x="615391" y="2133600"/>
                </a:lnTo>
                <a:lnTo>
                  <a:pt x="642010" y="2159000"/>
                </a:lnTo>
                <a:lnTo>
                  <a:pt x="693140" y="2235200"/>
                </a:lnTo>
                <a:lnTo>
                  <a:pt x="722579" y="2273300"/>
                </a:lnTo>
                <a:lnTo>
                  <a:pt x="753465" y="2311400"/>
                </a:lnTo>
                <a:lnTo>
                  <a:pt x="786841" y="2336800"/>
                </a:lnTo>
                <a:lnTo>
                  <a:pt x="823747" y="2362200"/>
                </a:lnTo>
                <a:lnTo>
                  <a:pt x="865251" y="2387600"/>
                </a:lnTo>
                <a:lnTo>
                  <a:pt x="895362" y="2387600"/>
                </a:lnTo>
                <a:lnTo>
                  <a:pt x="910704" y="2400300"/>
                </a:lnTo>
                <a:lnTo>
                  <a:pt x="926211" y="2400300"/>
                </a:lnTo>
                <a:lnTo>
                  <a:pt x="966597" y="2387600"/>
                </a:lnTo>
                <a:lnTo>
                  <a:pt x="1007668" y="2387600"/>
                </a:lnTo>
                <a:lnTo>
                  <a:pt x="1048943" y="2374900"/>
                </a:lnTo>
                <a:lnTo>
                  <a:pt x="1212659" y="2324100"/>
                </a:lnTo>
                <a:lnTo>
                  <a:pt x="1291920" y="2324100"/>
                </a:lnTo>
                <a:lnTo>
                  <a:pt x="1414868" y="2362200"/>
                </a:lnTo>
                <a:lnTo>
                  <a:pt x="1506639" y="2387600"/>
                </a:lnTo>
                <a:lnTo>
                  <a:pt x="1639620" y="2387600"/>
                </a:lnTo>
                <a:lnTo>
                  <a:pt x="1660359" y="2374900"/>
                </a:lnTo>
                <a:lnTo>
                  <a:pt x="1681086" y="2362200"/>
                </a:lnTo>
                <a:lnTo>
                  <a:pt x="1717992" y="2336800"/>
                </a:lnTo>
                <a:lnTo>
                  <a:pt x="1751368" y="2298700"/>
                </a:lnTo>
                <a:lnTo>
                  <a:pt x="1782267" y="2273300"/>
                </a:lnTo>
                <a:lnTo>
                  <a:pt x="1811731" y="2222500"/>
                </a:lnTo>
                <a:lnTo>
                  <a:pt x="1837131" y="2197100"/>
                </a:lnTo>
                <a:lnTo>
                  <a:pt x="1862607" y="2159000"/>
                </a:lnTo>
                <a:lnTo>
                  <a:pt x="1889175" y="2133600"/>
                </a:lnTo>
                <a:lnTo>
                  <a:pt x="1917903" y="2108200"/>
                </a:lnTo>
                <a:lnTo>
                  <a:pt x="1950466" y="2095500"/>
                </a:lnTo>
                <a:lnTo>
                  <a:pt x="1986864" y="2070100"/>
                </a:lnTo>
                <a:lnTo>
                  <a:pt x="2065172" y="2044700"/>
                </a:lnTo>
                <a:lnTo>
                  <a:pt x="2111210" y="2032000"/>
                </a:lnTo>
                <a:lnTo>
                  <a:pt x="2156142" y="2006600"/>
                </a:lnTo>
                <a:lnTo>
                  <a:pt x="2198103" y="1993900"/>
                </a:lnTo>
                <a:lnTo>
                  <a:pt x="2235263" y="1968500"/>
                </a:lnTo>
                <a:lnTo>
                  <a:pt x="2265743" y="1930400"/>
                </a:lnTo>
                <a:lnTo>
                  <a:pt x="2287460" y="1892300"/>
                </a:lnTo>
                <a:lnTo>
                  <a:pt x="2300897" y="1854200"/>
                </a:lnTo>
                <a:lnTo>
                  <a:pt x="2308123" y="1803400"/>
                </a:lnTo>
                <a:lnTo>
                  <a:pt x="2311209" y="1752600"/>
                </a:lnTo>
                <a:lnTo>
                  <a:pt x="2312225" y="1701800"/>
                </a:lnTo>
                <a:lnTo>
                  <a:pt x="2313127" y="1663700"/>
                </a:lnTo>
                <a:lnTo>
                  <a:pt x="2315375" y="1625600"/>
                </a:lnTo>
                <a:lnTo>
                  <a:pt x="2320391" y="1587500"/>
                </a:lnTo>
                <a:lnTo>
                  <a:pt x="2329535" y="1549400"/>
                </a:lnTo>
                <a:lnTo>
                  <a:pt x="2343429" y="1511300"/>
                </a:lnTo>
                <a:lnTo>
                  <a:pt x="2362098" y="1473200"/>
                </a:lnTo>
                <a:lnTo>
                  <a:pt x="2384171" y="1447800"/>
                </a:lnTo>
                <a:lnTo>
                  <a:pt x="2408288" y="1409700"/>
                </a:lnTo>
                <a:lnTo>
                  <a:pt x="2436609" y="1371600"/>
                </a:lnTo>
                <a:lnTo>
                  <a:pt x="2462885" y="1320800"/>
                </a:lnTo>
                <a:lnTo>
                  <a:pt x="2484653" y="1282700"/>
                </a:lnTo>
                <a:lnTo>
                  <a:pt x="2499499" y="1244600"/>
                </a:lnTo>
                <a:lnTo>
                  <a:pt x="2504998" y="1193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798" y="2896460"/>
            <a:ext cx="4565202" cy="73905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96745" y="3100390"/>
            <a:ext cx="4067051" cy="71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7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2" y="0"/>
            <a:ext cx="4343400" cy="4352925"/>
            <a:chOff x="1062" y="0"/>
            <a:chExt cx="4343400" cy="4352925"/>
          </a:xfrm>
        </p:grpSpPr>
        <p:sp>
          <p:nvSpPr>
            <p:cNvPr id="3" name="object 3"/>
            <p:cNvSpPr/>
            <p:nvPr/>
          </p:nvSpPr>
          <p:spPr>
            <a:xfrm>
              <a:off x="1062" y="0"/>
              <a:ext cx="4343400" cy="4352925"/>
            </a:xfrm>
            <a:custGeom>
              <a:avLst/>
              <a:gdLst/>
              <a:ahLst/>
              <a:cxnLst/>
              <a:rect l="l" t="t" r="r" b="b"/>
              <a:pathLst>
                <a:path w="4343400" h="4352925">
                  <a:moveTo>
                    <a:pt x="0" y="4352925"/>
                  </a:moveTo>
                  <a:lnTo>
                    <a:pt x="0" y="0"/>
                  </a:lnTo>
                  <a:lnTo>
                    <a:pt x="4343404" y="0"/>
                  </a:lnTo>
                  <a:lnTo>
                    <a:pt x="0" y="4352925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208" y="884097"/>
              <a:ext cx="1009650" cy="762000"/>
            </a:xfrm>
            <a:custGeom>
              <a:avLst/>
              <a:gdLst/>
              <a:ahLst/>
              <a:cxnLst/>
              <a:rect l="l" t="t" r="r" b="b"/>
              <a:pathLst>
                <a:path w="1009650" h="762000">
                  <a:moveTo>
                    <a:pt x="474459" y="537806"/>
                  </a:moveTo>
                  <a:lnTo>
                    <a:pt x="468833" y="489280"/>
                  </a:lnTo>
                  <a:lnTo>
                    <a:pt x="452780" y="444728"/>
                  </a:lnTo>
                  <a:lnTo>
                    <a:pt x="427609" y="405434"/>
                  </a:lnTo>
                  <a:lnTo>
                    <a:pt x="394601" y="372643"/>
                  </a:lnTo>
                  <a:lnTo>
                    <a:pt x="355015" y="347662"/>
                  </a:lnTo>
                  <a:lnTo>
                    <a:pt x="310146" y="331724"/>
                  </a:lnTo>
                  <a:lnTo>
                    <a:pt x="261277" y="326136"/>
                  </a:lnTo>
                  <a:lnTo>
                    <a:pt x="226237" y="329018"/>
                  </a:lnTo>
                  <a:lnTo>
                    <a:pt x="193065" y="337324"/>
                  </a:lnTo>
                  <a:lnTo>
                    <a:pt x="162191" y="350570"/>
                  </a:lnTo>
                  <a:lnTo>
                    <a:pt x="134048" y="368261"/>
                  </a:lnTo>
                  <a:lnTo>
                    <a:pt x="138252" y="331635"/>
                  </a:lnTo>
                  <a:lnTo>
                    <a:pt x="164922" y="258381"/>
                  </a:lnTo>
                  <a:lnTo>
                    <a:pt x="187413" y="221754"/>
                  </a:lnTo>
                  <a:lnTo>
                    <a:pt x="216027" y="185127"/>
                  </a:lnTo>
                  <a:lnTo>
                    <a:pt x="250748" y="148488"/>
                  </a:lnTo>
                  <a:lnTo>
                    <a:pt x="291617" y="111848"/>
                  </a:lnTo>
                  <a:lnTo>
                    <a:pt x="338620" y="75222"/>
                  </a:lnTo>
                  <a:lnTo>
                    <a:pt x="391795" y="38582"/>
                  </a:lnTo>
                  <a:lnTo>
                    <a:pt x="366750" y="0"/>
                  </a:lnTo>
                  <a:lnTo>
                    <a:pt x="312496" y="35064"/>
                  </a:lnTo>
                  <a:lnTo>
                    <a:pt x="262585" y="70662"/>
                  </a:lnTo>
                  <a:lnTo>
                    <a:pt x="217017" y="106781"/>
                  </a:lnTo>
                  <a:lnTo>
                    <a:pt x="175793" y="143421"/>
                  </a:lnTo>
                  <a:lnTo>
                    <a:pt x="138899" y="180581"/>
                  </a:lnTo>
                  <a:lnTo>
                    <a:pt x="106349" y="218262"/>
                  </a:lnTo>
                  <a:lnTo>
                    <a:pt x="78130" y="256463"/>
                  </a:lnTo>
                  <a:lnTo>
                    <a:pt x="54254" y="295186"/>
                  </a:lnTo>
                  <a:lnTo>
                    <a:pt x="34734" y="334429"/>
                  </a:lnTo>
                  <a:lnTo>
                    <a:pt x="19532" y="374205"/>
                  </a:lnTo>
                  <a:lnTo>
                    <a:pt x="8686" y="414489"/>
                  </a:lnTo>
                  <a:lnTo>
                    <a:pt x="2171" y="455307"/>
                  </a:lnTo>
                  <a:lnTo>
                    <a:pt x="0" y="496633"/>
                  </a:lnTo>
                  <a:lnTo>
                    <a:pt x="4254" y="555358"/>
                  </a:lnTo>
                  <a:lnTo>
                    <a:pt x="17018" y="607352"/>
                  </a:lnTo>
                  <a:lnTo>
                    <a:pt x="38290" y="652602"/>
                  </a:lnTo>
                  <a:lnTo>
                    <a:pt x="68072" y="691121"/>
                  </a:lnTo>
                  <a:lnTo>
                    <a:pt x="104355" y="721918"/>
                  </a:lnTo>
                  <a:lnTo>
                    <a:pt x="145173" y="743902"/>
                  </a:lnTo>
                  <a:lnTo>
                    <a:pt x="190500" y="757085"/>
                  </a:lnTo>
                  <a:lnTo>
                    <a:pt x="240334" y="761479"/>
                  </a:lnTo>
                  <a:lnTo>
                    <a:pt x="289928" y="757948"/>
                  </a:lnTo>
                  <a:lnTo>
                    <a:pt x="334467" y="747344"/>
                  </a:lnTo>
                  <a:lnTo>
                    <a:pt x="373964" y="729678"/>
                  </a:lnTo>
                  <a:lnTo>
                    <a:pt x="408444" y="704926"/>
                  </a:lnTo>
                  <a:lnTo>
                    <a:pt x="436397" y="675195"/>
                  </a:lnTo>
                  <a:lnTo>
                    <a:pt x="456361" y="642518"/>
                  </a:lnTo>
                  <a:lnTo>
                    <a:pt x="472351" y="567778"/>
                  </a:lnTo>
                  <a:lnTo>
                    <a:pt x="472236" y="566686"/>
                  </a:lnTo>
                  <a:lnTo>
                    <a:pt x="473837" y="552411"/>
                  </a:lnTo>
                  <a:lnTo>
                    <a:pt x="474294" y="545160"/>
                  </a:lnTo>
                  <a:lnTo>
                    <a:pt x="474459" y="537806"/>
                  </a:lnTo>
                  <a:close/>
                </a:path>
                <a:path w="1009650" h="762000">
                  <a:moveTo>
                    <a:pt x="1009650" y="537819"/>
                  </a:moveTo>
                  <a:lnTo>
                    <a:pt x="1004023" y="489292"/>
                  </a:lnTo>
                  <a:lnTo>
                    <a:pt x="987983" y="444741"/>
                  </a:lnTo>
                  <a:lnTo>
                    <a:pt x="962812" y="405434"/>
                  </a:lnTo>
                  <a:lnTo>
                    <a:pt x="929805" y="372643"/>
                  </a:lnTo>
                  <a:lnTo>
                    <a:pt x="890219" y="347637"/>
                  </a:lnTo>
                  <a:lnTo>
                    <a:pt x="845362" y="331711"/>
                  </a:lnTo>
                  <a:lnTo>
                    <a:pt x="796493" y="326110"/>
                  </a:lnTo>
                  <a:lnTo>
                    <a:pt x="757059" y="329755"/>
                  </a:lnTo>
                  <a:lnTo>
                    <a:pt x="720077" y="340233"/>
                  </a:lnTo>
                  <a:lnTo>
                    <a:pt x="686155" y="356857"/>
                  </a:lnTo>
                  <a:lnTo>
                    <a:pt x="655929" y="378955"/>
                  </a:lnTo>
                  <a:lnTo>
                    <a:pt x="655929" y="377647"/>
                  </a:lnTo>
                  <a:lnTo>
                    <a:pt x="655726" y="376555"/>
                  </a:lnTo>
                  <a:lnTo>
                    <a:pt x="655726" y="375208"/>
                  </a:lnTo>
                  <a:lnTo>
                    <a:pt x="668477" y="300405"/>
                  </a:lnTo>
                  <a:lnTo>
                    <a:pt x="684428" y="263004"/>
                  </a:lnTo>
                  <a:lnTo>
                    <a:pt x="706755" y="225602"/>
                  </a:lnTo>
                  <a:lnTo>
                    <a:pt x="735469" y="188188"/>
                  </a:lnTo>
                  <a:lnTo>
                    <a:pt x="770559" y="150774"/>
                  </a:lnTo>
                  <a:lnTo>
                    <a:pt x="812038" y="113372"/>
                  </a:lnTo>
                  <a:lnTo>
                    <a:pt x="859891" y="75958"/>
                  </a:lnTo>
                  <a:lnTo>
                    <a:pt x="914133" y="38557"/>
                  </a:lnTo>
                  <a:lnTo>
                    <a:pt x="889114" y="0"/>
                  </a:lnTo>
                  <a:lnTo>
                    <a:pt x="834859" y="35064"/>
                  </a:lnTo>
                  <a:lnTo>
                    <a:pt x="784936" y="70662"/>
                  </a:lnTo>
                  <a:lnTo>
                    <a:pt x="739368" y="106781"/>
                  </a:lnTo>
                  <a:lnTo>
                    <a:pt x="698131" y="143421"/>
                  </a:lnTo>
                  <a:lnTo>
                    <a:pt x="661238" y="180581"/>
                  </a:lnTo>
                  <a:lnTo>
                    <a:pt x="628675" y="218262"/>
                  </a:lnTo>
                  <a:lnTo>
                    <a:pt x="600468" y="256463"/>
                  </a:lnTo>
                  <a:lnTo>
                    <a:pt x="576592" y="295198"/>
                  </a:lnTo>
                  <a:lnTo>
                    <a:pt x="557060" y="334454"/>
                  </a:lnTo>
                  <a:lnTo>
                    <a:pt x="541870" y="374218"/>
                  </a:lnTo>
                  <a:lnTo>
                    <a:pt x="531012" y="414515"/>
                  </a:lnTo>
                  <a:lnTo>
                    <a:pt x="524510" y="455333"/>
                  </a:lnTo>
                  <a:lnTo>
                    <a:pt x="522338" y="496671"/>
                  </a:lnTo>
                  <a:lnTo>
                    <a:pt x="526592" y="555396"/>
                  </a:lnTo>
                  <a:lnTo>
                    <a:pt x="539356" y="607377"/>
                  </a:lnTo>
                  <a:lnTo>
                    <a:pt x="560628" y="652640"/>
                  </a:lnTo>
                  <a:lnTo>
                    <a:pt x="590423" y="691146"/>
                  </a:lnTo>
                  <a:lnTo>
                    <a:pt x="626706" y="721956"/>
                  </a:lnTo>
                  <a:lnTo>
                    <a:pt x="667512" y="743940"/>
                  </a:lnTo>
                  <a:lnTo>
                    <a:pt x="712825" y="757135"/>
                  </a:lnTo>
                  <a:lnTo>
                    <a:pt x="762660" y="761530"/>
                  </a:lnTo>
                  <a:lnTo>
                    <a:pt x="812241" y="757999"/>
                  </a:lnTo>
                  <a:lnTo>
                    <a:pt x="856792" y="747382"/>
                  </a:lnTo>
                  <a:lnTo>
                    <a:pt x="896302" y="729703"/>
                  </a:lnTo>
                  <a:lnTo>
                    <a:pt x="930770" y="704938"/>
                  </a:lnTo>
                  <a:lnTo>
                    <a:pt x="941476" y="693762"/>
                  </a:lnTo>
                  <a:lnTo>
                    <a:pt x="953312" y="680796"/>
                  </a:lnTo>
                  <a:lnTo>
                    <a:pt x="980313" y="644880"/>
                  </a:lnTo>
                  <a:lnTo>
                    <a:pt x="1006182" y="575983"/>
                  </a:lnTo>
                  <a:lnTo>
                    <a:pt x="1009650" y="537819"/>
                  </a:lnTo>
                  <a:close/>
                </a:path>
              </a:pathLst>
            </a:custGeom>
            <a:solidFill>
              <a:srgbClr val="1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59542" y="2537406"/>
            <a:ext cx="12138660" cy="5168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</a:pPr>
            <a:r>
              <a:rPr sz="5800" spc="535" dirty="0">
                <a:solidFill>
                  <a:srgbClr val="EFC761"/>
                </a:solidFill>
                <a:latin typeface="Arial"/>
                <a:cs typeface="Arial"/>
              </a:rPr>
              <a:t>Problem:Günlük </a:t>
            </a:r>
            <a:r>
              <a:rPr sz="5800" spc="825" dirty="0">
                <a:solidFill>
                  <a:srgbClr val="EFC761"/>
                </a:solidFill>
                <a:latin typeface="Arial"/>
                <a:cs typeface="Arial"/>
              </a:rPr>
              <a:t>hayatta </a:t>
            </a:r>
            <a:r>
              <a:rPr sz="5800" spc="500" dirty="0">
                <a:solidFill>
                  <a:srgbClr val="EFC761"/>
                </a:solidFill>
                <a:latin typeface="Arial"/>
                <a:cs typeface="Arial"/>
              </a:rPr>
              <a:t>sıkça  </a:t>
            </a:r>
            <a:r>
              <a:rPr sz="5800" spc="550" dirty="0">
                <a:solidFill>
                  <a:srgbClr val="EFC761"/>
                </a:solidFill>
                <a:latin typeface="Arial"/>
                <a:cs typeface="Arial"/>
              </a:rPr>
              <a:t>karşılaştığımız </a:t>
            </a:r>
            <a:r>
              <a:rPr sz="5800" spc="490" dirty="0">
                <a:solidFill>
                  <a:srgbClr val="EFC761"/>
                </a:solidFill>
                <a:latin typeface="Arial"/>
                <a:cs typeface="Arial"/>
              </a:rPr>
              <a:t>kaygı, </a:t>
            </a:r>
            <a:r>
              <a:rPr sz="5800" spc="690" dirty="0">
                <a:solidFill>
                  <a:srgbClr val="EFC761"/>
                </a:solidFill>
                <a:latin typeface="Arial"/>
                <a:cs typeface="Arial"/>
              </a:rPr>
              <a:t>öfke</a:t>
            </a:r>
            <a:r>
              <a:rPr sz="5800" spc="170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5800" spc="570" dirty="0">
                <a:solidFill>
                  <a:srgbClr val="EFC761"/>
                </a:solidFill>
                <a:latin typeface="Arial"/>
                <a:cs typeface="Arial"/>
              </a:rPr>
              <a:t>gibi  </a:t>
            </a:r>
            <a:r>
              <a:rPr sz="5800" spc="550" dirty="0">
                <a:solidFill>
                  <a:srgbClr val="EFC761"/>
                </a:solidFill>
                <a:latin typeface="Arial"/>
                <a:cs typeface="Arial"/>
              </a:rPr>
              <a:t>olumsuz </a:t>
            </a:r>
            <a:r>
              <a:rPr sz="5800" spc="630" dirty="0">
                <a:solidFill>
                  <a:srgbClr val="EFC761"/>
                </a:solidFill>
                <a:latin typeface="Arial"/>
                <a:cs typeface="Arial"/>
              </a:rPr>
              <a:t>duygulara </a:t>
            </a:r>
            <a:r>
              <a:rPr sz="5800" spc="635" dirty="0">
                <a:solidFill>
                  <a:srgbClr val="EFC761"/>
                </a:solidFill>
                <a:latin typeface="Arial"/>
                <a:cs typeface="Arial"/>
              </a:rPr>
              <a:t>yol </a:t>
            </a:r>
            <a:r>
              <a:rPr sz="5800" spc="515" dirty="0">
                <a:solidFill>
                  <a:srgbClr val="EFC761"/>
                </a:solidFill>
                <a:latin typeface="Arial"/>
                <a:cs typeface="Arial"/>
              </a:rPr>
              <a:t>açan,  </a:t>
            </a:r>
            <a:r>
              <a:rPr sz="5800" spc="610" dirty="0">
                <a:solidFill>
                  <a:srgbClr val="EFC761"/>
                </a:solidFill>
                <a:latin typeface="Arial"/>
                <a:cs typeface="Arial"/>
              </a:rPr>
              <a:t>bizleri </a:t>
            </a:r>
            <a:r>
              <a:rPr sz="5800" spc="625" dirty="0">
                <a:solidFill>
                  <a:srgbClr val="EFC761"/>
                </a:solidFill>
                <a:latin typeface="Arial"/>
                <a:cs typeface="Arial"/>
              </a:rPr>
              <a:t>zorlayan </a:t>
            </a:r>
            <a:r>
              <a:rPr sz="5800" spc="605" dirty="0">
                <a:solidFill>
                  <a:srgbClr val="EFC761"/>
                </a:solidFill>
                <a:latin typeface="Arial"/>
                <a:cs typeface="Arial"/>
              </a:rPr>
              <a:t>istenmeyen  </a:t>
            </a:r>
            <a:r>
              <a:rPr sz="5800" spc="680" dirty="0">
                <a:solidFill>
                  <a:srgbClr val="EFC761"/>
                </a:solidFill>
                <a:latin typeface="Arial"/>
                <a:cs typeface="Arial"/>
              </a:rPr>
              <a:t>bir</a:t>
            </a:r>
            <a:r>
              <a:rPr sz="5800" spc="295" dirty="0">
                <a:solidFill>
                  <a:srgbClr val="EFC761"/>
                </a:solidFill>
                <a:latin typeface="Arial"/>
                <a:cs typeface="Arial"/>
              </a:rPr>
              <a:t> </a:t>
            </a:r>
            <a:r>
              <a:rPr sz="5800" spc="600" dirty="0">
                <a:solidFill>
                  <a:srgbClr val="EFC761"/>
                </a:solidFill>
                <a:latin typeface="Arial"/>
                <a:cs typeface="Arial"/>
              </a:rPr>
              <a:t>durumdur.</a:t>
            </a:r>
            <a:endParaRPr sz="5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48342" y="5803672"/>
            <a:ext cx="1544955" cy="3194050"/>
          </a:xfrm>
          <a:custGeom>
            <a:avLst/>
            <a:gdLst/>
            <a:ahLst/>
            <a:cxnLst/>
            <a:rect l="l" t="t" r="r" b="b"/>
            <a:pathLst>
              <a:path w="1544955" h="3194050">
                <a:moveTo>
                  <a:pt x="1529780" y="782498"/>
                </a:moveTo>
                <a:lnTo>
                  <a:pt x="843500" y="782498"/>
                </a:lnTo>
                <a:lnTo>
                  <a:pt x="891824" y="778530"/>
                </a:lnTo>
                <a:lnTo>
                  <a:pt x="939355" y="768547"/>
                </a:lnTo>
                <a:lnTo>
                  <a:pt x="985515" y="752294"/>
                </a:lnTo>
                <a:lnTo>
                  <a:pt x="1029730" y="729511"/>
                </a:lnTo>
                <a:lnTo>
                  <a:pt x="1034672" y="726853"/>
                </a:lnTo>
                <a:lnTo>
                  <a:pt x="1044208" y="721146"/>
                </a:lnTo>
                <a:lnTo>
                  <a:pt x="1235676" y="721146"/>
                </a:lnTo>
                <a:lnTo>
                  <a:pt x="1230849" y="653463"/>
                </a:lnTo>
                <a:lnTo>
                  <a:pt x="1197061" y="566514"/>
                </a:lnTo>
                <a:lnTo>
                  <a:pt x="1105351" y="402349"/>
                </a:lnTo>
                <a:lnTo>
                  <a:pt x="926757" y="103020"/>
                </a:lnTo>
                <a:lnTo>
                  <a:pt x="1132703" y="0"/>
                </a:lnTo>
                <a:lnTo>
                  <a:pt x="1204947" y="74552"/>
                </a:lnTo>
                <a:lnTo>
                  <a:pt x="1359679" y="258903"/>
                </a:lnTo>
                <a:lnTo>
                  <a:pt x="1503895" y="494088"/>
                </a:lnTo>
                <a:lnTo>
                  <a:pt x="1544595" y="721146"/>
                </a:lnTo>
                <a:lnTo>
                  <a:pt x="1529780" y="782498"/>
                </a:lnTo>
                <a:close/>
              </a:path>
              <a:path w="1544955" h="3194050">
                <a:moveTo>
                  <a:pt x="820952" y="761499"/>
                </a:moveTo>
                <a:lnTo>
                  <a:pt x="779135" y="757749"/>
                </a:lnTo>
                <a:lnTo>
                  <a:pt x="762649" y="754885"/>
                </a:lnTo>
                <a:lnTo>
                  <a:pt x="755873" y="753556"/>
                </a:lnTo>
                <a:lnTo>
                  <a:pt x="685429" y="732203"/>
                </a:lnTo>
                <a:lnTo>
                  <a:pt x="642207" y="710921"/>
                </a:lnTo>
                <a:lnTo>
                  <a:pt x="602296" y="684210"/>
                </a:lnTo>
                <a:lnTo>
                  <a:pt x="566555" y="652257"/>
                </a:lnTo>
                <a:lnTo>
                  <a:pt x="535838" y="615248"/>
                </a:lnTo>
                <a:lnTo>
                  <a:pt x="511003" y="573372"/>
                </a:lnTo>
                <a:lnTo>
                  <a:pt x="492336" y="534928"/>
                </a:lnTo>
                <a:lnTo>
                  <a:pt x="479699" y="495043"/>
                </a:lnTo>
                <a:lnTo>
                  <a:pt x="472799" y="454214"/>
                </a:lnTo>
                <a:lnTo>
                  <a:pt x="471344" y="412939"/>
                </a:lnTo>
                <a:lnTo>
                  <a:pt x="475043" y="371714"/>
                </a:lnTo>
                <a:lnTo>
                  <a:pt x="483603" y="331036"/>
                </a:lnTo>
                <a:lnTo>
                  <a:pt x="496732" y="291402"/>
                </a:lnTo>
                <a:lnTo>
                  <a:pt x="514139" y="253309"/>
                </a:lnTo>
                <a:lnTo>
                  <a:pt x="535531" y="217254"/>
                </a:lnTo>
                <a:lnTo>
                  <a:pt x="560616" y="183733"/>
                </a:lnTo>
                <a:lnTo>
                  <a:pt x="589102" y="153245"/>
                </a:lnTo>
                <a:lnTo>
                  <a:pt x="620698" y="126285"/>
                </a:lnTo>
                <a:lnTo>
                  <a:pt x="655110" y="103352"/>
                </a:lnTo>
                <a:lnTo>
                  <a:pt x="692048" y="84940"/>
                </a:lnTo>
                <a:lnTo>
                  <a:pt x="731219" y="71549"/>
                </a:lnTo>
                <a:lnTo>
                  <a:pt x="772331" y="63674"/>
                </a:lnTo>
                <a:lnTo>
                  <a:pt x="824577" y="61462"/>
                </a:lnTo>
                <a:lnTo>
                  <a:pt x="829252" y="61493"/>
                </a:lnTo>
                <a:lnTo>
                  <a:pt x="855721" y="62735"/>
                </a:lnTo>
                <a:lnTo>
                  <a:pt x="881948" y="66090"/>
                </a:lnTo>
                <a:lnTo>
                  <a:pt x="907812" y="71496"/>
                </a:lnTo>
                <a:lnTo>
                  <a:pt x="933193" y="78883"/>
                </a:lnTo>
                <a:lnTo>
                  <a:pt x="895865" y="91441"/>
                </a:lnTo>
                <a:lnTo>
                  <a:pt x="921626" y="136301"/>
                </a:lnTo>
                <a:lnTo>
                  <a:pt x="1000129" y="270827"/>
                </a:lnTo>
                <a:lnTo>
                  <a:pt x="1026144" y="315864"/>
                </a:lnTo>
                <a:lnTo>
                  <a:pt x="1051802" y="361104"/>
                </a:lnTo>
                <a:lnTo>
                  <a:pt x="1076935" y="406611"/>
                </a:lnTo>
                <a:lnTo>
                  <a:pt x="1101377" y="452449"/>
                </a:lnTo>
                <a:lnTo>
                  <a:pt x="1124958" y="498681"/>
                </a:lnTo>
                <a:lnTo>
                  <a:pt x="1147510" y="545371"/>
                </a:lnTo>
                <a:lnTo>
                  <a:pt x="1133455" y="576827"/>
                </a:lnTo>
                <a:lnTo>
                  <a:pt x="1095958" y="634612"/>
                </a:lnTo>
                <a:lnTo>
                  <a:pt x="1032840" y="697102"/>
                </a:lnTo>
                <a:lnTo>
                  <a:pt x="988205" y="725412"/>
                </a:lnTo>
                <a:lnTo>
                  <a:pt x="939760" y="745463"/>
                </a:lnTo>
                <a:lnTo>
                  <a:pt x="888647" y="757487"/>
                </a:lnTo>
                <a:lnTo>
                  <a:pt x="840624" y="761344"/>
                </a:lnTo>
                <a:lnTo>
                  <a:pt x="823722" y="761344"/>
                </a:lnTo>
                <a:lnTo>
                  <a:pt x="820952" y="761499"/>
                </a:lnTo>
                <a:close/>
              </a:path>
              <a:path w="1544955" h="3194050">
                <a:moveTo>
                  <a:pt x="308919" y="1751354"/>
                </a:moveTo>
                <a:lnTo>
                  <a:pt x="0" y="1751354"/>
                </a:lnTo>
                <a:lnTo>
                  <a:pt x="6435" y="1590384"/>
                </a:lnTo>
                <a:lnTo>
                  <a:pt x="51486" y="1236250"/>
                </a:lnTo>
                <a:lnTo>
                  <a:pt x="173766" y="882116"/>
                </a:lnTo>
                <a:lnTo>
                  <a:pt x="411892" y="721146"/>
                </a:lnTo>
                <a:lnTo>
                  <a:pt x="610115" y="721146"/>
                </a:lnTo>
                <a:lnTo>
                  <a:pt x="653774" y="743384"/>
                </a:lnTo>
                <a:lnTo>
                  <a:pt x="699518" y="760896"/>
                </a:lnTo>
                <a:lnTo>
                  <a:pt x="746771" y="773424"/>
                </a:lnTo>
                <a:lnTo>
                  <a:pt x="794957" y="780710"/>
                </a:lnTo>
                <a:lnTo>
                  <a:pt x="843500" y="782498"/>
                </a:lnTo>
                <a:lnTo>
                  <a:pt x="1529780" y="782498"/>
                </a:lnTo>
                <a:lnTo>
                  <a:pt x="1520202" y="822163"/>
                </a:lnTo>
                <a:lnTo>
                  <a:pt x="1479892" y="898761"/>
                </a:lnTo>
                <a:lnTo>
                  <a:pt x="1394704" y="989572"/>
                </a:lnTo>
                <a:lnTo>
                  <a:pt x="1235676" y="1133229"/>
                </a:lnTo>
                <a:lnTo>
                  <a:pt x="411892" y="1133229"/>
                </a:lnTo>
                <a:lnTo>
                  <a:pt x="308919" y="1751354"/>
                </a:lnTo>
                <a:close/>
              </a:path>
              <a:path w="1544955" h="3194050">
                <a:moveTo>
                  <a:pt x="836007" y="761715"/>
                </a:moveTo>
                <a:lnTo>
                  <a:pt x="832825" y="761705"/>
                </a:lnTo>
                <a:lnTo>
                  <a:pt x="829550" y="761478"/>
                </a:lnTo>
                <a:lnTo>
                  <a:pt x="823722" y="761344"/>
                </a:lnTo>
                <a:lnTo>
                  <a:pt x="840624" y="761344"/>
                </a:lnTo>
                <a:lnTo>
                  <a:pt x="836007" y="761715"/>
                </a:lnTo>
                <a:close/>
              </a:path>
              <a:path w="1544955" h="3194050">
                <a:moveTo>
                  <a:pt x="617838" y="3193646"/>
                </a:moveTo>
                <a:lnTo>
                  <a:pt x="205946" y="3193646"/>
                </a:lnTo>
                <a:lnTo>
                  <a:pt x="411892" y="1957396"/>
                </a:lnTo>
                <a:lnTo>
                  <a:pt x="411892" y="1133229"/>
                </a:lnTo>
                <a:lnTo>
                  <a:pt x="1235676" y="1133229"/>
                </a:lnTo>
                <a:lnTo>
                  <a:pt x="1235676" y="1957396"/>
                </a:lnTo>
                <a:lnTo>
                  <a:pt x="1270000" y="2163438"/>
                </a:lnTo>
                <a:lnTo>
                  <a:pt x="823784" y="2163438"/>
                </a:lnTo>
                <a:lnTo>
                  <a:pt x="617838" y="3193646"/>
                </a:lnTo>
                <a:close/>
              </a:path>
              <a:path w="1544955" h="3194050">
                <a:moveTo>
                  <a:pt x="1441622" y="3193646"/>
                </a:moveTo>
                <a:lnTo>
                  <a:pt x="1029730" y="3193646"/>
                </a:lnTo>
                <a:lnTo>
                  <a:pt x="823784" y="2163438"/>
                </a:lnTo>
                <a:lnTo>
                  <a:pt x="1270000" y="2163438"/>
                </a:lnTo>
                <a:lnTo>
                  <a:pt x="1441622" y="3193646"/>
                </a:lnTo>
                <a:close/>
              </a:path>
            </a:pathLst>
          </a:custGeom>
          <a:solidFill>
            <a:srgbClr val="F2E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28432" y="4892556"/>
            <a:ext cx="1288415" cy="808355"/>
          </a:xfrm>
          <a:custGeom>
            <a:avLst/>
            <a:gdLst/>
            <a:ahLst/>
            <a:cxnLst/>
            <a:rect l="l" t="t" r="r" b="b"/>
            <a:pathLst>
              <a:path w="1288415" h="808354">
                <a:moveTo>
                  <a:pt x="546549" y="134246"/>
                </a:moveTo>
                <a:lnTo>
                  <a:pt x="508875" y="110634"/>
                </a:lnTo>
                <a:lnTo>
                  <a:pt x="497956" y="82736"/>
                </a:lnTo>
                <a:lnTo>
                  <a:pt x="498018" y="74278"/>
                </a:lnTo>
                <a:lnTo>
                  <a:pt x="521125" y="41527"/>
                </a:lnTo>
                <a:lnTo>
                  <a:pt x="563807" y="15302"/>
                </a:lnTo>
                <a:lnTo>
                  <a:pt x="605402" y="2351"/>
                </a:lnTo>
                <a:lnTo>
                  <a:pt x="624747" y="0"/>
                </a:lnTo>
                <a:lnTo>
                  <a:pt x="625386" y="10"/>
                </a:lnTo>
                <a:lnTo>
                  <a:pt x="691600" y="14456"/>
                </a:lnTo>
                <a:lnTo>
                  <a:pt x="748315" y="52808"/>
                </a:lnTo>
                <a:lnTo>
                  <a:pt x="764826" y="71795"/>
                </a:lnTo>
                <a:lnTo>
                  <a:pt x="673979" y="71795"/>
                </a:lnTo>
                <a:lnTo>
                  <a:pt x="649082" y="75213"/>
                </a:lnTo>
                <a:lnTo>
                  <a:pt x="626677" y="81566"/>
                </a:lnTo>
                <a:lnTo>
                  <a:pt x="606764" y="90840"/>
                </a:lnTo>
                <a:lnTo>
                  <a:pt x="589345" y="103020"/>
                </a:lnTo>
                <a:lnTo>
                  <a:pt x="574548" y="115201"/>
                </a:lnTo>
                <a:lnTo>
                  <a:pt x="562483" y="124474"/>
                </a:lnTo>
                <a:lnTo>
                  <a:pt x="553151" y="130827"/>
                </a:lnTo>
                <a:lnTo>
                  <a:pt x="546549" y="134246"/>
                </a:lnTo>
                <a:close/>
              </a:path>
              <a:path w="1288415" h="808354">
                <a:moveTo>
                  <a:pt x="657245" y="498363"/>
                </a:moveTo>
                <a:lnTo>
                  <a:pt x="619665" y="479269"/>
                </a:lnTo>
                <a:lnTo>
                  <a:pt x="579367" y="447821"/>
                </a:lnTo>
                <a:lnTo>
                  <a:pt x="547183" y="407089"/>
                </a:lnTo>
                <a:lnTo>
                  <a:pt x="533997" y="360253"/>
                </a:lnTo>
                <a:lnTo>
                  <a:pt x="534993" y="346204"/>
                </a:lnTo>
                <a:lnTo>
                  <a:pt x="554272" y="303911"/>
                </a:lnTo>
                <a:lnTo>
                  <a:pt x="582869" y="273508"/>
                </a:lnTo>
                <a:lnTo>
                  <a:pt x="626673" y="238555"/>
                </a:lnTo>
                <a:lnTo>
                  <a:pt x="644153" y="226758"/>
                </a:lnTo>
                <a:lnTo>
                  <a:pt x="661744" y="214110"/>
                </a:lnTo>
                <a:lnTo>
                  <a:pt x="697148" y="186405"/>
                </a:lnTo>
                <a:lnTo>
                  <a:pt x="724474" y="156894"/>
                </a:lnTo>
                <a:lnTo>
                  <a:pt x="735443" y="126849"/>
                </a:lnTo>
                <a:lnTo>
                  <a:pt x="734371" y="114463"/>
                </a:lnTo>
                <a:lnTo>
                  <a:pt x="710546" y="80009"/>
                </a:lnTo>
                <a:lnTo>
                  <a:pt x="673979" y="71795"/>
                </a:lnTo>
                <a:lnTo>
                  <a:pt x="764826" y="71795"/>
                </a:lnTo>
                <a:lnTo>
                  <a:pt x="771184" y="79105"/>
                </a:lnTo>
                <a:lnTo>
                  <a:pt x="787858" y="107740"/>
                </a:lnTo>
                <a:lnTo>
                  <a:pt x="798355" y="138687"/>
                </a:lnTo>
                <a:lnTo>
                  <a:pt x="802695" y="171921"/>
                </a:lnTo>
                <a:lnTo>
                  <a:pt x="802037" y="185742"/>
                </a:lnTo>
                <a:lnTo>
                  <a:pt x="790462" y="223101"/>
                </a:lnTo>
                <a:lnTo>
                  <a:pt x="762432" y="257381"/>
                </a:lnTo>
                <a:lnTo>
                  <a:pt x="733060" y="279853"/>
                </a:lnTo>
                <a:lnTo>
                  <a:pt x="715648" y="292332"/>
                </a:lnTo>
                <a:lnTo>
                  <a:pt x="676234" y="321620"/>
                </a:lnTo>
                <a:lnTo>
                  <a:pt x="643331" y="355065"/>
                </a:lnTo>
                <a:lnTo>
                  <a:pt x="629566" y="391159"/>
                </a:lnTo>
                <a:lnTo>
                  <a:pt x="630342" y="403009"/>
                </a:lnTo>
                <a:lnTo>
                  <a:pt x="648010" y="443761"/>
                </a:lnTo>
                <a:lnTo>
                  <a:pt x="675904" y="473257"/>
                </a:lnTo>
                <a:lnTo>
                  <a:pt x="657245" y="498363"/>
                </a:lnTo>
                <a:close/>
              </a:path>
              <a:path w="1288415" h="808354">
                <a:moveTo>
                  <a:pt x="1055947" y="214417"/>
                </a:moveTo>
                <a:lnTo>
                  <a:pt x="1030690" y="177840"/>
                </a:lnTo>
                <a:lnTo>
                  <a:pt x="1029031" y="167723"/>
                </a:lnTo>
                <a:lnTo>
                  <a:pt x="1029404" y="157691"/>
                </a:lnTo>
                <a:lnTo>
                  <a:pt x="1056687" y="124261"/>
                </a:lnTo>
                <a:lnTo>
                  <a:pt x="1094577" y="113832"/>
                </a:lnTo>
                <a:lnTo>
                  <a:pt x="1119018" y="112035"/>
                </a:lnTo>
                <a:lnTo>
                  <a:pt x="1124507" y="112035"/>
                </a:lnTo>
                <a:lnTo>
                  <a:pt x="1172627" y="119367"/>
                </a:lnTo>
                <a:lnTo>
                  <a:pt x="1211266" y="140146"/>
                </a:lnTo>
                <a:lnTo>
                  <a:pt x="1257310" y="188763"/>
                </a:lnTo>
                <a:lnTo>
                  <a:pt x="1262056" y="197897"/>
                </a:lnTo>
                <a:lnTo>
                  <a:pt x="1150225" y="197897"/>
                </a:lnTo>
                <a:lnTo>
                  <a:pt x="1128258" y="198545"/>
                </a:lnTo>
                <a:lnTo>
                  <a:pt x="1107433" y="202827"/>
                </a:lnTo>
                <a:lnTo>
                  <a:pt x="1089049" y="208112"/>
                </a:lnTo>
                <a:lnTo>
                  <a:pt x="1074361" y="211805"/>
                </a:lnTo>
                <a:lnTo>
                  <a:pt x="1063337" y="213907"/>
                </a:lnTo>
                <a:lnTo>
                  <a:pt x="1055947" y="214417"/>
                </a:lnTo>
                <a:close/>
              </a:path>
              <a:path w="1288415" h="808354">
                <a:moveTo>
                  <a:pt x="1013151" y="592689"/>
                </a:moveTo>
                <a:lnTo>
                  <a:pt x="986199" y="560109"/>
                </a:lnTo>
                <a:lnTo>
                  <a:pt x="961665" y="515104"/>
                </a:lnTo>
                <a:lnTo>
                  <a:pt x="948350" y="465040"/>
                </a:lnTo>
                <a:lnTo>
                  <a:pt x="949142" y="440756"/>
                </a:lnTo>
                <a:lnTo>
                  <a:pt x="961376" y="404393"/>
                </a:lnTo>
                <a:lnTo>
                  <a:pt x="995769" y="373131"/>
                </a:lnTo>
                <a:lnTo>
                  <a:pt x="1034070" y="356586"/>
                </a:lnTo>
                <a:lnTo>
                  <a:pt x="1088126" y="341895"/>
                </a:lnTo>
                <a:lnTo>
                  <a:pt x="1108833" y="338049"/>
                </a:lnTo>
                <a:lnTo>
                  <a:pt x="1129962" y="333510"/>
                </a:lnTo>
                <a:lnTo>
                  <a:pt x="1173398" y="322259"/>
                </a:lnTo>
                <a:lnTo>
                  <a:pt x="1210242" y="305962"/>
                </a:lnTo>
                <a:lnTo>
                  <a:pt x="1236212" y="270845"/>
                </a:lnTo>
                <a:lnTo>
                  <a:pt x="1237731" y="259591"/>
                </a:lnTo>
                <a:lnTo>
                  <a:pt x="1236851" y="248926"/>
                </a:lnTo>
                <a:lnTo>
                  <a:pt x="1209926" y="214046"/>
                </a:lnTo>
                <a:lnTo>
                  <a:pt x="1173321" y="200920"/>
                </a:lnTo>
                <a:lnTo>
                  <a:pt x="1150225" y="197897"/>
                </a:lnTo>
                <a:lnTo>
                  <a:pt x="1262056" y="197897"/>
                </a:lnTo>
                <a:lnTo>
                  <a:pt x="1273477" y="219877"/>
                </a:lnTo>
                <a:lnTo>
                  <a:pt x="1284020" y="253073"/>
                </a:lnTo>
                <a:lnTo>
                  <a:pt x="1287936" y="285906"/>
                </a:lnTo>
                <a:lnTo>
                  <a:pt x="1285266" y="318402"/>
                </a:lnTo>
                <a:lnTo>
                  <a:pt x="1270018" y="363026"/>
                </a:lnTo>
                <a:lnTo>
                  <a:pt x="1244840" y="392767"/>
                </a:lnTo>
                <a:lnTo>
                  <a:pt x="1205445" y="413333"/>
                </a:lnTo>
                <a:lnTo>
                  <a:pt x="1169533" y="422298"/>
                </a:lnTo>
                <a:lnTo>
                  <a:pt x="1148548" y="426747"/>
                </a:lnTo>
                <a:lnTo>
                  <a:pt x="1100678" y="437838"/>
                </a:lnTo>
                <a:lnTo>
                  <a:pt x="1057181" y="455515"/>
                </a:lnTo>
                <a:lnTo>
                  <a:pt x="1030203" y="483229"/>
                </a:lnTo>
                <a:lnTo>
                  <a:pt x="1023201" y="516685"/>
                </a:lnTo>
                <a:lnTo>
                  <a:pt x="1024087" y="527662"/>
                </a:lnTo>
                <a:lnTo>
                  <a:pt x="1026319" y="538913"/>
                </a:lnTo>
                <a:lnTo>
                  <a:pt x="1029713" y="550868"/>
                </a:lnTo>
                <a:lnTo>
                  <a:pt x="1034317" y="563533"/>
                </a:lnTo>
                <a:lnTo>
                  <a:pt x="1040182" y="576916"/>
                </a:lnTo>
                <a:lnTo>
                  <a:pt x="1013151" y="592689"/>
                </a:lnTo>
                <a:close/>
              </a:path>
              <a:path w="1288415" h="808354">
                <a:moveTo>
                  <a:pt x="58866" y="285446"/>
                </a:moveTo>
                <a:lnTo>
                  <a:pt x="14580" y="268565"/>
                </a:lnTo>
                <a:lnTo>
                  <a:pt x="0" y="236412"/>
                </a:lnTo>
                <a:lnTo>
                  <a:pt x="1760" y="229221"/>
                </a:lnTo>
                <a:lnTo>
                  <a:pt x="21114" y="191078"/>
                </a:lnTo>
                <a:lnTo>
                  <a:pt x="55172" y="156138"/>
                </a:lnTo>
                <a:lnTo>
                  <a:pt x="87332" y="135372"/>
                </a:lnTo>
                <a:lnTo>
                  <a:pt x="95394" y="132000"/>
                </a:lnTo>
                <a:lnTo>
                  <a:pt x="96042" y="131670"/>
                </a:lnTo>
                <a:lnTo>
                  <a:pt x="108723" y="128143"/>
                </a:lnTo>
                <a:lnTo>
                  <a:pt x="121371" y="125520"/>
                </a:lnTo>
                <a:lnTo>
                  <a:pt x="133984" y="123801"/>
                </a:lnTo>
                <a:lnTo>
                  <a:pt x="146561" y="122986"/>
                </a:lnTo>
                <a:lnTo>
                  <a:pt x="188114" y="126812"/>
                </a:lnTo>
                <a:lnTo>
                  <a:pt x="229259" y="140685"/>
                </a:lnTo>
                <a:lnTo>
                  <a:pt x="283549" y="178079"/>
                </a:lnTo>
                <a:lnTo>
                  <a:pt x="191370" y="178081"/>
                </a:lnTo>
                <a:lnTo>
                  <a:pt x="178983" y="179503"/>
                </a:lnTo>
                <a:lnTo>
                  <a:pt x="143190" y="194685"/>
                </a:lnTo>
                <a:lnTo>
                  <a:pt x="108433" y="223530"/>
                </a:lnTo>
                <a:lnTo>
                  <a:pt x="86088" y="257180"/>
                </a:lnTo>
                <a:lnTo>
                  <a:pt x="77703" y="269864"/>
                </a:lnTo>
                <a:lnTo>
                  <a:pt x="70924" y="278888"/>
                </a:lnTo>
                <a:lnTo>
                  <a:pt x="65789" y="284275"/>
                </a:lnTo>
                <a:lnTo>
                  <a:pt x="58866" y="285446"/>
                </a:lnTo>
                <a:close/>
              </a:path>
              <a:path w="1288415" h="808354">
                <a:moveTo>
                  <a:pt x="291372" y="591401"/>
                </a:moveTo>
                <a:lnTo>
                  <a:pt x="249489" y="585677"/>
                </a:lnTo>
                <a:lnTo>
                  <a:pt x="200941" y="569190"/>
                </a:lnTo>
                <a:lnTo>
                  <a:pt x="157114" y="541422"/>
                </a:lnTo>
                <a:lnTo>
                  <a:pt x="129189" y="501577"/>
                </a:lnTo>
                <a:lnTo>
                  <a:pt x="124396" y="473638"/>
                </a:lnTo>
                <a:lnTo>
                  <a:pt x="125850" y="458309"/>
                </a:lnTo>
                <a:lnTo>
                  <a:pt x="146739" y="403715"/>
                </a:lnTo>
                <a:lnTo>
                  <a:pt x="176485" y="356060"/>
                </a:lnTo>
                <a:lnTo>
                  <a:pt x="189018" y="339155"/>
                </a:lnTo>
                <a:lnTo>
                  <a:pt x="201323" y="321439"/>
                </a:lnTo>
                <a:lnTo>
                  <a:pt x="225397" y="283626"/>
                </a:lnTo>
                <a:lnTo>
                  <a:pt x="241408" y="246720"/>
                </a:lnTo>
                <a:lnTo>
                  <a:pt x="243566" y="230114"/>
                </a:lnTo>
                <a:lnTo>
                  <a:pt x="241811" y="214736"/>
                </a:lnTo>
                <a:lnTo>
                  <a:pt x="213174" y="181893"/>
                </a:lnTo>
                <a:lnTo>
                  <a:pt x="191393" y="178079"/>
                </a:lnTo>
                <a:lnTo>
                  <a:pt x="283552" y="178081"/>
                </a:lnTo>
                <a:lnTo>
                  <a:pt x="320328" y="234691"/>
                </a:lnTo>
                <a:lnTo>
                  <a:pt x="326959" y="274826"/>
                </a:lnTo>
                <a:lnTo>
                  <a:pt x="325796" y="287170"/>
                </a:lnTo>
                <a:lnTo>
                  <a:pt x="310877" y="328878"/>
                </a:lnTo>
                <a:lnTo>
                  <a:pt x="290643" y="359850"/>
                </a:lnTo>
                <a:lnTo>
                  <a:pt x="278328" y="377437"/>
                </a:lnTo>
                <a:lnTo>
                  <a:pt x="250821" y="418202"/>
                </a:lnTo>
                <a:lnTo>
                  <a:pt x="230896" y="460691"/>
                </a:lnTo>
                <a:lnTo>
                  <a:pt x="228037" y="480486"/>
                </a:lnTo>
                <a:lnTo>
                  <a:pt x="229907" y="499331"/>
                </a:lnTo>
                <a:lnTo>
                  <a:pt x="255331" y="536027"/>
                </a:lnTo>
                <a:lnTo>
                  <a:pt x="300701" y="561144"/>
                </a:lnTo>
                <a:lnTo>
                  <a:pt x="291372" y="591401"/>
                </a:lnTo>
                <a:close/>
              </a:path>
              <a:path w="1288415" h="808354">
                <a:moveTo>
                  <a:pt x="638257" y="717282"/>
                </a:moveTo>
                <a:lnTo>
                  <a:pt x="636970" y="717282"/>
                </a:lnTo>
                <a:lnTo>
                  <a:pt x="624634" y="715995"/>
                </a:lnTo>
                <a:lnTo>
                  <a:pt x="586299" y="689719"/>
                </a:lnTo>
                <a:lnTo>
                  <a:pt x="576154" y="651926"/>
                </a:lnTo>
                <a:lnTo>
                  <a:pt x="577510" y="638858"/>
                </a:lnTo>
                <a:lnTo>
                  <a:pt x="603472" y="598509"/>
                </a:lnTo>
                <a:lnTo>
                  <a:pt x="638257" y="587538"/>
                </a:lnTo>
                <a:lnTo>
                  <a:pt x="651253" y="588998"/>
                </a:lnTo>
                <a:lnTo>
                  <a:pt x="690740" y="616190"/>
                </a:lnTo>
                <a:lnTo>
                  <a:pt x="701328" y="651926"/>
                </a:lnTo>
                <a:lnTo>
                  <a:pt x="699941" y="666046"/>
                </a:lnTo>
                <a:lnTo>
                  <a:pt x="673607" y="706962"/>
                </a:lnTo>
                <a:lnTo>
                  <a:pt x="638257" y="717282"/>
                </a:lnTo>
                <a:close/>
              </a:path>
              <a:path w="1288415" h="808354">
                <a:moveTo>
                  <a:pt x="933531" y="791549"/>
                </a:moveTo>
                <a:lnTo>
                  <a:pt x="921331" y="789897"/>
                </a:lnTo>
                <a:lnTo>
                  <a:pt x="908881" y="785853"/>
                </a:lnTo>
                <a:lnTo>
                  <a:pt x="907593" y="785534"/>
                </a:lnTo>
                <a:lnTo>
                  <a:pt x="875414" y="752052"/>
                </a:lnTo>
                <a:lnTo>
                  <a:pt x="871530" y="727944"/>
                </a:lnTo>
                <a:lnTo>
                  <a:pt x="873341" y="715012"/>
                </a:lnTo>
                <a:lnTo>
                  <a:pt x="892084" y="680366"/>
                </a:lnTo>
                <a:lnTo>
                  <a:pt x="927900" y="661888"/>
                </a:lnTo>
                <a:lnTo>
                  <a:pt x="943922" y="661939"/>
                </a:lnTo>
                <a:lnTo>
                  <a:pt x="981051" y="681546"/>
                </a:lnTo>
                <a:lnTo>
                  <a:pt x="997990" y="726221"/>
                </a:lnTo>
                <a:lnTo>
                  <a:pt x="996476" y="738547"/>
                </a:lnTo>
                <a:lnTo>
                  <a:pt x="977530" y="773767"/>
                </a:lnTo>
                <a:lnTo>
                  <a:pt x="945475" y="790757"/>
                </a:lnTo>
                <a:lnTo>
                  <a:pt x="933531" y="791549"/>
                </a:lnTo>
                <a:close/>
              </a:path>
              <a:path w="1288415" h="808354">
                <a:moveTo>
                  <a:pt x="321048" y="807816"/>
                </a:moveTo>
                <a:lnTo>
                  <a:pt x="279136" y="786577"/>
                </a:lnTo>
                <a:lnTo>
                  <a:pt x="262561" y="750201"/>
                </a:lnTo>
                <a:lnTo>
                  <a:pt x="261860" y="737782"/>
                </a:lnTo>
                <a:lnTo>
                  <a:pt x="263522" y="725740"/>
                </a:lnTo>
                <a:lnTo>
                  <a:pt x="291378" y="687156"/>
                </a:lnTo>
                <a:lnTo>
                  <a:pt x="321934" y="678011"/>
                </a:lnTo>
                <a:lnTo>
                  <a:pt x="329574" y="678228"/>
                </a:lnTo>
                <a:lnTo>
                  <a:pt x="371036" y="699567"/>
                </a:lnTo>
                <a:lnTo>
                  <a:pt x="387411" y="735215"/>
                </a:lnTo>
                <a:lnTo>
                  <a:pt x="388250" y="748213"/>
                </a:lnTo>
                <a:lnTo>
                  <a:pt x="386582" y="760475"/>
                </a:lnTo>
                <a:lnTo>
                  <a:pt x="357923" y="798352"/>
                </a:lnTo>
                <a:lnTo>
                  <a:pt x="346071" y="803882"/>
                </a:lnTo>
                <a:lnTo>
                  <a:pt x="344784" y="804531"/>
                </a:lnTo>
                <a:lnTo>
                  <a:pt x="332767" y="807377"/>
                </a:lnTo>
                <a:lnTo>
                  <a:pt x="321048" y="807816"/>
                </a:lnTo>
                <a:close/>
              </a:path>
            </a:pathLst>
          </a:custGeom>
          <a:solidFill>
            <a:srgbClr val="F2E8D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241158" y="1271622"/>
            <a:ext cx="1809750" cy="1809750"/>
            <a:chOff x="15241158" y="1271622"/>
            <a:chExt cx="1809750" cy="1809750"/>
          </a:xfrm>
        </p:grpSpPr>
        <p:sp>
          <p:nvSpPr>
            <p:cNvPr id="9" name="object 9"/>
            <p:cNvSpPr/>
            <p:nvPr/>
          </p:nvSpPr>
          <p:spPr>
            <a:xfrm>
              <a:off x="15241158" y="1271622"/>
              <a:ext cx="1809750" cy="1809750"/>
            </a:xfrm>
            <a:custGeom>
              <a:avLst/>
              <a:gdLst/>
              <a:ahLst/>
              <a:cxnLst/>
              <a:rect l="l" t="t" r="r" b="b"/>
              <a:pathLst>
                <a:path w="1809750" h="1809750">
                  <a:moveTo>
                    <a:pt x="904877" y="1809754"/>
                  </a:moveTo>
                  <a:lnTo>
                    <a:pt x="856820" y="1808500"/>
                  </a:lnTo>
                  <a:lnTo>
                    <a:pt x="809417" y="1804779"/>
                  </a:lnTo>
                  <a:lnTo>
                    <a:pt x="762730" y="1798653"/>
                  </a:lnTo>
                  <a:lnTo>
                    <a:pt x="716820" y="1790186"/>
                  </a:lnTo>
                  <a:lnTo>
                    <a:pt x="671752" y="1779439"/>
                  </a:lnTo>
                  <a:lnTo>
                    <a:pt x="627587" y="1766476"/>
                  </a:lnTo>
                  <a:lnTo>
                    <a:pt x="584388" y="1751358"/>
                  </a:lnTo>
                  <a:lnTo>
                    <a:pt x="542218" y="1734149"/>
                  </a:lnTo>
                  <a:lnTo>
                    <a:pt x="501138" y="1714910"/>
                  </a:lnTo>
                  <a:lnTo>
                    <a:pt x="461212" y="1693705"/>
                  </a:lnTo>
                  <a:lnTo>
                    <a:pt x="422502" y="1670596"/>
                  </a:lnTo>
                  <a:lnTo>
                    <a:pt x="385071" y="1645646"/>
                  </a:lnTo>
                  <a:lnTo>
                    <a:pt x="348981" y="1618916"/>
                  </a:lnTo>
                  <a:lnTo>
                    <a:pt x="314295" y="1590470"/>
                  </a:lnTo>
                  <a:lnTo>
                    <a:pt x="281075" y="1560370"/>
                  </a:lnTo>
                  <a:lnTo>
                    <a:pt x="249384" y="1528679"/>
                  </a:lnTo>
                  <a:lnTo>
                    <a:pt x="219284" y="1495459"/>
                  </a:lnTo>
                  <a:lnTo>
                    <a:pt x="190838" y="1460773"/>
                  </a:lnTo>
                  <a:lnTo>
                    <a:pt x="164108" y="1424683"/>
                  </a:lnTo>
                  <a:lnTo>
                    <a:pt x="139158" y="1387251"/>
                  </a:lnTo>
                  <a:lnTo>
                    <a:pt x="116049" y="1348542"/>
                  </a:lnTo>
                  <a:lnTo>
                    <a:pt x="94844" y="1308616"/>
                  </a:lnTo>
                  <a:lnTo>
                    <a:pt x="75605" y="1267536"/>
                  </a:lnTo>
                  <a:lnTo>
                    <a:pt x="58396" y="1225366"/>
                  </a:lnTo>
                  <a:lnTo>
                    <a:pt x="43278" y="1182167"/>
                  </a:lnTo>
                  <a:lnTo>
                    <a:pt x="30315" y="1138002"/>
                  </a:lnTo>
                  <a:lnTo>
                    <a:pt x="19568" y="1092933"/>
                  </a:lnTo>
                  <a:lnTo>
                    <a:pt x="11101" y="1047024"/>
                  </a:lnTo>
                  <a:lnTo>
                    <a:pt x="4975" y="1000337"/>
                  </a:lnTo>
                  <a:lnTo>
                    <a:pt x="1254" y="952933"/>
                  </a:lnTo>
                  <a:lnTo>
                    <a:pt x="0" y="904877"/>
                  </a:lnTo>
                  <a:lnTo>
                    <a:pt x="1254" y="856820"/>
                  </a:lnTo>
                  <a:lnTo>
                    <a:pt x="4975" y="809417"/>
                  </a:lnTo>
                  <a:lnTo>
                    <a:pt x="11101" y="762730"/>
                  </a:lnTo>
                  <a:lnTo>
                    <a:pt x="19568" y="716820"/>
                  </a:lnTo>
                  <a:lnTo>
                    <a:pt x="30315" y="671752"/>
                  </a:lnTo>
                  <a:lnTo>
                    <a:pt x="43278" y="627587"/>
                  </a:lnTo>
                  <a:lnTo>
                    <a:pt x="58396" y="584388"/>
                  </a:lnTo>
                  <a:lnTo>
                    <a:pt x="75605" y="542218"/>
                  </a:lnTo>
                  <a:lnTo>
                    <a:pt x="94844" y="501138"/>
                  </a:lnTo>
                  <a:lnTo>
                    <a:pt x="116049" y="461212"/>
                  </a:lnTo>
                  <a:lnTo>
                    <a:pt x="139158" y="422502"/>
                  </a:lnTo>
                  <a:lnTo>
                    <a:pt x="164108" y="385071"/>
                  </a:lnTo>
                  <a:lnTo>
                    <a:pt x="190838" y="348981"/>
                  </a:lnTo>
                  <a:lnTo>
                    <a:pt x="219284" y="314295"/>
                  </a:lnTo>
                  <a:lnTo>
                    <a:pt x="249384" y="281075"/>
                  </a:lnTo>
                  <a:lnTo>
                    <a:pt x="281075" y="249384"/>
                  </a:lnTo>
                  <a:lnTo>
                    <a:pt x="314295" y="219284"/>
                  </a:lnTo>
                  <a:lnTo>
                    <a:pt x="348981" y="190838"/>
                  </a:lnTo>
                  <a:lnTo>
                    <a:pt x="385071" y="164108"/>
                  </a:lnTo>
                  <a:lnTo>
                    <a:pt x="422502" y="139158"/>
                  </a:lnTo>
                  <a:lnTo>
                    <a:pt x="461212" y="116049"/>
                  </a:lnTo>
                  <a:lnTo>
                    <a:pt x="501138" y="94844"/>
                  </a:lnTo>
                  <a:lnTo>
                    <a:pt x="542218" y="75605"/>
                  </a:lnTo>
                  <a:lnTo>
                    <a:pt x="584388" y="58396"/>
                  </a:lnTo>
                  <a:lnTo>
                    <a:pt x="627587" y="43278"/>
                  </a:lnTo>
                  <a:lnTo>
                    <a:pt x="671752" y="30315"/>
                  </a:lnTo>
                  <a:lnTo>
                    <a:pt x="716820" y="19568"/>
                  </a:lnTo>
                  <a:lnTo>
                    <a:pt x="762730" y="11101"/>
                  </a:lnTo>
                  <a:lnTo>
                    <a:pt x="809417" y="4975"/>
                  </a:lnTo>
                  <a:lnTo>
                    <a:pt x="856820" y="1254"/>
                  </a:lnTo>
                  <a:lnTo>
                    <a:pt x="904877" y="0"/>
                  </a:lnTo>
                  <a:lnTo>
                    <a:pt x="952933" y="1254"/>
                  </a:lnTo>
                  <a:lnTo>
                    <a:pt x="1000337" y="4975"/>
                  </a:lnTo>
                  <a:lnTo>
                    <a:pt x="1047024" y="11101"/>
                  </a:lnTo>
                  <a:lnTo>
                    <a:pt x="1092933" y="19568"/>
                  </a:lnTo>
                  <a:lnTo>
                    <a:pt x="1138002" y="30315"/>
                  </a:lnTo>
                  <a:lnTo>
                    <a:pt x="1182167" y="43278"/>
                  </a:lnTo>
                  <a:lnTo>
                    <a:pt x="1225366" y="58396"/>
                  </a:lnTo>
                  <a:lnTo>
                    <a:pt x="1267536" y="75605"/>
                  </a:lnTo>
                  <a:lnTo>
                    <a:pt x="1308616" y="94844"/>
                  </a:lnTo>
                  <a:lnTo>
                    <a:pt x="1348542" y="116049"/>
                  </a:lnTo>
                  <a:lnTo>
                    <a:pt x="1387251" y="139158"/>
                  </a:lnTo>
                  <a:lnTo>
                    <a:pt x="1424683" y="164108"/>
                  </a:lnTo>
                  <a:lnTo>
                    <a:pt x="1460773" y="190838"/>
                  </a:lnTo>
                  <a:lnTo>
                    <a:pt x="1495459" y="219284"/>
                  </a:lnTo>
                  <a:lnTo>
                    <a:pt x="1528679" y="249384"/>
                  </a:lnTo>
                  <a:lnTo>
                    <a:pt x="1560370" y="281075"/>
                  </a:lnTo>
                  <a:lnTo>
                    <a:pt x="1590470" y="314295"/>
                  </a:lnTo>
                  <a:lnTo>
                    <a:pt x="1618916" y="348981"/>
                  </a:lnTo>
                  <a:lnTo>
                    <a:pt x="1645646" y="385071"/>
                  </a:lnTo>
                  <a:lnTo>
                    <a:pt x="1670596" y="422502"/>
                  </a:lnTo>
                  <a:lnTo>
                    <a:pt x="1693705" y="461212"/>
                  </a:lnTo>
                  <a:lnTo>
                    <a:pt x="1714910" y="501138"/>
                  </a:lnTo>
                  <a:lnTo>
                    <a:pt x="1734149" y="542218"/>
                  </a:lnTo>
                  <a:lnTo>
                    <a:pt x="1751358" y="584388"/>
                  </a:lnTo>
                  <a:lnTo>
                    <a:pt x="1766476" y="627587"/>
                  </a:lnTo>
                  <a:lnTo>
                    <a:pt x="1779439" y="671752"/>
                  </a:lnTo>
                  <a:lnTo>
                    <a:pt x="1790186" y="716820"/>
                  </a:lnTo>
                  <a:lnTo>
                    <a:pt x="1798653" y="762730"/>
                  </a:lnTo>
                  <a:lnTo>
                    <a:pt x="1804779" y="809417"/>
                  </a:lnTo>
                  <a:lnTo>
                    <a:pt x="1808500" y="856820"/>
                  </a:lnTo>
                  <a:lnTo>
                    <a:pt x="1809754" y="904877"/>
                  </a:lnTo>
                  <a:lnTo>
                    <a:pt x="1808500" y="952933"/>
                  </a:lnTo>
                  <a:lnTo>
                    <a:pt x="1804779" y="1000337"/>
                  </a:lnTo>
                  <a:lnTo>
                    <a:pt x="1798653" y="1047024"/>
                  </a:lnTo>
                  <a:lnTo>
                    <a:pt x="1790186" y="1092933"/>
                  </a:lnTo>
                  <a:lnTo>
                    <a:pt x="1779439" y="1138002"/>
                  </a:lnTo>
                  <a:lnTo>
                    <a:pt x="1766476" y="1182167"/>
                  </a:lnTo>
                  <a:lnTo>
                    <a:pt x="1751358" y="1225366"/>
                  </a:lnTo>
                  <a:lnTo>
                    <a:pt x="1734149" y="1267536"/>
                  </a:lnTo>
                  <a:lnTo>
                    <a:pt x="1714910" y="1308616"/>
                  </a:lnTo>
                  <a:lnTo>
                    <a:pt x="1693705" y="1348542"/>
                  </a:lnTo>
                  <a:lnTo>
                    <a:pt x="1670596" y="1387251"/>
                  </a:lnTo>
                  <a:lnTo>
                    <a:pt x="1645646" y="1424683"/>
                  </a:lnTo>
                  <a:lnTo>
                    <a:pt x="1618916" y="1460773"/>
                  </a:lnTo>
                  <a:lnTo>
                    <a:pt x="1590470" y="1495459"/>
                  </a:lnTo>
                  <a:lnTo>
                    <a:pt x="1560370" y="1528679"/>
                  </a:lnTo>
                  <a:lnTo>
                    <a:pt x="1528679" y="1560370"/>
                  </a:lnTo>
                  <a:lnTo>
                    <a:pt x="1495459" y="1590470"/>
                  </a:lnTo>
                  <a:lnTo>
                    <a:pt x="1460773" y="1618916"/>
                  </a:lnTo>
                  <a:lnTo>
                    <a:pt x="1424683" y="1645646"/>
                  </a:lnTo>
                  <a:lnTo>
                    <a:pt x="1387251" y="1670596"/>
                  </a:lnTo>
                  <a:lnTo>
                    <a:pt x="1348542" y="1693705"/>
                  </a:lnTo>
                  <a:lnTo>
                    <a:pt x="1308616" y="1714910"/>
                  </a:lnTo>
                  <a:lnTo>
                    <a:pt x="1267536" y="1734149"/>
                  </a:lnTo>
                  <a:lnTo>
                    <a:pt x="1225366" y="1751358"/>
                  </a:lnTo>
                  <a:lnTo>
                    <a:pt x="1182167" y="1766476"/>
                  </a:lnTo>
                  <a:lnTo>
                    <a:pt x="1138002" y="1779439"/>
                  </a:lnTo>
                  <a:lnTo>
                    <a:pt x="1092933" y="1790186"/>
                  </a:lnTo>
                  <a:lnTo>
                    <a:pt x="1047024" y="1798653"/>
                  </a:lnTo>
                  <a:lnTo>
                    <a:pt x="1000337" y="1804779"/>
                  </a:lnTo>
                  <a:lnTo>
                    <a:pt x="952933" y="1808500"/>
                  </a:lnTo>
                  <a:lnTo>
                    <a:pt x="904877" y="1809754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42781" y="1573300"/>
              <a:ext cx="1206500" cy="1181735"/>
            </a:xfrm>
            <a:custGeom>
              <a:avLst/>
              <a:gdLst/>
              <a:ahLst/>
              <a:cxnLst/>
              <a:rect l="l" t="t" r="r" b="b"/>
              <a:pathLst>
                <a:path w="1206500" h="1181735">
                  <a:moveTo>
                    <a:pt x="427304" y="527799"/>
                  </a:moveTo>
                  <a:lnTo>
                    <a:pt x="421894" y="476719"/>
                  </a:lnTo>
                  <a:lnTo>
                    <a:pt x="398780" y="416179"/>
                  </a:lnTo>
                  <a:lnTo>
                    <a:pt x="371449" y="381508"/>
                  </a:lnTo>
                  <a:lnTo>
                    <a:pt x="338099" y="359422"/>
                  </a:lnTo>
                  <a:lnTo>
                    <a:pt x="309880" y="351853"/>
                  </a:lnTo>
                  <a:lnTo>
                    <a:pt x="293370" y="351853"/>
                  </a:lnTo>
                  <a:lnTo>
                    <a:pt x="247878" y="368744"/>
                  </a:lnTo>
                  <a:lnTo>
                    <a:pt x="217233" y="397421"/>
                  </a:lnTo>
                  <a:lnTo>
                    <a:pt x="190779" y="444855"/>
                  </a:lnTo>
                  <a:lnTo>
                    <a:pt x="176555" y="510552"/>
                  </a:lnTo>
                  <a:lnTo>
                    <a:pt x="176555" y="545045"/>
                  </a:lnTo>
                  <a:lnTo>
                    <a:pt x="190779" y="610743"/>
                  </a:lnTo>
                  <a:lnTo>
                    <a:pt x="217233" y="658177"/>
                  </a:lnTo>
                  <a:lnTo>
                    <a:pt x="247878" y="686854"/>
                  </a:lnTo>
                  <a:lnTo>
                    <a:pt x="285203" y="702614"/>
                  </a:lnTo>
                  <a:lnTo>
                    <a:pt x="293370" y="703745"/>
                  </a:lnTo>
                  <a:lnTo>
                    <a:pt x="309880" y="703745"/>
                  </a:lnTo>
                  <a:lnTo>
                    <a:pt x="349719" y="690359"/>
                  </a:lnTo>
                  <a:lnTo>
                    <a:pt x="381355" y="663816"/>
                  </a:lnTo>
                  <a:lnTo>
                    <a:pt x="406120" y="625551"/>
                  </a:lnTo>
                  <a:lnTo>
                    <a:pt x="424891" y="562127"/>
                  </a:lnTo>
                  <a:lnTo>
                    <a:pt x="427304" y="527799"/>
                  </a:lnTo>
                  <a:close/>
                </a:path>
                <a:path w="1206500" h="1181735">
                  <a:moveTo>
                    <a:pt x="451853" y="42672"/>
                  </a:moveTo>
                  <a:lnTo>
                    <a:pt x="445376" y="24739"/>
                  </a:lnTo>
                  <a:lnTo>
                    <a:pt x="432650" y="10515"/>
                  </a:lnTo>
                  <a:lnTo>
                    <a:pt x="414832" y="1866"/>
                  </a:lnTo>
                  <a:lnTo>
                    <a:pt x="395109" y="749"/>
                  </a:lnTo>
                  <a:lnTo>
                    <a:pt x="376986" y="7112"/>
                  </a:lnTo>
                  <a:lnTo>
                    <a:pt x="362483" y="19761"/>
                  </a:lnTo>
                  <a:lnTo>
                    <a:pt x="353555" y="37503"/>
                  </a:lnTo>
                  <a:lnTo>
                    <a:pt x="350469" y="46456"/>
                  </a:lnTo>
                  <a:lnTo>
                    <a:pt x="341312" y="65874"/>
                  </a:lnTo>
                  <a:lnTo>
                    <a:pt x="297040" y="121780"/>
                  </a:lnTo>
                  <a:lnTo>
                    <a:pt x="258025" y="151053"/>
                  </a:lnTo>
                  <a:lnTo>
                    <a:pt x="205193" y="176428"/>
                  </a:lnTo>
                  <a:lnTo>
                    <a:pt x="136588" y="194284"/>
                  </a:lnTo>
                  <a:lnTo>
                    <a:pt x="50266" y="201041"/>
                  </a:lnTo>
                  <a:lnTo>
                    <a:pt x="30708" y="204990"/>
                  </a:lnTo>
                  <a:lnTo>
                    <a:pt x="14732" y="215760"/>
                  </a:lnTo>
                  <a:lnTo>
                    <a:pt x="3949" y="231749"/>
                  </a:lnTo>
                  <a:lnTo>
                    <a:pt x="0" y="251307"/>
                  </a:lnTo>
                  <a:lnTo>
                    <a:pt x="3949" y="270865"/>
                  </a:lnTo>
                  <a:lnTo>
                    <a:pt x="14732" y="286854"/>
                  </a:lnTo>
                  <a:lnTo>
                    <a:pt x="30708" y="297624"/>
                  </a:lnTo>
                  <a:lnTo>
                    <a:pt x="50266" y="301574"/>
                  </a:lnTo>
                  <a:lnTo>
                    <a:pt x="128905" y="297065"/>
                  </a:lnTo>
                  <a:lnTo>
                    <a:pt x="196799" y="284543"/>
                  </a:lnTo>
                  <a:lnTo>
                    <a:pt x="254698" y="265582"/>
                  </a:lnTo>
                  <a:lnTo>
                    <a:pt x="303377" y="241744"/>
                  </a:lnTo>
                  <a:lnTo>
                    <a:pt x="343585" y="214591"/>
                  </a:lnTo>
                  <a:lnTo>
                    <a:pt x="376059" y="185661"/>
                  </a:lnTo>
                  <a:lnTo>
                    <a:pt x="401561" y="156540"/>
                  </a:lnTo>
                  <a:lnTo>
                    <a:pt x="434682" y="103924"/>
                  </a:lnTo>
                  <a:lnTo>
                    <a:pt x="450926" y="62445"/>
                  </a:lnTo>
                  <a:lnTo>
                    <a:pt x="451853" y="42672"/>
                  </a:lnTo>
                  <a:close/>
                </a:path>
                <a:path w="1206500" h="1181735">
                  <a:moveTo>
                    <a:pt x="879640" y="1158100"/>
                  </a:moveTo>
                  <a:lnTo>
                    <a:pt x="869099" y="1121435"/>
                  </a:lnTo>
                  <a:lnTo>
                    <a:pt x="835596" y="1057389"/>
                  </a:lnTo>
                  <a:lnTo>
                    <a:pt x="807834" y="1021041"/>
                  </a:lnTo>
                  <a:lnTo>
                    <a:pt x="771575" y="986548"/>
                  </a:lnTo>
                  <a:lnTo>
                    <a:pt x="725970" y="957491"/>
                  </a:lnTo>
                  <a:lnTo>
                    <a:pt x="670153" y="937437"/>
                  </a:lnTo>
                  <a:lnTo>
                    <a:pt x="603250" y="929970"/>
                  </a:lnTo>
                  <a:lnTo>
                    <a:pt x="536346" y="937437"/>
                  </a:lnTo>
                  <a:lnTo>
                    <a:pt x="480529" y="957491"/>
                  </a:lnTo>
                  <a:lnTo>
                    <a:pt x="434911" y="986548"/>
                  </a:lnTo>
                  <a:lnTo>
                    <a:pt x="398665" y="1021041"/>
                  </a:lnTo>
                  <a:lnTo>
                    <a:pt x="370890" y="1057389"/>
                  </a:lnTo>
                  <a:lnTo>
                    <a:pt x="350761" y="1092047"/>
                  </a:lnTo>
                  <a:lnTo>
                    <a:pt x="329933" y="1141971"/>
                  </a:lnTo>
                  <a:lnTo>
                    <a:pt x="326885" y="1158100"/>
                  </a:lnTo>
                  <a:lnTo>
                    <a:pt x="328803" y="1165656"/>
                  </a:lnTo>
                  <a:lnTo>
                    <a:pt x="332994" y="1172286"/>
                  </a:lnTo>
                  <a:lnTo>
                    <a:pt x="339178" y="1177455"/>
                  </a:lnTo>
                  <a:lnTo>
                    <a:pt x="346697" y="1180388"/>
                  </a:lnTo>
                  <a:lnTo>
                    <a:pt x="354622" y="1180807"/>
                  </a:lnTo>
                  <a:lnTo>
                    <a:pt x="362331" y="1178788"/>
                  </a:lnTo>
                  <a:lnTo>
                    <a:pt x="369138" y="1174432"/>
                  </a:lnTo>
                  <a:lnTo>
                    <a:pt x="376072" y="1169771"/>
                  </a:lnTo>
                  <a:lnTo>
                    <a:pt x="398983" y="1158989"/>
                  </a:lnTo>
                  <a:lnTo>
                    <a:pt x="441833" y="1146200"/>
                  </a:lnTo>
                  <a:lnTo>
                    <a:pt x="508596" y="1135519"/>
                  </a:lnTo>
                  <a:lnTo>
                    <a:pt x="603250" y="1131049"/>
                  </a:lnTo>
                  <a:lnTo>
                    <a:pt x="696709" y="1135405"/>
                  </a:lnTo>
                  <a:lnTo>
                    <a:pt x="763041" y="1145844"/>
                  </a:lnTo>
                  <a:lnTo>
                    <a:pt x="806043" y="1158443"/>
                  </a:lnTo>
                  <a:lnTo>
                    <a:pt x="842086" y="1178953"/>
                  </a:lnTo>
                  <a:lnTo>
                    <a:pt x="848321" y="1181315"/>
                  </a:lnTo>
                  <a:lnTo>
                    <a:pt x="858824" y="1181315"/>
                  </a:lnTo>
                  <a:lnTo>
                    <a:pt x="863104" y="1180261"/>
                  </a:lnTo>
                  <a:lnTo>
                    <a:pt x="866965" y="1178102"/>
                  </a:lnTo>
                  <a:lnTo>
                    <a:pt x="873391" y="1172895"/>
                  </a:lnTo>
                  <a:lnTo>
                    <a:pt x="877709" y="1166101"/>
                  </a:lnTo>
                  <a:lnTo>
                    <a:pt x="879627" y="1158443"/>
                  </a:lnTo>
                  <a:lnTo>
                    <a:pt x="879640" y="1158100"/>
                  </a:lnTo>
                  <a:close/>
                </a:path>
                <a:path w="1206500" h="1181735">
                  <a:moveTo>
                    <a:pt x="1030554" y="527799"/>
                  </a:moveTo>
                  <a:lnTo>
                    <a:pt x="1025144" y="476719"/>
                  </a:lnTo>
                  <a:lnTo>
                    <a:pt x="1002030" y="416179"/>
                  </a:lnTo>
                  <a:lnTo>
                    <a:pt x="974699" y="381508"/>
                  </a:lnTo>
                  <a:lnTo>
                    <a:pt x="941349" y="359422"/>
                  </a:lnTo>
                  <a:lnTo>
                    <a:pt x="913130" y="351853"/>
                  </a:lnTo>
                  <a:lnTo>
                    <a:pt x="896620" y="351853"/>
                  </a:lnTo>
                  <a:lnTo>
                    <a:pt x="851128" y="368744"/>
                  </a:lnTo>
                  <a:lnTo>
                    <a:pt x="820483" y="397421"/>
                  </a:lnTo>
                  <a:lnTo>
                    <a:pt x="794029" y="444855"/>
                  </a:lnTo>
                  <a:lnTo>
                    <a:pt x="779805" y="510552"/>
                  </a:lnTo>
                  <a:lnTo>
                    <a:pt x="779805" y="545045"/>
                  </a:lnTo>
                  <a:lnTo>
                    <a:pt x="794029" y="610743"/>
                  </a:lnTo>
                  <a:lnTo>
                    <a:pt x="820483" y="658177"/>
                  </a:lnTo>
                  <a:lnTo>
                    <a:pt x="851128" y="686854"/>
                  </a:lnTo>
                  <a:lnTo>
                    <a:pt x="888453" y="702614"/>
                  </a:lnTo>
                  <a:lnTo>
                    <a:pt x="896620" y="703745"/>
                  </a:lnTo>
                  <a:lnTo>
                    <a:pt x="913130" y="703745"/>
                  </a:lnTo>
                  <a:lnTo>
                    <a:pt x="952969" y="690359"/>
                  </a:lnTo>
                  <a:lnTo>
                    <a:pt x="984605" y="663816"/>
                  </a:lnTo>
                  <a:lnTo>
                    <a:pt x="1009370" y="625551"/>
                  </a:lnTo>
                  <a:lnTo>
                    <a:pt x="1028141" y="562127"/>
                  </a:lnTo>
                  <a:lnTo>
                    <a:pt x="1030554" y="527799"/>
                  </a:lnTo>
                  <a:close/>
                </a:path>
                <a:path w="1206500" h="1181735">
                  <a:moveTo>
                    <a:pt x="1206500" y="251307"/>
                  </a:moveTo>
                  <a:lnTo>
                    <a:pt x="1191793" y="215760"/>
                  </a:lnTo>
                  <a:lnTo>
                    <a:pt x="1156233" y="201041"/>
                  </a:lnTo>
                  <a:lnTo>
                    <a:pt x="1081316" y="193878"/>
                  </a:lnTo>
                  <a:lnTo>
                    <a:pt x="1017866" y="174955"/>
                  </a:lnTo>
                  <a:lnTo>
                    <a:pt x="965365" y="148069"/>
                  </a:lnTo>
                  <a:lnTo>
                    <a:pt x="923302" y="117017"/>
                  </a:lnTo>
                  <a:lnTo>
                    <a:pt x="891159" y="85636"/>
                  </a:lnTo>
                  <a:lnTo>
                    <a:pt x="854608" y="37071"/>
                  </a:lnTo>
                  <a:lnTo>
                    <a:pt x="849172" y="27495"/>
                  </a:lnTo>
                  <a:lnTo>
                    <a:pt x="836879" y="11861"/>
                  </a:lnTo>
                  <a:lnTo>
                    <a:pt x="820115" y="2451"/>
                  </a:lnTo>
                  <a:lnTo>
                    <a:pt x="801039" y="0"/>
                  </a:lnTo>
                  <a:lnTo>
                    <a:pt x="781812" y="5232"/>
                  </a:lnTo>
                  <a:lnTo>
                    <a:pt x="766076" y="17513"/>
                  </a:lnTo>
                  <a:lnTo>
                    <a:pt x="756602" y="34302"/>
                  </a:lnTo>
                  <a:lnTo>
                    <a:pt x="754126" y="53428"/>
                  </a:lnTo>
                  <a:lnTo>
                    <a:pt x="759345" y="72694"/>
                  </a:lnTo>
                  <a:lnTo>
                    <a:pt x="788517" y="118529"/>
                  </a:lnTo>
                  <a:lnTo>
                    <a:pt x="838301" y="175374"/>
                  </a:lnTo>
                  <a:lnTo>
                    <a:pt x="873074" y="205867"/>
                  </a:lnTo>
                  <a:lnTo>
                    <a:pt x="914793" y="235153"/>
                  </a:lnTo>
                  <a:lnTo>
                    <a:pt x="963701" y="261315"/>
                  </a:lnTo>
                  <a:lnTo>
                    <a:pt x="1020064" y="282384"/>
                  </a:lnTo>
                  <a:lnTo>
                    <a:pt x="1084160" y="296456"/>
                  </a:lnTo>
                  <a:lnTo>
                    <a:pt x="1156233" y="301574"/>
                  </a:lnTo>
                  <a:lnTo>
                    <a:pt x="1175816" y="297624"/>
                  </a:lnTo>
                  <a:lnTo>
                    <a:pt x="1191793" y="286854"/>
                  </a:lnTo>
                  <a:lnTo>
                    <a:pt x="1202550" y="270865"/>
                  </a:lnTo>
                  <a:lnTo>
                    <a:pt x="1206500" y="251307"/>
                  </a:lnTo>
                  <a:close/>
                </a:path>
              </a:pathLst>
            </a:custGeom>
            <a:solidFill>
              <a:srgbClr val="664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344462" y="884097"/>
            <a:ext cx="9150346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FBFBFB"/>
                </a:solidFill>
              </a:rPr>
              <a:t>PROBLEM</a:t>
            </a:r>
            <a:r>
              <a:rPr sz="6000" spc="-545" dirty="0">
                <a:solidFill>
                  <a:srgbClr val="FBFBFB"/>
                </a:solidFill>
              </a:rPr>
              <a:t> </a:t>
            </a:r>
            <a:r>
              <a:rPr sz="6000" spc="30" dirty="0">
                <a:solidFill>
                  <a:srgbClr val="FBFBFB"/>
                </a:solidFill>
              </a:rPr>
              <a:t>NEDİR?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1571057"/>
            <a:ext cx="16877030" cy="7448550"/>
            <a:chOff x="1028700" y="1571057"/>
            <a:chExt cx="16877030" cy="7448550"/>
          </a:xfrm>
        </p:grpSpPr>
        <p:sp>
          <p:nvSpPr>
            <p:cNvPr id="3" name="object 3"/>
            <p:cNvSpPr/>
            <p:nvPr/>
          </p:nvSpPr>
          <p:spPr>
            <a:xfrm>
              <a:off x="1028700" y="1571057"/>
              <a:ext cx="14430375" cy="7448550"/>
            </a:xfrm>
            <a:custGeom>
              <a:avLst/>
              <a:gdLst/>
              <a:ahLst/>
              <a:cxnLst/>
              <a:rect l="l" t="t" r="r" b="b"/>
              <a:pathLst>
                <a:path w="14430375" h="7448550">
                  <a:moveTo>
                    <a:pt x="14430375" y="7448550"/>
                  </a:moveTo>
                  <a:lnTo>
                    <a:pt x="0" y="7448550"/>
                  </a:lnTo>
                  <a:lnTo>
                    <a:pt x="0" y="0"/>
                  </a:lnTo>
                  <a:lnTo>
                    <a:pt x="14430375" y="0"/>
                  </a:lnTo>
                  <a:lnTo>
                    <a:pt x="14430375" y="7448550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18983" y="2963606"/>
              <a:ext cx="4886309" cy="44481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16880" y="2009814"/>
            <a:ext cx="11212830" cy="6597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285">
              <a:lnSpc>
                <a:spcPct val="123200"/>
              </a:lnSpc>
              <a:spcBef>
                <a:spcPts val="100"/>
              </a:spcBef>
            </a:pPr>
            <a:r>
              <a:rPr sz="3500" spc="290" dirty="0">
                <a:solidFill>
                  <a:srgbClr val="5C5B5B"/>
                </a:solidFill>
                <a:latin typeface="Arial"/>
                <a:cs typeface="Arial"/>
              </a:rPr>
              <a:t>İnsanlar </a:t>
            </a:r>
            <a:r>
              <a:rPr sz="3500" spc="305" dirty="0">
                <a:solidFill>
                  <a:srgbClr val="5C5B5B"/>
                </a:solidFill>
                <a:latin typeface="Arial"/>
                <a:cs typeface="Arial"/>
              </a:rPr>
              <a:t>her </a:t>
            </a:r>
            <a:r>
              <a:rPr sz="3500" spc="295" dirty="0">
                <a:solidFill>
                  <a:srgbClr val="5C5B5B"/>
                </a:solidFill>
                <a:latin typeface="Arial"/>
                <a:cs typeface="Arial"/>
              </a:rPr>
              <a:t>yaş </a:t>
            </a:r>
            <a:r>
              <a:rPr sz="3500" spc="245" dirty="0">
                <a:solidFill>
                  <a:srgbClr val="5C5B5B"/>
                </a:solidFill>
                <a:latin typeface="Arial"/>
                <a:cs typeface="Arial"/>
              </a:rPr>
              <a:t>döneminde </a:t>
            </a:r>
            <a:r>
              <a:rPr sz="3500" spc="275" dirty="0">
                <a:solidFill>
                  <a:srgbClr val="5C5B5B"/>
                </a:solidFill>
                <a:latin typeface="Arial"/>
                <a:cs typeface="Arial"/>
              </a:rPr>
              <a:t>çözülmesi </a:t>
            </a:r>
            <a:r>
              <a:rPr sz="3500" spc="254" dirty="0">
                <a:solidFill>
                  <a:srgbClr val="5C5B5B"/>
                </a:solidFill>
                <a:latin typeface="Arial"/>
                <a:cs typeface="Arial"/>
              </a:rPr>
              <a:t>gereken  </a:t>
            </a:r>
            <a:r>
              <a:rPr sz="3500" spc="250" dirty="0">
                <a:solidFill>
                  <a:srgbClr val="5C5B5B"/>
                </a:solidFill>
                <a:latin typeface="Arial"/>
                <a:cs typeface="Arial"/>
              </a:rPr>
              <a:t>özel </a:t>
            </a:r>
            <a:r>
              <a:rPr sz="3500" spc="325" dirty="0">
                <a:solidFill>
                  <a:srgbClr val="5C5B5B"/>
                </a:solidFill>
                <a:latin typeface="Arial"/>
                <a:cs typeface="Arial"/>
              </a:rPr>
              <a:t>sorunlarla </a:t>
            </a:r>
            <a:r>
              <a:rPr sz="3500" spc="280" dirty="0">
                <a:solidFill>
                  <a:srgbClr val="5C5B5B"/>
                </a:solidFill>
                <a:latin typeface="Arial"/>
                <a:cs typeface="Arial"/>
              </a:rPr>
              <a:t>karşılaşırlar. </a:t>
            </a:r>
            <a:r>
              <a:rPr sz="3500" spc="290" dirty="0">
                <a:solidFill>
                  <a:srgbClr val="5C5B5B"/>
                </a:solidFill>
                <a:latin typeface="Arial"/>
                <a:cs typeface="Arial"/>
              </a:rPr>
              <a:t>Problemlerle  </a:t>
            </a:r>
            <a:r>
              <a:rPr sz="3500" spc="280" dirty="0">
                <a:solidFill>
                  <a:srgbClr val="5C5B5B"/>
                </a:solidFill>
                <a:latin typeface="Arial"/>
                <a:cs typeface="Arial"/>
              </a:rPr>
              <a:t>karşılaşmak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85" dirty="0">
                <a:solidFill>
                  <a:srgbClr val="5C5B5B"/>
                </a:solidFill>
                <a:latin typeface="Arial"/>
                <a:cs typeface="Arial"/>
              </a:rPr>
              <a:t>ve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305" dirty="0">
                <a:solidFill>
                  <a:srgbClr val="5C5B5B"/>
                </a:solidFill>
                <a:latin typeface="Arial"/>
                <a:cs typeface="Arial"/>
              </a:rPr>
              <a:t>bunlara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80" dirty="0">
                <a:solidFill>
                  <a:srgbClr val="5C5B5B"/>
                </a:solidFill>
                <a:latin typeface="Arial"/>
                <a:cs typeface="Arial"/>
              </a:rPr>
              <a:t>çözüm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95" dirty="0">
                <a:solidFill>
                  <a:srgbClr val="5C5B5B"/>
                </a:solidFill>
                <a:latin typeface="Arial"/>
                <a:cs typeface="Arial"/>
              </a:rPr>
              <a:t>bulmaya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65" dirty="0">
                <a:solidFill>
                  <a:srgbClr val="5C5B5B"/>
                </a:solidFill>
                <a:latin typeface="Arial"/>
                <a:cs typeface="Arial"/>
              </a:rPr>
              <a:t>çalışmak  </a:t>
            </a:r>
            <a:r>
              <a:rPr sz="3500" spc="320" dirty="0">
                <a:solidFill>
                  <a:srgbClr val="5C5B5B"/>
                </a:solidFill>
                <a:latin typeface="Arial"/>
                <a:cs typeface="Arial"/>
              </a:rPr>
              <a:t>belirli</a:t>
            </a:r>
            <a:r>
              <a:rPr sz="3500" spc="3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360" dirty="0">
                <a:solidFill>
                  <a:srgbClr val="5C5B5B"/>
                </a:solidFill>
                <a:latin typeface="Arial"/>
                <a:cs typeface="Arial"/>
              </a:rPr>
              <a:t>bir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95" dirty="0">
                <a:solidFill>
                  <a:srgbClr val="5C5B5B"/>
                </a:solidFill>
                <a:latin typeface="Arial"/>
                <a:cs typeface="Arial"/>
              </a:rPr>
              <a:t>yaş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40" dirty="0">
                <a:solidFill>
                  <a:srgbClr val="5C5B5B"/>
                </a:solidFill>
                <a:latin typeface="Arial"/>
                <a:cs typeface="Arial"/>
              </a:rPr>
              <a:t>dönemine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54" dirty="0">
                <a:solidFill>
                  <a:srgbClr val="5C5B5B"/>
                </a:solidFill>
                <a:latin typeface="Arial"/>
                <a:cs typeface="Arial"/>
              </a:rPr>
              <a:t>özgü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75" dirty="0">
                <a:solidFill>
                  <a:srgbClr val="5C5B5B"/>
                </a:solidFill>
                <a:latin typeface="Arial"/>
                <a:cs typeface="Arial"/>
              </a:rPr>
              <a:t>değildir.</a:t>
            </a:r>
            <a:endParaRPr sz="3500">
              <a:latin typeface="Arial"/>
              <a:cs typeface="Arial"/>
            </a:endParaRPr>
          </a:p>
          <a:p>
            <a:pPr marL="12700" marR="31115" indent="248285">
              <a:lnSpc>
                <a:spcPct val="123200"/>
              </a:lnSpc>
              <a:spcBef>
                <a:spcPts val="5175"/>
              </a:spcBef>
            </a:pPr>
            <a:r>
              <a:rPr sz="3500" spc="260" dirty="0">
                <a:solidFill>
                  <a:srgbClr val="5C5B5B"/>
                </a:solidFill>
                <a:latin typeface="Arial"/>
                <a:cs typeface="Arial"/>
              </a:rPr>
              <a:t>İnsanların yaşamlarını daha </a:t>
            </a:r>
            <a:r>
              <a:rPr sz="3500" spc="375" dirty="0">
                <a:solidFill>
                  <a:srgbClr val="5C5B5B"/>
                </a:solidFill>
                <a:latin typeface="Arial"/>
                <a:cs typeface="Arial"/>
              </a:rPr>
              <a:t>etkili </a:t>
            </a:r>
            <a:r>
              <a:rPr sz="3500" spc="360" dirty="0">
                <a:solidFill>
                  <a:srgbClr val="5C5B5B"/>
                </a:solidFill>
                <a:latin typeface="Arial"/>
                <a:cs typeface="Arial"/>
              </a:rPr>
              <a:t>bir </a:t>
            </a:r>
            <a:r>
              <a:rPr sz="3500" spc="254" dirty="0">
                <a:solidFill>
                  <a:srgbClr val="5C5B5B"/>
                </a:solidFill>
                <a:latin typeface="Arial"/>
                <a:cs typeface="Arial"/>
              </a:rPr>
              <a:t>şekilde  </a:t>
            </a:r>
            <a:r>
              <a:rPr sz="3500" spc="310" dirty="0">
                <a:solidFill>
                  <a:srgbClr val="5C5B5B"/>
                </a:solidFill>
                <a:latin typeface="Arial"/>
                <a:cs typeface="Arial"/>
              </a:rPr>
              <a:t>sürdürebilmeleri </a:t>
            </a:r>
            <a:r>
              <a:rPr sz="3500" spc="305" dirty="0">
                <a:solidFill>
                  <a:srgbClr val="5C5B5B"/>
                </a:solidFill>
                <a:latin typeface="Arial"/>
                <a:cs typeface="Arial"/>
              </a:rPr>
              <a:t>için </a:t>
            </a:r>
            <a:r>
              <a:rPr sz="3500" spc="280" dirty="0">
                <a:solidFill>
                  <a:srgbClr val="5C5B5B"/>
                </a:solidFill>
                <a:latin typeface="Arial"/>
                <a:cs typeface="Arial"/>
              </a:rPr>
              <a:t>günlük </a:t>
            </a:r>
            <a:r>
              <a:rPr sz="3500" spc="320" dirty="0">
                <a:solidFill>
                  <a:srgbClr val="5C5B5B"/>
                </a:solidFill>
                <a:latin typeface="Arial"/>
                <a:cs typeface="Arial"/>
              </a:rPr>
              <a:t>yaşantılardan </a:t>
            </a:r>
            <a:r>
              <a:rPr sz="3500" spc="310" dirty="0">
                <a:solidFill>
                  <a:srgbClr val="5C5B5B"/>
                </a:solidFill>
                <a:latin typeface="Arial"/>
                <a:cs typeface="Arial"/>
              </a:rPr>
              <a:t>veya  </a:t>
            </a:r>
            <a:r>
              <a:rPr sz="3500" spc="285" dirty="0">
                <a:solidFill>
                  <a:srgbClr val="5C5B5B"/>
                </a:solidFill>
                <a:latin typeface="Arial"/>
                <a:cs typeface="Arial"/>
              </a:rPr>
              <a:t>yaşam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65" dirty="0">
                <a:solidFill>
                  <a:srgbClr val="5C5B5B"/>
                </a:solidFill>
                <a:latin typeface="Arial"/>
                <a:cs typeface="Arial"/>
              </a:rPr>
              <a:t>dönemlerinden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285" dirty="0">
                <a:solidFill>
                  <a:srgbClr val="5C5B5B"/>
                </a:solidFill>
                <a:latin typeface="Arial"/>
                <a:cs typeface="Arial"/>
              </a:rPr>
              <a:t>kaynaklanan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440" dirty="0">
                <a:solidFill>
                  <a:srgbClr val="5C5B5B"/>
                </a:solidFill>
                <a:latin typeface="Arial"/>
                <a:cs typeface="Arial"/>
              </a:rPr>
              <a:t>tüm</a:t>
            </a:r>
            <a:r>
              <a:rPr sz="3500" spc="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500" spc="330" dirty="0">
                <a:solidFill>
                  <a:srgbClr val="5C5B5B"/>
                </a:solidFill>
                <a:latin typeface="Arial"/>
                <a:cs typeface="Arial"/>
              </a:rPr>
              <a:t>sorunlar  </a:t>
            </a:r>
            <a:r>
              <a:rPr sz="3500" spc="305" dirty="0">
                <a:solidFill>
                  <a:srgbClr val="5C5B5B"/>
                </a:solidFill>
                <a:latin typeface="Arial"/>
                <a:cs typeface="Arial"/>
              </a:rPr>
              <a:t>için </a:t>
            </a:r>
            <a:r>
              <a:rPr sz="3500" spc="300" dirty="0">
                <a:solidFill>
                  <a:srgbClr val="5C5B5B"/>
                </a:solidFill>
                <a:latin typeface="Arial"/>
                <a:cs typeface="Arial"/>
              </a:rPr>
              <a:t>problem </a:t>
            </a:r>
            <a:r>
              <a:rPr sz="3500" spc="260" dirty="0">
                <a:solidFill>
                  <a:srgbClr val="5C5B5B"/>
                </a:solidFill>
                <a:latin typeface="Arial"/>
                <a:cs typeface="Arial"/>
              </a:rPr>
              <a:t>çözme </a:t>
            </a:r>
            <a:r>
              <a:rPr sz="3500" spc="305" dirty="0">
                <a:solidFill>
                  <a:srgbClr val="5C5B5B"/>
                </a:solidFill>
                <a:latin typeface="Arial"/>
                <a:cs typeface="Arial"/>
              </a:rPr>
              <a:t>becerilerini </a:t>
            </a:r>
            <a:r>
              <a:rPr sz="3500" spc="290" dirty="0">
                <a:solidFill>
                  <a:srgbClr val="5C5B5B"/>
                </a:solidFill>
                <a:latin typeface="Arial"/>
                <a:cs typeface="Arial"/>
              </a:rPr>
              <a:t>kullanmaları  </a:t>
            </a:r>
            <a:r>
              <a:rPr sz="3500" spc="305" dirty="0">
                <a:solidFill>
                  <a:srgbClr val="5C5B5B"/>
                </a:solidFill>
                <a:latin typeface="Arial"/>
                <a:cs typeface="Arial"/>
              </a:rPr>
              <a:t>gerekmektedir.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905" y="0"/>
            <a:ext cx="3175" cy="10287000"/>
          </a:xfrm>
          <a:custGeom>
            <a:avLst/>
            <a:gdLst/>
            <a:ahLst/>
            <a:cxnLst/>
            <a:rect l="l" t="t" r="r" b="b"/>
            <a:pathLst>
              <a:path w="3175" h="10287000">
                <a:moveTo>
                  <a:pt x="0" y="10287000"/>
                </a:moveTo>
                <a:lnTo>
                  <a:pt x="3093" y="10287000"/>
                </a:lnTo>
                <a:lnTo>
                  <a:pt x="3093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884285" cy="10287000"/>
          </a:xfrm>
          <a:custGeom>
            <a:avLst/>
            <a:gdLst/>
            <a:ahLst/>
            <a:cxnLst/>
            <a:rect l="l" t="t" r="r" b="b"/>
            <a:pathLst>
              <a:path w="8884285" h="10287000">
                <a:moveTo>
                  <a:pt x="0" y="10287000"/>
                </a:moveTo>
                <a:lnTo>
                  <a:pt x="8883731" y="10287000"/>
                </a:lnTo>
                <a:lnTo>
                  <a:pt x="888373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83731" y="0"/>
            <a:ext cx="9401175" cy="10287000"/>
          </a:xfrm>
          <a:custGeom>
            <a:avLst/>
            <a:gdLst/>
            <a:ahLst/>
            <a:cxnLst/>
            <a:rect l="l" t="t" r="r" b="b"/>
            <a:pathLst>
              <a:path w="9401175" h="10287000">
                <a:moveTo>
                  <a:pt x="94011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401175" y="0"/>
                </a:lnTo>
                <a:lnTo>
                  <a:pt x="9401175" y="10287000"/>
                </a:lnTo>
                <a:close/>
              </a:path>
            </a:pathLst>
          </a:custGeom>
          <a:solidFill>
            <a:srgbClr val="5C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1842972"/>
            <a:ext cx="6601083" cy="6601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621387" y="2621914"/>
            <a:ext cx="7895590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8470">
              <a:lnSpc>
                <a:spcPct val="125000"/>
              </a:lnSpc>
              <a:spcBef>
                <a:spcPts val="95"/>
              </a:spcBef>
            </a:pPr>
            <a:r>
              <a:rPr sz="3200" spc="290" dirty="0">
                <a:solidFill>
                  <a:srgbClr val="FBFBFB"/>
                </a:solidFill>
                <a:latin typeface="Arial"/>
                <a:cs typeface="Arial"/>
              </a:rPr>
              <a:t>Problemler </a:t>
            </a:r>
            <a:r>
              <a:rPr sz="3200" spc="275" dirty="0">
                <a:solidFill>
                  <a:srgbClr val="FBFBFB"/>
                </a:solidFill>
                <a:latin typeface="Arial"/>
                <a:cs typeface="Arial"/>
              </a:rPr>
              <a:t>ve </a:t>
            </a:r>
            <a:r>
              <a:rPr sz="3200" spc="295" dirty="0">
                <a:solidFill>
                  <a:srgbClr val="FBFBFB"/>
                </a:solidFill>
                <a:latin typeface="Arial"/>
                <a:cs typeface="Arial"/>
              </a:rPr>
              <a:t>çözümleri </a:t>
            </a:r>
            <a:r>
              <a:rPr sz="3200" spc="254" dirty="0">
                <a:solidFill>
                  <a:srgbClr val="FBFBFB"/>
                </a:solidFill>
                <a:latin typeface="Arial"/>
                <a:cs typeface="Arial"/>
              </a:rPr>
              <a:t>kişiden  </a:t>
            </a:r>
            <a:r>
              <a:rPr sz="3200" spc="280" dirty="0">
                <a:solidFill>
                  <a:srgbClr val="FBFBFB"/>
                </a:solidFill>
                <a:latin typeface="Arial"/>
                <a:cs typeface="Arial"/>
              </a:rPr>
              <a:t>kişiye </a:t>
            </a:r>
            <a:r>
              <a:rPr sz="3200" spc="290" dirty="0">
                <a:solidFill>
                  <a:srgbClr val="FBFBFB"/>
                </a:solidFill>
                <a:latin typeface="Arial"/>
                <a:cs typeface="Arial"/>
              </a:rPr>
              <a:t>göre </a:t>
            </a:r>
            <a:r>
              <a:rPr sz="3200" spc="275" dirty="0">
                <a:solidFill>
                  <a:srgbClr val="FBFBFB"/>
                </a:solidFill>
                <a:latin typeface="Arial"/>
                <a:cs typeface="Arial"/>
              </a:rPr>
              <a:t>değişiklik </a:t>
            </a:r>
            <a:r>
              <a:rPr sz="3200" spc="310" dirty="0">
                <a:solidFill>
                  <a:srgbClr val="FBFBFB"/>
                </a:solidFill>
                <a:latin typeface="Arial"/>
                <a:cs typeface="Arial"/>
              </a:rPr>
              <a:t>gösterebilir.  </a:t>
            </a:r>
            <a:r>
              <a:rPr sz="3200" spc="335" dirty="0">
                <a:solidFill>
                  <a:srgbClr val="FBFBFB"/>
                </a:solidFill>
                <a:latin typeface="Arial"/>
                <a:cs typeface="Arial"/>
              </a:rPr>
              <a:t>Bir</a:t>
            </a:r>
            <a:r>
              <a:rPr sz="3200" spc="4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80" dirty="0">
                <a:solidFill>
                  <a:srgbClr val="FBFBFB"/>
                </a:solidFill>
                <a:latin typeface="Arial"/>
                <a:cs typeface="Arial"/>
              </a:rPr>
              <a:t>kişi</a:t>
            </a:r>
            <a:r>
              <a:rPr sz="3200" spc="4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90" dirty="0">
                <a:solidFill>
                  <a:srgbClr val="FBFBFB"/>
                </a:solidFill>
                <a:latin typeface="Arial"/>
                <a:cs typeface="Arial"/>
              </a:rPr>
              <a:t>için</a:t>
            </a:r>
            <a:r>
              <a:rPr sz="3200" spc="4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90" dirty="0">
                <a:solidFill>
                  <a:srgbClr val="FBFBFB"/>
                </a:solidFill>
                <a:latin typeface="Arial"/>
                <a:cs typeface="Arial"/>
              </a:rPr>
              <a:t>problem</a:t>
            </a:r>
            <a:r>
              <a:rPr sz="3200" spc="5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315" dirty="0">
                <a:solidFill>
                  <a:srgbClr val="FBFBFB"/>
                </a:solidFill>
                <a:latin typeface="Arial"/>
                <a:cs typeface="Arial"/>
              </a:rPr>
              <a:t>olarak</a:t>
            </a:r>
            <a:r>
              <a:rPr sz="3200" spc="4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40" dirty="0">
                <a:solidFill>
                  <a:srgbClr val="FBFBFB"/>
                </a:solidFill>
                <a:latin typeface="Arial"/>
                <a:cs typeface="Arial"/>
              </a:rPr>
              <a:t>algılanan  </a:t>
            </a:r>
            <a:r>
              <a:rPr sz="3200" spc="345" dirty="0">
                <a:solidFill>
                  <a:srgbClr val="FBFBFB"/>
                </a:solidFill>
                <a:latin typeface="Arial"/>
                <a:cs typeface="Arial"/>
              </a:rPr>
              <a:t>bir</a:t>
            </a:r>
            <a:r>
              <a:rPr sz="3200" spc="4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305" dirty="0">
                <a:solidFill>
                  <a:srgbClr val="FBFBFB"/>
                </a:solidFill>
                <a:latin typeface="Arial"/>
                <a:cs typeface="Arial"/>
              </a:rPr>
              <a:t>durum</a:t>
            </a:r>
            <a:r>
              <a:rPr sz="3200" spc="4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65" dirty="0">
                <a:solidFill>
                  <a:srgbClr val="FBFBFB"/>
                </a:solidFill>
                <a:latin typeface="Arial"/>
                <a:cs typeface="Arial"/>
              </a:rPr>
              <a:t>başka</a:t>
            </a:r>
            <a:r>
              <a:rPr sz="3200" spc="4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345" dirty="0">
                <a:solidFill>
                  <a:srgbClr val="FBFBFB"/>
                </a:solidFill>
                <a:latin typeface="Arial"/>
                <a:cs typeface="Arial"/>
              </a:rPr>
              <a:t>bir</a:t>
            </a:r>
            <a:r>
              <a:rPr sz="3200" spc="4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80" dirty="0">
                <a:solidFill>
                  <a:srgbClr val="FBFBFB"/>
                </a:solidFill>
                <a:latin typeface="Arial"/>
                <a:cs typeface="Arial"/>
              </a:rPr>
              <a:t>kişi</a:t>
            </a:r>
            <a:r>
              <a:rPr sz="3200" spc="4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90" dirty="0">
                <a:solidFill>
                  <a:srgbClr val="FBFBFB"/>
                </a:solidFill>
                <a:latin typeface="Arial"/>
                <a:cs typeface="Arial"/>
              </a:rPr>
              <a:t>için</a:t>
            </a:r>
            <a:r>
              <a:rPr sz="3200" spc="40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90" dirty="0">
                <a:solidFill>
                  <a:srgbClr val="FBFBFB"/>
                </a:solidFill>
                <a:latin typeface="Arial"/>
                <a:cs typeface="Arial"/>
              </a:rPr>
              <a:t>problem  </a:t>
            </a:r>
            <a:r>
              <a:rPr sz="3200" spc="315" dirty="0">
                <a:solidFill>
                  <a:srgbClr val="FBFBFB"/>
                </a:solidFill>
                <a:latin typeface="Arial"/>
                <a:cs typeface="Arial"/>
              </a:rPr>
              <a:t>olarak </a:t>
            </a:r>
            <a:r>
              <a:rPr sz="3200" spc="270" dirty="0">
                <a:solidFill>
                  <a:srgbClr val="FBFBFB"/>
                </a:solidFill>
                <a:latin typeface="Arial"/>
                <a:cs typeface="Arial"/>
              </a:rPr>
              <a:t>algılanmayabilir. </a:t>
            </a:r>
            <a:r>
              <a:rPr sz="3200" spc="210" dirty="0">
                <a:solidFill>
                  <a:srgbClr val="FBFBFB"/>
                </a:solidFill>
                <a:latin typeface="Arial"/>
                <a:cs typeface="Arial"/>
              </a:rPr>
              <a:t>Aynı </a:t>
            </a:r>
            <a:r>
              <a:rPr sz="3200" spc="250" dirty="0">
                <a:solidFill>
                  <a:srgbClr val="FBFBFB"/>
                </a:solidFill>
                <a:latin typeface="Arial"/>
                <a:cs typeface="Arial"/>
              </a:rPr>
              <a:t>şekilde  </a:t>
            </a:r>
            <a:r>
              <a:rPr sz="3200" spc="225" dirty="0">
                <a:solidFill>
                  <a:srgbClr val="FBFBFB"/>
                </a:solidFill>
                <a:latin typeface="Arial"/>
                <a:cs typeface="Arial"/>
              </a:rPr>
              <a:t>aynı</a:t>
            </a:r>
            <a:r>
              <a:rPr sz="3200" spc="4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75" dirty="0">
                <a:solidFill>
                  <a:srgbClr val="FBFBFB"/>
                </a:solidFill>
                <a:latin typeface="Arial"/>
                <a:cs typeface="Arial"/>
              </a:rPr>
              <a:t>problemi,</a:t>
            </a:r>
            <a:r>
              <a:rPr sz="3200" spc="4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300" dirty="0">
                <a:solidFill>
                  <a:srgbClr val="FBFBFB"/>
                </a:solidFill>
                <a:latin typeface="Arial"/>
                <a:cs typeface="Arial"/>
              </a:rPr>
              <a:t>kişiler</a:t>
            </a:r>
            <a:r>
              <a:rPr sz="3200" spc="4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340" dirty="0">
                <a:solidFill>
                  <a:srgbClr val="FBFBFB"/>
                </a:solidFill>
                <a:latin typeface="Arial"/>
                <a:cs typeface="Arial"/>
              </a:rPr>
              <a:t>farklı</a:t>
            </a:r>
            <a:r>
              <a:rPr sz="3200" spc="45" dirty="0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sz="3200" spc="270" dirty="0">
                <a:solidFill>
                  <a:srgbClr val="FBFBFB"/>
                </a:solidFill>
                <a:latin typeface="Arial"/>
                <a:cs typeface="Arial"/>
              </a:rPr>
              <a:t>şekillerde  </a:t>
            </a:r>
            <a:r>
              <a:rPr sz="3200" spc="275" dirty="0">
                <a:solidFill>
                  <a:srgbClr val="FBFBFB"/>
                </a:solidFill>
                <a:latin typeface="Arial"/>
                <a:cs typeface="Arial"/>
              </a:rPr>
              <a:t>çözebilir.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247" y="0"/>
            <a:ext cx="6663055" cy="10287000"/>
            <a:chOff x="10820247" y="0"/>
            <a:chExt cx="6663055" cy="10287000"/>
          </a:xfrm>
        </p:grpSpPr>
        <p:sp>
          <p:nvSpPr>
            <p:cNvPr id="3" name="object 3"/>
            <p:cNvSpPr/>
            <p:nvPr/>
          </p:nvSpPr>
          <p:spPr>
            <a:xfrm>
              <a:off x="11580941" y="0"/>
              <a:ext cx="4450080" cy="10287000"/>
            </a:xfrm>
            <a:custGeom>
              <a:avLst/>
              <a:gdLst/>
              <a:ahLst/>
              <a:cxnLst/>
              <a:rect l="l" t="t" r="r" b="b"/>
              <a:pathLst>
                <a:path w="4450080" h="10287000">
                  <a:moveTo>
                    <a:pt x="0" y="10286999"/>
                  </a:moveTo>
                  <a:lnTo>
                    <a:pt x="2611933" y="0"/>
                  </a:lnTo>
                  <a:lnTo>
                    <a:pt x="4449618" y="0"/>
                  </a:lnTo>
                  <a:lnTo>
                    <a:pt x="1837689" y="10286999"/>
                  </a:lnTo>
                  <a:close/>
                </a:path>
              </a:pathLst>
            </a:custGeom>
            <a:solidFill>
              <a:srgbClr val="EFC7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20247" y="2114091"/>
              <a:ext cx="6662927" cy="64942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0953" y="3975093"/>
            <a:ext cx="8004175" cy="3740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4335">
              <a:lnSpc>
                <a:spcPct val="131800"/>
              </a:lnSpc>
              <a:spcBef>
                <a:spcPts val="95"/>
              </a:spcBef>
            </a:pPr>
            <a:r>
              <a:rPr sz="3700" spc="305" dirty="0">
                <a:solidFill>
                  <a:srgbClr val="E6DBCA"/>
                </a:solidFill>
                <a:latin typeface="Arial"/>
                <a:cs typeface="Arial"/>
              </a:rPr>
              <a:t>Problem </a:t>
            </a:r>
            <a:r>
              <a:rPr sz="3700" spc="350" dirty="0">
                <a:solidFill>
                  <a:srgbClr val="E6DBCA"/>
                </a:solidFill>
                <a:latin typeface="Arial"/>
                <a:cs typeface="Arial"/>
              </a:rPr>
              <a:t>olarak </a:t>
            </a:r>
            <a:r>
              <a:rPr sz="3700" spc="265" dirty="0">
                <a:solidFill>
                  <a:srgbClr val="E6DBCA"/>
                </a:solidFill>
                <a:latin typeface="Arial"/>
                <a:cs typeface="Arial"/>
              </a:rPr>
              <a:t>algılanan  </a:t>
            </a:r>
            <a:r>
              <a:rPr sz="3700" spc="315" dirty="0">
                <a:solidFill>
                  <a:srgbClr val="E6DBCA"/>
                </a:solidFill>
                <a:latin typeface="Arial"/>
                <a:cs typeface="Arial"/>
              </a:rPr>
              <a:t>durumun </a:t>
            </a:r>
            <a:r>
              <a:rPr sz="3700" spc="300" dirty="0">
                <a:solidFill>
                  <a:srgbClr val="E6DBCA"/>
                </a:solidFill>
                <a:latin typeface="Arial"/>
                <a:cs typeface="Arial"/>
              </a:rPr>
              <a:t>belirlenerek, çözüm  </a:t>
            </a:r>
            <a:r>
              <a:rPr sz="3700" spc="285" dirty="0">
                <a:solidFill>
                  <a:srgbClr val="E6DBCA"/>
                </a:solidFill>
                <a:latin typeface="Arial"/>
                <a:cs typeface="Arial"/>
              </a:rPr>
              <a:t>yollarının </a:t>
            </a:r>
            <a:r>
              <a:rPr sz="3700" spc="280" dirty="0">
                <a:solidFill>
                  <a:srgbClr val="E6DBCA"/>
                </a:solidFill>
                <a:latin typeface="Arial"/>
                <a:cs typeface="Arial"/>
              </a:rPr>
              <a:t>aranması </a:t>
            </a:r>
            <a:r>
              <a:rPr sz="3700" spc="305" dirty="0">
                <a:solidFill>
                  <a:srgbClr val="E6DBCA"/>
                </a:solidFill>
                <a:latin typeface="Arial"/>
                <a:cs typeface="Arial"/>
              </a:rPr>
              <a:t>ve </a:t>
            </a:r>
            <a:r>
              <a:rPr sz="3700" spc="320" dirty="0">
                <a:solidFill>
                  <a:srgbClr val="E6DBCA"/>
                </a:solidFill>
                <a:latin typeface="Arial"/>
                <a:cs typeface="Arial"/>
              </a:rPr>
              <a:t>problem  </a:t>
            </a:r>
            <a:r>
              <a:rPr sz="3700" spc="305" dirty="0">
                <a:solidFill>
                  <a:srgbClr val="E6DBCA"/>
                </a:solidFill>
                <a:latin typeface="Arial"/>
                <a:cs typeface="Arial"/>
              </a:rPr>
              <a:t>durumunun </a:t>
            </a:r>
            <a:r>
              <a:rPr sz="3700" spc="290" dirty="0">
                <a:solidFill>
                  <a:srgbClr val="E6DBCA"/>
                </a:solidFill>
                <a:latin typeface="Arial"/>
                <a:cs typeface="Arial"/>
              </a:rPr>
              <a:t>aydınlatılması</a:t>
            </a:r>
            <a:r>
              <a:rPr sz="3700" spc="-225" dirty="0">
                <a:solidFill>
                  <a:srgbClr val="E6DBCA"/>
                </a:solidFill>
                <a:latin typeface="Arial"/>
                <a:cs typeface="Arial"/>
              </a:rPr>
              <a:t> </a:t>
            </a:r>
            <a:r>
              <a:rPr sz="3700" spc="350" dirty="0">
                <a:solidFill>
                  <a:srgbClr val="E6DBCA"/>
                </a:solidFill>
                <a:latin typeface="Arial"/>
                <a:cs typeface="Arial"/>
              </a:rPr>
              <a:t>olarak  </a:t>
            </a:r>
            <a:r>
              <a:rPr sz="3700" spc="290" dirty="0">
                <a:solidFill>
                  <a:srgbClr val="E6DBCA"/>
                </a:solidFill>
                <a:latin typeface="Arial"/>
                <a:cs typeface="Arial"/>
              </a:rPr>
              <a:t>adlandırılabilir.</a:t>
            </a:r>
            <a:endParaRPr sz="37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5721" y="951218"/>
            <a:ext cx="6511925" cy="1873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620">
              <a:lnSpc>
                <a:spcPct val="108300"/>
              </a:lnSpc>
              <a:spcBef>
                <a:spcPts val="95"/>
              </a:spcBef>
            </a:pPr>
            <a:r>
              <a:rPr sz="5600" spc="229" dirty="0">
                <a:solidFill>
                  <a:srgbClr val="FDD059"/>
                </a:solidFill>
              </a:rPr>
              <a:t>PROBLEM</a:t>
            </a:r>
            <a:r>
              <a:rPr sz="5600" spc="-20" dirty="0">
                <a:solidFill>
                  <a:srgbClr val="FDD059"/>
                </a:solidFill>
              </a:rPr>
              <a:t> </a:t>
            </a:r>
            <a:r>
              <a:rPr sz="5600" spc="10" dirty="0">
                <a:solidFill>
                  <a:srgbClr val="FDD059"/>
                </a:solidFill>
              </a:rPr>
              <a:t>ÇÖZME  </a:t>
            </a:r>
            <a:r>
              <a:rPr sz="5600" spc="140" dirty="0">
                <a:solidFill>
                  <a:srgbClr val="FDD059"/>
                </a:solidFill>
              </a:rPr>
              <a:t>BECERİSİ</a:t>
            </a:r>
            <a:r>
              <a:rPr sz="5600" spc="-25" dirty="0">
                <a:solidFill>
                  <a:srgbClr val="FDD059"/>
                </a:solidFill>
              </a:rPr>
              <a:t> </a:t>
            </a:r>
            <a:r>
              <a:rPr sz="5600" spc="265" dirty="0">
                <a:solidFill>
                  <a:srgbClr val="FDD059"/>
                </a:solidFill>
              </a:rPr>
              <a:t>NEDİR?</a:t>
            </a:r>
            <a:endParaRPr sz="5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899" y="523779"/>
            <a:ext cx="9051102" cy="5153121"/>
          </a:xfrm>
          <a:custGeom>
            <a:avLst/>
            <a:gdLst/>
            <a:ahLst/>
            <a:cxnLst/>
            <a:rect l="l" t="t" r="r" b="b"/>
            <a:pathLst>
              <a:path w="9934575" h="5553075">
                <a:moveTo>
                  <a:pt x="9934575" y="5553075"/>
                </a:moveTo>
                <a:lnTo>
                  <a:pt x="0" y="5553075"/>
                </a:lnTo>
                <a:lnTo>
                  <a:pt x="0" y="0"/>
                </a:lnTo>
                <a:lnTo>
                  <a:pt x="9934575" y="0"/>
                </a:lnTo>
                <a:lnTo>
                  <a:pt x="9934575" y="5553075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876300"/>
            <a:ext cx="9296400" cy="449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1950">
              <a:lnSpc>
                <a:spcPct val="123200"/>
              </a:lnSpc>
              <a:spcBef>
                <a:spcPts val="95"/>
              </a:spcBef>
            </a:pPr>
            <a:r>
              <a:rPr sz="3400" spc="265" dirty="0">
                <a:solidFill>
                  <a:srgbClr val="5C5B5B"/>
                </a:solidFill>
                <a:latin typeface="Arial"/>
                <a:cs typeface="Arial"/>
              </a:rPr>
              <a:t>İnsanlar, </a:t>
            </a:r>
            <a:r>
              <a:rPr sz="3400" spc="225" dirty="0">
                <a:solidFill>
                  <a:srgbClr val="5C5B5B"/>
                </a:solidFill>
                <a:latin typeface="Arial"/>
                <a:cs typeface="Arial"/>
              </a:rPr>
              <a:t>sağlıklı </a:t>
            </a:r>
            <a:r>
              <a:rPr sz="3400" spc="275" dirty="0">
                <a:solidFill>
                  <a:srgbClr val="5C5B5B"/>
                </a:solidFill>
                <a:latin typeface="Arial"/>
                <a:cs typeface="Arial"/>
              </a:rPr>
              <a:t>ve </a:t>
            </a:r>
            <a:r>
              <a:rPr sz="3400" spc="375" dirty="0">
                <a:solidFill>
                  <a:srgbClr val="5C5B5B"/>
                </a:solidFill>
                <a:latin typeface="Arial"/>
                <a:cs typeface="Arial"/>
              </a:rPr>
              <a:t>mutlu </a:t>
            </a:r>
            <a:r>
              <a:rPr sz="3400" spc="350" dirty="0">
                <a:solidFill>
                  <a:srgbClr val="5C5B5B"/>
                </a:solidFill>
                <a:latin typeface="Arial"/>
                <a:cs typeface="Arial"/>
              </a:rPr>
              <a:t>bir </a:t>
            </a:r>
            <a:r>
              <a:rPr sz="3400" spc="280" dirty="0">
                <a:solidFill>
                  <a:srgbClr val="5C5B5B"/>
                </a:solidFill>
                <a:latin typeface="Arial"/>
                <a:cs typeface="Arial"/>
              </a:rPr>
              <a:t>yaşam  </a:t>
            </a:r>
            <a:r>
              <a:rPr sz="3400" spc="295" dirty="0">
                <a:solidFill>
                  <a:srgbClr val="5C5B5B"/>
                </a:solidFill>
                <a:latin typeface="Arial"/>
                <a:cs typeface="Arial"/>
              </a:rPr>
              <a:t>sürdürebilmek için karşılaştıkları  </a:t>
            </a:r>
            <a:r>
              <a:rPr sz="3400" spc="305" dirty="0">
                <a:solidFill>
                  <a:srgbClr val="5C5B5B"/>
                </a:solidFill>
                <a:latin typeface="Arial"/>
                <a:cs typeface="Arial"/>
              </a:rPr>
              <a:t>problemleri </a:t>
            </a:r>
            <a:r>
              <a:rPr sz="3400" spc="180" dirty="0">
                <a:solidFill>
                  <a:srgbClr val="5C5B5B"/>
                </a:solidFill>
                <a:latin typeface="Arial"/>
                <a:cs typeface="Arial"/>
              </a:rPr>
              <a:t>en </a:t>
            </a:r>
            <a:r>
              <a:rPr sz="3400" spc="325" dirty="0">
                <a:solidFill>
                  <a:srgbClr val="5C5B5B"/>
                </a:solidFill>
                <a:latin typeface="Arial"/>
                <a:cs typeface="Arial"/>
              </a:rPr>
              <a:t>iyi </a:t>
            </a:r>
            <a:r>
              <a:rPr sz="3400" spc="250" dirty="0">
                <a:solidFill>
                  <a:srgbClr val="5C5B5B"/>
                </a:solidFill>
                <a:latin typeface="Arial"/>
                <a:cs typeface="Arial"/>
              </a:rPr>
              <a:t>şekilde  </a:t>
            </a:r>
            <a:r>
              <a:rPr sz="3400" spc="285" dirty="0">
                <a:solidFill>
                  <a:srgbClr val="5C5B5B"/>
                </a:solidFill>
                <a:latin typeface="Arial"/>
                <a:cs typeface="Arial"/>
              </a:rPr>
              <a:t>çözebilmelidirler. </a:t>
            </a:r>
            <a:r>
              <a:rPr sz="3400" spc="240" dirty="0">
                <a:solidFill>
                  <a:srgbClr val="5C5B5B"/>
                </a:solidFill>
                <a:latin typeface="Arial"/>
                <a:cs typeface="Arial"/>
              </a:rPr>
              <a:t>Başarılı </a:t>
            </a:r>
            <a:r>
              <a:rPr sz="3400" spc="275" dirty="0">
                <a:solidFill>
                  <a:srgbClr val="5C5B5B"/>
                </a:solidFill>
                <a:latin typeface="Arial"/>
                <a:cs typeface="Arial"/>
              </a:rPr>
              <a:t>ve</a:t>
            </a:r>
            <a:r>
              <a:rPr sz="3400" spc="-64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400" spc="225" dirty="0">
                <a:solidFill>
                  <a:srgbClr val="5C5B5B"/>
                </a:solidFill>
                <a:latin typeface="Arial"/>
                <a:cs typeface="Arial"/>
              </a:rPr>
              <a:t>sağlıklı </a:t>
            </a:r>
            <a:r>
              <a:rPr sz="3400" spc="350" dirty="0">
                <a:solidFill>
                  <a:srgbClr val="5C5B5B"/>
                </a:solidFill>
                <a:latin typeface="Arial"/>
                <a:cs typeface="Arial"/>
              </a:rPr>
              <a:t>bir  </a:t>
            </a:r>
            <a:r>
              <a:rPr sz="3400" spc="254" dirty="0">
                <a:solidFill>
                  <a:srgbClr val="5C5B5B"/>
                </a:solidFill>
                <a:latin typeface="Arial"/>
                <a:cs typeface="Arial"/>
              </a:rPr>
              <a:t>yaşam, </a:t>
            </a:r>
            <a:r>
              <a:rPr sz="3400" spc="260" dirty="0">
                <a:solidFill>
                  <a:srgbClr val="5C5B5B"/>
                </a:solidFill>
                <a:latin typeface="Arial"/>
                <a:cs typeface="Arial"/>
              </a:rPr>
              <a:t>insanların </a:t>
            </a:r>
            <a:r>
              <a:rPr sz="3400" spc="300" dirty="0">
                <a:solidFill>
                  <a:srgbClr val="5C5B5B"/>
                </a:solidFill>
                <a:latin typeface="Arial"/>
                <a:cs typeface="Arial"/>
              </a:rPr>
              <a:t>problemlerini  </a:t>
            </a:r>
            <a:r>
              <a:rPr sz="3400" spc="260" dirty="0">
                <a:solidFill>
                  <a:srgbClr val="5C5B5B"/>
                </a:solidFill>
                <a:latin typeface="Arial"/>
                <a:cs typeface="Arial"/>
              </a:rPr>
              <a:t>çözebilme </a:t>
            </a:r>
            <a:r>
              <a:rPr sz="3400" spc="280" dirty="0">
                <a:solidFill>
                  <a:srgbClr val="5C5B5B"/>
                </a:solidFill>
                <a:latin typeface="Arial"/>
                <a:cs typeface="Arial"/>
              </a:rPr>
              <a:t>yeteneğine </a:t>
            </a:r>
            <a:r>
              <a:rPr sz="3400" spc="229" dirty="0">
                <a:solidFill>
                  <a:srgbClr val="5C5B5B"/>
                </a:solidFill>
                <a:latin typeface="Arial"/>
                <a:cs typeface="Arial"/>
              </a:rPr>
              <a:t>bağlı  </a:t>
            </a:r>
            <a:r>
              <a:rPr sz="3400" spc="305" dirty="0">
                <a:solidFill>
                  <a:srgbClr val="5C5B5B"/>
                </a:solidFill>
                <a:latin typeface="Arial"/>
                <a:cs typeface="Arial"/>
              </a:rPr>
              <a:t>olabilmektedir.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41116" y="523779"/>
            <a:ext cx="5822884" cy="4845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5905500"/>
            <a:ext cx="10313065" cy="3257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FC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3565" y="5"/>
            <a:ext cx="15297150" cy="2762250"/>
          </a:xfrm>
          <a:custGeom>
            <a:avLst/>
            <a:gdLst/>
            <a:ahLst/>
            <a:cxnLst/>
            <a:rect l="l" t="t" r="r" b="b"/>
            <a:pathLst>
              <a:path w="15297150" h="2762250">
                <a:moveTo>
                  <a:pt x="15297150" y="2762250"/>
                </a:moveTo>
                <a:lnTo>
                  <a:pt x="0" y="2762250"/>
                </a:lnTo>
                <a:lnTo>
                  <a:pt x="0" y="0"/>
                </a:lnTo>
                <a:lnTo>
                  <a:pt x="15297150" y="0"/>
                </a:lnTo>
                <a:lnTo>
                  <a:pt x="15297150" y="2762250"/>
                </a:lnTo>
                <a:close/>
              </a:path>
            </a:pathLst>
          </a:custGeom>
          <a:solidFill>
            <a:srgbClr val="5C5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374" y="3586212"/>
            <a:ext cx="896619" cy="828675"/>
          </a:xfrm>
          <a:custGeom>
            <a:avLst/>
            <a:gdLst/>
            <a:ahLst/>
            <a:cxnLst/>
            <a:rect l="l" t="t" r="r" b="b"/>
            <a:pathLst>
              <a:path w="896619" h="828675">
                <a:moveTo>
                  <a:pt x="793051" y="433171"/>
                </a:moveTo>
                <a:lnTo>
                  <a:pt x="791095" y="393471"/>
                </a:lnTo>
                <a:lnTo>
                  <a:pt x="785215" y="354507"/>
                </a:lnTo>
                <a:lnTo>
                  <a:pt x="775474" y="316395"/>
                </a:lnTo>
                <a:lnTo>
                  <a:pt x="761873" y="279273"/>
                </a:lnTo>
                <a:lnTo>
                  <a:pt x="741159" y="237464"/>
                </a:lnTo>
                <a:lnTo>
                  <a:pt x="715746" y="198564"/>
                </a:lnTo>
                <a:lnTo>
                  <a:pt x="703872" y="211455"/>
                </a:lnTo>
                <a:lnTo>
                  <a:pt x="692162" y="224726"/>
                </a:lnTo>
                <a:lnTo>
                  <a:pt x="680656" y="238353"/>
                </a:lnTo>
                <a:lnTo>
                  <a:pt x="668934" y="252869"/>
                </a:lnTo>
                <a:lnTo>
                  <a:pt x="668096" y="253936"/>
                </a:lnTo>
                <a:lnTo>
                  <a:pt x="691007" y="294322"/>
                </a:lnTo>
                <a:lnTo>
                  <a:pt x="708037" y="338010"/>
                </a:lnTo>
                <a:lnTo>
                  <a:pt x="718654" y="384467"/>
                </a:lnTo>
                <a:lnTo>
                  <a:pt x="722299" y="433171"/>
                </a:lnTo>
                <a:lnTo>
                  <a:pt x="718769" y="481101"/>
                </a:lnTo>
                <a:lnTo>
                  <a:pt x="708482" y="526872"/>
                </a:lnTo>
                <a:lnTo>
                  <a:pt x="691984" y="569976"/>
                </a:lnTo>
                <a:lnTo>
                  <a:pt x="669747" y="609904"/>
                </a:lnTo>
                <a:lnTo>
                  <a:pt x="642302" y="646150"/>
                </a:lnTo>
                <a:lnTo>
                  <a:pt x="610146" y="678218"/>
                </a:lnTo>
                <a:lnTo>
                  <a:pt x="573786" y="705573"/>
                </a:lnTo>
                <a:lnTo>
                  <a:pt x="533742" y="727748"/>
                </a:lnTo>
                <a:lnTo>
                  <a:pt x="490512" y="744207"/>
                </a:lnTo>
                <a:lnTo>
                  <a:pt x="444601" y="754456"/>
                </a:lnTo>
                <a:lnTo>
                  <a:pt x="396519" y="757974"/>
                </a:lnTo>
                <a:lnTo>
                  <a:pt x="348449" y="754456"/>
                </a:lnTo>
                <a:lnTo>
                  <a:pt x="302539" y="744207"/>
                </a:lnTo>
                <a:lnTo>
                  <a:pt x="259308" y="727748"/>
                </a:lnTo>
                <a:lnTo>
                  <a:pt x="219252" y="705573"/>
                </a:lnTo>
                <a:lnTo>
                  <a:pt x="182905" y="678218"/>
                </a:lnTo>
                <a:lnTo>
                  <a:pt x="150749" y="646150"/>
                </a:lnTo>
                <a:lnTo>
                  <a:pt x="123304" y="609904"/>
                </a:lnTo>
                <a:lnTo>
                  <a:pt x="101066" y="569976"/>
                </a:lnTo>
                <a:lnTo>
                  <a:pt x="84556" y="526872"/>
                </a:lnTo>
                <a:lnTo>
                  <a:pt x="74282" y="481101"/>
                </a:lnTo>
                <a:lnTo>
                  <a:pt x="70739" y="433171"/>
                </a:lnTo>
                <a:lnTo>
                  <a:pt x="74282" y="385241"/>
                </a:lnTo>
                <a:lnTo>
                  <a:pt x="84556" y="339471"/>
                </a:lnTo>
                <a:lnTo>
                  <a:pt x="101066" y="296367"/>
                </a:lnTo>
                <a:lnTo>
                  <a:pt x="123304" y="256438"/>
                </a:lnTo>
                <a:lnTo>
                  <a:pt x="150749" y="220192"/>
                </a:lnTo>
                <a:lnTo>
                  <a:pt x="182905" y="188137"/>
                </a:lnTo>
                <a:lnTo>
                  <a:pt x="219252" y="160769"/>
                </a:lnTo>
                <a:lnTo>
                  <a:pt x="259308" y="138607"/>
                </a:lnTo>
                <a:lnTo>
                  <a:pt x="302539" y="122148"/>
                </a:lnTo>
                <a:lnTo>
                  <a:pt x="348449" y="111899"/>
                </a:lnTo>
                <a:lnTo>
                  <a:pt x="396519" y="108369"/>
                </a:lnTo>
                <a:lnTo>
                  <a:pt x="446887" y="112242"/>
                </a:lnTo>
                <a:lnTo>
                  <a:pt x="494842" y="123482"/>
                </a:lnTo>
                <a:lnTo>
                  <a:pt x="539788" y="141490"/>
                </a:lnTo>
                <a:lnTo>
                  <a:pt x="581164" y="165709"/>
                </a:lnTo>
                <a:lnTo>
                  <a:pt x="588810" y="157848"/>
                </a:lnTo>
                <a:lnTo>
                  <a:pt x="617385" y="130200"/>
                </a:lnTo>
                <a:lnTo>
                  <a:pt x="633247" y="115938"/>
                </a:lnTo>
                <a:lnTo>
                  <a:pt x="613803" y="102374"/>
                </a:lnTo>
                <a:lnTo>
                  <a:pt x="572592" y="78841"/>
                </a:lnTo>
                <a:lnTo>
                  <a:pt x="513651" y="55359"/>
                </a:lnTo>
                <a:lnTo>
                  <a:pt x="475424" y="45643"/>
                </a:lnTo>
                <a:lnTo>
                  <a:pt x="436346" y="39789"/>
                </a:lnTo>
                <a:lnTo>
                  <a:pt x="396519" y="37833"/>
                </a:lnTo>
                <a:lnTo>
                  <a:pt x="356704" y="39789"/>
                </a:lnTo>
                <a:lnTo>
                  <a:pt x="317614" y="45643"/>
                </a:lnTo>
                <a:lnTo>
                  <a:pt x="279387" y="55359"/>
                </a:lnTo>
                <a:lnTo>
                  <a:pt x="242163" y="68922"/>
                </a:lnTo>
                <a:lnTo>
                  <a:pt x="207670" y="85445"/>
                </a:lnTo>
                <a:lnTo>
                  <a:pt x="144538" y="127876"/>
                </a:lnTo>
                <a:lnTo>
                  <a:pt x="116128" y="153619"/>
                </a:lnTo>
                <a:lnTo>
                  <a:pt x="90309" y="181952"/>
                </a:lnTo>
                <a:lnTo>
                  <a:pt x="47752" y="244881"/>
                </a:lnTo>
                <a:lnTo>
                  <a:pt x="31165" y="279273"/>
                </a:lnTo>
                <a:lnTo>
                  <a:pt x="17576" y="316395"/>
                </a:lnTo>
                <a:lnTo>
                  <a:pt x="7823" y="354507"/>
                </a:lnTo>
                <a:lnTo>
                  <a:pt x="1955" y="393471"/>
                </a:lnTo>
                <a:lnTo>
                  <a:pt x="0" y="433171"/>
                </a:lnTo>
                <a:lnTo>
                  <a:pt x="1955" y="472871"/>
                </a:lnTo>
                <a:lnTo>
                  <a:pt x="7823" y="511848"/>
                </a:lnTo>
                <a:lnTo>
                  <a:pt x="17576" y="549960"/>
                </a:lnTo>
                <a:lnTo>
                  <a:pt x="31165" y="587070"/>
                </a:lnTo>
                <a:lnTo>
                  <a:pt x="47752" y="621461"/>
                </a:lnTo>
                <a:lnTo>
                  <a:pt x="90309" y="684403"/>
                </a:lnTo>
                <a:lnTo>
                  <a:pt x="116128" y="712724"/>
                </a:lnTo>
                <a:lnTo>
                  <a:pt x="144538" y="738466"/>
                </a:lnTo>
                <a:lnTo>
                  <a:pt x="175094" y="761225"/>
                </a:lnTo>
                <a:lnTo>
                  <a:pt x="242163" y="797433"/>
                </a:lnTo>
                <a:lnTo>
                  <a:pt x="279387" y="810996"/>
                </a:lnTo>
                <a:lnTo>
                  <a:pt x="317614" y="820712"/>
                </a:lnTo>
                <a:lnTo>
                  <a:pt x="356704" y="826554"/>
                </a:lnTo>
                <a:lnTo>
                  <a:pt x="396519" y="828509"/>
                </a:lnTo>
                <a:lnTo>
                  <a:pt x="436333" y="826554"/>
                </a:lnTo>
                <a:lnTo>
                  <a:pt x="475424" y="820712"/>
                </a:lnTo>
                <a:lnTo>
                  <a:pt x="513651" y="810996"/>
                </a:lnTo>
                <a:lnTo>
                  <a:pt x="550875" y="797433"/>
                </a:lnTo>
                <a:lnTo>
                  <a:pt x="585381" y="780897"/>
                </a:lnTo>
                <a:lnTo>
                  <a:pt x="648500" y="738466"/>
                </a:lnTo>
                <a:lnTo>
                  <a:pt x="676910" y="712724"/>
                </a:lnTo>
                <a:lnTo>
                  <a:pt x="702741" y="684403"/>
                </a:lnTo>
                <a:lnTo>
                  <a:pt x="745299" y="621461"/>
                </a:lnTo>
                <a:lnTo>
                  <a:pt x="761873" y="587070"/>
                </a:lnTo>
                <a:lnTo>
                  <a:pt x="775474" y="549960"/>
                </a:lnTo>
                <a:lnTo>
                  <a:pt x="785215" y="511848"/>
                </a:lnTo>
                <a:lnTo>
                  <a:pt x="791095" y="472871"/>
                </a:lnTo>
                <a:lnTo>
                  <a:pt x="793051" y="433171"/>
                </a:lnTo>
                <a:close/>
              </a:path>
              <a:path w="896619" h="828675">
                <a:moveTo>
                  <a:pt x="896162" y="14490"/>
                </a:moveTo>
                <a:lnTo>
                  <a:pt x="893902" y="11404"/>
                </a:lnTo>
                <a:lnTo>
                  <a:pt x="852728" y="787"/>
                </a:lnTo>
                <a:lnTo>
                  <a:pt x="851738" y="241"/>
                </a:lnTo>
                <a:lnTo>
                  <a:pt x="850519" y="0"/>
                </a:lnTo>
                <a:lnTo>
                  <a:pt x="849096" y="279"/>
                </a:lnTo>
                <a:lnTo>
                  <a:pt x="848448" y="342"/>
                </a:lnTo>
                <a:lnTo>
                  <a:pt x="847839" y="520"/>
                </a:lnTo>
                <a:lnTo>
                  <a:pt x="847305" y="787"/>
                </a:lnTo>
                <a:lnTo>
                  <a:pt x="844829" y="1587"/>
                </a:lnTo>
                <a:lnTo>
                  <a:pt x="806272" y="17538"/>
                </a:lnTo>
                <a:lnTo>
                  <a:pt x="767930" y="37287"/>
                </a:lnTo>
                <a:lnTo>
                  <a:pt x="733780" y="57810"/>
                </a:lnTo>
                <a:lnTo>
                  <a:pt x="693026" y="85902"/>
                </a:lnTo>
                <a:lnTo>
                  <a:pt x="650227" y="119913"/>
                </a:lnTo>
                <a:lnTo>
                  <a:pt x="606132" y="160489"/>
                </a:lnTo>
                <a:lnTo>
                  <a:pt x="575970" y="191922"/>
                </a:lnTo>
                <a:lnTo>
                  <a:pt x="545719" y="226936"/>
                </a:lnTo>
                <a:lnTo>
                  <a:pt x="515683" y="265620"/>
                </a:lnTo>
                <a:lnTo>
                  <a:pt x="486168" y="308267"/>
                </a:lnTo>
                <a:lnTo>
                  <a:pt x="457568" y="354926"/>
                </a:lnTo>
                <a:lnTo>
                  <a:pt x="430123" y="405942"/>
                </a:lnTo>
                <a:lnTo>
                  <a:pt x="404190" y="461314"/>
                </a:lnTo>
                <a:lnTo>
                  <a:pt x="389432" y="496760"/>
                </a:lnTo>
                <a:lnTo>
                  <a:pt x="383743" y="511492"/>
                </a:lnTo>
                <a:lnTo>
                  <a:pt x="186423" y="358254"/>
                </a:lnTo>
                <a:lnTo>
                  <a:pt x="185077" y="357111"/>
                </a:lnTo>
                <a:lnTo>
                  <a:pt x="177203" y="354164"/>
                </a:lnTo>
                <a:lnTo>
                  <a:pt x="171030" y="351256"/>
                </a:lnTo>
                <a:lnTo>
                  <a:pt x="162458" y="349084"/>
                </a:lnTo>
                <a:lnTo>
                  <a:pt x="159499" y="349897"/>
                </a:lnTo>
                <a:lnTo>
                  <a:pt x="142036" y="352577"/>
                </a:lnTo>
                <a:lnTo>
                  <a:pt x="138493" y="352552"/>
                </a:lnTo>
                <a:lnTo>
                  <a:pt x="135102" y="354939"/>
                </a:lnTo>
                <a:lnTo>
                  <a:pt x="134543" y="356031"/>
                </a:lnTo>
                <a:lnTo>
                  <a:pt x="89992" y="428625"/>
                </a:lnTo>
                <a:lnTo>
                  <a:pt x="88011" y="430961"/>
                </a:lnTo>
                <a:lnTo>
                  <a:pt x="89319" y="438315"/>
                </a:lnTo>
                <a:lnTo>
                  <a:pt x="90170" y="442252"/>
                </a:lnTo>
                <a:lnTo>
                  <a:pt x="100761" y="496011"/>
                </a:lnTo>
                <a:lnTo>
                  <a:pt x="101473" y="500735"/>
                </a:lnTo>
                <a:lnTo>
                  <a:pt x="103251" y="508025"/>
                </a:lnTo>
                <a:lnTo>
                  <a:pt x="105257" y="509435"/>
                </a:lnTo>
                <a:lnTo>
                  <a:pt x="112610" y="512140"/>
                </a:lnTo>
                <a:lnTo>
                  <a:pt x="119583" y="514794"/>
                </a:lnTo>
                <a:lnTo>
                  <a:pt x="156286" y="529729"/>
                </a:lnTo>
                <a:lnTo>
                  <a:pt x="195326" y="547065"/>
                </a:lnTo>
                <a:lnTo>
                  <a:pt x="252615" y="575373"/>
                </a:lnTo>
                <a:lnTo>
                  <a:pt x="312877" y="609536"/>
                </a:lnTo>
                <a:lnTo>
                  <a:pt x="374497" y="651332"/>
                </a:lnTo>
                <a:lnTo>
                  <a:pt x="409879" y="680377"/>
                </a:lnTo>
                <a:lnTo>
                  <a:pt x="431914" y="701395"/>
                </a:lnTo>
                <a:lnTo>
                  <a:pt x="437832" y="700024"/>
                </a:lnTo>
                <a:lnTo>
                  <a:pt x="448221" y="661657"/>
                </a:lnTo>
                <a:lnTo>
                  <a:pt x="464223" y="611492"/>
                </a:lnTo>
                <a:lnTo>
                  <a:pt x="481926" y="562533"/>
                </a:lnTo>
                <a:lnTo>
                  <a:pt x="496912" y="524891"/>
                </a:lnTo>
                <a:lnTo>
                  <a:pt x="514235" y="484873"/>
                </a:lnTo>
                <a:lnTo>
                  <a:pt x="534187" y="442607"/>
                </a:lnTo>
                <a:lnTo>
                  <a:pt x="556780" y="398957"/>
                </a:lnTo>
                <a:lnTo>
                  <a:pt x="582307" y="354139"/>
                </a:lnTo>
                <a:lnTo>
                  <a:pt x="610514" y="309448"/>
                </a:lnTo>
                <a:lnTo>
                  <a:pt x="641692" y="265150"/>
                </a:lnTo>
                <a:lnTo>
                  <a:pt x="675792" y="222135"/>
                </a:lnTo>
                <a:lnTo>
                  <a:pt x="713130" y="180822"/>
                </a:lnTo>
                <a:lnTo>
                  <a:pt x="753618" y="141998"/>
                </a:lnTo>
                <a:lnTo>
                  <a:pt x="797445" y="106222"/>
                </a:lnTo>
                <a:lnTo>
                  <a:pt x="832675" y="81813"/>
                </a:lnTo>
                <a:lnTo>
                  <a:pt x="870051" y="59715"/>
                </a:lnTo>
                <a:lnTo>
                  <a:pt x="879817" y="55727"/>
                </a:lnTo>
                <a:lnTo>
                  <a:pt x="882294" y="50431"/>
                </a:lnTo>
                <a:lnTo>
                  <a:pt x="882738" y="48996"/>
                </a:lnTo>
                <a:lnTo>
                  <a:pt x="896162" y="14490"/>
                </a:lnTo>
                <a:close/>
              </a:path>
            </a:pathLst>
          </a:custGeom>
          <a:solidFill>
            <a:srgbClr val="299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374" y="5271820"/>
            <a:ext cx="896619" cy="828675"/>
          </a:xfrm>
          <a:custGeom>
            <a:avLst/>
            <a:gdLst/>
            <a:ahLst/>
            <a:cxnLst/>
            <a:rect l="l" t="t" r="r" b="b"/>
            <a:pathLst>
              <a:path w="896619" h="828675">
                <a:moveTo>
                  <a:pt x="793051" y="433171"/>
                </a:moveTo>
                <a:lnTo>
                  <a:pt x="791095" y="393471"/>
                </a:lnTo>
                <a:lnTo>
                  <a:pt x="785215" y="354495"/>
                </a:lnTo>
                <a:lnTo>
                  <a:pt x="775474" y="316395"/>
                </a:lnTo>
                <a:lnTo>
                  <a:pt x="761873" y="279273"/>
                </a:lnTo>
                <a:lnTo>
                  <a:pt x="741159" y="237464"/>
                </a:lnTo>
                <a:lnTo>
                  <a:pt x="715746" y="198551"/>
                </a:lnTo>
                <a:lnTo>
                  <a:pt x="703872" y="211455"/>
                </a:lnTo>
                <a:lnTo>
                  <a:pt x="692162" y="224726"/>
                </a:lnTo>
                <a:lnTo>
                  <a:pt x="680656" y="238353"/>
                </a:lnTo>
                <a:lnTo>
                  <a:pt x="668934" y="252869"/>
                </a:lnTo>
                <a:lnTo>
                  <a:pt x="668096" y="253936"/>
                </a:lnTo>
                <a:lnTo>
                  <a:pt x="691007" y="294322"/>
                </a:lnTo>
                <a:lnTo>
                  <a:pt x="708037" y="338010"/>
                </a:lnTo>
                <a:lnTo>
                  <a:pt x="718654" y="384467"/>
                </a:lnTo>
                <a:lnTo>
                  <a:pt x="722299" y="433171"/>
                </a:lnTo>
                <a:lnTo>
                  <a:pt x="718769" y="481101"/>
                </a:lnTo>
                <a:lnTo>
                  <a:pt x="708482" y="526872"/>
                </a:lnTo>
                <a:lnTo>
                  <a:pt x="691984" y="569976"/>
                </a:lnTo>
                <a:lnTo>
                  <a:pt x="669747" y="609904"/>
                </a:lnTo>
                <a:lnTo>
                  <a:pt x="642302" y="646150"/>
                </a:lnTo>
                <a:lnTo>
                  <a:pt x="610146" y="678205"/>
                </a:lnTo>
                <a:lnTo>
                  <a:pt x="573786" y="705573"/>
                </a:lnTo>
                <a:lnTo>
                  <a:pt x="533742" y="727748"/>
                </a:lnTo>
                <a:lnTo>
                  <a:pt x="490512" y="744207"/>
                </a:lnTo>
                <a:lnTo>
                  <a:pt x="444601" y="754443"/>
                </a:lnTo>
                <a:lnTo>
                  <a:pt x="396519" y="757974"/>
                </a:lnTo>
                <a:lnTo>
                  <a:pt x="348449" y="754443"/>
                </a:lnTo>
                <a:lnTo>
                  <a:pt x="302539" y="744207"/>
                </a:lnTo>
                <a:lnTo>
                  <a:pt x="259308" y="727748"/>
                </a:lnTo>
                <a:lnTo>
                  <a:pt x="219252" y="705573"/>
                </a:lnTo>
                <a:lnTo>
                  <a:pt x="182905" y="678205"/>
                </a:lnTo>
                <a:lnTo>
                  <a:pt x="150749" y="646150"/>
                </a:lnTo>
                <a:lnTo>
                  <a:pt x="123304" y="609904"/>
                </a:lnTo>
                <a:lnTo>
                  <a:pt x="101066" y="569976"/>
                </a:lnTo>
                <a:lnTo>
                  <a:pt x="84556" y="526872"/>
                </a:lnTo>
                <a:lnTo>
                  <a:pt x="74282" y="481101"/>
                </a:lnTo>
                <a:lnTo>
                  <a:pt x="70739" y="433171"/>
                </a:lnTo>
                <a:lnTo>
                  <a:pt x="74282" y="385241"/>
                </a:lnTo>
                <a:lnTo>
                  <a:pt x="84556" y="339471"/>
                </a:lnTo>
                <a:lnTo>
                  <a:pt x="101066" y="296367"/>
                </a:lnTo>
                <a:lnTo>
                  <a:pt x="123304" y="256438"/>
                </a:lnTo>
                <a:lnTo>
                  <a:pt x="150749" y="220192"/>
                </a:lnTo>
                <a:lnTo>
                  <a:pt x="182905" y="188137"/>
                </a:lnTo>
                <a:lnTo>
                  <a:pt x="219252" y="160769"/>
                </a:lnTo>
                <a:lnTo>
                  <a:pt x="259308" y="138607"/>
                </a:lnTo>
                <a:lnTo>
                  <a:pt x="302539" y="122148"/>
                </a:lnTo>
                <a:lnTo>
                  <a:pt x="348449" y="111899"/>
                </a:lnTo>
                <a:lnTo>
                  <a:pt x="396519" y="108369"/>
                </a:lnTo>
                <a:lnTo>
                  <a:pt x="446887" y="112242"/>
                </a:lnTo>
                <a:lnTo>
                  <a:pt x="494842" y="123482"/>
                </a:lnTo>
                <a:lnTo>
                  <a:pt x="539788" y="141490"/>
                </a:lnTo>
                <a:lnTo>
                  <a:pt x="581164" y="165696"/>
                </a:lnTo>
                <a:lnTo>
                  <a:pt x="588810" y="157848"/>
                </a:lnTo>
                <a:lnTo>
                  <a:pt x="617385" y="130187"/>
                </a:lnTo>
                <a:lnTo>
                  <a:pt x="633247" y="115938"/>
                </a:lnTo>
                <a:lnTo>
                  <a:pt x="613803" y="102374"/>
                </a:lnTo>
                <a:lnTo>
                  <a:pt x="572592" y="78841"/>
                </a:lnTo>
                <a:lnTo>
                  <a:pt x="513651" y="55359"/>
                </a:lnTo>
                <a:lnTo>
                  <a:pt x="475424" y="45643"/>
                </a:lnTo>
                <a:lnTo>
                  <a:pt x="436346" y="39789"/>
                </a:lnTo>
                <a:lnTo>
                  <a:pt x="396519" y="37833"/>
                </a:lnTo>
                <a:lnTo>
                  <a:pt x="356704" y="39789"/>
                </a:lnTo>
                <a:lnTo>
                  <a:pt x="317614" y="45643"/>
                </a:lnTo>
                <a:lnTo>
                  <a:pt x="279387" y="55359"/>
                </a:lnTo>
                <a:lnTo>
                  <a:pt x="242163" y="68910"/>
                </a:lnTo>
                <a:lnTo>
                  <a:pt x="207670" y="85445"/>
                </a:lnTo>
                <a:lnTo>
                  <a:pt x="144538" y="127876"/>
                </a:lnTo>
                <a:lnTo>
                  <a:pt x="116128" y="153619"/>
                </a:lnTo>
                <a:lnTo>
                  <a:pt x="90309" y="181952"/>
                </a:lnTo>
                <a:lnTo>
                  <a:pt x="47752" y="244881"/>
                </a:lnTo>
                <a:lnTo>
                  <a:pt x="31165" y="279273"/>
                </a:lnTo>
                <a:lnTo>
                  <a:pt x="17576" y="316395"/>
                </a:lnTo>
                <a:lnTo>
                  <a:pt x="7823" y="354495"/>
                </a:lnTo>
                <a:lnTo>
                  <a:pt x="1955" y="393471"/>
                </a:lnTo>
                <a:lnTo>
                  <a:pt x="0" y="433171"/>
                </a:lnTo>
                <a:lnTo>
                  <a:pt x="1955" y="472871"/>
                </a:lnTo>
                <a:lnTo>
                  <a:pt x="7823" y="511848"/>
                </a:lnTo>
                <a:lnTo>
                  <a:pt x="17576" y="549948"/>
                </a:lnTo>
                <a:lnTo>
                  <a:pt x="31165" y="587070"/>
                </a:lnTo>
                <a:lnTo>
                  <a:pt x="47752" y="621461"/>
                </a:lnTo>
                <a:lnTo>
                  <a:pt x="90309" y="684390"/>
                </a:lnTo>
                <a:lnTo>
                  <a:pt x="116128" y="712724"/>
                </a:lnTo>
                <a:lnTo>
                  <a:pt x="144538" y="738466"/>
                </a:lnTo>
                <a:lnTo>
                  <a:pt x="207670" y="780897"/>
                </a:lnTo>
                <a:lnTo>
                  <a:pt x="242163" y="797433"/>
                </a:lnTo>
                <a:lnTo>
                  <a:pt x="279387" y="810983"/>
                </a:lnTo>
                <a:lnTo>
                  <a:pt x="317614" y="820712"/>
                </a:lnTo>
                <a:lnTo>
                  <a:pt x="356704" y="826554"/>
                </a:lnTo>
                <a:lnTo>
                  <a:pt x="396519" y="828509"/>
                </a:lnTo>
                <a:lnTo>
                  <a:pt x="436333" y="826554"/>
                </a:lnTo>
                <a:lnTo>
                  <a:pt x="475424" y="820712"/>
                </a:lnTo>
                <a:lnTo>
                  <a:pt x="513651" y="810983"/>
                </a:lnTo>
                <a:lnTo>
                  <a:pt x="550875" y="797433"/>
                </a:lnTo>
                <a:lnTo>
                  <a:pt x="585381" y="780897"/>
                </a:lnTo>
                <a:lnTo>
                  <a:pt x="648500" y="738466"/>
                </a:lnTo>
                <a:lnTo>
                  <a:pt x="676910" y="712724"/>
                </a:lnTo>
                <a:lnTo>
                  <a:pt x="702741" y="684390"/>
                </a:lnTo>
                <a:lnTo>
                  <a:pt x="745299" y="621461"/>
                </a:lnTo>
                <a:lnTo>
                  <a:pt x="761873" y="587070"/>
                </a:lnTo>
                <a:lnTo>
                  <a:pt x="775474" y="549948"/>
                </a:lnTo>
                <a:lnTo>
                  <a:pt x="785215" y="511848"/>
                </a:lnTo>
                <a:lnTo>
                  <a:pt x="791095" y="472871"/>
                </a:lnTo>
                <a:lnTo>
                  <a:pt x="793051" y="433171"/>
                </a:lnTo>
                <a:close/>
              </a:path>
              <a:path w="896619" h="828675">
                <a:moveTo>
                  <a:pt x="896162" y="14490"/>
                </a:moveTo>
                <a:lnTo>
                  <a:pt x="893902" y="11404"/>
                </a:lnTo>
                <a:lnTo>
                  <a:pt x="852728" y="787"/>
                </a:lnTo>
                <a:lnTo>
                  <a:pt x="851738" y="241"/>
                </a:lnTo>
                <a:lnTo>
                  <a:pt x="850519" y="0"/>
                </a:lnTo>
                <a:lnTo>
                  <a:pt x="849096" y="266"/>
                </a:lnTo>
                <a:lnTo>
                  <a:pt x="848448" y="342"/>
                </a:lnTo>
                <a:lnTo>
                  <a:pt x="847839" y="520"/>
                </a:lnTo>
                <a:lnTo>
                  <a:pt x="847305" y="787"/>
                </a:lnTo>
                <a:lnTo>
                  <a:pt x="844829" y="1574"/>
                </a:lnTo>
                <a:lnTo>
                  <a:pt x="806272" y="17538"/>
                </a:lnTo>
                <a:lnTo>
                  <a:pt x="767930" y="37287"/>
                </a:lnTo>
                <a:lnTo>
                  <a:pt x="733780" y="57810"/>
                </a:lnTo>
                <a:lnTo>
                  <a:pt x="693026" y="85902"/>
                </a:lnTo>
                <a:lnTo>
                  <a:pt x="650227" y="119913"/>
                </a:lnTo>
                <a:lnTo>
                  <a:pt x="606132" y="160477"/>
                </a:lnTo>
                <a:lnTo>
                  <a:pt x="575970" y="191922"/>
                </a:lnTo>
                <a:lnTo>
                  <a:pt x="545719" y="226936"/>
                </a:lnTo>
                <a:lnTo>
                  <a:pt x="515683" y="265620"/>
                </a:lnTo>
                <a:lnTo>
                  <a:pt x="486168" y="308267"/>
                </a:lnTo>
                <a:lnTo>
                  <a:pt x="457568" y="354926"/>
                </a:lnTo>
                <a:lnTo>
                  <a:pt x="430123" y="405930"/>
                </a:lnTo>
                <a:lnTo>
                  <a:pt x="404190" y="461302"/>
                </a:lnTo>
                <a:lnTo>
                  <a:pt x="389432" y="496760"/>
                </a:lnTo>
                <a:lnTo>
                  <a:pt x="383743" y="511492"/>
                </a:lnTo>
                <a:lnTo>
                  <a:pt x="186423" y="358254"/>
                </a:lnTo>
                <a:lnTo>
                  <a:pt x="185077" y="357111"/>
                </a:lnTo>
                <a:lnTo>
                  <a:pt x="177203" y="354152"/>
                </a:lnTo>
                <a:lnTo>
                  <a:pt x="171030" y="351256"/>
                </a:lnTo>
                <a:lnTo>
                  <a:pt x="162458" y="349084"/>
                </a:lnTo>
                <a:lnTo>
                  <a:pt x="159499" y="349897"/>
                </a:lnTo>
                <a:lnTo>
                  <a:pt x="142036" y="352564"/>
                </a:lnTo>
                <a:lnTo>
                  <a:pt x="138493" y="352552"/>
                </a:lnTo>
                <a:lnTo>
                  <a:pt x="135102" y="354939"/>
                </a:lnTo>
                <a:lnTo>
                  <a:pt x="134543" y="356031"/>
                </a:lnTo>
                <a:lnTo>
                  <a:pt x="89992" y="428625"/>
                </a:lnTo>
                <a:lnTo>
                  <a:pt x="88011" y="430961"/>
                </a:lnTo>
                <a:lnTo>
                  <a:pt x="89319" y="438315"/>
                </a:lnTo>
                <a:lnTo>
                  <a:pt x="90170" y="442239"/>
                </a:lnTo>
                <a:lnTo>
                  <a:pt x="100761" y="496011"/>
                </a:lnTo>
                <a:lnTo>
                  <a:pt x="101473" y="500722"/>
                </a:lnTo>
                <a:lnTo>
                  <a:pt x="103251" y="508025"/>
                </a:lnTo>
                <a:lnTo>
                  <a:pt x="105257" y="509435"/>
                </a:lnTo>
                <a:lnTo>
                  <a:pt x="112610" y="512140"/>
                </a:lnTo>
                <a:lnTo>
                  <a:pt x="119583" y="514794"/>
                </a:lnTo>
                <a:lnTo>
                  <a:pt x="156286" y="529717"/>
                </a:lnTo>
                <a:lnTo>
                  <a:pt x="195326" y="547065"/>
                </a:lnTo>
                <a:lnTo>
                  <a:pt x="252615" y="575373"/>
                </a:lnTo>
                <a:lnTo>
                  <a:pt x="312877" y="609536"/>
                </a:lnTo>
                <a:lnTo>
                  <a:pt x="374497" y="651332"/>
                </a:lnTo>
                <a:lnTo>
                  <a:pt x="409879" y="680377"/>
                </a:lnTo>
                <a:lnTo>
                  <a:pt x="431914" y="701395"/>
                </a:lnTo>
                <a:lnTo>
                  <a:pt x="437832" y="700011"/>
                </a:lnTo>
                <a:lnTo>
                  <a:pt x="448221" y="661657"/>
                </a:lnTo>
                <a:lnTo>
                  <a:pt x="464223" y="611492"/>
                </a:lnTo>
                <a:lnTo>
                  <a:pt x="481926" y="562521"/>
                </a:lnTo>
                <a:lnTo>
                  <a:pt x="496912" y="524891"/>
                </a:lnTo>
                <a:lnTo>
                  <a:pt x="514235" y="484873"/>
                </a:lnTo>
                <a:lnTo>
                  <a:pt x="534187" y="442607"/>
                </a:lnTo>
                <a:lnTo>
                  <a:pt x="556780" y="398957"/>
                </a:lnTo>
                <a:lnTo>
                  <a:pt x="582307" y="354139"/>
                </a:lnTo>
                <a:lnTo>
                  <a:pt x="610514" y="309435"/>
                </a:lnTo>
                <a:lnTo>
                  <a:pt x="641692" y="265150"/>
                </a:lnTo>
                <a:lnTo>
                  <a:pt x="675792" y="222123"/>
                </a:lnTo>
                <a:lnTo>
                  <a:pt x="713130" y="180822"/>
                </a:lnTo>
                <a:lnTo>
                  <a:pt x="753618" y="141998"/>
                </a:lnTo>
                <a:lnTo>
                  <a:pt x="797445" y="106222"/>
                </a:lnTo>
                <a:lnTo>
                  <a:pt x="832675" y="81800"/>
                </a:lnTo>
                <a:lnTo>
                  <a:pt x="870051" y="59715"/>
                </a:lnTo>
                <a:lnTo>
                  <a:pt x="879817" y="55727"/>
                </a:lnTo>
                <a:lnTo>
                  <a:pt x="882294" y="50431"/>
                </a:lnTo>
                <a:lnTo>
                  <a:pt x="882738" y="48996"/>
                </a:lnTo>
                <a:lnTo>
                  <a:pt x="896162" y="14490"/>
                </a:lnTo>
                <a:close/>
              </a:path>
            </a:pathLst>
          </a:custGeom>
          <a:solidFill>
            <a:srgbClr val="299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3374" y="6949045"/>
            <a:ext cx="896619" cy="828675"/>
          </a:xfrm>
          <a:custGeom>
            <a:avLst/>
            <a:gdLst/>
            <a:ahLst/>
            <a:cxnLst/>
            <a:rect l="l" t="t" r="r" b="b"/>
            <a:pathLst>
              <a:path w="896619" h="828675">
                <a:moveTo>
                  <a:pt x="793051" y="433171"/>
                </a:moveTo>
                <a:lnTo>
                  <a:pt x="791095" y="393471"/>
                </a:lnTo>
                <a:lnTo>
                  <a:pt x="785215" y="354495"/>
                </a:lnTo>
                <a:lnTo>
                  <a:pt x="775474" y="316382"/>
                </a:lnTo>
                <a:lnTo>
                  <a:pt x="761873" y="279273"/>
                </a:lnTo>
                <a:lnTo>
                  <a:pt x="741159" y="237464"/>
                </a:lnTo>
                <a:lnTo>
                  <a:pt x="715746" y="198551"/>
                </a:lnTo>
                <a:lnTo>
                  <a:pt x="703872" y="211442"/>
                </a:lnTo>
                <a:lnTo>
                  <a:pt x="692162" y="224713"/>
                </a:lnTo>
                <a:lnTo>
                  <a:pt x="680656" y="238353"/>
                </a:lnTo>
                <a:lnTo>
                  <a:pt x="668934" y="252869"/>
                </a:lnTo>
                <a:lnTo>
                  <a:pt x="668096" y="253936"/>
                </a:lnTo>
                <a:lnTo>
                  <a:pt x="691007" y="294322"/>
                </a:lnTo>
                <a:lnTo>
                  <a:pt x="708037" y="338010"/>
                </a:lnTo>
                <a:lnTo>
                  <a:pt x="718654" y="384467"/>
                </a:lnTo>
                <a:lnTo>
                  <a:pt x="722299" y="433171"/>
                </a:lnTo>
                <a:lnTo>
                  <a:pt x="718769" y="481101"/>
                </a:lnTo>
                <a:lnTo>
                  <a:pt x="708482" y="526872"/>
                </a:lnTo>
                <a:lnTo>
                  <a:pt x="691984" y="569976"/>
                </a:lnTo>
                <a:lnTo>
                  <a:pt x="669747" y="609904"/>
                </a:lnTo>
                <a:lnTo>
                  <a:pt x="642302" y="646150"/>
                </a:lnTo>
                <a:lnTo>
                  <a:pt x="610146" y="678205"/>
                </a:lnTo>
                <a:lnTo>
                  <a:pt x="573786" y="705573"/>
                </a:lnTo>
                <a:lnTo>
                  <a:pt x="533742" y="727735"/>
                </a:lnTo>
                <a:lnTo>
                  <a:pt x="490512" y="744194"/>
                </a:lnTo>
                <a:lnTo>
                  <a:pt x="444601" y="754443"/>
                </a:lnTo>
                <a:lnTo>
                  <a:pt x="396519" y="757974"/>
                </a:lnTo>
                <a:lnTo>
                  <a:pt x="348449" y="754443"/>
                </a:lnTo>
                <a:lnTo>
                  <a:pt x="302539" y="744194"/>
                </a:lnTo>
                <a:lnTo>
                  <a:pt x="259308" y="727735"/>
                </a:lnTo>
                <a:lnTo>
                  <a:pt x="219252" y="705573"/>
                </a:lnTo>
                <a:lnTo>
                  <a:pt x="182905" y="678205"/>
                </a:lnTo>
                <a:lnTo>
                  <a:pt x="150749" y="646150"/>
                </a:lnTo>
                <a:lnTo>
                  <a:pt x="123304" y="609904"/>
                </a:lnTo>
                <a:lnTo>
                  <a:pt x="101066" y="569976"/>
                </a:lnTo>
                <a:lnTo>
                  <a:pt x="84556" y="526872"/>
                </a:lnTo>
                <a:lnTo>
                  <a:pt x="74282" y="481101"/>
                </a:lnTo>
                <a:lnTo>
                  <a:pt x="70739" y="433171"/>
                </a:lnTo>
                <a:lnTo>
                  <a:pt x="74282" y="385241"/>
                </a:lnTo>
                <a:lnTo>
                  <a:pt x="84556" y="339471"/>
                </a:lnTo>
                <a:lnTo>
                  <a:pt x="101066" y="296367"/>
                </a:lnTo>
                <a:lnTo>
                  <a:pt x="123304" y="256438"/>
                </a:lnTo>
                <a:lnTo>
                  <a:pt x="150749" y="220192"/>
                </a:lnTo>
                <a:lnTo>
                  <a:pt x="182905" y="188125"/>
                </a:lnTo>
                <a:lnTo>
                  <a:pt x="219252" y="160769"/>
                </a:lnTo>
                <a:lnTo>
                  <a:pt x="259308" y="138595"/>
                </a:lnTo>
                <a:lnTo>
                  <a:pt x="302539" y="122135"/>
                </a:lnTo>
                <a:lnTo>
                  <a:pt x="348449" y="111887"/>
                </a:lnTo>
                <a:lnTo>
                  <a:pt x="396519" y="108369"/>
                </a:lnTo>
                <a:lnTo>
                  <a:pt x="446887" y="112242"/>
                </a:lnTo>
                <a:lnTo>
                  <a:pt x="494842" y="123482"/>
                </a:lnTo>
                <a:lnTo>
                  <a:pt x="539788" y="141490"/>
                </a:lnTo>
                <a:lnTo>
                  <a:pt x="581164" y="165696"/>
                </a:lnTo>
                <a:lnTo>
                  <a:pt x="588810" y="157848"/>
                </a:lnTo>
                <a:lnTo>
                  <a:pt x="617385" y="130187"/>
                </a:lnTo>
                <a:lnTo>
                  <a:pt x="633247" y="115938"/>
                </a:lnTo>
                <a:lnTo>
                  <a:pt x="613803" y="102374"/>
                </a:lnTo>
                <a:lnTo>
                  <a:pt x="572592" y="78841"/>
                </a:lnTo>
                <a:lnTo>
                  <a:pt x="513651" y="55359"/>
                </a:lnTo>
                <a:lnTo>
                  <a:pt x="475424" y="45631"/>
                </a:lnTo>
                <a:lnTo>
                  <a:pt x="436346" y="39789"/>
                </a:lnTo>
                <a:lnTo>
                  <a:pt x="396519" y="37833"/>
                </a:lnTo>
                <a:lnTo>
                  <a:pt x="356704" y="39789"/>
                </a:lnTo>
                <a:lnTo>
                  <a:pt x="317614" y="45631"/>
                </a:lnTo>
                <a:lnTo>
                  <a:pt x="279387" y="55359"/>
                </a:lnTo>
                <a:lnTo>
                  <a:pt x="242163" y="68910"/>
                </a:lnTo>
                <a:lnTo>
                  <a:pt x="207670" y="85445"/>
                </a:lnTo>
                <a:lnTo>
                  <a:pt x="144538" y="127876"/>
                </a:lnTo>
                <a:lnTo>
                  <a:pt x="116128" y="153619"/>
                </a:lnTo>
                <a:lnTo>
                  <a:pt x="90309" y="181940"/>
                </a:lnTo>
                <a:lnTo>
                  <a:pt x="47752" y="244881"/>
                </a:lnTo>
                <a:lnTo>
                  <a:pt x="31165" y="279273"/>
                </a:lnTo>
                <a:lnTo>
                  <a:pt x="17576" y="316382"/>
                </a:lnTo>
                <a:lnTo>
                  <a:pt x="7823" y="354495"/>
                </a:lnTo>
                <a:lnTo>
                  <a:pt x="1955" y="393471"/>
                </a:lnTo>
                <a:lnTo>
                  <a:pt x="0" y="433171"/>
                </a:lnTo>
                <a:lnTo>
                  <a:pt x="1955" y="472871"/>
                </a:lnTo>
                <a:lnTo>
                  <a:pt x="7823" y="511835"/>
                </a:lnTo>
                <a:lnTo>
                  <a:pt x="17576" y="549948"/>
                </a:lnTo>
                <a:lnTo>
                  <a:pt x="31165" y="587070"/>
                </a:lnTo>
                <a:lnTo>
                  <a:pt x="47752" y="621449"/>
                </a:lnTo>
                <a:lnTo>
                  <a:pt x="90309" y="684390"/>
                </a:lnTo>
                <a:lnTo>
                  <a:pt x="116128" y="712724"/>
                </a:lnTo>
                <a:lnTo>
                  <a:pt x="144538" y="738466"/>
                </a:lnTo>
                <a:lnTo>
                  <a:pt x="207670" y="780897"/>
                </a:lnTo>
                <a:lnTo>
                  <a:pt x="242163" y="797420"/>
                </a:lnTo>
                <a:lnTo>
                  <a:pt x="279387" y="810983"/>
                </a:lnTo>
                <a:lnTo>
                  <a:pt x="317614" y="820699"/>
                </a:lnTo>
                <a:lnTo>
                  <a:pt x="356704" y="826554"/>
                </a:lnTo>
                <a:lnTo>
                  <a:pt x="396519" y="828509"/>
                </a:lnTo>
                <a:lnTo>
                  <a:pt x="436333" y="826554"/>
                </a:lnTo>
                <a:lnTo>
                  <a:pt x="475424" y="820699"/>
                </a:lnTo>
                <a:lnTo>
                  <a:pt x="513651" y="810983"/>
                </a:lnTo>
                <a:lnTo>
                  <a:pt x="550875" y="797420"/>
                </a:lnTo>
                <a:lnTo>
                  <a:pt x="585381" y="780897"/>
                </a:lnTo>
                <a:lnTo>
                  <a:pt x="648500" y="738466"/>
                </a:lnTo>
                <a:lnTo>
                  <a:pt x="676910" y="712724"/>
                </a:lnTo>
                <a:lnTo>
                  <a:pt x="702741" y="684390"/>
                </a:lnTo>
                <a:lnTo>
                  <a:pt x="745299" y="621449"/>
                </a:lnTo>
                <a:lnTo>
                  <a:pt x="761873" y="587070"/>
                </a:lnTo>
                <a:lnTo>
                  <a:pt x="775474" y="549948"/>
                </a:lnTo>
                <a:lnTo>
                  <a:pt x="785215" y="511835"/>
                </a:lnTo>
                <a:lnTo>
                  <a:pt x="791095" y="472871"/>
                </a:lnTo>
                <a:lnTo>
                  <a:pt x="793051" y="433171"/>
                </a:lnTo>
                <a:close/>
              </a:path>
              <a:path w="896619" h="828675">
                <a:moveTo>
                  <a:pt x="896162" y="14478"/>
                </a:moveTo>
                <a:lnTo>
                  <a:pt x="893902" y="11404"/>
                </a:lnTo>
                <a:lnTo>
                  <a:pt x="852728" y="787"/>
                </a:lnTo>
                <a:lnTo>
                  <a:pt x="851738" y="228"/>
                </a:lnTo>
                <a:lnTo>
                  <a:pt x="850519" y="0"/>
                </a:lnTo>
                <a:lnTo>
                  <a:pt x="849096" y="266"/>
                </a:lnTo>
                <a:lnTo>
                  <a:pt x="848448" y="342"/>
                </a:lnTo>
                <a:lnTo>
                  <a:pt x="847839" y="508"/>
                </a:lnTo>
                <a:lnTo>
                  <a:pt x="847305" y="774"/>
                </a:lnTo>
                <a:lnTo>
                  <a:pt x="844829" y="1574"/>
                </a:lnTo>
                <a:lnTo>
                  <a:pt x="806272" y="17538"/>
                </a:lnTo>
                <a:lnTo>
                  <a:pt x="767930" y="37287"/>
                </a:lnTo>
                <a:lnTo>
                  <a:pt x="733780" y="57797"/>
                </a:lnTo>
                <a:lnTo>
                  <a:pt x="693026" y="85902"/>
                </a:lnTo>
                <a:lnTo>
                  <a:pt x="650227" y="119913"/>
                </a:lnTo>
                <a:lnTo>
                  <a:pt x="606132" y="160477"/>
                </a:lnTo>
                <a:lnTo>
                  <a:pt x="575970" y="191909"/>
                </a:lnTo>
                <a:lnTo>
                  <a:pt x="545719" y="226936"/>
                </a:lnTo>
                <a:lnTo>
                  <a:pt x="515683" y="265620"/>
                </a:lnTo>
                <a:lnTo>
                  <a:pt x="486168" y="308254"/>
                </a:lnTo>
                <a:lnTo>
                  <a:pt x="457568" y="354914"/>
                </a:lnTo>
                <a:lnTo>
                  <a:pt x="430123" y="405930"/>
                </a:lnTo>
                <a:lnTo>
                  <a:pt x="404190" y="461302"/>
                </a:lnTo>
                <a:lnTo>
                  <a:pt x="389432" y="496747"/>
                </a:lnTo>
                <a:lnTo>
                  <a:pt x="383743" y="511492"/>
                </a:lnTo>
                <a:lnTo>
                  <a:pt x="186423" y="358254"/>
                </a:lnTo>
                <a:lnTo>
                  <a:pt x="185077" y="357111"/>
                </a:lnTo>
                <a:lnTo>
                  <a:pt x="177203" y="354152"/>
                </a:lnTo>
                <a:lnTo>
                  <a:pt x="171030" y="351243"/>
                </a:lnTo>
                <a:lnTo>
                  <a:pt x="162458" y="349084"/>
                </a:lnTo>
                <a:lnTo>
                  <a:pt x="159499" y="349897"/>
                </a:lnTo>
                <a:lnTo>
                  <a:pt x="142036" y="352564"/>
                </a:lnTo>
                <a:lnTo>
                  <a:pt x="138493" y="352552"/>
                </a:lnTo>
                <a:lnTo>
                  <a:pt x="135102" y="354939"/>
                </a:lnTo>
                <a:lnTo>
                  <a:pt x="134543" y="356031"/>
                </a:lnTo>
                <a:lnTo>
                  <a:pt x="89992" y="428612"/>
                </a:lnTo>
                <a:lnTo>
                  <a:pt x="88011" y="430961"/>
                </a:lnTo>
                <a:lnTo>
                  <a:pt x="89319" y="438315"/>
                </a:lnTo>
                <a:lnTo>
                  <a:pt x="90170" y="442239"/>
                </a:lnTo>
                <a:lnTo>
                  <a:pt x="100761" y="496011"/>
                </a:lnTo>
                <a:lnTo>
                  <a:pt x="101473" y="500722"/>
                </a:lnTo>
                <a:lnTo>
                  <a:pt x="103251" y="508025"/>
                </a:lnTo>
                <a:lnTo>
                  <a:pt x="105257" y="509435"/>
                </a:lnTo>
                <a:lnTo>
                  <a:pt x="112610" y="512140"/>
                </a:lnTo>
                <a:lnTo>
                  <a:pt x="119583" y="514794"/>
                </a:lnTo>
                <a:lnTo>
                  <a:pt x="156286" y="529717"/>
                </a:lnTo>
                <a:lnTo>
                  <a:pt x="195326" y="547065"/>
                </a:lnTo>
                <a:lnTo>
                  <a:pt x="252615" y="575360"/>
                </a:lnTo>
                <a:lnTo>
                  <a:pt x="312877" y="609536"/>
                </a:lnTo>
                <a:lnTo>
                  <a:pt x="374497" y="651332"/>
                </a:lnTo>
                <a:lnTo>
                  <a:pt x="409879" y="680377"/>
                </a:lnTo>
                <a:lnTo>
                  <a:pt x="431914" y="701395"/>
                </a:lnTo>
                <a:lnTo>
                  <a:pt x="437832" y="700011"/>
                </a:lnTo>
                <a:lnTo>
                  <a:pt x="448221" y="661644"/>
                </a:lnTo>
                <a:lnTo>
                  <a:pt x="464223" y="611492"/>
                </a:lnTo>
                <a:lnTo>
                  <a:pt x="481926" y="562521"/>
                </a:lnTo>
                <a:lnTo>
                  <a:pt x="496912" y="524891"/>
                </a:lnTo>
                <a:lnTo>
                  <a:pt x="514235" y="484860"/>
                </a:lnTo>
                <a:lnTo>
                  <a:pt x="534187" y="442607"/>
                </a:lnTo>
                <a:lnTo>
                  <a:pt x="556780" y="398957"/>
                </a:lnTo>
                <a:lnTo>
                  <a:pt x="582307" y="354139"/>
                </a:lnTo>
                <a:lnTo>
                  <a:pt x="610514" y="309435"/>
                </a:lnTo>
                <a:lnTo>
                  <a:pt x="641692" y="265150"/>
                </a:lnTo>
                <a:lnTo>
                  <a:pt x="675792" y="222123"/>
                </a:lnTo>
                <a:lnTo>
                  <a:pt x="713130" y="180809"/>
                </a:lnTo>
                <a:lnTo>
                  <a:pt x="753618" y="141998"/>
                </a:lnTo>
                <a:lnTo>
                  <a:pt x="797445" y="106222"/>
                </a:lnTo>
                <a:lnTo>
                  <a:pt x="832675" y="81800"/>
                </a:lnTo>
                <a:lnTo>
                  <a:pt x="870051" y="59715"/>
                </a:lnTo>
                <a:lnTo>
                  <a:pt x="879817" y="55727"/>
                </a:lnTo>
                <a:lnTo>
                  <a:pt x="882294" y="50419"/>
                </a:lnTo>
                <a:lnTo>
                  <a:pt x="882738" y="48996"/>
                </a:lnTo>
                <a:lnTo>
                  <a:pt x="896162" y="14478"/>
                </a:lnTo>
                <a:close/>
              </a:path>
            </a:pathLst>
          </a:custGeom>
          <a:solidFill>
            <a:srgbClr val="299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65056" y="3512019"/>
            <a:ext cx="896619" cy="828675"/>
          </a:xfrm>
          <a:custGeom>
            <a:avLst/>
            <a:gdLst/>
            <a:ahLst/>
            <a:cxnLst/>
            <a:rect l="l" t="t" r="r" b="b"/>
            <a:pathLst>
              <a:path w="896620" h="828675">
                <a:moveTo>
                  <a:pt x="793064" y="433184"/>
                </a:moveTo>
                <a:lnTo>
                  <a:pt x="791095" y="393484"/>
                </a:lnTo>
                <a:lnTo>
                  <a:pt x="785228" y="354507"/>
                </a:lnTo>
                <a:lnTo>
                  <a:pt x="775487" y="316395"/>
                </a:lnTo>
                <a:lnTo>
                  <a:pt x="761885" y="279285"/>
                </a:lnTo>
                <a:lnTo>
                  <a:pt x="741172" y="237477"/>
                </a:lnTo>
                <a:lnTo>
                  <a:pt x="715746" y="198564"/>
                </a:lnTo>
                <a:lnTo>
                  <a:pt x="703872" y="211455"/>
                </a:lnTo>
                <a:lnTo>
                  <a:pt x="692175" y="224726"/>
                </a:lnTo>
                <a:lnTo>
                  <a:pt x="680669" y="238366"/>
                </a:lnTo>
                <a:lnTo>
                  <a:pt x="668947" y="252869"/>
                </a:lnTo>
                <a:lnTo>
                  <a:pt x="668096" y="253949"/>
                </a:lnTo>
                <a:lnTo>
                  <a:pt x="691019" y="294335"/>
                </a:lnTo>
                <a:lnTo>
                  <a:pt x="708050" y="338010"/>
                </a:lnTo>
                <a:lnTo>
                  <a:pt x="718654" y="384479"/>
                </a:lnTo>
                <a:lnTo>
                  <a:pt x="722312" y="433184"/>
                </a:lnTo>
                <a:lnTo>
                  <a:pt x="718769" y="481114"/>
                </a:lnTo>
                <a:lnTo>
                  <a:pt x="708494" y="526884"/>
                </a:lnTo>
                <a:lnTo>
                  <a:pt x="691984" y="569988"/>
                </a:lnTo>
                <a:lnTo>
                  <a:pt x="669759" y="609917"/>
                </a:lnTo>
                <a:lnTo>
                  <a:pt x="642302" y="646163"/>
                </a:lnTo>
                <a:lnTo>
                  <a:pt x="610146" y="678218"/>
                </a:lnTo>
                <a:lnTo>
                  <a:pt x="573798" y="705586"/>
                </a:lnTo>
                <a:lnTo>
                  <a:pt x="533742" y="727748"/>
                </a:lnTo>
                <a:lnTo>
                  <a:pt x="490512" y="744207"/>
                </a:lnTo>
                <a:lnTo>
                  <a:pt x="444614" y="754456"/>
                </a:lnTo>
                <a:lnTo>
                  <a:pt x="396532" y="757986"/>
                </a:lnTo>
                <a:lnTo>
                  <a:pt x="348449" y="754456"/>
                </a:lnTo>
                <a:lnTo>
                  <a:pt x="302552" y="744207"/>
                </a:lnTo>
                <a:lnTo>
                  <a:pt x="259321" y="727748"/>
                </a:lnTo>
                <a:lnTo>
                  <a:pt x="219265" y="705586"/>
                </a:lnTo>
                <a:lnTo>
                  <a:pt x="182918" y="678218"/>
                </a:lnTo>
                <a:lnTo>
                  <a:pt x="150761" y="646163"/>
                </a:lnTo>
                <a:lnTo>
                  <a:pt x="123304" y="609917"/>
                </a:lnTo>
                <a:lnTo>
                  <a:pt x="101079" y="569988"/>
                </a:lnTo>
                <a:lnTo>
                  <a:pt x="84569" y="526884"/>
                </a:lnTo>
                <a:lnTo>
                  <a:pt x="74295" y="481114"/>
                </a:lnTo>
                <a:lnTo>
                  <a:pt x="70751" y="433184"/>
                </a:lnTo>
                <a:lnTo>
                  <a:pt x="74295" y="385241"/>
                </a:lnTo>
                <a:lnTo>
                  <a:pt x="84569" y="339471"/>
                </a:lnTo>
                <a:lnTo>
                  <a:pt x="101079" y="296367"/>
                </a:lnTo>
                <a:lnTo>
                  <a:pt x="123304" y="256451"/>
                </a:lnTo>
                <a:lnTo>
                  <a:pt x="150761" y="220205"/>
                </a:lnTo>
                <a:lnTo>
                  <a:pt x="182918" y="188137"/>
                </a:lnTo>
                <a:lnTo>
                  <a:pt x="219265" y="160769"/>
                </a:lnTo>
                <a:lnTo>
                  <a:pt x="259321" y="138607"/>
                </a:lnTo>
                <a:lnTo>
                  <a:pt x="302552" y="122148"/>
                </a:lnTo>
                <a:lnTo>
                  <a:pt x="348449" y="111899"/>
                </a:lnTo>
                <a:lnTo>
                  <a:pt x="396532" y="108369"/>
                </a:lnTo>
                <a:lnTo>
                  <a:pt x="446900" y="112255"/>
                </a:lnTo>
                <a:lnTo>
                  <a:pt x="494842" y="123482"/>
                </a:lnTo>
                <a:lnTo>
                  <a:pt x="539800" y="141503"/>
                </a:lnTo>
                <a:lnTo>
                  <a:pt x="581177" y="165709"/>
                </a:lnTo>
                <a:lnTo>
                  <a:pt x="588822" y="157848"/>
                </a:lnTo>
                <a:lnTo>
                  <a:pt x="617385" y="130200"/>
                </a:lnTo>
                <a:lnTo>
                  <a:pt x="633247" y="115951"/>
                </a:lnTo>
                <a:lnTo>
                  <a:pt x="613803" y="102374"/>
                </a:lnTo>
                <a:lnTo>
                  <a:pt x="572604" y="78841"/>
                </a:lnTo>
                <a:lnTo>
                  <a:pt x="513664" y="55359"/>
                </a:lnTo>
                <a:lnTo>
                  <a:pt x="475437" y="45643"/>
                </a:lnTo>
                <a:lnTo>
                  <a:pt x="436346" y="39789"/>
                </a:lnTo>
                <a:lnTo>
                  <a:pt x="396532" y="37833"/>
                </a:lnTo>
                <a:lnTo>
                  <a:pt x="356717" y="39789"/>
                </a:lnTo>
                <a:lnTo>
                  <a:pt x="317627" y="45643"/>
                </a:lnTo>
                <a:lnTo>
                  <a:pt x="279400" y="55359"/>
                </a:lnTo>
                <a:lnTo>
                  <a:pt x="242176" y="68922"/>
                </a:lnTo>
                <a:lnTo>
                  <a:pt x="207683" y="85458"/>
                </a:lnTo>
                <a:lnTo>
                  <a:pt x="144551" y="127876"/>
                </a:lnTo>
                <a:lnTo>
                  <a:pt x="116141" y="153631"/>
                </a:lnTo>
                <a:lnTo>
                  <a:pt x="90322" y="181952"/>
                </a:lnTo>
                <a:lnTo>
                  <a:pt x="47764" y="244894"/>
                </a:lnTo>
                <a:lnTo>
                  <a:pt x="31178" y="279285"/>
                </a:lnTo>
                <a:lnTo>
                  <a:pt x="17576" y="316395"/>
                </a:lnTo>
                <a:lnTo>
                  <a:pt x="7835" y="354507"/>
                </a:lnTo>
                <a:lnTo>
                  <a:pt x="1968" y="393484"/>
                </a:lnTo>
                <a:lnTo>
                  <a:pt x="0" y="433184"/>
                </a:lnTo>
                <a:lnTo>
                  <a:pt x="1968" y="472871"/>
                </a:lnTo>
                <a:lnTo>
                  <a:pt x="7835" y="511848"/>
                </a:lnTo>
                <a:lnTo>
                  <a:pt x="17576" y="549960"/>
                </a:lnTo>
                <a:lnTo>
                  <a:pt x="31178" y="587070"/>
                </a:lnTo>
                <a:lnTo>
                  <a:pt x="47764" y="621461"/>
                </a:lnTo>
                <a:lnTo>
                  <a:pt x="90322" y="684403"/>
                </a:lnTo>
                <a:lnTo>
                  <a:pt x="116141" y="712724"/>
                </a:lnTo>
                <a:lnTo>
                  <a:pt x="144551" y="738479"/>
                </a:lnTo>
                <a:lnTo>
                  <a:pt x="207683" y="780897"/>
                </a:lnTo>
                <a:lnTo>
                  <a:pt x="242176" y="797433"/>
                </a:lnTo>
                <a:lnTo>
                  <a:pt x="279400" y="810996"/>
                </a:lnTo>
                <a:lnTo>
                  <a:pt x="317627" y="820712"/>
                </a:lnTo>
                <a:lnTo>
                  <a:pt x="356717" y="826566"/>
                </a:lnTo>
                <a:lnTo>
                  <a:pt x="396532" y="828522"/>
                </a:lnTo>
                <a:lnTo>
                  <a:pt x="436346" y="826566"/>
                </a:lnTo>
                <a:lnTo>
                  <a:pt x="475437" y="820712"/>
                </a:lnTo>
                <a:lnTo>
                  <a:pt x="513664" y="810996"/>
                </a:lnTo>
                <a:lnTo>
                  <a:pt x="550887" y="797433"/>
                </a:lnTo>
                <a:lnTo>
                  <a:pt x="585381" y="780897"/>
                </a:lnTo>
                <a:lnTo>
                  <a:pt x="648512" y="738479"/>
                </a:lnTo>
                <a:lnTo>
                  <a:pt x="676922" y="712724"/>
                </a:lnTo>
                <a:lnTo>
                  <a:pt x="702741" y="684403"/>
                </a:lnTo>
                <a:lnTo>
                  <a:pt x="745299" y="621461"/>
                </a:lnTo>
                <a:lnTo>
                  <a:pt x="761885" y="587070"/>
                </a:lnTo>
                <a:lnTo>
                  <a:pt x="775487" y="549960"/>
                </a:lnTo>
                <a:lnTo>
                  <a:pt x="785228" y="511848"/>
                </a:lnTo>
                <a:lnTo>
                  <a:pt x="791095" y="472871"/>
                </a:lnTo>
                <a:lnTo>
                  <a:pt x="793064" y="433184"/>
                </a:lnTo>
                <a:close/>
              </a:path>
              <a:path w="896620" h="828675">
                <a:moveTo>
                  <a:pt x="896175" y="14490"/>
                </a:moveTo>
                <a:lnTo>
                  <a:pt x="893914" y="11417"/>
                </a:lnTo>
                <a:lnTo>
                  <a:pt x="852741" y="800"/>
                </a:lnTo>
                <a:lnTo>
                  <a:pt x="851750" y="241"/>
                </a:lnTo>
                <a:lnTo>
                  <a:pt x="850531" y="0"/>
                </a:lnTo>
                <a:lnTo>
                  <a:pt x="849109" y="279"/>
                </a:lnTo>
                <a:lnTo>
                  <a:pt x="848448" y="342"/>
                </a:lnTo>
                <a:lnTo>
                  <a:pt x="847852" y="520"/>
                </a:lnTo>
                <a:lnTo>
                  <a:pt x="847318" y="787"/>
                </a:lnTo>
                <a:lnTo>
                  <a:pt x="844829" y="1587"/>
                </a:lnTo>
                <a:lnTo>
                  <a:pt x="806284" y="17538"/>
                </a:lnTo>
                <a:lnTo>
                  <a:pt x="767943" y="37299"/>
                </a:lnTo>
                <a:lnTo>
                  <a:pt x="733793" y="57810"/>
                </a:lnTo>
                <a:lnTo>
                  <a:pt x="693039" y="85915"/>
                </a:lnTo>
                <a:lnTo>
                  <a:pt x="650240" y="119926"/>
                </a:lnTo>
                <a:lnTo>
                  <a:pt x="606145" y="160489"/>
                </a:lnTo>
                <a:lnTo>
                  <a:pt x="575983" y="191922"/>
                </a:lnTo>
                <a:lnTo>
                  <a:pt x="545719" y="226949"/>
                </a:lnTo>
                <a:lnTo>
                  <a:pt x="515683" y="265633"/>
                </a:lnTo>
                <a:lnTo>
                  <a:pt x="486168" y="308267"/>
                </a:lnTo>
                <a:lnTo>
                  <a:pt x="457581" y="354926"/>
                </a:lnTo>
                <a:lnTo>
                  <a:pt x="430123" y="405942"/>
                </a:lnTo>
                <a:lnTo>
                  <a:pt x="404202" y="461314"/>
                </a:lnTo>
                <a:lnTo>
                  <a:pt x="389432" y="496760"/>
                </a:lnTo>
                <a:lnTo>
                  <a:pt x="383743" y="511505"/>
                </a:lnTo>
                <a:lnTo>
                  <a:pt x="186436" y="358267"/>
                </a:lnTo>
                <a:lnTo>
                  <a:pt x="185089" y="357111"/>
                </a:lnTo>
                <a:lnTo>
                  <a:pt x="177215" y="354164"/>
                </a:lnTo>
                <a:lnTo>
                  <a:pt x="171043" y="351256"/>
                </a:lnTo>
                <a:lnTo>
                  <a:pt x="162471" y="349097"/>
                </a:lnTo>
                <a:lnTo>
                  <a:pt x="159499" y="349910"/>
                </a:lnTo>
                <a:lnTo>
                  <a:pt x="142049" y="352577"/>
                </a:lnTo>
                <a:lnTo>
                  <a:pt x="138506" y="352564"/>
                </a:lnTo>
                <a:lnTo>
                  <a:pt x="135115" y="354952"/>
                </a:lnTo>
                <a:lnTo>
                  <a:pt x="134543" y="356031"/>
                </a:lnTo>
                <a:lnTo>
                  <a:pt x="90004" y="428625"/>
                </a:lnTo>
                <a:lnTo>
                  <a:pt x="88023" y="430974"/>
                </a:lnTo>
                <a:lnTo>
                  <a:pt x="89331" y="438315"/>
                </a:lnTo>
                <a:lnTo>
                  <a:pt x="90182" y="442252"/>
                </a:lnTo>
                <a:lnTo>
                  <a:pt x="100761" y="496011"/>
                </a:lnTo>
                <a:lnTo>
                  <a:pt x="101485" y="500735"/>
                </a:lnTo>
                <a:lnTo>
                  <a:pt x="103263" y="508038"/>
                </a:lnTo>
                <a:lnTo>
                  <a:pt x="105270" y="509447"/>
                </a:lnTo>
                <a:lnTo>
                  <a:pt x="112623" y="512152"/>
                </a:lnTo>
                <a:lnTo>
                  <a:pt x="119595" y="514794"/>
                </a:lnTo>
                <a:lnTo>
                  <a:pt x="156286" y="529729"/>
                </a:lnTo>
                <a:lnTo>
                  <a:pt x="195326" y="547077"/>
                </a:lnTo>
                <a:lnTo>
                  <a:pt x="252628" y="575373"/>
                </a:lnTo>
                <a:lnTo>
                  <a:pt x="312889" y="609549"/>
                </a:lnTo>
                <a:lnTo>
                  <a:pt x="374510" y="651332"/>
                </a:lnTo>
                <a:lnTo>
                  <a:pt x="409892" y="680377"/>
                </a:lnTo>
                <a:lnTo>
                  <a:pt x="431914" y="701408"/>
                </a:lnTo>
                <a:lnTo>
                  <a:pt x="437845" y="700024"/>
                </a:lnTo>
                <a:lnTo>
                  <a:pt x="448233" y="661657"/>
                </a:lnTo>
                <a:lnTo>
                  <a:pt x="464235" y="611492"/>
                </a:lnTo>
                <a:lnTo>
                  <a:pt x="481939" y="562533"/>
                </a:lnTo>
                <a:lnTo>
                  <a:pt x="496925" y="524903"/>
                </a:lnTo>
                <a:lnTo>
                  <a:pt x="514248" y="484873"/>
                </a:lnTo>
                <a:lnTo>
                  <a:pt x="534200" y="442620"/>
                </a:lnTo>
                <a:lnTo>
                  <a:pt x="556780" y="398970"/>
                </a:lnTo>
                <a:lnTo>
                  <a:pt x="582320" y="354152"/>
                </a:lnTo>
                <a:lnTo>
                  <a:pt x="610527" y="309448"/>
                </a:lnTo>
                <a:lnTo>
                  <a:pt x="641705" y="265163"/>
                </a:lnTo>
                <a:lnTo>
                  <a:pt x="675805" y="222135"/>
                </a:lnTo>
                <a:lnTo>
                  <a:pt x="713143" y="180822"/>
                </a:lnTo>
                <a:lnTo>
                  <a:pt x="753630" y="141998"/>
                </a:lnTo>
                <a:lnTo>
                  <a:pt x="797458" y="106222"/>
                </a:lnTo>
                <a:lnTo>
                  <a:pt x="832688" y="81813"/>
                </a:lnTo>
                <a:lnTo>
                  <a:pt x="870051" y="59728"/>
                </a:lnTo>
                <a:lnTo>
                  <a:pt x="879817" y="55727"/>
                </a:lnTo>
                <a:lnTo>
                  <a:pt x="882294" y="50431"/>
                </a:lnTo>
                <a:lnTo>
                  <a:pt x="882751" y="48996"/>
                </a:lnTo>
                <a:lnTo>
                  <a:pt x="896175" y="14490"/>
                </a:lnTo>
                <a:close/>
              </a:path>
            </a:pathLst>
          </a:custGeom>
          <a:solidFill>
            <a:srgbClr val="299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65056" y="5031269"/>
            <a:ext cx="896619" cy="828675"/>
          </a:xfrm>
          <a:custGeom>
            <a:avLst/>
            <a:gdLst/>
            <a:ahLst/>
            <a:cxnLst/>
            <a:rect l="l" t="t" r="r" b="b"/>
            <a:pathLst>
              <a:path w="896620" h="828675">
                <a:moveTo>
                  <a:pt x="793064" y="433171"/>
                </a:moveTo>
                <a:lnTo>
                  <a:pt x="791095" y="393471"/>
                </a:lnTo>
                <a:lnTo>
                  <a:pt x="785228" y="354507"/>
                </a:lnTo>
                <a:lnTo>
                  <a:pt x="775487" y="316395"/>
                </a:lnTo>
                <a:lnTo>
                  <a:pt x="761885" y="279273"/>
                </a:lnTo>
                <a:lnTo>
                  <a:pt x="741172" y="237464"/>
                </a:lnTo>
                <a:lnTo>
                  <a:pt x="715746" y="198564"/>
                </a:lnTo>
                <a:lnTo>
                  <a:pt x="703872" y="211455"/>
                </a:lnTo>
                <a:lnTo>
                  <a:pt x="692175" y="224726"/>
                </a:lnTo>
                <a:lnTo>
                  <a:pt x="680669" y="238353"/>
                </a:lnTo>
                <a:lnTo>
                  <a:pt x="668947" y="252869"/>
                </a:lnTo>
                <a:lnTo>
                  <a:pt x="668096" y="253936"/>
                </a:lnTo>
                <a:lnTo>
                  <a:pt x="691019" y="294322"/>
                </a:lnTo>
                <a:lnTo>
                  <a:pt x="708050" y="338010"/>
                </a:lnTo>
                <a:lnTo>
                  <a:pt x="718654" y="384467"/>
                </a:lnTo>
                <a:lnTo>
                  <a:pt x="722312" y="433171"/>
                </a:lnTo>
                <a:lnTo>
                  <a:pt x="718769" y="481101"/>
                </a:lnTo>
                <a:lnTo>
                  <a:pt x="708494" y="526872"/>
                </a:lnTo>
                <a:lnTo>
                  <a:pt x="691984" y="569976"/>
                </a:lnTo>
                <a:lnTo>
                  <a:pt x="669759" y="609904"/>
                </a:lnTo>
                <a:lnTo>
                  <a:pt x="642302" y="646150"/>
                </a:lnTo>
                <a:lnTo>
                  <a:pt x="610146" y="678218"/>
                </a:lnTo>
                <a:lnTo>
                  <a:pt x="573798" y="705573"/>
                </a:lnTo>
                <a:lnTo>
                  <a:pt x="533742" y="727748"/>
                </a:lnTo>
                <a:lnTo>
                  <a:pt x="490512" y="744207"/>
                </a:lnTo>
                <a:lnTo>
                  <a:pt x="444614" y="754456"/>
                </a:lnTo>
                <a:lnTo>
                  <a:pt x="396532" y="757974"/>
                </a:lnTo>
                <a:lnTo>
                  <a:pt x="348449" y="754456"/>
                </a:lnTo>
                <a:lnTo>
                  <a:pt x="302552" y="744207"/>
                </a:lnTo>
                <a:lnTo>
                  <a:pt x="259321" y="727748"/>
                </a:lnTo>
                <a:lnTo>
                  <a:pt x="219265" y="705573"/>
                </a:lnTo>
                <a:lnTo>
                  <a:pt x="182918" y="678218"/>
                </a:lnTo>
                <a:lnTo>
                  <a:pt x="150761" y="646150"/>
                </a:lnTo>
                <a:lnTo>
                  <a:pt x="123304" y="609904"/>
                </a:lnTo>
                <a:lnTo>
                  <a:pt x="101079" y="569976"/>
                </a:lnTo>
                <a:lnTo>
                  <a:pt x="84569" y="526872"/>
                </a:lnTo>
                <a:lnTo>
                  <a:pt x="74295" y="481101"/>
                </a:lnTo>
                <a:lnTo>
                  <a:pt x="70751" y="433171"/>
                </a:lnTo>
                <a:lnTo>
                  <a:pt x="74295" y="385241"/>
                </a:lnTo>
                <a:lnTo>
                  <a:pt x="84569" y="339471"/>
                </a:lnTo>
                <a:lnTo>
                  <a:pt x="101079" y="296367"/>
                </a:lnTo>
                <a:lnTo>
                  <a:pt x="123304" y="256438"/>
                </a:lnTo>
                <a:lnTo>
                  <a:pt x="150761" y="220192"/>
                </a:lnTo>
                <a:lnTo>
                  <a:pt x="182918" y="188137"/>
                </a:lnTo>
                <a:lnTo>
                  <a:pt x="219265" y="160769"/>
                </a:lnTo>
                <a:lnTo>
                  <a:pt x="259321" y="138607"/>
                </a:lnTo>
                <a:lnTo>
                  <a:pt x="302552" y="122148"/>
                </a:lnTo>
                <a:lnTo>
                  <a:pt x="348449" y="111899"/>
                </a:lnTo>
                <a:lnTo>
                  <a:pt x="396532" y="108369"/>
                </a:lnTo>
                <a:lnTo>
                  <a:pt x="446900" y="112242"/>
                </a:lnTo>
                <a:lnTo>
                  <a:pt x="494842" y="123482"/>
                </a:lnTo>
                <a:lnTo>
                  <a:pt x="539800" y="141490"/>
                </a:lnTo>
                <a:lnTo>
                  <a:pt x="581177" y="165709"/>
                </a:lnTo>
                <a:lnTo>
                  <a:pt x="588822" y="157848"/>
                </a:lnTo>
                <a:lnTo>
                  <a:pt x="617385" y="130200"/>
                </a:lnTo>
                <a:lnTo>
                  <a:pt x="633247" y="115938"/>
                </a:lnTo>
                <a:lnTo>
                  <a:pt x="613803" y="102374"/>
                </a:lnTo>
                <a:lnTo>
                  <a:pt x="572604" y="78841"/>
                </a:lnTo>
                <a:lnTo>
                  <a:pt x="513664" y="55359"/>
                </a:lnTo>
                <a:lnTo>
                  <a:pt x="475437" y="45643"/>
                </a:lnTo>
                <a:lnTo>
                  <a:pt x="436346" y="39789"/>
                </a:lnTo>
                <a:lnTo>
                  <a:pt x="396532" y="37833"/>
                </a:lnTo>
                <a:lnTo>
                  <a:pt x="356717" y="39789"/>
                </a:lnTo>
                <a:lnTo>
                  <a:pt x="317627" y="45643"/>
                </a:lnTo>
                <a:lnTo>
                  <a:pt x="279400" y="55359"/>
                </a:lnTo>
                <a:lnTo>
                  <a:pt x="242176" y="68922"/>
                </a:lnTo>
                <a:lnTo>
                  <a:pt x="207683" y="85445"/>
                </a:lnTo>
                <a:lnTo>
                  <a:pt x="144551" y="127876"/>
                </a:lnTo>
                <a:lnTo>
                  <a:pt x="116141" y="153619"/>
                </a:lnTo>
                <a:lnTo>
                  <a:pt x="90322" y="181952"/>
                </a:lnTo>
                <a:lnTo>
                  <a:pt x="47764" y="244881"/>
                </a:lnTo>
                <a:lnTo>
                  <a:pt x="31178" y="279273"/>
                </a:lnTo>
                <a:lnTo>
                  <a:pt x="17576" y="316395"/>
                </a:lnTo>
                <a:lnTo>
                  <a:pt x="7835" y="354507"/>
                </a:lnTo>
                <a:lnTo>
                  <a:pt x="1968" y="393471"/>
                </a:lnTo>
                <a:lnTo>
                  <a:pt x="0" y="433171"/>
                </a:lnTo>
                <a:lnTo>
                  <a:pt x="1968" y="472871"/>
                </a:lnTo>
                <a:lnTo>
                  <a:pt x="7835" y="511848"/>
                </a:lnTo>
                <a:lnTo>
                  <a:pt x="17576" y="549960"/>
                </a:lnTo>
                <a:lnTo>
                  <a:pt x="31178" y="587070"/>
                </a:lnTo>
                <a:lnTo>
                  <a:pt x="47764" y="621461"/>
                </a:lnTo>
                <a:lnTo>
                  <a:pt x="90322" y="684403"/>
                </a:lnTo>
                <a:lnTo>
                  <a:pt x="116141" y="712724"/>
                </a:lnTo>
                <a:lnTo>
                  <a:pt x="144551" y="738466"/>
                </a:lnTo>
                <a:lnTo>
                  <a:pt x="207683" y="780897"/>
                </a:lnTo>
                <a:lnTo>
                  <a:pt x="242176" y="797433"/>
                </a:lnTo>
                <a:lnTo>
                  <a:pt x="279400" y="810996"/>
                </a:lnTo>
                <a:lnTo>
                  <a:pt x="317627" y="820712"/>
                </a:lnTo>
                <a:lnTo>
                  <a:pt x="356717" y="826554"/>
                </a:lnTo>
                <a:lnTo>
                  <a:pt x="396532" y="828509"/>
                </a:lnTo>
                <a:lnTo>
                  <a:pt x="436346" y="826554"/>
                </a:lnTo>
                <a:lnTo>
                  <a:pt x="475437" y="820712"/>
                </a:lnTo>
                <a:lnTo>
                  <a:pt x="513664" y="810996"/>
                </a:lnTo>
                <a:lnTo>
                  <a:pt x="550887" y="797433"/>
                </a:lnTo>
                <a:lnTo>
                  <a:pt x="585381" y="780897"/>
                </a:lnTo>
                <a:lnTo>
                  <a:pt x="648512" y="738466"/>
                </a:lnTo>
                <a:lnTo>
                  <a:pt x="676922" y="712724"/>
                </a:lnTo>
                <a:lnTo>
                  <a:pt x="702741" y="684403"/>
                </a:lnTo>
                <a:lnTo>
                  <a:pt x="745299" y="621461"/>
                </a:lnTo>
                <a:lnTo>
                  <a:pt x="761885" y="587070"/>
                </a:lnTo>
                <a:lnTo>
                  <a:pt x="775487" y="549960"/>
                </a:lnTo>
                <a:lnTo>
                  <a:pt x="785228" y="511848"/>
                </a:lnTo>
                <a:lnTo>
                  <a:pt x="791095" y="472871"/>
                </a:lnTo>
                <a:lnTo>
                  <a:pt x="793064" y="433171"/>
                </a:lnTo>
                <a:close/>
              </a:path>
              <a:path w="896620" h="828675">
                <a:moveTo>
                  <a:pt x="896175" y="14490"/>
                </a:moveTo>
                <a:lnTo>
                  <a:pt x="893914" y="11404"/>
                </a:lnTo>
                <a:lnTo>
                  <a:pt x="852741" y="787"/>
                </a:lnTo>
                <a:lnTo>
                  <a:pt x="851750" y="241"/>
                </a:lnTo>
                <a:lnTo>
                  <a:pt x="850531" y="0"/>
                </a:lnTo>
                <a:lnTo>
                  <a:pt x="849109" y="279"/>
                </a:lnTo>
                <a:lnTo>
                  <a:pt x="848448" y="342"/>
                </a:lnTo>
                <a:lnTo>
                  <a:pt x="847852" y="520"/>
                </a:lnTo>
                <a:lnTo>
                  <a:pt x="847318" y="787"/>
                </a:lnTo>
                <a:lnTo>
                  <a:pt x="844829" y="1587"/>
                </a:lnTo>
                <a:lnTo>
                  <a:pt x="806284" y="17538"/>
                </a:lnTo>
                <a:lnTo>
                  <a:pt x="767943" y="37287"/>
                </a:lnTo>
                <a:lnTo>
                  <a:pt x="733793" y="57810"/>
                </a:lnTo>
                <a:lnTo>
                  <a:pt x="693039" y="85902"/>
                </a:lnTo>
                <a:lnTo>
                  <a:pt x="650240" y="119913"/>
                </a:lnTo>
                <a:lnTo>
                  <a:pt x="606145" y="160489"/>
                </a:lnTo>
                <a:lnTo>
                  <a:pt x="575983" y="191922"/>
                </a:lnTo>
                <a:lnTo>
                  <a:pt x="545719" y="226936"/>
                </a:lnTo>
                <a:lnTo>
                  <a:pt x="515683" y="265620"/>
                </a:lnTo>
                <a:lnTo>
                  <a:pt x="486168" y="308267"/>
                </a:lnTo>
                <a:lnTo>
                  <a:pt x="457581" y="354926"/>
                </a:lnTo>
                <a:lnTo>
                  <a:pt x="430123" y="405942"/>
                </a:lnTo>
                <a:lnTo>
                  <a:pt x="404202" y="461314"/>
                </a:lnTo>
                <a:lnTo>
                  <a:pt x="389432" y="496760"/>
                </a:lnTo>
                <a:lnTo>
                  <a:pt x="383743" y="511492"/>
                </a:lnTo>
                <a:lnTo>
                  <a:pt x="186436" y="358254"/>
                </a:lnTo>
                <a:lnTo>
                  <a:pt x="185089" y="357111"/>
                </a:lnTo>
                <a:lnTo>
                  <a:pt x="177215" y="354164"/>
                </a:lnTo>
                <a:lnTo>
                  <a:pt x="171043" y="351256"/>
                </a:lnTo>
                <a:lnTo>
                  <a:pt x="162471" y="349084"/>
                </a:lnTo>
                <a:lnTo>
                  <a:pt x="159499" y="349897"/>
                </a:lnTo>
                <a:lnTo>
                  <a:pt x="142049" y="352577"/>
                </a:lnTo>
                <a:lnTo>
                  <a:pt x="138506" y="352552"/>
                </a:lnTo>
                <a:lnTo>
                  <a:pt x="135115" y="354939"/>
                </a:lnTo>
                <a:lnTo>
                  <a:pt x="134543" y="356031"/>
                </a:lnTo>
                <a:lnTo>
                  <a:pt x="90004" y="428625"/>
                </a:lnTo>
                <a:lnTo>
                  <a:pt x="88023" y="430961"/>
                </a:lnTo>
                <a:lnTo>
                  <a:pt x="89331" y="438315"/>
                </a:lnTo>
                <a:lnTo>
                  <a:pt x="90182" y="442252"/>
                </a:lnTo>
                <a:lnTo>
                  <a:pt x="100761" y="496011"/>
                </a:lnTo>
                <a:lnTo>
                  <a:pt x="101485" y="500735"/>
                </a:lnTo>
                <a:lnTo>
                  <a:pt x="103263" y="508025"/>
                </a:lnTo>
                <a:lnTo>
                  <a:pt x="105270" y="509435"/>
                </a:lnTo>
                <a:lnTo>
                  <a:pt x="112623" y="512140"/>
                </a:lnTo>
                <a:lnTo>
                  <a:pt x="119595" y="514794"/>
                </a:lnTo>
                <a:lnTo>
                  <a:pt x="156286" y="529729"/>
                </a:lnTo>
                <a:lnTo>
                  <a:pt x="195326" y="547065"/>
                </a:lnTo>
                <a:lnTo>
                  <a:pt x="252628" y="575373"/>
                </a:lnTo>
                <a:lnTo>
                  <a:pt x="312889" y="609536"/>
                </a:lnTo>
                <a:lnTo>
                  <a:pt x="374510" y="651332"/>
                </a:lnTo>
                <a:lnTo>
                  <a:pt x="409892" y="680377"/>
                </a:lnTo>
                <a:lnTo>
                  <a:pt x="431914" y="701395"/>
                </a:lnTo>
                <a:lnTo>
                  <a:pt x="437845" y="700024"/>
                </a:lnTo>
                <a:lnTo>
                  <a:pt x="448233" y="661657"/>
                </a:lnTo>
                <a:lnTo>
                  <a:pt x="464235" y="611492"/>
                </a:lnTo>
                <a:lnTo>
                  <a:pt x="481939" y="562533"/>
                </a:lnTo>
                <a:lnTo>
                  <a:pt x="496925" y="524891"/>
                </a:lnTo>
                <a:lnTo>
                  <a:pt x="514248" y="484873"/>
                </a:lnTo>
                <a:lnTo>
                  <a:pt x="534200" y="442607"/>
                </a:lnTo>
                <a:lnTo>
                  <a:pt x="556780" y="398957"/>
                </a:lnTo>
                <a:lnTo>
                  <a:pt x="582320" y="354139"/>
                </a:lnTo>
                <a:lnTo>
                  <a:pt x="610527" y="309448"/>
                </a:lnTo>
                <a:lnTo>
                  <a:pt x="641705" y="265150"/>
                </a:lnTo>
                <a:lnTo>
                  <a:pt x="675805" y="222135"/>
                </a:lnTo>
                <a:lnTo>
                  <a:pt x="713143" y="180822"/>
                </a:lnTo>
                <a:lnTo>
                  <a:pt x="753630" y="141998"/>
                </a:lnTo>
                <a:lnTo>
                  <a:pt x="797458" y="106222"/>
                </a:lnTo>
                <a:lnTo>
                  <a:pt x="832688" y="81813"/>
                </a:lnTo>
                <a:lnTo>
                  <a:pt x="870051" y="59715"/>
                </a:lnTo>
                <a:lnTo>
                  <a:pt x="879817" y="55727"/>
                </a:lnTo>
                <a:lnTo>
                  <a:pt x="882294" y="50431"/>
                </a:lnTo>
                <a:lnTo>
                  <a:pt x="882751" y="48996"/>
                </a:lnTo>
                <a:lnTo>
                  <a:pt x="896175" y="14490"/>
                </a:lnTo>
                <a:close/>
              </a:path>
            </a:pathLst>
          </a:custGeom>
          <a:solidFill>
            <a:srgbClr val="299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65056" y="6984948"/>
            <a:ext cx="896619" cy="828675"/>
          </a:xfrm>
          <a:custGeom>
            <a:avLst/>
            <a:gdLst/>
            <a:ahLst/>
            <a:cxnLst/>
            <a:rect l="l" t="t" r="r" b="b"/>
            <a:pathLst>
              <a:path w="896620" h="828675">
                <a:moveTo>
                  <a:pt x="793064" y="433171"/>
                </a:moveTo>
                <a:lnTo>
                  <a:pt x="791095" y="393471"/>
                </a:lnTo>
                <a:lnTo>
                  <a:pt x="785228" y="354495"/>
                </a:lnTo>
                <a:lnTo>
                  <a:pt x="775487" y="316395"/>
                </a:lnTo>
                <a:lnTo>
                  <a:pt x="761885" y="279273"/>
                </a:lnTo>
                <a:lnTo>
                  <a:pt x="741172" y="237464"/>
                </a:lnTo>
                <a:lnTo>
                  <a:pt x="715746" y="198551"/>
                </a:lnTo>
                <a:lnTo>
                  <a:pt x="703872" y="211455"/>
                </a:lnTo>
                <a:lnTo>
                  <a:pt x="692175" y="224726"/>
                </a:lnTo>
                <a:lnTo>
                  <a:pt x="680669" y="238353"/>
                </a:lnTo>
                <a:lnTo>
                  <a:pt x="668947" y="252869"/>
                </a:lnTo>
                <a:lnTo>
                  <a:pt x="668096" y="253936"/>
                </a:lnTo>
                <a:lnTo>
                  <a:pt x="691019" y="294322"/>
                </a:lnTo>
                <a:lnTo>
                  <a:pt x="708050" y="338010"/>
                </a:lnTo>
                <a:lnTo>
                  <a:pt x="718654" y="384467"/>
                </a:lnTo>
                <a:lnTo>
                  <a:pt x="722312" y="433171"/>
                </a:lnTo>
                <a:lnTo>
                  <a:pt x="718769" y="481101"/>
                </a:lnTo>
                <a:lnTo>
                  <a:pt x="708494" y="526872"/>
                </a:lnTo>
                <a:lnTo>
                  <a:pt x="691984" y="569976"/>
                </a:lnTo>
                <a:lnTo>
                  <a:pt x="669759" y="609904"/>
                </a:lnTo>
                <a:lnTo>
                  <a:pt x="642302" y="646150"/>
                </a:lnTo>
                <a:lnTo>
                  <a:pt x="610146" y="678205"/>
                </a:lnTo>
                <a:lnTo>
                  <a:pt x="573798" y="705573"/>
                </a:lnTo>
                <a:lnTo>
                  <a:pt x="533742" y="727748"/>
                </a:lnTo>
                <a:lnTo>
                  <a:pt x="490512" y="744207"/>
                </a:lnTo>
                <a:lnTo>
                  <a:pt x="444614" y="754443"/>
                </a:lnTo>
                <a:lnTo>
                  <a:pt x="396532" y="757974"/>
                </a:lnTo>
                <a:lnTo>
                  <a:pt x="348449" y="754443"/>
                </a:lnTo>
                <a:lnTo>
                  <a:pt x="302552" y="744207"/>
                </a:lnTo>
                <a:lnTo>
                  <a:pt x="259321" y="727748"/>
                </a:lnTo>
                <a:lnTo>
                  <a:pt x="219265" y="705573"/>
                </a:lnTo>
                <a:lnTo>
                  <a:pt x="182918" y="678205"/>
                </a:lnTo>
                <a:lnTo>
                  <a:pt x="150761" y="646150"/>
                </a:lnTo>
                <a:lnTo>
                  <a:pt x="123304" y="609904"/>
                </a:lnTo>
                <a:lnTo>
                  <a:pt x="101079" y="569976"/>
                </a:lnTo>
                <a:lnTo>
                  <a:pt x="84569" y="526872"/>
                </a:lnTo>
                <a:lnTo>
                  <a:pt x="74295" y="481101"/>
                </a:lnTo>
                <a:lnTo>
                  <a:pt x="70751" y="433171"/>
                </a:lnTo>
                <a:lnTo>
                  <a:pt x="74295" y="385241"/>
                </a:lnTo>
                <a:lnTo>
                  <a:pt x="84569" y="339471"/>
                </a:lnTo>
                <a:lnTo>
                  <a:pt x="101079" y="296367"/>
                </a:lnTo>
                <a:lnTo>
                  <a:pt x="123304" y="256438"/>
                </a:lnTo>
                <a:lnTo>
                  <a:pt x="150761" y="220192"/>
                </a:lnTo>
                <a:lnTo>
                  <a:pt x="182918" y="188137"/>
                </a:lnTo>
                <a:lnTo>
                  <a:pt x="219265" y="160769"/>
                </a:lnTo>
                <a:lnTo>
                  <a:pt x="259321" y="138607"/>
                </a:lnTo>
                <a:lnTo>
                  <a:pt x="302552" y="122148"/>
                </a:lnTo>
                <a:lnTo>
                  <a:pt x="348449" y="111899"/>
                </a:lnTo>
                <a:lnTo>
                  <a:pt x="396532" y="108369"/>
                </a:lnTo>
                <a:lnTo>
                  <a:pt x="446900" y="112242"/>
                </a:lnTo>
                <a:lnTo>
                  <a:pt x="494842" y="123482"/>
                </a:lnTo>
                <a:lnTo>
                  <a:pt x="539800" y="141490"/>
                </a:lnTo>
                <a:lnTo>
                  <a:pt x="581177" y="165696"/>
                </a:lnTo>
                <a:lnTo>
                  <a:pt x="588822" y="157848"/>
                </a:lnTo>
                <a:lnTo>
                  <a:pt x="617385" y="130187"/>
                </a:lnTo>
                <a:lnTo>
                  <a:pt x="633247" y="115938"/>
                </a:lnTo>
                <a:lnTo>
                  <a:pt x="613803" y="102374"/>
                </a:lnTo>
                <a:lnTo>
                  <a:pt x="572604" y="78841"/>
                </a:lnTo>
                <a:lnTo>
                  <a:pt x="513664" y="55359"/>
                </a:lnTo>
                <a:lnTo>
                  <a:pt x="475437" y="45643"/>
                </a:lnTo>
                <a:lnTo>
                  <a:pt x="436346" y="39789"/>
                </a:lnTo>
                <a:lnTo>
                  <a:pt x="396532" y="37833"/>
                </a:lnTo>
                <a:lnTo>
                  <a:pt x="356717" y="39789"/>
                </a:lnTo>
                <a:lnTo>
                  <a:pt x="317627" y="45643"/>
                </a:lnTo>
                <a:lnTo>
                  <a:pt x="279400" y="55359"/>
                </a:lnTo>
                <a:lnTo>
                  <a:pt x="242176" y="68910"/>
                </a:lnTo>
                <a:lnTo>
                  <a:pt x="207683" y="85445"/>
                </a:lnTo>
                <a:lnTo>
                  <a:pt x="144551" y="127876"/>
                </a:lnTo>
                <a:lnTo>
                  <a:pt x="116141" y="153619"/>
                </a:lnTo>
                <a:lnTo>
                  <a:pt x="90322" y="181952"/>
                </a:lnTo>
                <a:lnTo>
                  <a:pt x="47764" y="244881"/>
                </a:lnTo>
                <a:lnTo>
                  <a:pt x="31178" y="279273"/>
                </a:lnTo>
                <a:lnTo>
                  <a:pt x="17576" y="316395"/>
                </a:lnTo>
                <a:lnTo>
                  <a:pt x="7835" y="354495"/>
                </a:lnTo>
                <a:lnTo>
                  <a:pt x="1968" y="393471"/>
                </a:lnTo>
                <a:lnTo>
                  <a:pt x="0" y="433171"/>
                </a:lnTo>
                <a:lnTo>
                  <a:pt x="1968" y="472871"/>
                </a:lnTo>
                <a:lnTo>
                  <a:pt x="7835" y="511848"/>
                </a:lnTo>
                <a:lnTo>
                  <a:pt x="17576" y="549948"/>
                </a:lnTo>
                <a:lnTo>
                  <a:pt x="31178" y="587070"/>
                </a:lnTo>
                <a:lnTo>
                  <a:pt x="47764" y="621461"/>
                </a:lnTo>
                <a:lnTo>
                  <a:pt x="90322" y="684390"/>
                </a:lnTo>
                <a:lnTo>
                  <a:pt x="116141" y="712724"/>
                </a:lnTo>
                <a:lnTo>
                  <a:pt x="144551" y="738466"/>
                </a:lnTo>
                <a:lnTo>
                  <a:pt x="207683" y="780897"/>
                </a:lnTo>
                <a:lnTo>
                  <a:pt x="242176" y="797433"/>
                </a:lnTo>
                <a:lnTo>
                  <a:pt x="279400" y="810983"/>
                </a:lnTo>
                <a:lnTo>
                  <a:pt x="317627" y="820712"/>
                </a:lnTo>
                <a:lnTo>
                  <a:pt x="356717" y="826554"/>
                </a:lnTo>
                <a:lnTo>
                  <a:pt x="396532" y="828509"/>
                </a:lnTo>
                <a:lnTo>
                  <a:pt x="436346" y="826554"/>
                </a:lnTo>
                <a:lnTo>
                  <a:pt x="475437" y="820712"/>
                </a:lnTo>
                <a:lnTo>
                  <a:pt x="513664" y="810983"/>
                </a:lnTo>
                <a:lnTo>
                  <a:pt x="550887" y="797433"/>
                </a:lnTo>
                <a:lnTo>
                  <a:pt x="585381" y="780897"/>
                </a:lnTo>
                <a:lnTo>
                  <a:pt x="648512" y="738466"/>
                </a:lnTo>
                <a:lnTo>
                  <a:pt x="676922" y="712724"/>
                </a:lnTo>
                <a:lnTo>
                  <a:pt x="702741" y="684390"/>
                </a:lnTo>
                <a:lnTo>
                  <a:pt x="745299" y="621461"/>
                </a:lnTo>
                <a:lnTo>
                  <a:pt x="761885" y="587070"/>
                </a:lnTo>
                <a:lnTo>
                  <a:pt x="775487" y="549948"/>
                </a:lnTo>
                <a:lnTo>
                  <a:pt x="785228" y="511848"/>
                </a:lnTo>
                <a:lnTo>
                  <a:pt x="791095" y="472871"/>
                </a:lnTo>
                <a:lnTo>
                  <a:pt x="793064" y="433171"/>
                </a:lnTo>
                <a:close/>
              </a:path>
              <a:path w="896620" h="828675">
                <a:moveTo>
                  <a:pt x="896175" y="14490"/>
                </a:moveTo>
                <a:lnTo>
                  <a:pt x="893914" y="11404"/>
                </a:lnTo>
                <a:lnTo>
                  <a:pt x="852741" y="787"/>
                </a:lnTo>
                <a:lnTo>
                  <a:pt x="851750" y="241"/>
                </a:lnTo>
                <a:lnTo>
                  <a:pt x="850531" y="0"/>
                </a:lnTo>
                <a:lnTo>
                  <a:pt x="849109" y="266"/>
                </a:lnTo>
                <a:lnTo>
                  <a:pt x="848448" y="342"/>
                </a:lnTo>
                <a:lnTo>
                  <a:pt x="847852" y="520"/>
                </a:lnTo>
                <a:lnTo>
                  <a:pt x="847318" y="787"/>
                </a:lnTo>
                <a:lnTo>
                  <a:pt x="844829" y="1574"/>
                </a:lnTo>
                <a:lnTo>
                  <a:pt x="806284" y="17538"/>
                </a:lnTo>
                <a:lnTo>
                  <a:pt x="767943" y="37287"/>
                </a:lnTo>
                <a:lnTo>
                  <a:pt x="733793" y="57810"/>
                </a:lnTo>
                <a:lnTo>
                  <a:pt x="693039" y="85902"/>
                </a:lnTo>
                <a:lnTo>
                  <a:pt x="650240" y="119913"/>
                </a:lnTo>
                <a:lnTo>
                  <a:pt x="606145" y="160477"/>
                </a:lnTo>
                <a:lnTo>
                  <a:pt x="575983" y="191922"/>
                </a:lnTo>
                <a:lnTo>
                  <a:pt x="545719" y="226936"/>
                </a:lnTo>
                <a:lnTo>
                  <a:pt x="515683" y="265620"/>
                </a:lnTo>
                <a:lnTo>
                  <a:pt x="486168" y="308267"/>
                </a:lnTo>
                <a:lnTo>
                  <a:pt x="457581" y="354926"/>
                </a:lnTo>
                <a:lnTo>
                  <a:pt x="430123" y="405930"/>
                </a:lnTo>
                <a:lnTo>
                  <a:pt x="404202" y="461302"/>
                </a:lnTo>
                <a:lnTo>
                  <a:pt x="389432" y="496760"/>
                </a:lnTo>
                <a:lnTo>
                  <a:pt x="383743" y="511492"/>
                </a:lnTo>
                <a:lnTo>
                  <a:pt x="186436" y="358254"/>
                </a:lnTo>
                <a:lnTo>
                  <a:pt x="185089" y="357111"/>
                </a:lnTo>
                <a:lnTo>
                  <a:pt x="177215" y="354152"/>
                </a:lnTo>
                <a:lnTo>
                  <a:pt x="171043" y="351256"/>
                </a:lnTo>
                <a:lnTo>
                  <a:pt x="162471" y="349084"/>
                </a:lnTo>
                <a:lnTo>
                  <a:pt x="159499" y="349897"/>
                </a:lnTo>
                <a:lnTo>
                  <a:pt x="142049" y="352564"/>
                </a:lnTo>
                <a:lnTo>
                  <a:pt x="138506" y="352552"/>
                </a:lnTo>
                <a:lnTo>
                  <a:pt x="135115" y="354939"/>
                </a:lnTo>
                <a:lnTo>
                  <a:pt x="134543" y="356031"/>
                </a:lnTo>
                <a:lnTo>
                  <a:pt x="90004" y="428625"/>
                </a:lnTo>
                <a:lnTo>
                  <a:pt x="88023" y="430961"/>
                </a:lnTo>
                <a:lnTo>
                  <a:pt x="89331" y="438315"/>
                </a:lnTo>
                <a:lnTo>
                  <a:pt x="90182" y="442239"/>
                </a:lnTo>
                <a:lnTo>
                  <a:pt x="100761" y="496011"/>
                </a:lnTo>
                <a:lnTo>
                  <a:pt x="101485" y="500722"/>
                </a:lnTo>
                <a:lnTo>
                  <a:pt x="103263" y="508025"/>
                </a:lnTo>
                <a:lnTo>
                  <a:pt x="105270" y="509435"/>
                </a:lnTo>
                <a:lnTo>
                  <a:pt x="112623" y="512140"/>
                </a:lnTo>
                <a:lnTo>
                  <a:pt x="119595" y="514794"/>
                </a:lnTo>
                <a:lnTo>
                  <a:pt x="156286" y="529717"/>
                </a:lnTo>
                <a:lnTo>
                  <a:pt x="195326" y="547065"/>
                </a:lnTo>
                <a:lnTo>
                  <a:pt x="252628" y="575373"/>
                </a:lnTo>
                <a:lnTo>
                  <a:pt x="312889" y="609536"/>
                </a:lnTo>
                <a:lnTo>
                  <a:pt x="374510" y="651332"/>
                </a:lnTo>
                <a:lnTo>
                  <a:pt x="409892" y="680377"/>
                </a:lnTo>
                <a:lnTo>
                  <a:pt x="431914" y="701395"/>
                </a:lnTo>
                <a:lnTo>
                  <a:pt x="437845" y="700011"/>
                </a:lnTo>
                <a:lnTo>
                  <a:pt x="448233" y="661657"/>
                </a:lnTo>
                <a:lnTo>
                  <a:pt x="464235" y="611492"/>
                </a:lnTo>
                <a:lnTo>
                  <a:pt x="481939" y="562521"/>
                </a:lnTo>
                <a:lnTo>
                  <a:pt x="496925" y="524891"/>
                </a:lnTo>
                <a:lnTo>
                  <a:pt x="514248" y="484873"/>
                </a:lnTo>
                <a:lnTo>
                  <a:pt x="534200" y="442607"/>
                </a:lnTo>
                <a:lnTo>
                  <a:pt x="556780" y="398957"/>
                </a:lnTo>
                <a:lnTo>
                  <a:pt x="582320" y="354139"/>
                </a:lnTo>
                <a:lnTo>
                  <a:pt x="610527" y="309435"/>
                </a:lnTo>
                <a:lnTo>
                  <a:pt x="641705" y="265150"/>
                </a:lnTo>
                <a:lnTo>
                  <a:pt x="675805" y="222123"/>
                </a:lnTo>
                <a:lnTo>
                  <a:pt x="713143" y="180822"/>
                </a:lnTo>
                <a:lnTo>
                  <a:pt x="753630" y="141998"/>
                </a:lnTo>
                <a:lnTo>
                  <a:pt x="797458" y="106222"/>
                </a:lnTo>
                <a:lnTo>
                  <a:pt x="832688" y="81800"/>
                </a:lnTo>
                <a:lnTo>
                  <a:pt x="870051" y="59715"/>
                </a:lnTo>
                <a:lnTo>
                  <a:pt x="879817" y="55727"/>
                </a:lnTo>
                <a:lnTo>
                  <a:pt x="882294" y="50431"/>
                </a:lnTo>
                <a:lnTo>
                  <a:pt x="882751" y="48996"/>
                </a:lnTo>
                <a:lnTo>
                  <a:pt x="896175" y="14490"/>
                </a:lnTo>
                <a:close/>
              </a:path>
            </a:pathLst>
          </a:custGeom>
          <a:solidFill>
            <a:srgbClr val="299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5871" y="8622055"/>
            <a:ext cx="896619" cy="828675"/>
          </a:xfrm>
          <a:custGeom>
            <a:avLst/>
            <a:gdLst/>
            <a:ahLst/>
            <a:cxnLst/>
            <a:rect l="l" t="t" r="r" b="b"/>
            <a:pathLst>
              <a:path w="896619" h="828675">
                <a:moveTo>
                  <a:pt x="793064" y="433171"/>
                </a:moveTo>
                <a:lnTo>
                  <a:pt x="791095" y="393484"/>
                </a:lnTo>
                <a:lnTo>
                  <a:pt x="785228" y="354507"/>
                </a:lnTo>
                <a:lnTo>
                  <a:pt x="775474" y="316395"/>
                </a:lnTo>
                <a:lnTo>
                  <a:pt x="761885" y="279273"/>
                </a:lnTo>
                <a:lnTo>
                  <a:pt x="741159" y="237477"/>
                </a:lnTo>
                <a:lnTo>
                  <a:pt x="715746" y="198564"/>
                </a:lnTo>
                <a:lnTo>
                  <a:pt x="703872" y="211455"/>
                </a:lnTo>
                <a:lnTo>
                  <a:pt x="692175" y="224726"/>
                </a:lnTo>
                <a:lnTo>
                  <a:pt x="680669" y="238366"/>
                </a:lnTo>
                <a:lnTo>
                  <a:pt x="668947" y="252869"/>
                </a:lnTo>
                <a:lnTo>
                  <a:pt x="668096" y="253949"/>
                </a:lnTo>
                <a:lnTo>
                  <a:pt x="691019" y="294322"/>
                </a:lnTo>
                <a:lnTo>
                  <a:pt x="708050" y="338010"/>
                </a:lnTo>
                <a:lnTo>
                  <a:pt x="718654" y="384467"/>
                </a:lnTo>
                <a:lnTo>
                  <a:pt x="722312" y="433171"/>
                </a:lnTo>
                <a:lnTo>
                  <a:pt x="718769" y="481114"/>
                </a:lnTo>
                <a:lnTo>
                  <a:pt x="708494" y="526884"/>
                </a:lnTo>
                <a:lnTo>
                  <a:pt x="691984" y="569976"/>
                </a:lnTo>
                <a:lnTo>
                  <a:pt x="669747" y="609904"/>
                </a:lnTo>
                <a:lnTo>
                  <a:pt x="642302" y="646150"/>
                </a:lnTo>
                <a:lnTo>
                  <a:pt x="610146" y="678218"/>
                </a:lnTo>
                <a:lnTo>
                  <a:pt x="573798" y="705586"/>
                </a:lnTo>
                <a:lnTo>
                  <a:pt x="533742" y="727748"/>
                </a:lnTo>
                <a:lnTo>
                  <a:pt x="490512" y="744207"/>
                </a:lnTo>
                <a:lnTo>
                  <a:pt x="444601" y="754456"/>
                </a:lnTo>
                <a:lnTo>
                  <a:pt x="396532" y="757986"/>
                </a:lnTo>
                <a:lnTo>
                  <a:pt x="348449" y="754456"/>
                </a:lnTo>
                <a:lnTo>
                  <a:pt x="302539" y="744207"/>
                </a:lnTo>
                <a:lnTo>
                  <a:pt x="259308" y="727748"/>
                </a:lnTo>
                <a:lnTo>
                  <a:pt x="219265" y="705586"/>
                </a:lnTo>
                <a:lnTo>
                  <a:pt x="182905" y="678218"/>
                </a:lnTo>
                <a:lnTo>
                  <a:pt x="150749" y="646150"/>
                </a:lnTo>
                <a:lnTo>
                  <a:pt x="123304" y="609904"/>
                </a:lnTo>
                <a:lnTo>
                  <a:pt x="101079" y="569976"/>
                </a:lnTo>
                <a:lnTo>
                  <a:pt x="84569" y="526884"/>
                </a:lnTo>
                <a:lnTo>
                  <a:pt x="74282" y="481114"/>
                </a:lnTo>
                <a:lnTo>
                  <a:pt x="70751" y="433171"/>
                </a:lnTo>
                <a:lnTo>
                  <a:pt x="74282" y="385241"/>
                </a:lnTo>
                <a:lnTo>
                  <a:pt x="84569" y="339471"/>
                </a:lnTo>
                <a:lnTo>
                  <a:pt x="101079" y="296367"/>
                </a:lnTo>
                <a:lnTo>
                  <a:pt x="123304" y="256438"/>
                </a:lnTo>
                <a:lnTo>
                  <a:pt x="150749" y="220192"/>
                </a:lnTo>
                <a:lnTo>
                  <a:pt x="182905" y="188137"/>
                </a:lnTo>
                <a:lnTo>
                  <a:pt x="219265" y="160769"/>
                </a:lnTo>
                <a:lnTo>
                  <a:pt x="259308" y="138607"/>
                </a:lnTo>
                <a:lnTo>
                  <a:pt x="302539" y="122148"/>
                </a:lnTo>
                <a:lnTo>
                  <a:pt x="348449" y="111899"/>
                </a:lnTo>
                <a:lnTo>
                  <a:pt x="396532" y="108369"/>
                </a:lnTo>
                <a:lnTo>
                  <a:pt x="446887" y="112242"/>
                </a:lnTo>
                <a:lnTo>
                  <a:pt x="494842" y="123482"/>
                </a:lnTo>
                <a:lnTo>
                  <a:pt x="539800" y="141503"/>
                </a:lnTo>
                <a:lnTo>
                  <a:pt x="581164" y="165709"/>
                </a:lnTo>
                <a:lnTo>
                  <a:pt x="588810" y="157848"/>
                </a:lnTo>
                <a:lnTo>
                  <a:pt x="617385" y="130200"/>
                </a:lnTo>
                <a:lnTo>
                  <a:pt x="633247" y="115951"/>
                </a:lnTo>
                <a:lnTo>
                  <a:pt x="613803" y="102374"/>
                </a:lnTo>
                <a:lnTo>
                  <a:pt x="572592" y="78841"/>
                </a:lnTo>
                <a:lnTo>
                  <a:pt x="513664" y="55359"/>
                </a:lnTo>
                <a:lnTo>
                  <a:pt x="475437" y="45643"/>
                </a:lnTo>
                <a:lnTo>
                  <a:pt x="436346" y="39789"/>
                </a:lnTo>
                <a:lnTo>
                  <a:pt x="396532" y="37833"/>
                </a:lnTo>
                <a:lnTo>
                  <a:pt x="356717" y="39789"/>
                </a:lnTo>
                <a:lnTo>
                  <a:pt x="317627" y="45643"/>
                </a:lnTo>
                <a:lnTo>
                  <a:pt x="279400" y="55359"/>
                </a:lnTo>
                <a:lnTo>
                  <a:pt x="242176" y="68922"/>
                </a:lnTo>
                <a:lnTo>
                  <a:pt x="207683" y="85445"/>
                </a:lnTo>
                <a:lnTo>
                  <a:pt x="144551" y="127876"/>
                </a:lnTo>
                <a:lnTo>
                  <a:pt x="116141" y="153631"/>
                </a:lnTo>
                <a:lnTo>
                  <a:pt x="90309" y="181952"/>
                </a:lnTo>
                <a:lnTo>
                  <a:pt x="47764" y="244894"/>
                </a:lnTo>
                <a:lnTo>
                  <a:pt x="31178" y="279273"/>
                </a:lnTo>
                <a:lnTo>
                  <a:pt x="17576" y="316395"/>
                </a:lnTo>
                <a:lnTo>
                  <a:pt x="7835" y="354507"/>
                </a:lnTo>
                <a:lnTo>
                  <a:pt x="1968" y="393471"/>
                </a:lnTo>
                <a:lnTo>
                  <a:pt x="0" y="433171"/>
                </a:lnTo>
                <a:lnTo>
                  <a:pt x="1968" y="472871"/>
                </a:lnTo>
                <a:lnTo>
                  <a:pt x="7835" y="511848"/>
                </a:lnTo>
                <a:lnTo>
                  <a:pt x="17576" y="549960"/>
                </a:lnTo>
                <a:lnTo>
                  <a:pt x="31178" y="587070"/>
                </a:lnTo>
                <a:lnTo>
                  <a:pt x="47752" y="621461"/>
                </a:lnTo>
                <a:lnTo>
                  <a:pt x="90309" y="684403"/>
                </a:lnTo>
                <a:lnTo>
                  <a:pt x="116141" y="712724"/>
                </a:lnTo>
                <a:lnTo>
                  <a:pt x="144551" y="738479"/>
                </a:lnTo>
                <a:lnTo>
                  <a:pt x="207670" y="780897"/>
                </a:lnTo>
                <a:lnTo>
                  <a:pt x="242176" y="797433"/>
                </a:lnTo>
                <a:lnTo>
                  <a:pt x="279400" y="810996"/>
                </a:lnTo>
                <a:lnTo>
                  <a:pt x="317627" y="820712"/>
                </a:lnTo>
                <a:lnTo>
                  <a:pt x="356717" y="826566"/>
                </a:lnTo>
                <a:lnTo>
                  <a:pt x="396532" y="828522"/>
                </a:lnTo>
                <a:lnTo>
                  <a:pt x="436346" y="826566"/>
                </a:lnTo>
                <a:lnTo>
                  <a:pt x="475437" y="820712"/>
                </a:lnTo>
                <a:lnTo>
                  <a:pt x="513664" y="810996"/>
                </a:lnTo>
                <a:lnTo>
                  <a:pt x="550887" y="797433"/>
                </a:lnTo>
                <a:lnTo>
                  <a:pt x="585381" y="780897"/>
                </a:lnTo>
                <a:lnTo>
                  <a:pt x="648512" y="738479"/>
                </a:lnTo>
                <a:lnTo>
                  <a:pt x="676922" y="712724"/>
                </a:lnTo>
                <a:lnTo>
                  <a:pt x="702741" y="684403"/>
                </a:lnTo>
                <a:lnTo>
                  <a:pt x="745299" y="621461"/>
                </a:lnTo>
                <a:lnTo>
                  <a:pt x="761885" y="587070"/>
                </a:lnTo>
                <a:lnTo>
                  <a:pt x="775474" y="549960"/>
                </a:lnTo>
                <a:lnTo>
                  <a:pt x="785228" y="511848"/>
                </a:lnTo>
                <a:lnTo>
                  <a:pt x="791095" y="472871"/>
                </a:lnTo>
                <a:lnTo>
                  <a:pt x="793064" y="433171"/>
                </a:lnTo>
                <a:close/>
              </a:path>
              <a:path w="896619" h="828675">
                <a:moveTo>
                  <a:pt x="896175" y="14490"/>
                </a:moveTo>
                <a:lnTo>
                  <a:pt x="893914" y="11417"/>
                </a:lnTo>
                <a:lnTo>
                  <a:pt x="852741" y="787"/>
                </a:lnTo>
                <a:lnTo>
                  <a:pt x="851750" y="241"/>
                </a:lnTo>
                <a:lnTo>
                  <a:pt x="850519" y="0"/>
                </a:lnTo>
                <a:lnTo>
                  <a:pt x="849109" y="279"/>
                </a:lnTo>
                <a:lnTo>
                  <a:pt x="848448" y="342"/>
                </a:lnTo>
                <a:lnTo>
                  <a:pt x="847852" y="520"/>
                </a:lnTo>
                <a:lnTo>
                  <a:pt x="847318" y="787"/>
                </a:lnTo>
                <a:lnTo>
                  <a:pt x="844829" y="1587"/>
                </a:lnTo>
                <a:lnTo>
                  <a:pt x="806272" y="17538"/>
                </a:lnTo>
                <a:lnTo>
                  <a:pt x="767930" y="37287"/>
                </a:lnTo>
                <a:lnTo>
                  <a:pt x="733793" y="57810"/>
                </a:lnTo>
                <a:lnTo>
                  <a:pt x="693026" y="85902"/>
                </a:lnTo>
                <a:lnTo>
                  <a:pt x="650240" y="119926"/>
                </a:lnTo>
                <a:lnTo>
                  <a:pt x="606132" y="160489"/>
                </a:lnTo>
                <a:lnTo>
                  <a:pt x="575983" y="191922"/>
                </a:lnTo>
                <a:lnTo>
                  <a:pt x="545719" y="226949"/>
                </a:lnTo>
                <a:lnTo>
                  <a:pt x="515683" y="265620"/>
                </a:lnTo>
                <a:lnTo>
                  <a:pt x="486168" y="308267"/>
                </a:lnTo>
                <a:lnTo>
                  <a:pt x="457581" y="354926"/>
                </a:lnTo>
                <a:lnTo>
                  <a:pt x="430123" y="405942"/>
                </a:lnTo>
                <a:lnTo>
                  <a:pt x="404190" y="461314"/>
                </a:lnTo>
                <a:lnTo>
                  <a:pt x="389432" y="496760"/>
                </a:lnTo>
                <a:lnTo>
                  <a:pt x="383743" y="511492"/>
                </a:lnTo>
                <a:lnTo>
                  <a:pt x="186436" y="358267"/>
                </a:lnTo>
                <a:lnTo>
                  <a:pt x="185089" y="357111"/>
                </a:lnTo>
                <a:lnTo>
                  <a:pt x="177215" y="354164"/>
                </a:lnTo>
                <a:lnTo>
                  <a:pt x="171030" y="351256"/>
                </a:lnTo>
                <a:lnTo>
                  <a:pt x="162471" y="349097"/>
                </a:lnTo>
                <a:lnTo>
                  <a:pt x="159499" y="349910"/>
                </a:lnTo>
                <a:lnTo>
                  <a:pt x="142036" y="352577"/>
                </a:lnTo>
                <a:lnTo>
                  <a:pt x="138506" y="352552"/>
                </a:lnTo>
                <a:lnTo>
                  <a:pt x="135115" y="354952"/>
                </a:lnTo>
                <a:lnTo>
                  <a:pt x="134543" y="356031"/>
                </a:lnTo>
                <a:lnTo>
                  <a:pt x="89992" y="428625"/>
                </a:lnTo>
                <a:lnTo>
                  <a:pt x="88023" y="430961"/>
                </a:lnTo>
                <a:lnTo>
                  <a:pt x="89319" y="438315"/>
                </a:lnTo>
                <a:lnTo>
                  <a:pt x="90170" y="442252"/>
                </a:lnTo>
                <a:lnTo>
                  <a:pt x="100761" y="496011"/>
                </a:lnTo>
                <a:lnTo>
                  <a:pt x="101473" y="500735"/>
                </a:lnTo>
                <a:lnTo>
                  <a:pt x="103251" y="508038"/>
                </a:lnTo>
                <a:lnTo>
                  <a:pt x="105270" y="509435"/>
                </a:lnTo>
                <a:lnTo>
                  <a:pt x="112623" y="512140"/>
                </a:lnTo>
                <a:lnTo>
                  <a:pt x="119583" y="514794"/>
                </a:lnTo>
                <a:lnTo>
                  <a:pt x="156286" y="529729"/>
                </a:lnTo>
                <a:lnTo>
                  <a:pt x="195326" y="547065"/>
                </a:lnTo>
                <a:lnTo>
                  <a:pt x="252628" y="575373"/>
                </a:lnTo>
                <a:lnTo>
                  <a:pt x="312889" y="609536"/>
                </a:lnTo>
                <a:lnTo>
                  <a:pt x="374510" y="651332"/>
                </a:lnTo>
                <a:lnTo>
                  <a:pt x="409892" y="680377"/>
                </a:lnTo>
                <a:lnTo>
                  <a:pt x="431914" y="701408"/>
                </a:lnTo>
                <a:lnTo>
                  <a:pt x="437845" y="700024"/>
                </a:lnTo>
                <a:lnTo>
                  <a:pt x="448233" y="661657"/>
                </a:lnTo>
                <a:lnTo>
                  <a:pt x="464235" y="611492"/>
                </a:lnTo>
                <a:lnTo>
                  <a:pt x="481939" y="562533"/>
                </a:lnTo>
                <a:lnTo>
                  <a:pt x="496925" y="524903"/>
                </a:lnTo>
                <a:lnTo>
                  <a:pt x="514235" y="484873"/>
                </a:lnTo>
                <a:lnTo>
                  <a:pt x="534200" y="442607"/>
                </a:lnTo>
                <a:lnTo>
                  <a:pt x="556780" y="398970"/>
                </a:lnTo>
                <a:lnTo>
                  <a:pt x="582320" y="354139"/>
                </a:lnTo>
                <a:lnTo>
                  <a:pt x="610527" y="309448"/>
                </a:lnTo>
                <a:lnTo>
                  <a:pt x="641705" y="265150"/>
                </a:lnTo>
                <a:lnTo>
                  <a:pt x="675792" y="222135"/>
                </a:lnTo>
                <a:lnTo>
                  <a:pt x="713130" y="180822"/>
                </a:lnTo>
                <a:lnTo>
                  <a:pt x="753630" y="141998"/>
                </a:lnTo>
                <a:lnTo>
                  <a:pt x="797458" y="106222"/>
                </a:lnTo>
                <a:lnTo>
                  <a:pt x="832688" y="81813"/>
                </a:lnTo>
                <a:lnTo>
                  <a:pt x="870051" y="59728"/>
                </a:lnTo>
                <a:lnTo>
                  <a:pt x="879817" y="55727"/>
                </a:lnTo>
                <a:lnTo>
                  <a:pt x="882294" y="50431"/>
                </a:lnTo>
                <a:lnTo>
                  <a:pt x="882751" y="48996"/>
                </a:lnTo>
                <a:lnTo>
                  <a:pt x="896175" y="14490"/>
                </a:lnTo>
                <a:close/>
              </a:path>
            </a:pathLst>
          </a:custGeom>
          <a:solidFill>
            <a:srgbClr val="299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2930" rIns="0" bIns="0" rtlCol="0">
            <a:spAutoFit/>
          </a:bodyPr>
          <a:lstStyle/>
          <a:p>
            <a:pPr marL="1969135" marR="5080" indent="-1164590">
              <a:lnSpc>
                <a:spcPct val="108300"/>
              </a:lnSpc>
              <a:spcBef>
                <a:spcPts val="100"/>
              </a:spcBef>
            </a:pPr>
            <a:r>
              <a:rPr sz="6000" spc="250" dirty="0">
                <a:solidFill>
                  <a:srgbClr val="FBFBFB"/>
                </a:solidFill>
              </a:rPr>
              <a:t>PROBLEM </a:t>
            </a:r>
            <a:r>
              <a:rPr sz="6000" spc="15" dirty="0">
                <a:solidFill>
                  <a:srgbClr val="FBFBFB"/>
                </a:solidFill>
              </a:rPr>
              <a:t>ÇÖZME</a:t>
            </a:r>
            <a:r>
              <a:rPr sz="6000" spc="-185" dirty="0">
                <a:solidFill>
                  <a:srgbClr val="FBFBFB"/>
                </a:solidFill>
              </a:rPr>
              <a:t> </a:t>
            </a:r>
            <a:r>
              <a:rPr sz="6000" spc="270" dirty="0">
                <a:solidFill>
                  <a:srgbClr val="FBFBFB"/>
                </a:solidFill>
              </a:rPr>
              <a:t>BECERİSİNİ  </a:t>
            </a:r>
            <a:r>
              <a:rPr sz="6000" spc="210" dirty="0">
                <a:solidFill>
                  <a:srgbClr val="FBFBFB"/>
                </a:solidFill>
              </a:rPr>
              <a:t>ETKİLEYEN</a:t>
            </a:r>
            <a:r>
              <a:rPr sz="6000" spc="45" dirty="0">
                <a:solidFill>
                  <a:srgbClr val="FBFBFB"/>
                </a:solidFill>
              </a:rPr>
              <a:t> </a:t>
            </a:r>
            <a:r>
              <a:rPr sz="6000" spc="225" dirty="0">
                <a:solidFill>
                  <a:srgbClr val="FBFBFB"/>
                </a:solidFill>
              </a:rPr>
              <a:t>FAKTÖRLER</a:t>
            </a:r>
            <a:endParaRPr sz="6000"/>
          </a:p>
        </p:txBody>
      </p:sp>
      <p:sp>
        <p:nvSpPr>
          <p:cNvPr id="12" name="object 12"/>
          <p:cNvSpPr txBox="1"/>
          <p:nvPr/>
        </p:nvSpPr>
        <p:spPr>
          <a:xfrm>
            <a:off x="3127937" y="8506459"/>
            <a:ext cx="1441894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8870" marR="5080" indent="-4916805">
              <a:lnSpc>
                <a:spcPct val="115399"/>
              </a:lnSpc>
              <a:spcBef>
                <a:spcPts val="100"/>
              </a:spcBef>
            </a:pPr>
            <a:r>
              <a:rPr sz="3900" spc="295" dirty="0">
                <a:solidFill>
                  <a:srgbClr val="5C5B5B"/>
                </a:solidFill>
                <a:latin typeface="Arial"/>
                <a:cs typeface="Arial"/>
              </a:rPr>
              <a:t>Kişilik</a:t>
            </a:r>
            <a:r>
              <a:rPr sz="3900" spc="-3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305" dirty="0">
                <a:solidFill>
                  <a:srgbClr val="5C5B5B"/>
                </a:solidFill>
                <a:latin typeface="Arial"/>
                <a:cs typeface="Arial"/>
              </a:rPr>
              <a:t>özellikleri</a:t>
            </a:r>
            <a:r>
              <a:rPr sz="3900" spc="-2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245" dirty="0">
                <a:solidFill>
                  <a:srgbClr val="5C5B5B"/>
                </a:solidFill>
                <a:latin typeface="Arial"/>
                <a:cs typeface="Arial"/>
              </a:rPr>
              <a:t>(özsaygı,</a:t>
            </a:r>
            <a:r>
              <a:rPr sz="3900" spc="-3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245" dirty="0">
                <a:solidFill>
                  <a:srgbClr val="5C5B5B"/>
                </a:solidFill>
                <a:latin typeface="Arial"/>
                <a:cs typeface="Arial"/>
              </a:rPr>
              <a:t>sabır,</a:t>
            </a:r>
            <a:r>
              <a:rPr sz="3900" spc="-2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385" dirty="0">
                <a:solidFill>
                  <a:srgbClr val="5C5B5B"/>
                </a:solidFill>
                <a:latin typeface="Arial"/>
                <a:cs typeface="Arial"/>
              </a:rPr>
              <a:t>karar</a:t>
            </a:r>
            <a:r>
              <a:rPr sz="3900" spc="-3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315" dirty="0">
                <a:solidFill>
                  <a:srgbClr val="5C5B5B"/>
                </a:solidFill>
                <a:latin typeface="Arial"/>
                <a:cs typeface="Arial"/>
              </a:rPr>
              <a:t>verme</a:t>
            </a:r>
            <a:r>
              <a:rPr sz="3900" spc="-2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400" dirty="0">
                <a:solidFill>
                  <a:srgbClr val="5C5B5B"/>
                </a:solidFill>
                <a:latin typeface="Arial"/>
                <a:cs typeface="Arial"/>
              </a:rPr>
              <a:t>stratejileri,  </a:t>
            </a:r>
            <a:r>
              <a:rPr sz="3900" spc="240" dirty="0">
                <a:solidFill>
                  <a:srgbClr val="5C5B5B"/>
                </a:solidFill>
                <a:latin typeface="Arial"/>
                <a:cs typeface="Arial"/>
              </a:rPr>
              <a:t>kendine </a:t>
            </a:r>
            <a:r>
              <a:rPr sz="3900" spc="270" dirty="0">
                <a:solidFill>
                  <a:srgbClr val="5C5B5B"/>
                </a:solidFill>
                <a:latin typeface="Arial"/>
                <a:cs typeface="Arial"/>
              </a:rPr>
              <a:t>güven</a:t>
            </a:r>
            <a:r>
              <a:rPr sz="3900" spc="-31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345" dirty="0">
                <a:solidFill>
                  <a:srgbClr val="5C5B5B"/>
                </a:solidFill>
                <a:latin typeface="Arial"/>
                <a:cs typeface="Arial"/>
              </a:rPr>
              <a:t>vb)</a:t>
            </a:r>
            <a:endParaRPr sz="3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0162" y="7145005"/>
            <a:ext cx="21964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35" dirty="0">
                <a:solidFill>
                  <a:srgbClr val="5C5B5B"/>
                </a:solidFill>
                <a:latin typeface="Arial"/>
                <a:cs typeface="Arial"/>
              </a:rPr>
              <a:t>C</a:t>
            </a:r>
            <a:r>
              <a:rPr sz="4000" spc="330" dirty="0">
                <a:solidFill>
                  <a:srgbClr val="5C5B5B"/>
                </a:solidFill>
                <a:latin typeface="Arial"/>
                <a:cs typeface="Arial"/>
              </a:rPr>
              <a:t>i</a:t>
            </a:r>
            <a:r>
              <a:rPr sz="4000" spc="229" dirty="0">
                <a:solidFill>
                  <a:srgbClr val="5C5B5B"/>
                </a:solidFill>
                <a:latin typeface="Arial"/>
                <a:cs typeface="Arial"/>
              </a:rPr>
              <a:t>n</a:t>
            </a:r>
            <a:r>
              <a:rPr sz="4000" spc="240" dirty="0">
                <a:solidFill>
                  <a:srgbClr val="5C5B5B"/>
                </a:solidFill>
                <a:latin typeface="Arial"/>
                <a:cs typeface="Arial"/>
              </a:rPr>
              <a:t>s</a:t>
            </a:r>
            <a:r>
              <a:rPr sz="4000" spc="330" dirty="0">
                <a:solidFill>
                  <a:srgbClr val="5C5B5B"/>
                </a:solidFill>
                <a:latin typeface="Arial"/>
                <a:cs typeface="Arial"/>
              </a:rPr>
              <a:t>i</a:t>
            </a:r>
            <a:r>
              <a:rPr sz="4000" spc="420" dirty="0">
                <a:solidFill>
                  <a:srgbClr val="5C5B5B"/>
                </a:solidFill>
                <a:latin typeface="Arial"/>
                <a:cs typeface="Arial"/>
              </a:rPr>
              <a:t>y</a:t>
            </a:r>
            <a:r>
              <a:rPr sz="4000" spc="150" dirty="0">
                <a:solidFill>
                  <a:srgbClr val="5C5B5B"/>
                </a:solidFill>
                <a:latin typeface="Arial"/>
                <a:cs typeface="Arial"/>
              </a:rPr>
              <a:t>e</a:t>
            </a:r>
            <a:r>
              <a:rPr sz="4000" spc="890" dirty="0">
                <a:solidFill>
                  <a:srgbClr val="5C5B5B"/>
                </a:solidFill>
                <a:latin typeface="Arial"/>
                <a:cs typeface="Arial"/>
              </a:rPr>
              <a:t>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83747" y="3595701"/>
            <a:ext cx="7195184" cy="446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10" dirty="0">
                <a:solidFill>
                  <a:srgbClr val="5C5B5B"/>
                </a:solidFill>
                <a:latin typeface="Arial"/>
                <a:cs typeface="Arial"/>
              </a:rPr>
              <a:t>Çevre </a:t>
            </a:r>
            <a:r>
              <a:rPr sz="4000" spc="305" dirty="0">
                <a:solidFill>
                  <a:srgbClr val="5C5B5B"/>
                </a:solidFill>
                <a:latin typeface="Arial"/>
                <a:cs typeface="Arial"/>
              </a:rPr>
              <a:t>ve</a:t>
            </a:r>
            <a:r>
              <a:rPr sz="4000" spc="-39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4000" spc="260" dirty="0">
                <a:solidFill>
                  <a:srgbClr val="5C5B5B"/>
                </a:solidFill>
                <a:latin typeface="Arial"/>
                <a:cs typeface="Arial"/>
              </a:rPr>
              <a:t>deneyim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spc="235" dirty="0">
                <a:solidFill>
                  <a:srgbClr val="5C5B5B"/>
                </a:solidFill>
                <a:latin typeface="Arial"/>
                <a:cs typeface="Arial"/>
              </a:rPr>
              <a:t>Anne-baba</a:t>
            </a:r>
            <a:r>
              <a:rPr sz="4000" spc="-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4000" spc="420" dirty="0">
                <a:solidFill>
                  <a:srgbClr val="5C5B5B"/>
                </a:solidFill>
                <a:latin typeface="Arial"/>
                <a:cs typeface="Arial"/>
              </a:rPr>
              <a:t>tutumları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100">
              <a:latin typeface="Arial"/>
              <a:cs typeface="Arial"/>
            </a:endParaRPr>
          </a:p>
          <a:p>
            <a:pPr marL="12700" marR="5080">
              <a:lnSpc>
                <a:spcPct val="115599"/>
              </a:lnSpc>
            </a:pPr>
            <a:r>
              <a:rPr sz="4000" spc="254" dirty="0">
                <a:solidFill>
                  <a:srgbClr val="5C5B5B"/>
                </a:solidFill>
                <a:latin typeface="Arial"/>
                <a:cs typeface="Arial"/>
              </a:rPr>
              <a:t>Erken </a:t>
            </a:r>
            <a:r>
              <a:rPr sz="4000" spc="320" dirty="0">
                <a:solidFill>
                  <a:srgbClr val="5C5B5B"/>
                </a:solidFill>
                <a:latin typeface="Arial"/>
                <a:cs typeface="Arial"/>
              </a:rPr>
              <a:t>yaşlardan </a:t>
            </a:r>
            <a:r>
              <a:rPr sz="4000" spc="380" dirty="0">
                <a:solidFill>
                  <a:srgbClr val="5C5B5B"/>
                </a:solidFill>
                <a:latin typeface="Arial"/>
                <a:cs typeface="Arial"/>
              </a:rPr>
              <a:t>itibaren</a:t>
            </a:r>
            <a:r>
              <a:rPr sz="4000" spc="-76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4000" spc="280" dirty="0">
                <a:solidFill>
                  <a:srgbClr val="5C5B5B"/>
                </a:solidFill>
                <a:latin typeface="Arial"/>
                <a:cs typeface="Arial"/>
              </a:rPr>
              <a:t>bu  </a:t>
            </a:r>
            <a:r>
              <a:rPr sz="4000" spc="295" dirty="0">
                <a:solidFill>
                  <a:srgbClr val="5C5B5B"/>
                </a:solidFill>
                <a:latin typeface="Arial"/>
                <a:cs typeface="Arial"/>
              </a:rPr>
              <a:t>becerinin</a:t>
            </a:r>
            <a:r>
              <a:rPr sz="4000" spc="-40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4000" spc="345" dirty="0">
                <a:solidFill>
                  <a:srgbClr val="5C5B5B"/>
                </a:solidFill>
                <a:latin typeface="Arial"/>
                <a:cs typeface="Arial"/>
              </a:rPr>
              <a:t>öğretilmesi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0162" y="3682542"/>
            <a:ext cx="6285865" cy="230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265" dirty="0">
                <a:solidFill>
                  <a:srgbClr val="5C5B5B"/>
                </a:solidFill>
                <a:latin typeface="Arial"/>
                <a:cs typeface="Arial"/>
              </a:rPr>
              <a:t>Kişinin </a:t>
            </a:r>
            <a:r>
              <a:rPr sz="3900" spc="355" dirty="0">
                <a:solidFill>
                  <a:srgbClr val="5C5B5B"/>
                </a:solidFill>
                <a:latin typeface="Arial"/>
                <a:cs typeface="Arial"/>
              </a:rPr>
              <a:t>iletişim</a:t>
            </a:r>
            <a:r>
              <a:rPr sz="3900" spc="-375" dirty="0">
                <a:solidFill>
                  <a:srgbClr val="5C5B5B"/>
                </a:solidFill>
                <a:latin typeface="Arial"/>
                <a:cs typeface="Arial"/>
              </a:rPr>
              <a:t> </a:t>
            </a:r>
            <a:r>
              <a:rPr sz="3900" spc="320" dirty="0">
                <a:solidFill>
                  <a:srgbClr val="5C5B5B"/>
                </a:solidFill>
                <a:latin typeface="Arial"/>
                <a:cs typeface="Arial"/>
              </a:rPr>
              <a:t>becerileri</a:t>
            </a:r>
            <a:endParaRPr sz="3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spc="225" dirty="0">
                <a:solidFill>
                  <a:srgbClr val="5C5B5B"/>
                </a:solidFill>
                <a:latin typeface="Arial"/>
                <a:cs typeface="Arial"/>
              </a:rPr>
              <a:t>Yaş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821" y="508655"/>
            <a:ext cx="4693285" cy="18218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0"/>
              </a:spcBef>
            </a:pPr>
            <a:r>
              <a:rPr sz="3350" spc="70" dirty="0">
                <a:latin typeface="Georgia"/>
                <a:cs typeface="Georgia"/>
              </a:rPr>
              <a:t>Problem</a:t>
            </a:r>
            <a:r>
              <a:rPr sz="3350" spc="-195" dirty="0">
                <a:latin typeface="Georgia"/>
                <a:cs typeface="Georgia"/>
              </a:rPr>
              <a:t> </a:t>
            </a:r>
            <a:r>
              <a:rPr sz="3350" spc="55" dirty="0">
                <a:latin typeface="Georgia"/>
                <a:cs typeface="Georgia"/>
              </a:rPr>
              <a:t>Çözmenin</a:t>
            </a:r>
            <a:r>
              <a:rPr sz="3350" spc="-190" dirty="0">
                <a:latin typeface="Georgia"/>
                <a:cs typeface="Georgia"/>
              </a:rPr>
              <a:t> </a:t>
            </a:r>
            <a:r>
              <a:rPr sz="3350" spc="85" dirty="0">
                <a:latin typeface="Georgia"/>
                <a:cs typeface="Georgia"/>
              </a:rPr>
              <a:t>belli </a:t>
            </a:r>
            <a:r>
              <a:rPr sz="3350" spc="-795" dirty="0">
                <a:latin typeface="Georgia"/>
                <a:cs typeface="Georgia"/>
              </a:rPr>
              <a:t> </a:t>
            </a:r>
            <a:r>
              <a:rPr sz="3350" spc="120" dirty="0">
                <a:latin typeface="Georgia"/>
                <a:cs typeface="Georgia"/>
              </a:rPr>
              <a:t>aşamaları </a:t>
            </a:r>
            <a:r>
              <a:rPr sz="3350" spc="60" dirty="0">
                <a:latin typeface="Georgia"/>
                <a:cs typeface="Georgia"/>
              </a:rPr>
              <a:t>vardır.Gelin </a:t>
            </a:r>
            <a:r>
              <a:rPr sz="3350" spc="65" dirty="0">
                <a:latin typeface="Georgia"/>
                <a:cs typeface="Georgia"/>
              </a:rPr>
              <a:t> </a:t>
            </a:r>
            <a:r>
              <a:rPr sz="3350" spc="90" dirty="0">
                <a:latin typeface="Georgia"/>
                <a:cs typeface="Georgia"/>
              </a:rPr>
              <a:t>bunlara</a:t>
            </a:r>
            <a:r>
              <a:rPr sz="3350" spc="-190" dirty="0">
                <a:latin typeface="Georgia"/>
                <a:cs typeface="Georgia"/>
              </a:rPr>
              <a:t> </a:t>
            </a:r>
            <a:r>
              <a:rPr sz="3350" spc="120" dirty="0">
                <a:latin typeface="Georgia"/>
                <a:cs typeface="Georgia"/>
              </a:rPr>
              <a:t>tek</a:t>
            </a:r>
            <a:r>
              <a:rPr sz="3350" spc="-185" dirty="0">
                <a:latin typeface="Georgia"/>
                <a:cs typeface="Georgia"/>
              </a:rPr>
              <a:t> </a:t>
            </a:r>
            <a:r>
              <a:rPr sz="3350" spc="120" dirty="0">
                <a:latin typeface="Georgia"/>
                <a:cs typeface="Georgia"/>
              </a:rPr>
              <a:t>tek</a:t>
            </a:r>
            <a:r>
              <a:rPr sz="3350" spc="-185" dirty="0">
                <a:latin typeface="Georgia"/>
                <a:cs typeface="Georgia"/>
              </a:rPr>
              <a:t> </a:t>
            </a:r>
            <a:r>
              <a:rPr sz="3350" spc="110" dirty="0">
                <a:latin typeface="Georgia"/>
                <a:cs typeface="Georgia"/>
              </a:rPr>
              <a:t>bakalım</a:t>
            </a:r>
            <a:endParaRPr sz="335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" y="3671229"/>
            <a:ext cx="6682105" cy="3233420"/>
          </a:xfrm>
          <a:custGeom>
            <a:avLst/>
            <a:gdLst/>
            <a:ahLst/>
            <a:cxnLst/>
            <a:rect l="l" t="t" r="r" b="b"/>
            <a:pathLst>
              <a:path w="6682105" h="3233420">
                <a:moveTo>
                  <a:pt x="6551541" y="3233288"/>
                </a:moveTo>
                <a:lnTo>
                  <a:pt x="130424" y="3233288"/>
                </a:lnTo>
                <a:lnTo>
                  <a:pt x="79726" y="3223009"/>
                </a:lnTo>
                <a:lnTo>
                  <a:pt x="38262" y="3195001"/>
                </a:lnTo>
                <a:lnTo>
                  <a:pt x="10272" y="3153510"/>
                </a:lnTo>
                <a:lnTo>
                  <a:pt x="0" y="3102781"/>
                </a:lnTo>
                <a:lnTo>
                  <a:pt x="0" y="130506"/>
                </a:lnTo>
                <a:lnTo>
                  <a:pt x="10272" y="79777"/>
                </a:lnTo>
                <a:lnTo>
                  <a:pt x="38262" y="38286"/>
                </a:lnTo>
                <a:lnTo>
                  <a:pt x="79726" y="10279"/>
                </a:lnTo>
                <a:lnTo>
                  <a:pt x="130424" y="0"/>
                </a:lnTo>
                <a:lnTo>
                  <a:pt x="6551541" y="0"/>
                </a:lnTo>
                <a:lnTo>
                  <a:pt x="6602238" y="10279"/>
                </a:lnTo>
                <a:lnTo>
                  <a:pt x="6643703" y="38286"/>
                </a:lnTo>
                <a:lnTo>
                  <a:pt x="6671693" y="79777"/>
                </a:lnTo>
                <a:lnTo>
                  <a:pt x="6681965" y="130506"/>
                </a:lnTo>
                <a:lnTo>
                  <a:pt x="6681965" y="3102781"/>
                </a:lnTo>
                <a:lnTo>
                  <a:pt x="6671693" y="3153510"/>
                </a:lnTo>
                <a:lnTo>
                  <a:pt x="6643703" y="3195001"/>
                </a:lnTo>
                <a:lnTo>
                  <a:pt x="6602238" y="3223009"/>
                </a:lnTo>
                <a:lnTo>
                  <a:pt x="6551541" y="3233288"/>
                </a:lnTo>
                <a:close/>
              </a:path>
            </a:pathLst>
          </a:custGeom>
          <a:solidFill>
            <a:srgbClr val="2A7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5276" y="4164834"/>
            <a:ext cx="4655820" cy="219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400"/>
              </a:lnSpc>
              <a:spcBef>
                <a:spcPts val="100"/>
              </a:spcBef>
            </a:pPr>
            <a:r>
              <a:rPr sz="3550" b="1" spc="-45" dirty="0">
                <a:solidFill>
                  <a:srgbClr val="FDFAEC"/>
                </a:solidFill>
                <a:latin typeface="Trebuchet MS"/>
                <a:cs typeface="Trebuchet MS"/>
              </a:rPr>
              <a:t>1.Problemin </a:t>
            </a:r>
            <a:r>
              <a:rPr sz="3550" b="1" spc="-40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60" dirty="0">
                <a:solidFill>
                  <a:srgbClr val="FDFAEC"/>
                </a:solidFill>
                <a:latin typeface="Trebuchet MS"/>
                <a:cs typeface="Trebuchet MS"/>
              </a:rPr>
              <a:t>tanımlanması: </a:t>
            </a:r>
            <a:r>
              <a:rPr sz="3550" b="1" spc="6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380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c</a:t>
            </a:r>
            <a:r>
              <a:rPr sz="3550" b="1" spc="-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550" b="1" spc="450" dirty="0">
                <a:solidFill>
                  <a:srgbClr val="FDFAEC"/>
                </a:solidFill>
                <a:latin typeface="Trebuchet MS"/>
                <a:cs typeface="Trebuchet MS"/>
              </a:rPr>
              <a:t>ğ</a:t>
            </a:r>
            <a:r>
              <a:rPr sz="3550" b="1" spc="-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550" b="1" spc="135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550" b="1" spc="-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550" b="1" spc="20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550" b="1" spc="-31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235" dirty="0">
                <a:solidFill>
                  <a:srgbClr val="FDFAEC"/>
                </a:solidFill>
                <a:latin typeface="Trebuchet MS"/>
                <a:cs typeface="Trebuchet MS"/>
              </a:rPr>
              <a:t>P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r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550" b="1" spc="85" dirty="0">
                <a:solidFill>
                  <a:srgbClr val="FDFAEC"/>
                </a:solidFill>
                <a:latin typeface="Trebuchet MS"/>
                <a:cs typeface="Trebuchet MS"/>
              </a:rPr>
              <a:t>b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550" b="1" spc="-2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550" b="1" spc="135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i  </a:t>
            </a:r>
            <a:r>
              <a:rPr sz="3550" b="1" spc="110" dirty="0">
                <a:solidFill>
                  <a:srgbClr val="FDFAEC"/>
                </a:solidFill>
                <a:latin typeface="Trebuchet MS"/>
                <a:cs typeface="Trebuchet MS"/>
              </a:rPr>
              <a:t>Nedir?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" y="6466891"/>
            <a:ext cx="6682105" cy="3772535"/>
          </a:xfrm>
          <a:custGeom>
            <a:avLst/>
            <a:gdLst/>
            <a:ahLst/>
            <a:cxnLst/>
            <a:rect l="l" t="t" r="r" b="b"/>
            <a:pathLst>
              <a:path w="6682105" h="3772534">
                <a:moveTo>
                  <a:pt x="6551580" y="3772169"/>
                </a:moveTo>
                <a:lnTo>
                  <a:pt x="130425" y="3772169"/>
                </a:lnTo>
                <a:lnTo>
                  <a:pt x="79727" y="3761901"/>
                </a:lnTo>
                <a:lnTo>
                  <a:pt x="38262" y="3733924"/>
                </a:lnTo>
                <a:lnTo>
                  <a:pt x="10272" y="3692477"/>
                </a:lnTo>
                <a:lnTo>
                  <a:pt x="0" y="3641802"/>
                </a:lnTo>
                <a:lnTo>
                  <a:pt x="0" y="130366"/>
                </a:lnTo>
                <a:lnTo>
                  <a:pt x="10272" y="79691"/>
                </a:lnTo>
                <a:lnTo>
                  <a:pt x="38262" y="38245"/>
                </a:lnTo>
                <a:lnTo>
                  <a:pt x="79727" y="10268"/>
                </a:lnTo>
                <a:lnTo>
                  <a:pt x="130425" y="0"/>
                </a:lnTo>
                <a:lnTo>
                  <a:pt x="6551580" y="0"/>
                </a:lnTo>
                <a:lnTo>
                  <a:pt x="6602278" y="10268"/>
                </a:lnTo>
                <a:lnTo>
                  <a:pt x="6643743" y="38245"/>
                </a:lnTo>
                <a:lnTo>
                  <a:pt x="6671733" y="79691"/>
                </a:lnTo>
                <a:lnTo>
                  <a:pt x="6682006" y="130366"/>
                </a:lnTo>
                <a:lnTo>
                  <a:pt x="6682006" y="3641802"/>
                </a:lnTo>
                <a:lnTo>
                  <a:pt x="6671733" y="3692477"/>
                </a:lnTo>
                <a:lnTo>
                  <a:pt x="6643743" y="3733924"/>
                </a:lnTo>
                <a:lnTo>
                  <a:pt x="6602278" y="3761901"/>
                </a:lnTo>
                <a:lnTo>
                  <a:pt x="6551580" y="3772169"/>
                </a:lnTo>
                <a:close/>
              </a:path>
            </a:pathLst>
          </a:custGeom>
          <a:solidFill>
            <a:srgbClr val="21A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29390" y="6960496"/>
            <a:ext cx="5027930" cy="274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96520" algn="ctr">
              <a:lnSpc>
                <a:spcPct val="100400"/>
              </a:lnSpc>
              <a:spcBef>
                <a:spcPts val="100"/>
              </a:spcBef>
            </a:pPr>
            <a:r>
              <a:rPr sz="3550" b="1" spc="180" dirty="0">
                <a:solidFill>
                  <a:srgbClr val="FDFAEC"/>
                </a:solidFill>
                <a:latin typeface="Trebuchet MS"/>
                <a:cs typeface="Trebuchet MS"/>
              </a:rPr>
              <a:t>2</a:t>
            </a:r>
            <a:r>
              <a:rPr sz="3550" b="1" spc="-350" dirty="0">
                <a:solidFill>
                  <a:srgbClr val="FDFAEC"/>
                </a:solidFill>
                <a:latin typeface="Trebuchet MS"/>
                <a:cs typeface="Trebuchet MS"/>
              </a:rPr>
              <a:t>.</a:t>
            </a:r>
            <a:r>
              <a:rPr sz="3550" b="1" spc="380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ö</a:t>
            </a:r>
            <a:r>
              <a:rPr sz="3550" b="1" spc="-125" dirty="0">
                <a:solidFill>
                  <a:srgbClr val="FDFAEC"/>
                </a:solidFill>
                <a:latin typeface="Trebuchet MS"/>
                <a:cs typeface="Trebuchet MS"/>
              </a:rPr>
              <a:t>z</a:t>
            </a:r>
            <a:r>
              <a:rPr sz="3550" b="1" spc="-5" dirty="0">
                <a:solidFill>
                  <a:srgbClr val="FDFAEC"/>
                </a:solidFill>
                <a:latin typeface="Trebuchet MS"/>
                <a:cs typeface="Trebuchet MS"/>
              </a:rPr>
              <a:t>ü</a:t>
            </a:r>
            <a:r>
              <a:rPr sz="3550" b="1" spc="135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550" b="1" spc="-15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550" b="1" spc="-31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100" dirty="0">
                <a:solidFill>
                  <a:srgbClr val="FDFAEC"/>
                </a:solidFill>
                <a:latin typeface="Trebuchet MS"/>
                <a:cs typeface="Trebuchet MS"/>
              </a:rPr>
              <a:t>İ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335" dirty="0">
                <a:solidFill>
                  <a:srgbClr val="FDFAEC"/>
                </a:solidFill>
                <a:latin typeface="Trebuchet MS"/>
                <a:cs typeface="Trebuchet MS"/>
              </a:rPr>
              <a:t>ş</a:t>
            </a:r>
            <a:r>
              <a:rPr sz="3550" b="1" spc="120" dirty="0">
                <a:solidFill>
                  <a:srgbClr val="FDFAEC"/>
                </a:solidFill>
                <a:latin typeface="Trebuchet MS"/>
                <a:cs typeface="Trebuchet MS"/>
              </a:rPr>
              <a:t>k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10" dirty="0">
                <a:solidFill>
                  <a:srgbClr val="FDFAEC"/>
                </a:solidFill>
                <a:latin typeface="Trebuchet MS"/>
                <a:cs typeface="Trebuchet MS"/>
              </a:rPr>
              <a:t>n  </a:t>
            </a:r>
            <a:r>
              <a:rPr sz="3550" b="1" spc="320" dirty="0">
                <a:solidFill>
                  <a:srgbClr val="FDFAEC"/>
                </a:solidFill>
                <a:latin typeface="Trebuchet MS"/>
                <a:cs typeface="Trebuchet MS"/>
              </a:rPr>
              <a:t>B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550" b="1" spc="450" dirty="0">
                <a:solidFill>
                  <a:srgbClr val="FDFAEC"/>
                </a:solidFill>
                <a:latin typeface="Trebuchet MS"/>
                <a:cs typeface="Trebuchet MS"/>
              </a:rPr>
              <a:t>g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550" b="1" spc="-2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r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20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550" b="1" spc="-31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20" dirty="0">
                <a:solidFill>
                  <a:srgbClr val="FDFAEC"/>
                </a:solidFill>
                <a:latin typeface="Trebuchet MS"/>
                <a:cs typeface="Trebuchet MS"/>
              </a:rPr>
              <a:t>T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550" b="1" spc="80" dirty="0">
                <a:solidFill>
                  <a:srgbClr val="FDFAEC"/>
                </a:solidFill>
                <a:latin typeface="Trebuchet MS"/>
                <a:cs typeface="Trebuchet MS"/>
              </a:rPr>
              <a:t>p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550" b="1" spc="15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550" b="1" spc="135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550" b="1" spc="15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550" b="1" spc="335" dirty="0">
                <a:solidFill>
                  <a:srgbClr val="FDFAEC"/>
                </a:solidFill>
                <a:latin typeface="Trebuchet MS"/>
                <a:cs typeface="Trebuchet MS"/>
              </a:rPr>
              <a:t>s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ı</a:t>
            </a:r>
            <a:r>
              <a:rPr sz="3550" b="1" spc="-305" dirty="0">
                <a:solidFill>
                  <a:srgbClr val="FDFAEC"/>
                </a:solidFill>
                <a:latin typeface="Trebuchet MS"/>
                <a:cs typeface="Trebuchet MS"/>
              </a:rPr>
              <a:t>:  </a:t>
            </a:r>
            <a:r>
              <a:rPr sz="3550" b="1" spc="380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c</a:t>
            </a:r>
            <a:r>
              <a:rPr sz="3550" b="1" spc="-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550" b="1" spc="450" dirty="0">
                <a:solidFill>
                  <a:srgbClr val="FDFAEC"/>
                </a:solidFill>
                <a:latin typeface="Trebuchet MS"/>
                <a:cs typeface="Trebuchet MS"/>
              </a:rPr>
              <a:t>ğ</a:t>
            </a:r>
            <a:r>
              <a:rPr sz="3550" b="1" spc="-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550" b="1" spc="135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550" b="1" spc="-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550" b="1" spc="20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550" b="1" spc="-31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80" dirty="0">
                <a:solidFill>
                  <a:srgbClr val="FDFAEC"/>
                </a:solidFill>
                <a:latin typeface="Trebuchet MS"/>
                <a:cs typeface="Trebuchet MS"/>
              </a:rPr>
              <a:t>p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r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550" b="1" spc="85" dirty="0">
                <a:solidFill>
                  <a:srgbClr val="FDFAEC"/>
                </a:solidFill>
                <a:latin typeface="Trebuchet MS"/>
                <a:cs typeface="Trebuchet MS"/>
              </a:rPr>
              <a:t>b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550" b="1" spc="-2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550" b="1" spc="135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i  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ö</a:t>
            </a:r>
            <a:r>
              <a:rPr sz="3550" b="1" spc="-125" dirty="0">
                <a:solidFill>
                  <a:srgbClr val="FDFAEC"/>
                </a:solidFill>
                <a:latin typeface="Trebuchet MS"/>
                <a:cs typeface="Trebuchet MS"/>
              </a:rPr>
              <a:t>z</a:t>
            </a:r>
            <a:r>
              <a:rPr sz="3550" b="1" spc="135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550" b="1" spc="-2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550" b="1" spc="335" dirty="0">
                <a:solidFill>
                  <a:srgbClr val="FDFAEC"/>
                </a:solidFill>
                <a:latin typeface="Trebuchet MS"/>
                <a:cs typeface="Trebuchet MS"/>
              </a:rPr>
              <a:t>s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-31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20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550" b="1" spc="-31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dirty="0">
                <a:solidFill>
                  <a:srgbClr val="FDFAEC"/>
                </a:solidFill>
                <a:latin typeface="Trebuchet MS"/>
                <a:cs typeface="Trebuchet MS"/>
              </a:rPr>
              <a:t>h</a:t>
            </a:r>
            <a:r>
              <a:rPr sz="3550" b="1" spc="15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550" b="1" spc="15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550" b="1" spc="450" dirty="0">
                <a:solidFill>
                  <a:srgbClr val="FDFAEC"/>
                </a:solidFill>
                <a:latin typeface="Trebuchet MS"/>
                <a:cs typeface="Trebuchet MS"/>
              </a:rPr>
              <a:t>g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i  </a:t>
            </a:r>
            <a:r>
              <a:rPr sz="3550" b="1" spc="85" dirty="0">
                <a:solidFill>
                  <a:srgbClr val="FDFAEC"/>
                </a:solidFill>
                <a:latin typeface="Trebuchet MS"/>
                <a:cs typeface="Trebuchet MS"/>
              </a:rPr>
              <a:t>b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550" b="1" spc="450" dirty="0">
                <a:solidFill>
                  <a:srgbClr val="FDFAEC"/>
                </a:solidFill>
                <a:latin typeface="Trebuchet MS"/>
                <a:cs typeface="Trebuchet MS"/>
              </a:rPr>
              <a:t>g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550" b="1" spc="-2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r</a:t>
            </a:r>
            <a:r>
              <a:rPr sz="3550" b="1" spc="-15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550" b="1" spc="-31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dirty="0">
                <a:solidFill>
                  <a:srgbClr val="FDFAEC"/>
                </a:solidFill>
                <a:latin typeface="Trebuchet MS"/>
                <a:cs typeface="Trebuchet MS"/>
              </a:rPr>
              <a:t>h</a:t>
            </a:r>
            <a:r>
              <a:rPr sz="3550" b="1" spc="90" dirty="0">
                <a:solidFill>
                  <a:srgbClr val="FDFAEC"/>
                </a:solidFill>
                <a:latin typeface="Trebuchet MS"/>
                <a:cs typeface="Trebuchet MS"/>
              </a:rPr>
              <a:t>t</a:t>
            </a:r>
            <a:r>
              <a:rPr sz="355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y</a:t>
            </a:r>
            <a:r>
              <a:rPr sz="3550" b="1" spc="15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550" b="1" spc="105" dirty="0">
                <a:solidFill>
                  <a:srgbClr val="FDFAEC"/>
                </a:solidFill>
                <a:latin typeface="Trebuchet MS"/>
                <a:cs typeface="Trebuchet MS"/>
              </a:rPr>
              <a:t>c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ı</a:t>
            </a:r>
            <a:r>
              <a:rPr sz="3550" b="1" spc="-31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550" b="1" spc="-25" dirty="0">
                <a:solidFill>
                  <a:srgbClr val="FDFAEC"/>
                </a:solidFill>
                <a:latin typeface="Trebuchet MS"/>
                <a:cs typeface="Trebuchet MS"/>
              </a:rPr>
              <a:t>v</a:t>
            </a:r>
            <a:r>
              <a:rPr sz="3550" b="1" spc="15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550" b="1" spc="-75" dirty="0">
                <a:solidFill>
                  <a:srgbClr val="FDFAEC"/>
                </a:solidFill>
                <a:latin typeface="Trebuchet MS"/>
                <a:cs typeface="Trebuchet MS"/>
              </a:rPr>
              <a:t>r</a:t>
            </a:r>
            <a:r>
              <a:rPr sz="3550" b="1" spc="335" dirty="0">
                <a:solidFill>
                  <a:srgbClr val="FDFAEC"/>
                </a:solidFill>
                <a:latin typeface="Trebuchet MS"/>
                <a:cs typeface="Trebuchet MS"/>
              </a:rPr>
              <a:t>?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27089" y="761181"/>
            <a:ext cx="6357620" cy="3291840"/>
          </a:xfrm>
          <a:custGeom>
            <a:avLst/>
            <a:gdLst/>
            <a:ahLst/>
            <a:cxnLst/>
            <a:rect l="l" t="t" r="r" b="b"/>
            <a:pathLst>
              <a:path w="6357619" h="3291840">
                <a:moveTo>
                  <a:pt x="6251935" y="3303942"/>
                </a:moveTo>
                <a:lnTo>
                  <a:pt x="124460" y="3303942"/>
                </a:lnTo>
                <a:lnTo>
                  <a:pt x="76080" y="3294139"/>
                </a:lnTo>
                <a:lnTo>
                  <a:pt x="36512" y="3267429"/>
                </a:lnTo>
                <a:lnTo>
                  <a:pt x="9802" y="3227861"/>
                </a:lnTo>
                <a:lnTo>
                  <a:pt x="0" y="3179482"/>
                </a:lnTo>
                <a:lnTo>
                  <a:pt x="0" y="124460"/>
                </a:lnTo>
                <a:lnTo>
                  <a:pt x="9802" y="76080"/>
                </a:lnTo>
                <a:lnTo>
                  <a:pt x="36512" y="36512"/>
                </a:lnTo>
                <a:lnTo>
                  <a:pt x="76080" y="9802"/>
                </a:lnTo>
                <a:lnTo>
                  <a:pt x="124460" y="0"/>
                </a:lnTo>
                <a:lnTo>
                  <a:pt x="6251935" y="0"/>
                </a:lnTo>
                <a:lnTo>
                  <a:pt x="6300314" y="9802"/>
                </a:lnTo>
                <a:lnTo>
                  <a:pt x="6339883" y="36512"/>
                </a:lnTo>
                <a:lnTo>
                  <a:pt x="6366593" y="76080"/>
                </a:lnTo>
                <a:lnTo>
                  <a:pt x="6376396" y="124460"/>
                </a:lnTo>
                <a:lnTo>
                  <a:pt x="6376396" y="3179482"/>
                </a:lnTo>
                <a:lnTo>
                  <a:pt x="6366593" y="3227861"/>
                </a:lnTo>
                <a:lnTo>
                  <a:pt x="6339883" y="3267429"/>
                </a:lnTo>
                <a:lnTo>
                  <a:pt x="6300314" y="3294139"/>
                </a:lnTo>
                <a:lnTo>
                  <a:pt x="6251935" y="3303942"/>
                </a:lnTo>
                <a:close/>
              </a:path>
            </a:pathLst>
          </a:custGeom>
          <a:solidFill>
            <a:srgbClr val="FFC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46542" y="1232032"/>
            <a:ext cx="4922520" cy="23152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20"/>
              </a:spcBef>
            </a:pPr>
            <a:r>
              <a:rPr sz="3000" b="1" spc="245" dirty="0">
                <a:latin typeface="Trebuchet MS"/>
                <a:cs typeface="Trebuchet MS"/>
              </a:rPr>
              <a:t>3</a:t>
            </a:r>
            <a:r>
              <a:rPr sz="3000" b="1" spc="-295" dirty="0">
                <a:latin typeface="Trebuchet MS"/>
                <a:cs typeface="Trebuchet MS"/>
              </a:rPr>
              <a:t>.</a:t>
            </a:r>
            <a:r>
              <a:rPr sz="3000" b="1" spc="325" dirty="0">
                <a:latin typeface="Trebuchet MS"/>
                <a:cs typeface="Trebuchet MS"/>
              </a:rPr>
              <a:t>Ç</a:t>
            </a:r>
            <a:r>
              <a:rPr sz="3000" b="1" spc="15" dirty="0">
                <a:latin typeface="Trebuchet MS"/>
                <a:cs typeface="Trebuchet MS"/>
              </a:rPr>
              <a:t>ö</a:t>
            </a:r>
            <a:r>
              <a:rPr sz="3000" b="1" spc="-105" dirty="0">
                <a:latin typeface="Trebuchet MS"/>
                <a:cs typeface="Trebuchet MS"/>
              </a:rPr>
              <a:t>z</a:t>
            </a:r>
            <a:r>
              <a:rPr sz="3000" b="1" dirty="0">
                <a:latin typeface="Trebuchet MS"/>
                <a:cs typeface="Trebuchet MS"/>
              </a:rPr>
              <a:t>ü</a:t>
            </a:r>
            <a:r>
              <a:rPr sz="3000" b="1" spc="125" dirty="0">
                <a:latin typeface="Trebuchet MS"/>
                <a:cs typeface="Trebuchet MS"/>
              </a:rPr>
              <a:t>m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170" dirty="0">
                <a:latin typeface="Trebuchet MS"/>
                <a:cs typeface="Trebuchet MS"/>
              </a:rPr>
              <a:t>Y</a:t>
            </a:r>
            <a:r>
              <a:rPr sz="3000" b="1" spc="15" dirty="0">
                <a:latin typeface="Trebuchet MS"/>
                <a:cs typeface="Trebuchet MS"/>
              </a:rPr>
              <a:t>o</a:t>
            </a:r>
            <a:r>
              <a:rPr sz="3000" b="1" spc="90" dirty="0">
                <a:latin typeface="Trebuchet MS"/>
                <a:cs typeface="Trebuchet MS"/>
              </a:rPr>
              <a:t>l</a:t>
            </a:r>
            <a:r>
              <a:rPr sz="3000" b="1" dirty="0">
                <a:latin typeface="Trebuchet MS"/>
                <a:cs typeface="Trebuchet MS"/>
              </a:rPr>
              <a:t>u</a:t>
            </a:r>
            <a:r>
              <a:rPr sz="3000" b="1" spc="15" dirty="0">
                <a:latin typeface="Trebuchet MS"/>
                <a:cs typeface="Trebuchet MS"/>
              </a:rPr>
              <a:t>n</a:t>
            </a:r>
            <a:r>
              <a:rPr sz="3000" b="1" dirty="0">
                <a:latin typeface="Trebuchet MS"/>
                <a:cs typeface="Trebuchet MS"/>
              </a:rPr>
              <a:t>u</a:t>
            </a:r>
            <a:r>
              <a:rPr sz="3000" b="1" spc="10" dirty="0">
                <a:latin typeface="Trebuchet MS"/>
                <a:cs typeface="Trebuchet MS"/>
              </a:rPr>
              <a:t>n  </a:t>
            </a:r>
            <a:r>
              <a:rPr sz="3000" b="1" spc="145" dirty="0">
                <a:latin typeface="Trebuchet MS"/>
                <a:cs typeface="Trebuchet MS"/>
              </a:rPr>
              <a:t>U</a:t>
            </a:r>
            <a:r>
              <a:rPr sz="3000" b="1" spc="90" dirty="0">
                <a:latin typeface="Trebuchet MS"/>
                <a:cs typeface="Trebuchet MS"/>
              </a:rPr>
              <a:t>y</a:t>
            </a:r>
            <a:r>
              <a:rPr sz="3000" b="1" spc="385" dirty="0">
                <a:latin typeface="Trebuchet MS"/>
                <a:cs typeface="Trebuchet MS"/>
              </a:rPr>
              <a:t>g</a:t>
            </a:r>
            <a:r>
              <a:rPr sz="3000" b="1" dirty="0">
                <a:latin typeface="Trebuchet MS"/>
                <a:cs typeface="Trebuchet MS"/>
              </a:rPr>
              <a:t>u</a:t>
            </a:r>
            <a:r>
              <a:rPr sz="3000" b="1" spc="90" dirty="0">
                <a:latin typeface="Trebuchet MS"/>
                <a:cs typeface="Trebuchet MS"/>
              </a:rPr>
              <a:t>l</a:t>
            </a:r>
            <a:r>
              <a:rPr sz="3000" b="1" spc="125" dirty="0">
                <a:latin typeface="Trebuchet MS"/>
                <a:cs typeface="Trebuchet MS"/>
              </a:rPr>
              <a:t>a</a:t>
            </a:r>
            <a:r>
              <a:rPr sz="3000" b="1" spc="15" dirty="0">
                <a:latin typeface="Trebuchet MS"/>
                <a:cs typeface="Trebuchet MS"/>
              </a:rPr>
              <a:t>n</a:t>
            </a:r>
            <a:r>
              <a:rPr sz="3000" b="1" spc="120" dirty="0">
                <a:latin typeface="Trebuchet MS"/>
                <a:cs typeface="Trebuchet MS"/>
              </a:rPr>
              <a:t>m</a:t>
            </a:r>
            <a:r>
              <a:rPr sz="3000" b="1" spc="125" dirty="0">
                <a:latin typeface="Trebuchet MS"/>
                <a:cs typeface="Trebuchet MS"/>
              </a:rPr>
              <a:t>a</a:t>
            </a:r>
            <a:r>
              <a:rPr sz="3000" b="1" spc="285" dirty="0">
                <a:latin typeface="Trebuchet MS"/>
                <a:cs typeface="Trebuchet MS"/>
              </a:rPr>
              <a:t>s</a:t>
            </a:r>
            <a:r>
              <a:rPr sz="3000" b="1" spc="-65" dirty="0">
                <a:latin typeface="Trebuchet MS"/>
                <a:cs typeface="Trebuchet MS"/>
              </a:rPr>
              <a:t>ı</a:t>
            </a:r>
            <a:r>
              <a:rPr sz="3000" b="1" spc="-290" dirty="0">
                <a:latin typeface="Trebuchet MS"/>
                <a:cs typeface="Trebuchet MS"/>
              </a:rPr>
              <a:t>: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325" dirty="0">
                <a:latin typeface="Trebuchet MS"/>
                <a:cs typeface="Trebuchet MS"/>
              </a:rPr>
              <a:t>Ç</a:t>
            </a:r>
            <a:r>
              <a:rPr sz="3000" b="1" spc="15" dirty="0">
                <a:latin typeface="Trebuchet MS"/>
                <a:cs typeface="Trebuchet MS"/>
              </a:rPr>
              <a:t>o</a:t>
            </a:r>
            <a:r>
              <a:rPr sz="3000" b="1" spc="90" dirty="0">
                <a:latin typeface="Trebuchet MS"/>
                <a:cs typeface="Trebuchet MS"/>
              </a:rPr>
              <a:t>c</a:t>
            </a:r>
            <a:r>
              <a:rPr sz="3000" b="1" dirty="0">
                <a:latin typeface="Trebuchet MS"/>
                <a:cs typeface="Trebuchet MS"/>
              </a:rPr>
              <a:t>u</a:t>
            </a:r>
            <a:r>
              <a:rPr sz="3000" b="1" spc="385" dirty="0">
                <a:latin typeface="Trebuchet MS"/>
                <a:cs typeface="Trebuchet MS"/>
              </a:rPr>
              <a:t>ğ</a:t>
            </a:r>
            <a:r>
              <a:rPr sz="3000" b="1" dirty="0">
                <a:latin typeface="Trebuchet MS"/>
                <a:cs typeface="Trebuchet MS"/>
              </a:rPr>
              <a:t>u</a:t>
            </a:r>
            <a:r>
              <a:rPr sz="3000" b="1" spc="125" dirty="0">
                <a:latin typeface="Trebuchet MS"/>
                <a:cs typeface="Trebuchet MS"/>
              </a:rPr>
              <a:t>m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204" dirty="0">
                <a:latin typeface="Trebuchet MS"/>
                <a:cs typeface="Trebuchet MS"/>
              </a:rPr>
              <a:t>E</a:t>
            </a:r>
            <a:r>
              <a:rPr sz="3000" b="1" spc="10" dirty="0">
                <a:latin typeface="Trebuchet MS"/>
                <a:cs typeface="Trebuchet MS"/>
              </a:rPr>
              <a:t>n  </a:t>
            </a:r>
            <a:r>
              <a:rPr sz="3000" b="1" spc="145" dirty="0">
                <a:latin typeface="Trebuchet MS"/>
                <a:cs typeface="Trebuchet MS"/>
              </a:rPr>
              <a:t>U</a:t>
            </a:r>
            <a:r>
              <a:rPr sz="3000" b="1" spc="90" dirty="0">
                <a:latin typeface="Trebuchet MS"/>
                <a:cs typeface="Trebuchet MS"/>
              </a:rPr>
              <a:t>y</a:t>
            </a:r>
            <a:r>
              <a:rPr sz="3000" b="1" spc="385" dirty="0">
                <a:latin typeface="Trebuchet MS"/>
                <a:cs typeface="Trebuchet MS"/>
              </a:rPr>
              <a:t>g</a:t>
            </a:r>
            <a:r>
              <a:rPr sz="3000" b="1" dirty="0">
                <a:latin typeface="Trebuchet MS"/>
                <a:cs typeface="Trebuchet MS"/>
              </a:rPr>
              <a:t>u</a:t>
            </a:r>
            <a:r>
              <a:rPr sz="3000" b="1" spc="20" dirty="0">
                <a:latin typeface="Trebuchet MS"/>
                <a:cs typeface="Trebuchet MS"/>
              </a:rPr>
              <a:t>n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325" dirty="0">
                <a:latin typeface="Trebuchet MS"/>
                <a:cs typeface="Trebuchet MS"/>
              </a:rPr>
              <a:t>Ç</a:t>
            </a:r>
            <a:r>
              <a:rPr sz="3000" b="1" spc="15" dirty="0">
                <a:latin typeface="Trebuchet MS"/>
                <a:cs typeface="Trebuchet MS"/>
              </a:rPr>
              <a:t>ö</a:t>
            </a:r>
            <a:r>
              <a:rPr sz="3000" b="1" spc="-105" dirty="0">
                <a:latin typeface="Trebuchet MS"/>
                <a:cs typeface="Trebuchet MS"/>
              </a:rPr>
              <a:t>z</a:t>
            </a:r>
            <a:r>
              <a:rPr sz="3000" b="1" dirty="0">
                <a:latin typeface="Trebuchet MS"/>
                <a:cs typeface="Trebuchet MS"/>
              </a:rPr>
              <a:t>ü</a:t>
            </a:r>
            <a:r>
              <a:rPr sz="3000" b="1" spc="125" dirty="0">
                <a:latin typeface="Trebuchet MS"/>
                <a:cs typeface="Trebuchet MS"/>
              </a:rPr>
              <a:t>m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170" dirty="0">
                <a:latin typeface="Trebuchet MS"/>
                <a:cs typeface="Trebuchet MS"/>
              </a:rPr>
              <a:t>Y</a:t>
            </a:r>
            <a:r>
              <a:rPr sz="3000" b="1" spc="15" dirty="0">
                <a:latin typeface="Trebuchet MS"/>
                <a:cs typeface="Trebuchet MS"/>
              </a:rPr>
              <a:t>o</a:t>
            </a:r>
            <a:r>
              <a:rPr sz="3000" b="1" spc="90" dirty="0">
                <a:latin typeface="Trebuchet MS"/>
                <a:cs typeface="Trebuchet MS"/>
              </a:rPr>
              <a:t>l</a:t>
            </a:r>
            <a:r>
              <a:rPr sz="3000" b="1" dirty="0">
                <a:latin typeface="Trebuchet MS"/>
                <a:cs typeface="Trebuchet MS"/>
              </a:rPr>
              <a:t>u</a:t>
            </a:r>
            <a:r>
              <a:rPr sz="3000" b="1" spc="15" dirty="0">
                <a:latin typeface="Trebuchet MS"/>
                <a:cs typeface="Trebuchet MS"/>
              </a:rPr>
              <a:t>n</a:t>
            </a:r>
            <a:r>
              <a:rPr sz="3000" b="1" dirty="0">
                <a:latin typeface="Trebuchet MS"/>
                <a:cs typeface="Trebuchet MS"/>
              </a:rPr>
              <a:t>u  </a:t>
            </a:r>
            <a:r>
              <a:rPr sz="3000" b="1" spc="145" dirty="0">
                <a:latin typeface="Trebuchet MS"/>
                <a:cs typeface="Trebuchet MS"/>
              </a:rPr>
              <a:t>U</a:t>
            </a:r>
            <a:r>
              <a:rPr sz="3000" b="1" spc="90" dirty="0">
                <a:latin typeface="Trebuchet MS"/>
                <a:cs typeface="Trebuchet MS"/>
              </a:rPr>
              <a:t>y</a:t>
            </a:r>
            <a:r>
              <a:rPr sz="3000" b="1" spc="385" dirty="0">
                <a:latin typeface="Trebuchet MS"/>
                <a:cs typeface="Trebuchet MS"/>
              </a:rPr>
              <a:t>g</a:t>
            </a:r>
            <a:r>
              <a:rPr sz="3000" b="1" dirty="0">
                <a:latin typeface="Trebuchet MS"/>
                <a:cs typeface="Trebuchet MS"/>
              </a:rPr>
              <a:t>u</a:t>
            </a:r>
            <a:r>
              <a:rPr sz="3000" b="1" spc="90" dirty="0">
                <a:latin typeface="Trebuchet MS"/>
                <a:cs typeface="Trebuchet MS"/>
              </a:rPr>
              <a:t>l</a:t>
            </a:r>
            <a:r>
              <a:rPr sz="3000" b="1" spc="125" dirty="0">
                <a:latin typeface="Trebuchet MS"/>
                <a:cs typeface="Trebuchet MS"/>
              </a:rPr>
              <a:t>a</a:t>
            </a:r>
            <a:r>
              <a:rPr sz="3000" b="1" spc="-60" dirty="0">
                <a:latin typeface="Trebuchet MS"/>
                <a:cs typeface="Trebuchet MS"/>
              </a:rPr>
              <a:t>r</a:t>
            </a:r>
            <a:r>
              <a:rPr sz="3000" b="1" spc="105" dirty="0">
                <a:latin typeface="Trebuchet MS"/>
                <a:cs typeface="Trebuchet MS"/>
              </a:rPr>
              <a:t>k</a:t>
            </a:r>
            <a:r>
              <a:rPr sz="3000" b="1" spc="-15" dirty="0">
                <a:latin typeface="Trebuchet MS"/>
                <a:cs typeface="Trebuchet MS"/>
              </a:rPr>
              <a:t>e</a:t>
            </a:r>
            <a:r>
              <a:rPr sz="3000" b="1" spc="20" dirty="0">
                <a:latin typeface="Trebuchet MS"/>
                <a:cs typeface="Trebuchet MS"/>
              </a:rPr>
              <a:t>n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290" dirty="0">
                <a:latin typeface="Trebuchet MS"/>
                <a:cs typeface="Trebuchet MS"/>
              </a:rPr>
              <a:t>A</a:t>
            </a:r>
            <a:r>
              <a:rPr sz="3000" b="1" spc="-65" dirty="0">
                <a:latin typeface="Trebuchet MS"/>
                <a:cs typeface="Trebuchet MS"/>
              </a:rPr>
              <a:t>i</a:t>
            </a:r>
            <a:r>
              <a:rPr sz="3000" b="1" spc="90" dirty="0">
                <a:latin typeface="Trebuchet MS"/>
                <a:cs typeface="Trebuchet MS"/>
              </a:rPr>
              <a:t>l</a:t>
            </a:r>
            <a:r>
              <a:rPr sz="3000" b="1" spc="-15" dirty="0">
                <a:latin typeface="Trebuchet MS"/>
                <a:cs typeface="Trebuchet MS"/>
              </a:rPr>
              <a:t>e</a:t>
            </a:r>
            <a:r>
              <a:rPr sz="3000" b="1" spc="285" dirty="0">
                <a:latin typeface="Trebuchet MS"/>
                <a:cs typeface="Trebuchet MS"/>
              </a:rPr>
              <a:t>s</a:t>
            </a:r>
            <a:r>
              <a:rPr sz="3000" b="1" spc="-60" dirty="0">
                <a:latin typeface="Trebuchet MS"/>
                <a:cs typeface="Trebuchet MS"/>
              </a:rPr>
              <a:t>i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15" dirty="0">
                <a:latin typeface="Trebuchet MS"/>
                <a:cs typeface="Trebuchet MS"/>
              </a:rPr>
              <a:t>o</a:t>
            </a:r>
            <a:r>
              <a:rPr sz="3000" b="1" spc="90" dirty="0">
                <a:latin typeface="Trebuchet MS"/>
                <a:cs typeface="Trebuchet MS"/>
              </a:rPr>
              <a:t>l</a:t>
            </a:r>
            <a:r>
              <a:rPr sz="3000" b="1" spc="125" dirty="0">
                <a:latin typeface="Trebuchet MS"/>
                <a:cs typeface="Trebuchet MS"/>
              </a:rPr>
              <a:t>a</a:t>
            </a:r>
            <a:r>
              <a:rPr sz="3000" b="1" spc="-60" dirty="0">
                <a:latin typeface="Trebuchet MS"/>
                <a:cs typeface="Trebuchet MS"/>
              </a:rPr>
              <a:t>r</a:t>
            </a:r>
            <a:r>
              <a:rPr sz="3000" b="1" spc="125" dirty="0">
                <a:latin typeface="Trebuchet MS"/>
                <a:cs typeface="Trebuchet MS"/>
              </a:rPr>
              <a:t>a</a:t>
            </a:r>
            <a:r>
              <a:rPr sz="3000" b="1" spc="75" dirty="0">
                <a:latin typeface="Trebuchet MS"/>
                <a:cs typeface="Trebuchet MS"/>
              </a:rPr>
              <a:t>k  </a:t>
            </a:r>
            <a:r>
              <a:rPr sz="3000" b="1" spc="15" dirty="0">
                <a:latin typeface="Trebuchet MS"/>
                <a:cs typeface="Trebuchet MS"/>
              </a:rPr>
              <a:t>on</a:t>
            </a:r>
            <a:r>
              <a:rPr sz="3000" b="1" spc="130" dirty="0">
                <a:latin typeface="Trebuchet MS"/>
                <a:cs typeface="Trebuchet MS"/>
              </a:rPr>
              <a:t>a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15" dirty="0">
                <a:latin typeface="Trebuchet MS"/>
                <a:cs typeface="Trebuchet MS"/>
              </a:rPr>
              <a:t>n</a:t>
            </a:r>
            <a:r>
              <a:rPr sz="3000" b="1" spc="125" dirty="0">
                <a:latin typeface="Trebuchet MS"/>
                <a:cs typeface="Trebuchet MS"/>
              </a:rPr>
              <a:t>a</a:t>
            </a:r>
            <a:r>
              <a:rPr sz="3000" b="1" spc="285" dirty="0">
                <a:latin typeface="Trebuchet MS"/>
                <a:cs typeface="Trebuchet MS"/>
              </a:rPr>
              <a:t>s</a:t>
            </a:r>
            <a:r>
              <a:rPr sz="3000" b="1" spc="-65" dirty="0">
                <a:latin typeface="Trebuchet MS"/>
                <a:cs typeface="Trebuchet MS"/>
              </a:rPr>
              <a:t>ı</a:t>
            </a:r>
            <a:r>
              <a:rPr sz="3000" b="1" spc="95" dirty="0">
                <a:latin typeface="Trebuchet MS"/>
                <a:cs typeface="Trebuchet MS"/>
              </a:rPr>
              <a:t>l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80" dirty="0">
                <a:latin typeface="Trebuchet MS"/>
                <a:cs typeface="Trebuchet MS"/>
              </a:rPr>
              <a:t>d</a:t>
            </a:r>
            <a:r>
              <a:rPr sz="3000" b="1" spc="-15" dirty="0">
                <a:latin typeface="Trebuchet MS"/>
                <a:cs typeface="Trebuchet MS"/>
              </a:rPr>
              <a:t>e</a:t>
            </a:r>
            <a:r>
              <a:rPr sz="3000" b="1" spc="285" dirty="0">
                <a:latin typeface="Trebuchet MS"/>
                <a:cs typeface="Trebuchet MS"/>
              </a:rPr>
              <a:t>s</a:t>
            </a:r>
            <a:r>
              <a:rPr sz="3000" b="1" spc="80" dirty="0">
                <a:latin typeface="Trebuchet MS"/>
                <a:cs typeface="Trebuchet MS"/>
              </a:rPr>
              <a:t>t</a:t>
            </a:r>
            <a:r>
              <a:rPr sz="3000" b="1" spc="-15" dirty="0">
                <a:latin typeface="Trebuchet MS"/>
                <a:cs typeface="Trebuchet MS"/>
              </a:rPr>
              <a:t>e</a:t>
            </a:r>
            <a:r>
              <a:rPr sz="3000" b="1" spc="110" dirty="0">
                <a:latin typeface="Trebuchet MS"/>
                <a:cs typeface="Trebuchet MS"/>
              </a:rPr>
              <a:t>k</a:t>
            </a:r>
            <a:r>
              <a:rPr sz="3000" b="1" spc="-265" dirty="0">
                <a:latin typeface="Trebuchet MS"/>
                <a:cs typeface="Trebuchet MS"/>
              </a:rPr>
              <a:t> </a:t>
            </a:r>
            <a:r>
              <a:rPr sz="3000" b="1" spc="15" dirty="0">
                <a:latin typeface="Trebuchet MS"/>
                <a:cs typeface="Trebuchet MS"/>
              </a:rPr>
              <a:t>o</a:t>
            </a:r>
            <a:r>
              <a:rPr sz="3000" b="1" spc="90" dirty="0">
                <a:latin typeface="Trebuchet MS"/>
                <a:cs typeface="Trebuchet MS"/>
              </a:rPr>
              <a:t>l</a:t>
            </a:r>
            <a:r>
              <a:rPr sz="3000" b="1" spc="120" dirty="0">
                <a:latin typeface="Trebuchet MS"/>
                <a:cs typeface="Trebuchet MS"/>
              </a:rPr>
              <a:t>m</a:t>
            </a:r>
            <a:r>
              <a:rPr sz="3000" b="1" spc="125" dirty="0">
                <a:latin typeface="Trebuchet MS"/>
                <a:cs typeface="Trebuchet MS"/>
              </a:rPr>
              <a:t>a</a:t>
            </a:r>
            <a:r>
              <a:rPr sz="3000" b="1" spc="90" dirty="0">
                <a:latin typeface="Trebuchet MS"/>
                <a:cs typeface="Trebuchet MS"/>
              </a:rPr>
              <a:t>l</a:t>
            </a:r>
            <a:r>
              <a:rPr sz="3000" b="1" spc="-65" dirty="0">
                <a:latin typeface="Trebuchet MS"/>
                <a:cs typeface="Trebuchet MS"/>
              </a:rPr>
              <a:t>ı</a:t>
            </a:r>
            <a:r>
              <a:rPr sz="3000" b="1" spc="90" dirty="0">
                <a:latin typeface="Trebuchet MS"/>
                <a:cs typeface="Trebuchet MS"/>
              </a:rPr>
              <a:t>y</a:t>
            </a:r>
            <a:r>
              <a:rPr sz="3000" b="1" spc="-65" dirty="0">
                <a:latin typeface="Trebuchet MS"/>
                <a:cs typeface="Trebuchet MS"/>
              </a:rPr>
              <a:t>ı</a:t>
            </a:r>
            <a:r>
              <a:rPr sz="3000" b="1" spc="-105" dirty="0">
                <a:latin typeface="Trebuchet MS"/>
                <a:cs typeface="Trebuchet MS"/>
              </a:rPr>
              <a:t>z</a:t>
            </a:r>
            <a:r>
              <a:rPr sz="3000" b="1" spc="290" dirty="0">
                <a:latin typeface="Trebuchet MS"/>
                <a:cs typeface="Trebuchet MS"/>
              </a:rPr>
              <a:t>?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98730" y="3649771"/>
            <a:ext cx="6532245" cy="6637655"/>
          </a:xfrm>
          <a:custGeom>
            <a:avLst/>
            <a:gdLst/>
            <a:ahLst/>
            <a:cxnLst/>
            <a:rect l="l" t="t" r="r" b="b"/>
            <a:pathLst>
              <a:path w="6532244" h="6637655">
                <a:moveTo>
                  <a:pt x="6512025" y="6637227"/>
                </a:moveTo>
                <a:lnTo>
                  <a:pt x="19979" y="6637227"/>
                </a:lnTo>
                <a:lnTo>
                  <a:pt x="10042" y="6622486"/>
                </a:lnTo>
                <a:lnTo>
                  <a:pt x="0" y="6572860"/>
                </a:lnTo>
                <a:lnTo>
                  <a:pt x="0" y="127668"/>
                </a:lnTo>
                <a:lnTo>
                  <a:pt x="10042" y="78042"/>
                </a:lnTo>
                <a:lnTo>
                  <a:pt x="37403" y="37453"/>
                </a:lnTo>
                <a:lnTo>
                  <a:pt x="77937" y="10055"/>
                </a:lnTo>
                <a:lnTo>
                  <a:pt x="127497" y="0"/>
                </a:lnTo>
                <a:lnTo>
                  <a:pt x="6404507" y="0"/>
                </a:lnTo>
                <a:lnTo>
                  <a:pt x="6454066" y="10055"/>
                </a:lnTo>
                <a:lnTo>
                  <a:pt x="6494600" y="37453"/>
                </a:lnTo>
                <a:lnTo>
                  <a:pt x="6521962" y="78042"/>
                </a:lnTo>
                <a:lnTo>
                  <a:pt x="6532004" y="127668"/>
                </a:lnTo>
                <a:lnTo>
                  <a:pt x="6532004" y="6572860"/>
                </a:lnTo>
                <a:lnTo>
                  <a:pt x="6521962" y="6622486"/>
                </a:lnTo>
                <a:lnTo>
                  <a:pt x="6512025" y="6637227"/>
                </a:lnTo>
                <a:close/>
              </a:path>
            </a:pathLst>
          </a:custGeom>
          <a:solidFill>
            <a:srgbClr val="FF4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426906" y="4134098"/>
            <a:ext cx="5080000" cy="56870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4050"/>
              </a:lnSpc>
              <a:spcBef>
                <a:spcPts val="225"/>
              </a:spcBef>
            </a:pPr>
            <a:r>
              <a:rPr sz="3400" b="1" spc="60" dirty="0">
                <a:solidFill>
                  <a:srgbClr val="FDFAEC"/>
                </a:solidFill>
                <a:latin typeface="Trebuchet MS"/>
                <a:cs typeface="Trebuchet MS"/>
              </a:rPr>
              <a:t>4.Sonucun </a:t>
            </a:r>
            <a:r>
              <a:rPr sz="3400" b="1" spc="6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30" dirty="0">
                <a:solidFill>
                  <a:srgbClr val="FDFAEC"/>
                </a:solidFill>
                <a:latin typeface="Trebuchet MS"/>
                <a:cs typeface="Trebuchet MS"/>
              </a:rPr>
              <a:t>Değerlendirilmesi: </a:t>
            </a:r>
            <a:r>
              <a:rPr sz="3400" b="1" spc="3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215" dirty="0">
                <a:solidFill>
                  <a:srgbClr val="FDFAEC"/>
                </a:solidFill>
                <a:latin typeface="Trebuchet MS"/>
                <a:cs typeface="Trebuchet MS"/>
              </a:rPr>
              <a:t>P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400" b="1" spc="70" dirty="0">
                <a:solidFill>
                  <a:srgbClr val="FDFAEC"/>
                </a:solidFill>
                <a:latin typeface="Trebuchet MS"/>
                <a:cs typeface="Trebuchet MS"/>
              </a:rPr>
              <a:t>b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110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5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350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ö</a:t>
            </a:r>
            <a:r>
              <a:rPr sz="3400" b="1" spc="-130" dirty="0">
                <a:solidFill>
                  <a:srgbClr val="FDFAEC"/>
                </a:solidFill>
                <a:latin typeface="Trebuchet MS"/>
                <a:cs typeface="Trebuchet MS"/>
              </a:rPr>
              <a:t>z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ü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ü</a:t>
            </a:r>
            <a:r>
              <a:rPr sz="3400" b="1" spc="45" dirty="0">
                <a:solidFill>
                  <a:srgbClr val="FDFAEC"/>
                </a:solidFill>
                <a:latin typeface="Trebuchet MS"/>
                <a:cs typeface="Trebuchet MS"/>
              </a:rPr>
              <a:t>p  </a:t>
            </a:r>
            <a:r>
              <a:rPr sz="3400" b="1" spc="85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ö</a:t>
            </a:r>
            <a:r>
              <a:rPr sz="3400" b="1" spc="-130" dirty="0">
                <a:solidFill>
                  <a:srgbClr val="FDFAEC"/>
                </a:solidFill>
                <a:latin typeface="Trebuchet MS"/>
                <a:cs typeface="Trebuchet MS"/>
              </a:rPr>
              <a:t>z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ü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110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420" dirty="0">
                <a:solidFill>
                  <a:srgbClr val="FDFAEC"/>
                </a:solidFill>
                <a:latin typeface="Trebuchet MS"/>
                <a:cs typeface="Trebuchet MS"/>
              </a:rPr>
              <a:t>ğ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400" b="1" spc="-25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310" dirty="0">
                <a:solidFill>
                  <a:srgbClr val="FDFAEC"/>
                </a:solidFill>
                <a:latin typeface="Trebuchet MS"/>
                <a:cs typeface="Trebuchet MS"/>
              </a:rPr>
              <a:t>ş</a:t>
            </a:r>
            <a:r>
              <a:rPr sz="3400" b="1" spc="105" dirty="0">
                <a:solidFill>
                  <a:srgbClr val="FDFAEC"/>
                </a:solidFill>
                <a:latin typeface="Trebuchet MS"/>
                <a:cs typeface="Trebuchet MS"/>
              </a:rPr>
              <a:t>k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  </a:t>
            </a:r>
            <a:r>
              <a:rPr sz="3400" b="1" spc="85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400" b="1" spc="85" dirty="0">
                <a:solidFill>
                  <a:srgbClr val="FDFAEC"/>
                </a:solidFill>
                <a:latin typeface="Trebuchet MS"/>
                <a:cs typeface="Trebuchet MS"/>
              </a:rPr>
              <a:t>c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400" b="1" spc="420" dirty="0">
                <a:solidFill>
                  <a:srgbClr val="FDFAEC"/>
                </a:solidFill>
                <a:latin typeface="Trebuchet MS"/>
                <a:cs typeface="Trebuchet MS"/>
              </a:rPr>
              <a:t>ğ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400" b="1" spc="5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420" dirty="0">
                <a:solidFill>
                  <a:srgbClr val="FDFAEC"/>
                </a:solidFill>
                <a:latin typeface="Trebuchet MS"/>
                <a:cs typeface="Trebuchet MS"/>
              </a:rPr>
              <a:t>ğ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r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ir</a:t>
            </a:r>
            <a:r>
              <a:rPr sz="3400" b="1" spc="110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-20" dirty="0">
                <a:solidFill>
                  <a:srgbClr val="FDFAEC"/>
                </a:solidFill>
                <a:latin typeface="Trebuchet MS"/>
                <a:cs typeface="Trebuchet MS"/>
              </a:rPr>
              <a:t>e  </a:t>
            </a:r>
            <a:r>
              <a:rPr sz="3400" b="1" spc="90" dirty="0">
                <a:solidFill>
                  <a:srgbClr val="FDFAEC"/>
                </a:solidFill>
                <a:latin typeface="Trebuchet MS"/>
                <a:cs typeface="Trebuchet MS"/>
              </a:rPr>
              <a:t>y</a:t>
            </a:r>
            <a:r>
              <a:rPr sz="3400" b="1" spc="13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400" b="1" spc="60" dirty="0">
                <a:solidFill>
                  <a:srgbClr val="FDFAEC"/>
                </a:solidFill>
                <a:latin typeface="Trebuchet MS"/>
                <a:cs typeface="Trebuchet MS"/>
              </a:rPr>
              <a:t>p</a:t>
            </a:r>
            <a:r>
              <a:rPr sz="3400" b="1" spc="110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13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400" b="1" spc="310" dirty="0">
                <a:solidFill>
                  <a:srgbClr val="FDFAEC"/>
                </a:solidFill>
                <a:latin typeface="Trebuchet MS"/>
                <a:cs typeface="Trebuchet MS"/>
              </a:rPr>
              <a:t>s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ı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ır</a:t>
            </a:r>
            <a:r>
              <a:rPr sz="3400" b="1" spc="-335" dirty="0">
                <a:solidFill>
                  <a:srgbClr val="FDFAEC"/>
                </a:solidFill>
                <a:latin typeface="Trebuchet MS"/>
                <a:cs typeface="Trebuchet MS"/>
              </a:rPr>
              <a:t>.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305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310" dirty="0">
                <a:solidFill>
                  <a:srgbClr val="FDFAEC"/>
                </a:solidFill>
                <a:latin typeface="Trebuchet MS"/>
                <a:cs typeface="Trebuchet MS"/>
              </a:rPr>
              <a:t>s</a:t>
            </a:r>
            <a:r>
              <a:rPr sz="3400" b="1" spc="-75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13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r</a:t>
            </a:r>
            <a:r>
              <a:rPr sz="3400" b="1" spc="130" dirty="0">
                <a:solidFill>
                  <a:srgbClr val="FDFAEC"/>
                </a:solidFill>
                <a:latin typeface="Trebuchet MS"/>
                <a:cs typeface="Trebuchet MS"/>
              </a:rPr>
              <a:t>a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k  </a:t>
            </a:r>
            <a:r>
              <a:rPr sz="3400" b="1" spc="215" dirty="0">
                <a:solidFill>
                  <a:srgbClr val="FDFAEC"/>
                </a:solidFill>
                <a:latin typeface="Trebuchet MS"/>
                <a:cs typeface="Trebuchet MS"/>
              </a:rPr>
              <a:t>P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r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400" b="1" spc="70" dirty="0">
                <a:solidFill>
                  <a:srgbClr val="FDFAEC"/>
                </a:solidFill>
                <a:latin typeface="Trebuchet MS"/>
                <a:cs typeface="Trebuchet MS"/>
              </a:rPr>
              <a:t>b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114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350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ö</a:t>
            </a:r>
            <a:r>
              <a:rPr sz="3400" b="1" spc="-130" dirty="0">
                <a:solidFill>
                  <a:srgbClr val="FDFAEC"/>
                </a:solidFill>
                <a:latin typeface="Trebuchet MS"/>
                <a:cs typeface="Trebuchet MS"/>
              </a:rPr>
              <a:t>z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ü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ü</a:t>
            </a:r>
            <a:r>
              <a:rPr sz="3400" b="1" spc="420" dirty="0">
                <a:solidFill>
                  <a:srgbClr val="FDFAEC"/>
                </a:solidFill>
                <a:latin typeface="Trebuchet MS"/>
                <a:cs typeface="Trebuchet MS"/>
              </a:rPr>
              <a:t>ğ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ü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20" dirty="0">
                <a:solidFill>
                  <a:srgbClr val="FDFAEC"/>
                </a:solidFill>
                <a:latin typeface="Trebuchet MS"/>
                <a:cs typeface="Trebuchet MS"/>
              </a:rPr>
              <a:t>e  </a:t>
            </a:r>
            <a:r>
              <a:rPr sz="3400" b="1" spc="85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o</a:t>
            </a:r>
            <a:r>
              <a:rPr sz="3400" b="1" spc="85" dirty="0">
                <a:solidFill>
                  <a:srgbClr val="FDFAEC"/>
                </a:solidFill>
                <a:latin typeface="Trebuchet MS"/>
                <a:cs typeface="Trebuchet MS"/>
              </a:rPr>
              <a:t>c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400" b="1" spc="420" dirty="0">
                <a:solidFill>
                  <a:srgbClr val="FDFAEC"/>
                </a:solidFill>
                <a:latin typeface="Trebuchet MS"/>
                <a:cs typeface="Trebuchet MS"/>
              </a:rPr>
              <a:t>ğ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400" b="1" spc="110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-10" dirty="0">
                <a:solidFill>
                  <a:srgbClr val="FDFAEC"/>
                </a:solidFill>
                <a:latin typeface="Trebuchet MS"/>
                <a:cs typeface="Trebuchet MS"/>
              </a:rPr>
              <a:t>u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310" dirty="0">
                <a:solidFill>
                  <a:srgbClr val="FDFAEC"/>
                </a:solidFill>
                <a:latin typeface="Trebuchet MS"/>
                <a:cs typeface="Trebuchet MS"/>
              </a:rPr>
              <a:t>s</a:t>
            </a:r>
            <a:r>
              <a:rPr sz="3400" b="1" spc="80" dirty="0">
                <a:solidFill>
                  <a:srgbClr val="FDFAEC"/>
                </a:solidFill>
                <a:latin typeface="Trebuchet MS"/>
                <a:cs typeface="Trebuchet MS"/>
              </a:rPr>
              <a:t>t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105" dirty="0">
                <a:solidFill>
                  <a:srgbClr val="FDFAEC"/>
                </a:solidFill>
                <a:latin typeface="Trebuchet MS"/>
                <a:cs typeface="Trebuchet MS"/>
              </a:rPr>
              <a:t>k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110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-275" dirty="0">
                <a:solidFill>
                  <a:srgbClr val="FDFAEC"/>
                </a:solidFill>
                <a:latin typeface="Trebuchet MS"/>
                <a:cs typeface="Trebuchet MS"/>
              </a:rPr>
              <a:t>,  </a:t>
            </a:r>
            <a:r>
              <a:rPr sz="3400" b="1" spc="85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ö</a:t>
            </a:r>
            <a:r>
              <a:rPr sz="3400" b="1" spc="-130" dirty="0">
                <a:solidFill>
                  <a:srgbClr val="FDFAEC"/>
                </a:solidFill>
                <a:latin typeface="Trebuchet MS"/>
                <a:cs typeface="Trebuchet MS"/>
              </a:rPr>
              <a:t>z</a:t>
            </a:r>
            <a:r>
              <a:rPr sz="3400" b="1" spc="-15" dirty="0">
                <a:solidFill>
                  <a:srgbClr val="FDFAEC"/>
                </a:solidFill>
                <a:latin typeface="Trebuchet MS"/>
                <a:cs typeface="Trebuchet MS"/>
              </a:rPr>
              <a:t>ü</a:t>
            </a:r>
            <a:r>
              <a:rPr sz="3400" b="1" spc="95" dirty="0">
                <a:solidFill>
                  <a:srgbClr val="FDFAEC"/>
                </a:solidFill>
                <a:latin typeface="Trebuchet MS"/>
                <a:cs typeface="Trebuchet MS"/>
              </a:rPr>
              <a:t>l</a:t>
            </a:r>
            <a:r>
              <a:rPr sz="3400" b="1" spc="110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420" dirty="0">
                <a:solidFill>
                  <a:srgbClr val="FDFAEC"/>
                </a:solidFill>
                <a:latin typeface="Trebuchet MS"/>
                <a:cs typeface="Trebuchet MS"/>
              </a:rPr>
              <a:t>ğ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25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90" dirty="0">
                <a:solidFill>
                  <a:srgbClr val="FDFAEC"/>
                </a:solidFill>
                <a:latin typeface="Trebuchet MS"/>
                <a:cs typeface="Trebuchet MS"/>
              </a:rPr>
              <a:t>y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  </a:t>
            </a:r>
            <a:r>
              <a:rPr sz="3400" b="1" spc="75" dirty="0">
                <a:solidFill>
                  <a:srgbClr val="FDFAEC"/>
                </a:solidFill>
                <a:latin typeface="Trebuchet MS"/>
                <a:cs typeface="Trebuchet MS"/>
              </a:rPr>
              <a:t>d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110" dirty="0">
                <a:solidFill>
                  <a:srgbClr val="FDFAEC"/>
                </a:solidFill>
                <a:latin typeface="Trebuchet MS"/>
                <a:cs typeface="Trebuchet MS"/>
              </a:rPr>
              <a:t>m</a:t>
            </a:r>
            <a:r>
              <a:rPr sz="3400" b="1" spc="-30" dirty="0">
                <a:solidFill>
                  <a:srgbClr val="FDFAEC"/>
                </a:solidFill>
                <a:latin typeface="Trebuchet MS"/>
                <a:cs typeface="Trebuchet MS"/>
              </a:rPr>
              <a:t>e</a:t>
            </a:r>
            <a:r>
              <a:rPr sz="3400" b="1" spc="310" dirty="0">
                <a:solidFill>
                  <a:srgbClr val="FDFAEC"/>
                </a:solidFill>
                <a:latin typeface="Trebuchet MS"/>
                <a:cs typeface="Trebuchet MS"/>
              </a:rPr>
              <a:t>s</a:t>
            </a:r>
            <a:r>
              <a:rPr sz="3400" b="1" spc="-75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-305" dirty="0">
                <a:solidFill>
                  <a:srgbClr val="FDFAEC"/>
                </a:solidFill>
                <a:latin typeface="Trebuchet MS"/>
                <a:cs typeface="Trebuchet MS"/>
              </a:rPr>
              <a:t> 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spc="85" dirty="0">
                <a:solidFill>
                  <a:srgbClr val="FDFAEC"/>
                </a:solidFill>
                <a:latin typeface="Trebuchet MS"/>
                <a:cs typeface="Trebuchet MS"/>
              </a:rPr>
              <a:t>ç</a:t>
            </a:r>
            <a:r>
              <a:rPr sz="3400" b="1" spc="-80" dirty="0">
                <a:solidFill>
                  <a:srgbClr val="FDFAEC"/>
                </a:solidFill>
                <a:latin typeface="Trebuchet MS"/>
                <a:cs typeface="Trebuchet MS"/>
              </a:rPr>
              <a:t>i</a:t>
            </a:r>
            <a:r>
              <a:rPr sz="3400" b="1" dirty="0">
                <a:solidFill>
                  <a:srgbClr val="FDFAEC"/>
                </a:solidFill>
                <a:latin typeface="Trebuchet MS"/>
                <a:cs typeface="Trebuchet MS"/>
              </a:rPr>
              <a:t>n  </a:t>
            </a:r>
            <a:r>
              <a:rPr sz="3400" b="1" spc="-5" dirty="0">
                <a:solidFill>
                  <a:srgbClr val="FDFAEC"/>
                </a:solidFill>
                <a:latin typeface="Trebuchet MS"/>
                <a:cs typeface="Trebuchet MS"/>
              </a:rPr>
              <a:t>yüreklendirmeliyim.</a:t>
            </a:r>
            <a:endParaRPr sz="34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1572" y="870098"/>
            <a:ext cx="4158979" cy="55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002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ğal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oğ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oğ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sır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ır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</TotalTime>
  <Words>1258</Words>
  <Application>Microsoft Office PowerPoint</Application>
  <PresentationFormat>Özel</PresentationFormat>
  <Paragraphs>111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24</vt:i4>
      </vt:variant>
    </vt:vector>
  </HeadingPairs>
  <TitlesOfParts>
    <vt:vector size="37" baseType="lpstr">
      <vt:lpstr>Arial</vt:lpstr>
      <vt:lpstr>Arial Black</vt:lpstr>
      <vt:lpstr>Calibri</vt:lpstr>
      <vt:lpstr>Georgia</vt:lpstr>
      <vt:lpstr>Microsoft Sans Serif</vt:lpstr>
      <vt:lpstr>Palatino Linotype</vt:lpstr>
      <vt:lpstr>Times New Roman</vt:lpstr>
      <vt:lpstr>Trebuchet MS</vt:lpstr>
      <vt:lpstr>Tw Cen MT</vt:lpstr>
      <vt:lpstr>Wingdings</vt:lpstr>
      <vt:lpstr>Office Theme</vt:lpstr>
      <vt:lpstr>Doğal</vt:lpstr>
      <vt:lpstr>Hasır</vt:lpstr>
      <vt:lpstr>PowerPoint Sunusu</vt:lpstr>
      <vt:lpstr>PowerPoint Sunusu</vt:lpstr>
      <vt:lpstr>PROBLEM NEDİR?</vt:lpstr>
      <vt:lpstr>PowerPoint Sunusu</vt:lpstr>
      <vt:lpstr>PowerPoint Sunusu</vt:lpstr>
      <vt:lpstr>PROBLEM ÇÖZME  BECERİSİ NEDİR?</vt:lpstr>
      <vt:lpstr>PowerPoint Sunusu</vt:lpstr>
      <vt:lpstr>PROBLEM ÇÖZME BECERİSİNİ  ETKİLEYEN FAKTÖRLER</vt:lpstr>
      <vt:lpstr>PowerPoint Sunusu</vt:lpstr>
      <vt:lpstr> PROBLEMİN FARK EDİLMESİ: Problemin</vt:lpstr>
      <vt:lpstr>ÇOCUKLARA PROBLEM ÇÖZME BECERİLERİNİ  ÖĞRETMEK NE İŞE YARAR ?</vt:lpstr>
      <vt:lpstr>PROBLEM ÇÖZME BECERİSİNDE  AİLENİN ROLÜ</vt:lpstr>
      <vt:lpstr>PowerPoint Sunusu</vt:lpstr>
      <vt:lpstr>PowerPoint Sunusu</vt:lpstr>
      <vt:lpstr>PowerPoint Sunusu</vt:lpstr>
      <vt:lpstr>PowerPoint Sunusu</vt:lpstr>
      <vt:lpstr>PROBLEM ÇÖZME BECERİSİNİ  GELİŞTİRMEK İÇİN AİLELER NELER  YAPABİLİR?</vt:lpstr>
      <vt:lpstr>PowerPoint Sunusu</vt:lpstr>
      <vt:lpstr>PowerPoint Sunusu</vt:lpstr>
      <vt:lpstr>İYİ BİR MODEL OLMANIN YANINDA ÇOCUKLARIN BU ALANDA BAŞARILI</vt:lpstr>
      <vt:lpstr>2) Öğrendiklerini uygulama fırsatı verin</vt:lpstr>
      <vt:lpstr>AİLELERE ÖNERİLER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İşletme Hedefleri Simgeleri Geniş Sunum</dc:title>
  <dc:creator>Songül</dc:creator>
  <cp:keywords>DAErk6besYA,BAD7quBkqk8</cp:keywords>
  <cp:lastModifiedBy>USER</cp:lastModifiedBy>
  <cp:revision>2</cp:revision>
  <dcterms:created xsi:type="dcterms:W3CDTF">2022-09-07T22:21:14Z</dcterms:created>
  <dcterms:modified xsi:type="dcterms:W3CDTF">2024-02-08T05:59:48Z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2021-10-13T00:00:00Z</vt:filetime>
  </property>
  <property fmtid="{D5CDD505-2E9C-101B-9397-08002B2CF9AE}" pid="3" name="Creator">
    <vt:lpwstr>Canva</vt:lpwstr>
  </property>
  <property fmtid="{D5CDD505-2E9C-101B-9397-08002B2CF9AE}" pid="4" name="LastSaved">
    <vt:filetime>2022-09-07T00:00:00Z</vt:filetime>
  </property>
</Properties>
</file>