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2" r:id="rId12"/>
  </p:sldMasterIdLst>
  <p:notesMasterIdLst>
    <p:notesMasterId r:id="rId29"/>
  </p:notes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73" r:id="rId25"/>
    <p:sldId id="269" r:id="rId26"/>
    <p:sldId id="270" r:id="rId27"/>
    <p:sldId id="272"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entury Schoolbook" panose="02040604050505020304" pitchFamily="18"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Wingdings 2" panose="05020102010507070707" pitchFamily="18" charset="2"/>
      <p:regular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5c01fwrDc+f1tf87ie+R1Th3O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4" autoAdjust="0"/>
  </p:normalViewPr>
  <p:slideViewPr>
    <p:cSldViewPr snapToGrid="0">
      <p:cViewPr varScale="1">
        <p:scale>
          <a:sx n="59" d="100"/>
          <a:sy n="59" d="100"/>
        </p:scale>
        <p:origin x="-16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a:p>
        </p:txBody>
      </p:sp>
    </p:spTree>
    <p:extLst>
      <p:ext uri="{BB962C8B-B14F-4D97-AF65-F5344CB8AC3E}">
        <p14:creationId xmlns:p14="http://schemas.microsoft.com/office/powerpoint/2010/main" val="14871714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dirty="0"/>
              <a:t>Bu </a:t>
            </a:r>
            <a:r>
              <a:rPr lang="en-US" sz="1200" dirty="0" err="1"/>
              <a:t>resimde</a:t>
            </a:r>
            <a:r>
              <a:rPr lang="en-US" sz="1200" dirty="0"/>
              <a:t> </a:t>
            </a:r>
            <a:r>
              <a:rPr lang="en-US" sz="1200" dirty="0" err="1"/>
              <a:t>sonunda</a:t>
            </a:r>
            <a:r>
              <a:rPr lang="en-US" sz="1200" dirty="0"/>
              <a:t> her </a:t>
            </a:r>
            <a:r>
              <a:rPr lang="en-US" sz="1200" dirty="0" err="1"/>
              <a:t>iki</a:t>
            </a:r>
            <a:r>
              <a:rPr lang="en-US" sz="1200" dirty="0"/>
              <a:t> </a:t>
            </a:r>
            <a:r>
              <a:rPr lang="en-US" sz="1200" dirty="0" err="1"/>
              <a:t>tarafında</a:t>
            </a:r>
            <a:r>
              <a:rPr lang="en-US" sz="1200" dirty="0"/>
              <a:t> </a:t>
            </a:r>
            <a:r>
              <a:rPr lang="en-US" sz="1200" dirty="0" err="1"/>
              <a:t>kazandığı</a:t>
            </a:r>
            <a:r>
              <a:rPr lang="en-US" sz="1200" dirty="0"/>
              <a:t> (Kazan-Kazan </a:t>
            </a:r>
            <a:r>
              <a:rPr lang="en-US" sz="1200" dirty="0" err="1"/>
              <a:t>durumu</a:t>
            </a:r>
            <a:r>
              <a:rPr lang="en-US" sz="1200" dirty="0"/>
              <a:t>) </a:t>
            </a:r>
            <a:r>
              <a:rPr lang="en-US" sz="1200" dirty="0" err="1"/>
              <a:t>bir</a:t>
            </a:r>
            <a:r>
              <a:rPr lang="en-US" sz="1200" dirty="0"/>
              <a:t> </a:t>
            </a:r>
            <a:r>
              <a:rPr lang="en-US" sz="1200" dirty="0" err="1"/>
              <a:t>çatışma</a:t>
            </a:r>
            <a:r>
              <a:rPr lang="en-US" sz="1200" dirty="0"/>
              <a:t> </a:t>
            </a:r>
            <a:r>
              <a:rPr lang="en-US" sz="1200" dirty="0" err="1"/>
              <a:t>çözme</a:t>
            </a:r>
            <a:r>
              <a:rPr lang="en-US" sz="1200" dirty="0"/>
              <a:t> </a:t>
            </a:r>
            <a:r>
              <a:rPr lang="en-US" sz="1200" dirty="0" err="1"/>
              <a:t>becerisi</a:t>
            </a:r>
            <a:r>
              <a:rPr lang="en-US" sz="1200" dirty="0"/>
              <a:t> </a:t>
            </a:r>
            <a:r>
              <a:rPr lang="en-US" sz="1200" dirty="0" err="1"/>
              <a:t>görüyoruz</a:t>
            </a:r>
            <a:r>
              <a:rPr lang="en-US" sz="1200" dirty="0"/>
              <a:t>.</a:t>
            </a:r>
            <a:endParaRPr sz="1200" dirty="0"/>
          </a:p>
        </p:txBody>
      </p:sp>
      <p:sp>
        <p:nvSpPr>
          <p:cNvPr id="458" name="Google Shape;458;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t>Çatışma çözmede bir takım becerilere sahip olmak, çatışmaları yıkıcı olmaktan kurtarıp her iki tarafında ilişkilerini bozmadan devam etmesine olanak sağlayabilir.</a:t>
            </a:r>
            <a:endParaRPr sz="1200"/>
          </a:p>
        </p:txBody>
      </p:sp>
      <p:sp>
        <p:nvSpPr>
          <p:cNvPr id="463" name="Google Shape;46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000"/>
              <a:buFont typeface="Times New Roman"/>
              <a:buNone/>
            </a:pPr>
            <a:r>
              <a:rPr lang="en-US" sz="1200" dirty="0">
                <a:latin typeface="Times New Roman"/>
                <a:ea typeface="Times New Roman"/>
                <a:cs typeface="Times New Roman"/>
                <a:sym typeface="Times New Roman"/>
              </a:rPr>
              <a:t>DİNLEME: </a:t>
            </a:r>
            <a:r>
              <a:rPr lang="en-US" sz="1200" dirty="0" err="1">
                <a:latin typeface="Times New Roman"/>
                <a:ea typeface="Times New Roman"/>
                <a:cs typeface="Times New Roman"/>
                <a:sym typeface="Times New Roman"/>
              </a:rPr>
              <a:t>Sağlıklı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bir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iletişim</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kurulabilmesi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için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öncelikle</a:t>
            </a:r>
            <a:r>
              <a:rPr lang="en-US" sz="1200" dirty="0">
                <a:latin typeface="Times New Roman"/>
                <a:ea typeface="Times New Roman"/>
                <a:cs typeface="Times New Roman"/>
                <a:sym typeface="Times New Roman"/>
              </a:rPr>
              <a:t> her </a:t>
            </a:r>
            <a:r>
              <a:rPr lang="en-US" sz="1200" dirty="0" err="1">
                <a:latin typeface="Times New Roman"/>
                <a:ea typeface="Times New Roman"/>
                <a:cs typeface="Times New Roman"/>
                <a:sym typeface="Times New Roman"/>
              </a:rPr>
              <a:t>iki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tarafın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birbirini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dinlemesine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ihtiyaç</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vardır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Dinleme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edilgen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ve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etkin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olmak</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üzere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ikiye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ayırılır</a:t>
            </a:r>
            <a:r>
              <a:rPr lang="en-US" sz="1200" dirty="0">
                <a:latin typeface="Times New Roman"/>
                <a:ea typeface="Times New Roman"/>
                <a:cs typeface="Times New Roman"/>
                <a:sym typeface="Times New Roman"/>
              </a:rPr>
              <a:t>. </a:t>
            </a:r>
            <a:endParaRPr sz="1200" dirty="0"/>
          </a:p>
          <a:p>
            <a:pPr marL="0" lvl="0" indent="0" algn="l" rtl="0">
              <a:spcBef>
                <a:spcPts val="0"/>
              </a:spcBef>
              <a:spcAft>
                <a:spcPts val="0"/>
              </a:spcAft>
              <a:buSzPts val="1000"/>
              <a:buFont typeface="Times New Roman"/>
              <a:buNone/>
            </a:pPr>
            <a:r>
              <a:rPr lang="en-US" sz="1200" dirty="0">
                <a:latin typeface="Times New Roman"/>
                <a:ea typeface="Times New Roman"/>
                <a:cs typeface="Times New Roman"/>
                <a:sym typeface="Times New Roman"/>
              </a:rPr>
              <a:t>EDİLGEN DİNLEME: </a:t>
            </a:r>
            <a:r>
              <a:rPr lang="en-US" sz="1200" dirty="0" err="1">
                <a:latin typeface="Times New Roman"/>
                <a:ea typeface="Times New Roman"/>
                <a:cs typeface="Times New Roman"/>
                <a:sym typeface="Times New Roman"/>
              </a:rPr>
              <a:t>Sözel</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bir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tepki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vermeden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karşıdaki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kişiyi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dinlemeyi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ifade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eder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Edilgen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dinlemede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birey</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beden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dilini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kullanarak</a:t>
            </a:r>
            <a:r>
              <a:rPr lang="en-US" sz="1200" dirty="0">
                <a:latin typeface="Times New Roman"/>
                <a:ea typeface="Times New Roman"/>
                <a:cs typeface="Times New Roman"/>
                <a:sym typeface="Times New Roman"/>
              </a:rPr>
              <a:t> – </a:t>
            </a:r>
            <a:r>
              <a:rPr lang="en-US" sz="1200" dirty="0" err="1">
                <a:latin typeface="Times New Roman"/>
                <a:ea typeface="Times New Roman"/>
                <a:cs typeface="Times New Roman"/>
                <a:sym typeface="Times New Roman"/>
              </a:rPr>
              <a:t>beden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karşı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tarafa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yönelmiş</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göz</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teması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kurulmuş</a:t>
            </a:r>
            <a:r>
              <a:rPr lang="en-US" sz="1200" dirty="0">
                <a:latin typeface="Times New Roman"/>
                <a:ea typeface="Times New Roman"/>
                <a:cs typeface="Times New Roman"/>
                <a:sym typeface="Times New Roman"/>
              </a:rPr>
              <a:t>, jest </a:t>
            </a:r>
            <a:r>
              <a:rPr lang="en-US" sz="1200" dirty="0" err="1">
                <a:latin typeface="Times New Roman"/>
                <a:ea typeface="Times New Roman"/>
                <a:cs typeface="Times New Roman"/>
                <a:sym typeface="Times New Roman"/>
              </a:rPr>
              <a:t>ve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mimikler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kullanarak</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karşı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tarafa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dinlenildiği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mesajını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verir</a:t>
            </a:r>
            <a:r>
              <a:rPr lang="en-US" sz="1200" dirty="0">
                <a:latin typeface="Times New Roman"/>
                <a:ea typeface="Times New Roman"/>
                <a:cs typeface="Times New Roman"/>
                <a:sym typeface="Times New Roman"/>
              </a:rPr>
              <a:t>.</a:t>
            </a:r>
            <a:endParaRPr sz="1200" dirty="0"/>
          </a:p>
          <a:p>
            <a:pPr marL="0" lvl="0" indent="0" algn="l" rtl="0">
              <a:spcBef>
                <a:spcPts val="0"/>
              </a:spcBef>
              <a:spcAft>
                <a:spcPts val="0"/>
              </a:spcAft>
              <a:buSzPts val="1000"/>
              <a:buFont typeface="Times New Roman"/>
              <a:buNone/>
            </a:pPr>
            <a:r>
              <a:rPr lang="en-US" sz="1200" dirty="0">
                <a:latin typeface="Times New Roman"/>
                <a:ea typeface="Times New Roman"/>
                <a:cs typeface="Times New Roman"/>
                <a:sym typeface="Times New Roman"/>
              </a:rPr>
              <a:t>ETKİN DİNLEME: </a:t>
            </a:r>
            <a:r>
              <a:rPr lang="en-US" sz="1200" dirty="0" err="1">
                <a:latin typeface="Times New Roman"/>
                <a:ea typeface="Times New Roman"/>
                <a:cs typeface="Times New Roman"/>
                <a:sym typeface="Times New Roman"/>
              </a:rPr>
              <a:t>Mesajı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alan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kişinin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sözel</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olmayan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tepkilerinin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yanı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sıra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mesajın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anlaşıldığını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belirtmek</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için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sözel</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olarak</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tepkide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bulunmasıdır</a:t>
            </a:r>
            <a:r>
              <a:rPr lang="en-US" sz="1200" dirty="0">
                <a:latin typeface="Times New Roman"/>
                <a:ea typeface="Times New Roman"/>
                <a:cs typeface="Times New Roman"/>
                <a:sym typeface="Times New Roman"/>
              </a:rPr>
              <a:t>. Bu </a:t>
            </a:r>
            <a:r>
              <a:rPr lang="en-US" sz="1200" dirty="0" err="1">
                <a:latin typeface="Times New Roman"/>
                <a:ea typeface="Times New Roman"/>
                <a:cs typeface="Times New Roman"/>
                <a:sym typeface="Times New Roman"/>
              </a:rPr>
              <a:t>dinleme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türü</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karşıdaki</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kişinin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söylediklerinin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anlaşılmasını</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sağlar</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Edilgen</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dinlemede</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yapılanlara</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ek</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olarak</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sözel</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iletişimi</a:t>
            </a:r>
            <a:r>
              <a:rPr lang="en-US" sz="1200" dirty="0">
                <a:latin typeface="Times New Roman"/>
                <a:ea typeface="Times New Roman"/>
                <a:cs typeface="Times New Roman"/>
                <a:sym typeface="Times New Roman"/>
              </a:rPr>
              <a:t> de </a:t>
            </a:r>
            <a:r>
              <a:rPr lang="en-US" sz="1200" dirty="0" err="1">
                <a:latin typeface="Times New Roman"/>
                <a:ea typeface="Times New Roman"/>
                <a:cs typeface="Times New Roman"/>
                <a:sym typeface="Times New Roman"/>
              </a:rPr>
              <a:t>gerektirir</a:t>
            </a:r>
            <a:r>
              <a:rPr lang="en-US" sz="1200" dirty="0">
                <a:latin typeface="Times New Roman"/>
                <a:ea typeface="Times New Roman"/>
                <a:cs typeface="Times New Roman"/>
                <a:sym typeface="Times New Roman"/>
              </a:rPr>
              <a:t>.</a:t>
            </a:r>
            <a:endParaRPr sz="1200" dirty="0"/>
          </a:p>
        </p:txBody>
      </p:sp>
      <p:sp>
        <p:nvSpPr>
          <p:cNvPr id="470" name="Google Shape;470;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4eeec30a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f4eeec30a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Çatışmaların farklı bakış açılarından, farklı düşünce ve tutumlardan dolayı yaşandığından bahsetmiştik. Bu görselde bir olay</a:t>
            </a:r>
            <a:r>
              <a:rPr lang="tr-TR" baseline="0" dirty="0"/>
              <a:t> karşısında (dalga) insanların farklı bakış açılarını ve verdikleri tepkileri görüyoruz. Herkes kendi olduğu noktadan olayı yorumluyor. Bazen durumlara ya da olaylara karşıdaki insanın olduğu noktadan da bakmak, onun gibi düşünmek(empati yapmak) faydalı olabilir.</a:t>
            </a:r>
            <a:endParaRPr lang="tr-TR" dirty="0"/>
          </a:p>
          <a:p>
            <a:pPr marL="0" lvl="0" indent="0" algn="l" rtl="0">
              <a:spcBef>
                <a:spcPts val="0"/>
              </a:spcBef>
              <a:spcAft>
                <a:spcPts val="0"/>
              </a:spcAft>
              <a:buNone/>
            </a:pPr>
            <a:r>
              <a:rPr lang="tr-TR" dirty="0"/>
              <a:t>1 Sörf Yapanlar : Dalga büyük olursa heyecan daha da artar.</a:t>
            </a:r>
          </a:p>
          <a:p>
            <a:pPr marL="0" lvl="0" indent="0" algn="l" rtl="0">
              <a:spcBef>
                <a:spcPts val="0"/>
              </a:spcBef>
              <a:spcAft>
                <a:spcPts val="0"/>
              </a:spcAft>
              <a:buNone/>
            </a:pPr>
            <a:r>
              <a:rPr lang="tr-TR" dirty="0"/>
              <a:t>2 Botta Olanlar : Dalga daha da büyük olursa korkunç olur.</a:t>
            </a:r>
          </a:p>
          <a:p>
            <a:pPr marL="0" lvl="0" indent="0" algn="l" rtl="0">
              <a:spcBef>
                <a:spcPts val="0"/>
              </a:spcBef>
              <a:spcAft>
                <a:spcPts val="0"/>
              </a:spcAft>
              <a:buNone/>
            </a:pPr>
            <a:r>
              <a:rPr lang="tr-TR" dirty="0"/>
              <a:t>3 Kıyıda Olanlar : Islanmadığım sürece dalganın ne kadar büyük olduğunu</a:t>
            </a:r>
            <a:r>
              <a:rPr lang="tr-TR" baseline="0" dirty="0"/>
              <a:t> kimin umurunda</a:t>
            </a:r>
            <a:r>
              <a:rPr lang="tr-TR" dirty="0"/>
              <a:t>.</a:t>
            </a:r>
          </a:p>
          <a:p>
            <a:pPr marL="0" lvl="0" indent="0" algn="l" rtl="0">
              <a:spcBef>
                <a:spcPts val="0"/>
              </a:spcBef>
              <a:spcAft>
                <a:spcPts val="0"/>
              </a:spcAft>
              <a:buNone/>
            </a:pPr>
            <a:r>
              <a:rPr lang="tr-TR" dirty="0"/>
              <a:t>4 Tepedeki Kadın : Dalga sadece seyredilecek şeylerden biri.</a:t>
            </a:r>
          </a:p>
          <a:p>
            <a:pPr marL="0" lvl="0" indent="0" algn="l" rtl="0">
              <a:spcBef>
                <a:spcPts val="0"/>
              </a:spcBef>
              <a:spcAft>
                <a:spcPts val="0"/>
              </a:spcAft>
              <a:buNone/>
            </a:pPr>
            <a:r>
              <a:rPr lang="tr-TR" dirty="0"/>
              <a:t>5</a:t>
            </a:r>
            <a:r>
              <a:rPr lang="tr-TR" baseline="0" dirty="0"/>
              <a:t> Sırtı Dönük Oturan : Neyden bahsettiğinizi göremiyorum.</a:t>
            </a:r>
          </a:p>
          <a:p>
            <a:pPr marL="0" lvl="0" indent="0" algn="l" rtl="0">
              <a:spcBef>
                <a:spcPts val="0"/>
              </a:spcBef>
              <a:spcAft>
                <a:spcPts val="0"/>
              </a:spcAft>
              <a:buNone/>
            </a:pPr>
            <a:r>
              <a:rPr lang="tr-TR" baseline="0" dirty="0"/>
              <a:t>6 Suyu Bakan Kadın : Dalgalar hakkında bir şey bilmem ama size görebildiğim bu suyu anlatabilirim.</a:t>
            </a:r>
          </a:p>
          <a:p>
            <a:pPr marL="0" lvl="0" indent="0" algn="l" rtl="0">
              <a:spcBef>
                <a:spcPts val="0"/>
              </a:spcBef>
              <a:spcAft>
                <a:spcPts val="0"/>
              </a:spcAft>
              <a:buNone/>
            </a:pPr>
            <a:r>
              <a:rPr lang="tr-TR" baseline="0" dirty="0">
                <a:solidFill>
                  <a:srgbClr val="FF00FF"/>
                </a:solidFill>
              </a:rPr>
              <a:t>7</a:t>
            </a:r>
            <a:r>
              <a:rPr lang="tr-TR" baseline="0" dirty="0"/>
              <a:t> Helikopter : Hangi dalgadan bahsediyorsunuz?</a:t>
            </a:r>
          </a:p>
          <a:p>
            <a:pPr marL="0" lvl="0" indent="0" algn="l" rtl="0">
              <a:spcBef>
                <a:spcPts val="0"/>
              </a:spcBef>
              <a:spcAft>
                <a:spcPts val="0"/>
              </a:spcAft>
              <a:buNone/>
            </a:pPr>
            <a:r>
              <a:rPr lang="tr-TR" baseline="0" dirty="0"/>
              <a:t>8 Dalga</a:t>
            </a:r>
            <a:endParaRPr dirty="0"/>
          </a:p>
        </p:txBody>
      </p:sp>
      <p:sp>
        <p:nvSpPr>
          <p:cNvPr id="366" name="Google Shape;366;gf4eeec30a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pPr marL="0" lvl="0" indent="0" algn="r" rtl="0">
                <a:spcBef>
                  <a:spcPts val="0"/>
                </a:spcBef>
                <a:spcAft>
                  <a:spcPts val="0"/>
                </a:spcAft>
                <a:buClr>
                  <a:srgbClr val="000000"/>
                </a:buClr>
                <a:buSzPts val="1200"/>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2fdc9de7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f2fdc9de7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Empati becerisi çatışma çözmede kullanılması gereken çok önemli bir beceridir. Karşılıklı anlayışı barındırır. Karşımızdaki insanın yerine kendimizi koymak olaylara kendi penceremiz dışından bakmamızı sağlar.</a:t>
            </a:r>
            <a:endParaRPr>
              <a:latin typeface="Calibri"/>
              <a:ea typeface="Calibri"/>
              <a:cs typeface="Calibri"/>
              <a:sym typeface="Calibri"/>
            </a:endParaRPr>
          </a:p>
        </p:txBody>
      </p:sp>
      <p:sp>
        <p:nvSpPr>
          <p:cNvPr id="477" name="Google Shape;477;gf2fdc9de76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2" name="Google Shape;4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a:latin typeface="Calibri"/>
                <a:ea typeface="Calibri"/>
                <a:cs typeface="Calibri"/>
                <a:sym typeface="Calibri"/>
              </a:rPr>
              <a:t>Çatışma anlarında öfkemizi kontrol edemeyeceğimizi fark ettiğimizde, sinirimizi kontrol altına alamadığımızda sakinleşebilmek adına ortamdan uzaklaşmak ve birinden yardım istemek faydalı olabilir.</a:t>
            </a:r>
            <a:endParaRPr sz="1200">
              <a:latin typeface="Calibri"/>
              <a:ea typeface="Calibri"/>
              <a:cs typeface="Calibri"/>
              <a:sym typeface="Calibri"/>
            </a:endParaRPr>
          </a:p>
        </p:txBody>
      </p:sp>
      <p:sp>
        <p:nvSpPr>
          <p:cNvPr id="483" name="Google Shape;48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Çatışmalarınızda</a:t>
            </a:r>
            <a:r>
              <a:rPr lang="tr-TR" baseline="0" dirty="0"/>
              <a:t> bir çözüme ulaşamadığınızı düşündüğünüzde okulunuzun rehberlik servisinden/öğretmeninizden yardım alabileceğinizi unutmayın.</a:t>
            </a:r>
            <a:endParaRPr dirty="0"/>
          </a:p>
        </p:txBody>
      </p:sp>
      <p:sp>
        <p:nvSpPr>
          <p:cNvPr id="495" name="Google Shape;4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err="1">
                <a:latin typeface="Calibri" pitchFamily="34" charset="0"/>
              </a:rPr>
              <a:t>Siz</a:t>
            </a:r>
            <a:r>
              <a:rPr lang="en-US" sz="1200" dirty="0">
                <a:latin typeface="Calibri" pitchFamily="34" charset="0"/>
              </a:rPr>
              <a:t> </a:t>
            </a:r>
            <a:r>
              <a:rPr lang="en-US" sz="1200" dirty="0" err="1">
                <a:latin typeface="Calibri" pitchFamily="34" charset="0"/>
              </a:rPr>
              <a:t>arkadaşınız</a:t>
            </a:r>
            <a:r>
              <a:rPr lang="en-US" sz="1200" dirty="0">
                <a:latin typeface="Calibri" pitchFamily="34" charset="0"/>
              </a:rPr>
              <a:t> </a:t>
            </a:r>
            <a:r>
              <a:rPr lang="en-US" sz="1200" dirty="0" err="1">
                <a:latin typeface="Calibri" pitchFamily="34" charset="0"/>
              </a:rPr>
              <a:t>ile</a:t>
            </a:r>
            <a:r>
              <a:rPr lang="en-US" sz="1200" dirty="0">
                <a:latin typeface="Calibri" pitchFamily="34" charset="0"/>
              </a:rPr>
              <a:t> </a:t>
            </a:r>
            <a:r>
              <a:rPr lang="en-US" sz="1200" dirty="0" err="1">
                <a:latin typeface="Calibri" pitchFamily="34" charset="0"/>
              </a:rPr>
              <a:t>sinema</a:t>
            </a:r>
            <a:r>
              <a:rPr lang="en-US" sz="1200" dirty="0">
                <a:latin typeface="Calibri" pitchFamily="34" charset="0"/>
              </a:rPr>
              <a:t> </a:t>
            </a:r>
            <a:r>
              <a:rPr lang="en-US" sz="1200" dirty="0" err="1">
                <a:latin typeface="Calibri" pitchFamily="34" charset="0"/>
              </a:rPr>
              <a:t>gitmek</a:t>
            </a:r>
            <a:r>
              <a:rPr lang="en-US" sz="1200" dirty="0">
                <a:latin typeface="Calibri" pitchFamily="34" charset="0"/>
              </a:rPr>
              <a:t> </a:t>
            </a:r>
            <a:r>
              <a:rPr lang="en-US" sz="1200" dirty="0" err="1">
                <a:latin typeface="Calibri" pitchFamily="34" charset="0"/>
              </a:rPr>
              <a:t>istediğinizde</a:t>
            </a:r>
            <a:r>
              <a:rPr lang="en-US" sz="1200" dirty="0">
                <a:latin typeface="Calibri" pitchFamily="34" charset="0"/>
              </a:rPr>
              <a:t> </a:t>
            </a:r>
            <a:r>
              <a:rPr lang="en-US" sz="1200" dirty="0" err="1">
                <a:latin typeface="Calibri" pitchFamily="34" charset="0"/>
              </a:rPr>
              <a:t>ailenizin</a:t>
            </a:r>
            <a:r>
              <a:rPr lang="en-US" sz="1200" dirty="0">
                <a:latin typeface="Calibri" pitchFamily="34" charset="0"/>
              </a:rPr>
              <a:t> eve </a:t>
            </a:r>
            <a:r>
              <a:rPr lang="en-US" sz="1200" dirty="0" err="1">
                <a:latin typeface="Calibri" pitchFamily="34" charset="0"/>
              </a:rPr>
              <a:t>dönüşünüzün</a:t>
            </a:r>
            <a:r>
              <a:rPr lang="en-US" sz="1200" dirty="0">
                <a:latin typeface="Calibri" pitchFamily="34" charset="0"/>
              </a:rPr>
              <a:t> </a:t>
            </a:r>
            <a:r>
              <a:rPr lang="en-US" sz="1200" dirty="0" err="1">
                <a:latin typeface="Calibri" pitchFamily="34" charset="0"/>
              </a:rPr>
              <a:t>geç</a:t>
            </a:r>
            <a:r>
              <a:rPr lang="en-US" sz="1200" dirty="0">
                <a:latin typeface="Calibri" pitchFamily="34" charset="0"/>
              </a:rPr>
              <a:t> </a:t>
            </a:r>
            <a:r>
              <a:rPr lang="en-US" sz="1200" dirty="0" err="1">
                <a:latin typeface="Calibri" pitchFamily="34" charset="0"/>
              </a:rPr>
              <a:t>olacağını</a:t>
            </a:r>
            <a:r>
              <a:rPr lang="en-US" sz="1200" dirty="0">
                <a:latin typeface="Calibri" pitchFamily="34" charset="0"/>
              </a:rPr>
              <a:t> </a:t>
            </a:r>
            <a:r>
              <a:rPr lang="en-US" sz="1200" dirty="0" err="1">
                <a:latin typeface="Calibri" pitchFamily="34" charset="0"/>
              </a:rPr>
              <a:t>düşünmesi</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izin</a:t>
            </a:r>
            <a:r>
              <a:rPr lang="en-US" sz="1200" dirty="0">
                <a:latin typeface="Calibri" pitchFamily="34" charset="0"/>
              </a:rPr>
              <a:t> </a:t>
            </a:r>
            <a:r>
              <a:rPr lang="en-US" sz="1200" dirty="0" err="1">
                <a:latin typeface="Calibri" pitchFamily="34" charset="0"/>
              </a:rPr>
              <a:t>vermek</a:t>
            </a:r>
            <a:r>
              <a:rPr lang="en-US" sz="1200" dirty="0">
                <a:latin typeface="Calibri" pitchFamily="34" charset="0"/>
              </a:rPr>
              <a:t> </a:t>
            </a:r>
            <a:r>
              <a:rPr lang="en-US" sz="1200" dirty="0" err="1">
                <a:latin typeface="Calibri" pitchFamily="34" charset="0"/>
              </a:rPr>
              <a:t>istememesi</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çatışmadır</a:t>
            </a:r>
            <a:r>
              <a:rPr lang="en-US" sz="1200" dirty="0">
                <a:latin typeface="Calibri" pitchFamily="34" charset="0"/>
              </a:rPr>
              <a:t>.</a:t>
            </a:r>
            <a:endParaRPr sz="1200" dirty="0">
              <a:latin typeface="Calibri" pitchFamily="34" charset="0"/>
            </a:endParaRPr>
          </a:p>
          <a:p>
            <a:pPr marL="0" lvl="0" indent="0" algn="l" rtl="0">
              <a:spcBef>
                <a:spcPts val="0"/>
              </a:spcBef>
              <a:spcAft>
                <a:spcPts val="0"/>
              </a:spcAft>
              <a:buNone/>
            </a:pPr>
            <a:r>
              <a:rPr lang="en-US" sz="1200" dirty="0" err="1">
                <a:latin typeface="Calibri" pitchFamily="34" charset="0"/>
              </a:rPr>
              <a:t>Sınıf</a:t>
            </a:r>
            <a:r>
              <a:rPr lang="en-US" sz="1200" dirty="0">
                <a:latin typeface="Calibri" pitchFamily="34" charset="0"/>
              </a:rPr>
              <a:t> </a:t>
            </a:r>
            <a:r>
              <a:rPr lang="en-US" sz="1200" dirty="0" err="1">
                <a:latin typeface="Calibri" pitchFamily="34" charset="0"/>
              </a:rPr>
              <a:t>arkadaşınız</a:t>
            </a:r>
            <a:r>
              <a:rPr lang="en-US" sz="1200" dirty="0">
                <a:latin typeface="Calibri" pitchFamily="34" charset="0"/>
              </a:rPr>
              <a:t> </a:t>
            </a:r>
            <a:r>
              <a:rPr lang="en-US" sz="1200" dirty="0" err="1">
                <a:latin typeface="Calibri" pitchFamily="34" charset="0"/>
              </a:rPr>
              <a:t>ile</a:t>
            </a:r>
            <a:r>
              <a:rPr lang="en-US" sz="1200" dirty="0">
                <a:latin typeface="Calibri" pitchFamily="34" charset="0"/>
              </a:rPr>
              <a:t> </a:t>
            </a:r>
            <a:r>
              <a:rPr lang="en-US" sz="1200" dirty="0" err="1">
                <a:latin typeface="Calibri" pitchFamily="34" charset="0"/>
              </a:rPr>
              <a:t>proje</a:t>
            </a:r>
            <a:r>
              <a:rPr lang="en-US" sz="1200" dirty="0">
                <a:latin typeface="Calibri" pitchFamily="34" charset="0"/>
              </a:rPr>
              <a:t> </a:t>
            </a:r>
            <a:r>
              <a:rPr lang="en-US" sz="1200" dirty="0" err="1">
                <a:latin typeface="Calibri" pitchFamily="34" charset="0"/>
              </a:rPr>
              <a:t>çalışırken</a:t>
            </a:r>
            <a:r>
              <a:rPr lang="en-US" sz="1200" dirty="0">
                <a:latin typeface="Calibri" pitchFamily="34" charset="0"/>
              </a:rPr>
              <a:t> </a:t>
            </a:r>
            <a:r>
              <a:rPr lang="en-US" sz="1200" dirty="0" err="1">
                <a:latin typeface="Calibri" pitchFamily="34" charset="0"/>
              </a:rPr>
              <a:t>anlaşmazlıklar</a:t>
            </a:r>
            <a:r>
              <a:rPr lang="en-US" sz="1200" dirty="0">
                <a:latin typeface="Calibri" pitchFamily="34" charset="0"/>
              </a:rPr>
              <a:t> </a:t>
            </a:r>
            <a:r>
              <a:rPr lang="en-US" sz="1200" dirty="0" err="1">
                <a:latin typeface="Calibri" pitchFamily="34" charset="0"/>
              </a:rPr>
              <a:t>yaşamanız</a:t>
            </a:r>
            <a:r>
              <a:rPr lang="en-US" sz="1200" dirty="0">
                <a:latin typeface="Calibri" pitchFamily="34" charset="0"/>
              </a:rPr>
              <a:t>, </a:t>
            </a:r>
            <a:r>
              <a:rPr lang="en-US" sz="1200" dirty="0" err="1">
                <a:latin typeface="Calibri" pitchFamily="34" charset="0"/>
              </a:rPr>
              <a:t>farklı</a:t>
            </a:r>
            <a:r>
              <a:rPr lang="en-US" sz="1200" dirty="0">
                <a:latin typeface="Calibri" pitchFamily="34" charset="0"/>
              </a:rPr>
              <a:t> </a:t>
            </a:r>
            <a:r>
              <a:rPr lang="en-US" sz="1200" dirty="0" err="1">
                <a:latin typeface="Calibri" pitchFamily="34" charset="0"/>
              </a:rPr>
              <a:t>fikirler</a:t>
            </a:r>
            <a:r>
              <a:rPr lang="en-US" sz="1200" dirty="0">
                <a:latin typeface="Calibri" pitchFamily="34" charset="0"/>
              </a:rPr>
              <a:t> </a:t>
            </a:r>
            <a:r>
              <a:rPr lang="en-US" sz="1200" dirty="0" err="1">
                <a:latin typeface="Calibri" pitchFamily="34" charset="0"/>
              </a:rPr>
              <a:t>sunmanız</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ortak</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fikre</a:t>
            </a:r>
            <a:r>
              <a:rPr lang="en-US" sz="1200" dirty="0">
                <a:latin typeface="Calibri" pitchFamily="34" charset="0"/>
              </a:rPr>
              <a:t> </a:t>
            </a:r>
            <a:r>
              <a:rPr lang="en-US" sz="1200" dirty="0" err="1">
                <a:latin typeface="Calibri" pitchFamily="34" charset="0"/>
              </a:rPr>
              <a:t>varamamanız</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çatışmadır</a:t>
            </a:r>
            <a:r>
              <a:rPr lang="en-US" sz="1200" dirty="0">
                <a:latin typeface="Calibri" pitchFamily="34" charset="0"/>
              </a:rPr>
              <a:t>. </a:t>
            </a:r>
            <a:endParaRPr sz="1200" dirty="0">
              <a:latin typeface="Calibri" pitchFamily="34" charset="0"/>
            </a:endParaRPr>
          </a:p>
        </p:txBody>
      </p:sp>
      <p:sp>
        <p:nvSpPr>
          <p:cNvPr id="407" name="Google Shape;4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dirty="0" err="1">
                <a:latin typeface="Calibri" pitchFamily="34" charset="0"/>
              </a:rPr>
              <a:t>Sizce</a:t>
            </a:r>
            <a:r>
              <a:rPr lang="en-US" sz="1200" dirty="0">
                <a:latin typeface="Calibri" pitchFamily="34" charset="0"/>
              </a:rPr>
              <a:t> </a:t>
            </a:r>
            <a:r>
              <a:rPr lang="en-US" sz="1200" dirty="0" err="1">
                <a:latin typeface="Calibri" pitchFamily="34" charset="0"/>
              </a:rPr>
              <a:t>burada</a:t>
            </a:r>
            <a:r>
              <a:rPr lang="en-US" sz="1200" dirty="0">
                <a:latin typeface="Calibri" pitchFamily="34" charset="0"/>
              </a:rPr>
              <a:t> </a:t>
            </a:r>
            <a:r>
              <a:rPr lang="en-US" sz="1200" dirty="0" err="1">
                <a:latin typeface="Calibri" pitchFamily="34" charset="0"/>
              </a:rPr>
              <a:t>çatışma</a:t>
            </a:r>
            <a:r>
              <a:rPr lang="en-US" sz="1200" dirty="0">
                <a:latin typeface="Calibri" pitchFamily="34" charset="0"/>
              </a:rPr>
              <a:t> </a:t>
            </a:r>
            <a:r>
              <a:rPr lang="en-US" sz="1200" dirty="0" err="1">
                <a:latin typeface="Calibri" pitchFamily="34" charset="0"/>
              </a:rPr>
              <a:t>neyden</a:t>
            </a:r>
            <a:r>
              <a:rPr lang="en-US" sz="1200" dirty="0">
                <a:latin typeface="Calibri" pitchFamily="34" charset="0"/>
              </a:rPr>
              <a:t> </a:t>
            </a:r>
            <a:r>
              <a:rPr lang="en-US" sz="1200" dirty="0" err="1">
                <a:latin typeface="Calibri" pitchFamily="34" charset="0"/>
              </a:rPr>
              <a:t>kaynaklanıyor</a:t>
            </a:r>
            <a:r>
              <a:rPr lang="en-US" sz="1200" dirty="0">
                <a:latin typeface="Calibri" pitchFamily="34" charset="0"/>
              </a:rPr>
              <a:t>?</a:t>
            </a:r>
            <a:endParaRPr sz="1200" dirty="0">
              <a:latin typeface="Calibri" pitchFamily="34" charset="0"/>
            </a:endParaRPr>
          </a:p>
          <a:p>
            <a:pPr marL="0" lvl="0" indent="0" algn="l" rtl="0">
              <a:spcBef>
                <a:spcPts val="0"/>
              </a:spcBef>
              <a:spcAft>
                <a:spcPts val="0"/>
              </a:spcAft>
              <a:buSzPts val="1800"/>
              <a:buNone/>
            </a:pPr>
            <a:r>
              <a:rPr lang="en-US" sz="1200" dirty="0" err="1">
                <a:latin typeface="Calibri" pitchFamily="34" charset="0"/>
              </a:rPr>
              <a:t>Herkesin</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olaya</a:t>
            </a:r>
            <a:r>
              <a:rPr lang="en-US" sz="1200" dirty="0">
                <a:latin typeface="Calibri" pitchFamily="34" charset="0"/>
              </a:rPr>
              <a:t> </a:t>
            </a:r>
            <a:r>
              <a:rPr lang="en-US" sz="1200" dirty="0" err="1">
                <a:latin typeface="Calibri" pitchFamily="34" charset="0"/>
              </a:rPr>
              <a:t>ya</a:t>
            </a:r>
            <a:r>
              <a:rPr lang="en-US" sz="1200" dirty="0">
                <a:latin typeface="Calibri" pitchFamily="34" charset="0"/>
              </a:rPr>
              <a:t> </a:t>
            </a:r>
            <a:r>
              <a:rPr lang="en-US" sz="1200" dirty="0" err="1">
                <a:latin typeface="Calibri" pitchFamily="34" charset="0"/>
              </a:rPr>
              <a:t>da</a:t>
            </a:r>
            <a:r>
              <a:rPr lang="en-US" sz="1200" dirty="0">
                <a:latin typeface="Calibri" pitchFamily="34" charset="0"/>
              </a:rPr>
              <a:t> </a:t>
            </a:r>
            <a:r>
              <a:rPr lang="en-US" sz="1200" dirty="0" err="1">
                <a:latin typeface="Calibri" pitchFamily="34" charset="0"/>
              </a:rPr>
              <a:t>duruma</a:t>
            </a:r>
            <a:r>
              <a:rPr lang="en-US" sz="1200" dirty="0">
                <a:latin typeface="Calibri" pitchFamily="34" charset="0"/>
              </a:rPr>
              <a:t> </a:t>
            </a:r>
            <a:r>
              <a:rPr lang="en-US" sz="1200" dirty="0" err="1">
                <a:latin typeface="Calibri" pitchFamily="34" charset="0"/>
              </a:rPr>
              <a:t>karşı</a:t>
            </a:r>
            <a:r>
              <a:rPr lang="en-US" sz="1200" dirty="0">
                <a:latin typeface="Calibri" pitchFamily="34" charset="0"/>
              </a:rPr>
              <a:t> </a:t>
            </a:r>
            <a:r>
              <a:rPr lang="en-US" sz="1200" dirty="0" err="1">
                <a:latin typeface="Calibri" pitchFamily="34" charset="0"/>
              </a:rPr>
              <a:t>geliştirdiği</a:t>
            </a:r>
            <a:r>
              <a:rPr lang="en-US" sz="1200" dirty="0">
                <a:latin typeface="Calibri" pitchFamily="34" charset="0"/>
              </a:rPr>
              <a:t> </a:t>
            </a:r>
            <a:r>
              <a:rPr lang="en-US" sz="1200" dirty="0" err="1">
                <a:latin typeface="Calibri" pitchFamily="34" charset="0"/>
              </a:rPr>
              <a:t>kendine</a:t>
            </a:r>
            <a:r>
              <a:rPr lang="en-US" sz="1200" dirty="0">
                <a:latin typeface="Calibri" pitchFamily="34" charset="0"/>
              </a:rPr>
              <a:t> </a:t>
            </a:r>
            <a:r>
              <a:rPr lang="en-US" sz="1200" dirty="0" err="1">
                <a:latin typeface="Calibri" pitchFamily="34" charset="0"/>
              </a:rPr>
              <a:t>özgü</a:t>
            </a:r>
            <a:r>
              <a:rPr lang="en-US" sz="1200" dirty="0">
                <a:latin typeface="Calibri" pitchFamily="34" charset="0"/>
              </a:rPr>
              <a:t> </a:t>
            </a:r>
            <a:r>
              <a:rPr lang="en-US" sz="1200" dirty="0" err="1">
                <a:latin typeface="Calibri" pitchFamily="34" charset="0"/>
              </a:rPr>
              <a:t>duyguları</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düşünceleri</a:t>
            </a:r>
            <a:r>
              <a:rPr lang="en-US" sz="1200" dirty="0">
                <a:latin typeface="Calibri" pitchFamily="34" charset="0"/>
              </a:rPr>
              <a:t> </a:t>
            </a:r>
            <a:r>
              <a:rPr lang="en-US" sz="1200" dirty="0" err="1">
                <a:latin typeface="Calibri" pitchFamily="34" charset="0"/>
              </a:rPr>
              <a:t>vardır</a:t>
            </a:r>
            <a:r>
              <a:rPr lang="en-US" sz="1200" dirty="0">
                <a:latin typeface="Calibri" pitchFamily="34" charset="0"/>
              </a:rPr>
              <a:t>. </a:t>
            </a:r>
            <a:r>
              <a:rPr lang="en-US" sz="1200" dirty="0" err="1">
                <a:latin typeface="Calibri" pitchFamily="34" charset="0"/>
              </a:rPr>
              <a:t>Bizler</a:t>
            </a:r>
            <a:r>
              <a:rPr lang="en-US" sz="1200" dirty="0">
                <a:latin typeface="Calibri" pitchFamily="34" charset="0"/>
              </a:rPr>
              <a:t> </a:t>
            </a:r>
            <a:r>
              <a:rPr lang="en-US" sz="1200" dirty="0" err="1">
                <a:latin typeface="Calibri" pitchFamily="34" charset="0"/>
              </a:rPr>
              <a:t>aynı</a:t>
            </a:r>
            <a:r>
              <a:rPr lang="en-US" sz="1200" dirty="0">
                <a:latin typeface="Calibri" pitchFamily="34" charset="0"/>
              </a:rPr>
              <a:t> </a:t>
            </a:r>
            <a:r>
              <a:rPr lang="en-US" sz="1200" dirty="0" err="1">
                <a:latin typeface="Calibri" pitchFamily="34" charset="0"/>
              </a:rPr>
              <a:t>olaya</a:t>
            </a:r>
            <a:r>
              <a:rPr lang="en-US" sz="1200" dirty="0">
                <a:latin typeface="Calibri" pitchFamily="34" charset="0"/>
              </a:rPr>
              <a:t> </a:t>
            </a:r>
            <a:r>
              <a:rPr lang="en-US" sz="1200" dirty="0" err="1">
                <a:latin typeface="Calibri" pitchFamily="34" charset="0"/>
              </a:rPr>
              <a:t>birbirinden</a:t>
            </a:r>
            <a:r>
              <a:rPr lang="en-US" sz="1200" dirty="0">
                <a:latin typeface="Calibri" pitchFamily="34" charset="0"/>
              </a:rPr>
              <a:t> </a:t>
            </a:r>
            <a:r>
              <a:rPr lang="en-US" sz="1200" dirty="0" err="1">
                <a:latin typeface="Calibri" pitchFamily="34" charset="0"/>
              </a:rPr>
              <a:t>farklı</a:t>
            </a:r>
            <a:r>
              <a:rPr lang="en-US" sz="1200" dirty="0">
                <a:latin typeface="Calibri" pitchFamily="34" charset="0"/>
              </a:rPr>
              <a:t> </a:t>
            </a:r>
            <a:r>
              <a:rPr lang="en-US" sz="1200" dirty="0" err="1">
                <a:latin typeface="Calibri" pitchFamily="34" charset="0"/>
              </a:rPr>
              <a:t>tepkiler</a:t>
            </a:r>
            <a:r>
              <a:rPr lang="en-US" sz="1200" dirty="0">
                <a:latin typeface="Calibri" pitchFamily="34" charset="0"/>
              </a:rPr>
              <a:t> </a:t>
            </a:r>
            <a:r>
              <a:rPr lang="en-US" sz="1200" dirty="0" err="1">
                <a:latin typeface="Calibri" pitchFamily="34" charset="0"/>
              </a:rPr>
              <a:t>geliştirebiliriz</a:t>
            </a:r>
            <a:r>
              <a:rPr lang="en-US" sz="1200" dirty="0">
                <a:latin typeface="Calibri" pitchFamily="34" charset="0"/>
              </a:rPr>
              <a:t>. </a:t>
            </a:r>
            <a:r>
              <a:rPr lang="en-US" sz="1200" dirty="0" err="1">
                <a:latin typeface="Calibri" pitchFamily="34" charset="0"/>
              </a:rPr>
              <a:t>Tepkilerimizin</a:t>
            </a:r>
            <a:r>
              <a:rPr lang="en-US" sz="1200" dirty="0">
                <a:latin typeface="Calibri" pitchFamily="34" charset="0"/>
              </a:rPr>
              <a:t> </a:t>
            </a:r>
            <a:r>
              <a:rPr lang="en-US" sz="1200" dirty="0" err="1">
                <a:latin typeface="Calibri" pitchFamily="34" charset="0"/>
              </a:rPr>
              <a:t>farklı</a:t>
            </a:r>
            <a:r>
              <a:rPr lang="en-US" sz="1200" dirty="0">
                <a:latin typeface="Calibri" pitchFamily="34" charset="0"/>
              </a:rPr>
              <a:t> </a:t>
            </a:r>
            <a:r>
              <a:rPr lang="en-US" sz="1200" dirty="0" err="1">
                <a:latin typeface="Calibri" pitchFamily="34" charset="0"/>
              </a:rPr>
              <a:t>olması</a:t>
            </a:r>
            <a:r>
              <a:rPr lang="en-US" sz="1200" dirty="0">
                <a:latin typeface="Calibri" pitchFamily="34" charset="0"/>
              </a:rPr>
              <a:t> son </a:t>
            </a:r>
            <a:r>
              <a:rPr lang="en-US" sz="1200" dirty="0" err="1">
                <a:latin typeface="Calibri" pitchFamily="34" charset="0"/>
              </a:rPr>
              <a:t>derece</a:t>
            </a:r>
            <a:r>
              <a:rPr lang="en-US" sz="1200" dirty="0">
                <a:latin typeface="Calibri" pitchFamily="34" charset="0"/>
              </a:rPr>
              <a:t> normal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doğal</a:t>
            </a:r>
            <a:r>
              <a:rPr lang="en-US" sz="1200" dirty="0">
                <a:latin typeface="Calibri" pitchFamily="34" charset="0"/>
              </a:rPr>
              <a:t> </a:t>
            </a:r>
            <a:r>
              <a:rPr lang="en-US" sz="1200" dirty="0" err="1">
                <a:latin typeface="Calibri" pitchFamily="34" charset="0"/>
              </a:rPr>
              <a:t>olandır</a:t>
            </a:r>
            <a:r>
              <a:rPr lang="en-US" sz="1200" dirty="0">
                <a:latin typeface="Calibri" pitchFamily="34" charset="0"/>
              </a:rPr>
              <a:t>. </a:t>
            </a:r>
            <a:r>
              <a:rPr lang="en-US" sz="1200" dirty="0" err="1">
                <a:latin typeface="Calibri" pitchFamily="34" charset="0"/>
              </a:rPr>
              <a:t>Sahip</a:t>
            </a:r>
            <a:r>
              <a:rPr lang="en-US" sz="1200" dirty="0">
                <a:latin typeface="Calibri" pitchFamily="34" charset="0"/>
              </a:rPr>
              <a:t> </a:t>
            </a:r>
            <a:r>
              <a:rPr lang="en-US" sz="1200" dirty="0" err="1">
                <a:latin typeface="Calibri" pitchFamily="34" charset="0"/>
              </a:rPr>
              <a:t>olduğumuz</a:t>
            </a:r>
            <a:r>
              <a:rPr lang="en-US" sz="1200" dirty="0">
                <a:latin typeface="Calibri" pitchFamily="34" charset="0"/>
              </a:rPr>
              <a:t> </a:t>
            </a:r>
            <a:r>
              <a:rPr lang="en-US" sz="1200" dirty="0" err="1">
                <a:latin typeface="Calibri" pitchFamily="34" charset="0"/>
              </a:rPr>
              <a:t>farklı</a:t>
            </a:r>
            <a:r>
              <a:rPr lang="en-US" sz="1200" dirty="0">
                <a:latin typeface="Calibri" pitchFamily="34" charset="0"/>
              </a:rPr>
              <a:t> </a:t>
            </a:r>
            <a:r>
              <a:rPr lang="en-US" sz="1200" dirty="0" err="1">
                <a:latin typeface="Calibri" pitchFamily="34" charset="0"/>
              </a:rPr>
              <a:t>bakış</a:t>
            </a:r>
            <a:r>
              <a:rPr lang="en-US" sz="1200" dirty="0">
                <a:latin typeface="Calibri" pitchFamily="34" charset="0"/>
              </a:rPr>
              <a:t> </a:t>
            </a:r>
            <a:r>
              <a:rPr lang="en-US" sz="1200" dirty="0" err="1">
                <a:latin typeface="Calibri" pitchFamily="34" charset="0"/>
              </a:rPr>
              <a:t>açıları</a:t>
            </a:r>
            <a:r>
              <a:rPr lang="en-US" sz="1200" dirty="0">
                <a:latin typeface="Calibri" pitchFamily="34" charset="0"/>
              </a:rPr>
              <a:t> </a:t>
            </a:r>
            <a:r>
              <a:rPr lang="en-US" sz="1200" dirty="0" err="1">
                <a:latin typeface="Calibri" pitchFamily="34" charset="0"/>
              </a:rPr>
              <a:t>zaman</a:t>
            </a:r>
            <a:r>
              <a:rPr lang="en-US" sz="1200" dirty="0">
                <a:latin typeface="Calibri" pitchFamily="34" charset="0"/>
              </a:rPr>
              <a:t> </a:t>
            </a:r>
            <a:r>
              <a:rPr lang="en-US" sz="1200" dirty="0" err="1">
                <a:latin typeface="Calibri" pitchFamily="34" charset="0"/>
              </a:rPr>
              <a:t>zaman</a:t>
            </a:r>
            <a:r>
              <a:rPr lang="en-US" sz="1200" dirty="0">
                <a:latin typeface="Calibri" pitchFamily="34" charset="0"/>
              </a:rPr>
              <a:t> </a:t>
            </a:r>
            <a:r>
              <a:rPr lang="en-US" sz="1200" dirty="0" err="1">
                <a:latin typeface="Calibri" pitchFamily="34" charset="0"/>
              </a:rPr>
              <a:t>çatışmalar</a:t>
            </a:r>
            <a:r>
              <a:rPr lang="en-US" sz="1200" dirty="0">
                <a:latin typeface="Calibri" pitchFamily="34" charset="0"/>
              </a:rPr>
              <a:t> </a:t>
            </a:r>
            <a:r>
              <a:rPr lang="en-US" sz="1200" dirty="0" err="1">
                <a:latin typeface="Calibri" pitchFamily="34" charset="0"/>
              </a:rPr>
              <a:t>yaşamamıza</a:t>
            </a:r>
            <a:r>
              <a:rPr lang="en-US" sz="1200" dirty="0">
                <a:latin typeface="Calibri" pitchFamily="34" charset="0"/>
              </a:rPr>
              <a:t> </a:t>
            </a:r>
            <a:r>
              <a:rPr lang="en-US" sz="1200" dirty="0" err="1">
                <a:latin typeface="Calibri" pitchFamily="34" charset="0"/>
              </a:rPr>
              <a:t>neden</a:t>
            </a:r>
            <a:r>
              <a:rPr lang="en-US" sz="1200" dirty="0">
                <a:latin typeface="Calibri" pitchFamily="34" charset="0"/>
              </a:rPr>
              <a:t> </a:t>
            </a:r>
            <a:r>
              <a:rPr lang="en-US" sz="1200" dirty="0" err="1">
                <a:latin typeface="Calibri" pitchFamily="34" charset="0"/>
              </a:rPr>
              <a:t>olabilir</a:t>
            </a:r>
            <a:r>
              <a:rPr lang="en-US" sz="1200" dirty="0">
                <a:latin typeface="Calibri" pitchFamily="34" charset="0"/>
              </a:rPr>
              <a:t>.</a:t>
            </a:r>
            <a:endParaRPr sz="1200" dirty="0">
              <a:latin typeface="Calibri" pitchFamily="34" charset="0"/>
            </a:endParaRPr>
          </a:p>
        </p:txBody>
      </p:sp>
      <p:sp>
        <p:nvSpPr>
          <p:cNvPr id="420" name="Google Shape;420;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dirty="0" err="1">
                <a:latin typeface="Calibri" pitchFamily="34" charset="0"/>
              </a:rPr>
              <a:t>Kaçma</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Kavga</a:t>
            </a:r>
            <a:r>
              <a:rPr lang="en-US" sz="1200" dirty="0">
                <a:latin typeface="Calibri" pitchFamily="34" charset="0"/>
              </a:rPr>
              <a:t> </a:t>
            </a:r>
            <a:r>
              <a:rPr lang="en-US" sz="1200" dirty="0" err="1">
                <a:latin typeface="Calibri" pitchFamily="34" charset="0"/>
              </a:rPr>
              <a:t>tepkisinde</a:t>
            </a:r>
            <a:r>
              <a:rPr lang="en-US" sz="1200" dirty="0">
                <a:latin typeface="Calibri" pitchFamily="34" charset="0"/>
              </a:rPr>
              <a:t> her </a:t>
            </a:r>
            <a:r>
              <a:rPr lang="en-US" sz="1200" dirty="0" err="1">
                <a:latin typeface="Calibri" pitchFamily="34" charset="0"/>
              </a:rPr>
              <a:t>iki</a:t>
            </a:r>
            <a:r>
              <a:rPr lang="en-US" sz="1200" dirty="0">
                <a:latin typeface="Calibri" pitchFamily="34" charset="0"/>
              </a:rPr>
              <a:t> </a:t>
            </a:r>
            <a:r>
              <a:rPr lang="en-US" sz="1200" dirty="0" err="1">
                <a:latin typeface="Calibri" pitchFamily="34" charset="0"/>
              </a:rPr>
              <a:t>tarafta</a:t>
            </a:r>
            <a:r>
              <a:rPr lang="en-US" sz="1200" dirty="0">
                <a:latin typeface="Calibri" pitchFamily="34" charset="0"/>
              </a:rPr>
              <a:t> </a:t>
            </a:r>
            <a:r>
              <a:rPr lang="en-US" sz="1200" dirty="0" err="1">
                <a:latin typeface="Calibri" pitchFamily="34" charset="0"/>
              </a:rPr>
              <a:t>kaybeden</a:t>
            </a:r>
            <a:r>
              <a:rPr lang="en-US" sz="1200" dirty="0">
                <a:latin typeface="Calibri" pitchFamily="34" charset="0"/>
              </a:rPr>
              <a:t> </a:t>
            </a:r>
            <a:r>
              <a:rPr lang="en-US" sz="1200" dirty="0" err="1">
                <a:latin typeface="Calibri" pitchFamily="34" charset="0"/>
              </a:rPr>
              <a:t>olur</a:t>
            </a:r>
            <a:r>
              <a:rPr lang="en-US" sz="1200" dirty="0">
                <a:latin typeface="Calibri" pitchFamily="34" charset="0"/>
              </a:rPr>
              <a:t> </a:t>
            </a:r>
            <a:r>
              <a:rPr lang="en-US" sz="1200" dirty="0" err="1">
                <a:latin typeface="Calibri" pitchFamily="34" charset="0"/>
              </a:rPr>
              <a:t>ya</a:t>
            </a:r>
            <a:r>
              <a:rPr lang="en-US" sz="1200" dirty="0">
                <a:latin typeface="Calibri" pitchFamily="34" charset="0"/>
              </a:rPr>
              <a:t> </a:t>
            </a:r>
            <a:r>
              <a:rPr lang="en-US" sz="1200" dirty="0" err="1">
                <a:latin typeface="Calibri" pitchFamily="34" charset="0"/>
              </a:rPr>
              <a:t>da</a:t>
            </a:r>
            <a:r>
              <a:rPr lang="en-US" sz="1200" dirty="0">
                <a:latin typeface="Calibri" pitchFamily="34" charset="0"/>
              </a:rPr>
              <a:t> </a:t>
            </a:r>
            <a:r>
              <a:rPr lang="en-US" sz="1200" dirty="0" err="1">
                <a:latin typeface="Calibri" pitchFamily="34" charset="0"/>
              </a:rPr>
              <a:t>sadece</a:t>
            </a:r>
            <a:r>
              <a:rPr lang="en-US" sz="1200" dirty="0">
                <a:latin typeface="Calibri" pitchFamily="34" charset="0"/>
              </a:rPr>
              <a:t> </a:t>
            </a:r>
            <a:r>
              <a:rPr lang="en-US" sz="1200" dirty="0" err="1">
                <a:latin typeface="Calibri" pitchFamily="34" charset="0"/>
              </a:rPr>
              <a:t>tek</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kazanan</a:t>
            </a:r>
            <a:r>
              <a:rPr lang="en-US" sz="1200" dirty="0">
                <a:latin typeface="Calibri" pitchFamily="34" charset="0"/>
              </a:rPr>
              <a:t> </a:t>
            </a:r>
            <a:r>
              <a:rPr lang="en-US" sz="1200" dirty="0" err="1">
                <a:latin typeface="Calibri" pitchFamily="34" charset="0"/>
              </a:rPr>
              <a:t>vardır</a:t>
            </a:r>
            <a:r>
              <a:rPr lang="en-US" sz="1200" dirty="0">
                <a:latin typeface="Calibri" pitchFamily="34" charset="0"/>
              </a:rPr>
              <a:t>. Her </a:t>
            </a:r>
            <a:r>
              <a:rPr lang="en-US" sz="1200" dirty="0" err="1">
                <a:latin typeface="Calibri" pitchFamily="34" charset="0"/>
              </a:rPr>
              <a:t>iki</a:t>
            </a:r>
            <a:r>
              <a:rPr lang="en-US" sz="1200" dirty="0">
                <a:latin typeface="Calibri" pitchFamily="34" charset="0"/>
              </a:rPr>
              <a:t> </a:t>
            </a:r>
            <a:r>
              <a:rPr lang="en-US" sz="1200" dirty="0" err="1">
                <a:latin typeface="Calibri" pitchFamily="34" charset="0"/>
              </a:rPr>
              <a:t>tarafında</a:t>
            </a:r>
            <a:r>
              <a:rPr lang="en-US" sz="1200" dirty="0">
                <a:latin typeface="Calibri" pitchFamily="34" charset="0"/>
              </a:rPr>
              <a:t> </a:t>
            </a:r>
            <a:r>
              <a:rPr lang="en-US" sz="1200" dirty="0" err="1">
                <a:latin typeface="Calibri" pitchFamily="34" charset="0"/>
              </a:rPr>
              <a:t>kaybettiği</a:t>
            </a:r>
            <a:r>
              <a:rPr lang="en-US" sz="1200" dirty="0">
                <a:latin typeface="Calibri" pitchFamily="34" charset="0"/>
              </a:rPr>
              <a:t> </a:t>
            </a:r>
            <a:r>
              <a:rPr lang="en-US" sz="1200" dirty="0" err="1">
                <a:latin typeface="Calibri" pitchFamily="34" charset="0"/>
              </a:rPr>
              <a:t>ya</a:t>
            </a:r>
            <a:r>
              <a:rPr lang="en-US" sz="1200" dirty="0">
                <a:latin typeface="Calibri" pitchFamily="34" charset="0"/>
              </a:rPr>
              <a:t> </a:t>
            </a:r>
            <a:r>
              <a:rPr lang="en-US" sz="1200" dirty="0" err="1">
                <a:latin typeface="Calibri" pitchFamily="34" charset="0"/>
              </a:rPr>
              <a:t>da</a:t>
            </a:r>
            <a:r>
              <a:rPr lang="en-US" sz="1200" dirty="0">
                <a:latin typeface="Calibri" pitchFamily="34" charset="0"/>
              </a:rPr>
              <a:t> </a:t>
            </a:r>
            <a:r>
              <a:rPr lang="en-US" sz="1200" dirty="0" err="1">
                <a:latin typeface="Calibri" pitchFamily="34" charset="0"/>
              </a:rPr>
              <a:t>sadece</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tarafın</a:t>
            </a:r>
            <a:r>
              <a:rPr lang="en-US" sz="1200" dirty="0">
                <a:latin typeface="Calibri" pitchFamily="34" charset="0"/>
              </a:rPr>
              <a:t> </a:t>
            </a:r>
            <a:r>
              <a:rPr lang="en-US" sz="1200" dirty="0" err="1">
                <a:latin typeface="Calibri" pitchFamily="34" charset="0"/>
              </a:rPr>
              <a:t>kazandığı</a:t>
            </a:r>
            <a:r>
              <a:rPr lang="en-US" sz="1200" dirty="0">
                <a:latin typeface="Calibri" pitchFamily="34" charset="0"/>
              </a:rPr>
              <a:t> </a:t>
            </a:r>
            <a:r>
              <a:rPr lang="en-US" sz="1200" dirty="0" err="1">
                <a:latin typeface="Calibri" pitchFamily="34" charset="0"/>
              </a:rPr>
              <a:t>çatışma</a:t>
            </a:r>
            <a:r>
              <a:rPr lang="en-US" sz="1200" dirty="0">
                <a:latin typeface="Calibri" pitchFamily="34" charset="0"/>
              </a:rPr>
              <a:t> </a:t>
            </a:r>
            <a:r>
              <a:rPr lang="en-US" sz="1200" dirty="0" err="1">
                <a:latin typeface="Calibri" pitchFamily="34" charset="0"/>
              </a:rPr>
              <a:t>durumlarında</a:t>
            </a:r>
            <a:r>
              <a:rPr lang="en-US" sz="1200" dirty="0">
                <a:latin typeface="Calibri" pitchFamily="34" charset="0"/>
              </a:rPr>
              <a:t> </a:t>
            </a:r>
            <a:r>
              <a:rPr lang="en-US" sz="1200" dirty="0" err="1">
                <a:latin typeface="Calibri" pitchFamily="34" charset="0"/>
              </a:rPr>
              <a:t>ilişkiler</a:t>
            </a:r>
            <a:r>
              <a:rPr lang="en-US" sz="1200" dirty="0">
                <a:latin typeface="Calibri" pitchFamily="34" charset="0"/>
              </a:rPr>
              <a:t> </a:t>
            </a:r>
            <a:r>
              <a:rPr lang="en-US" sz="1200" dirty="0" err="1">
                <a:latin typeface="Calibri" pitchFamily="34" charset="0"/>
              </a:rPr>
              <a:t>bozulur</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çatışma</a:t>
            </a:r>
            <a:r>
              <a:rPr lang="en-US" sz="1200" dirty="0">
                <a:latin typeface="Calibri" pitchFamily="34" charset="0"/>
              </a:rPr>
              <a:t> </a:t>
            </a:r>
            <a:r>
              <a:rPr lang="en-US" sz="1200" dirty="0" err="1">
                <a:latin typeface="Calibri" pitchFamily="34" charset="0"/>
              </a:rPr>
              <a:t>aslında</a:t>
            </a:r>
            <a:r>
              <a:rPr lang="en-US" sz="1200" dirty="0">
                <a:latin typeface="Calibri" pitchFamily="34" charset="0"/>
              </a:rPr>
              <a:t> </a:t>
            </a:r>
            <a:r>
              <a:rPr lang="en-US" sz="1200" dirty="0" err="1">
                <a:latin typeface="Calibri" pitchFamily="34" charset="0"/>
              </a:rPr>
              <a:t>sağlıklı</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şekilde</a:t>
            </a:r>
            <a:r>
              <a:rPr lang="en-US" sz="1200" dirty="0">
                <a:latin typeface="Calibri" pitchFamily="34" charset="0"/>
              </a:rPr>
              <a:t> </a:t>
            </a:r>
            <a:r>
              <a:rPr lang="en-US" sz="1200" dirty="0" err="1">
                <a:latin typeface="Calibri" pitchFamily="34" charset="0"/>
              </a:rPr>
              <a:t>çözülmemiştir</a:t>
            </a:r>
            <a:r>
              <a:rPr lang="en-US" sz="1200" dirty="0">
                <a:latin typeface="Calibri" pitchFamily="34" charset="0"/>
              </a:rPr>
              <a:t>. </a:t>
            </a:r>
            <a:r>
              <a:rPr lang="en-US" sz="1200" dirty="0" err="1">
                <a:latin typeface="Calibri" pitchFamily="34" charset="0"/>
              </a:rPr>
              <a:t>Ya</a:t>
            </a:r>
            <a:r>
              <a:rPr lang="en-US" sz="1200" dirty="0">
                <a:latin typeface="Calibri" pitchFamily="34" charset="0"/>
              </a:rPr>
              <a:t> </a:t>
            </a:r>
            <a:r>
              <a:rPr lang="en-US" sz="1200" dirty="0" err="1">
                <a:latin typeface="Calibri" pitchFamily="34" charset="0"/>
              </a:rPr>
              <a:t>kimsenin</a:t>
            </a:r>
            <a:r>
              <a:rPr lang="en-US" sz="1200" dirty="0">
                <a:latin typeface="Calibri" pitchFamily="34" charset="0"/>
              </a:rPr>
              <a:t> </a:t>
            </a:r>
            <a:r>
              <a:rPr lang="en-US" sz="1200" dirty="0" err="1">
                <a:latin typeface="Calibri" pitchFamily="34" charset="0"/>
              </a:rPr>
              <a:t>dediği</a:t>
            </a:r>
            <a:r>
              <a:rPr lang="en-US" sz="1200" dirty="0">
                <a:latin typeface="Calibri" pitchFamily="34" charset="0"/>
              </a:rPr>
              <a:t> </a:t>
            </a:r>
            <a:r>
              <a:rPr lang="en-US" sz="1200" dirty="0" err="1">
                <a:latin typeface="Calibri" pitchFamily="34" charset="0"/>
              </a:rPr>
              <a:t>olmamıştır</a:t>
            </a:r>
            <a:r>
              <a:rPr lang="en-US" sz="1200" dirty="0">
                <a:latin typeface="Calibri" pitchFamily="34" charset="0"/>
              </a:rPr>
              <a:t> </a:t>
            </a:r>
            <a:r>
              <a:rPr lang="en-US" sz="1200" dirty="0" err="1">
                <a:latin typeface="Calibri" pitchFamily="34" charset="0"/>
              </a:rPr>
              <a:t>yada</a:t>
            </a:r>
            <a:r>
              <a:rPr lang="en-US" sz="1200" dirty="0">
                <a:latin typeface="Calibri" pitchFamily="34" charset="0"/>
              </a:rPr>
              <a:t> </a:t>
            </a:r>
            <a:r>
              <a:rPr lang="en-US" sz="1200" dirty="0" err="1">
                <a:latin typeface="Calibri" pitchFamily="34" charset="0"/>
              </a:rPr>
              <a:t>sadece</a:t>
            </a:r>
            <a:r>
              <a:rPr lang="en-US" sz="1200" dirty="0">
                <a:latin typeface="Calibri" pitchFamily="34" charset="0"/>
              </a:rPr>
              <a:t> </a:t>
            </a:r>
            <a:r>
              <a:rPr lang="en-US" sz="1200" dirty="0" err="1">
                <a:latin typeface="Calibri" pitchFamily="34" charset="0"/>
              </a:rPr>
              <a:t>bir</a:t>
            </a:r>
            <a:r>
              <a:rPr lang="en-US" sz="1200" dirty="0">
                <a:latin typeface="Calibri" pitchFamily="34" charset="0"/>
              </a:rPr>
              <a:t> </a:t>
            </a:r>
            <a:r>
              <a:rPr lang="en-US" sz="1200" dirty="0" err="1">
                <a:latin typeface="Calibri" pitchFamily="34" charset="0"/>
              </a:rPr>
              <a:t>tarafın</a:t>
            </a:r>
            <a:r>
              <a:rPr lang="en-US" sz="1200" dirty="0">
                <a:latin typeface="Calibri" pitchFamily="34" charset="0"/>
              </a:rPr>
              <a:t> </a:t>
            </a:r>
            <a:r>
              <a:rPr lang="en-US" sz="1200" dirty="0" err="1">
                <a:latin typeface="Calibri" pitchFamily="34" charset="0"/>
              </a:rPr>
              <a:t>istediği</a:t>
            </a:r>
            <a:r>
              <a:rPr lang="en-US" sz="1200" dirty="0">
                <a:latin typeface="Calibri" pitchFamily="34" charset="0"/>
              </a:rPr>
              <a:t> </a:t>
            </a:r>
            <a:r>
              <a:rPr lang="en-US" sz="1200" dirty="0" err="1">
                <a:latin typeface="Calibri" pitchFamily="34" charset="0"/>
              </a:rPr>
              <a:t>olmuştur</a:t>
            </a:r>
            <a:r>
              <a:rPr lang="en-US" sz="1200" dirty="0">
                <a:latin typeface="Calibri" pitchFamily="34" charset="0"/>
              </a:rPr>
              <a:t>.</a:t>
            </a:r>
            <a:endParaRPr sz="1200" dirty="0">
              <a:latin typeface="Calibri" pitchFamily="34" charset="0"/>
            </a:endParaRPr>
          </a:p>
          <a:p>
            <a:pPr marL="0" lvl="0" indent="0" algn="l" rtl="0">
              <a:spcBef>
                <a:spcPts val="0"/>
              </a:spcBef>
              <a:spcAft>
                <a:spcPts val="0"/>
              </a:spcAft>
              <a:buSzPts val="1800"/>
              <a:buNone/>
            </a:pPr>
            <a:r>
              <a:rPr lang="en-US" sz="1200" dirty="0" err="1">
                <a:latin typeface="Calibri" pitchFamily="34" charset="0"/>
              </a:rPr>
              <a:t>Çatışmalarda</a:t>
            </a:r>
            <a:r>
              <a:rPr lang="en-US" sz="1200" dirty="0">
                <a:latin typeface="Calibri" pitchFamily="34" charset="0"/>
              </a:rPr>
              <a:t> her </a:t>
            </a:r>
            <a:r>
              <a:rPr lang="en-US" sz="1200" dirty="0" err="1">
                <a:latin typeface="Calibri" pitchFamily="34" charset="0"/>
              </a:rPr>
              <a:t>iki</a:t>
            </a:r>
            <a:r>
              <a:rPr lang="en-US" sz="1200" dirty="0">
                <a:latin typeface="Calibri" pitchFamily="34" charset="0"/>
              </a:rPr>
              <a:t> </a:t>
            </a:r>
            <a:r>
              <a:rPr lang="en-US" sz="1200" dirty="0" err="1">
                <a:latin typeface="Calibri" pitchFamily="34" charset="0"/>
              </a:rPr>
              <a:t>tarafında</a:t>
            </a:r>
            <a:r>
              <a:rPr lang="en-US" sz="1200" dirty="0">
                <a:latin typeface="Calibri" pitchFamily="34" charset="0"/>
              </a:rPr>
              <a:t> </a:t>
            </a:r>
            <a:r>
              <a:rPr lang="en-US" sz="1200" dirty="0" err="1">
                <a:latin typeface="Calibri" pitchFamily="34" charset="0"/>
              </a:rPr>
              <a:t>kazandığı</a:t>
            </a:r>
            <a:r>
              <a:rPr lang="en-US" sz="1200" dirty="0">
                <a:latin typeface="Calibri" pitchFamily="34" charset="0"/>
              </a:rPr>
              <a:t>, </a:t>
            </a:r>
            <a:r>
              <a:rPr lang="en-US" sz="1200" dirty="0" err="1">
                <a:latin typeface="Calibri" pitchFamily="34" charset="0"/>
              </a:rPr>
              <a:t>kaybedenin</a:t>
            </a:r>
            <a:r>
              <a:rPr lang="en-US" sz="1200" dirty="0">
                <a:latin typeface="Calibri" pitchFamily="34" charset="0"/>
              </a:rPr>
              <a:t> </a:t>
            </a:r>
            <a:r>
              <a:rPr lang="en-US" sz="1200" dirty="0" err="1">
                <a:latin typeface="Calibri" pitchFamily="34" charset="0"/>
              </a:rPr>
              <a:t>olmadığı</a:t>
            </a:r>
            <a:r>
              <a:rPr lang="en-US" sz="1200" dirty="0">
                <a:latin typeface="Calibri" pitchFamily="34" charset="0"/>
              </a:rPr>
              <a:t> Kazan-Kazan </a:t>
            </a:r>
            <a:r>
              <a:rPr lang="en-US" sz="1200" dirty="0" err="1">
                <a:latin typeface="Calibri" pitchFamily="34" charset="0"/>
              </a:rPr>
              <a:t>durumu</a:t>
            </a:r>
            <a:r>
              <a:rPr lang="en-US" sz="1200" dirty="0">
                <a:latin typeface="Calibri" pitchFamily="34" charset="0"/>
              </a:rPr>
              <a:t> </a:t>
            </a:r>
            <a:r>
              <a:rPr lang="en-US" sz="1200" dirty="0" err="1">
                <a:latin typeface="Calibri" pitchFamily="34" charset="0"/>
              </a:rPr>
              <a:t>ise</a:t>
            </a:r>
            <a:r>
              <a:rPr lang="en-US" sz="1200" dirty="0">
                <a:latin typeface="Calibri" pitchFamily="34" charset="0"/>
              </a:rPr>
              <a:t> </a:t>
            </a:r>
            <a:r>
              <a:rPr lang="en-US" sz="1200" dirty="0" err="1">
                <a:latin typeface="Calibri" pitchFamily="34" charset="0"/>
              </a:rPr>
              <a:t>sağlıklı</a:t>
            </a:r>
            <a:r>
              <a:rPr lang="en-US" sz="1200" dirty="0">
                <a:latin typeface="Calibri" pitchFamily="34" charset="0"/>
              </a:rPr>
              <a:t> </a:t>
            </a:r>
            <a:r>
              <a:rPr lang="en-US" sz="1200" dirty="0" err="1">
                <a:latin typeface="Calibri" pitchFamily="34" charset="0"/>
              </a:rPr>
              <a:t>ilişkilerin</a:t>
            </a:r>
            <a:r>
              <a:rPr lang="en-US" sz="1200" dirty="0">
                <a:latin typeface="Calibri" pitchFamily="34" charset="0"/>
              </a:rPr>
              <a:t> </a:t>
            </a:r>
            <a:r>
              <a:rPr lang="en-US" sz="1200" dirty="0" err="1">
                <a:latin typeface="Calibri" pitchFamily="34" charset="0"/>
              </a:rPr>
              <a:t>gelişmesinde</a:t>
            </a:r>
            <a:r>
              <a:rPr lang="en-US" sz="1200" dirty="0">
                <a:latin typeface="Calibri" pitchFamily="34" charset="0"/>
              </a:rPr>
              <a:t> </a:t>
            </a:r>
            <a:r>
              <a:rPr lang="en-US" sz="1200" dirty="0" err="1">
                <a:latin typeface="Calibri" pitchFamily="34" charset="0"/>
              </a:rPr>
              <a:t>önemli</a:t>
            </a:r>
            <a:r>
              <a:rPr lang="en-US" sz="1200" dirty="0">
                <a:latin typeface="Calibri" pitchFamily="34" charset="0"/>
              </a:rPr>
              <a:t> </a:t>
            </a:r>
            <a:r>
              <a:rPr lang="en-US" sz="1200" dirty="0" err="1">
                <a:latin typeface="Calibri" pitchFamily="34" charset="0"/>
              </a:rPr>
              <a:t>rol</a:t>
            </a:r>
            <a:r>
              <a:rPr lang="en-US" sz="1200" dirty="0">
                <a:latin typeface="Calibri" pitchFamily="34" charset="0"/>
              </a:rPr>
              <a:t> </a:t>
            </a:r>
            <a:r>
              <a:rPr lang="en-US" sz="1200" dirty="0" err="1">
                <a:latin typeface="Calibri" pitchFamily="34" charset="0"/>
              </a:rPr>
              <a:t>oynar</a:t>
            </a:r>
            <a:r>
              <a:rPr lang="en-US" sz="1200" dirty="0">
                <a:latin typeface="Calibri" pitchFamily="34" charset="0"/>
              </a:rPr>
              <a:t>. Kazan-Kazan </a:t>
            </a:r>
            <a:r>
              <a:rPr lang="en-US" sz="1200" dirty="0" err="1">
                <a:latin typeface="Calibri" pitchFamily="34" charset="0"/>
              </a:rPr>
              <a:t>durumunda</a:t>
            </a:r>
            <a:r>
              <a:rPr lang="en-US" sz="1200" dirty="0">
                <a:latin typeface="Calibri" pitchFamily="34" charset="0"/>
              </a:rPr>
              <a:t> </a:t>
            </a:r>
            <a:r>
              <a:rPr lang="en-US" sz="1200" dirty="0" err="1">
                <a:latin typeface="Calibri" pitchFamily="34" charset="0"/>
              </a:rPr>
              <a:t>çözüm</a:t>
            </a:r>
            <a:r>
              <a:rPr lang="en-US" sz="1200" dirty="0">
                <a:latin typeface="Calibri" pitchFamily="34" charset="0"/>
              </a:rPr>
              <a:t> </a:t>
            </a:r>
            <a:r>
              <a:rPr lang="en-US" sz="1200" dirty="0" err="1">
                <a:latin typeface="Calibri" pitchFamily="34" charset="0"/>
              </a:rPr>
              <a:t>vardır</a:t>
            </a:r>
            <a:r>
              <a:rPr lang="en-US" sz="1200" dirty="0">
                <a:latin typeface="Calibri" pitchFamily="34" charset="0"/>
              </a:rPr>
              <a:t>, </a:t>
            </a:r>
            <a:r>
              <a:rPr lang="en-US" sz="1200" dirty="0" err="1">
                <a:latin typeface="Calibri" pitchFamily="34" charset="0"/>
              </a:rPr>
              <a:t>anlayış</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saygıya</a:t>
            </a:r>
            <a:r>
              <a:rPr lang="en-US" sz="1200" dirty="0">
                <a:latin typeface="Calibri" pitchFamily="34" charset="0"/>
              </a:rPr>
              <a:t> </a:t>
            </a:r>
            <a:r>
              <a:rPr lang="en-US" sz="1200" dirty="0" err="1">
                <a:latin typeface="Calibri" pitchFamily="34" charset="0"/>
              </a:rPr>
              <a:t>dayalıdır</a:t>
            </a:r>
            <a:r>
              <a:rPr lang="en-US" sz="1200" dirty="0">
                <a:latin typeface="Calibri" pitchFamily="34" charset="0"/>
              </a:rPr>
              <a:t>. </a:t>
            </a:r>
            <a:r>
              <a:rPr lang="en-US" sz="1200" dirty="0" err="1">
                <a:latin typeface="Calibri" pitchFamily="34" charset="0"/>
              </a:rPr>
              <a:t>Ve</a:t>
            </a:r>
            <a:r>
              <a:rPr lang="en-US" sz="1200" dirty="0">
                <a:latin typeface="Calibri" pitchFamily="34" charset="0"/>
              </a:rPr>
              <a:t> </a:t>
            </a:r>
            <a:r>
              <a:rPr lang="en-US" sz="1200" dirty="0" err="1">
                <a:latin typeface="Calibri" pitchFamily="34" charset="0"/>
              </a:rPr>
              <a:t>çözüm</a:t>
            </a:r>
            <a:r>
              <a:rPr lang="en-US" sz="1200" dirty="0">
                <a:latin typeface="Calibri" pitchFamily="34" charset="0"/>
              </a:rPr>
              <a:t> her </a:t>
            </a:r>
            <a:r>
              <a:rPr lang="en-US" sz="1200" dirty="0" err="1">
                <a:latin typeface="Calibri" pitchFamily="34" charset="0"/>
              </a:rPr>
              <a:t>iki</a:t>
            </a:r>
            <a:r>
              <a:rPr lang="en-US" sz="1200" dirty="0">
                <a:latin typeface="Calibri" pitchFamily="34" charset="0"/>
              </a:rPr>
              <a:t> </a:t>
            </a:r>
            <a:r>
              <a:rPr lang="en-US" sz="1200" dirty="0" err="1">
                <a:latin typeface="Calibri" pitchFamily="34" charset="0"/>
              </a:rPr>
              <a:t>tarafında</a:t>
            </a:r>
            <a:r>
              <a:rPr lang="en-US" sz="1200" dirty="0">
                <a:latin typeface="Calibri" pitchFamily="34" charset="0"/>
              </a:rPr>
              <a:t> </a:t>
            </a:r>
            <a:r>
              <a:rPr lang="en-US" sz="1200" dirty="0" err="1">
                <a:latin typeface="Calibri" pitchFamily="34" charset="0"/>
              </a:rPr>
              <a:t>yararınadır</a:t>
            </a:r>
            <a:r>
              <a:rPr lang="en-US" sz="1200" dirty="0">
                <a:latin typeface="Calibri" pitchFamily="34" charset="0"/>
              </a:rPr>
              <a:t>. Kazan-Kazan </a:t>
            </a:r>
            <a:r>
              <a:rPr lang="en-US" sz="1200" dirty="0" err="1">
                <a:latin typeface="Calibri" pitchFamily="34" charset="0"/>
              </a:rPr>
              <a:t>durumunda</a:t>
            </a:r>
            <a:r>
              <a:rPr lang="en-US" sz="1200" dirty="0">
                <a:latin typeface="Calibri" pitchFamily="34" charset="0"/>
              </a:rPr>
              <a:t> </a:t>
            </a:r>
            <a:r>
              <a:rPr lang="en-US" sz="1200" dirty="0" err="1">
                <a:latin typeface="Calibri" pitchFamily="34" charset="0"/>
              </a:rPr>
              <a:t>kaybeden</a:t>
            </a:r>
            <a:r>
              <a:rPr lang="en-US" sz="1200" dirty="0">
                <a:latin typeface="Calibri" pitchFamily="34" charset="0"/>
              </a:rPr>
              <a:t> </a:t>
            </a:r>
            <a:r>
              <a:rPr lang="en-US" sz="1200" dirty="0" err="1">
                <a:latin typeface="Calibri" pitchFamily="34" charset="0"/>
              </a:rPr>
              <a:t>yoktur</a:t>
            </a:r>
            <a:r>
              <a:rPr lang="en-US" sz="1200" dirty="0">
                <a:latin typeface="Calibri" pitchFamily="34" charset="0"/>
              </a:rPr>
              <a:t>.</a:t>
            </a:r>
            <a:endParaRPr sz="1200" dirty="0">
              <a:latin typeface="Calibri" pitchFamily="34" charset="0"/>
            </a:endParaRPr>
          </a:p>
        </p:txBody>
      </p:sp>
      <p:sp>
        <p:nvSpPr>
          <p:cNvPr id="426" name="Google Shape;426;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f2c08f5cb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f2c08f5cb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f2c08f5cb7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5" name="Google Shape;44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Yaşadığınız herhangi bir çatışmayı bu basamakları kullanarak çözmeyi denemek misiniz?</a:t>
            </a:r>
            <a:endParaRPr sz="1200"/>
          </a:p>
        </p:txBody>
      </p:sp>
      <p:sp>
        <p:nvSpPr>
          <p:cNvPr id="446" name="Google Shape;446;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877534" y="2257588"/>
            <a:ext cx="3090672" cy="30203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6"/>
          <p:cNvSpPr txBox="1">
            <a:spLocks noGrp="1"/>
          </p:cNvSpPr>
          <p:nvPr>
            <p:ph type="body" idx="1"/>
          </p:nvPr>
        </p:nvSpPr>
        <p:spPr>
          <a:xfrm>
            <a:off x="5119261" y="2257588"/>
            <a:ext cx="3082516" cy="302034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0" name="Google Shape;110;p26"/>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6"/>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46"/>
          <p:cNvSpPr txBox="1">
            <a:spLocks noGrp="1"/>
          </p:cNvSpPr>
          <p:nvPr>
            <p:ph type="body" idx="1"/>
          </p:nvPr>
        </p:nvSpPr>
        <p:spPr>
          <a:xfrm rot="5400000">
            <a:off x="2271713" y="1081088"/>
            <a:ext cx="3530600" cy="63468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6" name="Google Shape;366;p46"/>
          <p:cNvSpPr txBox="1">
            <a:spLocks noGrp="1"/>
          </p:cNvSpPr>
          <p:nvPr>
            <p:ph type="dt" idx="10"/>
          </p:nvPr>
        </p:nvSpPr>
        <p:spPr>
          <a:xfrm>
            <a:off x="7621587" y="6388100"/>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46"/>
          <p:cNvSpPr txBox="1">
            <a:spLocks noGrp="1"/>
          </p:cNvSpPr>
          <p:nvPr>
            <p:ph type="ftr" idx="11"/>
          </p:nvPr>
        </p:nvSpPr>
        <p:spPr>
          <a:xfrm>
            <a:off x="515937" y="6388100"/>
            <a:ext cx="3859212"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p46"/>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387"/>
        <p:cNvGrpSpPr/>
        <p:nvPr/>
      </p:nvGrpSpPr>
      <p:grpSpPr>
        <a:xfrm>
          <a:off x="0" y="0"/>
          <a:ext cx="0" cy="0"/>
          <a:chOff x="0" y="0"/>
          <a:chExt cx="0" cy="0"/>
        </a:xfrm>
      </p:grpSpPr>
      <p:sp>
        <p:nvSpPr>
          <p:cNvPr id="388" name="Google Shape;388;p48"/>
          <p:cNvSpPr txBox="1">
            <a:spLocks noGrp="1"/>
          </p:cNvSpPr>
          <p:nvPr>
            <p:ph type="title"/>
          </p:nvPr>
        </p:nvSpPr>
        <p:spPr>
          <a:xfrm rot="5400000">
            <a:off x="4445685" y="3177041"/>
            <a:ext cx="4572001" cy="1113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48"/>
          <p:cNvSpPr txBox="1">
            <a:spLocks noGrp="1"/>
          </p:cNvSpPr>
          <p:nvPr>
            <p:ph type="body" idx="1"/>
          </p:nvPr>
        </p:nvSpPr>
        <p:spPr>
          <a:xfrm rot="5400000">
            <a:off x="789205" y="1525331"/>
            <a:ext cx="4572001" cy="441693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0" name="Google Shape;390;p48"/>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48"/>
          <p:cNvSpPr txBox="1">
            <a:spLocks noGrp="1"/>
          </p:cNvSpPr>
          <p:nvPr>
            <p:ph type="ftr" idx="11"/>
          </p:nvPr>
        </p:nvSpPr>
        <p:spPr>
          <a:xfrm>
            <a:off x="538162"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48"/>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endParaRPr lang="tr-TR"/>
          </a:p>
        </p:txBody>
      </p:sp>
      <p:sp>
        <p:nvSpPr>
          <p:cNvPr id="9" name="8 Slayt Numarası Yer Tutucusu"/>
          <p:cNvSpPr>
            <a:spLocks noGrp="1"/>
          </p:cNvSpPr>
          <p:nvPr>
            <p:ph type="sldNum" sz="quarter" idx="15"/>
          </p:nvPr>
        </p:nvSpPr>
        <p:spPr/>
        <p:txBody>
          <a:bodyPr rtlCol="0"/>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endParaRPr lang="tr-TR"/>
          </a:p>
        </p:txBody>
      </p:sp>
      <p:sp>
        <p:nvSpPr>
          <p:cNvPr id="7" name="6 Slayt Numarası Yer Tutucusu"/>
          <p:cNvSpPr>
            <a:spLocks noGrp="1"/>
          </p:cNvSpPr>
          <p:nvPr>
            <p:ph type="sldNum" sz="quarter" idx="11"/>
          </p:nvPr>
        </p:nvSpPr>
        <p:spPr/>
        <p:txBody>
          <a:bodyPr rtlCol="0"/>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endParaRPr lang="tr-TR"/>
          </a:p>
        </p:txBody>
      </p:sp>
      <p:sp>
        <p:nvSpPr>
          <p:cNvPr id="22" name="21 Slayt Numarası Yer Tutucusu"/>
          <p:cNvSpPr>
            <a:spLocks noGrp="1"/>
          </p:cNvSpPr>
          <p:nvPr>
            <p:ph type="sldNum" sz="quarter" idx="15"/>
          </p:nvPr>
        </p:nvSpPr>
        <p:spPr/>
        <p:txBody>
          <a:bodyPr rtlCol="0"/>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866440" y="1447800"/>
            <a:ext cx="2712590" cy="14955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0"/>
          <p:cNvSpPr txBox="1">
            <a:spLocks noGrp="1"/>
          </p:cNvSpPr>
          <p:nvPr>
            <p:ph type="body" idx="1"/>
          </p:nvPr>
        </p:nvSpPr>
        <p:spPr>
          <a:xfrm>
            <a:off x="4568927" y="1447800"/>
            <a:ext cx="3632850"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6" name="Google Shape;156;p30"/>
          <p:cNvSpPr txBox="1">
            <a:spLocks noGrp="1"/>
          </p:cNvSpPr>
          <p:nvPr>
            <p:ph type="body" idx="2"/>
          </p:nvPr>
        </p:nvSpPr>
        <p:spPr>
          <a:xfrm>
            <a:off x="866441" y="3086845"/>
            <a:ext cx="2712589" cy="2933701"/>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7" name="Google Shape;157;p30"/>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0"/>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0"/>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endParaRPr lang="tr-TR"/>
          </a:p>
        </p:txBody>
      </p:sp>
      <p:sp>
        <p:nvSpPr>
          <p:cNvPr id="18" name="17 Slayt Numarası Yer Tutucusu"/>
          <p:cNvSpPr>
            <a:spLocks noGrp="1"/>
          </p:cNvSpPr>
          <p:nvPr>
            <p:ph type="sldNum" sz="quarter" idx="11"/>
          </p:nvPr>
        </p:nvSpPr>
        <p:spPr/>
        <p:txBody>
          <a:bodyPr rtlCol="0"/>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457200" y="1905000"/>
            <a:ext cx="4038600" cy="41148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0" name="Google Shape;50;p19"/>
          <p:cNvSpPr>
            <a:spLocks noGrp="1"/>
          </p:cNvSpPr>
          <p:nvPr>
            <p:ph type="clipArt" idx="2"/>
          </p:nvPr>
        </p:nvSpPr>
        <p:spPr>
          <a:xfrm>
            <a:off x="4648200" y="1905000"/>
            <a:ext cx="4038600" cy="4114800"/>
          </a:xfrm>
          <a:prstGeom prst="rect">
            <a:avLst/>
          </a:prstGeom>
          <a:noFill/>
          <a:ln>
            <a:noFill/>
          </a:ln>
        </p:spPr>
      </p:sp>
      <p:sp>
        <p:nvSpPr>
          <p:cNvPr id="51" name="Google Shape;51;p19"/>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itle, Text, and 2 Conten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457200" y="1905000"/>
            <a:ext cx="4038600" cy="41148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7" name="Google Shape;57;p20"/>
          <p:cNvSpPr txBox="1">
            <a:spLocks noGrp="1"/>
          </p:cNvSpPr>
          <p:nvPr>
            <p:ph type="body" idx="2"/>
          </p:nvPr>
        </p:nvSpPr>
        <p:spPr>
          <a:xfrm>
            <a:off x="4648200" y="1905000"/>
            <a:ext cx="4038600" cy="19812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20"/>
          <p:cNvSpPr txBox="1">
            <a:spLocks noGrp="1"/>
          </p:cNvSpPr>
          <p:nvPr>
            <p:ph type="body" idx="3"/>
          </p:nvPr>
        </p:nvSpPr>
        <p:spPr>
          <a:xfrm>
            <a:off x="4648200" y="4038600"/>
            <a:ext cx="4038600" cy="19812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20"/>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866440" y="1381390"/>
            <a:ext cx="2987089"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2"/>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81" name="Google Shape;181;p32"/>
          <p:cNvSpPr txBox="1">
            <a:spLocks noGrp="1"/>
          </p:cNvSpPr>
          <p:nvPr>
            <p:ph type="body" idx="1"/>
          </p:nvPr>
        </p:nvSpPr>
        <p:spPr>
          <a:xfrm>
            <a:off x="866440" y="3086100"/>
            <a:ext cx="2987089" cy="2451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2" name="Google Shape;182;p32"/>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2"/>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2"/>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Yazılı Panoramik Resim">
  <p:cSld name="Yazılı Panoramik Resim">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866441" y="4961454"/>
            <a:ext cx="642200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4"/>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06" name="Google Shape;206;p34"/>
          <p:cNvSpPr txBox="1">
            <a:spLocks noGrp="1"/>
          </p:cNvSpPr>
          <p:nvPr>
            <p:ph type="body" idx="1"/>
          </p:nvPr>
        </p:nvSpPr>
        <p:spPr>
          <a:xfrm>
            <a:off x="866440" y="5528192"/>
            <a:ext cx="6422004"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7" name="Google Shape;207;p34"/>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4"/>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4"/>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aşlık ve Resim Yazısı">
  <p:cSld name="Başlık ve Resim Yazısı">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866440" y="927100"/>
            <a:ext cx="6422005" cy="1692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a:off x="866440" y="3488023"/>
            <a:ext cx="6422005" cy="2536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31" name="Google Shape;231;p36"/>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Resim Yazılı Alıntı">
  <p:cSld name="Resim Yazılı Alıntı">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1128060" y="927099"/>
            <a:ext cx="6160385" cy="28821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8"/>
          <p:cNvSpPr txBox="1">
            <a:spLocks noGrp="1"/>
          </p:cNvSpPr>
          <p:nvPr>
            <p:ph type="body" idx="1"/>
          </p:nvPr>
        </p:nvSpPr>
        <p:spPr>
          <a:xfrm>
            <a:off x="1387278" y="3809278"/>
            <a:ext cx="5646143" cy="33311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56" name="Google Shape;256;p38"/>
          <p:cNvSpPr txBox="1">
            <a:spLocks noGrp="1"/>
          </p:cNvSpPr>
          <p:nvPr>
            <p:ph type="body" idx="2"/>
          </p:nvPr>
        </p:nvSpPr>
        <p:spPr>
          <a:xfrm>
            <a:off x="866440" y="5000816"/>
            <a:ext cx="6343673" cy="1010619"/>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57" name="Google Shape;257;p38"/>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8"/>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8"/>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sim Kartı">
  <p:cSld name="İsim Kartı">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866440" y="2057400"/>
            <a:ext cx="6422005" cy="2095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40"/>
          <p:cNvSpPr txBox="1">
            <a:spLocks noGrp="1"/>
          </p:cNvSpPr>
          <p:nvPr>
            <p:ph type="body" idx="1"/>
          </p:nvPr>
        </p:nvSpPr>
        <p:spPr>
          <a:xfrm>
            <a:off x="866441" y="5024908"/>
            <a:ext cx="6422004" cy="994891"/>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80" name="Google Shape;280;p40"/>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40"/>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40"/>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Sütun">
  <p:cSld name="3 Sütun">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866440" y="927100"/>
            <a:ext cx="6423593"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body" idx="1"/>
          </p:nvPr>
        </p:nvSpPr>
        <p:spPr>
          <a:xfrm>
            <a:off x="866440" y="2489200"/>
            <a:ext cx="231343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05" name="Google Shape;305;p42"/>
          <p:cNvSpPr txBox="1">
            <a:spLocks noGrp="1"/>
          </p:cNvSpPr>
          <p:nvPr>
            <p:ph type="body" idx="2"/>
          </p:nvPr>
        </p:nvSpPr>
        <p:spPr>
          <a:xfrm>
            <a:off x="866440" y="3147164"/>
            <a:ext cx="2313432"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06" name="Google Shape;306;p42"/>
          <p:cNvSpPr txBox="1">
            <a:spLocks noGrp="1"/>
          </p:cNvSpPr>
          <p:nvPr>
            <p:ph type="body" idx="3"/>
          </p:nvPr>
        </p:nvSpPr>
        <p:spPr>
          <a:xfrm>
            <a:off x="3405614"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07" name="Google Shape;307;p42"/>
          <p:cNvSpPr txBox="1">
            <a:spLocks noGrp="1"/>
          </p:cNvSpPr>
          <p:nvPr>
            <p:ph type="body" idx="4"/>
          </p:nvPr>
        </p:nvSpPr>
        <p:spPr>
          <a:xfrm>
            <a:off x="3408471" y="3147164"/>
            <a:ext cx="2318918"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08" name="Google Shape;308;p42"/>
          <p:cNvSpPr txBox="1">
            <a:spLocks noGrp="1"/>
          </p:cNvSpPr>
          <p:nvPr>
            <p:ph type="body" idx="5"/>
          </p:nvPr>
        </p:nvSpPr>
        <p:spPr>
          <a:xfrm>
            <a:off x="5958642"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09" name="Google Shape;309;p42"/>
          <p:cNvSpPr txBox="1">
            <a:spLocks noGrp="1"/>
          </p:cNvSpPr>
          <p:nvPr>
            <p:ph type="body" idx="6"/>
          </p:nvPr>
        </p:nvSpPr>
        <p:spPr>
          <a:xfrm>
            <a:off x="5960935" y="3147164"/>
            <a:ext cx="2316625"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10" name="Google Shape;310;p42"/>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42"/>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42"/>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Resim Sütunu">
  <p:cSld name="3 Resim Sütunu">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866440" y="927100"/>
            <a:ext cx="6345260"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44"/>
          <p:cNvSpPr txBox="1">
            <a:spLocks noGrp="1"/>
          </p:cNvSpPr>
          <p:nvPr>
            <p:ph type="body" idx="1"/>
          </p:nvPr>
        </p:nvSpPr>
        <p:spPr>
          <a:xfrm>
            <a:off x="866440" y="4179596"/>
            <a:ext cx="231343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35" name="Google Shape;335;p44"/>
          <p:cNvSpPr>
            <a:spLocks noGrp="1"/>
          </p:cNvSpPr>
          <p:nvPr>
            <p:ph type="pic" idx="2"/>
          </p:nvPr>
        </p:nvSpPr>
        <p:spPr>
          <a:xfrm>
            <a:off x="1019055"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336" name="Google Shape;336;p44"/>
          <p:cNvSpPr txBox="1">
            <a:spLocks noGrp="1"/>
          </p:cNvSpPr>
          <p:nvPr>
            <p:ph type="body" idx="3"/>
          </p:nvPr>
        </p:nvSpPr>
        <p:spPr>
          <a:xfrm>
            <a:off x="866439" y="4837558"/>
            <a:ext cx="2313432"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37" name="Google Shape;337;p44"/>
          <p:cNvSpPr txBox="1">
            <a:spLocks noGrp="1"/>
          </p:cNvSpPr>
          <p:nvPr>
            <p:ph type="body" idx="4"/>
          </p:nvPr>
        </p:nvSpPr>
        <p:spPr>
          <a:xfrm>
            <a:off x="3411125" y="4179595"/>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38" name="Google Shape;338;p44"/>
          <p:cNvSpPr>
            <a:spLocks noGrp="1"/>
          </p:cNvSpPr>
          <p:nvPr>
            <p:ph type="pic" idx="5"/>
          </p:nvPr>
        </p:nvSpPr>
        <p:spPr>
          <a:xfrm>
            <a:off x="3553189"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339" name="Google Shape;339;p44"/>
          <p:cNvSpPr txBox="1">
            <a:spLocks noGrp="1"/>
          </p:cNvSpPr>
          <p:nvPr>
            <p:ph type="body" idx="6"/>
          </p:nvPr>
        </p:nvSpPr>
        <p:spPr>
          <a:xfrm>
            <a:off x="3411125" y="4848208"/>
            <a:ext cx="2318918"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40" name="Google Shape;340;p44"/>
          <p:cNvSpPr txBox="1">
            <a:spLocks noGrp="1"/>
          </p:cNvSpPr>
          <p:nvPr>
            <p:ph type="body" idx="7"/>
          </p:nvPr>
        </p:nvSpPr>
        <p:spPr>
          <a:xfrm>
            <a:off x="5958642" y="4179596"/>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41" name="Google Shape;341;p44"/>
          <p:cNvSpPr>
            <a:spLocks noGrp="1"/>
          </p:cNvSpPr>
          <p:nvPr>
            <p:ph type="pic" idx="8"/>
          </p:nvPr>
        </p:nvSpPr>
        <p:spPr>
          <a:xfrm>
            <a:off x="6108641"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342" name="Google Shape;342;p44"/>
          <p:cNvSpPr txBox="1">
            <a:spLocks noGrp="1"/>
          </p:cNvSpPr>
          <p:nvPr>
            <p:ph type="body" idx="9"/>
          </p:nvPr>
        </p:nvSpPr>
        <p:spPr>
          <a:xfrm>
            <a:off x="5958642" y="4837558"/>
            <a:ext cx="2318918"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43" name="Google Shape;343;p44"/>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44"/>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44"/>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grpSp>
        <p:nvGrpSpPr>
          <p:cNvPr id="90" name="Google Shape;90;p25"/>
          <p:cNvGrpSpPr/>
          <p:nvPr/>
        </p:nvGrpSpPr>
        <p:grpSpPr>
          <a:xfrm>
            <a:off x="-1587" y="0"/>
            <a:ext cx="9145587" cy="6861175"/>
            <a:chOff x="-1588" y="0"/>
            <a:chExt cx="9145588" cy="6860798"/>
          </a:xfrm>
        </p:grpSpPr>
        <p:sp>
          <p:nvSpPr>
            <p:cNvPr id="91" name="Google Shape;91;p25"/>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5"/>
            <p:cNvSpPr/>
            <p:nvPr/>
          </p:nvSpPr>
          <p:spPr>
            <a:xfrm>
              <a:off x="5283673" y="402165"/>
              <a:ext cx="3465769"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98" name="Google Shape;98;p25"/>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99" name="Google Shape;99;p25"/>
            <p:cNvSpPr/>
            <p:nvPr/>
          </p:nvSpPr>
          <p:spPr>
            <a:xfrm rot="-5940000">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00" name="Google Shape;100;p2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101" name="Google Shape;101;p25"/>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02" name="Google Shape;102;p25"/>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3" name="Google Shape;103;p25"/>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25"/>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05" name="Google Shape;105;p25"/>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06" name="Google Shape;106;p25"/>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grpSp>
        <p:nvGrpSpPr>
          <p:cNvPr id="347" name="Google Shape;347;p45"/>
          <p:cNvGrpSpPr/>
          <p:nvPr/>
        </p:nvGrpSpPr>
        <p:grpSpPr>
          <a:xfrm>
            <a:off x="-1587" y="0"/>
            <a:ext cx="9145587" cy="6861175"/>
            <a:chOff x="-1588" y="0"/>
            <a:chExt cx="9145588" cy="6860798"/>
          </a:xfrm>
        </p:grpSpPr>
        <p:sp>
          <p:nvSpPr>
            <p:cNvPr id="348" name="Google Shape;348;p45"/>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5"/>
            <p:cNvSpPr/>
            <p:nvPr/>
          </p:nvSpPr>
          <p:spPr>
            <a:xfrm rot="-600000">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55" name="Google Shape;355;p45"/>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56" name="Google Shape;356;p4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357" name="Google Shape;357;p45"/>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58" name="Google Shape;358;p45"/>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59" name="Google Shape;359;p45"/>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60" name="Google Shape;360;p45"/>
          <p:cNvSpPr txBox="1">
            <a:spLocks noGrp="1"/>
          </p:cNvSpPr>
          <p:nvPr>
            <p:ph type="dt" idx="10"/>
          </p:nvPr>
        </p:nvSpPr>
        <p:spPr>
          <a:xfrm>
            <a:off x="7621587" y="6388100"/>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61" name="Google Shape;361;p45"/>
          <p:cNvSpPr txBox="1">
            <a:spLocks noGrp="1"/>
          </p:cNvSpPr>
          <p:nvPr>
            <p:ph type="ftr" idx="11"/>
          </p:nvPr>
        </p:nvSpPr>
        <p:spPr>
          <a:xfrm>
            <a:off x="515937" y="6388100"/>
            <a:ext cx="3859212"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62" name="Google Shape;362;p45"/>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grpSp>
        <p:nvGrpSpPr>
          <p:cNvPr id="370" name="Google Shape;370;p47"/>
          <p:cNvGrpSpPr/>
          <p:nvPr/>
        </p:nvGrpSpPr>
        <p:grpSpPr>
          <a:xfrm>
            <a:off x="-1587" y="0"/>
            <a:ext cx="9120187" cy="6861175"/>
            <a:chOff x="-1588" y="0"/>
            <a:chExt cx="9120420" cy="6860798"/>
          </a:xfrm>
        </p:grpSpPr>
        <p:sp>
          <p:nvSpPr>
            <p:cNvPr id="371" name="Google Shape;371;p47"/>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7"/>
            <p:cNvSpPr/>
            <p:nvPr/>
          </p:nvSpPr>
          <p:spPr>
            <a:xfrm rot="492000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378" name="Google Shape;378;p47"/>
          <p:cNvSpPr/>
          <p:nvPr/>
        </p:nvSpPr>
        <p:spPr>
          <a:xfrm>
            <a:off x="414337" y="401637"/>
            <a:ext cx="4611687" cy="60547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79" name="Google Shape;379;p47"/>
          <p:cNvSpPr/>
          <p:nvPr/>
        </p:nvSpPr>
        <p:spPr>
          <a:xfrm rot="5400000">
            <a:off x="1298575" y="1765300"/>
            <a:ext cx="5997575" cy="332740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80" name="Google Shape;380;p4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81" name="Google Shape;381;p47"/>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82" name="Google Shape;382;p47"/>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3" name="Google Shape;383;p47"/>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84" name="Google Shape;384;p47"/>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85" name="Google Shape;385;p47"/>
          <p:cNvSpPr txBox="1">
            <a:spLocks noGrp="1"/>
          </p:cNvSpPr>
          <p:nvPr>
            <p:ph type="ftr" idx="11"/>
          </p:nvPr>
        </p:nvSpPr>
        <p:spPr>
          <a:xfrm>
            <a:off x="538162"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86" name="Google Shape;386;p47"/>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sz="1400">
              <a:solidFill>
                <a:srgbClr val="000000"/>
              </a:solidFill>
              <a:latin typeface="Aria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grpSp>
        <p:nvGrpSpPr>
          <p:cNvPr id="136" name="Google Shape;136;p29"/>
          <p:cNvGrpSpPr/>
          <p:nvPr/>
        </p:nvGrpSpPr>
        <p:grpSpPr>
          <a:xfrm>
            <a:off x="-1587" y="0"/>
            <a:ext cx="9145587" cy="6861175"/>
            <a:chOff x="-1588" y="0"/>
            <a:chExt cx="9145588" cy="6860798"/>
          </a:xfrm>
        </p:grpSpPr>
        <p:sp>
          <p:nvSpPr>
            <p:cNvPr id="137" name="Google Shape;137;p29"/>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9"/>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9"/>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9"/>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9"/>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9"/>
            <p:cNvSpPr/>
            <p:nvPr/>
          </p:nvSpPr>
          <p:spPr>
            <a:xfrm>
              <a:off x="5283673" y="402165"/>
              <a:ext cx="3465769"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44" name="Google Shape;144;p29"/>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45" name="Google Shape;145;p29"/>
            <p:cNvSpPr/>
            <p:nvPr/>
          </p:nvSpPr>
          <p:spPr>
            <a:xfrm rot="-5940000">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46" name="Google Shape;146;p2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147" name="Google Shape;147;p29"/>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48" name="Google Shape;148;p29"/>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9" name="Google Shape;149;p29"/>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0" name="Google Shape;150;p29"/>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51" name="Google Shape;151;p29"/>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52" name="Google Shape;152;p29"/>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grpSp>
        <p:nvGrpSpPr>
          <p:cNvPr id="161" name="Google Shape;161;p31"/>
          <p:cNvGrpSpPr/>
          <p:nvPr/>
        </p:nvGrpSpPr>
        <p:grpSpPr>
          <a:xfrm>
            <a:off x="-1587" y="0"/>
            <a:ext cx="9145587" cy="6861175"/>
            <a:chOff x="-1588" y="0"/>
            <a:chExt cx="9145588" cy="6860798"/>
          </a:xfrm>
        </p:grpSpPr>
        <p:sp>
          <p:nvSpPr>
            <p:cNvPr id="162" name="Google Shape;162;p31"/>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p:nvPr/>
          </p:nvSpPr>
          <p:spPr>
            <a:xfrm>
              <a:off x="5283673" y="402165"/>
              <a:ext cx="3465769"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69" name="Google Shape;169;p31"/>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70" name="Google Shape;170;p31"/>
            <p:cNvSpPr/>
            <p:nvPr/>
          </p:nvSpPr>
          <p:spPr>
            <a:xfrm rot="-5940000">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71" name="Google Shape;171;p3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172" name="Google Shape;172;p31"/>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73" name="Google Shape;173;p31"/>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4" name="Google Shape;174;p31"/>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75" name="Google Shape;175;p31"/>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76" name="Google Shape;176;p31"/>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77" name="Google Shape;177;p31"/>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grpSp>
        <p:nvGrpSpPr>
          <p:cNvPr id="186" name="Google Shape;186;p33"/>
          <p:cNvGrpSpPr/>
          <p:nvPr/>
        </p:nvGrpSpPr>
        <p:grpSpPr>
          <a:xfrm>
            <a:off x="-1587" y="0"/>
            <a:ext cx="9145587" cy="6861175"/>
            <a:chOff x="-1588" y="0"/>
            <a:chExt cx="9145588" cy="6860798"/>
          </a:xfrm>
        </p:grpSpPr>
        <p:sp>
          <p:nvSpPr>
            <p:cNvPr id="187" name="Google Shape;187;p33"/>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rot="10200000">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94" name="Google Shape;194;p33"/>
            <p:cNvSpPr/>
            <p:nvPr/>
          </p:nvSpPr>
          <p:spPr>
            <a:xfrm>
              <a:off x="421503" y="402165"/>
              <a:ext cx="8327939" cy="31411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95" name="Google Shape;195;p33"/>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96" name="Google Shape;196;p3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197" name="Google Shape;197;p33"/>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198" name="Google Shape;198;p33"/>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9" name="Google Shape;199;p33"/>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00" name="Google Shape;200;p33"/>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01" name="Google Shape;201;p33"/>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02" name="Google Shape;202;p33"/>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grpSp>
        <p:nvGrpSpPr>
          <p:cNvPr id="211" name="Google Shape;211;p35"/>
          <p:cNvGrpSpPr/>
          <p:nvPr/>
        </p:nvGrpSpPr>
        <p:grpSpPr>
          <a:xfrm>
            <a:off x="-1587" y="0"/>
            <a:ext cx="9145587" cy="6861175"/>
            <a:chOff x="-1588" y="0"/>
            <a:chExt cx="9145588" cy="6860798"/>
          </a:xfrm>
        </p:grpSpPr>
        <p:sp>
          <p:nvSpPr>
            <p:cNvPr id="212" name="Google Shape;212;p35"/>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rot="-600000">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19" name="Google Shape;219;p35"/>
            <p:cNvSpPr/>
            <p:nvPr/>
          </p:nvSpPr>
          <p:spPr>
            <a:xfrm>
              <a:off x="485023" y="4343399"/>
              <a:ext cx="8182128" cy="211243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20" name="Google Shape;220;p35"/>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21" name="Google Shape;221;p3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222" name="Google Shape;222;p35"/>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23" name="Google Shape;223;p35"/>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4" name="Google Shape;224;p35"/>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5" name="Google Shape;225;p35"/>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26" name="Google Shape;226;p35"/>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27" name="Google Shape;227;p35"/>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grpSp>
        <p:nvGrpSpPr>
          <p:cNvPr id="235" name="Google Shape;235;p37"/>
          <p:cNvGrpSpPr/>
          <p:nvPr/>
        </p:nvGrpSpPr>
        <p:grpSpPr>
          <a:xfrm>
            <a:off x="-1587" y="0"/>
            <a:ext cx="9145587" cy="6861175"/>
            <a:chOff x="-1588" y="0"/>
            <a:chExt cx="9145588" cy="6860798"/>
          </a:xfrm>
        </p:grpSpPr>
        <p:sp>
          <p:nvSpPr>
            <p:cNvPr id="236" name="Google Shape;236;p37"/>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7"/>
            <p:cNvSpPr/>
            <p:nvPr/>
          </p:nvSpPr>
          <p:spPr>
            <a:xfrm rot="-600000">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43" name="Google Shape;243;p37"/>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44" name="Google Shape;244;p3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245" name="Google Shape;245;p37"/>
          <p:cNvSpPr txBox="1"/>
          <p:nvPr/>
        </p:nvSpPr>
        <p:spPr>
          <a:xfrm>
            <a:off x="647700" y="652462"/>
            <a:ext cx="601662" cy="132238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EF53A5"/>
              </a:buClr>
              <a:buSzPts val="8000"/>
              <a:buFont typeface="Arial"/>
              <a:buNone/>
            </a:pPr>
            <a:r>
              <a:rPr lang="en-US" sz="8000" b="0" i="0" u="none">
                <a:solidFill>
                  <a:srgbClr val="EF53A5"/>
                </a:solidFill>
                <a:latin typeface="Arial"/>
                <a:ea typeface="Arial"/>
                <a:cs typeface="Arial"/>
                <a:sym typeface="Arial"/>
              </a:rPr>
              <a:t>“</a:t>
            </a:r>
            <a:endParaRPr/>
          </a:p>
        </p:txBody>
      </p:sp>
      <p:sp>
        <p:nvSpPr>
          <p:cNvPr id="246" name="Google Shape;246;p37"/>
          <p:cNvSpPr txBox="1"/>
          <p:nvPr/>
        </p:nvSpPr>
        <p:spPr>
          <a:xfrm>
            <a:off x="7069137" y="2900362"/>
            <a:ext cx="619125" cy="13239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EF53A5"/>
              </a:buClr>
              <a:buSzPts val="8000"/>
              <a:buFont typeface="Arial"/>
              <a:buNone/>
            </a:pPr>
            <a:r>
              <a:rPr lang="en-US" sz="8000" b="0" i="0" u="none">
                <a:solidFill>
                  <a:srgbClr val="EF53A5"/>
                </a:solidFill>
                <a:latin typeface="Arial"/>
                <a:ea typeface="Arial"/>
                <a:cs typeface="Arial"/>
                <a:sym typeface="Arial"/>
              </a:rPr>
              <a:t>”</a:t>
            </a:r>
            <a:endParaRPr/>
          </a:p>
        </p:txBody>
      </p:sp>
      <p:sp>
        <p:nvSpPr>
          <p:cNvPr id="247" name="Google Shape;247;p37"/>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48" name="Google Shape;248;p37"/>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9" name="Google Shape;249;p37"/>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50" name="Google Shape;250;p37"/>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51" name="Google Shape;251;p37"/>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52" name="Google Shape;252;p37"/>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grpSp>
        <p:nvGrpSpPr>
          <p:cNvPr id="261" name="Google Shape;261;p39"/>
          <p:cNvGrpSpPr/>
          <p:nvPr/>
        </p:nvGrpSpPr>
        <p:grpSpPr>
          <a:xfrm>
            <a:off x="-1587" y="0"/>
            <a:ext cx="9145587" cy="6861175"/>
            <a:chOff x="-1588" y="0"/>
            <a:chExt cx="9145588" cy="6860798"/>
          </a:xfrm>
        </p:grpSpPr>
        <p:sp>
          <p:nvSpPr>
            <p:cNvPr id="262" name="Google Shape;262;p39"/>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9"/>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9"/>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9"/>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9"/>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9"/>
            <p:cNvSpPr/>
            <p:nvPr/>
          </p:nvSpPr>
          <p:spPr>
            <a:xfrm rot="-600000">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69" name="Google Shape;269;p39"/>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70" name="Google Shape;270;p3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271" name="Google Shape;271;p39"/>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72" name="Google Shape;272;p39"/>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3" name="Google Shape;273;p39"/>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74" name="Google Shape;274;p39"/>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75" name="Google Shape;275;p39"/>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76" name="Google Shape;276;p39"/>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grpSp>
        <p:nvGrpSpPr>
          <p:cNvPr id="284" name="Google Shape;284;p41"/>
          <p:cNvGrpSpPr/>
          <p:nvPr/>
        </p:nvGrpSpPr>
        <p:grpSpPr>
          <a:xfrm>
            <a:off x="-1587" y="0"/>
            <a:ext cx="9145587" cy="6861175"/>
            <a:chOff x="-1588" y="0"/>
            <a:chExt cx="9145588" cy="6860798"/>
          </a:xfrm>
        </p:grpSpPr>
        <p:sp>
          <p:nvSpPr>
            <p:cNvPr id="285" name="Google Shape;285;p41"/>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p:nvPr/>
          </p:nvSpPr>
          <p:spPr>
            <a:xfrm rot="-600000">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92" name="Google Shape;292;p41"/>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293" name="Google Shape;293;p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294" name="Google Shape;294;p41"/>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cxnSp>
        <p:nvCxnSpPr>
          <p:cNvPr id="295" name="Google Shape;295;p41"/>
          <p:cNvCxnSpPr/>
          <p:nvPr/>
        </p:nvCxnSpPr>
        <p:spPr>
          <a:xfrm>
            <a:off x="3294062" y="2489200"/>
            <a:ext cx="0" cy="3546475"/>
          </a:xfrm>
          <a:prstGeom prst="straightConnector1">
            <a:avLst/>
          </a:prstGeom>
          <a:noFill/>
          <a:ln w="12700" cap="rnd" cmpd="sng">
            <a:solidFill>
              <a:schemeClr val="accent1">
                <a:alpha val="39607"/>
              </a:schemeClr>
            </a:solidFill>
            <a:prstDash val="solid"/>
            <a:miter lim="800000"/>
            <a:headEnd type="none" w="med" len="med"/>
            <a:tailEnd type="none" w="med" len="med"/>
          </a:ln>
        </p:spPr>
      </p:cxnSp>
      <p:cxnSp>
        <p:nvCxnSpPr>
          <p:cNvPr id="296" name="Google Shape;296;p41"/>
          <p:cNvCxnSpPr/>
          <p:nvPr/>
        </p:nvCxnSpPr>
        <p:spPr>
          <a:xfrm>
            <a:off x="5849937" y="2489200"/>
            <a:ext cx="0" cy="3546475"/>
          </a:xfrm>
          <a:prstGeom prst="straightConnector1">
            <a:avLst/>
          </a:prstGeom>
          <a:noFill/>
          <a:ln w="12700" cap="rnd" cmpd="sng">
            <a:solidFill>
              <a:schemeClr val="accent1">
                <a:alpha val="39607"/>
              </a:schemeClr>
            </a:solidFill>
            <a:prstDash val="solid"/>
            <a:miter lim="800000"/>
            <a:headEnd type="none" w="med" len="med"/>
            <a:tailEnd type="none" w="med" len="med"/>
          </a:ln>
        </p:spPr>
      </p:cxnSp>
      <p:sp>
        <p:nvSpPr>
          <p:cNvPr id="297" name="Google Shape;297;p41"/>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98" name="Google Shape;298;p41"/>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99" name="Google Shape;299;p41"/>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00" name="Google Shape;300;p41"/>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01" name="Google Shape;301;p41"/>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grpSp>
        <p:nvGrpSpPr>
          <p:cNvPr id="314" name="Google Shape;314;p43"/>
          <p:cNvGrpSpPr/>
          <p:nvPr/>
        </p:nvGrpSpPr>
        <p:grpSpPr>
          <a:xfrm>
            <a:off x="-1587" y="0"/>
            <a:ext cx="9145587" cy="6861175"/>
            <a:chOff x="-1588" y="0"/>
            <a:chExt cx="9145588" cy="6860798"/>
          </a:xfrm>
        </p:grpSpPr>
        <p:sp>
          <p:nvSpPr>
            <p:cNvPr id="315" name="Google Shape;315;p43"/>
            <p:cNvSpPr/>
            <p:nvPr/>
          </p:nvSpPr>
          <p:spPr>
            <a:xfrm>
              <a:off x="0" y="0"/>
              <a:ext cx="9118832" cy="6858000"/>
            </a:xfrm>
            <a:prstGeom prst="rect">
              <a:avLst/>
            </a:prstGeom>
            <a:blipFill rotWithShape="1">
              <a:blip r:embed="rId3">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3"/>
            <p:cNvSpPr/>
            <p:nvPr/>
          </p:nvSpPr>
          <p:spPr>
            <a:xfrm rot="-600000">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22" name="Google Shape;322;p43"/>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sp>
          <p:nvSpPr>
            <p:cNvPr id="323" name="Google Shape;323;p4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grpSp>
      <p:sp>
        <p:nvSpPr>
          <p:cNvPr id="324" name="Google Shape;324;p43"/>
          <p:cNvSpPr/>
          <p:nvPr/>
        </p:nvSpPr>
        <p:spPr>
          <a:xfrm>
            <a:off x="7745412" y="0"/>
            <a:ext cx="685800" cy="1100137"/>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Tahoma"/>
              <a:ea typeface="Tahoma"/>
              <a:cs typeface="Tahoma"/>
              <a:sym typeface="Tahoma"/>
            </a:endParaRPr>
          </a:p>
        </p:txBody>
      </p:sp>
      <p:cxnSp>
        <p:nvCxnSpPr>
          <p:cNvPr id="325" name="Google Shape;325;p43"/>
          <p:cNvCxnSpPr/>
          <p:nvPr/>
        </p:nvCxnSpPr>
        <p:spPr>
          <a:xfrm>
            <a:off x="3289300" y="2489200"/>
            <a:ext cx="0" cy="3546475"/>
          </a:xfrm>
          <a:prstGeom prst="straightConnector1">
            <a:avLst/>
          </a:prstGeom>
          <a:noFill/>
          <a:ln w="12700" cap="rnd" cmpd="sng">
            <a:solidFill>
              <a:schemeClr val="accent1">
                <a:alpha val="39607"/>
              </a:schemeClr>
            </a:solidFill>
            <a:prstDash val="solid"/>
            <a:miter lim="800000"/>
            <a:headEnd type="none" w="med" len="med"/>
            <a:tailEnd type="none" w="med" len="med"/>
          </a:ln>
        </p:spPr>
      </p:cxnSp>
      <p:cxnSp>
        <p:nvCxnSpPr>
          <p:cNvPr id="326" name="Google Shape;326;p43"/>
          <p:cNvCxnSpPr/>
          <p:nvPr/>
        </p:nvCxnSpPr>
        <p:spPr>
          <a:xfrm>
            <a:off x="5849937" y="2489200"/>
            <a:ext cx="0" cy="3546475"/>
          </a:xfrm>
          <a:prstGeom prst="straightConnector1">
            <a:avLst/>
          </a:prstGeom>
          <a:noFill/>
          <a:ln w="12700" cap="rnd" cmpd="sng">
            <a:solidFill>
              <a:schemeClr val="accent1">
                <a:alpha val="39607"/>
              </a:schemeClr>
            </a:solidFill>
            <a:prstDash val="solid"/>
            <a:miter lim="800000"/>
            <a:headEnd type="none" w="med" len="med"/>
            <a:tailEnd type="none" w="med" len="med"/>
          </a:ln>
        </p:spPr>
      </p:cxnSp>
      <p:sp>
        <p:nvSpPr>
          <p:cNvPr id="327" name="Google Shape;327;p43"/>
          <p:cNvSpPr txBox="1">
            <a:spLocks noGrp="1"/>
          </p:cNvSpPr>
          <p:nvPr>
            <p:ph type="title"/>
          </p:nvPr>
        </p:nvSpPr>
        <p:spPr>
          <a:xfrm>
            <a:off x="866775" y="927100"/>
            <a:ext cx="6345237" cy="7096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28" name="Google Shape;328;p43"/>
          <p:cNvSpPr txBox="1">
            <a:spLocks noGrp="1"/>
          </p:cNvSpPr>
          <p:nvPr>
            <p:ph type="body" idx="1"/>
          </p:nvPr>
        </p:nvSpPr>
        <p:spPr>
          <a:xfrm>
            <a:off x="863600" y="2489200"/>
            <a:ext cx="6346825" cy="35306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29" name="Google Shape;329;p43"/>
          <p:cNvSpPr txBox="1">
            <a:spLocks noGrp="1"/>
          </p:cNvSpPr>
          <p:nvPr>
            <p:ph type="dt" idx="10"/>
          </p:nvPr>
        </p:nvSpPr>
        <p:spPr>
          <a:xfrm>
            <a:off x="7573962" y="6365875"/>
            <a:ext cx="9906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30" name="Google Shape;330;p43"/>
          <p:cNvSpPr txBox="1">
            <a:spLocks noGrp="1"/>
          </p:cNvSpPr>
          <p:nvPr>
            <p:ph type="ftr" idx="11"/>
          </p:nvPr>
        </p:nvSpPr>
        <p:spPr>
          <a:xfrm>
            <a:off x="590550" y="6365875"/>
            <a:ext cx="3860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31" name="Google Shape;331;p43"/>
          <p:cNvSpPr txBox="1">
            <a:spLocks noGrp="1"/>
          </p:cNvSpPr>
          <p:nvPr>
            <p:ph type="sldNum" idx="12"/>
          </p:nvPr>
        </p:nvSpPr>
        <p:spPr>
          <a:xfrm>
            <a:off x="7678737" y="295275"/>
            <a:ext cx="790575"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1pPr>
            <a:lvl2pPr marL="0" marR="0" lvl="1"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2pPr>
            <a:lvl3pPr marL="0" marR="0" lvl="2"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3pPr>
            <a:lvl4pPr marL="0" marR="0" lvl="3"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4pPr>
            <a:lvl5pPr marL="0" marR="0" lvl="4"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5pPr>
            <a:lvl6pPr marL="0" marR="0" lvl="5"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6pPr>
            <a:lvl7pPr marL="0" marR="0" lvl="6"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7pPr>
            <a:lvl8pPr marL="0" marR="0" lvl="7"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8pPr>
            <a:lvl9pPr marL="0" marR="0" lvl="8" indent="0" algn="ctr" rtl="0">
              <a:lnSpc>
                <a:spcPct val="100000"/>
              </a:lnSpc>
              <a:spcBef>
                <a:spcPts val="0"/>
              </a:spcBef>
              <a:spcAft>
                <a:spcPts val="0"/>
              </a:spcAft>
              <a:buClr>
                <a:schemeClr val="lt1"/>
              </a:buClr>
              <a:buSzPts val="2800"/>
              <a:buFont typeface="Tahoma"/>
              <a:buNone/>
              <a:defRPr sz="2800" b="0" i="0" u="none">
                <a:solidFill>
                  <a:schemeClr val="lt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
          <p:cNvPicPr preferRelativeResize="0"/>
          <p:nvPr/>
        </p:nvPicPr>
        <p:blipFill rotWithShape="1">
          <a:blip r:embed="rId3">
            <a:alphaModFix/>
          </a:blip>
          <a:srcRect/>
          <a:stretch/>
        </p:blipFill>
        <p:spPr>
          <a:xfrm>
            <a:off x="0" y="0"/>
            <a:ext cx="9143999"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10"/>
          <p:cNvPicPr preferRelativeResize="0">
            <a:picLocks noGrp="1"/>
          </p:cNvPicPr>
          <p:nvPr>
            <p:ph sz="quarter" idx="1"/>
          </p:nvPr>
        </p:nvPicPr>
        <p:blipFill rotWithShape="1">
          <a:blip r:embed="rId3">
            <a:alphaModFix/>
          </a:blip>
          <a:srcRect l="11000" t="19654" r="42941" b="25998"/>
          <a:stretch/>
        </p:blipFill>
        <p:spPr>
          <a:xfrm>
            <a:off x="521653" y="503286"/>
            <a:ext cx="7356256" cy="57568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1"/>
          <p:cNvSpPr txBox="1">
            <a:spLocks noGrp="1"/>
          </p:cNvSpPr>
          <p:nvPr>
            <p:ph type="title"/>
          </p:nvPr>
        </p:nvSpPr>
        <p:spPr>
          <a:xfrm>
            <a:off x="440177" y="1273810"/>
            <a:ext cx="8229600" cy="83343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6600"/>
              </a:buClr>
              <a:buSzPct val="100000"/>
              <a:buFont typeface="Times New Roman"/>
              <a:buNone/>
            </a:pPr>
            <a:r>
              <a:rPr lang="en-US" sz="3300" b="1" i="0" u="none" dirty="0">
                <a:solidFill>
                  <a:srgbClr val="00B0F0"/>
                </a:solidFill>
                <a:latin typeface="Calibri" pitchFamily="34" charset="0"/>
                <a:ea typeface="Times New Roman"/>
                <a:cs typeface="Times New Roman"/>
                <a:sym typeface="Times New Roman"/>
              </a:rPr>
              <a:t>ÇATIŞ</a:t>
            </a:r>
            <a:r>
              <a:rPr lang="en-US" sz="3300" b="1" dirty="0">
                <a:solidFill>
                  <a:srgbClr val="00B0F0"/>
                </a:solidFill>
                <a:latin typeface="Calibri" pitchFamily="34" charset="0"/>
                <a:ea typeface="Times New Roman"/>
                <a:cs typeface="Times New Roman"/>
                <a:sym typeface="Times New Roman"/>
              </a:rPr>
              <a:t>MA ÇÖZME </a:t>
            </a:r>
            <a:r>
              <a:rPr lang="en-US" sz="3300" b="1" i="0" u="none" dirty="0">
                <a:solidFill>
                  <a:srgbClr val="00B0F0"/>
                </a:solidFill>
                <a:latin typeface="Calibri" pitchFamily="34" charset="0"/>
                <a:ea typeface="Times New Roman"/>
                <a:cs typeface="Times New Roman"/>
                <a:sym typeface="Times New Roman"/>
              </a:rPr>
              <a:t>BECERİLERİ NELERDİR?</a:t>
            </a:r>
            <a:r>
              <a:rPr lang="en-US" sz="2300" b="1" i="0" u="none" dirty="0">
                <a:solidFill>
                  <a:srgbClr val="7030A0"/>
                </a:solidFill>
                <a:latin typeface="Times New Roman"/>
                <a:ea typeface="Times New Roman"/>
                <a:cs typeface="Times New Roman"/>
                <a:sym typeface="Times New Roman"/>
              </a:rPr>
              <a:t/>
            </a:r>
            <a:br>
              <a:rPr lang="en-US" sz="2300" b="1" i="0" u="none" dirty="0">
                <a:solidFill>
                  <a:srgbClr val="7030A0"/>
                </a:solidFill>
                <a:latin typeface="Times New Roman"/>
                <a:ea typeface="Times New Roman"/>
                <a:cs typeface="Times New Roman"/>
                <a:sym typeface="Times New Roman"/>
              </a:rPr>
            </a:br>
            <a:r>
              <a:rPr lang="en-US" sz="2300" b="0" i="0" u="none" dirty="0">
                <a:solidFill>
                  <a:srgbClr val="7030A0"/>
                </a:solidFill>
                <a:latin typeface="Times New Roman"/>
                <a:ea typeface="Times New Roman"/>
                <a:cs typeface="Times New Roman"/>
                <a:sym typeface="Times New Roman"/>
              </a:rPr>
              <a:t> </a:t>
            </a:r>
            <a:endParaRPr dirty="0"/>
          </a:p>
        </p:txBody>
      </p:sp>
      <p:sp>
        <p:nvSpPr>
          <p:cNvPr id="466" name="Google Shape;466;p11"/>
          <p:cNvSpPr txBox="1">
            <a:spLocks noGrp="1"/>
          </p:cNvSpPr>
          <p:nvPr>
            <p:ph sz="quarter" idx="1"/>
          </p:nvPr>
        </p:nvSpPr>
        <p:spPr>
          <a:xfrm>
            <a:off x="468300" y="2349500"/>
            <a:ext cx="7561200" cy="3715200"/>
          </a:xfrm>
          <a:prstGeom prst="rect">
            <a:avLst/>
          </a:prstGeom>
          <a:noFill/>
          <a:ln>
            <a:noFill/>
          </a:ln>
        </p:spPr>
        <p:txBody>
          <a:bodyPr spcFirstLastPara="1" wrap="square" lIns="91425" tIns="45700" rIns="91425" bIns="45700" anchor="t" anchorCtr="0">
            <a:noAutofit/>
          </a:bodyPr>
          <a:lstStyle/>
          <a:p>
            <a:pPr marL="457200" marR="0" lvl="0" indent="-474980" algn="l" rtl="0">
              <a:lnSpc>
                <a:spcPct val="90000"/>
              </a:lnSpc>
              <a:spcBef>
                <a:spcPts val="0"/>
              </a:spcBef>
              <a:spcAft>
                <a:spcPts val="0"/>
              </a:spcAft>
              <a:buClr>
                <a:schemeClr val="accent1"/>
              </a:buClr>
              <a:buSzPts val="2200"/>
              <a:buFont typeface="Calibri"/>
              <a:buAutoNum type="arabicPeriod"/>
            </a:pPr>
            <a:r>
              <a:rPr lang="en-US" b="1" i="0" u="none" dirty="0" err="1">
                <a:solidFill>
                  <a:srgbClr val="FF6600"/>
                </a:solidFill>
                <a:latin typeface="Calibri"/>
                <a:ea typeface="Calibri"/>
                <a:cs typeface="Calibri"/>
                <a:sym typeface="Calibri"/>
              </a:rPr>
              <a:t>Duyguları</a:t>
            </a:r>
            <a:r>
              <a:rPr lang="en-US" b="1" i="0" u="none" dirty="0">
                <a:solidFill>
                  <a:srgbClr val="FF6600"/>
                </a:solidFill>
                <a:latin typeface="Calibri"/>
                <a:ea typeface="Calibri"/>
                <a:cs typeface="Calibri"/>
                <a:sym typeface="Calibri"/>
              </a:rPr>
              <a:t> </a:t>
            </a:r>
            <a:r>
              <a:rPr lang="en-US" b="1" i="0" u="none" dirty="0" err="1">
                <a:solidFill>
                  <a:srgbClr val="FF6600"/>
                </a:solidFill>
                <a:latin typeface="Calibri"/>
                <a:ea typeface="Calibri"/>
                <a:cs typeface="Calibri"/>
                <a:sym typeface="Calibri"/>
              </a:rPr>
              <a:t>keşfetme</a:t>
            </a:r>
            <a:r>
              <a:rPr lang="en-US" b="1" i="0" u="none" dirty="0">
                <a:solidFill>
                  <a:srgbClr val="FF6600"/>
                </a:solidFill>
                <a:latin typeface="Calibri"/>
                <a:ea typeface="Calibri"/>
                <a:cs typeface="Calibri"/>
                <a:sym typeface="Calibri"/>
              </a:rPr>
              <a:t> </a:t>
            </a:r>
            <a:r>
              <a:rPr lang="en-US" b="1" i="0" u="none" dirty="0" err="1">
                <a:solidFill>
                  <a:srgbClr val="FF6600"/>
                </a:solidFill>
                <a:latin typeface="Calibri"/>
                <a:ea typeface="Calibri"/>
                <a:cs typeface="Calibri"/>
                <a:sym typeface="Calibri"/>
              </a:rPr>
              <a:t>becerisi</a:t>
            </a:r>
            <a:r>
              <a:rPr lang="en-US" b="1" i="0" u="none" dirty="0">
                <a:solidFill>
                  <a:srgbClr val="FF6600"/>
                </a:solidFill>
                <a:latin typeface="Calibri"/>
                <a:ea typeface="Calibri"/>
                <a:cs typeface="Calibri"/>
                <a:sym typeface="Calibri"/>
              </a:rPr>
              <a:t>:</a:t>
            </a:r>
            <a:endParaRPr dirty="0">
              <a:latin typeface="Calibri"/>
              <a:ea typeface="Calibri"/>
              <a:cs typeface="Calibri"/>
              <a:sym typeface="Calibri"/>
            </a:endParaRPr>
          </a:p>
          <a:p>
            <a:pPr marL="457200" marR="0" lvl="0" indent="-457200" algn="l" rtl="0">
              <a:lnSpc>
                <a:spcPct val="90000"/>
              </a:lnSpc>
              <a:spcBef>
                <a:spcPts val="1000"/>
              </a:spcBef>
              <a:spcAft>
                <a:spcPts val="0"/>
              </a:spcAft>
              <a:buClr>
                <a:schemeClr val="accent1"/>
              </a:buClr>
              <a:buSzPts val="1920"/>
              <a:buFont typeface="Noto Sans Symbols"/>
              <a:buNone/>
            </a:pPr>
            <a:r>
              <a:rPr lang="en-US" b="1" i="0" u="none" dirty="0">
                <a:solidFill>
                  <a:srgbClr val="FF660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İnsanın</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duygularını</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fark</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edip</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bunları</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isimlendirmesi</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onları</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denetleyebilmek</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için</a:t>
            </a:r>
            <a:r>
              <a:rPr lang="en-US" i="0" u="none" dirty="0">
                <a:solidFill>
                  <a:srgbClr val="404040"/>
                </a:solidFill>
                <a:latin typeface="Calibri"/>
                <a:ea typeface="Calibri"/>
                <a:cs typeface="Calibri"/>
                <a:sym typeface="Calibri"/>
              </a:rPr>
              <a:t> ilk </a:t>
            </a:r>
            <a:r>
              <a:rPr lang="en-US" i="0" u="none" dirty="0" err="1">
                <a:solidFill>
                  <a:srgbClr val="404040"/>
                </a:solidFill>
                <a:latin typeface="Calibri"/>
                <a:ea typeface="Calibri"/>
                <a:cs typeface="Calibri"/>
                <a:sym typeface="Calibri"/>
              </a:rPr>
              <a:t>adımdır</a:t>
            </a:r>
            <a:r>
              <a:rPr lang="en-US" i="0" u="none" dirty="0">
                <a:solidFill>
                  <a:srgbClr val="404040"/>
                </a:solidFill>
                <a:latin typeface="Calibri"/>
                <a:ea typeface="Calibri"/>
                <a:cs typeface="Calibri"/>
                <a:sym typeface="Calibri"/>
              </a:rPr>
              <a:t>. </a:t>
            </a:r>
            <a:endParaRPr i="0" u="none" dirty="0">
              <a:solidFill>
                <a:srgbClr val="404040"/>
              </a:solidFill>
              <a:latin typeface="Calibri"/>
              <a:ea typeface="Calibri"/>
              <a:cs typeface="Calibri"/>
              <a:sym typeface="Calibri"/>
            </a:endParaRPr>
          </a:p>
          <a:p>
            <a:pPr marL="457200" marR="0" lvl="0" indent="-457200" algn="l" rtl="0">
              <a:lnSpc>
                <a:spcPct val="90000"/>
              </a:lnSpc>
              <a:spcBef>
                <a:spcPts val="1000"/>
              </a:spcBef>
              <a:spcAft>
                <a:spcPts val="0"/>
              </a:spcAft>
              <a:buClr>
                <a:schemeClr val="accent1"/>
              </a:buClr>
              <a:buSzPts val="1920"/>
              <a:buFont typeface="Noto Sans Symbols"/>
              <a:buNone/>
            </a:pPr>
            <a:r>
              <a:rPr lang="en-US"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Öfkel</a:t>
            </a:r>
            <a:r>
              <a:rPr lang="en-US" dirty="0" err="1">
                <a:solidFill>
                  <a:srgbClr val="404040"/>
                </a:solidFill>
                <a:latin typeface="Calibri"/>
                <a:ea typeface="Calibri"/>
                <a:cs typeface="Calibri"/>
                <a:sym typeface="Calibri"/>
              </a:rPr>
              <a:t>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olduğunuzda</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bunun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farkına</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varabilmek</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ve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derin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bir</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nefes</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alıp</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sakinleşmeyi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denemek</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gibi</a:t>
            </a:r>
            <a:r>
              <a:rPr lang="en-US" dirty="0">
                <a:solidFill>
                  <a:srgbClr val="404040"/>
                </a:solidFill>
                <a:latin typeface="Calibri"/>
                <a:ea typeface="Calibri"/>
                <a:cs typeface="Calibri"/>
                <a:sym typeface="Calibri"/>
              </a:rPr>
              <a:t>…</a:t>
            </a:r>
            <a:endParaRPr dirty="0">
              <a:solidFill>
                <a:srgbClr val="404040"/>
              </a:solidFill>
              <a:latin typeface="Calibri"/>
              <a:ea typeface="Calibri"/>
              <a:cs typeface="Calibri"/>
              <a:sym typeface="Calibri"/>
            </a:endParaRPr>
          </a:p>
          <a:p>
            <a:pPr marL="457200" marR="0" lvl="0" indent="-457200" algn="l" rtl="0">
              <a:lnSpc>
                <a:spcPct val="90000"/>
              </a:lnSpc>
              <a:spcBef>
                <a:spcPts val="1000"/>
              </a:spcBef>
              <a:spcAft>
                <a:spcPts val="0"/>
              </a:spcAft>
              <a:buClr>
                <a:schemeClr val="accent1"/>
              </a:buClr>
              <a:buSzPts val="1920"/>
              <a:buFont typeface="Noto Sans Symbols"/>
              <a:buNone/>
            </a:pPr>
            <a:r>
              <a:rPr lang="en-US" dirty="0">
                <a:solidFill>
                  <a:srgbClr val="404040"/>
                </a:solidFill>
                <a:latin typeface="Calibri"/>
                <a:ea typeface="Calibri"/>
                <a:cs typeface="Calibri"/>
                <a:sym typeface="Calibri"/>
              </a:rPr>
              <a:t>     </a:t>
            </a:r>
            <a:endParaRPr dirty="0">
              <a:solidFill>
                <a:srgbClr val="40404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12"/>
          <p:cNvSpPr txBox="1">
            <a:spLocks noGrp="1"/>
          </p:cNvSpPr>
          <p:nvPr>
            <p:ph sz="quarter" idx="1"/>
          </p:nvPr>
        </p:nvSpPr>
        <p:spPr>
          <a:xfrm>
            <a:off x="542208" y="1496994"/>
            <a:ext cx="7777200" cy="338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760"/>
              <a:buFont typeface="Noto Sans Symbols"/>
              <a:buNone/>
            </a:pPr>
            <a:endParaRPr i="0" u="none" dirty="0">
              <a:solidFill>
                <a:srgbClr val="FF6600"/>
              </a:solidFill>
              <a:latin typeface="Calibri"/>
              <a:ea typeface="Calibri"/>
              <a:cs typeface="Calibri"/>
              <a:sym typeface="Calibri"/>
            </a:endParaRPr>
          </a:p>
          <a:p>
            <a:pPr marL="342900" marR="0" lvl="0" indent="-342900" algn="l" rtl="0">
              <a:lnSpc>
                <a:spcPct val="100000"/>
              </a:lnSpc>
              <a:spcBef>
                <a:spcPts val="1000"/>
              </a:spcBef>
              <a:spcAft>
                <a:spcPts val="0"/>
              </a:spcAft>
              <a:buClr>
                <a:schemeClr val="accent1"/>
              </a:buClr>
              <a:buSzPts val="1760"/>
              <a:buFont typeface="Noto Sans Symbols"/>
              <a:buNone/>
            </a:pPr>
            <a:r>
              <a:rPr lang="en-US" i="0" u="none" dirty="0">
                <a:solidFill>
                  <a:srgbClr val="FF6600"/>
                </a:solidFill>
                <a:latin typeface="Calibri"/>
                <a:ea typeface="Calibri"/>
                <a:cs typeface="Calibri"/>
                <a:sym typeface="Calibri"/>
              </a:rPr>
              <a:t>2. </a:t>
            </a:r>
            <a:r>
              <a:rPr lang="en-US" i="0" u="none" dirty="0" err="1">
                <a:solidFill>
                  <a:srgbClr val="FF6600"/>
                </a:solidFill>
                <a:latin typeface="Calibri"/>
                <a:ea typeface="Calibri"/>
                <a:cs typeface="Calibri"/>
                <a:sym typeface="Calibri"/>
              </a:rPr>
              <a:t>İletişim</a:t>
            </a:r>
            <a:r>
              <a:rPr lang="en-US" i="0" u="none" dirty="0">
                <a:solidFill>
                  <a:srgbClr val="FF6600"/>
                </a:solidFill>
                <a:latin typeface="Calibri"/>
                <a:ea typeface="Calibri"/>
                <a:cs typeface="Calibri"/>
                <a:sym typeface="Calibri"/>
              </a:rPr>
              <a:t> </a:t>
            </a:r>
            <a:r>
              <a:rPr lang="en-US" i="0" u="none" dirty="0" err="1">
                <a:solidFill>
                  <a:srgbClr val="FF6600"/>
                </a:solidFill>
                <a:latin typeface="Calibri"/>
                <a:ea typeface="Calibri"/>
                <a:cs typeface="Calibri"/>
                <a:sym typeface="Calibri"/>
              </a:rPr>
              <a:t>becerisi</a:t>
            </a:r>
            <a:r>
              <a:rPr lang="en-US" i="0" u="none" dirty="0">
                <a:solidFill>
                  <a:srgbClr val="FF6600"/>
                </a:solidFill>
                <a:latin typeface="Calibri"/>
                <a:ea typeface="Calibri"/>
                <a:cs typeface="Calibri"/>
                <a:sym typeface="Calibri"/>
              </a:rPr>
              <a:t>:</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Başkalarına</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kendi</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ihtiyaç</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ve</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duygularını</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anlatabilme</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becerisidir</a:t>
            </a:r>
            <a:r>
              <a:rPr lang="en-US" i="0" u="none" dirty="0">
                <a:solidFill>
                  <a:srgbClr val="404040"/>
                </a:solidFill>
                <a:latin typeface="Calibri"/>
                <a:ea typeface="Calibri"/>
                <a:cs typeface="Calibri"/>
                <a:sym typeface="Calibri"/>
              </a:rPr>
              <a:t>. Ne </a:t>
            </a:r>
            <a:r>
              <a:rPr lang="en-US" i="0" u="none" dirty="0" err="1">
                <a:solidFill>
                  <a:srgbClr val="404040"/>
                </a:solidFill>
                <a:latin typeface="Calibri"/>
                <a:ea typeface="Calibri"/>
                <a:cs typeface="Calibri"/>
                <a:sym typeface="Calibri"/>
              </a:rPr>
              <a:t>düşündüğünüzü</a:t>
            </a:r>
            <a:r>
              <a:rPr lang="en-US" i="0" u="none" dirty="0">
                <a:solidFill>
                  <a:srgbClr val="404040"/>
                </a:solidFill>
                <a:latin typeface="Calibri"/>
                <a:ea typeface="Calibri"/>
                <a:cs typeface="Calibri"/>
                <a:sym typeface="Calibri"/>
              </a:rPr>
              <a:t> ne </a:t>
            </a:r>
            <a:r>
              <a:rPr lang="en-US" i="0" u="none" dirty="0" err="1">
                <a:solidFill>
                  <a:srgbClr val="404040"/>
                </a:solidFill>
                <a:latin typeface="Calibri"/>
                <a:ea typeface="Calibri"/>
                <a:cs typeface="Calibri"/>
                <a:sym typeface="Calibri"/>
              </a:rPr>
              <a:t>hissettiğinizi</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rahat</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bir</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şekilde</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karşı</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tarafa</a:t>
            </a:r>
            <a:r>
              <a:rPr lang="en-US" i="0" u="none" dirty="0">
                <a:solidFill>
                  <a:srgbClr val="404040"/>
                </a:solidFill>
                <a:latin typeface="Calibri"/>
                <a:ea typeface="Calibri"/>
                <a:cs typeface="Calibri"/>
                <a:sym typeface="Calibri"/>
              </a:rPr>
              <a:t> </a:t>
            </a:r>
            <a:r>
              <a:rPr lang="en-US" i="0" u="none" dirty="0" err="1">
                <a:solidFill>
                  <a:srgbClr val="404040"/>
                </a:solidFill>
                <a:latin typeface="Calibri"/>
                <a:ea typeface="Calibri"/>
                <a:cs typeface="Calibri"/>
                <a:sym typeface="Calibri"/>
              </a:rPr>
              <a:t>söyleyebilmektir</a:t>
            </a:r>
            <a:r>
              <a:rPr lang="en-US" i="0" u="none" dirty="0">
                <a:solidFill>
                  <a:srgbClr val="404040"/>
                </a:solidFill>
                <a:latin typeface="Calibri"/>
                <a:ea typeface="Calibri"/>
                <a:cs typeface="Calibri"/>
                <a:sym typeface="Calibri"/>
              </a:rPr>
              <a:t>.</a:t>
            </a:r>
            <a:endParaRPr i="0" u="none" dirty="0">
              <a:solidFill>
                <a:srgbClr val="404040"/>
              </a:solidFill>
              <a:latin typeface="Calibri"/>
              <a:ea typeface="Calibri"/>
              <a:cs typeface="Calibri"/>
              <a:sym typeface="Calibri"/>
            </a:endParaRPr>
          </a:p>
          <a:p>
            <a:pPr marL="342900" marR="0" lvl="0" indent="-342900" algn="l" rtl="0">
              <a:lnSpc>
                <a:spcPct val="100000"/>
              </a:lnSpc>
              <a:spcBef>
                <a:spcPts val="1000"/>
              </a:spcBef>
              <a:spcAft>
                <a:spcPts val="0"/>
              </a:spcAft>
              <a:buClr>
                <a:schemeClr val="accent1"/>
              </a:buClr>
              <a:buSzPts val="1760"/>
              <a:buFont typeface="Noto Sans Symbols"/>
              <a:buNone/>
            </a:pP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İletişim</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karşılıklı</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mesaj</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alış</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verişidir</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Göz</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teması</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kurmayı,aktif</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dinlemeyi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ve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geri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bildirimi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karşı</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tarafın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anlattığından</a:t>
            </a:r>
            <a:r>
              <a:rPr lang="en-US" dirty="0">
                <a:solidFill>
                  <a:srgbClr val="404040"/>
                </a:solidFill>
                <a:latin typeface="Calibri"/>
                <a:ea typeface="Calibri"/>
                <a:cs typeface="Calibri"/>
                <a:sym typeface="Calibri"/>
              </a:rPr>
              <a:t> ne </a:t>
            </a:r>
            <a:r>
              <a:rPr lang="en-US" dirty="0" err="1">
                <a:solidFill>
                  <a:srgbClr val="404040"/>
                </a:solidFill>
                <a:latin typeface="Calibri"/>
                <a:ea typeface="Calibri"/>
                <a:cs typeface="Calibri"/>
                <a:sym typeface="Calibri"/>
              </a:rPr>
              <a:t>anladığınızı</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içerisinde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barındırır</a:t>
            </a:r>
            <a:r>
              <a:rPr lang="en-US" dirty="0">
                <a:solidFill>
                  <a:srgbClr val="404040"/>
                </a:solidFill>
                <a:latin typeface="Calibri"/>
                <a:ea typeface="Calibri"/>
                <a:cs typeface="Calibri"/>
                <a:sym typeface="Calibri"/>
              </a:rPr>
              <a:t>.</a:t>
            </a:r>
            <a:endParaRPr dirty="0">
              <a:solidFill>
                <a:srgbClr val="404040"/>
              </a:solidFill>
              <a:latin typeface="Calibri"/>
              <a:ea typeface="Calibri"/>
              <a:cs typeface="Calibri"/>
              <a:sym typeface="Calibri"/>
            </a:endParaRPr>
          </a:p>
          <a:p>
            <a:pPr marL="342900" marR="0" lvl="0" indent="-342900" algn="l" rtl="0">
              <a:lnSpc>
                <a:spcPct val="100000"/>
              </a:lnSpc>
              <a:spcBef>
                <a:spcPts val="1000"/>
              </a:spcBef>
              <a:spcAft>
                <a:spcPts val="0"/>
              </a:spcAft>
              <a:buClr>
                <a:schemeClr val="accent1"/>
              </a:buClr>
              <a:buSzPts val="1760"/>
              <a:buFont typeface="Noto Sans Symbols"/>
              <a:buNone/>
            </a:pPr>
            <a:r>
              <a:rPr lang="en-US" i="0" u="none" dirty="0">
                <a:solidFill>
                  <a:srgbClr val="404040"/>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00000"/>
              </a:lnSpc>
              <a:spcBef>
                <a:spcPts val="1000"/>
              </a:spcBef>
              <a:spcAft>
                <a:spcPts val="0"/>
              </a:spcAft>
              <a:buClr>
                <a:schemeClr val="accent1"/>
              </a:buClr>
              <a:buSzPts val="1760"/>
              <a:buFont typeface="Noto Sans Symbols"/>
              <a:buNone/>
            </a:pPr>
            <a:endParaRPr i="0" u="none" dirty="0">
              <a:solidFill>
                <a:srgbClr val="404040"/>
              </a:solidFill>
              <a:latin typeface="Calibri"/>
              <a:ea typeface="Calibri"/>
              <a:cs typeface="Calibri"/>
              <a:sym typeface="Calibri"/>
            </a:endParaRPr>
          </a:p>
          <a:p>
            <a:pPr marL="342900" marR="0" lvl="0" indent="-342900" algn="l" rtl="0">
              <a:lnSpc>
                <a:spcPct val="100000"/>
              </a:lnSpc>
              <a:spcBef>
                <a:spcPts val="1000"/>
              </a:spcBef>
              <a:spcAft>
                <a:spcPts val="0"/>
              </a:spcAft>
              <a:buClr>
                <a:schemeClr val="accent1"/>
              </a:buClr>
              <a:buSzPts val="1760"/>
              <a:buFont typeface="Noto Sans Symbols"/>
              <a:buNone/>
            </a:pPr>
            <a:r>
              <a:rPr lang="en-US" b="1" i="0" u="none" dirty="0">
                <a:solidFill>
                  <a:srgbClr val="404040"/>
                </a:solidFill>
                <a:latin typeface="Calibri"/>
                <a:ea typeface="Calibri"/>
                <a:cs typeface="Calibri"/>
                <a:sym typeface="Calibri"/>
              </a:rPr>
              <a:t/>
            </a:r>
            <a:br>
              <a:rPr lang="en-US" b="1" i="0" u="none" dirty="0">
                <a:solidFill>
                  <a:srgbClr val="404040"/>
                </a:solidFill>
                <a:latin typeface="Calibri"/>
                <a:ea typeface="Calibri"/>
                <a:cs typeface="Calibri"/>
                <a:sym typeface="Calibri"/>
              </a:rPr>
            </a:br>
            <a:r>
              <a:rPr lang="en-US" i="0" u="none" dirty="0">
                <a:solidFill>
                  <a:srgbClr val="404040"/>
                </a:solidFill>
                <a:latin typeface="Calibri"/>
                <a:ea typeface="Calibri"/>
                <a:cs typeface="Calibri"/>
                <a:sym typeface="Calibri"/>
              </a:rPr>
              <a:t/>
            </a:r>
            <a:br>
              <a:rPr lang="en-US" i="0" u="none" dirty="0">
                <a:solidFill>
                  <a:srgbClr val="404040"/>
                </a:solidFill>
                <a:latin typeface="Calibri"/>
                <a:ea typeface="Calibri"/>
                <a:cs typeface="Calibri"/>
                <a:sym typeface="Calibri"/>
              </a:rPr>
            </a:b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4eeec30a3_0_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Dalga</a:t>
            </a:r>
            <a:endParaRPr/>
          </a:p>
        </p:txBody>
      </p:sp>
      <p:sp>
        <p:nvSpPr>
          <p:cNvPr id="369" name="Google Shape;369;gf4eeec30a3_0_0"/>
          <p:cNvSpPr txBox="1">
            <a:spLocks noGrp="1"/>
          </p:cNvSpPr>
          <p:nvPr>
            <p:ph sz="quarter"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70" name="Google Shape;370;gf4eeec30a3_0_0"/>
          <p:cNvPicPr preferRelativeResize="0"/>
          <p:nvPr/>
        </p:nvPicPr>
        <p:blipFill>
          <a:blip r:embed="rId3">
            <a:alphaModFix/>
          </a:blip>
          <a:stretch>
            <a:fillRect/>
          </a:stretch>
        </p:blipFill>
        <p:spPr>
          <a:xfrm>
            <a:off x="76200" y="76200"/>
            <a:ext cx="8995666" cy="6746749"/>
          </a:xfrm>
          <a:prstGeom prst="rect">
            <a:avLst/>
          </a:prstGeom>
          <a:noFill/>
          <a:ln>
            <a:noFill/>
          </a:ln>
        </p:spPr>
      </p:pic>
      <p:sp>
        <p:nvSpPr>
          <p:cNvPr id="5" name="4 Metin kutusu"/>
          <p:cNvSpPr txBox="1"/>
          <p:nvPr/>
        </p:nvSpPr>
        <p:spPr>
          <a:xfrm>
            <a:off x="7543800" y="1935480"/>
            <a:ext cx="487680" cy="461665"/>
          </a:xfrm>
          <a:prstGeom prst="rect">
            <a:avLst/>
          </a:prstGeom>
          <a:noFill/>
        </p:spPr>
        <p:txBody>
          <a:bodyPr wrap="square" rtlCol="0">
            <a:spAutoFit/>
          </a:bodyPr>
          <a:lstStyle/>
          <a:p>
            <a:r>
              <a:rPr lang="tr-TR" sz="2400" b="1" dirty="0">
                <a:solidFill>
                  <a:srgbClr val="FF00FF"/>
                </a:solidFill>
                <a:latin typeface="Calibri" pitchFamily="34" charset="0"/>
              </a:rPr>
              <a:t>1</a:t>
            </a:r>
          </a:p>
        </p:txBody>
      </p:sp>
      <p:sp>
        <p:nvSpPr>
          <p:cNvPr id="6" name="5 Metin kutusu"/>
          <p:cNvSpPr txBox="1"/>
          <p:nvPr/>
        </p:nvSpPr>
        <p:spPr>
          <a:xfrm>
            <a:off x="7162800" y="3794760"/>
            <a:ext cx="457200" cy="461665"/>
          </a:xfrm>
          <a:prstGeom prst="rect">
            <a:avLst/>
          </a:prstGeom>
          <a:noFill/>
        </p:spPr>
        <p:txBody>
          <a:bodyPr wrap="square" rtlCol="0">
            <a:spAutoFit/>
          </a:bodyPr>
          <a:lstStyle/>
          <a:p>
            <a:r>
              <a:rPr lang="tr-TR" sz="2400" b="1" dirty="0">
                <a:solidFill>
                  <a:srgbClr val="FF00FF"/>
                </a:solidFill>
                <a:latin typeface="Calibri" pitchFamily="34" charset="0"/>
              </a:rPr>
              <a:t>2</a:t>
            </a:r>
          </a:p>
        </p:txBody>
      </p:sp>
      <p:sp>
        <p:nvSpPr>
          <p:cNvPr id="7" name="6 Metin kutusu"/>
          <p:cNvSpPr txBox="1"/>
          <p:nvPr/>
        </p:nvSpPr>
        <p:spPr>
          <a:xfrm>
            <a:off x="5394960" y="3429000"/>
            <a:ext cx="822960" cy="461665"/>
          </a:xfrm>
          <a:prstGeom prst="rect">
            <a:avLst/>
          </a:prstGeom>
          <a:noFill/>
        </p:spPr>
        <p:txBody>
          <a:bodyPr wrap="square" rtlCol="0">
            <a:spAutoFit/>
          </a:bodyPr>
          <a:lstStyle/>
          <a:p>
            <a:r>
              <a:rPr lang="tr-TR" sz="2400" b="1" dirty="0">
                <a:solidFill>
                  <a:srgbClr val="FF00FF"/>
                </a:solidFill>
                <a:latin typeface="Calibri" pitchFamily="34" charset="0"/>
              </a:rPr>
              <a:t>3</a:t>
            </a:r>
          </a:p>
        </p:txBody>
      </p:sp>
      <p:sp>
        <p:nvSpPr>
          <p:cNvPr id="8" name="7 Metin kutusu"/>
          <p:cNvSpPr txBox="1"/>
          <p:nvPr/>
        </p:nvSpPr>
        <p:spPr>
          <a:xfrm>
            <a:off x="4130040" y="1584960"/>
            <a:ext cx="518160" cy="461665"/>
          </a:xfrm>
          <a:prstGeom prst="rect">
            <a:avLst/>
          </a:prstGeom>
          <a:noFill/>
        </p:spPr>
        <p:txBody>
          <a:bodyPr wrap="square" rtlCol="0">
            <a:spAutoFit/>
          </a:bodyPr>
          <a:lstStyle/>
          <a:p>
            <a:r>
              <a:rPr lang="tr-TR" sz="2400" b="1" dirty="0">
                <a:solidFill>
                  <a:srgbClr val="FF00FF"/>
                </a:solidFill>
                <a:latin typeface="Calibri" pitchFamily="34" charset="0"/>
              </a:rPr>
              <a:t>4</a:t>
            </a:r>
          </a:p>
        </p:txBody>
      </p:sp>
      <p:sp>
        <p:nvSpPr>
          <p:cNvPr id="9" name="8 Metin kutusu"/>
          <p:cNvSpPr txBox="1"/>
          <p:nvPr/>
        </p:nvSpPr>
        <p:spPr>
          <a:xfrm>
            <a:off x="3368040" y="2621280"/>
            <a:ext cx="624840" cy="461665"/>
          </a:xfrm>
          <a:prstGeom prst="rect">
            <a:avLst/>
          </a:prstGeom>
          <a:noFill/>
        </p:spPr>
        <p:txBody>
          <a:bodyPr wrap="square" rtlCol="0">
            <a:spAutoFit/>
          </a:bodyPr>
          <a:lstStyle/>
          <a:p>
            <a:r>
              <a:rPr lang="tr-TR" sz="2400" b="1" dirty="0">
                <a:solidFill>
                  <a:srgbClr val="FF00FF"/>
                </a:solidFill>
                <a:latin typeface="Calibri" pitchFamily="34" charset="0"/>
              </a:rPr>
              <a:t>5</a:t>
            </a:r>
          </a:p>
        </p:txBody>
      </p:sp>
      <p:sp>
        <p:nvSpPr>
          <p:cNvPr id="10" name="9 Metin kutusu"/>
          <p:cNvSpPr txBox="1"/>
          <p:nvPr/>
        </p:nvSpPr>
        <p:spPr>
          <a:xfrm>
            <a:off x="1082040" y="2712720"/>
            <a:ext cx="365760" cy="461665"/>
          </a:xfrm>
          <a:prstGeom prst="rect">
            <a:avLst/>
          </a:prstGeom>
          <a:noFill/>
        </p:spPr>
        <p:txBody>
          <a:bodyPr wrap="square" rtlCol="0">
            <a:spAutoFit/>
          </a:bodyPr>
          <a:lstStyle/>
          <a:p>
            <a:r>
              <a:rPr lang="tr-TR" sz="2400" b="1" dirty="0">
                <a:solidFill>
                  <a:srgbClr val="FF00FF"/>
                </a:solidFill>
                <a:latin typeface="Calibri" pitchFamily="34" charset="0"/>
              </a:rPr>
              <a:t>6</a:t>
            </a:r>
          </a:p>
        </p:txBody>
      </p:sp>
      <p:sp>
        <p:nvSpPr>
          <p:cNvPr id="11" name="10 Metin kutusu"/>
          <p:cNvSpPr txBox="1"/>
          <p:nvPr/>
        </p:nvSpPr>
        <p:spPr>
          <a:xfrm>
            <a:off x="6461760" y="381000"/>
            <a:ext cx="320040" cy="461665"/>
          </a:xfrm>
          <a:prstGeom prst="rect">
            <a:avLst/>
          </a:prstGeom>
          <a:noFill/>
        </p:spPr>
        <p:txBody>
          <a:bodyPr wrap="square" rtlCol="0">
            <a:spAutoFit/>
          </a:bodyPr>
          <a:lstStyle/>
          <a:p>
            <a:r>
              <a:rPr lang="tr-TR" sz="2400" b="1" dirty="0">
                <a:solidFill>
                  <a:srgbClr val="FF00FF"/>
                </a:solidFill>
                <a:latin typeface="Calibri" pitchFamily="34" charset="0"/>
              </a:rPr>
              <a:t>7</a:t>
            </a:r>
          </a:p>
        </p:txBody>
      </p:sp>
      <p:sp>
        <p:nvSpPr>
          <p:cNvPr id="13" name="12 Metin kutusu"/>
          <p:cNvSpPr txBox="1"/>
          <p:nvPr/>
        </p:nvSpPr>
        <p:spPr>
          <a:xfrm>
            <a:off x="4282440" y="304800"/>
            <a:ext cx="441960" cy="461665"/>
          </a:xfrm>
          <a:prstGeom prst="rect">
            <a:avLst/>
          </a:prstGeom>
          <a:noFill/>
        </p:spPr>
        <p:txBody>
          <a:bodyPr wrap="square" rtlCol="0">
            <a:spAutoFit/>
          </a:bodyPr>
          <a:lstStyle/>
          <a:p>
            <a:r>
              <a:rPr lang="tr-TR" sz="2400" b="1" dirty="0">
                <a:solidFill>
                  <a:srgbClr val="FF00FF"/>
                </a:solidFill>
                <a:latin typeface="Calibri" pitchFamily="34" charset="0"/>
              </a:rPr>
              <a:t>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f2fdc9de76_0_0"/>
          <p:cNvSpPr txBox="1">
            <a:spLocks noGrp="1"/>
          </p:cNvSpPr>
          <p:nvPr>
            <p:ph sz="quarter" idx="1"/>
          </p:nvPr>
        </p:nvSpPr>
        <p:spPr>
          <a:xfrm>
            <a:off x="665480" y="1635760"/>
            <a:ext cx="7795800" cy="3530700"/>
          </a:xfrm>
          <a:prstGeom prst="rect">
            <a:avLst/>
          </a:prstGeom>
        </p:spPr>
        <p:txBody>
          <a:bodyPr spcFirstLastPara="1" wrap="square" lIns="91425" tIns="45700" rIns="91425" bIns="45700" anchor="t" anchorCtr="0">
            <a:noAutofit/>
          </a:bodyPr>
          <a:lstStyle/>
          <a:p>
            <a:pPr marL="342900" lvl="0" indent="-342900" algn="l" rtl="0">
              <a:spcBef>
                <a:spcPts val="1000"/>
              </a:spcBef>
              <a:spcAft>
                <a:spcPts val="0"/>
              </a:spcAft>
              <a:buClr>
                <a:schemeClr val="accent1"/>
              </a:buClr>
              <a:buSzPts val="1760"/>
              <a:buFont typeface="Noto Sans Symbols"/>
              <a:buNone/>
            </a:pPr>
            <a:r>
              <a:rPr lang="en-US" dirty="0">
                <a:solidFill>
                  <a:srgbClr val="FF6600"/>
                </a:solidFill>
                <a:latin typeface="Calibri"/>
                <a:ea typeface="Calibri"/>
                <a:cs typeface="Calibri"/>
                <a:sym typeface="Calibri"/>
              </a:rPr>
              <a:t>3. </a:t>
            </a:r>
            <a:r>
              <a:rPr lang="en-US" dirty="0" err="1">
                <a:solidFill>
                  <a:srgbClr val="FF6600"/>
                </a:solidFill>
                <a:latin typeface="Calibri"/>
                <a:ea typeface="Calibri"/>
                <a:cs typeface="Calibri"/>
                <a:sym typeface="Calibri"/>
              </a:rPr>
              <a:t>Empati</a:t>
            </a:r>
            <a:r>
              <a:rPr lang="en-US" dirty="0">
                <a:solidFill>
                  <a:srgbClr val="FF6600"/>
                </a:solidFill>
                <a:latin typeface="Calibri"/>
                <a:ea typeface="Calibri"/>
                <a:cs typeface="Calibri"/>
                <a:sym typeface="Calibri"/>
              </a:rPr>
              <a:t> </a:t>
            </a:r>
            <a:r>
              <a:rPr lang="en-US" dirty="0" err="1">
                <a:solidFill>
                  <a:srgbClr val="FF6600"/>
                </a:solidFill>
                <a:latin typeface="Calibri"/>
                <a:ea typeface="Calibri"/>
                <a:cs typeface="Calibri"/>
                <a:sym typeface="Calibri"/>
              </a:rPr>
              <a:t>Becerisi</a:t>
            </a:r>
            <a:endParaRPr dirty="0">
              <a:latin typeface="Calibri"/>
              <a:ea typeface="Calibri"/>
              <a:cs typeface="Calibri"/>
              <a:sym typeface="Calibri"/>
            </a:endParaRPr>
          </a:p>
          <a:p>
            <a:pPr marL="342900" lvl="0" indent="-370840" algn="l" rtl="0">
              <a:spcBef>
                <a:spcPts val="1000"/>
              </a:spcBef>
              <a:spcAft>
                <a:spcPts val="0"/>
              </a:spcAft>
              <a:buSzPts val="2200"/>
              <a:buFont typeface="Calibri"/>
              <a:buChar char="►"/>
            </a:pPr>
            <a:r>
              <a:rPr lang="en-US" dirty="0" err="1">
                <a:solidFill>
                  <a:srgbClr val="404040"/>
                </a:solidFill>
                <a:latin typeface="Calibri"/>
                <a:ea typeface="Calibri"/>
                <a:cs typeface="Calibri"/>
                <a:sym typeface="Calibri"/>
              </a:rPr>
              <a:t>Bir</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insanın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kendisini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karşısındaki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kişinin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yerine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koyarak</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olaylara</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onun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bakış</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açısıyla</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bakabilmesi</a:t>
            </a:r>
            <a:r>
              <a:rPr lang="en-US" dirty="0">
                <a:solidFill>
                  <a:srgbClr val="404040"/>
                </a:solidFill>
                <a:latin typeface="Calibri"/>
                <a:ea typeface="Calibri"/>
                <a:cs typeface="Calibri"/>
                <a:sym typeface="Calibri"/>
              </a:rPr>
              <a:t>,(Ben </a:t>
            </a:r>
            <a:r>
              <a:rPr lang="en-US" dirty="0" err="1">
                <a:solidFill>
                  <a:srgbClr val="404040"/>
                </a:solidFill>
                <a:latin typeface="Calibri"/>
                <a:ea typeface="Calibri"/>
                <a:cs typeface="Calibri"/>
                <a:sym typeface="Calibri"/>
              </a:rPr>
              <a:t>onun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yerinde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olsaydım</a:t>
            </a:r>
            <a:r>
              <a:rPr lang="en-US" dirty="0">
                <a:solidFill>
                  <a:srgbClr val="404040"/>
                </a:solidFill>
                <a:latin typeface="Calibri"/>
                <a:ea typeface="Calibri"/>
                <a:cs typeface="Calibri"/>
                <a:sym typeface="Calibri"/>
              </a:rPr>
              <a:t> ne </a:t>
            </a:r>
            <a:r>
              <a:rPr lang="en-US" dirty="0" err="1">
                <a:solidFill>
                  <a:srgbClr val="404040"/>
                </a:solidFill>
                <a:latin typeface="Calibri"/>
                <a:ea typeface="Calibri"/>
                <a:cs typeface="Calibri"/>
                <a:sym typeface="Calibri"/>
              </a:rPr>
              <a:t>düşünürdüm</a:t>
            </a:r>
            <a:r>
              <a:rPr lang="en-US" dirty="0">
                <a:solidFill>
                  <a:srgbClr val="404040"/>
                </a:solidFill>
                <a:latin typeface="Calibri"/>
                <a:ea typeface="Calibri"/>
                <a:cs typeface="Calibri"/>
                <a:sym typeface="Calibri"/>
              </a:rPr>
              <a:t>?)</a:t>
            </a:r>
            <a:endParaRPr dirty="0">
              <a:latin typeface="Calibri"/>
              <a:ea typeface="Calibri"/>
              <a:cs typeface="Calibri"/>
              <a:sym typeface="Calibri"/>
            </a:endParaRPr>
          </a:p>
          <a:p>
            <a:pPr marL="342900" lvl="0" indent="-370840" algn="l" rtl="0">
              <a:spcBef>
                <a:spcPts val="1000"/>
              </a:spcBef>
              <a:spcAft>
                <a:spcPts val="0"/>
              </a:spcAft>
              <a:buSzPts val="2200"/>
              <a:buFont typeface="Calibri"/>
              <a:buChar char="►"/>
            </a:pPr>
            <a:r>
              <a:rPr lang="en-US" dirty="0" err="1">
                <a:solidFill>
                  <a:srgbClr val="404040"/>
                </a:solidFill>
                <a:latin typeface="Calibri"/>
                <a:ea typeface="Calibri"/>
                <a:cs typeface="Calibri"/>
                <a:sym typeface="Calibri"/>
              </a:rPr>
              <a:t>Karşıdakinin</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duygu</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ve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düşüncelerini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doğru</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olarak</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anlaması</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ve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hissetmesi</a:t>
            </a:r>
            <a:r>
              <a:rPr lang="en-US" dirty="0">
                <a:solidFill>
                  <a:srgbClr val="404040"/>
                </a:solidFill>
                <a:latin typeface="Calibri"/>
                <a:ea typeface="Calibri"/>
                <a:cs typeface="Calibri"/>
                <a:sym typeface="Calibri"/>
              </a:rPr>
              <a:t>.</a:t>
            </a:r>
            <a:endParaRPr dirty="0">
              <a:latin typeface="Calibri"/>
              <a:ea typeface="Calibri"/>
              <a:cs typeface="Calibri"/>
              <a:sym typeface="Calibri"/>
            </a:endParaRPr>
          </a:p>
          <a:p>
            <a:pPr marL="342900" lvl="0" indent="-370840" algn="l" rtl="0">
              <a:spcBef>
                <a:spcPts val="1000"/>
              </a:spcBef>
              <a:spcAft>
                <a:spcPts val="0"/>
              </a:spcAft>
              <a:buSzPts val="2200"/>
              <a:buFont typeface="Calibri"/>
              <a:buChar char="►"/>
            </a:pPr>
            <a:r>
              <a:rPr lang="en-US" dirty="0">
                <a:solidFill>
                  <a:srgbClr val="404040"/>
                </a:solidFill>
                <a:latin typeface="Calibri"/>
                <a:ea typeface="Calibri"/>
                <a:cs typeface="Calibri"/>
                <a:sym typeface="Calibri"/>
              </a:rPr>
              <a:t>O </a:t>
            </a:r>
            <a:r>
              <a:rPr lang="en-US" dirty="0" err="1">
                <a:solidFill>
                  <a:srgbClr val="404040"/>
                </a:solidFill>
                <a:latin typeface="Calibri"/>
                <a:ea typeface="Calibri"/>
                <a:cs typeface="Calibri"/>
                <a:sym typeface="Calibri"/>
              </a:rPr>
              <a:t>kişiyi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anladığını</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ona</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ifade</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etmesi</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demektir</a:t>
            </a:r>
            <a:r>
              <a:rPr lang="en-US" dirty="0">
                <a:solidFill>
                  <a:srgbClr val="404040"/>
                </a:solidFill>
                <a:latin typeface="Calibri"/>
                <a:ea typeface="Calibri"/>
                <a:cs typeface="Calibri"/>
                <a:sym typeface="Calibri"/>
              </a:rPr>
              <a:t>.</a:t>
            </a:r>
            <a:endParaRPr dirty="0">
              <a:latin typeface="Calibri"/>
              <a:ea typeface="Calibri"/>
              <a:cs typeface="Calibri"/>
              <a:sym typeface="Calibri"/>
            </a:endParaRPr>
          </a:p>
          <a:p>
            <a:pPr marL="342900" lvl="0" indent="-342900" algn="l" rtl="0">
              <a:spcBef>
                <a:spcPts val="1000"/>
              </a:spcBef>
              <a:spcAft>
                <a:spcPts val="0"/>
              </a:spcAft>
              <a:buClr>
                <a:schemeClr val="accent1"/>
              </a:buClr>
              <a:buSzPts val="1760"/>
              <a:buFont typeface="Noto Sans Symbols"/>
              <a:buNone/>
            </a:pPr>
            <a:endParaRPr dirty="0">
              <a:solidFill>
                <a:srgbClr val="A925A5"/>
              </a:solidFill>
              <a:latin typeface="Calibri"/>
              <a:ea typeface="Calibri"/>
              <a:cs typeface="Calibri"/>
              <a:sym typeface="Calibri"/>
            </a:endParaRPr>
          </a:p>
          <a:p>
            <a:pPr marL="0" lvl="0" indent="0" algn="l" rtl="0">
              <a:spcBef>
                <a:spcPts val="1000"/>
              </a:spcBef>
              <a:spcAft>
                <a:spcPts val="0"/>
              </a:spcAft>
              <a:buNone/>
            </a:pPr>
            <a:endParaRPr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13"/>
          <p:cNvSpPr txBox="1">
            <a:spLocks noGrp="1"/>
          </p:cNvSpPr>
          <p:nvPr>
            <p:ph sz="quarter" idx="1"/>
          </p:nvPr>
        </p:nvSpPr>
        <p:spPr>
          <a:xfrm>
            <a:off x="516572" y="1125537"/>
            <a:ext cx="7883525" cy="35306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r>
              <a:rPr lang="en-US" sz="2400" b="0" i="0" u="none" dirty="0">
                <a:solidFill>
                  <a:srgbClr val="FF6600"/>
                </a:solidFill>
                <a:latin typeface="Calibri" pitchFamily="34" charset="0"/>
                <a:ea typeface="Times New Roman"/>
                <a:cs typeface="Times New Roman"/>
                <a:sym typeface="Times New Roman"/>
              </a:rPr>
              <a:t>4. Problem </a:t>
            </a:r>
            <a:r>
              <a:rPr lang="en-US" sz="2400" b="0" i="0" u="none" dirty="0" err="1">
                <a:solidFill>
                  <a:srgbClr val="FF6600"/>
                </a:solidFill>
                <a:latin typeface="Calibri" pitchFamily="34" charset="0"/>
                <a:ea typeface="Times New Roman"/>
                <a:cs typeface="Times New Roman"/>
                <a:sym typeface="Times New Roman"/>
              </a:rPr>
              <a:t>çözme</a:t>
            </a:r>
            <a:r>
              <a:rPr lang="en-US" sz="2400" b="0" i="0" u="none" dirty="0">
                <a:solidFill>
                  <a:srgbClr val="FF6600"/>
                </a:solidFill>
                <a:latin typeface="Calibri" pitchFamily="34" charset="0"/>
                <a:ea typeface="Times New Roman"/>
                <a:cs typeface="Times New Roman"/>
                <a:sym typeface="Times New Roman"/>
              </a:rPr>
              <a:t> </a:t>
            </a:r>
            <a:r>
              <a:rPr lang="en-US" sz="2400" b="0" i="0" u="none" dirty="0" err="1">
                <a:solidFill>
                  <a:srgbClr val="FF6600"/>
                </a:solidFill>
                <a:latin typeface="Calibri" pitchFamily="34" charset="0"/>
                <a:ea typeface="Times New Roman"/>
                <a:cs typeface="Times New Roman"/>
                <a:sym typeface="Times New Roman"/>
              </a:rPr>
              <a:t>becerisi</a:t>
            </a:r>
            <a:r>
              <a:rPr lang="en-US" sz="2400" b="0" i="0" u="none" dirty="0">
                <a:solidFill>
                  <a:srgbClr val="FF6600"/>
                </a:solidFill>
                <a:latin typeface="Calibri" pitchFamily="34" charset="0"/>
                <a:ea typeface="Times New Roman"/>
                <a:cs typeface="Times New Roman"/>
                <a:sym typeface="Times New Roman"/>
              </a:rPr>
              <a:t>:</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Bir</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orta</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noktaya</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yani</a:t>
            </a:r>
            <a:r>
              <a:rPr lang="en-US" sz="2400" b="0" i="0" u="none" dirty="0">
                <a:solidFill>
                  <a:srgbClr val="404040"/>
                </a:solidFill>
                <a:latin typeface="Calibri" pitchFamily="34" charset="0"/>
                <a:ea typeface="Times New Roman"/>
                <a:cs typeface="Times New Roman"/>
                <a:sym typeface="Times New Roman"/>
              </a:rPr>
              <a:t> her </a:t>
            </a:r>
            <a:r>
              <a:rPr lang="en-US" sz="2400" b="0" i="0" u="none" dirty="0" err="1">
                <a:solidFill>
                  <a:srgbClr val="404040"/>
                </a:solidFill>
                <a:latin typeface="Calibri" pitchFamily="34" charset="0"/>
                <a:ea typeface="Times New Roman"/>
                <a:cs typeface="Times New Roman"/>
                <a:sym typeface="Times New Roman"/>
              </a:rPr>
              <a:t>iki</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tarafın</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da</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kazanabileceği</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ve</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kabul</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edebileceği</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bir</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çözüme</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uzlaşmaya</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varabilmek</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için</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problemi</a:t>
            </a:r>
            <a:r>
              <a:rPr lang="en-US" sz="2400" b="0" i="0" u="none" dirty="0">
                <a:solidFill>
                  <a:srgbClr val="404040"/>
                </a:solidFill>
                <a:latin typeface="Calibri" pitchFamily="34" charset="0"/>
                <a:ea typeface="Times New Roman"/>
                <a:cs typeface="Times New Roman"/>
                <a:sym typeface="Times New Roman"/>
              </a:rPr>
              <a:t> her </a:t>
            </a:r>
            <a:r>
              <a:rPr lang="en-US" sz="2400" b="0" i="0" u="none" dirty="0" err="1">
                <a:solidFill>
                  <a:srgbClr val="404040"/>
                </a:solidFill>
                <a:latin typeface="Calibri" pitchFamily="34" charset="0"/>
                <a:ea typeface="Times New Roman"/>
                <a:cs typeface="Times New Roman"/>
                <a:sym typeface="Times New Roman"/>
              </a:rPr>
              <a:t>iki</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tarafın</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gözüyle</a:t>
            </a:r>
            <a:r>
              <a:rPr lang="en-US" sz="2400" b="0" i="0" u="none" dirty="0">
                <a:solidFill>
                  <a:srgbClr val="404040"/>
                </a:solidFill>
                <a:latin typeface="Calibri" pitchFamily="34" charset="0"/>
                <a:ea typeface="Times New Roman"/>
                <a:cs typeface="Times New Roman"/>
                <a:sym typeface="Times New Roman"/>
              </a:rPr>
              <a:t> de </a:t>
            </a:r>
            <a:r>
              <a:rPr lang="en-US" sz="2400" b="0" i="0" u="none" dirty="0" err="1">
                <a:solidFill>
                  <a:srgbClr val="404040"/>
                </a:solidFill>
                <a:latin typeface="Calibri" pitchFamily="34" charset="0"/>
                <a:ea typeface="Times New Roman"/>
                <a:cs typeface="Times New Roman"/>
                <a:sym typeface="Times New Roman"/>
              </a:rPr>
              <a:t>görebilme</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becerisi</a:t>
            </a:r>
            <a:r>
              <a:rPr lang="en-US" sz="2400" dirty="0" err="1">
                <a:solidFill>
                  <a:srgbClr val="404040"/>
                </a:solidFill>
                <a:latin typeface="Calibri" pitchFamily="34" charset="0"/>
                <a:ea typeface="Times New Roman"/>
                <a:cs typeface="Times New Roman"/>
                <a:sym typeface="Times New Roman"/>
              </a:rPr>
              <a:t>dir</a:t>
            </a:r>
            <a:r>
              <a:rPr lang="en-US" sz="2400" dirty="0">
                <a:solidFill>
                  <a:srgbClr val="404040"/>
                </a:solidFill>
                <a:latin typeface="Calibri" pitchFamily="34" charset="0"/>
                <a:ea typeface="Times New Roman"/>
                <a:cs typeface="Times New Roman"/>
                <a:sym typeface="Times New Roman"/>
              </a:rPr>
              <a:t>.</a:t>
            </a:r>
            <a:endParaRPr dirty="0">
              <a:latin typeface="Calibri" pitchFamily="34" charset="0"/>
            </a:endParaRPr>
          </a:p>
          <a:p>
            <a:pPr marL="0" marR="0" lvl="0" indent="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pitchFamily="34" charset="0"/>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1920"/>
              <a:buFont typeface="Noto Sans Symbols"/>
              <a:buNone/>
            </a:pPr>
            <a:r>
              <a:rPr lang="en-US" sz="2400" b="0" i="0" u="none" dirty="0">
                <a:solidFill>
                  <a:srgbClr val="FF6600"/>
                </a:solidFill>
                <a:latin typeface="Calibri" pitchFamily="34" charset="0"/>
                <a:ea typeface="Times New Roman"/>
                <a:cs typeface="Times New Roman"/>
                <a:sym typeface="Times New Roman"/>
              </a:rPr>
              <a:t>5. </a:t>
            </a:r>
            <a:r>
              <a:rPr lang="en-US" sz="2400" b="0" i="0" u="none" dirty="0" err="1">
                <a:solidFill>
                  <a:srgbClr val="FF6600"/>
                </a:solidFill>
                <a:latin typeface="Calibri" pitchFamily="34" charset="0"/>
                <a:ea typeface="Times New Roman"/>
                <a:cs typeface="Times New Roman"/>
                <a:sym typeface="Times New Roman"/>
              </a:rPr>
              <a:t>Öfke</a:t>
            </a:r>
            <a:r>
              <a:rPr lang="en-US" sz="2400" b="0" i="0" u="none" dirty="0">
                <a:solidFill>
                  <a:srgbClr val="FF6600"/>
                </a:solidFill>
                <a:latin typeface="Calibri" pitchFamily="34" charset="0"/>
                <a:ea typeface="Times New Roman"/>
                <a:cs typeface="Times New Roman"/>
                <a:sym typeface="Times New Roman"/>
              </a:rPr>
              <a:t> </a:t>
            </a:r>
            <a:r>
              <a:rPr lang="en-US" sz="2400" b="0" i="0" u="none" dirty="0" err="1">
                <a:solidFill>
                  <a:srgbClr val="FF6600"/>
                </a:solidFill>
                <a:latin typeface="Calibri" pitchFamily="34" charset="0"/>
                <a:ea typeface="Times New Roman"/>
                <a:cs typeface="Times New Roman"/>
                <a:sym typeface="Times New Roman"/>
              </a:rPr>
              <a:t>kontrolü</a:t>
            </a:r>
            <a:r>
              <a:rPr lang="en-US" sz="2400" b="0" i="0" u="none" dirty="0">
                <a:solidFill>
                  <a:srgbClr val="FF6600"/>
                </a:solidFill>
                <a:latin typeface="Calibri" pitchFamily="34" charset="0"/>
                <a:ea typeface="Times New Roman"/>
                <a:cs typeface="Times New Roman"/>
                <a:sym typeface="Times New Roman"/>
              </a:rPr>
              <a:t>:</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Zor</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durumlarda</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saldırgan</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olmayan</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tepkiler</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verebilmeyi</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içermektedir</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Sakin</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kalabilme</a:t>
            </a:r>
            <a:r>
              <a:rPr lang="en-US" sz="2400" b="0" i="0" u="none" dirty="0">
                <a:solidFill>
                  <a:srgbClr val="404040"/>
                </a:solidFill>
                <a:latin typeface="Calibri" pitchFamily="34" charset="0"/>
                <a:ea typeface="Times New Roman"/>
                <a:cs typeface="Times New Roman"/>
                <a:sym typeface="Times New Roman"/>
              </a:rPr>
              <a:t> </a:t>
            </a:r>
            <a:r>
              <a:rPr lang="en-US" sz="2400" b="0" i="0" u="none" dirty="0" err="1">
                <a:solidFill>
                  <a:srgbClr val="404040"/>
                </a:solidFill>
                <a:latin typeface="Calibri" pitchFamily="34" charset="0"/>
                <a:ea typeface="Times New Roman"/>
                <a:cs typeface="Times New Roman"/>
                <a:sym typeface="Times New Roman"/>
              </a:rPr>
              <a:t>becerisidir</a:t>
            </a:r>
            <a:r>
              <a:rPr lang="en-US" sz="2400" b="0" i="0" u="none" dirty="0">
                <a:solidFill>
                  <a:srgbClr val="404040"/>
                </a:solidFill>
                <a:latin typeface="Calibri" pitchFamily="34" charset="0"/>
                <a:ea typeface="Times New Roman"/>
                <a:cs typeface="Times New Roman"/>
                <a:sym typeface="Times New Roman"/>
              </a:rPr>
              <a:t>.</a:t>
            </a:r>
            <a:endParaRPr dirty="0">
              <a:latin typeface="Calibri" pitchFamily="34" charset="0"/>
            </a:endParaRPr>
          </a:p>
          <a:p>
            <a:pPr marL="0" marR="0" lvl="0" indent="0" algn="l" rtl="0">
              <a:lnSpc>
                <a:spcPct val="100000"/>
              </a:lnSpc>
              <a:spcBef>
                <a:spcPts val="1000"/>
              </a:spcBef>
              <a:spcAft>
                <a:spcPts val="0"/>
              </a:spcAft>
              <a:buClr>
                <a:schemeClr val="accent1"/>
              </a:buClr>
              <a:buSzPts val="1920"/>
              <a:buFont typeface="Noto Sans Symbols"/>
              <a:buNone/>
            </a:pPr>
            <a:endParaRPr sz="2400" b="0" i="0" u="none" dirty="0">
              <a:solidFill>
                <a:srgbClr val="404040"/>
              </a:solidFill>
              <a:latin typeface="Calibri" pitchFamily="34" charset="0"/>
              <a:ea typeface="Times New Roman"/>
              <a:cs typeface="Times New Roman"/>
              <a:sym typeface="Times New Roman"/>
            </a:endParaRPr>
          </a:p>
          <a:p>
            <a:pPr marL="342900" marR="0" lvl="0" indent="-220980" algn="l" rtl="0">
              <a:spcBef>
                <a:spcPts val="1000"/>
              </a:spcBef>
              <a:spcAft>
                <a:spcPts val="0"/>
              </a:spcAft>
              <a:buClr>
                <a:schemeClr val="accent1"/>
              </a:buClr>
              <a:buSzPts val="1920"/>
              <a:buFont typeface="Noto Sans Symbols"/>
              <a:buNone/>
            </a:pPr>
            <a:endParaRPr sz="2400" b="0" i="0" u="none" dirty="0">
              <a:solidFill>
                <a:srgbClr val="404040"/>
              </a:solidFill>
              <a:latin typeface="Calibri" pitchFamily="34" charset="0"/>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5"/>
          <p:cNvSpPr txBox="1">
            <a:spLocks noGrp="1"/>
          </p:cNvSpPr>
          <p:nvPr>
            <p:ph type="title"/>
          </p:nvPr>
        </p:nvSpPr>
        <p:spPr>
          <a:xfrm>
            <a:off x="488760" y="339950"/>
            <a:ext cx="8229600" cy="726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6600"/>
              </a:buClr>
              <a:buSzPts val="3000"/>
              <a:buFont typeface="Times New Roman"/>
              <a:buNone/>
            </a:pPr>
            <a:r>
              <a:rPr lang="en-US" sz="3000" b="1" i="0" u="none" dirty="0" err="1">
                <a:solidFill>
                  <a:srgbClr val="00B0F0"/>
                </a:solidFill>
                <a:latin typeface="Calibri" pitchFamily="34" charset="0"/>
                <a:ea typeface="Times New Roman"/>
                <a:cs typeface="Times New Roman"/>
                <a:sym typeface="Times New Roman"/>
              </a:rPr>
              <a:t>Özetleyecek</a:t>
            </a:r>
            <a:r>
              <a:rPr lang="en-US" sz="3000" b="1" i="0" u="none" dirty="0">
                <a:solidFill>
                  <a:srgbClr val="00B0F0"/>
                </a:solidFill>
                <a:latin typeface="Calibri" pitchFamily="34" charset="0"/>
                <a:ea typeface="Times New Roman"/>
                <a:cs typeface="Times New Roman"/>
                <a:sym typeface="Times New Roman"/>
              </a:rPr>
              <a:t> </a:t>
            </a:r>
            <a:r>
              <a:rPr lang="en-US" sz="3000" b="1" i="0" u="none" dirty="0" err="1">
                <a:solidFill>
                  <a:srgbClr val="00B0F0"/>
                </a:solidFill>
                <a:latin typeface="Calibri" pitchFamily="34" charset="0"/>
                <a:ea typeface="Times New Roman"/>
                <a:cs typeface="Times New Roman"/>
                <a:sym typeface="Times New Roman"/>
              </a:rPr>
              <a:t>olursak</a:t>
            </a:r>
            <a:r>
              <a:rPr lang="en-US" sz="3000" b="1" i="0" u="none" dirty="0">
                <a:solidFill>
                  <a:srgbClr val="00B0F0"/>
                </a:solidFill>
                <a:latin typeface="Calibri" pitchFamily="34" charset="0"/>
                <a:ea typeface="Times New Roman"/>
                <a:cs typeface="Times New Roman"/>
                <a:sym typeface="Times New Roman"/>
              </a:rPr>
              <a:t>…</a:t>
            </a:r>
            <a:endParaRPr b="1" dirty="0">
              <a:solidFill>
                <a:srgbClr val="00B0F0"/>
              </a:solidFill>
              <a:latin typeface="Calibri" pitchFamily="34" charset="0"/>
            </a:endParaRPr>
          </a:p>
        </p:txBody>
      </p:sp>
      <p:sp>
        <p:nvSpPr>
          <p:cNvPr id="498" name="Google Shape;498;p15"/>
          <p:cNvSpPr txBox="1">
            <a:spLocks noGrp="1"/>
          </p:cNvSpPr>
          <p:nvPr>
            <p:ph type="body" idx="1"/>
          </p:nvPr>
        </p:nvSpPr>
        <p:spPr>
          <a:xfrm>
            <a:off x="504000" y="655320"/>
            <a:ext cx="8136000" cy="6000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endParaRPr sz="2200" b="1" i="0" u="none"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Çatışmalar</a:t>
            </a:r>
            <a:r>
              <a:rPr lang="en-US" sz="2200" i="0" u="none" dirty="0">
                <a:latin typeface="Calibri"/>
                <a:ea typeface="Calibri"/>
                <a:cs typeface="Calibri"/>
                <a:sym typeface="Calibri"/>
              </a:rPr>
              <a:t> her </a:t>
            </a:r>
            <a:r>
              <a:rPr lang="en-US" sz="2200" i="0" u="none" dirty="0" err="1">
                <a:latin typeface="Calibri"/>
                <a:ea typeface="Calibri"/>
                <a:cs typeface="Calibri"/>
                <a:sym typeface="Calibri"/>
              </a:rPr>
              <a:t>zaman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olur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Kaçınılmazdır</a:t>
            </a:r>
            <a:r>
              <a:rPr lang="en-US" sz="2200" i="0" u="none" dirty="0">
                <a:latin typeface="Calibri"/>
                <a:ea typeface="Calibri"/>
                <a:cs typeface="Calibri"/>
                <a:sym typeface="Calibri"/>
              </a:rPr>
              <a:t>.</a:t>
            </a:r>
            <a:endParaRPr sz="2200"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Çatışmalar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kötü</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değildir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Çatışmaların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nasıl</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çözüme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kavuşturulduğu</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önemlidir</a:t>
            </a:r>
            <a:r>
              <a:rPr lang="en-US" sz="2200" i="0" u="none" dirty="0">
                <a:latin typeface="Calibri"/>
                <a:ea typeface="Calibri"/>
                <a:cs typeface="Calibri"/>
                <a:sym typeface="Calibri"/>
              </a:rPr>
              <a:t>.</a:t>
            </a:r>
            <a:endParaRPr sz="2200"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Çatışmalara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vereceğimizi</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tepkileri</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seçebiliriz</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Yıkıcı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tepkiler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vermek</a:t>
            </a:r>
            <a:r>
              <a:rPr lang="en-US" sz="2200" i="0" u="none" dirty="0">
                <a:latin typeface="Calibri"/>
                <a:ea typeface="Calibri"/>
                <a:cs typeface="Calibri"/>
                <a:sym typeface="Calibri"/>
              </a:rPr>
              <a:t> de </a:t>
            </a:r>
            <a:r>
              <a:rPr lang="en-US" sz="2200" i="0" u="none" dirty="0" err="1">
                <a:latin typeface="Calibri"/>
                <a:ea typeface="Calibri"/>
                <a:cs typeface="Calibri"/>
                <a:sym typeface="Calibri"/>
              </a:rPr>
              <a:t>yapıcı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tepkiler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vermek</a:t>
            </a:r>
            <a:r>
              <a:rPr lang="en-US" sz="2200" i="0" u="none" dirty="0">
                <a:latin typeface="Calibri"/>
                <a:ea typeface="Calibri"/>
                <a:cs typeface="Calibri"/>
                <a:sym typeface="Calibri"/>
              </a:rPr>
              <a:t> de </a:t>
            </a:r>
            <a:r>
              <a:rPr lang="en-US" sz="2200" i="0" u="none" dirty="0" err="1">
                <a:latin typeface="Calibri"/>
                <a:ea typeface="Calibri"/>
                <a:cs typeface="Calibri"/>
                <a:sym typeface="Calibri"/>
              </a:rPr>
              <a:t>bizim</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elimizdedir</a:t>
            </a:r>
            <a:r>
              <a:rPr lang="en-US" sz="2200" i="0" u="none" dirty="0">
                <a:latin typeface="Calibri"/>
                <a:ea typeface="Calibri"/>
                <a:cs typeface="Calibri"/>
                <a:sym typeface="Calibri"/>
              </a:rPr>
              <a:t>.</a:t>
            </a:r>
            <a:endParaRPr sz="2200"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Yapıcı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tepkiler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çatışmaları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çözerken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vereceğimiz</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yıkıcı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tepkiler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sorunların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daha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da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büyümesine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neden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olabilir</a:t>
            </a:r>
            <a:r>
              <a:rPr lang="en-US" sz="2200" i="0" u="none" dirty="0">
                <a:latin typeface="Calibri"/>
                <a:ea typeface="Calibri"/>
                <a:cs typeface="Calibri"/>
                <a:sym typeface="Calibri"/>
              </a:rPr>
              <a:t>.</a:t>
            </a:r>
            <a:endParaRPr sz="2200"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Evde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okulda</a:t>
            </a:r>
            <a:r>
              <a:rPr lang="en-US" sz="2200" i="0" u="none" dirty="0">
                <a:latin typeface="Calibri"/>
                <a:ea typeface="Calibri"/>
                <a:cs typeface="Calibri"/>
                <a:sym typeface="Calibri"/>
              </a:rPr>
              <a:t>, her </a:t>
            </a:r>
            <a:r>
              <a:rPr lang="en-US" sz="2200" i="0" u="none" dirty="0" err="1">
                <a:latin typeface="Calibri"/>
                <a:ea typeface="Calibri"/>
                <a:cs typeface="Calibri"/>
                <a:sym typeface="Calibri"/>
              </a:rPr>
              <a:t>ortamda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mutlaka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anlaşamadığınız</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bir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türlü</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bağdaşamadığınız</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türde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insanlar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olabilir</a:t>
            </a:r>
            <a:r>
              <a:rPr lang="en-US" sz="2200" i="0" u="none" dirty="0">
                <a:latin typeface="Calibri"/>
                <a:ea typeface="Calibri"/>
                <a:cs typeface="Calibri"/>
                <a:sym typeface="Calibri"/>
              </a:rPr>
              <a:t>.</a:t>
            </a:r>
            <a:endParaRPr sz="2200"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Farklı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bakış</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açılarına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sahip</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olmak</a:t>
            </a:r>
            <a:r>
              <a:rPr lang="en-US" sz="2200" i="0" u="none" dirty="0">
                <a:latin typeface="Calibri"/>
                <a:ea typeface="Calibri"/>
                <a:cs typeface="Calibri"/>
                <a:sym typeface="Calibri"/>
              </a:rPr>
              <a:t> son </a:t>
            </a:r>
            <a:r>
              <a:rPr lang="en-US" sz="2200" i="0" u="none" dirty="0" err="1">
                <a:latin typeface="Calibri"/>
                <a:ea typeface="Calibri"/>
                <a:cs typeface="Calibri"/>
                <a:sym typeface="Calibri"/>
              </a:rPr>
              <a:t>derece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doğaldır</a:t>
            </a:r>
            <a:r>
              <a:rPr lang="en-US" sz="2200" i="0" u="none" dirty="0">
                <a:latin typeface="Calibri"/>
                <a:ea typeface="Calibri"/>
                <a:cs typeface="Calibri"/>
                <a:sym typeface="Calibri"/>
              </a:rPr>
              <a:t>.</a:t>
            </a:r>
            <a:endParaRPr sz="2200"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sz="2200" i="0" u="none" dirty="0" err="1">
                <a:latin typeface="Calibri"/>
                <a:ea typeface="Calibri"/>
                <a:cs typeface="Calibri"/>
                <a:sym typeface="Calibri"/>
              </a:rPr>
              <a:t>Çatışmaları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yapıcı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yollarla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çözmenin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kişinin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kendini</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tanımasına</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sosyal</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gelişiminin</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sağlıklı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bir</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biçimde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sürmesine</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yardımcı</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olduğunu</a:t>
            </a:r>
            <a:r>
              <a:rPr lang="en-US" sz="2200" i="0" u="none" dirty="0">
                <a:latin typeface="Calibri"/>
                <a:ea typeface="Calibri"/>
                <a:cs typeface="Calibri"/>
                <a:sym typeface="Calibri"/>
              </a:rPr>
              <a:t> </a:t>
            </a:r>
            <a:r>
              <a:rPr lang="en-US" sz="2200" i="0" u="none" dirty="0" err="1">
                <a:latin typeface="Calibri"/>
                <a:ea typeface="Calibri"/>
                <a:cs typeface="Calibri"/>
                <a:sym typeface="Calibri"/>
              </a:rPr>
              <a:t>unutmayın</a:t>
            </a:r>
            <a:r>
              <a:rPr lang="en-US" sz="2200" i="0" u="none" dirty="0">
                <a:latin typeface="Calibri"/>
                <a:ea typeface="Calibri"/>
                <a:cs typeface="Calibri"/>
                <a:sym typeface="Calibri"/>
              </a:rPr>
              <a:t>.</a:t>
            </a:r>
            <a:endParaRPr sz="2200" i="0" u="none" dirty="0">
              <a:latin typeface="Calibri"/>
              <a:ea typeface="Calibri"/>
              <a:cs typeface="Calibri"/>
              <a:sym typeface="Calibri"/>
            </a:endParaRPr>
          </a:p>
          <a:p>
            <a:pPr marL="0" lvl="0" indent="0" algn="l" rtl="0">
              <a:lnSpc>
                <a:spcPct val="90000"/>
              </a:lnSpc>
              <a:spcBef>
                <a:spcPts val="1000"/>
              </a:spcBef>
              <a:spcAft>
                <a:spcPts val="0"/>
              </a:spcAft>
              <a:buClr>
                <a:schemeClr val="accent1"/>
              </a:buClr>
              <a:buSzPts val="1600"/>
              <a:buFont typeface="Noto Sans Symbols"/>
              <a:buNone/>
            </a:pPr>
            <a:endParaRPr sz="2200" i="0" u="none" dirty="0">
              <a:latin typeface="Calibri"/>
              <a:ea typeface="Calibri"/>
              <a:cs typeface="Calibri"/>
              <a:sym typeface="Calibri"/>
            </a:endParaRPr>
          </a:p>
          <a:p>
            <a:pPr marL="0" lvl="0" indent="0" algn="l" rtl="0">
              <a:lnSpc>
                <a:spcPct val="90000"/>
              </a:lnSpc>
              <a:spcBef>
                <a:spcPts val="1000"/>
              </a:spcBef>
              <a:spcAft>
                <a:spcPts val="0"/>
              </a:spcAft>
              <a:buClr>
                <a:schemeClr val="accent1"/>
              </a:buClr>
              <a:buSzPts val="1600"/>
              <a:buFont typeface="Noto Sans Symbols"/>
              <a:buNone/>
            </a:pPr>
            <a:endParaRPr sz="2200" i="0" u="none" dirty="0">
              <a:latin typeface="Calibri"/>
              <a:ea typeface="Calibri"/>
              <a:cs typeface="Calibri"/>
              <a:sym typeface="Calibri"/>
            </a:endParaRPr>
          </a:p>
          <a:p>
            <a:pPr marL="0" lvl="0" indent="0" algn="l" rtl="0">
              <a:lnSpc>
                <a:spcPct val="90000"/>
              </a:lnSpc>
              <a:spcBef>
                <a:spcPts val="1000"/>
              </a:spcBef>
              <a:spcAft>
                <a:spcPts val="0"/>
              </a:spcAft>
              <a:buClr>
                <a:schemeClr val="accent1"/>
              </a:buClr>
              <a:buSzPts val="1600"/>
              <a:buFont typeface="Noto Sans Symbols"/>
              <a:buNone/>
            </a:pPr>
            <a:endParaRPr sz="2200" i="0" u="none" dirty="0">
              <a:latin typeface="Calibri"/>
              <a:ea typeface="Calibri"/>
              <a:cs typeface="Calibri"/>
              <a:sym typeface="Calibri"/>
            </a:endParaRPr>
          </a:p>
          <a:p>
            <a:pPr marL="0" lvl="0" indent="0" algn="l" rtl="0">
              <a:lnSpc>
                <a:spcPct val="90000"/>
              </a:lnSpc>
              <a:spcBef>
                <a:spcPts val="1000"/>
              </a:spcBef>
              <a:spcAft>
                <a:spcPts val="0"/>
              </a:spcAft>
              <a:buSzPts val="1600"/>
              <a:buNone/>
            </a:pPr>
            <a:r>
              <a:rPr lang="en-US" sz="2200" i="0" u="none" dirty="0">
                <a:latin typeface="Calibri"/>
                <a:ea typeface="Calibri"/>
                <a:cs typeface="Calibri"/>
                <a:sym typeface="Calibri"/>
              </a:rPr>
              <a:t> </a:t>
            </a:r>
            <a:endParaRPr sz="2200" dirty="0">
              <a:latin typeface="Calibri"/>
              <a:ea typeface="Calibri"/>
              <a:cs typeface="Calibri"/>
              <a:sym typeface="Calibri"/>
            </a:endParaRPr>
          </a:p>
          <a:p>
            <a:pPr marL="0" lvl="0" indent="0" algn="l" rtl="0">
              <a:lnSpc>
                <a:spcPct val="90000"/>
              </a:lnSpc>
              <a:spcBef>
                <a:spcPts val="1000"/>
              </a:spcBef>
              <a:spcAft>
                <a:spcPts val="0"/>
              </a:spcAft>
              <a:buSzPts val="1600"/>
              <a:buNone/>
            </a:pPr>
            <a:r>
              <a:rPr lang="en-US" sz="2200" i="0" u="none" dirty="0">
                <a:latin typeface="Calibri"/>
                <a:ea typeface="Calibri"/>
                <a:cs typeface="Calibri"/>
                <a:sym typeface="Calibri"/>
              </a:rPr>
              <a:t/>
            </a:r>
            <a:br>
              <a:rPr lang="en-US" sz="2200" i="0" u="none" dirty="0">
                <a:latin typeface="Calibri"/>
                <a:ea typeface="Calibri"/>
                <a:cs typeface="Calibri"/>
                <a:sym typeface="Calibri"/>
              </a:rPr>
            </a:br>
            <a:endParaRPr sz="22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
          <p:cNvSpPr txBox="1">
            <a:spLocks noGrp="1"/>
          </p:cNvSpPr>
          <p:nvPr>
            <p:ph type="title"/>
          </p:nvPr>
        </p:nvSpPr>
        <p:spPr>
          <a:xfrm>
            <a:off x="1006475" y="692150"/>
            <a:ext cx="7024687" cy="11525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Times New Roman"/>
              <a:buNone/>
            </a:pPr>
            <a:r>
              <a:rPr lang="en-US" sz="3000" b="0" i="0" u="none">
                <a:solidFill>
                  <a:schemeClr val="lt1"/>
                </a:solidFill>
                <a:latin typeface="Times New Roman"/>
                <a:ea typeface="Times New Roman"/>
                <a:cs typeface="Times New Roman"/>
                <a:sym typeface="Times New Roman"/>
              </a:rPr>
              <a:t>ÇATIŞ-MA</a:t>
            </a:r>
            <a:br>
              <a:rPr lang="en-US" sz="3000" b="0" i="0" u="none">
                <a:solidFill>
                  <a:schemeClr val="lt1"/>
                </a:solidFill>
                <a:latin typeface="Times New Roman"/>
                <a:ea typeface="Times New Roman"/>
                <a:cs typeface="Times New Roman"/>
                <a:sym typeface="Times New Roman"/>
              </a:rPr>
            </a:br>
            <a:r>
              <a:rPr lang="en-US" sz="3000" b="0" i="0" u="none">
                <a:solidFill>
                  <a:schemeClr val="lt1"/>
                </a:solidFill>
                <a:latin typeface="Times New Roman"/>
                <a:ea typeface="Times New Roman"/>
                <a:cs typeface="Times New Roman"/>
                <a:sym typeface="Times New Roman"/>
              </a:rPr>
              <a:t>Nedir?</a:t>
            </a:r>
            <a:endParaRPr/>
          </a:p>
        </p:txBody>
      </p:sp>
      <p:sp>
        <p:nvSpPr>
          <p:cNvPr id="410" name="Google Shape;410;p3"/>
          <p:cNvSpPr txBox="1"/>
          <p:nvPr/>
        </p:nvSpPr>
        <p:spPr>
          <a:xfrm>
            <a:off x="579182" y="1125228"/>
            <a:ext cx="7957500" cy="289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ahoma"/>
              <a:buNone/>
            </a:pPr>
            <a:r>
              <a:rPr lang="en-US" sz="2400" b="0" i="0" u="none" dirty="0" err="1">
                <a:solidFill>
                  <a:srgbClr val="00B0F0"/>
                </a:solidFill>
                <a:latin typeface="Calibri" pitchFamily="34" charset="0"/>
                <a:ea typeface="Tahoma"/>
                <a:cs typeface="Tahoma"/>
                <a:sym typeface="Tahoma"/>
              </a:rPr>
              <a:t>Çatışma</a:t>
            </a:r>
            <a:r>
              <a:rPr lang="en-US" sz="2400" b="0" i="0" u="none" dirty="0">
                <a:solidFill>
                  <a:srgbClr val="00B0F0"/>
                </a:solidFill>
                <a:latin typeface="Calibri" pitchFamily="34" charset="0"/>
                <a:ea typeface="Tahoma"/>
                <a:cs typeface="Tahoma"/>
                <a:sym typeface="Tahoma"/>
              </a:rPr>
              <a:t>; </a:t>
            </a:r>
            <a:endParaRPr lang="tr-TR" sz="2400" b="0" i="0" u="none" dirty="0">
              <a:solidFill>
                <a:srgbClr val="00B0F0"/>
              </a:solidFill>
              <a:latin typeface="Calibri" pitchFamily="34" charset="0"/>
              <a:ea typeface="Tahoma"/>
              <a:cs typeface="Tahoma"/>
              <a:sym typeface="Tahoma"/>
            </a:endParaRPr>
          </a:p>
          <a:p>
            <a:pPr marL="0" marR="0" lvl="0" indent="0" algn="l" rtl="0">
              <a:lnSpc>
                <a:spcPct val="100000"/>
              </a:lnSpc>
              <a:spcBef>
                <a:spcPts val="0"/>
              </a:spcBef>
              <a:spcAft>
                <a:spcPts val="0"/>
              </a:spcAft>
              <a:buClr>
                <a:schemeClr val="dk1"/>
              </a:buClr>
              <a:buSzPts val="2400"/>
              <a:buFont typeface="Tahoma"/>
              <a:buNone/>
            </a:pPr>
            <a:r>
              <a:rPr lang="tr-TR" sz="2400" dirty="0">
                <a:solidFill>
                  <a:schemeClr val="dk1"/>
                </a:solidFill>
                <a:latin typeface="Calibri" pitchFamily="34" charset="0"/>
                <a:ea typeface="Tahoma"/>
                <a:cs typeface="Tahoma"/>
                <a:sym typeface="Tahoma"/>
              </a:rPr>
              <a:t>E</a:t>
            </a:r>
            <a:r>
              <a:rPr lang="en-US" sz="2400" b="0" i="0" u="none" dirty="0">
                <a:solidFill>
                  <a:schemeClr val="dk1"/>
                </a:solidFill>
                <a:latin typeface="Calibri" pitchFamily="34" charset="0"/>
                <a:ea typeface="Tahoma"/>
                <a:cs typeface="Tahoma"/>
                <a:sym typeface="Tahoma"/>
              </a:rPr>
              <a:t>n </a:t>
            </a:r>
            <a:r>
              <a:rPr lang="en-US" sz="2400" b="0" i="0" u="none" dirty="0" err="1">
                <a:solidFill>
                  <a:schemeClr val="dk1"/>
                </a:solidFill>
                <a:latin typeface="Calibri" pitchFamily="34" charset="0"/>
                <a:ea typeface="Tahoma"/>
                <a:cs typeface="Tahoma"/>
                <a:sym typeface="Tahoma"/>
              </a:rPr>
              <a:t>az</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iki</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kişinin</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isteklerinin</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ihtiyaçlarının</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birbirlerinin</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istek</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ve</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ihtiyaçlarını</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engellemesi</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ya</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da</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değerlerinin</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ters</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düşmesidir</a:t>
            </a:r>
            <a:r>
              <a:rPr lang="en-US" sz="2400" b="0" i="0" u="none" dirty="0">
                <a:solidFill>
                  <a:schemeClr val="dk1"/>
                </a:solidFill>
                <a:latin typeface="Calibri" pitchFamily="34" charset="0"/>
                <a:ea typeface="Tahoma"/>
                <a:cs typeface="Tahoma"/>
                <a:sym typeface="Tahoma"/>
              </a:rPr>
              <a:t>.</a:t>
            </a:r>
            <a:endParaRPr sz="2400" dirty="0">
              <a:latin typeface="Calibri" pitchFamily="34" charset="0"/>
            </a:endParaRPr>
          </a:p>
          <a:p>
            <a:pPr marL="0" marR="0" lvl="0" indent="0" algn="l" rtl="0">
              <a:lnSpc>
                <a:spcPct val="100000"/>
              </a:lnSpc>
              <a:spcBef>
                <a:spcPts val="0"/>
              </a:spcBef>
              <a:spcAft>
                <a:spcPts val="0"/>
              </a:spcAft>
              <a:buClr>
                <a:schemeClr val="dk1"/>
              </a:buClr>
              <a:buSzPts val="2400"/>
              <a:buFont typeface="Tahoma"/>
              <a:buNone/>
            </a:pPr>
            <a:endParaRPr sz="2400" b="0" i="0" u="none" dirty="0">
              <a:solidFill>
                <a:schemeClr val="dk1"/>
              </a:solidFill>
              <a:latin typeface="Calibri" pitchFamily="34" charset="0"/>
              <a:ea typeface="Tahoma"/>
              <a:cs typeface="Tahoma"/>
              <a:sym typeface="Tahoma"/>
            </a:endParaRPr>
          </a:p>
          <a:p>
            <a:pPr marL="0" marR="0" lvl="0" indent="0" algn="l" rtl="0">
              <a:lnSpc>
                <a:spcPct val="100000"/>
              </a:lnSpc>
              <a:spcBef>
                <a:spcPts val="0"/>
              </a:spcBef>
              <a:spcAft>
                <a:spcPts val="0"/>
              </a:spcAft>
              <a:buClr>
                <a:schemeClr val="dk1"/>
              </a:buClr>
              <a:buSzPts val="2400"/>
              <a:buFont typeface="Tahoma"/>
              <a:buNone/>
            </a:pPr>
            <a:r>
              <a:rPr lang="en-US" sz="2400" b="0" i="0" u="none" dirty="0" err="1">
                <a:solidFill>
                  <a:schemeClr val="dk1"/>
                </a:solidFill>
                <a:latin typeface="Calibri" pitchFamily="34" charset="0"/>
                <a:ea typeface="Tahoma"/>
                <a:cs typeface="Tahoma"/>
                <a:sym typeface="Tahoma"/>
              </a:rPr>
              <a:t>Çatışma</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bir</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anlaşmazlıktır</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İnsan</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yaşamında</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kaçınılmaz</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ve</a:t>
            </a:r>
            <a:r>
              <a:rPr lang="en-US" sz="2400" b="0" i="0" u="none" dirty="0">
                <a:solidFill>
                  <a:schemeClr val="dk1"/>
                </a:solidFill>
                <a:latin typeface="Calibri" pitchFamily="34" charset="0"/>
                <a:ea typeface="Tahoma"/>
                <a:cs typeface="Tahoma"/>
                <a:sym typeface="Tahoma"/>
              </a:rPr>
              <a:t> normal </a:t>
            </a:r>
            <a:r>
              <a:rPr lang="en-US" sz="2400" b="0" i="0" u="none" dirty="0" err="1">
                <a:solidFill>
                  <a:schemeClr val="dk1"/>
                </a:solidFill>
                <a:latin typeface="Calibri" pitchFamily="34" charset="0"/>
                <a:ea typeface="Tahoma"/>
                <a:cs typeface="Tahoma"/>
                <a:sym typeface="Tahoma"/>
              </a:rPr>
              <a:t>bir</a:t>
            </a:r>
            <a:r>
              <a:rPr lang="en-US" sz="2400" b="0" i="0" u="none" dirty="0">
                <a:solidFill>
                  <a:schemeClr val="dk1"/>
                </a:solidFill>
                <a:latin typeface="Calibri" pitchFamily="34" charset="0"/>
                <a:ea typeface="Tahoma"/>
                <a:cs typeface="Tahoma"/>
                <a:sym typeface="Tahoma"/>
              </a:rPr>
              <a:t> </a:t>
            </a:r>
            <a:r>
              <a:rPr lang="en-US" sz="2400" b="0" i="0" u="none" dirty="0" err="1">
                <a:solidFill>
                  <a:schemeClr val="dk1"/>
                </a:solidFill>
                <a:latin typeface="Calibri" pitchFamily="34" charset="0"/>
                <a:ea typeface="Tahoma"/>
                <a:cs typeface="Tahoma"/>
                <a:sym typeface="Tahoma"/>
              </a:rPr>
              <a:t>süreçtir</a:t>
            </a:r>
            <a:r>
              <a:rPr lang="en-US" sz="2400" b="0" i="0" u="none" dirty="0">
                <a:solidFill>
                  <a:schemeClr val="dk1"/>
                </a:solidFill>
                <a:latin typeface="Calibri" pitchFamily="34" charset="0"/>
                <a:ea typeface="Tahoma"/>
                <a:cs typeface="Tahoma"/>
                <a:sym typeface="Tahoma"/>
              </a:rPr>
              <a:t>.</a:t>
            </a:r>
            <a:endParaRPr sz="2400" dirty="0">
              <a:latin typeface="Calibri" pitchFamily="34" charset="0"/>
            </a:endParaRPr>
          </a:p>
          <a:p>
            <a:pPr marL="0" marR="0" lvl="0" indent="0" algn="l" rtl="0">
              <a:lnSpc>
                <a:spcPct val="100000"/>
              </a:lnSpc>
              <a:spcBef>
                <a:spcPts val="0"/>
              </a:spcBef>
              <a:spcAft>
                <a:spcPts val="0"/>
              </a:spcAft>
              <a:buClr>
                <a:schemeClr val="dk1"/>
              </a:buClr>
              <a:buSzPts val="2400"/>
              <a:buFont typeface="Tahoma"/>
              <a:buNone/>
            </a:pPr>
            <a:endParaRPr sz="2400" b="0" i="0" u="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Tahoma"/>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
          <p:cNvSpPr txBox="1">
            <a:spLocks noGrp="1"/>
          </p:cNvSpPr>
          <p:nvPr>
            <p:ph type="title"/>
          </p:nvPr>
        </p:nvSpPr>
        <p:spPr>
          <a:xfrm>
            <a:off x="870413" y="661817"/>
            <a:ext cx="4644122" cy="1054442"/>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lt1"/>
              </a:buClr>
              <a:buSzPts val="2700"/>
              <a:buFont typeface="Times New Roman"/>
              <a:buNone/>
            </a:pPr>
            <a:r>
              <a:rPr lang="en-US" sz="2700" b="1" i="0" u="none" dirty="0">
                <a:solidFill>
                  <a:srgbClr val="00B0F0"/>
                </a:solidFill>
                <a:latin typeface="Calibri" pitchFamily="34" charset="0"/>
                <a:ea typeface="Times New Roman"/>
                <a:cs typeface="Times New Roman"/>
                <a:sym typeface="Times New Roman"/>
              </a:rPr>
              <a:t/>
            </a:r>
            <a:br>
              <a:rPr lang="en-US" sz="2700" b="1" i="0" u="none" dirty="0">
                <a:solidFill>
                  <a:srgbClr val="00B0F0"/>
                </a:solidFill>
                <a:latin typeface="Calibri" pitchFamily="34" charset="0"/>
                <a:ea typeface="Times New Roman"/>
                <a:cs typeface="Times New Roman"/>
                <a:sym typeface="Times New Roman"/>
              </a:rPr>
            </a:br>
            <a:r>
              <a:rPr lang="tr-TR" sz="2700" b="1" i="0" u="none" dirty="0">
                <a:solidFill>
                  <a:srgbClr val="00B0F0"/>
                </a:solidFill>
                <a:latin typeface="Calibri" pitchFamily="34" charset="0"/>
                <a:ea typeface="Times New Roman"/>
                <a:cs typeface="Times New Roman"/>
                <a:sym typeface="Times New Roman"/>
              </a:rPr>
              <a:t>ÇATIŞMANIN TEMEL UNSURLARI</a:t>
            </a:r>
            <a:r>
              <a:rPr lang="en-US" sz="2700" b="1" i="0" u="none" dirty="0">
                <a:solidFill>
                  <a:srgbClr val="00B0F0"/>
                </a:solidFill>
                <a:latin typeface="Calibri" pitchFamily="34" charset="0"/>
                <a:ea typeface="Times New Roman"/>
                <a:cs typeface="Times New Roman"/>
                <a:sym typeface="Times New Roman"/>
              </a:rPr>
              <a:t/>
            </a:r>
            <a:br>
              <a:rPr lang="en-US" sz="2700" b="1" i="0" u="none" dirty="0">
                <a:solidFill>
                  <a:srgbClr val="00B0F0"/>
                </a:solidFill>
                <a:latin typeface="Calibri" pitchFamily="34" charset="0"/>
                <a:ea typeface="Times New Roman"/>
                <a:cs typeface="Times New Roman"/>
                <a:sym typeface="Times New Roman"/>
              </a:rPr>
            </a:br>
            <a:r>
              <a:rPr lang="en-US" sz="2700" b="1" i="0" u="none" dirty="0">
                <a:solidFill>
                  <a:srgbClr val="00B0F0"/>
                </a:solidFill>
                <a:latin typeface="Calibri" pitchFamily="34" charset="0"/>
                <a:ea typeface="Times New Roman"/>
                <a:cs typeface="Times New Roman"/>
                <a:sym typeface="Times New Roman"/>
              </a:rPr>
              <a:t>( </a:t>
            </a:r>
            <a:r>
              <a:rPr lang="tr-TR" sz="2700" b="1" i="0" u="none" dirty="0">
                <a:solidFill>
                  <a:srgbClr val="00B0F0"/>
                </a:solidFill>
                <a:latin typeface="Calibri" pitchFamily="34" charset="0"/>
                <a:ea typeface="Times New Roman"/>
                <a:cs typeface="Times New Roman"/>
                <a:sym typeface="Times New Roman"/>
              </a:rPr>
              <a:t>Neden Çatışma Yaşarız?)</a:t>
            </a:r>
            <a:endParaRPr b="1" dirty="0">
              <a:solidFill>
                <a:srgbClr val="00B0F0"/>
              </a:solidFill>
              <a:latin typeface="Calibri" pitchFamily="34" charset="0"/>
            </a:endParaRPr>
          </a:p>
        </p:txBody>
      </p:sp>
      <p:sp>
        <p:nvSpPr>
          <p:cNvPr id="416" name="Google Shape;416;p4"/>
          <p:cNvSpPr txBox="1"/>
          <p:nvPr/>
        </p:nvSpPr>
        <p:spPr>
          <a:xfrm>
            <a:off x="812529" y="1614846"/>
            <a:ext cx="74169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dirty="0">
              <a:latin typeface="Calibri" pitchFamily="34" charset="0"/>
            </a:endParaRPr>
          </a:p>
          <a:p>
            <a:pPr marL="400050" marR="0" lvl="0" indent="-400050" algn="l" rtl="0">
              <a:lnSpc>
                <a:spcPct val="100000"/>
              </a:lnSpc>
              <a:spcBef>
                <a:spcPts val="0"/>
              </a:spcBef>
              <a:spcAft>
                <a:spcPts val="0"/>
              </a:spcAft>
              <a:buClr>
                <a:schemeClr val="dk1"/>
              </a:buClr>
              <a:buSzPts val="2200"/>
              <a:buFont typeface="Noto Sans Symbols"/>
              <a:buChar char="▪"/>
            </a:pPr>
            <a:r>
              <a:rPr lang="en-US" sz="2400" b="0" i="0" u="none" dirty="0" err="1">
                <a:solidFill>
                  <a:schemeClr val="dk1"/>
                </a:solidFill>
                <a:latin typeface="Calibri" pitchFamily="34" charset="0"/>
                <a:ea typeface="Times New Roman"/>
                <a:cs typeface="Times New Roman"/>
                <a:sym typeface="Times New Roman"/>
              </a:rPr>
              <a:t>Engellenm</a:t>
            </a:r>
            <a:r>
              <a:rPr lang="en-US" sz="2400" dirty="0" err="1">
                <a:solidFill>
                  <a:schemeClr val="dk1"/>
                </a:solidFill>
                <a:latin typeface="Calibri" pitchFamily="34" charset="0"/>
                <a:ea typeface="Times New Roman"/>
                <a:cs typeface="Times New Roman"/>
                <a:sym typeface="Times New Roman"/>
              </a:rPr>
              <a:t>iş</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hissetmek</a:t>
            </a:r>
            <a:r>
              <a:rPr lang="en-US" sz="2400" dirty="0">
                <a:solidFill>
                  <a:schemeClr val="dk1"/>
                </a:solidFill>
                <a:latin typeface="Calibri" pitchFamily="34" charset="0"/>
                <a:ea typeface="Times New Roman"/>
                <a:cs typeface="Times New Roman"/>
                <a:sym typeface="Times New Roman"/>
              </a:rPr>
              <a:t>,</a:t>
            </a:r>
            <a:endParaRPr sz="2400" dirty="0">
              <a:latin typeface="Calibri" pitchFamily="34" charset="0"/>
            </a:endParaRPr>
          </a:p>
          <a:p>
            <a:pPr marL="400050" marR="0" lvl="0" indent="-400050" algn="l" rtl="0">
              <a:lnSpc>
                <a:spcPct val="100000"/>
              </a:lnSpc>
              <a:spcBef>
                <a:spcPts val="0"/>
              </a:spcBef>
              <a:spcAft>
                <a:spcPts val="0"/>
              </a:spcAft>
              <a:buClr>
                <a:schemeClr val="dk1"/>
              </a:buClr>
              <a:buSzPts val="2200"/>
              <a:buFont typeface="Noto Sans Symbols"/>
              <a:buChar char="▪"/>
            </a:pPr>
            <a:r>
              <a:rPr lang="en-US" sz="2400" b="0" i="0" u="none" dirty="0" err="1">
                <a:solidFill>
                  <a:schemeClr val="dk1"/>
                </a:solidFill>
                <a:latin typeface="Calibri" pitchFamily="34" charset="0"/>
                <a:ea typeface="Times New Roman"/>
                <a:cs typeface="Times New Roman"/>
                <a:sym typeface="Times New Roman"/>
              </a:rPr>
              <a:t>İletişim</a:t>
            </a:r>
            <a:r>
              <a:rPr lang="en-US" sz="2400" b="0" i="0" u="none"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s</a:t>
            </a:r>
            <a:r>
              <a:rPr lang="en-US" sz="2400" b="0" i="0" u="none" dirty="0" err="1">
                <a:solidFill>
                  <a:schemeClr val="dk1"/>
                </a:solidFill>
                <a:latin typeface="Calibri" pitchFamily="34" charset="0"/>
                <a:ea typeface="Times New Roman"/>
                <a:cs typeface="Times New Roman"/>
                <a:sym typeface="Times New Roman"/>
              </a:rPr>
              <a:t>o</a:t>
            </a:r>
            <a:r>
              <a:rPr lang="en-US" sz="2400" dirty="0" err="1">
                <a:solidFill>
                  <a:schemeClr val="dk1"/>
                </a:solidFill>
                <a:latin typeface="Calibri" pitchFamily="34" charset="0"/>
                <a:ea typeface="Times New Roman"/>
                <a:cs typeface="Times New Roman"/>
                <a:sym typeface="Times New Roman"/>
              </a:rPr>
              <a:t>runları</a:t>
            </a:r>
            <a:r>
              <a:rPr lang="en-US" sz="2400" dirty="0">
                <a:solidFill>
                  <a:schemeClr val="dk1"/>
                </a:solidFill>
                <a:latin typeface="Calibri" pitchFamily="34" charset="0"/>
                <a:ea typeface="Times New Roman"/>
                <a:cs typeface="Times New Roman"/>
                <a:sym typeface="Times New Roman"/>
              </a:rPr>
              <a:t>,</a:t>
            </a:r>
            <a:endParaRPr sz="2400" dirty="0">
              <a:latin typeface="Calibri" pitchFamily="34" charset="0"/>
            </a:endParaRPr>
          </a:p>
          <a:p>
            <a:pPr marL="400050" marR="0" lvl="0" indent="-400050" algn="l" rtl="0">
              <a:lnSpc>
                <a:spcPct val="100000"/>
              </a:lnSpc>
              <a:spcBef>
                <a:spcPts val="0"/>
              </a:spcBef>
              <a:spcAft>
                <a:spcPts val="0"/>
              </a:spcAft>
              <a:buClr>
                <a:schemeClr val="dk1"/>
              </a:buClr>
              <a:buSzPts val="2200"/>
              <a:buFont typeface="Noto Sans Symbols"/>
              <a:buChar char="▪"/>
            </a:pPr>
            <a:r>
              <a:rPr lang="en-US" sz="2400" dirty="0" err="1">
                <a:solidFill>
                  <a:schemeClr val="dk1"/>
                </a:solidFill>
                <a:latin typeface="Calibri" pitchFamily="34" charset="0"/>
                <a:ea typeface="Times New Roman"/>
                <a:cs typeface="Times New Roman"/>
                <a:sym typeface="Times New Roman"/>
              </a:rPr>
              <a:t>Farklı</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duygu</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ve</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düşüncelere</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sahip</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olmak</a:t>
            </a:r>
            <a:r>
              <a:rPr lang="en-US" sz="2400" dirty="0">
                <a:solidFill>
                  <a:schemeClr val="dk1"/>
                </a:solidFill>
                <a:latin typeface="Calibri" pitchFamily="34" charset="0"/>
                <a:ea typeface="Times New Roman"/>
                <a:cs typeface="Times New Roman"/>
                <a:sym typeface="Times New Roman"/>
              </a:rPr>
              <a:t>,</a:t>
            </a:r>
            <a:endParaRPr sz="2400" dirty="0">
              <a:solidFill>
                <a:schemeClr val="dk1"/>
              </a:solidFill>
              <a:latin typeface="Calibri" pitchFamily="34" charset="0"/>
              <a:ea typeface="Times New Roman"/>
              <a:cs typeface="Times New Roman"/>
              <a:sym typeface="Times New Roman"/>
            </a:endParaRPr>
          </a:p>
          <a:p>
            <a:pPr marL="400050" marR="0" lvl="0" indent="-400050" algn="l" rtl="0">
              <a:lnSpc>
                <a:spcPct val="100000"/>
              </a:lnSpc>
              <a:spcBef>
                <a:spcPts val="0"/>
              </a:spcBef>
              <a:spcAft>
                <a:spcPts val="0"/>
              </a:spcAft>
              <a:buClr>
                <a:schemeClr val="dk1"/>
              </a:buClr>
              <a:buSzPts val="2200"/>
              <a:buFont typeface="Times New Roman"/>
              <a:buChar char="▪"/>
            </a:pPr>
            <a:r>
              <a:rPr lang="en-US" sz="2400" dirty="0" err="1">
                <a:solidFill>
                  <a:schemeClr val="dk1"/>
                </a:solidFill>
                <a:latin typeface="Calibri" pitchFamily="34" charset="0"/>
                <a:ea typeface="Times New Roman"/>
                <a:cs typeface="Times New Roman"/>
                <a:sym typeface="Times New Roman"/>
              </a:rPr>
              <a:t>İstek</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ve</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ihtiyaçların</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farklılaşması</a:t>
            </a:r>
            <a:r>
              <a:rPr lang="en-US" sz="2400" dirty="0">
                <a:solidFill>
                  <a:schemeClr val="dk1"/>
                </a:solidFill>
                <a:latin typeface="Calibri" pitchFamily="34" charset="0"/>
                <a:ea typeface="Times New Roman"/>
                <a:cs typeface="Times New Roman"/>
                <a:sym typeface="Times New Roman"/>
              </a:rPr>
              <a:t>,</a:t>
            </a:r>
            <a:endParaRPr sz="2400" dirty="0">
              <a:solidFill>
                <a:schemeClr val="dk1"/>
              </a:solidFill>
              <a:latin typeface="Calibri" pitchFamily="34" charset="0"/>
              <a:ea typeface="Times New Roman"/>
              <a:cs typeface="Times New Roman"/>
              <a:sym typeface="Times New Roman"/>
            </a:endParaRPr>
          </a:p>
          <a:p>
            <a:pPr marL="400050" marR="0" lvl="0" indent="-400050" algn="l" rtl="0">
              <a:lnSpc>
                <a:spcPct val="100000"/>
              </a:lnSpc>
              <a:spcBef>
                <a:spcPts val="0"/>
              </a:spcBef>
              <a:spcAft>
                <a:spcPts val="0"/>
              </a:spcAft>
              <a:buClr>
                <a:schemeClr val="dk1"/>
              </a:buClr>
              <a:buSzPts val="2200"/>
              <a:buFont typeface="Noto Sans Symbols"/>
              <a:buChar char="▪"/>
            </a:pPr>
            <a:r>
              <a:rPr lang="en-US" sz="2400" b="0" i="0" u="none" dirty="0" err="1">
                <a:solidFill>
                  <a:schemeClr val="dk1"/>
                </a:solidFill>
                <a:latin typeface="Calibri" pitchFamily="34" charset="0"/>
                <a:ea typeface="Times New Roman"/>
                <a:cs typeface="Times New Roman"/>
                <a:sym typeface="Times New Roman"/>
              </a:rPr>
              <a:t>Kültürel</a:t>
            </a:r>
            <a:r>
              <a:rPr lang="en-US" sz="2400" b="0" i="0" u="none" dirty="0">
                <a:solidFill>
                  <a:schemeClr val="dk1"/>
                </a:solidFill>
                <a:latin typeface="Calibri" pitchFamily="34" charset="0"/>
                <a:ea typeface="Times New Roman"/>
                <a:cs typeface="Times New Roman"/>
                <a:sym typeface="Times New Roman"/>
              </a:rPr>
              <a:t> </a:t>
            </a:r>
            <a:r>
              <a:rPr lang="en-US" sz="2400" b="0" i="0" u="none" dirty="0" err="1">
                <a:solidFill>
                  <a:schemeClr val="dk1"/>
                </a:solidFill>
                <a:latin typeface="Calibri" pitchFamily="34" charset="0"/>
                <a:ea typeface="Times New Roman"/>
                <a:cs typeface="Times New Roman"/>
                <a:sym typeface="Times New Roman"/>
              </a:rPr>
              <a:t>farklılıklarımız</a:t>
            </a:r>
            <a:r>
              <a:rPr lang="en-US" sz="2400" dirty="0">
                <a:solidFill>
                  <a:schemeClr val="dk1"/>
                </a:solidFill>
                <a:latin typeface="Calibri" pitchFamily="34" charset="0"/>
                <a:ea typeface="Times New Roman"/>
                <a:cs typeface="Times New Roman"/>
                <a:sym typeface="Times New Roman"/>
              </a:rPr>
              <a:t>,</a:t>
            </a:r>
            <a:endParaRPr sz="2400" dirty="0">
              <a:latin typeface="Calibri" pitchFamily="34" charset="0"/>
            </a:endParaRPr>
          </a:p>
          <a:p>
            <a:pPr marL="400050" marR="0" lvl="0" indent="-400050" algn="l" rtl="0">
              <a:lnSpc>
                <a:spcPct val="100000"/>
              </a:lnSpc>
              <a:spcBef>
                <a:spcPts val="0"/>
              </a:spcBef>
              <a:spcAft>
                <a:spcPts val="0"/>
              </a:spcAft>
              <a:buClr>
                <a:schemeClr val="dk1"/>
              </a:buClr>
              <a:buSzPts val="2200"/>
              <a:buFont typeface="Noto Sans Symbols"/>
              <a:buChar char="▪"/>
            </a:pPr>
            <a:r>
              <a:rPr lang="en-US" sz="2400" b="0" i="0" u="none" dirty="0" err="1">
                <a:solidFill>
                  <a:schemeClr val="dk1"/>
                </a:solidFill>
                <a:latin typeface="Calibri" pitchFamily="34" charset="0"/>
                <a:ea typeface="Times New Roman"/>
                <a:cs typeface="Times New Roman"/>
                <a:sym typeface="Times New Roman"/>
              </a:rPr>
              <a:t>Rol</a:t>
            </a:r>
            <a:r>
              <a:rPr lang="en-US" sz="2400" b="0" i="0" u="none" dirty="0">
                <a:solidFill>
                  <a:schemeClr val="dk1"/>
                </a:solidFill>
                <a:latin typeface="Calibri" pitchFamily="34" charset="0"/>
                <a:ea typeface="Times New Roman"/>
                <a:cs typeface="Times New Roman"/>
                <a:sym typeface="Times New Roman"/>
              </a:rPr>
              <a:t> </a:t>
            </a:r>
            <a:r>
              <a:rPr lang="en-US" sz="2400" b="0" i="0" u="none" dirty="0" err="1">
                <a:solidFill>
                  <a:schemeClr val="dk1"/>
                </a:solidFill>
                <a:latin typeface="Calibri" pitchFamily="34" charset="0"/>
                <a:ea typeface="Times New Roman"/>
                <a:cs typeface="Times New Roman"/>
                <a:sym typeface="Times New Roman"/>
              </a:rPr>
              <a:t>farklılıkları</a:t>
            </a:r>
            <a:r>
              <a:rPr lang="en-US" sz="2400" dirty="0" err="1">
                <a:solidFill>
                  <a:schemeClr val="dk1"/>
                </a:solidFill>
                <a:latin typeface="Calibri" pitchFamily="34" charset="0"/>
                <a:ea typeface="Times New Roman"/>
                <a:cs typeface="Times New Roman"/>
                <a:sym typeface="Times New Roman"/>
              </a:rPr>
              <a:t>mız</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siz</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öğrenci</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anne</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ve</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babanız</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ebeveyn</a:t>
            </a:r>
            <a:r>
              <a:rPr lang="en-US" sz="2400" dirty="0">
                <a:solidFill>
                  <a:schemeClr val="dk1"/>
                </a:solidFill>
                <a:latin typeface="Calibri" pitchFamily="34" charset="0"/>
                <a:ea typeface="Times New Roman"/>
                <a:cs typeface="Times New Roman"/>
                <a:sym typeface="Times New Roman"/>
              </a:rPr>
              <a:t> </a:t>
            </a:r>
            <a:r>
              <a:rPr lang="en-US" sz="2400" dirty="0" err="1">
                <a:solidFill>
                  <a:schemeClr val="dk1"/>
                </a:solidFill>
                <a:latin typeface="Calibri" pitchFamily="34" charset="0"/>
                <a:ea typeface="Times New Roman"/>
                <a:cs typeface="Times New Roman"/>
                <a:sym typeface="Times New Roman"/>
              </a:rPr>
              <a:t>rolünde</a:t>
            </a:r>
            <a:r>
              <a:rPr lang="en-US" sz="2400" dirty="0">
                <a:solidFill>
                  <a:schemeClr val="dk1"/>
                </a:solidFill>
                <a:latin typeface="Calibri" pitchFamily="34" charset="0"/>
                <a:ea typeface="Times New Roman"/>
                <a:cs typeface="Times New Roman"/>
                <a:sym typeface="Times New Roman"/>
              </a:rPr>
              <a:t>),</a:t>
            </a:r>
            <a:endParaRPr sz="2400" dirty="0">
              <a:latin typeface="Calibri" pitchFamily="34" charset="0"/>
            </a:endParaRPr>
          </a:p>
          <a:p>
            <a:pPr marL="400050" marR="0" lvl="0" indent="-400050" algn="l" rtl="0">
              <a:lnSpc>
                <a:spcPct val="100000"/>
              </a:lnSpc>
              <a:spcBef>
                <a:spcPts val="0"/>
              </a:spcBef>
              <a:spcAft>
                <a:spcPts val="0"/>
              </a:spcAft>
              <a:buClr>
                <a:schemeClr val="dk1"/>
              </a:buClr>
              <a:buSzPts val="2200"/>
              <a:buFont typeface="Noto Sans Symbols"/>
              <a:buChar char="▪"/>
            </a:pPr>
            <a:r>
              <a:rPr lang="en-US" sz="2400" b="0" i="0" u="none" dirty="0" err="1">
                <a:solidFill>
                  <a:schemeClr val="dk1"/>
                </a:solidFill>
                <a:latin typeface="Calibri" pitchFamily="34" charset="0"/>
                <a:ea typeface="Times New Roman"/>
                <a:cs typeface="Times New Roman"/>
                <a:sym typeface="Times New Roman"/>
              </a:rPr>
              <a:t>Sosyal</a:t>
            </a:r>
            <a:r>
              <a:rPr lang="en-US" sz="2400" b="0" i="0" u="none" dirty="0">
                <a:solidFill>
                  <a:schemeClr val="dk1"/>
                </a:solidFill>
                <a:latin typeface="Calibri" pitchFamily="34" charset="0"/>
                <a:ea typeface="Times New Roman"/>
                <a:cs typeface="Times New Roman"/>
                <a:sym typeface="Times New Roman"/>
              </a:rPr>
              <a:t> </a:t>
            </a:r>
            <a:r>
              <a:rPr lang="en-US" sz="2400" b="0" i="0" u="none" dirty="0" err="1">
                <a:solidFill>
                  <a:schemeClr val="dk1"/>
                </a:solidFill>
                <a:latin typeface="Calibri" pitchFamily="34" charset="0"/>
                <a:ea typeface="Times New Roman"/>
                <a:cs typeface="Times New Roman"/>
                <a:sym typeface="Times New Roman"/>
              </a:rPr>
              <a:t>ve</a:t>
            </a:r>
            <a:r>
              <a:rPr lang="en-US" sz="2400" b="0" i="0" u="none" dirty="0">
                <a:solidFill>
                  <a:schemeClr val="dk1"/>
                </a:solidFill>
                <a:latin typeface="Calibri" pitchFamily="34" charset="0"/>
                <a:ea typeface="Times New Roman"/>
                <a:cs typeface="Times New Roman"/>
                <a:sym typeface="Times New Roman"/>
              </a:rPr>
              <a:t> </a:t>
            </a:r>
            <a:r>
              <a:rPr lang="en-US" sz="2400" b="0" i="0" u="none" dirty="0" err="1">
                <a:solidFill>
                  <a:schemeClr val="dk1"/>
                </a:solidFill>
                <a:latin typeface="Calibri" pitchFamily="34" charset="0"/>
                <a:ea typeface="Times New Roman"/>
                <a:cs typeface="Times New Roman"/>
                <a:sym typeface="Times New Roman"/>
              </a:rPr>
              <a:t>fiziksel</a:t>
            </a:r>
            <a:r>
              <a:rPr lang="en-US" sz="2400" b="0" i="0" u="none" dirty="0">
                <a:solidFill>
                  <a:schemeClr val="dk1"/>
                </a:solidFill>
                <a:latin typeface="Calibri" pitchFamily="34" charset="0"/>
                <a:ea typeface="Times New Roman"/>
                <a:cs typeface="Times New Roman"/>
                <a:sym typeface="Times New Roman"/>
              </a:rPr>
              <a:t> </a:t>
            </a:r>
            <a:r>
              <a:rPr lang="en-US" sz="2400" b="0" i="0" u="none" dirty="0" err="1">
                <a:solidFill>
                  <a:schemeClr val="dk1"/>
                </a:solidFill>
                <a:latin typeface="Calibri" pitchFamily="34" charset="0"/>
                <a:ea typeface="Times New Roman"/>
                <a:cs typeface="Times New Roman"/>
                <a:sym typeface="Times New Roman"/>
              </a:rPr>
              <a:t>çevre</a:t>
            </a:r>
            <a:r>
              <a:rPr lang="en-US" sz="2400" b="0" i="0" u="none" dirty="0">
                <a:solidFill>
                  <a:schemeClr val="dk1"/>
                </a:solidFill>
                <a:latin typeface="Calibri" pitchFamily="34" charset="0"/>
                <a:ea typeface="Times New Roman"/>
                <a:cs typeface="Times New Roman"/>
                <a:sym typeface="Times New Roman"/>
              </a:rPr>
              <a:t> vb...</a:t>
            </a:r>
            <a:endParaRPr sz="2400" dirty="0">
              <a:latin typeface="Calibri" pitchFamily="34" charset="0"/>
            </a:endParaRPr>
          </a:p>
          <a:p>
            <a:pPr marL="0" marR="0" lvl="0" indent="0" algn="l" rtl="0">
              <a:lnSpc>
                <a:spcPct val="100000"/>
              </a:lnSpc>
              <a:spcBef>
                <a:spcPts val="0"/>
              </a:spcBef>
              <a:spcAft>
                <a:spcPts val="0"/>
              </a:spcAft>
              <a:buNone/>
            </a:pPr>
            <a:endParaRPr sz="2400" b="0" i="0" u="none" dirty="0">
              <a:solidFill>
                <a:schemeClr val="dk1"/>
              </a:solidFill>
              <a:latin typeface="Calibri" pitchFamily="34" charset="0"/>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5" descr="C:\Users\Boost\Desktop\6-9.jpg"/>
          <p:cNvPicPr preferRelativeResize="0"/>
          <p:nvPr/>
        </p:nvPicPr>
        <p:blipFill rotWithShape="1">
          <a:blip r:embed="rId3">
            <a:alphaModFix/>
          </a:blip>
          <a:srcRect/>
          <a:stretch/>
        </p:blipFill>
        <p:spPr>
          <a:xfrm>
            <a:off x="411480" y="481013"/>
            <a:ext cx="7578725" cy="59959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6" descr="C:\Users\Boost\Desktop\Adsız2.png"/>
          <p:cNvPicPr preferRelativeResize="0"/>
          <p:nvPr/>
        </p:nvPicPr>
        <p:blipFill rotWithShape="1">
          <a:blip r:embed="rId3">
            <a:alphaModFix/>
          </a:blip>
          <a:srcRect t="41894"/>
          <a:stretch/>
        </p:blipFill>
        <p:spPr>
          <a:xfrm>
            <a:off x="267283" y="998807"/>
            <a:ext cx="8328074" cy="4165936"/>
          </a:xfrm>
          <a:prstGeom prst="rect">
            <a:avLst/>
          </a:prstGeom>
          <a:noFill/>
          <a:ln>
            <a:noFill/>
          </a:ln>
        </p:spPr>
      </p:pic>
      <p:sp>
        <p:nvSpPr>
          <p:cNvPr id="429" name="Google Shape;429;p6"/>
          <p:cNvSpPr txBox="1"/>
          <p:nvPr/>
        </p:nvSpPr>
        <p:spPr>
          <a:xfrm>
            <a:off x="971550" y="5592587"/>
            <a:ext cx="7200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600"/>
              </a:buClr>
              <a:buSzPts val="1800"/>
              <a:buFont typeface="Tahoma"/>
              <a:buNone/>
            </a:pPr>
            <a:r>
              <a:rPr lang="en-US" sz="1800" b="1" i="0" u="none" dirty="0" err="1">
                <a:solidFill>
                  <a:srgbClr val="00B0F0"/>
                </a:solidFill>
                <a:latin typeface="Tahoma"/>
                <a:ea typeface="Tahoma"/>
                <a:cs typeface="Tahoma"/>
                <a:sym typeface="Tahoma"/>
              </a:rPr>
              <a:t>Çatışmalara</a:t>
            </a:r>
            <a:r>
              <a:rPr lang="en-US" sz="1800" b="1" i="0" u="none" dirty="0">
                <a:solidFill>
                  <a:srgbClr val="00B0F0"/>
                </a:solidFill>
                <a:latin typeface="Tahoma"/>
                <a:ea typeface="Tahoma"/>
                <a:cs typeface="Tahoma"/>
                <a:sym typeface="Tahoma"/>
              </a:rPr>
              <a:t> </a:t>
            </a:r>
            <a:r>
              <a:rPr lang="en-US" sz="1800" b="1" i="0" u="none" dirty="0" err="1">
                <a:solidFill>
                  <a:srgbClr val="00B0F0"/>
                </a:solidFill>
                <a:latin typeface="Tahoma"/>
                <a:ea typeface="Tahoma"/>
                <a:cs typeface="Tahoma"/>
                <a:sym typeface="Tahoma"/>
              </a:rPr>
              <a:t>göstereceğimiz</a:t>
            </a:r>
            <a:r>
              <a:rPr lang="en-US" sz="1800" b="1" i="0" u="none" dirty="0">
                <a:solidFill>
                  <a:srgbClr val="00B0F0"/>
                </a:solidFill>
                <a:latin typeface="Tahoma"/>
                <a:ea typeface="Tahoma"/>
                <a:cs typeface="Tahoma"/>
                <a:sym typeface="Tahoma"/>
              </a:rPr>
              <a:t> </a:t>
            </a:r>
            <a:r>
              <a:rPr lang="en-US" sz="1800" b="1" i="0" u="none" dirty="0" err="1">
                <a:solidFill>
                  <a:srgbClr val="00B0F0"/>
                </a:solidFill>
                <a:latin typeface="Tahoma"/>
                <a:ea typeface="Tahoma"/>
                <a:cs typeface="Tahoma"/>
                <a:sym typeface="Tahoma"/>
              </a:rPr>
              <a:t>tepkileri</a:t>
            </a:r>
            <a:r>
              <a:rPr lang="en-US" sz="1800" b="1" i="0" u="none" dirty="0">
                <a:solidFill>
                  <a:srgbClr val="00B0F0"/>
                </a:solidFill>
                <a:latin typeface="Tahoma"/>
                <a:ea typeface="Tahoma"/>
                <a:cs typeface="Tahoma"/>
                <a:sym typeface="Tahoma"/>
              </a:rPr>
              <a:t> </a:t>
            </a:r>
            <a:r>
              <a:rPr lang="en-US" sz="1800" b="1" i="0" u="none" dirty="0" err="1">
                <a:solidFill>
                  <a:srgbClr val="00B0F0"/>
                </a:solidFill>
                <a:latin typeface="Tahoma"/>
                <a:ea typeface="Tahoma"/>
                <a:cs typeface="Tahoma"/>
                <a:sym typeface="Tahoma"/>
              </a:rPr>
              <a:t>seçebileceğimizi</a:t>
            </a:r>
            <a:r>
              <a:rPr lang="en-US" sz="1800" b="1" i="0" u="none" dirty="0">
                <a:solidFill>
                  <a:srgbClr val="00B0F0"/>
                </a:solidFill>
                <a:latin typeface="Tahoma"/>
                <a:ea typeface="Tahoma"/>
                <a:cs typeface="Tahoma"/>
                <a:sym typeface="Tahoma"/>
              </a:rPr>
              <a:t> </a:t>
            </a:r>
            <a:r>
              <a:rPr lang="en-US" sz="1800" b="1" i="0" u="none" dirty="0" err="1">
                <a:solidFill>
                  <a:srgbClr val="00B0F0"/>
                </a:solidFill>
                <a:latin typeface="Tahoma"/>
                <a:ea typeface="Tahoma"/>
                <a:cs typeface="Tahoma"/>
                <a:sym typeface="Tahoma"/>
              </a:rPr>
              <a:t>unutmamalıy</a:t>
            </a:r>
            <a:r>
              <a:rPr lang="en-US" sz="1800" b="1" dirty="0" err="1">
                <a:solidFill>
                  <a:srgbClr val="00B0F0"/>
                </a:solidFill>
                <a:latin typeface="Tahoma"/>
                <a:ea typeface="Tahoma"/>
                <a:cs typeface="Tahoma"/>
                <a:sym typeface="Tahoma"/>
              </a:rPr>
              <a:t>ız</a:t>
            </a:r>
            <a:r>
              <a:rPr lang="en-US" sz="1800" b="1" dirty="0">
                <a:solidFill>
                  <a:srgbClr val="00B0F0"/>
                </a:solidFill>
                <a:latin typeface="Tahoma"/>
                <a:ea typeface="Tahoma"/>
                <a:cs typeface="Tahoma"/>
                <a:sym typeface="Tahoma"/>
              </a:rPr>
              <a:t> :)</a:t>
            </a:r>
            <a:endParaRPr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
          <p:cNvSpPr txBox="1">
            <a:spLocks noGrp="1"/>
          </p:cNvSpPr>
          <p:nvPr>
            <p:ph type="body" idx="1"/>
          </p:nvPr>
        </p:nvSpPr>
        <p:spPr>
          <a:xfrm>
            <a:off x="575400" y="1792025"/>
            <a:ext cx="7993200" cy="4175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200"/>
              <a:buNone/>
            </a:pPr>
            <a:endParaRPr dirty="0">
              <a:latin typeface="Calibri"/>
              <a:ea typeface="Calibri"/>
              <a:cs typeface="Calibri"/>
              <a:sym typeface="Calibri"/>
            </a:endParaRPr>
          </a:p>
          <a:p>
            <a:pPr marL="0" lvl="0" indent="-139700" algn="l" rtl="0">
              <a:lnSpc>
                <a:spcPct val="90000"/>
              </a:lnSpc>
              <a:spcBef>
                <a:spcPts val="1000"/>
              </a:spcBef>
              <a:spcAft>
                <a:spcPts val="0"/>
              </a:spcAft>
              <a:buClr>
                <a:schemeClr val="accent1"/>
              </a:buClr>
              <a:buSzPts val="2200"/>
              <a:buFont typeface="Calibri"/>
              <a:buChar char="►"/>
            </a:pPr>
            <a:r>
              <a:rPr lang="en-US" i="0" u="none" dirty="0" err="1">
                <a:latin typeface="Calibri"/>
                <a:ea typeface="Calibri"/>
                <a:cs typeface="Calibri"/>
                <a:sym typeface="Calibri"/>
              </a:rPr>
              <a:t>kızgınlık</a:t>
            </a:r>
            <a:r>
              <a:rPr lang="en-US" i="0" u="none" dirty="0">
                <a:latin typeface="Calibri"/>
                <a:ea typeface="Calibri"/>
                <a:cs typeface="Calibri"/>
                <a:sym typeface="Calibri"/>
              </a:rPr>
              <a:t>, </a:t>
            </a:r>
            <a:endParaRPr dirty="0">
              <a:latin typeface="Calibri"/>
              <a:ea typeface="Calibri"/>
              <a:cs typeface="Calibri"/>
              <a:sym typeface="Calibri"/>
            </a:endParaRPr>
          </a:p>
          <a:p>
            <a:pPr marL="0" lvl="0" indent="-139700" algn="l" rtl="0">
              <a:lnSpc>
                <a:spcPct val="90000"/>
              </a:lnSpc>
              <a:spcBef>
                <a:spcPts val="1000"/>
              </a:spcBef>
              <a:spcAft>
                <a:spcPts val="0"/>
              </a:spcAft>
              <a:buClr>
                <a:schemeClr val="accent1"/>
              </a:buClr>
              <a:buSzPts val="2200"/>
              <a:buFont typeface="Calibri"/>
              <a:buChar char="►"/>
            </a:pPr>
            <a:r>
              <a:rPr lang="en-US" i="0" u="none" dirty="0" err="1">
                <a:latin typeface="Calibri"/>
                <a:ea typeface="Calibri"/>
                <a:cs typeface="Calibri"/>
                <a:sym typeface="Calibri"/>
              </a:rPr>
              <a:t>öfke</a:t>
            </a:r>
            <a:r>
              <a:rPr lang="en-US" i="0" u="none" dirty="0">
                <a:latin typeface="Calibri"/>
                <a:ea typeface="Calibri"/>
                <a:cs typeface="Calibri"/>
                <a:sym typeface="Calibri"/>
              </a:rPr>
              <a:t>, </a:t>
            </a:r>
            <a:endParaRPr dirty="0">
              <a:latin typeface="Calibri"/>
              <a:ea typeface="Calibri"/>
              <a:cs typeface="Calibri"/>
              <a:sym typeface="Calibri"/>
            </a:endParaRPr>
          </a:p>
          <a:p>
            <a:pPr marL="0" lvl="0" indent="-139700" algn="l" rtl="0">
              <a:lnSpc>
                <a:spcPct val="90000"/>
              </a:lnSpc>
              <a:spcBef>
                <a:spcPts val="1000"/>
              </a:spcBef>
              <a:spcAft>
                <a:spcPts val="0"/>
              </a:spcAft>
              <a:buClr>
                <a:schemeClr val="accent1"/>
              </a:buClr>
              <a:buSzPts val="2200"/>
              <a:buFont typeface="Calibri"/>
              <a:buChar char="►"/>
            </a:pPr>
            <a:r>
              <a:rPr lang="en-US" i="0" u="none" dirty="0" err="1">
                <a:latin typeface="Calibri"/>
                <a:ea typeface="Calibri"/>
                <a:cs typeface="Calibri"/>
                <a:sym typeface="Calibri"/>
              </a:rPr>
              <a:t>düşmanlık</a:t>
            </a:r>
            <a:r>
              <a:rPr lang="en-US" i="0" u="none" dirty="0">
                <a:latin typeface="Calibri"/>
                <a:ea typeface="Calibri"/>
                <a:cs typeface="Calibri"/>
                <a:sym typeface="Calibri"/>
              </a:rPr>
              <a:t>,</a:t>
            </a:r>
            <a:endParaRPr dirty="0">
              <a:latin typeface="Calibri"/>
              <a:ea typeface="Calibri"/>
              <a:cs typeface="Calibri"/>
              <a:sym typeface="Calibri"/>
            </a:endParaRPr>
          </a:p>
          <a:p>
            <a:pPr marL="0" lvl="0" indent="-139700" algn="l" rtl="0">
              <a:lnSpc>
                <a:spcPct val="90000"/>
              </a:lnSpc>
              <a:spcBef>
                <a:spcPts val="1000"/>
              </a:spcBef>
              <a:spcAft>
                <a:spcPts val="0"/>
              </a:spcAft>
              <a:buClr>
                <a:schemeClr val="accent1"/>
              </a:buClr>
              <a:buSzPts val="2200"/>
              <a:buFont typeface="Calibri"/>
              <a:buChar char="►"/>
            </a:pPr>
            <a:r>
              <a:rPr lang="en-US" i="0" u="none" dirty="0" err="1">
                <a:latin typeface="Calibri"/>
                <a:ea typeface="Calibri"/>
                <a:cs typeface="Calibri"/>
                <a:sym typeface="Calibri"/>
              </a:rPr>
              <a:t>şiddet</a:t>
            </a:r>
            <a:r>
              <a:rPr lang="en-US" i="0" u="none" dirty="0">
                <a:latin typeface="Calibri"/>
                <a:ea typeface="Calibri"/>
                <a:cs typeface="Calibri"/>
                <a:sym typeface="Calibri"/>
              </a:rPr>
              <a:t> </a:t>
            </a:r>
            <a:r>
              <a:rPr lang="en-US" i="0" u="none" dirty="0" err="1">
                <a:latin typeface="Calibri"/>
                <a:ea typeface="Calibri"/>
                <a:cs typeface="Calibri"/>
                <a:sym typeface="Calibri"/>
              </a:rPr>
              <a:t>duyguları</a:t>
            </a:r>
            <a:r>
              <a:rPr lang="en-US" i="0" u="none" dirty="0">
                <a:latin typeface="Calibri"/>
                <a:ea typeface="Calibri"/>
                <a:cs typeface="Calibri"/>
                <a:sym typeface="Calibri"/>
              </a:rPr>
              <a:t> </a:t>
            </a:r>
            <a:r>
              <a:rPr lang="en-US" i="0" u="none" dirty="0" err="1">
                <a:latin typeface="Calibri"/>
                <a:ea typeface="Calibri"/>
                <a:cs typeface="Calibri"/>
                <a:sym typeface="Calibri"/>
              </a:rPr>
              <a:t>yaratır</a:t>
            </a:r>
            <a:r>
              <a:rPr lang="en-US" i="0" u="none" dirty="0">
                <a:latin typeface="Calibri"/>
                <a:ea typeface="Calibri"/>
                <a:cs typeface="Calibri"/>
                <a:sym typeface="Calibri"/>
              </a:rPr>
              <a:t>.</a:t>
            </a:r>
            <a:endParaRPr dirty="0">
              <a:latin typeface="Calibri"/>
              <a:ea typeface="Calibri"/>
              <a:cs typeface="Calibri"/>
              <a:sym typeface="Calibri"/>
            </a:endParaRPr>
          </a:p>
          <a:p>
            <a:pPr marL="0" lvl="0" indent="0" algn="l" rtl="0">
              <a:lnSpc>
                <a:spcPct val="90000"/>
              </a:lnSpc>
              <a:spcBef>
                <a:spcPts val="1000"/>
              </a:spcBef>
              <a:spcAft>
                <a:spcPts val="0"/>
              </a:spcAft>
              <a:buSzPts val="1200"/>
              <a:buNone/>
            </a:pPr>
            <a:endParaRPr i="0" u="none" dirty="0">
              <a:latin typeface="Calibri"/>
              <a:ea typeface="Calibri"/>
              <a:cs typeface="Calibri"/>
              <a:sym typeface="Calibri"/>
            </a:endParaRPr>
          </a:p>
          <a:p>
            <a:pPr marL="342900" lvl="0" indent="-266700" algn="l" rtl="0">
              <a:spcBef>
                <a:spcPts val="1000"/>
              </a:spcBef>
              <a:spcAft>
                <a:spcPts val="0"/>
              </a:spcAft>
              <a:buSzPts val="1200"/>
              <a:buNone/>
            </a:pPr>
            <a:endParaRPr i="0" u="none" dirty="0">
              <a:latin typeface="Calibri"/>
              <a:ea typeface="Calibri"/>
              <a:cs typeface="Calibri"/>
              <a:sym typeface="Calibri"/>
            </a:endParaRPr>
          </a:p>
        </p:txBody>
      </p:sp>
      <p:sp>
        <p:nvSpPr>
          <p:cNvPr id="435" name="Google Shape;435;p7"/>
          <p:cNvSpPr txBox="1"/>
          <p:nvPr/>
        </p:nvSpPr>
        <p:spPr>
          <a:xfrm>
            <a:off x="603534" y="1721239"/>
            <a:ext cx="5191800" cy="5170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dirty="0" err="1">
                <a:solidFill>
                  <a:schemeClr val="tx1"/>
                </a:solidFill>
                <a:latin typeface="Calibri"/>
                <a:ea typeface="Calibri"/>
                <a:cs typeface="Calibri"/>
                <a:sym typeface="Calibri"/>
              </a:rPr>
              <a:t>Çatışmalar</a:t>
            </a:r>
            <a:r>
              <a:rPr lang="en-US" sz="2400"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yıkıcı</a:t>
            </a:r>
            <a:r>
              <a:rPr lang="en-US" sz="2400"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olarak</a:t>
            </a:r>
            <a:r>
              <a:rPr lang="en-US" sz="2400"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çözüldüğünde</a:t>
            </a:r>
            <a:r>
              <a:rPr lang="en-US" sz="2400" dirty="0">
                <a:solidFill>
                  <a:schemeClr val="tx1"/>
                </a:solidFill>
                <a:latin typeface="Calibri"/>
                <a:ea typeface="Calibri"/>
                <a:cs typeface="Calibri"/>
                <a:sym typeface="Calibri"/>
              </a:rPr>
              <a:t>; </a:t>
            </a:r>
            <a:endParaRPr sz="24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f2c08f5cb7_0_0"/>
          <p:cNvSpPr txBox="1">
            <a:spLocks noGrp="1"/>
          </p:cNvSpPr>
          <p:nvPr>
            <p:ph type="body" idx="1"/>
          </p:nvPr>
        </p:nvSpPr>
        <p:spPr>
          <a:xfrm>
            <a:off x="470045" y="1280698"/>
            <a:ext cx="81195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200"/>
              <a:buFont typeface="Arial"/>
              <a:buNone/>
            </a:pPr>
            <a:endParaRPr dirty="0">
              <a:latin typeface="Calibri"/>
              <a:ea typeface="Calibri"/>
              <a:cs typeface="Calibri"/>
              <a:sym typeface="Calibri"/>
            </a:endParaRPr>
          </a:p>
          <a:p>
            <a:pPr marL="0" lvl="0" indent="-139700" algn="l" rtl="0">
              <a:lnSpc>
                <a:spcPct val="90000"/>
              </a:lnSpc>
              <a:spcBef>
                <a:spcPts val="1000"/>
              </a:spcBef>
              <a:spcAft>
                <a:spcPts val="0"/>
              </a:spcAft>
              <a:buSzPts val="2200"/>
              <a:buFont typeface="Calibri"/>
              <a:buChar char="►"/>
            </a:pPr>
            <a:r>
              <a:rPr lang="en-US" dirty="0" err="1">
                <a:latin typeface="Calibri"/>
                <a:ea typeface="Calibri"/>
                <a:cs typeface="Calibri"/>
                <a:sym typeface="Calibri"/>
              </a:rPr>
              <a:t>sorun</a:t>
            </a:r>
            <a:r>
              <a:rPr lang="en-US" dirty="0">
                <a:latin typeface="Calibri"/>
                <a:ea typeface="Calibri"/>
                <a:cs typeface="Calibri"/>
                <a:sym typeface="Calibri"/>
              </a:rPr>
              <a:t> </a:t>
            </a:r>
            <a:r>
              <a:rPr lang="en-US" dirty="0" err="1">
                <a:latin typeface="Calibri"/>
                <a:ea typeface="Calibri"/>
                <a:cs typeface="Calibri"/>
                <a:sym typeface="Calibri"/>
              </a:rPr>
              <a:t>çözme</a:t>
            </a:r>
            <a:r>
              <a:rPr lang="en-US" dirty="0">
                <a:latin typeface="Calibri"/>
                <a:ea typeface="Calibri"/>
                <a:cs typeface="Calibri"/>
                <a:sym typeface="Calibri"/>
              </a:rPr>
              <a:t> </a:t>
            </a:r>
            <a:r>
              <a:rPr lang="en-US" dirty="0" err="1">
                <a:latin typeface="Calibri"/>
                <a:ea typeface="Calibri"/>
                <a:cs typeface="Calibri"/>
                <a:sym typeface="Calibri"/>
              </a:rPr>
              <a:t>becerisini</a:t>
            </a:r>
            <a:r>
              <a:rPr lang="en-US" dirty="0">
                <a:latin typeface="Calibri"/>
                <a:ea typeface="Calibri"/>
                <a:cs typeface="Calibri"/>
                <a:sym typeface="Calibri"/>
              </a:rPr>
              <a:t> </a:t>
            </a:r>
            <a:r>
              <a:rPr lang="en-US" dirty="0" err="1">
                <a:latin typeface="Calibri"/>
                <a:ea typeface="Calibri"/>
                <a:cs typeface="Calibri"/>
                <a:sym typeface="Calibri"/>
              </a:rPr>
              <a:t>geliştirir</a:t>
            </a:r>
            <a:r>
              <a:rPr lang="en-US" dirty="0">
                <a:latin typeface="Calibri"/>
                <a:ea typeface="Calibri"/>
                <a:cs typeface="Calibri"/>
                <a:sym typeface="Calibri"/>
              </a:rPr>
              <a:t>,</a:t>
            </a:r>
            <a:endParaRPr dirty="0">
              <a:latin typeface="Calibri"/>
              <a:ea typeface="Calibri"/>
              <a:cs typeface="Calibri"/>
              <a:sym typeface="Calibri"/>
            </a:endParaRPr>
          </a:p>
          <a:p>
            <a:pPr marL="0" lvl="0" indent="-139700" algn="l" rtl="0">
              <a:lnSpc>
                <a:spcPct val="90000"/>
              </a:lnSpc>
              <a:spcBef>
                <a:spcPts val="1000"/>
              </a:spcBef>
              <a:spcAft>
                <a:spcPts val="0"/>
              </a:spcAft>
              <a:buSzPts val="2200"/>
              <a:buFont typeface="Calibri"/>
              <a:buChar char="►"/>
            </a:pPr>
            <a:r>
              <a:rPr lang="en-US" dirty="0" err="1">
                <a:latin typeface="Calibri"/>
                <a:ea typeface="Calibri"/>
                <a:cs typeface="Calibri"/>
                <a:sym typeface="Calibri"/>
              </a:rPr>
              <a:t>eleştirel</a:t>
            </a:r>
            <a:r>
              <a:rPr lang="en-US" dirty="0">
                <a:latin typeface="Calibri"/>
                <a:ea typeface="Calibri"/>
                <a:cs typeface="Calibri"/>
                <a:sym typeface="Calibri"/>
              </a:rPr>
              <a:t> </a:t>
            </a:r>
            <a:r>
              <a:rPr lang="en-US" dirty="0" err="1">
                <a:latin typeface="Calibri"/>
                <a:ea typeface="Calibri"/>
                <a:cs typeface="Calibri"/>
                <a:sym typeface="Calibri"/>
              </a:rPr>
              <a:t>düşünme</a:t>
            </a:r>
            <a:r>
              <a:rPr lang="en-US" dirty="0">
                <a:latin typeface="Calibri"/>
                <a:ea typeface="Calibri"/>
                <a:cs typeface="Calibri"/>
                <a:sym typeface="Calibri"/>
              </a:rPr>
              <a:t> </a:t>
            </a:r>
            <a:r>
              <a:rPr lang="en-US" dirty="0" err="1">
                <a:latin typeface="Calibri"/>
                <a:ea typeface="Calibri"/>
                <a:cs typeface="Calibri"/>
                <a:sym typeface="Calibri"/>
              </a:rPr>
              <a:t>becerisini</a:t>
            </a:r>
            <a:r>
              <a:rPr lang="en-US" dirty="0">
                <a:latin typeface="Calibri"/>
                <a:ea typeface="Calibri"/>
                <a:cs typeface="Calibri"/>
                <a:sym typeface="Calibri"/>
              </a:rPr>
              <a:t> </a:t>
            </a:r>
            <a:r>
              <a:rPr lang="en-US" dirty="0" err="1">
                <a:latin typeface="Calibri"/>
                <a:ea typeface="Calibri"/>
                <a:cs typeface="Calibri"/>
                <a:sym typeface="Calibri"/>
              </a:rPr>
              <a:t>geliştirir</a:t>
            </a:r>
            <a:r>
              <a:rPr lang="en-US" dirty="0">
                <a:latin typeface="Calibri"/>
                <a:ea typeface="Calibri"/>
                <a:cs typeface="Calibri"/>
                <a:sym typeface="Calibri"/>
              </a:rPr>
              <a:t>,</a:t>
            </a:r>
            <a:endParaRPr dirty="0">
              <a:latin typeface="Calibri"/>
              <a:ea typeface="Calibri"/>
              <a:cs typeface="Calibri"/>
              <a:sym typeface="Calibri"/>
            </a:endParaRPr>
          </a:p>
          <a:p>
            <a:pPr marL="0" lvl="0" indent="-139700" algn="l" rtl="0">
              <a:lnSpc>
                <a:spcPct val="90000"/>
              </a:lnSpc>
              <a:spcBef>
                <a:spcPts val="1000"/>
              </a:spcBef>
              <a:spcAft>
                <a:spcPts val="0"/>
              </a:spcAft>
              <a:buClr>
                <a:srgbClr val="FF6600"/>
              </a:buClr>
              <a:buSzPts val="2200"/>
              <a:buFont typeface="Calibri"/>
              <a:buChar char="►"/>
            </a:pPr>
            <a:r>
              <a:rPr lang="en-US" dirty="0" err="1">
                <a:latin typeface="Calibri"/>
                <a:ea typeface="Calibri"/>
                <a:cs typeface="Calibri"/>
                <a:sym typeface="Calibri"/>
              </a:rPr>
              <a:t>Arkadaşlık</a:t>
            </a:r>
            <a:r>
              <a:rPr lang="en-US" dirty="0">
                <a:latin typeface="Calibri"/>
                <a:ea typeface="Calibri"/>
                <a:cs typeface="Calibri"/>
                <a:sym typeface="Calibri"/>
              </a:rPr>
              <a:t> </a:t>
            </a:r>
            <a:r>
              <a:rPr lang="en-US" dirty="0" err="1">
                <a:latin typeface="Calibri"/>
                <a:ea typeface="Calibri"/>
                <a:cs typeface="Calibri"/>
                <a:sym typeface="Calibri"/>
              </a:rPr>
              <a:t>ilişkilerinin</a:t>
            </a:r>
            <a:r>
              <a:rPr lang="en-US" dirty="0">
                <a:latin typeface="Calibri"/>
                <a:ea typeface="Calibri"/>
                <a:cs typeface="Calibri"/>
                <a:sym typeface="Calibri"/>
              </a:rPr>
              <a:t>, </a:t>
            </a:r>
            <a:r>
              <a:rPr lang="en-US" dirty="0" err="1">
                <a:latin typeface="Calibri"/>
                <a:ea typeface="Calibri"/>
                <a:cs typeface="Calibri"/>
                <a:sym typeface="Calibri"/>
              </a:rPr>
              <a:t>aile</a:t>
            </a:r>
            <a:r>
              <a:rPr lang="en-US" dirty="0">
                <a:latin typeface="Calibri"/>
                <a:ea typeface="Calibri"/>
                <a:cs typeface="Calibri"/>
                <a:sym typeface="Calibri"/>
              </a:rPr>
              <a:t> </a:t>
            </a:r>
            <a:r>
              <a:rPr lang="en-US" dirty="0" err="1">
                <a:latin typeface="Calibri"/>
                <a:ea typeface="Calibri"/>
                <a:cs typeface="Calibri"/>
                <a:sym typeface="Calibri"/>
              </a:rPr>
              <a:t>ilişkilerinin</a:t>
            </a:r>
            <a:r>
              <a:rPr lang="en-US" dirty="0">
                <a:latin typeface="Calibri"/>
                <a:ea typeface="Calibri"/>
                <a:cs typeface="Calibri"/>
                <a:sym typeface="Calibri"/>
              </a:rPr>
              <a:t> </a:t>
            </a:r>
            <a:r>
              <a:rPr lang="en-US" dirty="0" err="1">
                <a:latin typeface="Calibri"/>
                <a:ea typeface="Calibri"/>
                <a:cs typeface="Calibri"/>
                <a:sym typeface="Calibri"/>
              </a:rPr>
              <a:t>sağlıklı</a:t>
            </a:r>
            <a:r>
              <a:rPr lang="en-US" dirty="0">
                <a:latin typeface="Calibri"/>
                <a:ea typeface="Calibri"/>
                <a:cs typeface="Calibri"/>
                <a:sym typeface="Calibri"/>
              </a:rPr>
              <a:t> </a:t>
            </a:r>
            <a:r>
              <a:rPr lang="en-US" dirty="0" err="1">
                <a:latin typeface="Calibri"/>
                <a:ea typeface="Calibri"/>
                <a:cs typeface="Calibri"/>
                <a:sym typeface="Calibri"/>
              </a:rPr>
              <a:t>bir</a:t>
            </a:r>
            <a:r>
              <a:rPr lang="en-US" dirty="0">
                <a:latin typeface="Calibri"/>
                <a:ea typeface="Calibri"/>
                <a:cs typeface="Calibri"/>
                <a:sym typeface="Calibri"/>
              </a:rPr>
              <a:t> </a:t>
            </a:r>
            <a:r>
              <a:rPr lang="en-US" dirty="0" err="1">
                <a:latin typeface="Calibri"/>
                <a:ea typeface="Calibri"/>
                <a:cs typeface="Calibri"/>
                <a:sym typeface="Calibri"/>
              </a:rPr>
              <a:t>şekilde</a:t>
            </a:r>
            <a:r>
              <a:rPr lang="en-US" dirty="0">
                <a:latin typeface="Calibri"/>
                <a:ea typeface="Calibri"/>
                <a:cs typeface="Calibri"/>
                <a:sym typeface="Calibri"/>
              </a:rPr>
              <a:t> </a:t>
            </a:r>
            <a:r>
              <a:rPr lang="en-US" dirty="0" err="1">
                <a:latin typeface="Calibri"/>
                <a:ea typeface="Calibri"/>
                <a:cs typeface="Calibri"/>
                <a:sym typeface="Calibri"/>
              </a:rPr>
              <a:t>devam</a:t>
            </a:r>
            <a:r>
              <a:rPr lang="en-US" dirty="0">
                <a:latin typeface="Calibri"/>
                <a:ea typeface="Calibri"/>
                <a:cs typeface="Calibri"/>
                <a:sym typeface="Calibri"/>
              </a:rPr>
              <a:t> </a:t>
            </a:r>
            <a:r>
              <a:rPr lang="en-US" dirty="0" err="1">
                <a:latin typeface="Calibri"/>
                <a:ea typeface="Calibri"/>
                <a:cs typeface="Calibri"/>
                <a:sym typeface="Calibri"/>
              </a:rPr>
              <a:t>etmesini</a:t>
            </a:r>
            <a:r>
              <a:rPr lang="en-US" dirty="0">
                <a:latin typeface="Calibri"/>
                <a:ea typeface="Calibri"/>
                <a:cs typeface="Calibri"/>
                <a:sym typeface="Calibri"/>
              </a:rPr>
              <a:t> </a:t>
            </a:r>
            <a:r>
              <a:rPr lang="en-US" dirty="0" err="1">
                <a:latin typeface="Calibri"/>
                <a:ea typeface="Calibri"/>
                <a:cs typeface="Calibri"/>
                <a:sym typeface="Calibri"/>
              </a:rPr>
              <a:t>sağlar</a:t>
            </a:r>
            <a:r>
              <a:rPr lang="en-US" dirty="0">
                <a:latin typeface="Calibri"/>
                <a:ea typeface="Calibri"/>
                <a:cs typeface="Calibri"/>
                <a:sym typeface="Calibri"/>
              </a:rPr>
              <a:t>,</a:t>
            </a:r>
            <a:endParaRPr dirty="0">
              <a:latin typeface="Calibri"/>
              <a:ea typeface="Calibri"/>
              <a:cs typeface="Calibri"/>
              <a:sym typeface="Calibri"/>
            </a:endParaRPr>
          </a:p>
          <a:p>
            <a:pPr marL="0" lvl="0" indent="-139700" algn="l" rtl="0">
              <a:lnSpc>
                <a:spcPct val="90000"/>
              </a:lnSpc>
              <a:spcBef>
                <a:spcPts val="1000"/>
              </a:spcBef>
              <a:spcAft>
                <a:spcPts val="0"/>
              </a:spcAft>
              <a:buSzPts val="2200"/>
              <a:buFont typeface="Calibri"/>
              <a:buChar char="►"/>
            </a:pPr>
            <a:r>
              <a:rPr lang="en-US" dirty="0" err="1">
                <a:latin typeface="Calibri"/>
                <a:ea typeface="Calibri"/>
                <a:cs typeface="Calibri"/>
                <a:sym typeface="Calibri"/>
              </a:rPr>
              <a:t>iletişim</a:t>
            </a:r>
            <a:r>
              <a:rPr lang="en-US" dirty="0">
                <a:latin typeface="Calibri"/>
                <a:ea typeface="Calibri"/>
                <a:cs typeface="Calibri"/>
                <a:sym typeface="Calibri"/>
              </a:rPr>
              <a:t> </a:t>
            </a:r>
            <a:r>
              <a:rPr lang="en-US" dirty="0" err="1">
                <a:latin typeface="Calibri"/>
                <a:ea typeface="Calibri"/>
                <a:cs typeface="Calibri"/>
                <a:sym typeface="Calibri"/>
              </a:rPr>
              <a:t>becerilerini</a:t>
            </a:r>
            <a:r>
              <a:rPr lang="en-US" dirty="0">
                <a:latin typeface="Calibri"/>
                <a:ea typeface="Calibri"/>
                <a:cs typeface="Calibri"/>
                <a:sym typeface="Calibri"/>
              </a:rPr>
              <a:t> </a:t>
            </a:r>
            <a:r>
              <a:rPr lang="en-US" dirty="0" err="1">
                <a:latin typeface="Calibri"/>
                <a:ea typeface="Calibri"/>
                <a:cs typeface="Calibri"/>
                <a:sym typeface="Calibri"/>
              </a:rPr>
              <a:t>geliştirerek</a:t>
            </a:r>
            <a:r>
              <a:rPr lang="en-US" dirty="0">
                <a:latin typeface="Calibri"/>
                <a:ea typeface="Calibri"/>
                <a:cs typeface="Calibri"/>
                <a:sym typeface="Calibri"/>
              </a:rPr>
              <a:t> </a:t>
            </a:r>
            <a:r>
              <a:rPr lang="en-US" dirty="0" err="1">
                <a:latin typeface="Calibri"/>
                <a:ea typeface="Calibri"/>
                <a:cs typeface="Calibri"/>
                <a:sym typeface="Calibri"/>
              </a:rPr>
              <a:t>kişisel</a:t>
            </a:r>
            <a:r>
              <a:rPr lang="en-US" dirty="0">
                <a:latin typeface="Calibri"/>
                <a:ea typeface="Calibri"/>
                <a:cs typeface="Calibri"/>
                <a:sym typeface="Calibri"/>
              </a:rPr>
              <a:t> </a:t>
            </a:r>
            <a:r>
              <a:rPr lang="en-US" dirty="0" err="1">
                <a:latin typeface="Calibri"/>
                <a:ea typeface="Calibri"/>
                <a:cs typeface="Calibri"/>
                <a:sym typeface="Calibri"/>
              </a:rPr>
              <a:t>gelişimi</a:t>
            </a:r>
            <a:r>
              <a:rPr lang="en-US" dirty="0">
                <a:latin typeface="Calibri"/>
                <a:ea typeface="Calibri"/>
                <a:cs typeface="Calibri"/>
                <a:sym typeface="Calibri"/>
              </a:rPr>
              <a:t> </a:t>
            </a:r>
            <a:r>
              <a:rPr lang="en-US" dirty="0" err="1">
                <a:latin typeface="Calibri"/>
                <a:ea typeface="Calibri"/>
                <a:cs typeface="Calibri"/>
                <a:sym typeface="Calibri"/>
              </a:rPr>
              <a:t>sağlar</a:t>
            </a:r>
            <a:r>
              <a:rPr lang="en-US" dirty="0">
                <a:latin typeface="Calibri"/>
                <a:ea typeface="Calibri"/>
                <a:cs typeface="Calibri"/>
                <a:sym typeface="Calibri"/>
              </a:rPr>
              <a:t>.</a:t>
            </a: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200"/>
              <a:buFont typeface="Arial"/>
              <a:buNone/>
            </a:pPr>
            <a:endParaRPr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1200"/>
              <a:buFont typeface="Arial"/>
              <a:buNone/>
            </a:pPr>
            <a:r>
              <a:rPr lang="en-US" dirty="0" err="1">
                <a:latin typeface="Calibri"/>
                <a:ea typeface="Calibri"/>
                <a:cs typeface="Calibri"/>
                <a:sym typeface="Calibri"/>
              </a:rPr>
              <a:t>Ayrıca</a:t>
            </a:r>
            <a:r>
              <a:rPr lang="en-US" dirty="0">
                <a:latin typeface="Calibri"/>
                <a:ea typeface="Calibri"/>
                <a:cs typeface="Calibri"/>
                <a:sym typeface="Calibri"/>
              </a:rPr>
              <a:t> </a:t>
            </a:r>
            <a:r>
              <a:rPr lang="en-US" dirty="0" err="1">
                <a:latin typeface="Calibri"/>
                <a:ea typeface="Calibri"/>
                <a:cs typeface="Calibri"/>
                <a:sym typeface="Calibri"/>
              </a:rPr>
              <a:t>çatışmaları</a:t>
            </a:r>
            <a:r>
              <a:rPr lang="en-US" dirty="0">
                <a:latin typeface="Calibri"/>
                <a:ea typeface="Calibri"/>
                <a:cs typeface="Calibri"/>
                <a:sym typeface="Calibri"/>
              </a:rPr>
              <a:t> </a:t>
            </a:r>
            <a:r>
              <a:rPr lang="en-US" dirty="0" err="1">
                <a:latin typeface="Calibri"/>
                <a:ea typeface="Calibri"/>
                <a:cs typeface="Calibri"/>
                <a:sym typeface="Calibri"/>
              </a:rPr>
              <a:t>yapıcı</a:t>
            </a:r>
            <a:r>
              <a:rPr lang="en-US" dirty="0">
                <a:latin typeface="Calibri"/>
                <a:ea typeface="Calibri"/>
                <a:cs typeface="Calibri"/>
                <a:sym typeface="Calibri"/>
              </a:rPr>
              <a:t> </a:t>
            </a:r>
            <a:r>
              <a:rPr lang="en-US" dirty="0" err="1">
                <a:latin typeface="Calibri"/>
                <a:ea typeface="Calibri"/>
                <a:cs typeface="Calibri"/>
                <a:sym typeface="Calibri"/>
              </a:rPr>
              <a:t>yollarla</a:t>
            </a:r>
            <a:r>
              <a:rPr lang="en-US" dirty="0">
                <a:latin typeface="Calibri"/>
                <a:ea typeface="Calibri"/>
                <a:cs typeface="Calibri"/>
                <a:sym typeface="Calibri"/>
              </a:rPr>
              <a:t> </a:t>
            </a:r>
            <a:r>
              <a:rPr lang="en-US" dirty="0" err="1">
                <a:latin typeface="Calibri"/>
                <a:ea typeface="Calibri"/>
                <a:cs typeface="Calibri"/>
                <a:sym typeface="Calibri"/>
              </a:rPr>
              <a:t>çözmek</a:t>
            </a:r>
            <a:r>
              <a:rPr lang="en-US" dirty="0">
                <a:latin typeface="Calibri"/>
                <a:ea typeface="Calibri"/>
                <a:cs typeface="Calibri"/>
                <a:sym typeface="Calibri"/>
              </a:rPr>
              <a:t> </a:t>
            </a:r>
            <a:r>
              <a:rPr lang="en-US" dirty="0" err="1">
                <a:latin typeface="Calibri"/>
                <a:ea typeface="Calibri"/>
                <a:cs typeface="Calibri"/>
                <a:sym typeface="Calibri"/>
              </a:rPr>
              <a:t>kişinin</a:t>
            </a:r>
            <a:r>
              <a:rPr lang="en-US" dirty="0">
                <a:latin typeface="Calibri"/>
                <a:ea typeface="Calibri"/>
                <a:cs typeface="Calibri"/>
                <a:sym typeface="Calibri"/>
              </a:rPr>
              <a:t> </a:t>
            </a:r>
            <a:r>
              <a:rPr lang="en-US" dirty="0" err="1">
                <a:latin typeface="Calibri"/>
                <a:ea typeface="Calibri"/>
                <a:cs typeface="Calibri"/>
                <a:sym typeface="Calibri"/>
              </a:rPr>
              <a:t>kendini</a:t>
            </a:r>
            <a:r>
              <a:rPr lang="en-US" dirty="0">
                <a:latin typeface="Calibri"/>
                <a:ea typeface="Calibri"/>
                <a:cs typeface="Calibri"/>
                <a:sym typeface="Calibri"/>
              </a:rPr>
              <a:t> </a:t>
            </a:r>
            <a:r>
              <a:rPr lang="en-US" dirty="0" err="1">
                <a:latin typeface="Calibri"/>
                <a:ea typeface="Calibri"/>
                <a:cs typeface="Calibri"/>
                <a:sym typeface="Calibri"/>
              </a:rPr>
              <a:t>tanımasına</a:t>
            </a:r>
            <a:r>
              <a:rPr lang="en-US" dirty="0">
                <a:latin typeface="Calibri"/>
                <a:ea typeface="Calibri"/>
                <a:cs typeface="Calibri"/>
                <a:sym typeface="Calibri"/>
              </a:rPr>
              <a:t>, </a:t>
            </a:r>
            <a:r>
              <a:rPr lang="en-US" dirty="0" err="1">
                <a:latin typeface="Calibri"/>
                <a:ea typeface="Calibri"/>
                <a:cs typeface="Calibri"/>
                <a:sym typeface="Calibri"/>
              </a:rPr>
              <a:t>sosyal</a:t>
            </a:r>
            <a:r>
              <a:rPr lang="en-US" dirty="0">
                <a:latin typeface="Calibri"/>
                <a:ea typeface="Calibri"/>
                <a:cs typeface="Calibri"/>
                <a:sym typeface="Calibri"/>
              </a:rPr>
              <a:t> </a:t>
            </a:r>
            <a:r>
              <a:rPr lang="en-US" dirty="0" err="1">
                <a:latin typeface="Calibri"/>
                <a:ea typeface="Calibri"/>
                <a:cs typeface="Calibri"/>
                <a:sym typeface="Calibri"/>
              </a:rPr>
              <a:t>gelişiminin</a:t>
            </a:r>
            <a:r>
              <a:rPr lang="en-US" dirty="0">
                <a:latin typeface="Calibri"/>
                <a:ea typeface="Calibri"/>
                <a:cs typeface="Calibri"/>
                <a:sym typeface="Calibri"/>
              </a:rPr>
              <a:t> </a:t>
            </a:r>
            <a:r>
              <a:rPr lang="en-US" dirty="0" err="1">
                <a:latin typeface="Calibri"/>
                <a:ea typeface="Calibri"/>
                <a:cs typeface="Calibri"/>
                <a:sym typeface="Calibri"/>
              </a:rPr>
              <a:t>sağlıklı</a:t>
            </a:r>
            <a:r>
              <a:rPr lang="en-US" dirty="0">
                <a:latin typeface="Calibri"/>
                <a:ea typeface="Calibri"/>
                <a:cs typeface="Calibri"/>
                <a:sym typeface="Calibri"/>
              </a:rPr>
              <a:t> </a:t>
            </a:r>
            <a:r>
              <a:rPr lang="en-US" dirty="0" err="1">
                <a:latin typeface="Calibri"/>
                <a:ea typeface="Calibri"/>
                <a:cs typeface="Calibri"/>
                <a:sym typeface="Calibri"/>
              </a:rPr>
              <a:t>bir</a:t>
            </a:r>
            <a:r>
              <a:rPr lang="en-US" dirty="0">
                <a:latin typeface="Calibri"/>
                <a:ea typeface="Calibri"/>
                <a:cs typeface="Calibri"/>
                <a:sym typeface="Calibri"/>
              </a:rPr>
              <a:t> </a:t>
            </a:r>
            <a:r>
              <a:rPr lang="en-US" dirty="0" err="1">
                <a:latin typeface="Calibri"/>
                <a:ea typeface="Calibri"/>
                <a:cs typeface="Calibri"/>
                <a:sym typeface="Calibri"/>
              </a:rPr>
              <a:t>biçimde</a:t>
            </a:r>
            <a:r>
              <a:rPr lang="en-US" dirty="0">
                <a:latin typeface="Calibri"/>
                <a:ea typeface="Calibri"/>
                <a:cs typeface="Calibri"/>
                <a:sym typeface="Calibri"/>
              </a:rPr>
              <a:t> </a:t>
            </a:r>
            <a:r>
              <a:rPr lang="en-US" dirty="0" err="1">
                <a:latin typeface="Calibri"/>
                <a:ea typeface="Calibri"/>
                <a:cs typeface="Calibri"/>
                <a:sym typeface="Calibri"/>
              </a:rPr>
              <a:t>sürmesine</a:t>
            </a:r>
            <a:r>
              <a:rPr lang="en-US" dirty="0">
                <a:latin typeface="Calibri"/>
                <a:ea typeface="Calibri"/>
                <a:cs typeface="Calibri"/>
                <a:sym typeface="Calibri"/>
              </a:rPr>
              <a:t> </a:t>
            </a:r>
            <a:r>
              <a:rPr lang="en-US" dirty="0" err="1">
                <a:latin typeface="Calibri"/>
                <a:ea typeface="Calibri"/>
                <a:cs typeface="Calibri"/>
                <a:sym typeface="Calibri"/>
              </a:rPr>
              <a:t>yardımcı</a:t>
            </a:r>
            <a:r>
              <a:rPr lang="en-US" dirty="0">
                <a:latin typeface="Calibri"/>
                <a:ea typeface="Calibri"/>
                <a:cs typeface="Calibri"/>
                <a:sym typeface="Calibri"/>
              </a:rPr>
              <a:t> </a:t>
            </a:r>
            <a:r>
              <a:rPr lang="en-US" dirty="0" err="1">
                <a:latin typeface="Calibri"/>
                <a:ea typeface="Calibri"/>
                <a:cs typeface="Calibri"/>
                <a:sym typeface="Calibri"/>
              </a:rPr>
              <a:t>olur</a:t>
            </a:r>
            <a:r>
              <a:rPr lang="en-US" dirty="0">
                <a:latin typeface="Calibri"/>
                <a:ea typeface="Calibri"/>
                <a:cs typeface="Calibri"/>
                <a:sym typeface="Calibri"/>
              </a:rPr>
              <a:t>.</a:t>
            </a:r>
            <a:endParaRPr dirty="0">
              <a:latin typeface="Calibri"/>
              <a:ea typeface="Calibri"/>
              <a:cs typeface="Calibri"/>
              <a:sym typeface="Calibri"/>
            </a:endParaRPr>
          </a:p>
          <a:p>
            <a:pPr marL="342900" lvl="0" indent="-266700" algn="l" rtl="0">
              <a:spcBef>
                <a:spcPts val="1000"/>
              </a:spcBef>
              <a:spcAft>
                <a:spcPts val="0"/>
              </a:spcAft>
              <a:buClr>
                <a:schemeClr val="dk1"/>
              </a:buClr>
              <a:buSzPts val="1200"/>
              <a:buFont typeface="Arial"/>
              <a:buNone/>
            </a:pPr>
            <a:endParaRPr dirty="0">
              <a:latin typeface="Calibri"/>
              <a:ea typeface="Calibri"/>
              <a:cs typeface="Calibri"/>
              <a:sym typeface="Calibri"/>
            </a:endParaRPr>
          </a:p>
          <a:p>
            <a:pPr marL="0" lvl="0" indent="0" algn="l" rtl="0">
              <a:spcBef>
                <a:spcPts val="1000"/>
              </a:spcBef>
              <a:spcAft>
                <a:spcPts val="0"/>
              </a:spcAft>
              <a:buNone/>
            </a:pPr>
            <a:endParaRPr dirty="0">
              <a:latin typeface="Calibri"/>
              <a:ea typeface="Calibri"/>
              <a:cs typeface="Calibri"/>
              <a:sym typeface="Calibri"/>
            </a:endParaRPr>
          </a:p>
        </p:txBody>
      </p:sp>
      <p:sp>
        <p:nvSpPr>
          <p:cNvPr id="442" name="Google Shape;442;gf2c08f5cb7_0_0"/>
          <p:cNvSpPr txBox="1"/>
          <p:nvPr/>
        </p:nvSpPr>
        <p:spPr>
          <a:xfrm>
            <a:off x="512250" y="1123700"/>
            <a:ext cx="5354100" cy="6452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dirty="0" err="1">
                <a:solidFill>
                  <a:schemeClr val="tx1"/>
                </a:solidFill>
                <a:latin typeface="Calibri"/>
                <a:ea typeface="Calibri"/>
                <a:cs typeface="Calibri"/>
                <a:sym typeface="Calibri"/>
              </a:rPr>
              <a:t>Yapıcı</a:t>
            </a:r>
            <a:r>
              <a:rPr lang="en-US" sz="2400"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olarak</a:t>
            </a:r>
            <a:r>
              <a:rPr lang="en-US" sz="2400"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çözüldüğünde</a:t>
            </a:r>
            <a:r>
              <a:rPr lang="en-US" sz="2400" dirty="0">
                <a:solidFill>
                  <a:schemeClr val="tx1"/>
                </a:solidFill>
                <a:latin typeface="Calibri"/>
                <a:ea typeface="Calibri"/>
                <a:cs typeface="Calibri"/>
                <a:sym typeface="Calibri"/>
              </a:rPr>
              <a:t> </a:t>
            </a:r>
            <a:r>
              <a:rPr lang="en-US" sz="2400" dirty="0" err="1">
                <a:solidFill>
                  <a:schemeClr val="tx1"/>
                </a:solidFill>
                <a:latin typeface="Calibri"/>
                <a:ea typeface="Calibri"/>
                <a:cs typeface="Calibri"/>
                <a:sym typeface="Calibri"/>
              </a:rPr>
              <a:t>ise</a:t>
            </a:r>
            <a:r>
              <a:rPr lang="en-US" sz="2400" dirty="0">
                <a:solidFill>
                  <a:schemeClr val="tx1"/>
                </a:solidFill>
                <a:latin typeface="Calibri"/>
                <a:ea typeface="Calibri"/>
                <a:cs typeface="Calibri"/>
                <a:sym typeface="Calibri"/>
              </a:rPr>
              <a:t>; </a:t>
            </a:r>
            <a:endParaRPr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
          <p:cNvSpPr txBox="1">
            <a:spLocks noGrp="1"/>
          </p:cNvSpPr>
          <p:nvPr>
            <p:ph type="title"/>
          </p:nvPr>
        </p:nvSpPr>
        <p:spPr>
          <a:xfrm>
            <a:off x="549275" y="981075"/>
            <a:ext cx="7383000" cy="66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6600"/>
              </a:buClr>
              <a:buSzPts val="3000"/>
              <a:buFont typeface="Times New Roman"/>
              <a:buNone/>
            </a:pPr>
            <a:r>
              <a:rPr lang="en-US" sz="3000" b="1" i="0" u="none" dirty="0" err="1">
                <a:solidFill>
                  <a:srgbClr val="FFC000"/>
                </a:solidFill>
                <a:latin typeface="Calibri" pitchFamily="34" charset="0"/>
                <a:ea typeface="Times New Roman"/>
                <a:cs typeface="Times New Roman"/>
                <a:sym typeface="Times New Roman"/>
              </a:rPr>
              <a:t>Çatışma</a:t>
            </a:r>
            <a:r>
              <a:rPr lang="en-US" sz="3000" b="1" dirty="0" err="1">
                <a:solidFill>
                  <a:srgbClr val="FFC000"/>
                </a:solidFill>
                <a:latin typeface="Calibri" pitchFamily="34" charset="0"/>
                <a:ea typeface="Times New Roman"/>
                <a:cs typeface="Times New Roman"/>
                <a:sym typeface="Times New Roman"/>
              </a:rPr>
              <a:t>ları</a:t>
            </a:r>
            <a:r>
              <a:rPr lang="en-US" sz="3000" b="1" dirty="0">
                <a:solidFill>
                  <a:srgbClr val="FFC000"/>
                </a:solidFill>
                <a:latin typeface="Calibri" pitchFamily="34" charset="0"/>
                <a:ea typeface="Times New Roman"/>
                <a:cs typeface="Times New Roman"/>
                <a:sym typeface="Times New Roman"/>
              </a:rPr>
              <a:t> </a:t>
            </a:r>
            <a:r>
              <a:rPr lang="en-US" sz="3000" b="1" dirty="0" err="1">
                <a:solidFill>
                  <a:srgbClr val="FFC000"/>
                </a:solidFill>
                <a:latin typeface="Calibri" pitchFamily="34" charset="0"/>
                <a:ea typeface="Times New Roman"/>
                <a:cs typeface="Times New Roman"/>
                <a:sym typeface="Times New Roman"/>
              </a:rPr>
              <a:t>Çözerken</a:t>
            </a:r>
            <a:r>
              <a:rPr lang="en-US" sz="3000" b="1" dirty="0">
                <a:solidFill>
                  <a:srgbClr val="FFC000"/>
                </a:solidFill>
                <a:latin typeface="Calibri" pitchFamily="34" charset="0"/>
                <a:ea typeface="Times New Roman"/>
                <a:cs typeface="Times New Roman"/>
                <a:sym typeface="Times New Roman"/>
              </a:rPr>
              <a:t> </a:t>
            </a:r>
            <a:r>
              <a:rPr lang="en-US" sz="3000" b="1" dirty="0" err="1">
                <a:solidFill>
                  <a:srgbClr val="FFC000"/>
                </a:solidFill>
                <a:latin typeface="Calibri" pitchFamily="34" charset="0"/>
                <a:ea typeface="Times New Roman"/>
                <a:cs typeface="Times New Roman"/>
                <a:sym typeface="Times New Roman"/>
              </a:rPr>
              <a:t>kullanabileceğimiz</a:t>
            </a:r>
            <a:r>
              <a:rPr lang="en-US" sz="3000" b="1" dirty="0">
                <a:solidFill>
                  <a:srgbClr val="FFC000"/>
                </a:solidFill>
                <a:latin typeface="Calibri" pitchFamily="34" charset="0"/>
                <a:ea typeface="Times New Roman"/>
                <a:cs typeface="Times New Roman"/>
                <a:sym typeface="Times New Roman"/>
              </a:rPr>
              <a:t> </a:t>
            </a:r>
            <a:endParaRPr sz="3000" b="1" dirty="0">
              <a:solidFill>
                <a:srgbClr val="FFC000"/>
              </a:solidFill>
              <a:latin typeface="Calibri" pitchFamily="34" charset="0"/>
              <a:ea typeface="Times New Roman"/>
              <a:cs typeface="Times New Roman"/>
              <a:sym typeface="Times New Roman"/>
            </a:endParaRPr>
          </a:p>
          <a:p>
            <a:pPr marL="0" lvl="0" indent="0" algn="ctr" rtl="0">
              <a:lnSpc>
                <a:spcPct val="100000"/>
              </a:lnSpc>
              <a:spcBef>
                <a:spcPts val="0"/>
              </a:spcBef>
              <a:spcAft>
                <a:spcPts val="0"/>
              </a:spcAft>
              <a:buClr>
                <a:srgbClr val="FF6600"/>
              </a:buClr>
              <a:buSzPts val="3000"/>
              <a:buFont typeface="Times New Roman"/>
              <a:buNone/>
            </a:pPr>
            <a:r>
              <a:rPr lang="en-US" sz="3000" b="1" i="0" u="none" dirty="0">
                <a:solidFill>
                  <a:srgbClr val="FFC000"/>
                </a:solidFill>
                <a:latin typeface="Calibri" pitchFamily="34" charset="0"/>
                <a:ea typeface="Times New Roman"/>
                <a:cs typeface="Times New Roman"/>
                <a:sym typeface="Times New Roman"/>
              </a:rPr>
              <a:t>6 </a:t>
            </a:r>
            <a:r>
              <a:rPr lang="en-US" sz="3000" b="1" i="0" u="none" dirty="0" err="1">
                <a:solidFill>
                  <a:srgbClr val="FFC000"/>
                </a:solidFill>
                <a:latin typeface="Calibri" pitchFamily="34" charset="0"/>
                <a:ea typeface="Times New Roman"/>
                <a:cs typeface="Times New Roman"/>
                <a:sym typeface="Times New Roman"/>
              </a:rPr>
              <a:t>Basamak</a:t>
            </a:r>
            <a:endParaRPr dirty="0">
              <a:solidFill>
                <a:srgbClr val="FFC000"/>
              </a:solidFill>
              <a:latin typeface="Calibri" pitchFamily="34" charset="0"/>
            </a:endParaRPr>
          </a:p>
        </p:txBody>
      </p:sp>
      <p:sp>
        <p:nvSpPr>
          <p:cNvPr id="449" name="Google Shape;449;p8"/>
          <p:cNvSpPr txBox="1">
            <a:spLocks noGrp="1"/>
          </p:cNvSpPr>
          <p:nvPr>
            <p:ph sz="quarter" idx="1"/>
          </p:nvPr>
        </p:nvSpPr>
        <p:spPr>
          <a:xfrm>
            <a:off x="549275" y="1866314"/>
            <a:ext cx="7489825" cy="43926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600"/>
              <a:buFont typeface="Noto Sans Symbols"/>
              <a:buNone/>
            </a:pPr>
            <a:r>
              <a:rPr lang="en-US" i="0" u="none" strike="noStrike" cap="none" dirty="0">
                <a:solidFill>
                  <a:srgbClr val="00B0F0"/>
                </a:solidFill>
                <a:latin typeface="Calibri" pitchFamily="34" charset="0"/>
                <a:ea typeface="Times New Roman"/>
                <a:cs typeface="Times New Roman"/>
                <a:sym typeface="Times New Roman"/>
              </a:rPr>
              <a:t>1) </a:t>
            </a:r>
            <a:r>
              <a:rPr lang="en-US" i="0" u="none" strike="noStrike" cap="none" dirty="0" err="1">
                <a:solidFill>
                  <a:srgbClr val="00B0F0"/>
                </a:solidFill>
                <a:latin typeface="Calibri" pitchFamily="34" charset="0"/>
                <a:ea typeface="Times New Roman"/>
                <a:cs typeface="Times New Roman"/>
                <a:sym typeface="Times New Roman"/>
              </a:rPr>
              <a:t>Çatışmanın</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Tanımlanması</a:t>
            </a:r>
            <a:endParaRPr i="0" u="none" strike="noStrike" cap="none" dirty="0">
              <a:solidFill>
                <a:srgbClr val="00B0F0"/>
              </a:solidFill>
              <a:latin typeface="Calibri" pitchFamily="34" charset="0"/>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600"/>
              <a:buFont typeface="Noto Sans Symbols"/>
              <a:buNone/>
            </a:pPr>
            <a:r>
              <a:rPr lang="en-US" b="0" i="0" u="none" strike="noStrike" cap="none" dirty="0" err="1">
                <a:solidFill>
                  <a:srgbClr val="404040"/>
                </a:solidFill>
                <a:latin typeface="Calibri" pitchFamily="34" charset="0"/>
                <a:ea typeface="Times New Roman"/>
                <a:cs typeface="Times New Roman"/>
                <a:sym typeface="Times New Roman"/>
              </a:rPr>
              <a:t>Karşılıklı</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istek</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ve</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ihtiyaçların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ifade</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edilmesi</a:t>
            </a:r>
            <a:endParaRPr dirty="0">
              <a:latin typeface="Calibri" pitchFamily="34" charset="0"/>
            </a:endParaRPr>
          </a:p>
          <a:p>
            <a:pPr marL="0" marR="0" lvl="0" indent="0" algn="l" rtl="0">
              <a:lnSpc>
                <a:spcPct val="90000"/>
              </a:lnSpc>
              <a:spcBef>
                <a:spcPts val="1000"/>
              </a:spcBef>
              <a:spcAft>
                <a:spcPts val="0"/>
              </a:spcAft>
              <a:buClr>
                <a:schemeClr val="accent1"/>
              </a:buClr>
              <a:buSzPts val="1600"/>
              <a:buFont typeface="Noto Sans Symbols"/>
              <a:buNone/>
            </a:pPr>
            <a:endParaRPr b="0" i="0" u="none" strike="noStrike" cap="none" dirty="0">
              <a:solidFill>
                <a:srgbClr val="404040"/>
              </a:solidFill>
              <a:latin typeface="Calibri" pitchFamily="34" charset="0"/>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600"/>
              <a:buFont typeface="Noto Sans Symbols"/>
              <a:buNone/>
            </a:pPr>
            <a:r>
              <a:rPr lang="en-US" i="0" u="none" strike="noStrike" cap="none" dirty="0">
                <a:solidFill>
                  <a:srgbClr val="00B0F0"/>
                </a:solidFill>
                <a:latin typeface="Calibri" pitchFamily="34" charset="0"/>
                <a:ea typeface="Times New Roman"/>
                <a:cs typeface="Times New Roman"/>
                <a:sym typeface="Times New Roman"/>
              </a:rPr>
              <a:t>2) </a:t>
            </a:r>
            <a:r>
              <a:rPr lang="en-US" i="0" u="none" strike="noStrike" cap="none" dirty="0" err="1">
                <a:solidFill>
                  <a:srgbClr val="00B0F0"/>
                </a:solidFill>
                <a:latin typeface="Calibri" pitchFamily="34" charset="0"/>
                <a:ea typeface="Times New Roman"/>
                <a:cs typeface="Times New Roman"/>
                <a:sym typeface="Times New Roman"/>
              </a:rPr>
              <a:t>Çözüm</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Önerileri</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Oluşturma</a:t>
            </a:r>
            <a:endParaRPr i="0" u="none" strike="noStrike" cap="none" dirty="0">
              <a:solidFill>
                <a:srgbClr val="00B0F0"/>
              </a:solidFill>
              <a:latin typeface="Calibri" pitchFamily="34" charset="0"/>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600"/>
              <a:buFont typeface="Noto Sans Symbols"/>
              <a:buNone/>
            </a:pPr>
            <a:r>
              <a:rPr lang="en-US" b="0" i="0" u="none" strike="noStrike" cap="none" dirty="0" err="1">
                <a:solidFill>
                  <a:srgbClr val="404040"/>
                </a:solidFill>
                <a:latin typeface="Calibri" pitchFamily="34" charset="0"/>
                <a:ea typeface="Times New Roman"/>
                <a:cs typeface="Times New Roman"/>
                <a:sym typeface="Times New Roman"/>
              </a:rPr>
              <a:t>Karşılıklı</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ihtiyaçları</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dikkate</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alarak</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önerilerin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oluşturulması</a:t>
            </a:r>
            <a:endParaRPr dirty="0">
              <a:latin typeface="Calibri" pitchFamily="34" charset="0"/>
            </a:endParaRPr>
          </a:p>
          <a:p>
            <a:pPr marL="0" marR="0" lvl="0" indent="0" algn="l" rtl="0">
              <a:lnSpc>
                <a:spcPct val="90000"/>
              </a:lnSpc>
              <a:spcBef>
                <a:spcPts val="1000"/>
              </a:spcBef>
              <a:spcAft>
                <a:spcPts val="0"/>
              </a:spcAft>
              <a:buClr>
                <a:schemeClr val="accent1"/>
              </a:buClr>
              <a:buSzPts val="1600"/>
              <a:buFont typeface="Noto Sans Symbols"/>
              <a:buNone/>
            </a:pPr>
            <a:endParaRPr b="0" i="0" u="none" strike="noStrike" cap="none" dirty="0">
              <a:solidFill>
                <a:srgbClr val="404040"/>
              </a:solidFill>
              <a:latin typeface="Calibri" pitchFamily="34" charset="0"/>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600"/>
              <a:buFont typeface="Noto Sans Symbols"/>
              <a:buNone/>
            </a:pPr>
            <a:r>
              <a:rPr lang="en-US" i="0" u="none" strike="noStrike" cap="none" dirty="0">
                <a:solidFill>
                  <a:srgbClr val="00B0F0"/>
                </a:solidFill>
                <a:latin typeface="Calibri" pitchFamily="34" charset="0"/>
                <a:ea typeface="Times New Roman"/>
                <a:cs typeface="Times New Roman"/>
                <a:sym typeface="Times New Roman"/>
              </a:rPr>
              <a:t>3) </a:t>
            </a:r>
            <a:r>
              <a:rPr lang="en-US" i="0" u="none" strike="noStrike" cap="none" dirty="0" err="1">
                <a:solidFill>
                  <a:srgbClr val="00B0F0"/>
                </a:solidFill>
                <a:latin typeface="Calibri" pitchFamily="34" charset="0"/>
                <a:ea typeface="Times New Roman"/>
                <a:cs typeface="Times New Roman"/>
                <a:sym typeface="Times New Roman"/>
              </a:rPr>
              <a:t>Çözüm</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Önerilerini</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Değerlendirme</a:t>
            </a:r>
            <a:endParaRPr i="0" u="none" strike="noStrike" cap="none" dirty="0">
              <a:solidFill>
                <a:srgbClr val="00B0F0"/>
              </a:solidFill>
              <a:latin typeface="Calibri" pitchFamily="34" charset="0"/>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600"/>
              <a:buFont typeface="Noto Sans Symbols"/>
              <a:buNone/>
            </a:pPr>
            <a:r>
              <a:rPr lang="en-US" b="0" i="0" u="none" strike="noStrike" cap="none" dirty="0" err="1">
                <a:solidFill>
                  <a:srgbClr val="404040"/>
                </a:solidFill>
                <a:latin typeface="Calibri" pitchFamily="34" charset="0"/>
                <a:ea typeface="Times New Roman"/>
                <a:cs typeface="Times New Roman"/>
                <a:sym typeface="Times New Roman"/>
              </a:rPr>
              <a:t>Çıkan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önerilerin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kendi</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ihtiyaçlarınızı</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karşılayıp</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karşılamadığını</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onaylamanız</a:t>
            </a:r>
            <a:endParaRPr b="0" i="0" u="none" strike="noStrike" cap="none" dirty="0">
              <a:solidFill>
                <a:srgbClr val="404040"/>
              </a:solidFill>
              <a:latin typeface="Calibri" pitchFamily="34" charset="0"/>
              <a:ea typeface="Times New Roman"/>
              <a:cs typeface="Times New Roman"/>
              <a:sym typeface="Times New Roman"/>
            </a:endParaRPr>
          </a:p>
          <a:p>
            <a:pPr marL="0" marR="0" lvl="0" indent="0" algn="l" rtl="0">
              <a:lnSpc>
                <a:spcPct val="70000"/>
              </a:lnSpc>
              <a:spcBef>
                <a:spcPts val="1000"/>
              </a:spcBef>
              <a:spcAft>
                <a:spcPts val="0"/>
              </a:spcAft>
              <a:buClr>
                <a:schemeClr val="accent1"/>
              </a:buClr>
              <a:buSzPts val="2000"/>
              <a:buFont typeface="Noto Sans Symbols"/>
              <a:buNone/>
            </a:pPr>
            <a:r>
              <a:rPr lang="en-US" b="1" i="0" u="none" strike="noStrike" cap="none" dirty="0">
                <a:solidFill>
                  <a:srgbClr val="404040"/>
                </a:solidFill>
                <a:latin typeface="Calibri" pitchFamily="34" charset="0"/>
                <a:ea typeface="Century Gothic"/>
                <a:cs typeface="Century Gothic"/>
                <a:sym typeface="Century Gothic"/>
              </a:rPr>
              <a:t/>
            </a:r>
            <a:br>
              <a:rPr lang="en-US" b="1" i="0" u="none" strike="noStrike" cap="none" dirty="0">
                <a:solidFill>
                  <a:srgbClr val="404040"/>
                </a:solidFill>
                <a:latin typeface="Calibri" pitchFamily="34" charset="0"/>
                <a:ea typeface="Century Gothic"/>
                <a:cs typeface="Century Gothic"/>
                <a:sym typeface="Century Gothic"/>
              </a:rPr>
            </a:br>
            <a:endParaRPr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9"/>
          <p:cNvSpPr txBox="1">
            <a:spLocks noGrp="1"/>
          </p:cNvSpPr>
          <p:nvPr>
            <p:ph sz="quarter" idx="1"/>
          </p:nvPr>
        </p:nvSpPr>
        <p:spPr>
          <a:xfrm>
            <a:off x="613873" y="1122924"/>
            <a:ext cx="6911975" cy="37480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1"/>
              </a:buClr>
              <a:buSzPts val="1760"/>
              <a:buFont typeface="Noto Sans Symbols"/>
              <a:buNone/>
            </a:pPr>
            <a:r>
              <a:rPr lang="en-US" i="0" u="none" strike="noStrike" cap="none" dirty="0">
                <a:solidFill>
                  <a:srgbClr val="00B0F0"/>
                </a:solidFill>
                <a:latin typeface="Calibri" pitchFamily="34" charset="0"/>
                <a:ea typeface="Times New Roman"/>
                <a:cs typeface="Times New Roman"/>
                <a:sym typeface="Times New Roman"/>
              </a:rPr>
              <a:t>4) En </a:t>
            </a:r>
            <a:r>
              <a:rPr lang="en-US" i="0" u="none" strike="noStrike" cap="none" dirty="0" err="1">
                <a:solidFill>
                  <a:srgbClr val="00B0F0"/>
                </a:solidFill>
                <a:latin typeface="Calibri" pitchFamily="34" charset="0"/>
                <a:ea typeface="Times New Roman"/>
                <a:cs typeface="Times New Roman"/>
                <a:sym typeface="Times New Roman"/>
              </a:rPr>
              <a:t>Uygun</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Çözümü</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Seçme</a:t>
            </a:r>
            <a:endParaRPr i="0" u="none" strike="noStrike" cap="none" dirty="0">
              <a:solidFill>
                <a:srgbClr val="00B0F0"/>
              </a:solidFill>
              <a:latin typeface="Calibri" pitchFamily="34" charset="0"/>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760"/>
              <a:buFont typeface="Noto Sans Symbols"/>
              <a:buNone/>
            </a:pPr>
            <a:r>
              <a:rPr lang="en-US" b="0" i="0" u="none" strike="noStrike" cap="none" dirty="0" err="1">
                <a:solidFill>
                  <a:srgbClr val="404040"/>
                </a:solidFill>
                <a:latin typeface="Calibri" pitchFamily="34" charset="0"/>
                <a:ea typeface="Times New Roman"/>
                <a:cs typeface="Times New Roman"/>
                <a:sym typeface="Times New Roman"/>
              </a:rPr>
              <a:t>İki</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taraf</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için</a:t>
            </a:r>
            <a:r>
              <a:rPr lang="en-US" b="0" i="0" u="none" strike="noStrike" cap="none" dirty="0">
                <a:solidFill>
                  <a:srgbClr val="404040"/>
                </a:solidFill>
                <a:latin typeface="Calibri" pitchFamily="34" charset="0"/>
                <a:ea typeface="Times New Roman"/>
                <a:cs typeface="Times New Roman"/>
                <a:sym typeface="Times New Roman"/>
              </a:rPr>
              <a:t> de en </a:t>
            </a:r>
            <a:r>
              <a:rPr lang="en-US" b="0" i="0" u="none" strike="noStrike" cap="none" dirty="0" err="1">
                <a:solidFill>
                  <a:srgbClr val="404040"/>
                </a:solidFill>
                <a:latin typeface="Calibri" pitchFamily="34" charset="0"/>
                <a:ea typeface="Times New Roman"/>
                <a:cs typeface="Times New Roman"/>
                <a:sym typeface="Times New Roman"/>
              </a:rPr>
              <a:t>uygun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çözüm</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önerisinin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seçilmesi</a:t>
            </a:r>
            <a:endParaRPr dirty="0">
              <a:latin typeface="Calibri" pitchFamily="34" charset="0"/>
            </a:endParaRPr>
          </a:p>
          <a:p>
            <a:pPr marL="0" marR="0" lvl="0" indent="0" algn="l" rtl="0">
              <a:lnSpc>
                <a:spcPct val="80000"/>
              </a:lnSpc>
              <a:spcBef>
                <a:spcPts val="1000"/>
              </a:spcBef>
              <a:spcAft>
                <a:spcPts val="0"/>
              </a:spcAft>
              <a:buClr>
                <a:schemeClr val="accent1"/>
              </a:buClr>
              <a:buSzPts val="1760"/>
              <a:buFont typeface="Noto Sans Symbols"/>
              <a:buNone/>
            </a:pPr>
            <a:endParaRPr b="0" i="0" u="none" strike="noStrike" cap="none" dirty="0">
              <a:solidFill>
                <a:srgbClr val="404040"/>
              </a:solidFill>
              <a:latin typeface="Calibri" pitchFamily="34" charset="0"/>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760"/>
              <a:buFont typeface="Noto Sans Symbols"/>
              <a:buNone/>
            </a:pPr>
            <a:r>
              <a:rPr lang="en-US" i="0" u="none" strike="noStrike" cap="none" dirty="0">
                <a:solidFill>
                  <a:srgbClr val="00B0F0"/>
                </a:solidFill>
                <a:latin typeface="Calibri" pitchFamily="34" charset="0"/>
                <a:ea typeface="Times New Roman"/>
                <a:cs typeface="Times New Roman"/>
                <a:sym typeface="Times New Roman"/>
              </a:rPr>
              <a:t>5) </a:t>
            </a:r>
            <a:r>
              <a:rPr lang="en-US" i="0" u="none" strike="noStrike" cap="none" dirty="0" err="1">
                <a:solidFill>
                  <a:srgbClr val="00B0F0"/>
                </a:solidFill>
                <a:latin typeface="Calibri" pitchFamily="34" charset="0"/>
                <a:ea typeface="Times New Roman"/>
                <a:cs typeface="Times New Roman"/>
                <a:sym typeface="Times New Roman"/>
              </a:rPr>
              <a:t>Uygulama</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Yollarına</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Karar</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Verme</a:t>
            </a:r>
            <a:endParaRPr i="0" u="none" strike="noStrike" cap="none" dirty="0">
              <a:solidFill>
                <a:srgbClr val="00B0F0"/>
              </a:solidFill>
              <a:latin typeface="Calibri" pitchFamily="34" charset="0"/>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760"/>
              <a:buFont typeface="Noto Sans Symbols"/>
              <a:buNone/>
            </a:pPr>
            <a:r>
              <a:rPr lang="en-US" b="0" i="0" u="none" strike="noStrike" cap="none" dirty="0" err="1">
                <a:solidFill>
                  <a:srgbClr val="404040"/>
                </a:solidFill>
                <a:latin typeface="Calibri" pitchFamily="34" charset="0"/>
                <a:ea typeface="Times New Roman"/>
                <a:cs typeface="Times New Roman"/>
                <a:sym typeface="Times New Roman"/>
              </a:rPr>
              <a:t>Karar</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verilen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çözümde</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kimin</a:t>
            </a:r>
            <a:r>
              <a:rPr lang="en-US" b="0" i="0" u="none" strike="noStrike" cap="none" dirty="0">
                <a:solidFill>
                  <a:srgbClr val="404040"/>
                </a:solidFill>
                <a:latin typeface="Calibri" pitchFamily="34" charset="0"/>
                <a:ea typeface="Times New Roman"/>
                <a:cs typeface="Times New Roman"/>
                <a:sym typeface="Times New Roman"/>
              </a:rPr>
              <a:t> ne </a:t>
            </a:r>
            <a:r>
              <a:rPr lang="en-US" b="0" i="0" u="none" strike="noStrike" cap="none" dirty="0" err="1">
                <a:solidFill>
                  <a:srgbClr val="404040"/>
                </a:solidFill>
                <a:latin typeface="Calibri" pitchFamily="34" charset="0"/>
                <a:ea typeface="Times New Roman"/>
                <a:cs typeface="Times New Roman"/>
                <a:sym typeface="Times New Roman"/>
              </a:rPr>
              <a:t>yapacağının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belirlenmesi</a:t>
            </a:r>
            <a:r>
              <a:rPr lang="en-US" b="0" i="0" u="none" strike="noStrike" cap="none" dirty="0">
                <a:solidFill>
                  <a:srgbClr val="404040"/>
                </a:solidFill>
                <a:latin typeface="Calibri" pitchFamily="34" charset="0"/>
                <a:ea typeface="Times New Roman"/>
                <a:cs typeface="Times New Roman"/>
                <a:sym typeface="Times New Roman"/>
              </a:rPr>
              <a:t>/</a:t>
            </a:r>
            <a:r>
              <a:rPr lang="en-US" b="0" i="0" u="none" strike="noStrike" cap="none" dirty="0" err="1">
                <a:solidFill>
                  <a:srgbClr val="404040"/>
                </a:solidFill>
                <a:latin typeface="Calibri" pitchFamily="34" charset="0"/>
                <a:ea typeface="Times New Roman"/>
                <a:cs typeface="Times New Roman"/>
                <a:sym typeface="Times New Roman"/>
              </a:rPr>
              <a:t>iş</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bölümü</a:t>
            </a:r>
            <a:endParaRPr dirty="0">
              <a:latin typeface="Calibri" pitchFamily="34" charset="0"/>
            </a:endParaRPr>
          </a:p>
          <a:p>
            <a:pPr marL="0" marR="0" lvl="0" indent="0" algn="l" rtl="0">
              <a:lnSpc>
                <a:spcPct val="80000"/>
              </a:lnSpc>
              <a:spcBef>
                <a:spcPts val="1000"/>
              </a:spcBef>
              <a:spcAft>
                <a:spcPts val="0"/>
              </a:spcAft>
              <a:buClr>
                <a:schemeClr val="accent1"/>
              </a:buClr>
              <a:buSzPts val="1760"/>
              <a:buFont typeface="Noto Sans Symbols"/>
              <a:buNone/>
            </a:pPr>
            <a:endParaRPr b="0" i="0" u="none" strike="noStrike" cap="none" dirty="0">
              <a:solidFill>
                <a:srgbClr val="404040"/>
              </a:solidFill>
              <a:latin typeface="Calibri" pitchFamily="34" charset="0"/>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760"/>
              <a:buFont typeface="Noto Sans Symbols"/>
              <a:buNone/>
            </a:pPr>
            <a:r>
              <a:rPr lang="en-US" i="0" u="none" strike="noStrike" cap="none" dirty="0">
                <a:solidFill>
                  <a:srgbClr val="00B0F0"/>
                </a:solidFill>
                <a:latin typeface="Calibri" pitchFamily="34" charset="0"/>
                <a:ea typeface="Times New Roman"/>
                <a:cs typeface="Times New Roman"/>
                <a:sym typeface="Times New Roman"/>
              </a:rPr>
              <a:t>6) </a:t>
            </a:r>
            <a:r>
              <a:rPr lang="en-US" i="0" u="none" strike="noStrike" cap="none" dirty="0" err="1">
                <a:solidFill>
                  <a:srgbClr val="00B0F0"/>
                </a:solidFill>
                <a:latin typeface="Calibri" pitchFamily="34" charset="0"/>
                <a:ea typeface="Times New Roman"/>
                <a:cs typeface="Times New Roman"/>
                <a:sym typeface="Times New Roman"/>
              </a:rPr>
              <a:t>Çözümün</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İşleyip</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İşlemediğini</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Takip</a:t>
            </a:r>
            <a:r>
              <a:rPr lang="en-US" i="0" u="none" strike="noStrike" cap="none" dirty="0">
                <a:solidFill>
                  <a:srgbClr val="00B0F0"/>
                </a:solidFill>
                <a:latin typeface="Calibri" pitchFamily="34" charset="0"/>
                <a:ea typeface="Times New Roman"/>
                <a:cs typeface="Times New Roman"/>
                <a:sym typeface="Times New Roman"/>
              </a:rPr>
              <a:t> </a:t>
            </a:r>
            <a:r>
              <a:rPr lang="en-US" i="0" u="none" strike="noStrike" cap="none" dirty="0" err="1">
                <a:solidFill>
                  <a:srgbClr val="00B0F0"/>
                </a:solidFill>
                <a:latin typeface="Calibri" pitchFamily="34" charset="0"/>
                <a:ea typeface="Times New Roman"/>
                <a:cs typeface="Times New Roman"/>
                <a:sym typeface="Times New Roman"/>
              </a:rPr>
              <a:t>Etme</a:t>
            </a:r>
            <a:endParaRPr i="0" u="none" strike="noStrike" cap="none" dirty="0">
              <a:solidFill>
                <a:srgbClr val="00B0F0"/>
              </a:solidFill>
              <a:latin typeface="Calibri" pitchFamily="34" charset="0"/>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760"/>
              <a:buFont typeface="Noto Sans Symbols"/>
              <a:buNone/>
            </a:pPr>
            <a:r>
              <a:rPr lang="en-US" b="0" i="0" u="none" strike="noStrike" cap="none" dirty="0" err="1">
                <a:solidFill>
                  <a:srgbClr val="404040"/>
                </a:solidFill>
                <a:latin typeface="Calibri" pitchFamily="34" charset="0"/>
                <a:ea typeface="Times New Roman"/>
                <a:cs typeface="Times New Roman"/>
                <a:sym typeface="Times New Roman"/>
              </a:rPr>
              <a:t>Bir</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süre</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belirleyerek</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çözümün</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işleyip</a:t>
            </a:r>
            <a:r>
              <a:rPr lang="en-US" b="0" i="0" u="none" strike="noStrike" cap="none" dirty="0">
                <a:solidFill>
                  <a:srgbClr val="404040"/>
                </a:solidFill>
                <a:latin typeface="Calibri" pitchFamily="34" charset="0"/>
                <a:ea typeface="Times New Roman"/>
                <a:cs typeface="Times New Roman"/>
                <a:sym typeface="Times New Roman"/>
              </a:rPr>
              <a:t> </a:t>
            </a:r>
            <a:r>
              <a:rPr lang="en-US" b="0" i="0" u="none" strike="noStrike" cap="none" dirty="0" err="1">
                <a:solidFill>
                  <a:srgbClr val="404040"/>
                </a:solidFill>
                <a:latin typeface="Calibri" pitchFamily="34" charset="0"/>
                <a:ea typeface="Times New Roman"/>
                <a:cs typeface="Times New Roman"/>
                <a:sym typeface="Times New Roman"/>
              </a:rPr>
              <a:t>işlemediğinin</a:t>
            </a:r>
            <a:r>
              <a:rPr lang="en-US" b="0" i="0" u="none" strike="noStrike" cap="none" dirty="0">
                <a:solidFill>
                  <a:srgbClr val="404040"/>
                </a:solidFill>
                <a:latin typeface="Calibri" pitchFamily="34" charset="0"/>
                <a:ea typeface="Times New Roman"/>
                <a:cs typeface="Times New Roman"/>
                <a:sym typeface="Times New Roman"/>
              </a:rPr>
              <a:t> test </a:t>
            </a:r>
            <a:r>
              <a:rPr lang="en-US" b="0" i="0" u="none" strike="noStrike" cap="none" dirty="0" err="1">
                <a:solidFill>
                  <a:srgbClr val="404040"/>
                </a:solidFill>
                <a:latin typeface="Calibri" pitchFamily="34" charset="0"/>
                <a:ea typeface="Times New Roman"/>
                <a:cs typeface="Times New Roman"/>
                <a:sym typeface="Times New Roman"/>
              </a:rPr>
              <a:t>edilmesi</a:t>
            </a:r>
            <a:endParaRPr dirty="0">
              <a:latin typeface="Calibri" pitchFamily="34" charset="0"/>
            </a:endParaRPr>
          </a:p>
          <a:p>
            <a:pPr marL="342900" marR="0" lvl="0" indent="-231140" algn="l" rtl="0">
              <a:spcBef>
                <a:spcPts val="1000"/>
              </a:spcBef>
              <a:spcAft>
                <a:spcPts val="0"/>
              </a:spcAft>
              <a:buClr>
                <a:schemeClr val="accent1"/>
              </a:buClr>
              <a:buSzPts val="1760"/>
              <a:buFont typeface="Noto Sans Symbols"/>
              <a:buNone/>
            </a:pPr>
            <a:endParaRPr b="0" i="0" u="none" dirty="0">
              <a:solidFill>
                <a:srgbClr val="404040"/>
              </a:solidFill>
              <a:latin typeface="Calibri" pitchFamily="34" charset="0"/>
              <a:ea typeface="Times New Roman"/>
              <a:cs typeface="Times New Roman"/>
              <a:sym typeface="Times New Roman"/>
            </a:endParaRPr>
          </a:p>
        </p:txBody>
      </p:sp>
    </p:spTree>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İyon Toplantı Odası">
  <a:themeElements>
    <a:clrScheme name="İyon Toplantı Odası">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1029</Words>
  <Application>Microsoft Office PowerPoint</Application>
  <PresentationFormat>Ekran Gösterisi (4:3)</PresentationFormat>
  <Paragraphs>123</Paragraphs>
  <Slides>16</Slides>
  <Notes>16</Notes>
  <HiddenSlides>0</HiddenSlides>
  <MMClips>0</MMClips>
  <ScaleCrop>false</ScaleCrop>
  <HeadingPairs>
    <vt:vector size="6" baseType="variant">
      <vt:variant>
        <vt:lpstr>Kullanılan Yazı Tipleri</vt:lpstr>
      </vt:variant>
      <vt:variant>
        <vt:i4>9</vt:i4>
      </vt:variant>
      <vt:variant>
        <vt:lpstr>Tema</vt:lpstr>
      </vt:variant>
      <vt:variant>
        <vt:i4>12</vt:i4>
      </vt:variant>
      <vt:variant>
        <vt:lpstr>Slayt Başlıkları</vt:lpstr>
      </vt:variant>
      <vt:variant>
        <vt:i4>16</vt:i4>
      </vt:variant>
    </vt:vector>
  </HeadingPairs>
  <TitlesOfParts>
    <vt:vector size="37" baseType="lpstr">
      <vt:lpstr>Arial</vt:lpstr>
      <vt:lpstr>Calibri</vt:lpstr>
      <vt:lpstr>Century Schoolbook</vt:lpstr>
      <vt:lpstr>Noto Sans Symbols</vt:lpstr>
      <vt:lpstr>Times New Roman</vt:lpstr>
      <vt:lpstr>Century Gothic</vt:lpstr>
      <vt:lpstr>Wingdings</vt:lpstr>
      <vt:lpstr>Wingdings 2</vt:lpstr>
      <vt:lpstr>Tahoma</vt:lpstr>
      <vt:lpstr>2_İyon Toplantı Odası</vt:lpstr>
      <vt:lpstr>4_İyon Toplantı Odası</vt:lpstr>
      <vt:lpstr>5_İyon Toplantı Odası</vt:lpstr>
      <vt:lpstr>6_İyon Toplantı Odası</vt:lpstr>
      <vt:lpstr>7_İyon Toplantı Odası</vt:lpstr>
      <vt:lpstr>8_İyon Toplantı Odası</vt:lpstr>
      <vt:lpstr>9_İyon Toplantı Odası</vt:lpstr>
      <vt:lpstr>10_İyon Toplantı Odası</vt:lpstr>
      <vt:lpstr>11_İyon Toplantı Odası</vt:lpstr>
      <vt:lpstr>12_İyon Toplantı Odası</vt:lpstr>
      <vt:lpstr>13_İyon Toplantı Odası</vt:lpstr>
      <vt:lpstr>Cumba</vt:lpstr>
      <vt:lpstr>PowerPoint Sunusu</vt:lpstr>
      <vt:lpstr>ÇATIŞ-MA Nedir?</vt:lpstr>
      <vt:lpstr> ÇATIŞMANIN TEMEL UNSURLARI ( Neden Çatışma Yaşarız?)</vt:lpstr>
      <vt:lpstr>PowerPoint Sunusu</vt:lpstr>
      <vt:lpstr>PowerPoint Sunusu</vt:lpstr>
      <vt:lpstr>PowerPoint Sunusu</vt:lpstr>
      <vt:lpstr>PowerPoint Sunusu</vt:lpstr>
      <vt:lpstr>Çatışmaları Çözerken kullanabileceğimiz  6 Basamak</vt:lpstr>
      <vt:lpstr>PowerPoint Sunusu</vt:lpstr>
      <vt:lpstr>PowerPoint Sunusu</vt:lpstr>
      <vt:lpstr>ÇATIŞMA ÇÖZME BECERİLERİ NELERDİR?  </vt:lpstr>
      <vt:lpstr>PowerPoint Sunusu</vt:lpstr>
      <vt:lpstr>Dalga</vt:lpstr>
      <vt:lpstr>PowerPoint Sunusu</vt:lpstr>
      <vt:lpstr>PowerPoint Sunusu</vt:lpstr>
      <vt:lpstr>Özetleyecek olursak…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MEB</dc:creator>
  <cp:lastModifiedBy>ram</cp:lastModifiedBy>
  <cp:revision>10</cp:revision>
  <dcterms:created xsi:type="dcterms:W3CDTF">2009-01-20T07:34:25Z</dcterms:created>
  <dcterms:modified xsi:type="dcterms:W3CDTF">2021-12-30T07:28:59Z</dcterms:modified>
</cp:coreProperties>
</file>