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Extra Bold" panose="020B0604020202020204" charset="0"/>
      <p:regular r:id="rId18"/>
    </p:embeddedFont>
    <p:embeddedFont>
      <p:font typeface="Mina" panose="020B0604020202020204" charset="0"/>
      <p:regular r:id="rId19"/>
    </p:embeddedFont>
    <p:embeddedFont>
      <p:font typeface="Bosk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6.svg"/><Relationship Id="rId1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10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58689" y="2469165"/>
            <a:ext cx="11970622" cy="5288838"/>
          </a:xfrm>
          <a:custGeom>
            <a:avLst/>
            <a:gdLst/>
            <a:ahLst/>
            <a:cxnLst/>
            <a:rect l="l" t="t" r="r" b="b"/>
            <a:pathLst>
              <a:path w="11970622" h="5288838">
                <a:moveTo>
                  <a:pt x="0" y="0"/>
                </a:moveTo>
                <a:lnTo>
                  <a:pt x="11970622" y="0"/>
                </a:lnTo>
                <a:lnTo>
                  <a:pt x="11970622" y="5288839"/>
                </a:lnTo>
                <a:lnTo>
                  <a:pt x="0" y="5288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H="1"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3583536" y="2962642"/>
            <a:ext cx="11120929" cy="2413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0"/>
              </a:lnSpc>
              <a:spcBef>
                <a:spcPct val="0"/>
              </a:spcBef>
            </a:pPr>
            <a:r>
              <a:rPr lang="en-US" sz="14085">
                <a:solidFill>
                  <a:srgbClr val="7B451D"/>
                </a:solidFill>
                <a:latin typeface="Bosk"/>
              </a:rPr>
              <a:t>SINIRLAR</a:t>
            </a:r>
          </a:p>
        </p:txBody>
      </p:sp>
      <p:sp>
        <p:nvSpPr>
          <p:cNvPr id="6" name="Freeform 6"/>
          <p:cNvSpPr/>
          <p:nvPr/>
        </p:nvSpPr>
        <p:spPr>
          <a:xfrm>
            <a:off x="4602776" y="2788730"/>
            <a:ext cx="1065678" cy="1326070"/>
          </a:xfrm>
          <a:custGeom>
            <a:avLst/>
            <a:gdLst/>
            <a:ahLst/>
            <a:cxnLst/>
            <a:rect l="l" t="t" r="r" b="b"/>
            <a:pathLst>
              <a:path w="1065678" h="1326070">
                <a:moveTo>
                  <a:pt x="0" y="0"/>
                </a:moveTo>
                <a:lnTo>
                  <a:pt x="1065678" y="0"/>
                </a:lnTo>
                <a:lnTo>
                  <a:pt x="1065678" y="1326070"/>
                </a:lnTo>
                <a:lnTo>
                  <a:pt x="0" y="1326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455589">
            <a:off x="13933512" y="2419120"/>
            <a:ext cx="2045425" cy="3492105"/>
          </a:xfrm>
          <a:custGeom>
            <a:avLst/>
            <a:gdLst/>
            <a:ahLst/>
            <a:cxnLst/>
            <a:rect l="l" t="t" r="r" b="b"/>
            <a:pathLst>
              <a:path w="2045425" h="3492105">
                <a:moveTo>
                  <a:pt x="0" y="0"/>
                </a:moveTo>
                <a:lnTo>
                  <a:pt x="2045426" y="0"/>
                </a:lnTo>
                <a:lnTo>
                  <a:pt x="2045426" y="3492105"/>
                </a:lnTo>
                <a:lnTo>
                  <a:pt x="0" y="34921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4340836" y="5202434"/>
            <a:ext cx="960632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Mina"/>
              </a:rPr>
              <a:t>ÖĞRENCI SUNUMU</a:t>
            </a:r>
          </a:p>
        </p:txBody>
      </p:sp>
      <p:sp>
        <p:nvSpPr>
          <p:cNvPr id="9" name="Freeform 9"/>
          <p:cNvSpPr/>
          <p:nvPr/>
        </p:nvSpPr>
        <p:spPr>
          <a:xfrm rot="-486463" flipH="1">
            <a:off x="2342311" y="4172410"/>
            <a:ext cx="2026606" cy="3459975"/>
          </a:xfrm>
          <a:custGeom>
            <a:avLst/>
            <a:gdLst/>
            <a:ahLst/>
            <a:cxnLst/>
            <a:rect l="l" t="t" r="r" b="b"/>
            <a:pathLst>
              <a:path w="2026606" h="3459975">
                <a:moveTo>
                  <a:pt x="2026605" y="0"/>
                </a:moveTo>
                <a:lnTo>
                  <a:pt x="0" y="0"/>
                </a:lnTo>
                <a:lnTo>
                  <a:pt x="0" y="3459975"/>
                </a:lnTo>
                <a:lnTo>
                  <a:pt x="2026605" y="3459975"/>
                </a:lnTo>
                <a:lnTo>
                  <a:pt x="20266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2232179" y="4258684"/>
            <a:ext cx="1065678" cy="1326070"/>
          </a:xfrm>
          <a:custGeom>
            <a:avLst/>
            <a:gdLst/>
            <a:ahLst/>
            <a:cxnLst/>
            <a:rect l="l" t="t" r="r" b="b"/>
            <a:pathLst>
              <a:path w="1065678" h="1326070">
                <a:moveTo>
                  <a:pt x="0" y="0"/>
                </a:moveTo>
                <a:lnTo>
                  <a:pt x="1065678" y="0"/>
                </a:lnTo>
                <a:lnTo>
                  <a:pt x="1065678" y="1326070"/>
                </a:lnTo>
                <a:lnTo>
                  <a:pt x="0" y="1326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5547039" y="7758004"/>
            <a:ext cx="2750309" cy="2528996"/>
          </a:xfrm>
          <a:custGeom>
            <a:avLst/>
            <a:gdLst/>
            <a:ahLst/>
            <a:cxnLst/>
            <a:rect l="l" t="t" r="r" b="b"/>
            <a:pathLst>
              <a:path w="2750309" h="2528996">
                <a:moveTo>
                  <a:pt x="0" y="0"/>
                </a:moveTo>
                <a:lnTo>
                  <a:pt x="2750309" y="0"/>
                </a:lnTo>
                <a:lnTo>
                  <a:pt x="2750309" y="2528996"/>
                </a:lnTo>
                <a:lnTo>
                  <a:pt x="0" y="2528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26456" b="-6325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flipH="1" flipV="1">
            <a:off x="0" y="0"/>
            <a:ext cx="2740961" cy="2520400"/>
          </a:xfrm>
          <a:custGeom>
            <a:avLst/>
            <a:gdLst/>
            <a:ahLst/>
            <a:cxnLst/>
            <a:rect l="l" t="t" r="r" b="b"/>
            <a:pathLst>
              <a:path w="2740961" h="2520400">
                <a:moveTo>
                  <a:pt x="2740961" y="2520400"/>
                </a:moveTo>
                <a:lnTo>
                  <a:pt x="0" y="2520400"/>
                </a:lnTo>
                <a:lnTo>
                  <a:pt x="0" y="0"/>
                </a:lnTo>
                <a:lnTo>
                  <a:pt x="2740961" y="0"/>
                </a:lnTo>
                <a:lnTo>
                  <a:pt x="2740961" y="25204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26456" b="-6325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3079"/>
            <a:ext cx="16230600" cy="5437463"/>
            <a:chOff x="0" y="0"/>
            <a:chExt cx="4274726" cy="1432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432089"/>
            </a:xfrm>
            <a:custGeom>
              <a:avLst/>
              <a:gdLst/>
              <a:ahLst/>
              <a:cxnLst/>
              <a:rect l="l" t="t" r="r" b="b"/>
              <a:pathLst>
                <a:path w="4274726" h="143208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7762"/>
                  </a:lnTo>
                  <a:cubicBezTo>
                    <a:pt x="4274726" y="1421198"/>
                    <a:pt x="4263834" y="1432089"/>
                    <a:pt x="4250399" y="1432089"/>
                  </a:cubicBezTo>
                  <a:lnTo>
                    <a:pt x="24327" y="1432089"/>
                  </a:lnTo>
                  <a:cubicBezTo>
                    <a:pt x="10891" y="1432089"/>
                    <a:pt x="0" y="1421198"/>
                    <a:pt x="0" y="14077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628B4C">
                <a:alpha val="8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2127" y="2029853"/>
            <a:ext cx="6249838" cy="7228447"/>
            <a:chOff x="0" y="0"/>
            <a:chExt cx="4428490" cy="5121910"/>
          </a:xfrm>
        </p:grpSpPr>
        <p:sp>
          <p:nvSpPr>
            <p:cNvPr id="6" name="Freeform 6"/>
            <p:cNvSpPr/>
            <p:nvPr/>
          </p:nvSpPr>
          <p:spPr>
            <a:xfrm>
              <a:off x="325120" y="509270"/>
              <a:ext cx="3675380" cy="3553460"/>
            </a:xfrm>
            <a:custGeom>
              <a:avLst/>
              <a:gdLst/>
              <a:ahLst/>
              <a:cxnLst/>
              <a:rect l="l" t="t" r="r" b="b"/>
              <a:pathLst>
                <a:path w="3675380" h="3553460">
                  <a:moveTo>
                    <a:pt x="3382010" y="1270"/>
                  </a:moveTo>
                  <a:lnTo>
                    <a:pt x="12700" y="290830"/>
                  </a:lnTo>
                  <a:cubicBezTo>
                    <a:pt x="5080" y="290830"/>
                    <a:pt x="0" y="298450"/>
                    <a:pt x="0" y="306070"/>
                  </a:cubicBezTo>
                  <a:lnTo>
                    <a:pt x="278130" y="3540760"/>
                  </a:lnTo>
                  <a:cubicBezTo>
                    <a:pt x="279400" y="3548380"/>
                    <a:pt x="285750" y="3553460"/>
                    <a:pt x="293370" y="3553460"/>
                  </a:cubicBezTo>
                  <a:lnTo>
                    <a:pt x="3662680" y="3262630"/>
                  </a:lnTo>
                  <a:cubicBezTo>
                    <a:pt x="3670300" y="3261360"/>
                    <a:pt x="3675380" y="3255010"/>
                    <a:pt x="3675380" y="3247390"/>
                  </a:cubicBezTo>
                  <a:lnTo>
                    <a:pt x="3397250" y="13970"/>
                  </a:lnTo>
                  <a:cubicBezTo>
                    <a:pt x="3395980" y="6350"/>
                    <a:pt x="3389630" y="0"/>
                    <a:pt x="3382010" y="12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-2540" y="172720"/>
              <a:ext cx="4295140" cy="4847590"/>
            </a:xfrm>
            <a:custGeom>
              <a:avLst/>
              <a:gdLst/>
              <a:ahLst/>
              <a:cxnLst/>
              <a:rect l="l" t="t" r="r" b="b"/>
              <a:pathLst>
                <a:path w="4295140" h="4847590">
                  <a:moveTo>
                    <a:pt x="3916680" y="127000"/>
                  </a:moveTo>
                  <a:cubicBezTo>
                    <a:pt x="3915410" y="119380"/>
                    <a:pt x="3909060" y="114300"/>
                    <a:pt x="3901440" y="114300"/>
                  </a:cubicBezTo>
                  <a:lnTo>
                    <a:pt x="3792220" y="123190"/>
                  </a:lnTo>
                  <a:lnTo>
                    <a:pt x="3792220" y="13970"/>
                  </a:lnTo>
                  <a:cubicBezTo>
                    <a:pt x="3792220" y="6350"/>
                    <a:pt x="3785870" y="0"/>
                    <a:pt x="3778250" y="0"/>
                  </a:cubicBez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480060" y="4425950"/>
                  </a:lnTo>
                  <a:lnTo>
                    <a:pt x="515620" y="4834890"/>
                  </a:lnTo>
                  <a:cubicBezTo>
                    <a:pt x="515620" y="4842510"/>
                    <a:pt x="523240" y="4847590"/>
                    <a:pt x="530860" y="4847590"/>
                  </a:cubicBezTo>
                  <a:lnTo>
                    <a:pt x="4282440" y="4525010"/>
                  </a:lnTo>
                  <a:cubicBezTo>
                    <a:pt x="4290060" y="4525010"/>
                    <a:pt x="4295140" y="4517390"/>
                    <a:pt x="4295140" y="4511040"/>
                  </a:cubicBezTo>
                  <a:lnTo>
                    <a:pt x="3916680" y="127000"/>
                  </a:lnTo>
                  <a:close/>
                  <a:moveTo>
                    <a:pt x="3581400" y="349250"/>
                  </a:moveTo>
                  <a:lnTo>
                    <a:pt x="3581400" y="3465830"/>
                  </a:lnTo>
                  <a:cubicBezTo>
                    <a:pt x="3581400" y="3473450"/>
                    <a:pt x="3575050" y="3479800"/>
                    <a:pt x="3567430" y="3479800"/>
                  </a:cubicBezTo>
                  <a:lnTo>
                    <a:pt x="571500" y="3479800"/>
                  </a:lnTo>
                  <a:lnTo>
                    <a:pt x="327660" y="642620"/>
                  </a:lnTo>
                  <a:cubicBezTo>
                    <a:pt x="327660" y="635000"/>
                    <a:pt x="332740" y="628650"/>
                    <a:pt x="340360" y="627380"/>
                  </a:cubicBezTo>
                  <a:lnTo>
                    <a:pt x="3581400" y="349250"/>
                  </a:lnTo>
                  <a:close/>
                  <a:moveTo>
                    <a:pt x="186690" y="205740"/>
                  </a:moveTo>
                  <a:lnTo>
                    <a:pt x="2835910" y="205740"/>
                  </a:lnTo>
                  <a:lnTo>
                    <a:pt x="172720" y="434340"/>
                  </a:lnTo>
                  <a:lnTo>
                    <a:pt x="172720" y="219710"/>
                  </a:lnTo>
                  <a:cubicBezTo>
                    <a:pt x="172720" y="212090"/>
                    <a:pt x="179070" y="205740"/>
                    <a:pt x="186690" y="205740"/>
                  </a:cubicBezTo>
                  <a:close/>
                  <a:moveTo>
                    <a:pt x="186690" y="3479800"/>
                  </a:moveTo>
                  <a:cubicBezTo>
                    <a:pt x="179070" y="3479800"/>
                    <a:pt x="172720" y="3473450"/>
                    <a:pt x="172720" y="3465830"/>
                  </a:cubicBezTo>
                  <a:lnTo>
                    <a:pt x="172720" y="854710"/>
                  </a:lnTo>
                  <a:lnTo>
                    <a:pt x="398780" y="3479800"/>
                  </a:lnTo>
                  <a:lnTo>
                    <a:pt x="186690" y="3479800"/>
                  </a:lnTo>
                  <a:close/>
                  <a:moveTo>
                    <a:pt x="3990340" y="3597910"/>
                  </a:moveTo>
                  <a:lnTo>
                    <a:pt x="3792220" y="3614419"/>
                  </a:lnTo>
                  <a:lnTo>
                    <a:pt x="3792220" y="1137919"/>
                  </a:lnTo>
                  <a:lnTo>
                    <a:pt x="4003040" y="3583940"/>
                  </a:lnTo>
                  <a:cubicBezTo>
                    <a:pt x="4003040" y="3591560"/>
                    <a:pt x="3997960" y="3597910"/>
                    <a:pt x="3990340" y="359791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2720" y="37846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8680" y="6350"/>
                    <a:pt x="3402330" y="0"/>
                    <a:pt x="3395980" y="0"/>
                  </a:cubicBezTo>
                  <a:close/>
                </a:path>
              </a:pathLst>
            </a:custGeom>
            <a:blipFill>
              <a:blip r:embed="rId2"/>
              <a:stretch>
                <a:fillRect r="-4411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" y="177800"/>
              <a:ext cx="4305300" cy="4842510"/>
            </a:xfrm>
            <a:custGeom>
              <a:avLst/>
              <a:gdLst/>
              <a:ahLst/>
              <a:cxnLst/>
              <a:rect l="l" t="t" r="r" b="b"/>
              <a:pathLst>
                <a:path w="4305300" h="4842510">
                  <a:moveTo>
                    <a:pt x="3810000" y="1483360"/>
                  </a:moveTo>
                  <a:lnTo>
                    <a:pt x="3991610" y="3581400"/>
                  </a:lnTo>
                  <a:cubicBezTo>
                    <a:pt x="3991610" y="3586480"/>
                    <a:pt x="3990340" y="3590290"/>
                    <a:pt x="3986530" y="3594100"/>
                  </a:cubicBezTo>
                  <a:lnTo>
                    <a:pt x="3990340" y="3594100"/>
                  </a:lnTo>
                  <a:cubicBezTo>
                    <a:pt x="3996690" y="3594100"/>
                    <a:pt x="4001770" y="3587750"/>
                    <a:pt x="4001770" y="3581400"/>
                  </a:cubicBezTo>
                  <a:lnTo>
                    <a:pt x="3810000" y="1380490"/>
                  </a:lnTo>
                  <a:lnTo>
                    <a:pt x="3810000" y="1483360"/>
                  </a:lnTo>
                  <a:close/>
                  <a:moveTo>
                    <a:pt x="3581400" y="209550"/>
                  </a:moveTo>
                  <a:cubicBezTo>
                    <a:pt x="3581400" y="209550"/>
                    <a:pt x="3578860" y="201930"/>
                    <a:pt x="3568700" y="200660"/>
                  </a:cubicBezTo>
                  <a:lnTo>
                    <a:pt x="173990" y="200660"/>
                  </a:lnTo>
                  <a:cubicBezTo>
                    <a:pt x="167640" y="200660"/>
                    <a:pt x="160020" y="203200"/>
                    <a:pt x="160020" y="210820"/>
                  </a:cubicBezTo>
                  <a:lnTo>
                    <a:pt x="162560" y="217170"/>
                  </a:lnTo>
                  <a:cubicBezTo>
                    <a:pt x="165100" y="213360"/>
                    <a:pt x="170180" y="212090"/>
                    <a:pt x="173990" y="212090"/>
                  </a:cubicBezTo>
                  <a:lnTo>
                    <a:pt x="3571240" y="212090"/>
                  </a:lnTo>
                  <a:lnTo>
                    <a:pt x="3571240" y="3463290"/>
                  </a:lnTo>
                  <a:cubicBezTo>
                    <a:pt x="3571240" y="3468370"/>
                    <a:pt x="3568700" y="3472180"/>
                    <a:pt x="3566160" y="3474720"/>
                  </a:cubicBezTo>
                  <a:lnTo>
                    <a:pt x="3569970" y="3474720"/>
                  </a:lnTo>
                  <a:cubicBezTo>
                    <a:pt x="3576320" y="3474720"/>
                    <a:pt x="3581400" y="3469640"/>
                    <a:pt x="3581400" y="3463290"/>
                  </a:cubicBezTo>
                  <a:lnTo>
                    <a:pt x="3581400" y="209550"/>
                  </a:lnTo>
                  <a:close/>
                  <a:moveTo>
                    <a:pt x="4296410" y="4518660"/>
                  </a:moveTo>
                  <a:lnTo>
                    <a:pt x="543560" y="4841240"/>
                  </a:lnTo>
                  <a:lnTo>
                    <a:pt x="529590" y="4842510"/>
                  </a:lnTo>
                  <a:lnTo>
                    <a:pt x="528320" y="4842510"/>
                  </a:lnTo>
                  <a:cubicBezTo>
                    <a:pt x="520700" y="4842510"/>
                    <a:pt x="514350" y="4837430"/>
                    <a:pt x="513080" y="4829810"/>
                  </a:cubicBezTo>
                  <a:lnTo>
                    <a:pt x="511810" y="4815840"/>
                  </a:lnTo>
                  <a:cubicBezTo>
                    <a:pt x="511810" y="4817110"/>
                    <a:pt x="513080" y="4819650"/>
                    <a:pt x="513080" y="4820920"/>
                  </a:cubicBezTo>
                  <a:lnTo>
                    <a:pt x="478790" y="4422140"/>
                  </a:lnTo>
                  <a:lnTo>
                    <a:pt x="13970" y="4422140"/>
                  </a:lnTo>
                  <a:cubicBezTo>
                    <a:pt x="6350" y="4422140"/>
                    <a:pt x="0" y="4415790"/>
                    <a:pt x="0" y="4408170"/>
                  </a:cubicBezTo>
                  <a:lnTo>
                    <a:pt x="0" y="8890"/>
                  </a:lnTo>
                  <a:cubicBezTo>
                    <a:pt x="0" y="5080"/>
                    <a:pt x="1270" y="2540"/>
                    <a:pt x="3810" y="0"/>
                  </a:cubicBezTo>
                  <a:lnTo>
                    <a:pt x="13970" y="8890"/>
                  </a:lnTo>
                  <a:lnTo>
                    <a:pt x="13970" y="4408170"/>
                  </a:lnTo>
                  <a:lnTo>
                    <a:pt x="3790950" y="4408170"/>
                  </a:lnTo>
                  <a:lnTo>
                    <a:pt x="3804920" y="4418330"/>
                  </a:lnTo>
                  <a:cubicBezTo>
                    <a:pt x="3802380" y="4420870"/>
                    <a:pt x="3799840" y="4422140"/>
                    <a:pt x="3796030" y="4422140"/>
                  </a:cubicBezTo>
                  <a:lnTo>
                    <a:pt x="491490" y="4422140"/>
                  </a:lnTo>
                  <a:lnTo>
                    <a:pt x="527050" y="4828540"/>
                  </a:lnTo>
                  <a:lnTo>
                    <a:pt x="4290060" y="4505960"/>
                  </a:lnTo>
                  <a:lnTo>
                    <a:pt x="4305300" y="4514850"/>
                  </a:lnTo>
                  <a:cubicBezTo>
                    <a:pt x="4302760" y="4517390"/>
                    <a:pt x="4300220" y="4518660"/>
                    <a:pt x="4296410" y="4518660"/>
                  </a:cubicBez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080" y="172720"/>
              <a:ext cx="4305300" cy="4519930"/>
            </a:xfrm>
            <a:custGeom>
              <a:avLst/>
              <a:gdLst/>
              <a:ahLst/>
              <a:cxnLst/>
              <a:rect l="l" t="t" r="r" b="b"/>
              <a:pathLst>
                <a:path w="4305300" h="4519930">
                  <a:moveTo>
                    <a:pt x="3573780" y="3478530"/>
                  </a:moveTo>
                  <a:cubicBezTo>
                    <a:pt x="3571240" y="3481070"/>
                    <a:pt x="3567430" y="3483610"/>
                    <a:pt x="3563620" y="3483610"/>
                  </a:cubicBezTo>
                  <a:lnTo>
                    <a:pt x="170180" y="3483610"/>
                  </a:lnTo>
                  <a:cubicBezTo>
                    <a:pt x="163830" y="3483610"/>
                    <a:pt x="160020" y="3479800"/>
                    <a:pt x="157480" y="3474720"/>
                  </a:cubicBezTo>
                  <a:cubicBezTo>
                    <a:pt x="154940" y="3472180"/>
                    <a:pt x="153670" y="3469640"/>
                    <a:pt x="153670" y="3465830"/>
                  </a:cubicBezTo>
                  <a:lnTo>
                    <a:pt x="153670" y="219710"/>
                  </a:lnTo>
                  <a:cubicBezTo>
                    <a:pt x="153670" y="215900"/>
                    <a:pt x="156210" y="212090"/>
                    <a:pt x="158750" y="209550"/>
                  </a:cubicBezTo>
                  <a:lnTo>
                    <a:pt x="167640" y="217170"/>
                  </a:lnTo>
                  <a:lnTo>
                    <a:pt x="167640" y="3465830"/>
                  </a:lnTo>
                  <a:cubicBezTo>
                    <a:pt x="167640" y="3467100"/>
                    <a:pt x="167640" y="3468370"/>
                    <a:pt x="168910" y="3469640"/>
                  </a:cubicBezTo>
                  <a:lnTo>
                    <a:pt x="3563620" y="3469640"/>
                  </a:lnTo>
                  <a:cubicBezTo>
                    <a:pt x="3564890" y="3469640"/>
                    <a:pt x="3566160" y="3468370"/>
                    <a:pt x="3567430" y="3468370"/>
                  </a:cubicBezTo>
                  <a:lnTo>
                    <a:pt x="3573780" y="3478530"/>
                  </a:lnTo>
                  <a:close/>
                  <a:moveTo>
                    <a:pt x="4305300" y="4508500"/>
                  </a:moveTo>
                  <a:cubicBezTo>
                    <a:pt x="4305300" y="4512310"/>
                    <a:pt x="4304030" y="4516120"/>
                    <a:pt x="4298950" y="4519930"/>
                  </a:cubicBezTo>
                  <a:lnTo>
                    <a:pt x="4283710" y="4511040"/>
                  </a:lnTo>
                  <a:lnTo>
                    <a:pt x="3907790" y="132080"/>
                  </a:lnTo>
                  <a:lnTo>
                    <a:pt x="3906520" y="124460"/>
                  </a:lnTo>
                  <a:cubicBezTo>
                    <a:pt x="3906520" y="124460"/>
                    <a:pt x="3906520" y="114300"/>
                    <a:pt x="3893820" y="114300"/>
                  </a:cubicBezTo>
                  <a:lnTo>
                    <a:pt x="3806190" y="121920"/>
                  </a:lnTo>
                  <a:lnTo>
                    <a:pt x="3806190" y="3604260"/>
                  </a:lnTo>
                  <a:lnTo>
                    <a:pt x="3982720" y="3589020"/>
                  </a:lnTo>
                  <a:cubicBezTo>
                    <a:pt x="3983990" y="3589020"/>
                    <a:pt x="3985260" y="3587750"/>
                    <a:pt x="3986530" y="3587750"/>
                  </a:cubicBezTo>
                  <a:lnTo>
                    <a:pt x="3992880" y="3595370"/>
                  </a:lnTo>
                  <a:cubicBezTo>
                    <a:pt x="3990340" y="3599180"/>
                    <a:pt x="3986530" y="3601720"/>
                    <a:pt x="3982720" y="3601720"/>
                  </a:cubicBezTo>
                  <a:lnTo>
                    <a:pt x="3806190" y="3616960"/>
                  </a:lnTo>
                  <a:lnTo>
                    <a:pt x="3806190" y="4413250"/>
                  </a:lnTo>
                  <a:cubicBezTo>
                    <a:pt x="3806190" y="4417060"/>
                    <a:pt x="3803650" y="4420871"/>
                    <a:pt x="3801110" y="4423410"/>
                  </a:cubicBezTo>
                  <a:lnTo>
                    <a:pt x="3785870" y="4413250"/>
                  </a:lnTo>
                  <a:lnTo>
                    <a:pt x="3785870" y="13970"/>
                  </a:lnTo>
                  <a:lnTo>
                    <a:pt x="8890" y="13970"/>
                  </a:lnTo>
                  <a:lnTo>
                    <a:pt x="0" y="5080"/>
                  </a:lnTo>
                  <a:cubicBezTo>
                    <a:pt x="2540" y="2540"/>
                    <a:pt x="6350" y="0"/>
                    <a:pt x="10160" y="0"/>
                  </a:cubicBezTo>
                  <a:lnTo>
                    <a:pt x="3792220" y="0"/>
                  </a:lnTo>
                  <a:cubicBezTo>
                    <a:pt x="3799840" y="0"/>
                    <a:pt x="3806190" y="6350"/>
                    <a:pt x="3806190" y="13970"/>
                  </a:cubicBezTo>
                  <a:lnTo>
                    <a:pt x="3806190" y="101600"/>
                  </a:lnTo>
                  <a:lnTo>
                    <a:pt x="3900170" y="92710"/>
                  </a:lnTo>
                  <a:cubicBezTo>
                    <a:pt x="3900170" y="92710"/>
                    <a:pt x="3923030" y="92710"/>
                    <a:pt x="3926840" y="109220"/>
                  </a:cubicBezTo>
                  <a:lnTo>
                    <a:pt x="3931920" y="171450"/>
                  </a:lnTo>
                  <a:lnTo>
                    <a:pt x="4305300" y="4508500"/>
                  </a:lnTo>
                  <a:close/>
                  <a:moveTo>
                    <a:pt x="3797300" y="15240"/>
                  </a:moveTo>
                  <a:cubicBezTo>
                    <a:pt x="3799840" y="17780"/>
                    <a:pt x="3802380" y="19050"/>
                    <a:pt x="3803650" y="21590"/>
                  </a:cubicBezTo>
                  <a:cubicBezTo>
                    <a:pt x="3802380" y="17780"/>
                    <a:pt x="3799840" y="16510"/>
                    <a:pt x="3797300" y="152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09951" y="0"/>
              <a:ext cx="274319" cy="1045210"/>
            </a:xfrm>
            <a:custGeom>
              <a:avLst/>
              <a:gdLst/>
              <a:ahLst/>
              <a:cxnLst/>
              <a:rect l="l" t="t" r="r" b="b"/>
              <a:pathLst>
                <a:path w="274319" h="1045210">
                  <a:moveTo>
                    <a:pt x="265429" y="966470"/>
                  </a:moveTo>
                  <a:cubicBezTo>
                    <a:pt x="270509" y="953770"/>
                    <a:pt x="273049" y="941070"/>
                    <a:pt x="274319" y="927100"/>
                  </a:cubicBezTo>
                  <a:lnTo>
                    <a:pt x="274319" y="762000"/>
                  </a:lnTo>
                  <a:lnTo>
                    <a:pt x="273049" y="762000"/>
                  </a:lnTo>
                  <a:lnTo>
                    <a:pt x="273049" y="369570"/>
                  </a:lnTo>
                  <a:cubicBezTo>
                    <a:pt x="269239" y="328930"/>
                    <a:pt x="217169" y="298450"/>
                    <a:pt x="184149" y="298450"/>
                  </a:cubicBezTo>
                  <a:lnTo>
                    <a:pt x="152399" y="298450"/>
                  </a:lnTo>
                  <a:cubicBezTo>
                    <a:pt x="102869" y="298450"/>
                    <a:pt x="63499" y="337820"/>
                    <a:pt x="63499" y="387350"/>
                  </a:cubicBezTo>
                  <a:lnTo>
                    <a:pt x="63499" y="852170"/>
                  </a:lnTo>
                  <a:lnTo>
                    <a:pt x="97789" y="852170"/>
                  </a:lnTo>
                  <a:lnTo>
                    <a:pt x="97789" y="387350"/>
                  </a:lnTo>
                  <a:cubicBezTo>
                    <a:pt x="97789" y="356870"/>
                    <a:pt x="121919" y="332740"/>
                    <a:pt x="152399" y="332740"/>
                  </a:cubicBezTo>
                  <a:lnTo>
                    <a:pt x="184149" y="332740"/>
                  </a:lnTo>
                  <a:cubicBezTo>
                    <a:pt x="210819" y="332740"/>
                    <a:pt x="237489" y="360680"/>
                    <a:pt x="238759" y="378460"/>
                  </a:cubicBezTo>
                  <a:lnTo>
                    <a:pt x="238759" y="924560"/>
                  </a:lnTo>
                  <a:cubicBezTo>
                    <a:pt x="238759" y="988060"/>
                    <a:pt x="184149" y="1010920"/>
                    <a:pt x="151129" y="1010920"/>
                  </a:cubicBezTo>
                  <a:lnTo>
                    <a:pt x="151129" y="1012190"/>
                  </a:lnTo>
                  <a:lnTo>
                    <a:pt x="109219" y="1012190"/>
                  </a:lnTo>
                  <a:cubicBezTo>
                    <a:pt x="62229" y="1012190"/>
                    <a:pt x="35559" y="974090"/>
                    <a:pt x="35559" y="927100"/>
                  </a:cubicBezTo>
                  <a:lnTo>
                    <a:pt x="35559" y="118110"/>
                  </a:lnTo>
                  <a:cubicBezTo>
                    <a:pt x="35559" y="71120"/>
                    <a:pt x="73659" y="33020"/>
                    <a:pt x="120649" y="33020"/>
                  </a:cubicBezTo>
                  <a:lnTo>
                    <a:pt x="161290" y="33020"/>
                  </a:lnTo>
                  <a:cubicBezTo>
                    <a:pt x="208280" y="33020"/>
                    <a:pt x="233680" y="74930"/>
                    <a:pt x="233680" y="121920"/>
                  </a:cubicBezTo>
                  <a:lnTo>
                    <a:pt x="233680" y="172720"/>
                  </a:lnTo>
                  <a:lnTo>
                    <a:pt x="265430" y="172720"/>
                  </a:lnTo>
                  <a:lnTo>
                    <a:pt x="266700" y="121920"/>
                  </a:lnTo>
                  <a:cubicBezTo>
                    <a:pt x="266700" y="57150"/>
                    <a:pt x="226060" y="0"/>
                    <a:pt x="160020" y="0"/>
                  </a:cubicBezTo>
                  <a:lnTo>
                    <a:pt x="119380" y="0"/>
                  </a:lnTo>
                  <a:cubicBezTo>
                    <a:pt x="53340" y="0"/>
                    <a:pt x="0" y="53340"/>
                    <a:pt x="0" y="119380"/>
                  </a:cubicBezTo>
                  <a:lnTo>
                    <a:pt x="0" y="925830"/>
                  </a:lnTo>
                  <a:cubicBezTo>
                    <a:pt x="0" y="991870"/>
                    <a:pt x="41910" y="1045210"/>
                    <a:pt x="107950" y="1045210"/>
                  </a:cubicBezTo>
                  <a:lnTo>
                    <a:pt x="152400" y="1045210"/>
                  </a:lnTo>
                  <a:cubicBezTo>
                    <a:pt x="181610" y="1045210"/>
                    <a:pt x="208280" y="1035050"/>
                    <a:pt x="228600" y="1017270"/>
                  </a:cubicBezTo>
                  <a:cubicBezTo>
                    <a:pt x="242570" y="1005840"/>
                    <a:pt x="254000" y="991870"/>
                    <a:pt x="261620" y="974090"/>
                  </a:cubicBezTo>
                  <a:cubicBezTo>
                    <a:pt x="262890" y="972820"/>
                    <a:pt x="262890" y="970280"/>
                    <a:pt x="264160" y="969010"/>
                  </a:cubicBezTo>
                  <a:cubicBezTo>
                    <a:pt x="265430" y="969010"/>
                    <a:pt x="265430" y="967740"/>
                    <a:pt x="265430" y="966470"/>
                  </a:cubicBezTo>
                  <a:close/>
                </a:path>
              </a:pathLst>
            </a:custGeom>
            <a:solidFill>
              <a:srgbClr val="A99D9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415028" y="15240"/>
              <a:ext cx="266700" cy="1032510"/>
            </a:xfrm>
            <a:custGeom>
              <a:avLst/>
              <a:gdLst/>
              <a:ahLst/>
              <a:cxnLst/>
              <a:rect l="l" t="t" r="r" b="b"/>
              <a:pathLst>
                <a:path w="266700" h="1032510">
                  <a:moveTo>
                    <a:pt x="261622" y="749300"/>
                  </a:moveTo>
                  <a:lnTo>
                    <a:pt x="261622" y="723900"/>
                  </a:lnTo>
                  <a:cubicBezTo>
                    <a:pt x="259082" y="598170"/>
                    <a:pt x="257812" y="490220"/>
                    <a:pt x="256542" y="364490"/>
                  </a:cubicBezTo>
                  <a:lnTo>
                    <a:pt x="256542" y="358140"/>
                  </a:lnTo>
                  <a:lnTo>
                    <a:pt x="252732" y="359410"/>
                  </a:lnTo>
                  <a:lnTo>
                    <a:pt x="252732" y="364490"/>
                  </a:lnTo>
                  <a:lnTo>
                    <a:pt x="250192" y="521970"/>
                  </a:lnTo>
                  <a:lnTo>
                    <a:pt x="246382" y="695960"/>
                  </a:lnTo>
                  <a:lnTo>
                    <a:pt x="245112" y="745490"/>
                  </a:lnTo>
                  <a:lnTo>
                    <a:pt x="245112" y="750570"/>
                  </a:lnTo>
                  <a:lnTo>
                    <a:pt x="242572" y="872490"/>
                  </a:lnTo>
                  <a:cubicBezTo>
                    <a:pt x="242572" y="887730"/>
                    <a:pt x="242572" y="901700"/>
                    <a:pt x="241302" y="916940"/>
                  </a:cubicBezTo>
                  <a:cubicBezTo>
                    <a:pt x="240032" y="927100"/>
                    <a:pt x="238762" y="935990"/>
                    <a:pt x="234952" y="944880"/>
                  </a:cubicBezTo>
                  <a:cubicBezTo>
                    <a:pt x="232412" y="949960"/>
                    <a:pt x="231142" y="955040"/>
                    <a:pt x="227332" y="960120"/>
                  </a:cubicBezTo>
                  <a:cubicBezTo>
                    <a:pt x="218442" y="972820"/>
                    <a:pt x="207012" y="982980"/>
                    <a:pt x="193042" y="989330"/>
                  </a:cubicBezTo>
                  <a:cubicBezTo>
                    <a:pt x="182882" y="994410"/>
                    <a:pt x="162562" y="1000760"/>
                    <a:pt x="148592" y="1003300"/>
                  </a:cubicBezTo>
                  <a:lnTo>
                    <a:pt x="104142" y="1003300"/>
                  </a:lnTo>
                  <a:lnTo>
                    <a:pt x="90172" y="1002030"/>
                  </a:lnTo>
                  <a:cubicBezTo>
                    <a:pt x="85092" y="1000760"/>
                    <a:pt x="81281" y="999490"/>
                    <a:pt x="76202" y="998220"/>
                  </a:cubicBezTo>
                  <a:cubicBezTo>
                    <a:pt x="58422" y="991870"/>
                    <a:pt x="53342" y="980440"/>
                    <a:pt x="41911" y="963930"/>
                  </a:cubicBezTo>
                  <a:cubicBezTo>
                    <a:pt x="36831" y="955040"/>
                    <a:pt x="31752" y="947420"/>
                    <a:pt x="29211" y="937260"/>
                  </a:cubicBezTo>
                  <a:lnTo>
                    <a:pt x="26671" y="929640"/>
                  </a:lnTo>
                  <a:cubicBezTo>
                    <a:pt x="26671" y="927100"/>
                    <a:pt x="26671" y="925830"/>
                    <a:pt x="25401" y="923290"/>
                  </a:cubicBezTo>
                  <a:lnTo>
                    <a:pt x="24131" y="916940"/>
                  </a:lnTo>
                  <a:lnTo>
                    <a:pt x="24131" y="909320"/>
                  </a:lnTo>
                  <a:lnTo>
                    <a:pt x="22861" y="855980"/>
                  </a:lnTo>
                  <a:lnTo>
                    <a:pt x="21591" y="749300"/>
                  </a:lnTo>
                  <a:lnTo>
                    <a:pt x="17781" y="537210"/>
                  </a:lnTo>
                  <a:cubicBezTo>
                    <a:pt x="16511" y="466090"/>
                    <a:pt x="15241" y="394970"/>
                    <a:pt x="15241" y="325120"/>
                  </a:cubicBezTo>
                  <a:cubicBezTo>
                    <a:pt x="13971" y="254000"/>
                    <a:pt x="13971" y="182880"/>
                    <a:pt x="13971" y="111760"/>
                  </a:cubicBezTo>
                  <a:cubicBezTo>
                    <a:pt x="13971" y="104140"/>
                    <a:pt x="15241" y="91440"/>
                    <a:pt x="16511" y="81280"/>
                  </a:cubicBezTo>
                  <a:lnTo>
                    <a:pt x="21591" y="66040"/>
                  </a:lnTo>
                  <a:cubicBezTo>
                    <a:pt x="22861" y="60960"/>
                    <a:pt x="26671" y="55880"/>
                    <a:pt x="29211" y="52070"/>
                  </a:cubicBezTo>
                  <a:cubicBezTo>
                    <a:pt x="40641" y="33020"/>
                    <a:pt x="57151" y="17780"/>
                    <a:pt x="76201" y="8890"/>
                  </a:cubicBezTo>
                  <a:cubicBezTo>
                    <a:pt x="86361" y="5080"/>
                    <a:pt x="100331" y="1270"/>
                    <a:pt x="107951" y="1270"/>
                  </a:cubicBezTo>
                  <a:lnTo>
                    <a:pt x="114301" y="0"/>
                  </a:lnTo>
                  <a:lnTo>
                    <a:pt x="156211" y="0"/>
                  </a:lnTo>
                  <a:lnTo>
                    <a:pt x="109221" y="0"/>
                  </a:lnTo>
                  <a:cubicBezTo>
                    <a:pt x="95251" y="1270"/>
                    <a:pt x="81281" y="5080"/>
                    <a:pt x="68581" y="11430"/>
                  </a:cubicBezTo>
                  <a:cubicBezTo>
                    <a:pt x="43181" y="24130"/>
                    <a:pt x="22861" y="49530"/>
                    <a:pt x="15241" y="77470"/>
                  </a:cubicBezTo>
                  <a:cubicBezTo>
                    <a:pt x="11431" y="91440"/>
                    <a:pt x="11431" y="106680"/>
                    <a:pt x="10161" y="123190"/>
                  </a:cubicBezTo>
                  <a:lnTo>
                    <a:pt x="8891" y="171450"/>
                  </a:lnTo>
                  <a:lnTo>
                    <a:pt x="6350" y="365760"/>
                  </a:lnTo>
                  <a:cubicBezTo>
                    <a:pt x="5080" y="495300"/>
                    <a:pt x="1270" y="624840"/>
                    <a:pt x="1270" y="755650"/>
                  </a:cubicBezTo>
                  <a:lnTo>
                    <a:pt x="0" y="853440"/>
                  </a:lnTo>
                  <a:lnTo>
                    <a:pt x="0" y="901700"/>
                  </a:lnTo>
                  <a:cubicBezTo>
                    <a:pt x="0" y="918210"/>
                    <a:pt x="0" y="934720"/>
                    <a:pt x="6350" y="949960"/>
                  </a:cubicBezTo>
                  <a:cubicBezTo>
                    <a:pt x="16510" y="980440"/>
                    <a:pt x="27941" y="1007110"/>
                    <a:pt x="57150" y="1021080"/>
                  </a:cubicBezTo>
                  <a:cubicBezTo>
                    <a:pt x="71120" y="1027430"/>
                    <a:pt x="87630" y="1031240"/>
                    <a:pt x="104141" y="1032510"/>
                  </a:cubicBezTo>
                  <a:lnTo>
                    <a:pt x="151131" y="1032510"/>
                  </a:lnTo>
                  <a:cubicBezTo>
                    <a:pt x="182881" y="1031240"/>
                    <a:pt x="213361" y="1017270"/>
                    <a:pt x="234951" y="995680"/>
                  </a:cubicBezTo>
                  <a:cubicBezTo>
                    <a:pt x="246381" y="985520"/>
                    <a:pt x="254001" y="971550"/>
                    <a:pt x="259081" y="957580"/>
                  </a:cubicBezTo>
                  <a:cubicBezTo>
                    <a:pt x="264161" y="943610"/>
                    <a:pt x="266701" y="929640"/>
                    <a:pt x="266701" y="913130"/>
                  </a:cubicBezTo>
                  <a:lnTo>
                    <a:pt x="261621" y="749300"/>
                  </a:lnTo>
                  <a:close/>
                </a:path>
              </a:pathLst>
            </a:custGeom>
            <a:solidFill>
              <a:srgbClr val="E2D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9504210" y="2560474"/>
            <a:ext cx="4392461" cy="223616"/>
          </a:xfrm>
          <a:custGeom>
            <a:avLst/>
            <a:gdLst/>
            <a:ahLst/>
            <a:cxnLst/>
            <a:rect l="l" t="t" r="r" b="b"/>
            <a:pathLst>
              <a:path w="4392461" h="223616">
                <a:moveTo>
                  <a:pt x="0" y="0"/>
                </a:moveTo>
                <a:lnTo>
                  <a:pt x="4392461" y="0"/>
                </a:lnTo>
                <a:lnTo>
                  <a:pt x="4392461" y="223616"/>
                </a:lnTo>
                <a:lnTo>
                  <a:pt x="0" y="223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7776324" y="3450497"/>
            <a:ext cx="8693474" cy="440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Mina"/>
              </a:rPr>
              <a:t>Sosyal Sınırlar:</a:t>
            </a:r>
          </a:p>
          <a:p>
            <a:pPr marL="928363" lvl="1" indent="-46418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FFFFFF"/>
                </a:solidFill>
                <a:latin typeface="Mina"/>
              </a:rPr>
              <a:t>Sosyal etkinliklere katılma veya katılmama sınırı.</a:t>
            </a:r>
          </a:p>
          <a:p>
            <a:pPr marL="928363" lvl="1" indent="-46418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FFFFFF"/>
                </a:solidFill>
                <a:latin typeface="Mina"/>
              </a:rPr>
              <a:t>Sosyal medya kullanımı ve paylaşımlar sınırı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endParaRPr lang="en-US" sz="4299">
              <a:solidFill>
                <a:srgbClr val="FFFFFF"/>
              </a:solidFill>
              <a:latin typeface="Mi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6578" y="3600450"/>
            <a:ext cx="10275118" cy="3086100"/>
            <a:chOff x="0" y="0"/>
            <a:chExt cx="27062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6204" cy="812800"/>
            </a:xfrm>
            <a:custGeom>
              <a:avLst/>
              <a:gdLst/>
              <a:ahLst/>
              <a:cxnLst/>
              <a:rect l="l" t="t" r="r" b="b"/>
              <a:pathLst>
                <a:path w="2706204" h="812800">
                  <a:moveTo>
                    <a:pt x="38427" y="0"/>
                  </a:moveTo>
                  <a:lnTo>
                    <a:pt x="2667777" y="0"/>
                  </a:lnTo>
                  <a:cubicBezTo>
                    <a:pt x="2689000" y="0"/>
                    <a:pt x="2706204" y="17204"/>
                    <a:pt x="2706204" y="38427"/>
                  </a:cubicBezTo>
                  <a:lnTo>
                    <a:pt x="2706204" y="774373"/>
                  </a:lnTo>
                  <a:cubicBezTo>
                    <a:pt x="2706204" y="784565"/>
                    <a:pt x="2702155" y="794339"/>
                    <a:pt x="2694949" y="801545"/>
                  </a:cubicBezTo>
                  <a:cubicBezTo>
                    <a:pt x="2687743" y="808752"/>
                    <a:pt x="2677969" y="812800"/>
                    <a:pt x="2667777" y="812800"/>
                  </a:cubicBezTo>
                  <a:lnTo>
                    <a:pt x="38427" y="812800"/>
                  </a:lnTo>
                  <a:cubicBezTo>
                    <a:pt x="28235" y="812800"/>
                    <a:pt x="18461" y="808752"/>
                    <a:pt x="11255" y="801545"/>
                  </a:cubicBezTo>
                  <a:cubicBezTo>
                    <a:pt x="4049" y="794339"/>
                    <a:pt x="0" y="784565"/>
                    <a:pt x="0" y="774373"/>
                  </a:cubicBezTo>
                  <a:lnTo>
                    <a:pt x="0" y="38427"/>
                  </a:lnTo>
                  <a:cubicBezTo>
                    <a:pt x="0" y="28235"/>
                    <a:pt x="4049" y="18461"/>
                    <a:pt x="11255" y="11255"/>
                  </a:cubicBezTo>
                  <a:cubicBezTo>
                    <a:pt x="18461" y="4049"/>
                    <a:pt x="28235" y="0"/>
                    <a:pt x="38427" y="0"/>
                  </a:cubicBezTo>
                  <a:close/>
                </a:path>
              </a:pathLst>
            </a:custGeom>
            <a:solidFill>
              <a:srgbClr val="628B4C">
                <a:alpha val="6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31165">
            <a:off x="13518788" y="2921168"/>
            <a:ext cx="1345816" cy="2297679"/>
          </a:xfrm>
          <a:custGeom>
            <a:avLst/>
            <a:gdLst/>
            <a:ahLst/>
            <a:cxnLst/>
            <a:rect l="l" t="t" r="r" b="b"/>
            <a:pathLst>
              <a:path w="1345816" h="2297679">
                <a:moveTo>
                  <a:pt x="0" y="0"/>
                </a:moveTo>
                <a:lnTo>
                  <a:pt x="1345816" y="0"/>
                </a:lnTo>
                <a:lnTo>
                  <a:pt x="1345816" y="2297679"/>
                </a:lnTo>
                <a:lnTo>
                  <a:pt x="0" y="2297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3636405" y="2937415"/>
            <a:ext cx="1065678" cy="1326070"/>
          </a:xfrm>
          <a:custGeom>
            <a:avLst/>
            <a:gdLst/>
            <a:ahLst/>
            <a:cxnLst/>
            <a:rect l="l" t="t" r="r" b="b"/>
            <a:pathLst>
              <a:path w="1065678" h="1326070">
                <a:moveTo>
                  <a:pt x="0" y="0"/>
                </a:moveTo>
                <a:lnTo>
                  <a:pt x="1065678" y="0"/>
                </a:lnTo>
                <a:lnTo>
                  <a:pt x="1065678" y="1326070"/>
                </a:lnTo>
                <a:lnTo>
                  <a:pt x="0" y="1326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3349620" y="5883197"/>
            <a:ext cx="1065678" cy="1326070"/>
          </a:xfrm>
          <a:custGeom>
            <a:avLst/>
            <a:gdLst/>
            <a:ahLst/>
            <a:cxnLst/>
            <a:rect l="l" t="t" r="r" b="b"/>
            <a:pathLst>
              <a:path w="1065678" h="1326070">
                <a:moveTo>
                  <a:pt x="0" y="0"/>
                </a:moveTo>
                <a:lnTo>
                  <a:pt x="1065678" y="0"/>
                </a:lnTo>
                <a:lnTo>
                  <a:pt x="1065678" y="1326070"/>
                </a:lnTo>
                <a:lnTo>
                  <a:pt x="0" y="1326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631165" flipH="1">
            <a:off x="3157835" y="4734358"/>
            <a:ext cx="1345816" cy="2297679"/>
          </a:xfrm>
          <a:custGeom>
            <a:avLst/>
            <a:gdLst/>
            <a:ahLst/>
            <a:cxnLst/>
            <a:rect l="l" t="t" r="r" b="b"/>
            <a:pathLst>
              <a:path w="1345816" h="2297679">
                <a:moveTo>
                  <a:pt x="1345815" y="0"/>
                </a:moveTo>
                <a:lnTo>
                  <a:pt x="0" y="0"/>
                </a:lnTo>
                <a:lnTo>
                  <a:pt x="0" y="2297679"/>
                </a:lnTo>
                <a:lnTo>
                  <a:pt x="1345815" y="2297679"/>
                </a:lnTo>
                <a:lnTo>
                  <a:pt x="13458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flipH="1"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5547039" y="7758004"/>
            <a:ext cx="2750309" cy="2528996"/>
          </a:xfrm>
          <a:custGeom>
            <a:avLst/>
            <a:gdLst/>
            <a:ahLst/>
            <a:cxnLst/>
            <a:rect l="l" t="t" r="r" b="b"/>
            <a:pathLst>
              <a:path w="2750309" h="2528996">
                <a:moveTo>
                  <a:pt x="0" y="0"/>
                </a:moveTo>
                <a:lnTo>
                  <a:pt x="2750309" y="0"/>
                </a:lnTo>
                <a:lnTo>
                  <a:pt x="2750309" y="2528996"/>
                </a:lnTo>
                <a:lnTo>
                  <a:pt x="0" y="2528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6456" b="-6325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flipH="1" flipV="1">
            <a:off x="0" y="0"/>
            <a:ext cx="2740961" cy="2520400"/>
          </a:xfrm>
          <a:custGeom>
            <a:avLst/>
            <a:gdLst/>
            <a:ahLst/>
            <a:cxnLst/>
            <a:rect l="l" t="t" r="r" b="b"/>
            <a:pathLst>
              <a:path w="2740961" h="2520400">
                <a:moveTo>
                  <a:pt x="2740961" y="2520400"/>
                </a:moveTo>
                <a:lnTo>
                  <a:pt x="0" y="2520400"/>
                </a:lnTo>
                <a:lnTo>
                  <a:pt x="0" y="0"/>
                </a:lnTo>
                <a:lnTo>
                  <a:pt x="2740961" y="0"/>
                </a:lnTo>
                <a:lnTo>
                  <a:pt x="2740961" y="25204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26456" b="-6325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4433548" y="3855083"/>
            <a:ext cx="9448911" cy="245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8"/>
              </a:lnSpc>
              <a:spcBef>
                <a:spcPct val="0"/>
              </a:spcBef>
            </a:pPr>
            <a:r>
              <a:rPr lang="en-US" sz="4698">
                <a:solidFill>
                  <a:srgbClr val="FFFFFF"/>
                </a:solidFill>
                <a:latin typeface="Open Sans Extra Bold"/>
              </a:rPr>
              <a:t>Sınırların belirlenmesi, kişisel haklarınızı ve değerlerinizi korumanıza yardımcı olur.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952127" y="3436442"/>
            <a:ext cx="15207873" cy="1543050"/>
            <a:chOff x="0" y="0"/>
            <a:chExt cx="4005366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05366" cy="406400"/>
            </a:xfrm>
            <a:custGeom>
              <a:avLst/>
              <a:gdLst/>
              <a:ahLst/>
              <a:cxnLst/>
              <a:rect l="l" t="t" r="r" b="b"/>
              <a:pathLst>
                <a:path w="4005366" h="406400">
                  <a:moveTo>
                    <a:pt x="0" y="0"/>
                  </a:moveTo>
                  <a:lnTo>
                    <a:pt x="4005366" y="0"/>
                  </a:lnTo>
                  <a:lnTo>
                    <a:pt x="4005366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628B4C">
                <a:alpha val="68627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084112" y="1195965"/>
            <a:ext cx="5886979" cy="1755390"/>
          </a:xfrm>
          <a:custGeom>
            <a:avLst/>
            <a:gdLst/>
            <a:ahLst/>
            <a:cxnLst/>
            <a:rect l="l" t="t" r="r" b="b"/>
            <a:pathLst>
              <a:path w="5886979" h="1755390">
                <a:moveTo>
                  <a:pt x="0" y="0"/>
                </a:moveTo>
                <a:lnTo>
                  <a:pt x="5886979" y="0"/>
                </a:lnTo>
                <a:lnTo>
                  <a:pt x="5886979" y="1755390"/>
                </a:lnTo>
                <a:lnTo>
                  <a:pt x="0" y="1755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5296574" y="1422880"/>
            <a:ext cx="7694852" cy="1211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0"/>
              </a:lnSpc>
              <a:spcBef>
                <a:spcPct val="0"/>
              </a:spcBef>
            </a:pPr>
            <a:r>
              <a:rPr lang="en-US" sz="7042">
                <a:solidFill>
                  <a:srgbClr val="7B451D"/>
                </a:solidFill>
                <a:latin typeface="Bosk"/>
              </a:rPr>
              <a:t>KAYNAKÇA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2127" y="3564078"/>
            <a:ext cx="14018922" cy="124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7B451D"/>
                </a:solidFill>
                <a:latin typeface="Mina"/>
              </a:rPr>
              <a:t>•Mackenzıe, J. R. (2000). Çocuğunuza sınır koyma (Çev: H. Gürel). Ankara: HYB Yayıncılık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7B451D"/>
                </a:solidFill>
                <a:latin typeface="Mina"/>
              </a:rPr>
              <a:t>•Yılmazer, Y. (2020). Çocuğun Davranışlarına Etkin Sınır Koymaya Yönelik Anne Eğitim Programının Annelerin Sınır koyma Davranışı ve Anne Çocuk ilişkisi Üzerindeki Etkisi. Yayınlanmamış Doktora Tezi, Ankara Üniversitesi, Ankara.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7B451D"/>
              </a:solidFill>
              <a:latin typeface="Mi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28700" y="2973079"/>
            <a:ext cx="16230600" cy="5437463"/>
            <a:chOff x="0" y="0"/>
            <a:chExt cx="4274726" cy="14320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432089"/>
            </a:xfrm>
            <a:custGeom>
              <a:avLst/>
              <a:gdLst/>
              <a:ahLst/>
              <a:cxnLst/>
              <a:rect l="l" t="t" r="r" b="b"/>
              <a:pathLst>
                <a:path w="4274726" h="143208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7762"/>
                  </a:lnTo>
                  <a:cubicBezTo>
                    <a:pt x="4274726" y="1421198"/>
                    <a:pt x="4263834" y="1432089"/>
                    <a:pt x="4250399" y="1432089"/>
                  </a:cubicBezTo>
                  <a:lnTo>
                    <a:pt x="24327" y="1432089"/>
                  </a:lnTo>
                  <a:cubicBezTo>
                    <a:pt x="10891" y="1432089"/>
                    <a:pt x="0" y="1421198"/>
                    <a:pt x="0" y="14077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628B4C">
                <a:alpha val="8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52127" y="2415172"/>
            <a:ext cx="1065678" cy="1326070"/>
          </a:xfrm>
          <a:custGeom>
            <a:avLst/>
            <a:gdLst/>
            <a:ahLst/>
            <a:cxnLst/>
            <a:rect l="l" t="t" r="r" b="b"/>
            <a:pathLst>
              <a:path w="1065678" h="1326070">
                <a:moveTo>
                  <a:pt x="0" y="0"/>
                </a:moveTo>
                <a:lnTo>
                  <a:pt x="1065678" y="0"/>
                </a:lnTo>
                <a:lnTo>
                  <a:pt x="1065678" y="1326070"/>
                </a:lnTo>
                <a:lnTo>
                  <a:pt x="0" y="1326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6469797" y="7501477"/>
            <a:ext cx="1065678" cy="1326070"/>
          </a:xfrm>
          <a:custGeom>
            <a:avLst/>
            <a:gdLst/>
            <a:ahLst/>
            <a:cxnLst/>
            <a:rect l="l" t="t" r="r" b="b"/>
            <a:pathLst>
              <a:path w="1065678" h="1326070">
                <a:moveTo>
                  <a:pt x="0" y="0"/>
                </a:moveTo>
                <a:lnTo>
                  <a:pt x="1065678" y="0"/>
                </a:lnTo>
                <a:lnTo>
                  <a:pt x="1065678" y="1326070"/>
                </a:lnTo>
                <a:lnTo>
                  <a:pt x="0" y="1326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920322">
            <a:off x="16586392" y="5729756"/>
            <a:ext cx="1345816" cy="2297679"/>
          </a:xfrm>
          <a:custGeom>
            <a:avLst/>
            <a:gdLst/>
            <a:ahLst/>
            <a:cxnLst/>
            <a:rect l="l" t="t" r="r" b="b"/>
            <a:pathLst>
              <a:path w="1345816" h="2297679">
                <a:moveTo>
                  <a:pt x="0" y="0"/>
                </a:moveTo>
                <a:lnTo>
                  <a:pt x="1345816" y="0"/>
                </a:lnTo>
                <a:lnTo>
                  <a:pt x="1345816" y="2297679"/>
                </a:lnTo>
                <a:lnTo>
                  <a:pt x="0" y="22976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6755532" y="2191556"/>
            <a:ext cx="4392461" cy="223616"/>
          </a:xfrm>
          <a:custGeom>
            <a:avLst/>
            <a:gdLst/>
            <a:ahLst/>
            <a:cxnLst/>
            <a:rect l="l" t="t" r="r" b="b"/>
            <a:pathLst>
              <a:path w="4392461" h="223616">
                <a:moveTo>
                  <a:pt x="0" y="0"/>
                </a:moveTo>
                <a:lnTo>
                  <a:pt x="4392461" y="0"/>
                </a:lnTo>
                <a:lnTo>
                  <a:pt x="4392461" y="223616"/>
                </a:lnTo>
                <a:lnTo>
                  <a:pt x="0" y="223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AutoShape 13"/>
          <p:cNvSpPr/>
          <p:nvPr/>
        </p:nvSpPr>
        <p:spPr>
          <a:xfrm flipV="1">
            <a:off x="2712184" y="4353054"/>
            <a:ext cx="12220650" cy="3958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14" name="Group 14"/>
          <p:cNvGrpSpPr/>
          <p:nvPr/>
        </p:nvGrpSpPr>
        <p:grpSpPr>
          <a:xfrm>
            <a:off x="2606372" y="4154186"/>
            <a:ext cx="396453" cy="3964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451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92734" y="4154186"/>
            <a:ext cx="396453" cy="39645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451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751539" y="4154186"/>
            <a:ext cx="396453" cy="39645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451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932833" y="4154186"/>
            <a:ext cx="396453" cy="3964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451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178963" y="6172200"/>
            <a:ext cx="3507867" cy="4114800"/>
          </a:xfrm>
          <a:custGeom>
            <a:avLst/>
            <a:gdLst/>
            <a:ahLst/>
            <a:cxnLst/>
            <a:rect l="l" t="t" r="r" b="b"/>
            <a:pathLst>
              <a:path w="3507867" h="4114800">
                <a:moveTo>
                  <a:pt x="0" y="0"/>
                </a:moveTo>
                <a:lnTo>
                  <a:pt x="3507867" y="0"/>
                </a:lnTo>
                <a:lnTo>
                  <a:pt x="3507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>
            <a:off x="2360568" y="5976626"/>
            <a:ext cx="3327844" cy="4114800"/>
          </a:xfrm>
          <a:custGeom>
            <a:avLst/>
            <a:gdLst/>
            <a:ahLst/>
            <a:cxnLst/>
            <a:rect l="l" t="t" r="r" b="b"/>
            <a:pathLst>
              <a:path w="3327844" h="4114800">
                <a:moveTo>
                  <a:pt x="0" y="0"/>
                </a:moveTo>
                <a:lnTo>
                  <a:pt x="3327844" y="0"/>
                </a:lnTo>
                <a:lnTo>
                  <a:pt x="3327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TextBox 28"/>
          <p:cNvSpPr txBox="1"/>
          <p:nvPr/>
        </p:nvSpPr>
        <p:spPr>
          <a:xfrm>
            <a:off x="6363768" y="876300"/>
            <a:ext cx="5560464" cy="129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  <a:spcBef>
                <a:spcPct val="0"/>
              </a:spcBef>
            </a:pPr>
            <a:r>
              <a:rPr lang="en-US" sz="7542">
                <a:solidFill>
                  <a:srgbClr val="7B451D"/>
                </a:solidFill>
                <a:latin typeface="Bosk"/>
              </a:rPr>
              <a:t>SINIR NEDİR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55724" y="4865800"/>
            <a:ext cx="14197103" cy="8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FFFFFF"/>
                </a:solidFill>
                <a:latin typeface="Mina"/>
              </a:rPr>
              <a:t>Sınır iki kişi arasındaki çizgiyi belirler.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3079"/>
            <a:ext cx="16230600" cy="5437463"/>
            <a:chOff x="0" y="0"/>
            <a:chExt cx="4274726" cy="1432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432089"/>
            </a:xfrm>
            <a:custGeom>
              <a:avLst/>
              <a:gdLst/>
              <a:ahLst/>
              <a:cxnLst/>
              <a:rect l="l" t="t" r="r" b="b"/>
              <a:pathLst>
                <a:path w="4274726" h="143208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7762"/>
                  </a:lnTo>
                  <a:cubicBezTo>
                    <a:pt x="4274726" y="1421198"/>
                    <a:pt x="4263834" y="1432089"/>
                    <a:pt x="4250399" y="1432089"/>
                  </a:cubicBezTo>
                  <a:lnTo>
                    <a:pt x="24327" y="1432089"/>
                  </a:lnTo>
                  <a:cubicBezTo>
                    <a:pt x="10891" y="1432089"/>
                    <a:pt x="0" y="1421198"/>
                    <a:pt x="0" y="14077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628B4C">
                <a:alpha val="8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526676" y="2154325"/>
            <a:ext cx="6249838" cy="7228447"/>
            <a:chOff x="0" y="0"/>
            <a:chExt cx="4428490" cy="5121910"/>
          </a:xfrm>
        </p:grpSpPr>
        <p:sp>
          <p:nvSpPr>
            <p:cNvPr id="6" name="Freeform 6"/>
            <p:cNvSpPr/>
            <p:nvPr/>
          </p:nvSpPr>
          <p:spPr>
            <a:xfrm>
              <a:off x="325120" y="509270"/>
              <a:ext cx="3675380" cy="3553460"/>
            </a:xfrm>
            <a:custGeom>
              <a:avLst/>
              <a:gdLst/>
              <a:ahLst/>
              <a:cxnLst/>
              <a:rect l="l" t="t" r="r" b="b"/>
              <a:pathLst>
                <a:path w="3675380" h="3553460">
                  <a:moveTo>
                    <a:pt x="3382010" y="1270"/>
                  </a:moveTo>
                  <a:lnTo>
                    <a:pt x="12700" y="290830"/>
                  </a:lnTo>
                  <a:cubicBezTo>
                    <a:pt x="5080" y="290830"/>
                    <a:pt x="0" y="298450"/>
                    <a:pt x="0" y="306070"/>
                  </a:cubicBezTo>
                  <a:lnTo>
                    <a:pt x="278130" y="3540760"/>
                  </a:lnTo>
                  <a:cubicBezTo>
                    <a:pt x="279400" y="3548380"/>
                    <a:pt x="285750" y="3553460"/>
                    <a:pt x="293370" y="3553460"/>
                  </a:cubicBezTo>
                  <a:lnTo>
                    <a:pt x="3662680" y="3262630"/>
                  </a:lnTo>
                  <a:cubicBezTo>
                    <a:pt x="3670300" y="3261360"/>
                    <a:pt x="3675380" y="3255010"/>
                    <a:pt x="3675380" y="3247390"/>
                  </a:cubicBezTo>
                  <a:lnTo>
                    <a:pt x="3397250" y="13970"/>
                  </a:lnTo>
                  <a:cubicBezTo>
                    <a:pt x="3395980" y="6350"/>
                    <a:pt x="3389630" y="0"/>
                    <a:pt x="3382010" y="1270"/>
                  </a:cubicBezTo>
                  <a:close/>
                </a:path>
              </a:pathLst>
            </a:custGeom>
            <a:blipFill>
              <a:blip r:embed="rId2"/>
              <a:stretch>
                <a:fillRect l="-35977" r="-35977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-2540" y="172720"/>
              <a:ext cx="4295140" cy="4847590"/>
            </a:xfrm>
            <a:custGeom>
              <a:avLst/>
              <a:gdLst/>
              <a:ahLst/>
              <a:cxnLst/>
              <a:rect l="l" t="t" r="r" b="b"/>
              <a:pathLst>
                <a:path w="4295140" h="4847590">
                  <a:moveTo>
                    <a:pt x="3916680" y="127000"/>
                  </a:moveTo>
                  <a:cubicBezTo>
                    <a:pt x="3915410" y="119380"/>
                    <a:pt x="3909060" y="114300"/>
                    <a:pt x="3901440" y="114300"/>
                  </a:cubicBezTo>
                  <a:lnTo>
                    <a:pt x="3792220" y="123190"/>
                  </a:lnTo>
                  <a:lnTo>
                    <a:pt x="3792220" y="13970"/>
                  </a:lnTo>
                  <a:cubicBezTo>
                    <a:pt x="3792220" y="6350"/>
                    <a:pt x="3785870" y="0"/>
                    <a:pt x="3778250" y="0"/>
                  </a:cubicBez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480060" y="4425950"/>
                  </a:lnTo>
                  <a:lnTo>
                    <a:pt x="515620" y="4834890"/>
                  </a:lnTo>
                  <a:cubicBezTo>
                    <a:pt x="515620" y="4842510"/>
                    <a:pt x="523240" y="4847590"/>
                    <a:pt x="530860" y="4847590"/>
                  </a:cubicBezTo>
                  <a:lnTo>
                    <a:pt x="4282440" y="4525010"/>
                  </a:lnTo>
                  <a:cubicBezTo>
                    <a:pt x="4290060" y="4525010"/>
                    <a:pt x="4295140" y="4517390"/>
                    <a:pt x="4295140" y="4511040"/>
                  </a:cubicBezTo>
                  <a:lnTo>
                    <a:pt x="3916680" y="127000"/>
                  </a:lnTo>
                  <a:close/>
                  <a:moveTo>
                    <a:pt x="3581400" y="349250"/>
                  </a:moveTo>
                  <a:lnTo>
                    <a:pt x="3581400" y="3465830"/>
                  </a:lnTo>
                  <a:cubicBezTo>
                    <a:pt x="3581400" y="3473450"/>
                    <a:pt x="3575050" y="3479800"/>
                    <a:pt x="3567430" y="3479800"/>
                  </a:cubicBezTo>
                  <a:lnTo>
                    <a:pt x="571500" y="3479800"/>
                  </a:lnTo>
                  <a:lnTo>
                    <a:pt x="327660" y="642620"/>
                  </a:lnTo>
                  <a:cubicBezTo>
                    <a:pt x="327660" y="635000"/>
                    <a:pt x="332740" y="628650"/>
                    <a:pt x="340360" y="627380"/>
                  </a:cubicBezTo>
                  <a:lnTo>
                    <a:pt x="3581400" y="349250"/>
                  </a:lnTo>
                  <a:close/>
                  <a:moveTo>
                    <a:pt x="186690" y="205740"/>
                  </a:moveTo>
                  <a:lnTo>
                    <a:pt x="2835910" y="205740"/>
                  </a:lnTo>
                  <a:lnTo>
                    <a:pt x="172720" y="434340"/>
                  </a:lnTo>
                  <a:lnTo>
                    <a:pt x="172720" y="219710"/>
                  </a:lnTo>
                  <a:cubicBezTo>
                    <a:pt x="172720" y="212090"/>
                    <a:pt x="179070" y="205740"/>
                    <a:pt x="186690" y="205740"/>
                  </a:cubicBezTo>
                  <a:close/>
                  <a:moveTo>
                    <a:pt x="186690" y="3479800"/>
                  </a:moveTo>
                  <a:cubicBezTo>
                    <a:pt x="179070" y="3479800"/>
                    <a:pt x="172720" y="3473450"/>
                    <a:pt x="172720" y="3465830"/>
                  </a:cubicBezTo>
                  <a:lnTo>
                    <a:pt x="172720" y="854710"/>
                  </a:lnTo>
                  <a:lnTo>
                    <a:pt x="398780" y="3479800"/>
                  </a:lnTo>
                  <a:lnTo>
                    <a:pt x="186690" y="3479800"/>
                  </a:lnTo>
                  <a:close/>
                  <a:moveTo>
                    <a:pt x="3990340" y="3597910"/>
                  </a:moveTo>
                  <a:lnTo>
                    <a:pt x="3792220" y="3614419"/>
                  </a:lnTo>
                  <a:lnTo>
                    <a:pt x="3792220" y="1137919"/>
                  </a:lnTo>
                  <a:lnTo>
                    <a:pt x="4003040" y="3583940"/>
                  </a:lnTo>
                  <a:cubicBezTo>
                    <a:pt x="4003040" y="3591560"/>
                    <a:pt x="3997960" y="3597910"/>
                    <a:pt x="3990340" y="359791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2720" y="37846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8680" y="6350"/>
                    <a:pt x="3402330" y="0"/>
                    <a:pt x="3395980" y="0"/>
                  </a:cubicBezTo>
                  <a:close/>
                </a:path>
              </a:pathLst>
            </a:custGeom>
            <a:blipFill>
              <a:blip r:embed="rId3"/>
              <a:stretch>
                <a:fillRect l="-22056" r="-2205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" y="177800"/>
              <a:ext cx="4305300" cy="4842510"/>
            </a:xfrm>
            <a:custGeom>
              <a:avLst/>
              <a:gdLst/>
              <a:ahLst/>
              <a:cxnLst/>
              <a:rect l="l" t="t" r="r" b="b"/>
              <a:pathLst>
                <a:path w="4305300" h="4842510">
                  <a:moveTo>
                    <a:pt x="3810000" y="1483360"/>
                  </a:moveTo>
                  <a:lnTo>
                    <a:pt x="3991610" y="3581400"/>
                  </a:lnTo>
                  <a:cubicBezTo>
                    <a:pt x="3991610" y="3586480"/>
                    <a:pt x="3990340" y="3590290"/>
                    <a:pt x="3986530" y="3594100"/>
                  </a:cubicBezTo>
                  <a:lnTo>
                    <a:pt x="3990340" y="3594100"/>
                  </a:lnTo>
                  <a:cubicBezTo>
                    <a:pt x="3996690" y="3594100"/>
                    <a:pt x="4001770" y="3587750"/>
                    <a:pt x="4001770" y="3581400"/>
                  </a:cubicBezTo>
                  <a:lnTo>
                    <a:pt x="3810000" y="1380490"/>
                  </a:lnTo>
                  <a:lnTo>
                    <a:pt x="3810000" y="1483360"/>
                  </a:lnTo>
                  <a:close/>
                  <a:moveTo>
                    <a:pt x="3581400" y="209550"/>
                  </a:moveTo>
                  <a:cubicBezTo>
                    <a:pt x="3581400" y="209550"/>
                    <a:pt x="3578860" y="201930"/>
                    <a:pt x="3568700" y="200660"/>
                  </a:cubicBezTo>
                  <a:lnTo>
                    <a:pt x="173990" y="200660"/>
                  </a:lnTo>
                  <a:cubicBezTo>
                    <a:pt x="167640" y="200660"/>
                    <a:pt x="160020" y="203200"/>
                    <a:pt x="160020" y="210820"/>
                  </a:cubicBezTo>
                  <a:lnTo>
                    <a:pt x="162560" y="217170"/>
                  </a:lnTo>
                  <a:cubicBezTo>
                    <a:pt x="165100" y="213360"/>
                    <a:pt x="170180" y="212090"/>
                    <a:pt x="173990" y="212090"/>
                  </a:cubicBezTo>
                  <a:lnTo>
                    <a:pt x="3571240" y="212090"/>
                  </a:lnTo>
                  <a:lnTo>
                    <a:pt x="3571240" y="3463290"/>
                  </a:lnTo>
                  <a:cubicBezTo>
                    <a:pt x="3571240" y="3468370"/>
                    <a:pt x="3568700" y="3472180"/>
                    <a:pt x="3566160" y="3474720"/>
                  </a:cubicBezTo>
                  <a:lnTo>
                    <a:pt x="3569970" y="3474720"/>
                  </a:lnTo>
                  <a:cubicBezTo>
                    <a:pt x="3576320" y="3474720"/>
                    <a:pt x="3581400" y="3469640"/>
                    <a:pt x="3581400" y="3463290"/>
                  </a:cubicBezTo>
                  <a:lnTo>
                    <a:pt x="3581400" y="209550"/>
                  </a:lnTo>
                  <a:close/>
                  <a:moveTo>
                    <a:pt x="4296410" y="4518660"/>
                  </a:moveTo>
                  <a:lnTo>
                    <a:pt x="543560" y="4841240"/>
                  </a:lnTo>
                  <a:lnTo>
                    <a:pt x="529590" y="4842510"/>
                  </a:lnTo>
                  <a:lnTo>
                    <a:pt x="528320" y="4842510"/>
                  </a:lnTo>
                  <a:cubicBezTo>
                    <a:pt x="520700" y="4842510"/>
                    <a:pt x="514350" y="4837430"/>
                    <a:pt x="513080" y="4829810"/>
                  </a:cubicBezTo>
                  <a:lnTo>
                    <a:pt x="511810" y="4815840"/>
                  </a:lnTo>
                  <a:cubicBezTo>
                    <a:pt x="511810" y="4817110"/>
                    <a:pt x="513080" y="4819650"/>
                    <a:pt x="513080" y="4820920"/>
                  </a:cubicBezTo>
                  <a:lnTo>
                    <a:pt x="478790" y="4422140"/>
                  </a:lnTo>
                  <a:lnTo>
                    <a:pt x="13970" y="4422140"/>
                  </a:lnTo>
                  <a:cubicBezTo>
                    <a:pt x="6350" y="4422140"/>
                    <a:pt x="0" y="4415790"/>
                    <a:pt x="0" y="4408170"/>
                  </a:cubicBezTo>
                  <a:lnTo>
                    <a:pt x="0" y="8890"/>
                  </a:lnTo>
                  <a:cubicBezTo>
                    <a:pt x="0" y="5080"/>
                    <a:pt x="1270" y="2540"/>
                    <a:pt x="3810" y="0"/>
                  </a:cubicBezTo>
                  <a:lnTo>
                    <a:pt x="13970" y="8890"/>
                  </a:lnTo>
                  <a:lnTo>
                    <a:pt x="13970" y="4408170"/>
                  </a:lnTo>
                  <a:lnTo>
                    <a:pt x="3790950" y="4408170"/>
                  </a:lnTo>
                  <a:lnTo>
                    <a:pt x="3804920" y="4418330"/>
                  </a:lnTo>
                  <a:cubicBezTo>
                    <a:pt x="3802380" y="4420870"/>
                    <a:pt x="3799840" y="4422140"/>
                    <a:pt x="3796030" y="4422140"/>
                  </a:cubicBezTo>
                  <a:lnTo>
                    <a:pt x="491490" y="4422140"/>
                  </a:lnTo>
                  <a:lnTo>
                    <a:pt x="527050" y="4828540"/>
                  </a:lnTo>
                  <a:lnTo>
                    <a:pt x="4290060" y="4505960"/>
                  </a:lnTo>
                  <a:lnTo>
                    <a:pt x="4305300" y="4514850"/>
                  </a:lnTo>
                  <a:cubicBezTo>
                    <a:pt x="4302760" y="4517390"/>
                    <a:pt x="4300220" y="4518660"/>
                    <a:pt x="4296410" y="4518660"/>
                  </a:cubicBez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080" y="172720"/>
              <a:ext cx="4305300" cy="4519930"/>
            </a:xfrm>
            <a:custGeom>
              <a:avLst/>
              <a:gdLst/>
              <a:ahLst/>
              <a:cxnLst/>
              <a:rect l="l" t="t" r="r" b="b"/>
              <a:pathLst>
                <a:path w="4305300" h="4519930">
                  <a:moveTo>
                    <a:pt x="3573780" y="3478530"/>
                  </a:moveTo>
                  <a:cubicBezTo>
                    <a:pt x="3571240" y="3481070"/>
                    <a:pt x="3567430" y="3483610"/>
                    <a:pt x="3563620" y="3483610"/>
                  </a:cubicBezTo>
                  <a:lnTo>
                    <a:pt x="170180" y="3483610"/>
                  </a:lnTo>
                  <a:cubicBezTo>
                    <a:pt x="163830" y="3483610"/>
                    <a:pt x="160020" y="3479800"/>
                    <a:pt x="157480" y="3474720"/>
                  </a:cubicBezTo>
                  <a:cubicBezTo>
                    <a:pt x="154940" y="3472180"/>
                    <a:pt x="153670" y="3469640"/>
                    <a:pt x="153670" y="3465830"/>
                  </a:cubicBezTo>
                  <a:lnTo>
                    <a:pt x="153670" y="219710"/>
                  </a:lnTo>
                  <a:cubicBezTo>
                    <a:pt x="153670" y="215900"/>
                    <a:pt x="156210" y="212090"/>
                    <a:pt x="158750" y="209550"/>
                  </a:cubicBezTo>
                  <a:lnTo>
                    <a:pt x="167640" y="217170"/>
                  </a:lnTo>
                  <a:lnTo>
                    <a:pt x="167640" y="3465830"/>
                  </a:lnTo>
                  <a:cubicBezTo>
                    <a:pt x="167640" y="3467100"/>
                    <a:pt x="167640" y="3468370"/>
                    <a:pt x="168910" y="3469640"/>
                  </a:cubicBezTo>
                  <a:lnTo>
                    <a:pt x="3563620" y="3469640"/>
                  </a:lnTo>
                  <a:cubicBezTo>
                    <a:pt x="3564890" y="3469640"/>
                    <a:pt x="3566160" y="3468370"/>
                    <a:pt x="3567430" y="3468370"/>
                  </a:cubicBezTo>
                  <a:lnTo>
                    <a:pt x="3573780" y="3478530"/>
                  </a:lnTo>
                  <a:close/>
                  <a:moveTo>
                    <a:pt x="4305300" y="4508500"/>
                  </a:moveTo>
                  <a:cubicBezTo>
                    <a:pt x="4305300" y="4512310"/>
                    <a:pt x="4304030" y="4516120"/>
                    <a:pt x="4298950" y="4519930"/>
                  </a:cubicBezTo>
                  <a:lnTo>
                    <a:pt x="4283710" y="4511040"/>
                  </a:lnTo>
                  <a:lnTo>
                    <a:pt x="3907790" y="132080"/>
                  </a:lnTo>
                  <a:lnTo>
                    <a:pt x="3906520" y="124460"/>
                  </a:lnTo>
                  <a:cubicBezTo>
                    <a:pt x="3906520" y="124460"/>
                    <a:pt x="3906520" y="114300"/>
                    <a:pt x="3893820" y="114300"/>
                  </a:cubicBezTo>
                  <a:lnTo>
                    <a:pt x="3806190" y="121920"/>
                  </a:lnTo>
                  <a:lnTo>
                    <a:pt x="3806190" y="3604260"/>
                  </a:lnTo>
                  <a:lnTo>
                    <a:pt x="3982720" y="3589020"/>
                  </a:lnTo>
                  <a:cubicBezTo>
                    <a:pt x="3983990" y="3589020"/>
                    <a:pt x="3985260" y="3587750"/>
                    <a:pt x="3986530" y="3587750"/>
                  </a:cubicBezTo>
                  <a:lnTo>
                    <a:pt x="3992880" y="3595370"/>
                  </a:lnTo>
                  <a:cubicBezTo>
                    <a:pt x="3990340" y="3599180"/>
                    <a:pt x="3986530" y="3601720"/>
                    <a:pt x="3982720" y="3601720"/>
                  </a:cubicBezTo>
                  <a:lnTo>
                    <a:pt x="3806190" y="3616960"/>
                  </a:lnTo>
                  <a:lnTo>
                    <a:pt x="3806190" y="4413250"/>
                  </a:lnTo>
                  <a:cubicBezTo>
                    <a:pt x="3806190" y="4417060"/>
                    <a:pt x="3803650" y="4420871"/>
                    <a:pt x="3801110" y="4423410"/>
                  </a:cubicBezTo>
                  <a:lnTo>
                    <a:pt x="3785870" y="4413250"/>
                  </a:lnTo>
                  <a:lnTo>
                    <a:pt x="3785870" y="13970"/>
                  </a:lnTo>
                  <a:lnTo>
                    <a:pt x="8890" y="13970"/>
                  </a:lnTo>
                  <a:lnTo>
                    <a:pt x="0" y="5080"/>
                  </a:lnTo>
                  <a:cubicBezTo>
                    <a:pt x="2540" y="2540"/>
                    <a:pt x="6350" y="0"/>
                    <a:pt x="10160" y="0"/>
                  </a:cubicBezTo>
                  <a:lnTo>
                    <a:pt x="3792220" y="0"/>
                  </a:lnTo>
                  <a:cubicBezTo>
                    <a:pt x="3799840" y="0"/>
                    <a:pt x="3806190" y="6350"/>
                    <a:pt x="3806190" y="13970"/>
                  </a:cubicBezTo>
                  <a:lnTo>
                    <a:pt x="3806190" y="101600"/>
                  </a:lnTo>
                  <a:lnTo>
                    <a:pt x="3900170" y="92710"/>
                  </a:lnTo>
                  <a:cubicBezTo>
                    <a:pt x="3900170" y="92710"/>
                    <a:pt x="3923030" y="92710"/>
                    <a:pt x="3926840" y="109220"/>
                  </a:cubicBezTo>
                  <a:lnTo>
                    <a:pt x="3931920" y="171450"/>
                  </a:lnTo>
                  <a:lnTo>
                    <a:pt x="4305300" y="4508500"/>
                  </a:lnTo>
                  <a:close/>
                  <a:moveTo>
                    <a:pt x="3797300" y="15240"/>
                  </a:moveTo>
                  <a:cubicBezTo>
                    <a:pt x="3799840" y="17780"/>
                    <a:pt x="3802380" y="19050"/>
                    <a:pt x="3803650" y="21590"/>
                  </a:cubicBezTo>
                  <a:cubicBezTo>
                    <a:pt x="3802380" y="17780"/>
                    <a:pt x="3799840" y="16510"/>
                    <a:pt x="3797300" y="152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09951" y="0"/>
              <a:ext cx="274319" cy="1045210"/>
            </a:xfrm>
            <a:custGeom>
              <a:avLst/>
              <a:gdLst/>
              <a:ahLst/>
              <a:cxnLst/>
              <a:rect l="l" t="t" r="r" b="b"/>
              <a:pathLst>
                <a:path w="274319" h="1045210">
                  <a:moveTo>
                    <a:pt x="265429" y="966470"/>
                  </a:moveTo>
                  <a:cubicBezTo>
                    <a:pt x="270509" y="953770"/>
                    <a:pt x="273049" y="941070"/>
                    <a:pt x="274319" y="927100"/>
                  </a:cubicBezTo>
                  <a:lnTo>
                    <a:pt x="274319" y="762000"/>
                  </a:lnTo>
                  <a:lnTo>
                    <a:pt x="273049" y="762000"/>
                  </a:lnTo>
                  <a:lnTo>
                    <a:pt x="273049" y="369570"/>
                  </a:lnTo>
                  <a:cubicBezTo>
                    <a:pt x="269239" y="328930"/>
                    <a:pt x="217169" y="298450"/>
                    <a:pt x="184149" y="298450"/>
                  </a:cubicBezTo>
                  <a:lnTo>
                    <a:pt x="152399" y="298450"/>
                  </a:lnTo>
                  <a:cubicBezTo>
                    <a:pt x="102869" y="298450"/>
                    <a:pt x="63499" y="337820"/>
                    <a:pt x="63499" y="387350"/>
                  </a:cubicBezTo>
                  <a:lnTo>
                    <a:pt x="63499" y="852170"/>
                  </a:lnTo>
                  <a:lnTo>
                    <a:pt x="97789" y="852170"/>
                  </a:lnTo>
                  <a:lnTo>
                    <a:pt x="97789" y="387350"/>
                  </a:lnTo>
                  <a:cubicBezTo>
                    <a:pt x="97789" y="356870"/>
                    <a:pt x="121919" y="332740"/>
                    <a:pt x="152399" y="332740"/>
                  </a:cubicBezTo>
                  <a:lnTo>
                    <a:pt x="184149" y="332740"/>
                  </a:lnTo>
                  <a:cubicBezTo>
                    <a:pt x="210819" y="332740"/>
                    <a:pt x="237489" y="360680"/>
                    <a:pt x="238759" y="378460"/>
                  </a:cubicBezTo>
                  <a:lnTo>
                    <a:pt x="238759" y="924560"/>
                  </a:lnTo>
                  <a:cubicBezTo>
                    <a:pt x="238759" y="988060"/>
                    <a:pt x="184149" y="1010920"/>
                    <a:pt x="151129" y="1010920"/>
                  </a:cubicBezTo>
                  <a:lnTo>
                    <a:pt x="151129" y="1012190"/>
                  </a:lnTo>
                  <a:lnTo>
                    <a:pt x="109219" y="1012190"/>
                  </a:lnTo>
                  <a:cubicBezTo>
                    <a:pt x="62229" y="1012190"/>
                    <a:pt x="35559" y="974090"/>
                    <a:pt x="35559" y="927100"/>
                  </a:cubicBezTo>
                  <a:lnTo>
                    <a:pt x="35559" y="118110"/>
                  </a:lnTo>
                  <a:cubicBezTo>
                    <a:pt x="35559" y="71120"/>
                    <a:pt x="73659" y="33020"/>
                    <a:pt x="120649" y="33020"/>
                  </a:cubicBezTo>
                  <a:lnTo>
                    <a:pt x="161290" y="33020"/>
                  </a:lnTo>
                  <a:cubicBezTo>
                    <a:pt x="208280" y="33020"/>
                    <a:pt x="233680" y="74930"/>
                    <a:pt x="233680" y="121920"/>
                  </a:cubicBezTo>
                  <a:lnTo>
                    <a:pt x="233680" y="172720"/>
                  </a:lnTo>
                  <a:lnTo>
                    <a:pt x="265430" y="172720"/>
                  </a:lnTo>
                  <a:lnTo>
                    <a:pt x="266700" y="121920"/>
                  </a:lnTo>
                  <a:cubicBezTo>
                    <a:pt x="266700" y="57150"/>
                    <a:pt x="226060" y="0"/>
                    <a:pt x="160020" y="0"/>
                  </a:cubicBezTo>
                  <a:lnTo>
                    <a:pt x="119380" y="0"/>
                  </a:lnTo>
                  <a:cubicBezTo>
                    <a:pt x="53340" y="0"/>
                    <a:pt x="0" y="53340"/>
                    <a:pt x="0" y="119380"/>
                  </a:cubicBezTo>
                  <a:lnTo>
                    <a:pt x="0" y="925830"/>
                  </a:lnTo>
                  <a:cubicBezTo>
                    <a:pt x="0" y="991870"/>
                    <a:pt x="41910" y="1045210"/>
                    <a:pt x="107950" y="1045210"/>
                  </a:cubicBezTo>
                  <a:lnTo>
                    <a:pt x="152400" y="1045210"/>
                  </a:lnTo>
                  <a:cubicBezTo>
                    <a:pt x="181610" y="1045210"/>
                    <a:pt x="208280" y="1035050"/>
                    <a:pt x="228600" y="1017270"/>
                  </a:cubicBezTo>
                  <a:cubicBezTo>
                    <a:pt x="242570" y="1005840"/>
                    <a:pt x="254000" y="991870"/>
                    <a:pt x="261620" y="974090"/>
                  </a:cubicBezTo>
                  <a:cubicBezTo>
                    <a:pt x="262890" y="972820"/>
                    <a:pt x="262890" y="970280"/>
                    <a:pt x="264160" y="969010"/>
                  </a:cubicBezTo>
                  <a:cubicBezTo>
                    <a:pt x="265430" y="969010"/>
                    <a:pt x="265430" y="967740"/>
                    <a:pt x="265430" y="966470"/>
                  </a:cubicBezTo>
                  <a:close/>
                </a:path>
              </a:pathLst>
            </a:custGeom>
            <a:solidFill>
              <a:srgbClr val="A99D9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415028" y="15240"/>
              <a:ext cx="266700" cy="1032510"/>
            </a:xfrm>
            <a:custGeom>
              <a:avLst/>
              <a:gdLst/>
              <a:ahLst/>
              <a:cxnLst/>
              <a:rect l="l" t="t" r="r" b="b"/>
              <a:pathLst>
                <a:path w="266700" h="1032510">
                  <a:moveTo>
                    <a:pt x="261622" y="749300"/>
                  </a:moveTo>
                  <a:lnTo>
                    <a:pt x="261622" y="723900"/>
                  </a:lnTo>
                  <a:cubicBezTo>
                    <a:pt x="259082" y="598170"/>
                    <a:pt x="257812" y="490220"/>
                    <a:pt x="256542" y="364490"/>
                  </a:cubicBezTo>
                  <a:lnTo>
                    <a:pt x="256542" y="358140"/>
                  </a:lnTo>
                  <a:lnTo>
                    <a:pt x="252732" y="359410"/>
                  </a:lnTo>
                  <a:lnTo>
                    <a:pt x="252732" y="364490"/>
                  </a:lnTo>
                  <a:lnTo>
                    <a:pt x="250192" y="521970"/>
                  </a:lnTo>
                  <a:lnTo>
                    <a:pt x="246382" y="695960"/>
                  </a:lnTo>
                  <a:lnTo>
                    <a:pt x="245112" y="745490"/>
                  </a:lnTo>
                  <a:lnTo>
                    <a:pt x="245112" y="750570"/>
                  </a:lnTo>
                  <a:lnTo>
                    <a:pt x="242572" y="872490"/>
                  </a:lnTo>
                  <a:cubicBezTo>
                    <a:pt x="242572" y="887730"/>
                    <a:pt x="242572" y="901700"/>
                    <a:pt x="241302" y="916940"/>
                  </a:cubicBezTo>
                  <a:cubicBezTo>
                    <a:pt x="240032" y="927100"/>
                    <a:pt x="238762" y="935990"/>
                    <a:pt x="234952" y="944880"/>
                  </a:cubicBezTo>
                  <a:cubicBezTo>
                    <a:pt x="232412" y="949960"/>
                    <a:pt x="231142" y="955040"/>
                    <a:pt x="227332" y="960120"/>
                  </a:cubicBezTo>
                  <a:cubicBezTo>
                    <a:pt x="218442" y="972820"/>
                    <a:pt x="207012" y="982980"/>
                    <a:pt x="193042" y="989330"/>
                  </a:cubicBezTo>
                  <a:cubicBezTo>
                    <a:pt x="182882" y="994410"/>
                    <a:pt x="162562" y="1000760"/>
                    <a:pt x="148592" y="1003300"/>
                  </a:cubicBezTo>
                  <a:lnTo>
                    <a:pt x="104142" y="1003300"/>
                  </a:lnTo>
                  <a:lnTo>
                    <a:pt x="90172" y="1002030"/>
                  </a:lnTo>
                  <a:cubicBezTo>
                    <a:pt x="85092" y="1000760"/>
                    <a:pt x="81281" y="999490"/>
                    <a:pt x="76202" y="998220"/>
                  </a:cubicBezTo>
                  <a:cubicBezTo>
                    <a:pt x="58422" y="991870"/>
                    <a:pt x="53342" y="980440"/>
                    <a:pt x="41911" y="963930"/>
                  </a:cubicBezTo>
                  <a:cubicBezTo>
                    <a:pt x="36831" y="955040"/>
                    <a:pt x="31752" y="947420"/>
                    <a:pt x="29211" y="937260"/>
                  </a:cubicBezTo>
                  <a:lnTo>
                    <a:pt x="26671" y="929640"/>
                  </a:lnTo>
                  <a:cubicBezTo>
                    <a:pt x="26671" y="927100"/>
                    <a:pt x="26671" y="925830"/>
                    <a:pt x="25401" y="923290"/>
                  </a:cubicBezTo>
                  <a:lnTo>
                    <a:pt x="24131" y="916940"/>
                  </a:lnTo>
                  <a:lnTo>
                    <a:pt x="24131" y="909320"/>
                  </a:lnTo>
                  <a:lnTo>
                    <a:pt x="22861" y="855980"/>
                  </a:lnTo>
                  <a:lnTo>
                    <a:pt x="21591" y="749300"/>
                  </a:lnTo>
                  <a:lnTo>
                    <a:pt x="17781" y="537210"/>
                  </a:lnTo>
                  <a:cubicBezTo>
                    <a:pt x="16511" y="466090"/>
                    <a:pt x="15241" y="394970"/>
                    <a:pt x="15241" y="325120"/>
                  </a:cubicBezTo>
                  <a:cubicBezTo>
                    <a:pt x="13971" y="254000"/>
                    <a:pt x="13971" y="182880"/>
                    <a:pt x="13971" y="111760"/>
                  </a:cubicBezTo>
                  <a:cubicBezTo>
                    <a:pt x="13971" y="104140"/>
                    <a:pt x="15241" y="91440"/>
                    <a:pt x="16511" y="81280"/>
                  </a:cubicBezTo>
                  <a:lnTo>
                    <a:pt x="21591" y="66040"/>
                  </a:lnTo>
                  <a:cubicBezTo>
                    <a:pt x="22861" y="60960"/>
                    <a:pt x="26671" y="55880"/>
                    <a:pt x="29211" y="52070"/>
                  </a:cubicBezTo>
                  <a:cubicBezTo>
                    <a:pt x="40641" y="33020"/>
                    <a:pt x="57151" y="17780"/>
                    <a:pt x="76201" y="8890"/>
                  </a:cubicBezTo>
                  <a:cubicBezTo>
                    <a:pt x="86361" y="5080"/>
                    <a:pt x="100331" y="1270"/>
                    <a:pt x="107951" y="1270"/>
                  </a:cubicBezTo>
                  <a:lnTo>
                    <a:pt x="114301" y="0"/>
                  </a:lnTo>
                  <a:lnTo>
                    <a:pt x="156211" y="0"/>
                  </a:lnTo>
                  <a:lnTo>
                    <a:pt x="109221" y="0"/>
                  </a:lnTo>
                  <a:cubicBezTo>
                    <a:pt x="95251" y="1270"/>
                    <a:pt x="81281" y="5080"/>
                    <a:pt x="68581" y="11430"/>
                  </a:cubicBezTo>
                  <a:cubicBezTo>
                    <a:pt x="43181" y="24130"/>
                    <a:pt x="22861" y="49530"/>
                    <a:pt x="15241" y="77470"/>
                  </a:cubicBezTo>
                  <a:cubicBezTo>
                    <a:pt x="11431" y="91440"/>
                    <a:pt x="11431" y="106680"/>
                    <a:pt x="10161" y="123190"/>
                  </a:cubicBezTo>
                  <a:lnTo>
                    <a:pt x="8891" y="171450"/>
                  </a:lnTo>
                  <a:lnTo>
                    <a:pt x="6350" y="365760"/>
                  </a:lnTo>
                  <a:cubicBezTo>
                    <a:pt x="5080" y="495300"/>
                    <a:pt x="1270" y="624840"/>
                    <a:pt x="1270" y="755650"/>
                  </a:cubicBezTo>
                  <a:lnTo>
                    <a:pt x="0" y="853440"/>
                  </a:lnTo>
                  <a:lnTo>
                    <a:pt x="0" y="901700"/>
                  </a:lnTo>
                  <a:cubicBezTo>
                    <a:pt x="0" y="918210"/>
                    <a:pt x="0" y="934720"/>
                    <a:pt x="6350" y="949960"/>
                  </a:cubicBezTo>
                  <a:cubicBezTo>
                    <a:pt x="16510" y="980440"/>
                    <a:pt x="27941" y="1007110"/>
                    <a:pt x="57150" y="1021080"/>
                  </a:cubicBezTo>
                  <a:cubicBezTo>
                    <a:pt x="71120" y="1027430"/>
                    <a:pt x="87630" y="1031240"/>
                    <a:pt x="104141" y="1032510"/>
                  </a:cubicBezTo>
                  <a:lnTo>
                    <a:pt x="151131" y="1032510"/>
                  </a:lnTo>
                  <a:cubicBezTo>
                    <a:pt x="182881" y="1031240"/>
                    <a:pt x="213361" y="1017270"/>
                    <a:pt x="234951" y="995680"/>
                  </a:cubicBezTo>
                  <a:cubicBezTo>
                    <a:pt x="246381" y="985520"/>
                    <a:pt x="254001" y="971550"/>
                    <a:pt x="259081" y="957580"/>
                  </a:cubicBezTo>
                  <a:cubicBezTo>
                    <a:pt x="264161" y="943610"/>
                    <a:pt x="266701" y="929640"/>
                    <a:pt x="266701" y="913130"/>
                  </a:cubicBezTo>
                  <a:lnTo>
                    <a:pt x="261621" y="749300"/>
                  </a:lnTo>
                  <a:close/>
                </a:path>
              </a:pathLst>
            </a:custGeom>
            <a:solidFill>
              <a:srgbClr val="E2D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1455239" y="513561"/>
            <a:ext cx="9518677" cy="245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0"/>
              </a:lnSpc>
              <a:spcBef>
                <a:spcPct val="0"/>
              </a:spcBef>
            </a:pPr>
            <a:r>
              <a:rPr lang="en-US" sz="7042">
                <a:solidFill>
                  <a:srgbClr val="7B451D"/>
                </a:solidFill>
                <a:latin typeface="Bosk"/>
              </a:rPr>
              <a:t>SINIRLAR NEDEN ÖNEMLIDIR?</a:t>
            </a:r>
          </a:p>
        </p:txBody>
      </p:sp>
      <p:sp>
        <p:nvSpPr>
          <p:cNvPr id="18" name="Freeform 18"/>
          <p:cNvSpPr/>
          <p:nvPr/>
        </p:nvSpPr>
        <p:spPr>
          <a:xfrm>
            <a:off x="3586132" y="2554901"/>
            <a:ext cx="4392461" cy="223616"/>
          </a:xfrm>
          <a:custGeom>
            <a:avLst/>
            <a:gdLst/>
            <a:ahLst/>
            <a:cxnLst/>
            <a:rect l="l" t="t" r="r" b="b"/>
            <a:pathLst>
              <a:path w="4392461" h="223616">
                <a:moveTo>
                  <a:pt x="0" y="0"/>
                </a:moveTo>
                <a:lnTo>
                  <a:pt x="4392461" y="0"/>
                </a:lnTo>
                <a:lnTo>
                  <a:pt x="4392461" y="223616"/>
                </a:lnTo>
                <a:lnTo>
                  <a:pt x="0" y="223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2127175" y="3735901"/>
            <a:ext cx="8390792" cy="336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>
                <a:solidFill>
                  <a:srgbClr val="FFFFFF"/>
                </a:solidFill>
                <a:latin typeface="Mina"/>
              </a:rPr>
              <a:t>Kişinin kendini tanıması ve hayatının kontrolünü ele alması için önemlidir.</a:t>
            </a:r>
          </a:p>
          <a:p>
            <a:pPr>
              <a:lnSpc>
                <a:spcPts val="6719"/>
              </a:lnSpc>
              <a:spcBef>
                <a:spcPct val="0"/>
              </a:spcBef>
            </a:pPr>
            <a:endParaRPr lang="en-US" sz="4799">
              <a:solidFill>
                <a:srgbClr val="FFFFFF"/>
              </a:solidFill>
              <a:latin typeface="Mi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3079"/>
            <a:ext cx="16230600" cy="5437463"/>
            <a:chOff x="0" y="0"/>
            <a:chExt cx="4274726" cy="1432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432089"/>
            </a:xfrm>
            <a:custGeom>
              <a:avLst/>
              <a:gdLst/>
              <a:ahLst/>
              <a:cxnLst/>
              <a:rect l="l" t="t" r="r" b="b"/>
              <a:pathLst>
                <a:path w="4274726" h="143208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7762"/>
                  </a:lnTo>
                  <a:cubicBezTo>
                    <a:pt x="4274726" y="1421198"/>
                    <a:pt x="4263834" y="1432089"/>
                    <a:pt x="4250399" y="1432089"/>
                  </a:cubicBezTo>
                  <a:lnTo>
                    <a:pt x="24327" y="1432089"/>
                  </a:lnTo>
                  <a:cubicBezTo>
                    <a:pt x="10891" y="1432089"/>
                    <a:pt x="0" y="1421198"/>
                    <a:pt x="0" y="14077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628B4C">
                <a:alpha val="8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2127" y="2029853"/>
            <a:ext cx="6249838" cy="7228447"/>
            <a:chOff x="0" y="0"/>
            <a:chExt cx="4428490" cy="5121910"/>
          </a:xfrm>
        </p:grpSpPr>
        <p:sp>
          <p:nvSpPr>
            <p:cNvPr id="6" name="Freeform 6"/>
            <p:cNvSpPr/>
            <p:nvPr/>
          </p:nvSpPr>
          <p:spPr>
            <a:xfrm>
              <a:off x="325120" y="509270"/>
              <a:ext cx="3675380" cy="3553460"/>
            </a:xfrm>
            <a:custGeom>
              <a:avLst/>
              <a:gdLst/>
              <a:ahLst/>
              <a:cxnLst/>
              <a:rect l="l" t="t" r="r" b="b"/>
              <a:pathLst>
                <a:path w="3675380" h="3553460">
                  <a:moveTo>
                    <a:pt x="3382010" y="1270"/>
                  </a:moveTo>
                  <a:lnTo>
                    <a:pt x="12700" y="290830"/>
                  </a:lnTo>
                  <a:cubicBezTo>
                    <a:pt x="5080" y="290830"/>
                    <a:pt x="0" y="298450"/>
                    <a:pt x="0" y="306070"/>
                  </a:cubicBezTo>
                  <a:lnTo>
                    <a:pt x="278130" y="3540760"/>
                  </a:lnTo>
                  <a:cubicBezTo>
                    <a:pt x="279400" y="3548380"/>
                    <a:pt x="285750" y="3553460"/>
                    <a:pt x="293370" y="3553460"/>
                  </a:cubicBezTo>
                  <a:lnTo>
                    <a:pt x="3662680" y="3262630"/>
                  </a:lnTo>
                  <a:cubicBezTo>
                    <a:pt x="3670300" y="3261360"/>
                    <a:pt x="3675380" y="3255010"/>
                    <a:pt x="3675380" y="3247390"/>
                  </a:cubicBezTo>
                  <a:lnTo>
                    <a:pt x="3397250" y="13970"/>
                  </a:lnTo>
                  <a:cubicBezTo>
                    <a:pt x="3395980" y="6350"/>
                    <a:pt x="3389630" y="0"/>
                    <a:pt x="3382010" y="12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-2540" y="172720"/>
              <a:ext cx="4295140" cy="4847590"/>
            </a:xfrm>
            <a:custGeom>
              <a:avLst/>
              <a:gdLst/>
              <a:ahLst/>
              <a:cxnLst/>
              <a:rect l="l" t="t" r="r" b="b"/>
              <a:pathLst>
                <a:path w="4295140" h="4847590">
                  <a:moveTo>
                    <a:pt x="3916680" y="127000"/>
                  </a:moveTo>
                  <a:cubicBezTo>
                    <a:pt x="3915410" y="119380"/>
                    <a:pt x="3909060" y="114300"/>
                    <a:pt x="3901440" y="114300"/>
                  </a:cubicBezTo>
                  <a:lnTo>
                    <a:pt x="3792220" y="123190"/>
                  </a:lnTo>
                  <a:lnTo>
                    <a:pt x="3792220" y="13970"/>
                  </a:lnTo>
                  <a:cubicBezTo>
                    <a:pt x="3792220" y="6350"/>
                    <a:pt x="3785870" y="0"/>
                    <a:pt x="3778250" y="0"/>
                  </a:cubicBez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480060" y="4425950"/>
                  </a:lnTo>
                  <a:lnTo>
                    <a:pt x="515620" y="4834890"/>
                  </a:lnTo>
                  <a:cubicBezTo>
                    <a:pt x="515620" y="4842510"/>
                    <a:pt x="523240" y="4847590"/>
                    <a:pt x="530860" y="4847590"/>
                  </a:cubicBezTo>
                  <a:lnTo>
                    <a:pt x="4282440" y="4525010"/>
                  </a:lnTo>
                  <a:cubicBezTo>
                    <a:pt x="4290060" y="4525010"/>
                    <a:pt x="4295140" y="4517390"/>
                    <a:pt x="4295140" y="4511040"/>
                  </a:cubicBezTo>
                  <a:lnTo>
                    <a:pt x="3916680" y="127000"/>
                  </a:lnTo>
                  <a:close/>
                  <a:moveTo>
                    <a:pt x="3581400" y="349250"/>
                  </a:moveTo>
                  <a:lnTo>
                    <a:pt x="3581400" y="3465830"/>
                  </a:lnTo>
                  <a:cubicBezTo>
                    <a:pt x="3581400" y="3473450"/>
                    <a:pt x="3575050" y="3479800"/>
                    <a:pt x="3567430" y="3479800"/>
                  </a:cubicBezTo>
                  <a:lnTo>
                    <a:pt x="571500" y="3479800"/>
                  </a:lnTo>
                  <a:lnTo>
                    <a:pt x="327660" y="642620"/>
                  </a:lnTo>
                  <a:cubicBezTo>
                    <a:pt x="327660" y="635000"/>
                    <a:pt x="332740" y="628650"/>
                    <a:pt x="340360" y="627380"/>
                  </a:cubicBezTo>
                  <a:lnTo>
                    <a:pt x="3581400" y="349250"/>
                  </a:lnTo>
                  <a:close/>
                  <a:moveTo>
                    <a:pt x="186690" y="205740"/>
                  </a:moveTo>
                  <a:lnTo>
                    <a:pt x="2835910" y="205740"/>
                  </a:lnTo>
                  <a:lnTo>
                    <a:pt x="172720" y="434340"/>
                  </a:lnTo>
                  <a:lnTo>
                    <a:pt x="172720" y="219710"/>
                  </a:lnTo>
                  <a:cubicBezTo>
                    <a:pt x="172720" y="212090"/>
                    <a:pt x="179070" y="205740"/>
                    <a:pt x="186690" y="205740"/>
                  </a:cubicBezTo>
                  <a:close/>
                  <a:moveTo>
                    <a:pt x="186690" y="3479800"/>
                  </a:moveTo>
                  <a:cubicBezTo>
                    <a:pt x="179070" y="3479800"/>
                    <a:pt x="172720" y="3473450"/>
                    <a:pt x="172720" y="3465830"/>
                  </a:cubicBezTo>
                  <a:lnTo>
                    <a:pt x="172720" y="854710"/>
                  </a:lnTo>
                  <a:lnTo>
                    <a:pt x="398780" y="3479800"/>
                  </a:lnTo>
                  <a:lnTo>
                    <a:pt x="186690" y="3479800"/>
                  </a:lnTo>
                  <a:close/>
                  <a:moveTo>
                    <a:pt x="3990340" y="3597910"/>
                  </a:moveTo>
                  <a:lnTo>
                    <a:pt x="3792220" y="3614419"/>
                  </a:lnTo>
                  <a:lnTo>
                    <a:pt x="3792220" y="1137919"/>
                  </a:lnTo>
                  <a:lnTo>
                    <a:pt x="4003040" y="3583940"/>
                  </a:lnTo>
                  <a:cubicBezTo>
                    <a:pt x="4003040" y="3591560"/>
                    <a:pt x="3997960" y="3597910"/>
                    <a:pt x="3990340" y="359791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2720" y="37846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8680" y="6350"/>
                    <a:pt x="3402330" y="0"/>
                    <a:pt x="3395980" y="0"/>
                  </a:cubicBezTo>
                  <a:close/>
                </a:path>
              </a:pathLst>
            </a:custGeom>
            <a:blipFill>
              <a:blip r:embed="rId2"/>
              <a:stretch>
                <a:fillRect l="-22876" r="-2287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" y="177800"/>
              <a:ext cx="4305300" cy="4842510"/>
            </a:xfrm>
            <a:custGeom>
              <a:avLst/>
              <a:gdLst/>
              <a:ahLst/>
              <a:cxnLst/>
              <a:rect l="l" t="t" r="r" b="b"/>
              <a:pathLst>
                <a:path w="4305300" h="4842510">
                  <a:moveTo>
                    <a:pt x="3810000" y="1483360"/>
                  </a:moveTo>
                  <a:lnTo>
                    <a:pt x="3991610" y="3581400"/>
                  </a:lnTo>
                  <a:cubicBezTo>
                    <a:pt x="3991610" y="3586480"/>
                    <a:pt x="3990340" y="3590290"/>
                    <a:pt x="3986530" y="3594100"/>
                  </a:cubicBezTo>
                  <a:lnTo>
                    <a:pt x="3990340" y="3594100"/>
                  </a:lnTo>
                  <a:cubicBezTo>
                    <a:pt x="3996690" y="3594100"/>
                    <a:pt x="4001770" y="3587750"/>
                    <a:pt x="4001770" y="3581400"/>
                  </a:cubicBezTo>
                  <a:lnTo>
                    <a:pt x="3810000" y="1380490"/>
                  </a:lnTo>
                  <a:lnTo>
                    <a:pt x="3810000" y="1483360"/>
                  </a:lnTo>
                  <a:close/>
                  <a:moveTo>
                    <a:pt x="3581400" y="209550"/>
                  </a:moveTo>
                  <a:cubicBezTo>
                    <a:pt x="3581400" y="209550"/>
                    <a:pt x="3578860" y="201930"/>
                    <a:pt x="3568700" y="200660"/>
                  </a:cubicBezTo>
                  <a:lnTo>
                    <a:pt x="173990" y="200660"/>
                  </a:lnTo>
                  <a:cubicBezTo>
                    <a:pt x="167640" y="200660"/>
                    <a:pt x="160020" y="203200"/>
                    <a:pt x="160020" y="210820"/>
                  </a:cubicBezTo>
                  <a:lnTo>
                    <a:pt x="162560" y="217170"/>
                  </a:lnTo>
                  <a:cubicBezTo>
                    <a:pt x="165100" y="213360"/>
                    <a:pt x="170180" y="212090"/>
                    <a:pt x="173990" y="212090"/>
                  </a:cubicBezTo>
                  <a:lnTo>
                    <a:pt x="3571240" y="212090"/>
                  </a:lnTo>
                  <a:lnTo>
                    <a:pt x="3571240" y="3463290"/>
                  </a:lnTo>
                  <a:cubicBezTo>
                    <a:pt x="3571240" y="3468370"/>
                    <a:pt x="3568700" y="3472180"/>
                    <a:pt x="3566160" y="3474720"/>
                  </a:cubicBezTo>
                  <a:lnTo>
                    <a:pt x="3569970" y="3474720"/>
                  </a:lnTo>
                  <a:cubicBezTo>
                    <a:pt x="3576320" y="3474720"/>
                    <a:pt x="3581400" y="3469640"/>
                    <a:pt x="3581400" y="3463290"/>
                  </a:cubicBezTo>
                  <a:lnTo>
                    <a:pt x="3581400" y="209550"/>
                  </a:lnTo>
                  <a:close/>
                  <a:moveTo>
                    <a:pt x="4296410" y="4518660"/>
                  </a:moveTo>
                  <a:lnTo>
                    <a:pt x="543560" y="4841240"/>
                  </a:lnTo>
                  <a:lnTo>
                    <a:pt x="529590" y="4842510"/>
                  </a:lnTo>
                  <a:lnTo>
                    <a:pt x="528320" y="4842510"/>
                  </a:lnTo>
                  <a:cubicBezTo>
                    <a:pt x="520700" y="4842510"/>
                    <a:pt x="514350" y="4837430"/>
                    <a:pt x="513080" y="4829810"/>
                  </a:cubicBezTo>
                  <a:lnTo>
                    <a:pt x="511810" y="4815840"/>
                  </a:lnTo>
                  <a:cubicBezTo>
                    <a:pt x="511810" y="4817110"/>
                    <a:pt x="513080" y="4819650"/>
                    <a:pt x="513080" y="4820920"/>
                  </a:cubicBezTo>
                  <a:lnTo>
                    <a:pt x="478790" y="4422140"/>
                  </a:lnTo>
                  <a:lnTo>
                    <a:pt x="13970" y="4422140"/>
                  </a:lnTo>
                  <a:cubicBezTo>
                    <a:pt x="6350" y="4422140"/>
                    <a:pt x="0" y="4415790"/>
                    <a:pt x="0" y="4408170"/>
                  </a:cubicBezTo>
                  <a:lnTo>
                    <a:pt x="0" y="8890"/>
                  </a:lnTo>
                  <a:cubicBezTo>
                    <a:pt x="0" y="5080"/>
                    <a:pt x="1270" y="2540"/>
                    <a:pt x="3810" y="0"/>
                  </a:cubicBezTo>
                  <a:lnTo>
                    <a:pt x="13970" y="8890"/>
                  </a:lnTo>
                  <a:lnTo>
                    <a:pt x="13970" y="4408170"/>
                  </a:lnTo>
                  <a:lnTo>
                    <a:pt x="3790950" y="4408170"/>
                  </a:lnTo>
                  <a:lnTo>
                    <a:pt x="3804920" y="4418330"/>
                  </a:lnTo>
                  <a:cubicBezTo>
                    <a:pt x="3802380" y="4420870"/>
                    <a:pt x="3799840" y="4422140"/>
                    <a:pt x="3796030" y="4422140"/>
                  </a:cubicBezTo>
                  <a:lnTo>
                    <a:pt x="491490" y="4422140"/>
                  </a:lnTo>
                  <a:lnTo>
                    <a:pt x="527050" y="4828540"/>
                  </a:lnTo>
                  <a:lnTo>
                    <a:pt x="4290060" y="4505960"/>
                  </a:lnTo>
                  <a:lnTo>
                    <a:pt x="4305300" y="4514850"/>
                  </a:lnTo>
                  <a:cubicBezTo>
                    <a:pt x="4302760" y="4517390"/>
                    <a:pt x="4300220" y="4518660"/>
                    <a:pt x="4296410" y="4518660"/>
                  </a:cubicBez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080" y="172720"/>
              <a:ext cx="4305300" cy="4519930"/>
            </a:xfrm>
            <a:custGeom>
              <a:avLst/>
              <a:gdLst/>
              <a:ahLst/>
              <a:cxnLst/>
              <a:rect l="l" t="t" r="r" b="b"/>
              <a:pathLst>
                <a:path w="4305300" h="4519930">
                  <a:moveTo>
                    <a:pt x="3573780" y="3478530"/>
                  </a:moveTo>
                  <a:cubicBezTo>
                    <a:pt x="3571240" y="3481070"/>
                    <a:pt x="3567430" y="3483610"/>
                    <a:pt x="3563620" y="3483610"/>
                  </a:cubicBezTo>
                  <a:lnTo>
                    <a:pt x="170180" y="3483610"/>
                  </a:lnTo>
                  <a:cubicBezTo>
                    <a:pt x="163830" y="3483610"/>
                    <a:pt x="160020" y="3479800"/>
                    <a:pt x="157480" y="3474720"/>
                  </a:cubicBezTo>
                  <a:cubicBezTo>
                    <a:pt x="154940" y="3472180"/>
                    <a:pt x="153670" y="3469640"/>
                    <a:pt x="153670" y="3465830"/>
                  </a:cubicBezTo>
                  <a:lnTo>
                    <a:pt x="153670" y="219710"/>
                  </a:lnTo>
                  <a:cubicBezTo>
                    <a:pt x="153670" y="215900"/>
                    <a:pt x="156210" y="212090"/>
                    <a:pt x="158750" y="209550"/>
                  </a:cubicBezTo>
                  <a:lnTo>
                    <a:pt x="167640" y="217170"/>
                  </a:lnTo>
                  <a:lnTo>
                    <a:pt x="167640" y="3465830"/>
                  </a:lnTo>
                  <a:cubicBezTo>
                    <a:pt x="167640" y="3467100"/>
                    <a:pt x="167640" y="3468370"/>
                    <a:pt x="168910" y="3469640"/>
                  </a:cubicBezTo>
                  <a:lnTo>
                    <a:pt x="3563620" y="3469640"/>
                  </a:lnTo>
                  <a:cubicBezTo>
                    <a:pt x="3564890" y="3469640"/>
                    <a:pt x="3566160" y="3468370"/>
                    <a:pt x="3567430" y="3468370"/>
                  </a:cubicBezTo>
                  <a:lnTo>
                    <a:pt x="3573780" y="3478530"/>
                  </a:lnTo>
                  <a:close/>
                  <a:moveTo>
                    <a:pt x="4305300" y="4508500"/>
                  </a:moveTo>
                  <a:cubicBezTo>
                    <a:pt x="4305300" y="4512310"/>
                    <a:pt x="4304030" y="4516120"/>
                    <a:pt x="4298950" y="4519930"/>
                  </a:cubicBezTo>
                  <a:lnTo>
                    <a:pt x="4283710" y="4511040"/>
                  </a:lnTo>
                  <a:lnTo>
                    <a:pt x="3907790" y="132080"/>
                  </a:lnTo>
                  <a:lnTo>
                    <a:pt x="3906520" y="124460"/>
                  </a:lnTo>
                  <a:cubicBezTo>
                    <a:pt x="3906520" y="124460"/>
                    <a:pt x="3906520" y="114300"/>
                    <a:pt x="3893820" y="114300"/>
                  </a:cubicBezTo>
                  <a:lnTo>
                    <a:pt x="3806190" y="121920"/>
                  </a:lnTo>
                  <a:lnTo>
                    <a:pt x="3806190" y="3604260"/>
                  </a:lnTo>
                  <a:lnTo>
                    <a:pt x="3982720" y="3589020"/>
                  </a:lnTo>
                  <a:cubicBezTo>
                    <a:pt x="3983990" y="3589020"/>
                    <a:pt x="3985260" y="3587750"/>
                    <a:pt x="3986530" y="3587750"/>
                  </a:cubicBezTo>
                  <a:lnTo>
                    <a:pt x="3992880" y="3595370"/>
                  </a:lnTo>
                  <a:cubicBezTo>
                    <a:pt x="3990340" y="3599180"/>
                    <a:pt x="3986530" y="3601720"/>
                    <a:pt x="3982720" y="3601720"/>
                  </a:cubicBezTo>
                  <a:lnTo>
                    <a:pt x="3806190" y="3616960"/>
                  </a:lnTo>
                  <a:lnTo>
                    <a:pt x="3806190" y="4413250"/>
                  </a:lnTo>
                  <a:cubicBezTo>
                    <a:pt x="3806190" y="4417060"/>
                    <a:pt x="3803650" y="4420871"/>
                    <a:pt x="3801110" y="4423410"/>
                  </a:cubicBezTo>
                  <a:lnTo>
                    <a:pt x="3785870" y="4413250"/>
                  </a:lnTo>
                  <a:lnTo>
                    <a:pt x="3785870" y="13970"/>
                  </a:lnTo>
                  <a:lnTo>
                    <a:pt x="8890" y="13970"/>
                  </a:lnTo>
                  <a:lnTo>
                    <a:pt x="0" y="5080"/>
                  </a:lnTo>
                  <a:cubicBezTo>
                    <a:pt x="2540" y="2540"/>
                    <a:pt x="6350" y="0"/>
                    <a:pt x="10160" y="0"/>
                  </a:cubicBezTo>
                  <a:lnTo>
                    <a:pt x="3792220" y="0"/>
                  </a:lnTo>
                  <a:cubicBezTo>
                    <a:pt x="3799840" y="0"/>
                    <a:pt x="3806190" y="6350"/>
                    <a:pt x="3806190" y="13970"/>
                  </a:cubicBezTo>
                  <a:lnTo>
                    <a:pt x="3806190" y="101600"/>
                  </a:lnTo>
                  <a:lnTo>
                    <a:pt x="3900170" y="92710"/>
                  </a:lnTo>
                  <a:cubicBezTo>
                    <a:pt x="3900170" y="92710"/>
                    <a:pt x="3923030" y="92710"/>
                    <a:pt x="3926840" y="109220"/>
                  </a:cubicBezTo>
                  <a:lnTo>
                    <a:pt x="3931920" y="171450"/>
                  </a:lnTo>
                  <a:lnTo>
                    <a:pt x="4305300" y="4508500"/>
                  </a:lnTo>
                  <a:close/>
                  <a:moveTo>
                    <a:pt x="3797300" y="15240"/>
                  </a:moveTo>
                  <a:cubicBezTo>
                    <a:pt x="3799840" y="17780"/>
                    <a:pt x="3802380" y="19050"/>
                    <a:pt x="3803650" y="21590"/>
                  </a:cubicBezTo>
                  <a:cubicBezTo>
                    <a:pt x="3802380" y="17780"/>
                    <a:pt x="3799840" y="16510"/>
                    <a:pt x="3797300" y="152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09951" y="0"/>
              <a:ext cx="274319" cy="1045210"/>
            </a:xfrm>
            <a:custGeom>
              <a:avLst/>
              <a:gdLst/>
              <a:ahLst/>
              <a:cxnLst/>
              <a:rect l="l" t="t" r="r" b="b"/>
              <a:pathLst>
                <a:path w="274319" h="1045210">
                  <a:moveTo>
                    <a:pt x="265429" y="966470"/>
                  </a:moveTo>
                  <a:cubicBezTo>
                    <a:pt x="270509" y="953770"/>
                    <a:pt x="273049" y="941070"/>
                    <a:pt x="274319" y="927100"/>
                  </a:cubicBezTo>
                  <a:lnTo>
                    <a:pt x="274319" y="762000"/>
                  </a:lnTo>
                  <a:lnTo>
                    <a:pt x="273049" y="762000"/>
                  </a:lnTo>
                  <a:lnTo>
                    <a:pt x="273049" y="369570"/>
                  </a:lnTo>
                  <a:cubicBezTo>
                    <a:pt x="269239" y="328930"/>
                    <a:pt x="217169" y="298450"/>
                    <a:pt x="184149" y="298450"/>
                  </a:cubicBezTo>
                  <a:lnTo>
                    <a:pt x="152399" y="298450"/>
                  </a:lnTo>
                  <a:cubicBezTo>
                    <a:pt x="102869" y="298450"/>
                    <a:pt x="63499" y="337820"/>
                    <a:pt x="63499" y="387350"/>
                  </a:cubicBezTo>
                  <a:lnTo>
                    <a:pt x="63499" y="852170"/>
                  </a:lnTo>
                  <a:lnTo>
                    <a:pt x="97789" y="852170"/>
                  </a:lnTo>
                  <a:lnTo>
                    <a:pt x="97789" y="387350"/>
                  </a:lnTo>
                  <a:cubicBezTo>
                    <a:pt x="97789" y="356870"/>
                    <a:pt x="121919" y="332740"/>
                    <a:pt x="152399" y="332740"/>
                  </a:cubicBezTo>
                  <a:lnTo>
                    <a:pt x="184149" y="332740"/>
                  </a:lnTo>
                  <a:cubicBezTo>
                    <a:pt x="210819" y="332740"/>
                    <a:pt x="237489" y="360680"/>
                    <a:pt x="238759" y="378460"/>
                  </a:cubicBezTo>
                  <a:lnTo>
                    <a:pt x="238759" y="924560"/>
                  </a:lnTo>
                  <a:cubicBezTo>
                    <a:pt x="238759" y="988060"/>
                    <a:pt x="184149" y="1010920"/>
                    <a:pt x="151129" y="1010920"/>
                  </a:cubicBezTo>
                  <a:lnTo>
                    <a:pt x="151129" y="1012190"/>
                  </a:lnTo>
                  <a:lnTo>
                    <a:pt x="109219" y="1012190"/>
                  </a:lnTo>
                  <a:cubicBezTo>
                    <a:pt x="62229" y="1012190"/>
                    <a:pt x="35559" y="974090"/>
                    <a:pt x="35559" y="927100"/>
                  </a:cubicBezTo>
                  <a:lnTo>
                    <a:pt x="35559" y="118110"/>
                  </a:lnTo>
                  <a:cubicBezTo>
                    <a:pt x="35559" y="71120"/>
                    <a:pt x="73659" y="33020"/>
                    <a:pt x="120649" y="33020"/>
                  </a:cubicBezTo>
                  <a:lnTo>
                    <a:pt x="161290" y="33020"/>
                  </a:lnTo>
                  <a:cubicBezTo>
                    <a:pt x="208280" y="33020"/>
                    <a:pt x="233680" y="74930"/>
                    <a:pt x="233680" y="121920"/>
                  </a:cubicBezTo>
                  <a:lnTo>
                    <a:pt x="233680" y="172720"/>
                  </a:lnTo>
                  <a:lnTo>
                    <a:pt x="265430" y="172720"/>
                  </a:lnTo>
                  <a:lnTo>
                    <a:pt x="266700" y="121920"/>
                  </a:lnTo>
                  <a:cubicBezTo>
                    <a:pt x="266700" y="57150"/>
                    <a:pt x="226060" y="0"/>
                    <a:pt x="160020" y="0"/>
                  </a:cubicBezTo>
                  <a:lnTo>
                    <a:pt x="119380" y="0"/>
                  </a:lnTo>
                  <a:cubicBezTo>
                    <a:pt x="53340" y="0"/>
                    <a:pt x="0" y="53340"/>
                    <a:pt x="0" y="119380"/>
                  </a:cubicBezTo>
                  <a:lnTo>
                    <a:pt x="0" y="925830"/>
                  </a:lnTo>
                  <a:cubicBezTo>
                    <a:pt x="0" y="991870"/>
                    <a:pt x="41910" y="1045210"/>
                    <a:pt x="107950" y="1045210"/>
                  </a:cubicBezTo>
                  <a:lnTo>
                    <a:pt x="152400" y="1045210"/>
                  </a:lnTo>
                  <a:cubicBezTo>
                    <a:pt x="181610" y="1045210"/>
                    <a:pt x="208280" y="1035050"/>
                    <a:pt x="228600" y="1017270"/>
                  </a:cubicBezTo>
                  <a:cubicBezTo>
                    <a:pt x="242570" y="1005840"/>
                    <a:pt x="254000" y="991870"/>
                    <a:pt x="261620" y="974090"/>
                  </a:cubicBezTo>
                  <a:cubicBezTo>
                    <a:pt x="262890" y="972820"/>
                    <a:pt x="262890" y="970280"/>
                    <a:pt x="264160" y="969010"/>
                  </a:cubicBezTo>
                  <a:cubicBezTo>
                    <a:pt x="265430" y="969010"/>
                    <a:pt x="265430" y="967740"/>
                    <a:pt x="265430" y="966470"/>
                  </a:cubicBezTo>
                  <a:close/>
                </a:path>
              </a:pathLst>
            </a:custGeom>
            <a:solidFill>
              <a:srgbClr val="A99D9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415028" y="15240"/>
              <a:ext cx="266700" cy="1032510"/>
            </a:xfrm>
            <a:custGeom>
              <a:avLst/>
              <a:gdLst/>
              <a:ahLst/>
              <a:cxnLst/>
              <a:rect l="l" t="t" r="r" b="b"/>
              <a:pathLst>
                <a:path w="266700" h="1032510">
                  <a:moveTo>
                    <a:pt x="261622" y="749300"/>
                  </a:moveTo>
                  <a:lnTo>
                    <a:pt x="261622" y="723900"/>
                  </a:lnTo>
                  <a:cubicBezTo>
                    <a:pt x="259082" y="598170"/>
                    <a:pt x="257812" y="490220"/>
                    <a:pt x="256542" y="364490"/>
                  </a:cubicBezTo>
                  <a:lnTo>
                    <a:pt x="256542" y="358140"/>
                  </a:lnTo>
                  <a:lnTo>
                    <a:pt x="252732" y="359410"/>
                  </a:lnTo>
                  <a:lnTo>
                    <a:pt x="252732" y="364490"/>
                  </a:lnTo>
                  <a:lnTo>
                    <a:pt x="250192" y="521970"/>
                  </a:lnTo>
                  <a:lnTo>
                    <a:pt x="246382" y="695960"/>
                  </a:lnTo>
                  <a:lnTo>
                    <a:pt x="245112" y="745490"/>
                  </a:lnTo>
                  <a:lnTo>
                    <a:pt x="245112" y="750570"/>
                  </a:lnTo>
                  <a:lnTo>
                    <a:pt x="242572" y="872490"/>
                  </a:lnTo>
                  <a:cubicBezTo>
                    <a:pt x="242572" y="887730"/>
                    <a:pt x="242572" y="901700"/>
                    <a:pt x="241302" y="916940"/>
                  </a:cubicBezTo>
                  <a:cubicBezTo>
                    <a:pt x="240032" y="927100"/>
                    <a:pt x="238762" y="935990"/>
                    <a:pt x="234952" y="944880"/>
                  </a:cubicBezTo>
                  <a:cubicBezTo>
                    <a:pt x="232412" y="949960"/>
                    <a:pt x="231142" y="955040"/>
                    <a:pt x="227332" y="960120"/>
                  </a:cubicBezTo>
                  <a:cubicBezTo>
                    <a:pt x="218442" y="972820"/>
                    <a:pt x="207012" y="982980"/>
                    <a:pt x="193042" y="989330"/>
                  </a:cubicBezTo>
                  <a:cubicBezTo>
                    <a:pt x="182882" y="994410"/>
                    <a:pt x="162562" y="1000760"/>
                    <a:pt x="148592" y="1003300"/>
                  </a:cubicBezTo>
                  <a:lnTo>
                    <a:pt x="104142" y="1003300"/>
                  </a:lnTo>
                  <a:lnTo>
                    <a:pt x="90172" y="1002030"/>
                  </a:lnTo>
                  <a:cubicBezTo>
                    <a:pt x="85092" y="1000760"/>
                    <a:pt x="81281" y="999490"/>
                    <a:pt x="76202" y="998220"/>
                  </a:cubicBezTo>
                  <a:cubicBezTo>
                    <a:pt x="58422" y="991870"/>
                    <a:pt x="53342" y="980440"/>
                    <a:pt x="41911" y="963930"/>
                  </a:cubicBezTo>
                  <a:cubicBezTo>
                    <a:pt x="36831" y="955040"/>
                    <a:pt x="31752" y="947420"/>
                    <a:pt x="29211" y="937260"/>
                  </a:cubicBezTo>
                  <a:lnTo>
                    <a:pt x="26671" y="929640"/>
                  </a:lnTo>
                  <a:cubicBezTo>
                    <a:pt x="26671" y="927100"/>
                    <a:pt x="26671" y="925830"/>
                    <a:pt x="25401" y="923290"/>
                  </a:cubicBezTo>
                  <a:lnTo>
                    <a:pt x="24131" y="916940"/>
                  </a:lnTo>
                  <a:lnTo>
                    <a:pt x="24131" y="909320"/>
                  </a:lnTo>
                  <a:lnTo>
                    <a:pt x="22861" y="855980"/>
                  </a:lnTo>
                  <a:lnTo>
                    <a:pt x="21591" y="749300"/>
                  </a:lnTo>
                  <a:lnTo>
                    <a:pt x="17781" y="537210"/>
                  </a:lnTo>
                  <a:cubicBezTo>
                    <a:pt x="16511" y="466090"/>
                    <a:pt x="15241" y="394970"/>
                    <a:pt x="15241" y="325120"/>
                  </a:cubicBezTo>
                  <a:cubicBezTo>
                    <a:pt x="13971" y="254000"/>
                    <a:pt x="13971" y="182880"/>
                    <a:pt x="13971" y="111760"/>
                  </a:cubicBezTo>
                  <a:cubicBezTo>
                    <a:pt x="13971" y="104140"/>
                    <a:pt x="15241" y="91440"/>
                    <a:pt x="16511" y="81280"/>
                  </a:cubicBezTo>
                  <a:lnTo>
                    <a:pt x="21591" y="66040"/>
                  </a:lnTo>
                  <a:cubicBezTo>
                    <a:pt x="22861" y="60960"/>
                    <a:pt x="26671" y="55880"/>
                    <a:pt x="29211" y="52070"/>
                  </a:cubicBezTo>
                  <a:cubicBezTo>
                    <a:pt x="40641" y="33020"/>
                    <a:pt x="57151" y="17780"/>
                    <a:pt x="76201" y="8890"/>
                  </a:cubicBezTo>
                  <a:cubicBezTo>
                    <a:pt x="86361" y="5080"/>
                    <a:pt x="100331" y="1270"/>
                    <a:pt x="107951" y="1270"/>
                  </a:cubicBezTo>
                  <a:lnTo>
                    <a:pt x="114301" y="0"/>
                  </a:lnTo>
                  <a:lnTo>
                    <a:pt x="156211" y="0"/>
                  </a:lnTo>
                  <a:lnTo>
                    <a:pt x="109221" y="0"/>
                  </a:lnTo>
                  <a:cubicBezTo>
                    <a:pt x="95251" y="1270"/>
                    <a:pt x="81281" y="5080"/>
                    <a:pt x="68581" y="11430"/>
                  </a:cubicBezTo>
                  <a:cubicBezTo>
                    <a:pt x="43181" y="24130"/>
                    <a:pt x="22861" y="49530"/>
                    <a:pt x="15241" y="77470"/>
                  </a:cubicBezTo>
                  <a:cubicBezTo>
                    <a:pt x="11431" y="91440"/>
                    <a:pt x="11431" y="106680"/>
                    <a:pt x="10161" y="123190"/>
                  </a:cubicBezTo>
                  <a:lnTo>
                    <a:pt x="8891" y="171450"/>
                  </a:lnTo>
                  <a:lnTo>
                    <a:pt x="6350" y="365760"/>
                  </a:lnTo>
                  <a:cubicBezTo>
                    <a:pt x="5080" y="495300"/>
                    <a:pt x="1270" y="624840"/>
                    <a:pt x="1270" y="755650"/>
                  </a:cubicBezTo>
                  <a:lnTo>
                    <a:pt x="0" y="853440"/>
                  </a:lnTo>
                  <a:lnTo>
                    <a:pt x="0" y="901700"/>
                  </a:lnTo>
                  <a:cubicBezTo>
                    <a:pt x="0" y="918210"/>
                    <a:pt x="0" y="934720"/>
                    <a:pt x="6350" y="949960"/>
                  </a:cubicBezTo>
                  <a:cubicBezTo>
                    <a:pt x="16510" y="980440"/>
                    <a:pt x="27941" y="1007110"/>
                    <a:pt x="57150" y="1021080"/>
                  </a:cubicBezTo>
                  <a:cubicBezTo>
                    <a:pt x="71120" y="1027430"/>
                    <a:pt x="87630" y="1031240"/>
                    <a:pt x="104141" y="1032510"/>
                  </a:cubicBezTo>
                  <a:lnTo>
                    <a:pt x="151131" y="1032510"/>
                  </a:lnTo>
                  <a:cubicBezTo>
                    <a:pt x="182881" y="1031240"/>
                    <a:pt x="213361" y="1017270"/>
                    <a:pt x="234951" y="995680"/>
                  </a:cubicBezTo>
                  <a:cubicBezTo>
                    <a:pt x="246381" y="985520"/>
                    <a:pt x="254001" y="971550"/>
                    <a:pt x="259081" y="957580"/>
                  </a:cubicBezTo>
                  <a:cubicBezTo>
                    <a:pt x="264161" y="943610"/>
                    <a:pt x="266701" y="929640"/>
                    <a:pt x="266701" y="913130"/>
                  </a:cubicBezTo>
                  <a:lnTo>
                    <a:pt x="261621" y="749300"/>
                  </a:lnTo>
                  <a:close/>
                </a:path>
              </a:pathLst>
            </a:custGeom>
            <a:solidFill>
              <a:srgbClr val="E2D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9504210" y="2560474"/>
            <a:ext cx="4392461" cy="223616"/>
          </a:xfrm>
          <a:custGeom>
            <a:avLst/>
            <a:gdLst/>
            <a:ahLst/>
            <a:cxnLst/>
            <a:rect l="l" t="t" r="r" b="b"/>
            <a:pathLst>
              <a:path w="4392461" h="223616">
                <a:moveTo>
                  <a:pt x="0" y="0"/>
                </a:moveTo>
                <a:lnTo>
                  <a:pt x="4392461" y="0"/>
                </a:lnTo>
                <a:lnTo>
                  <a:pt x="4392461" y="223616"/>
                </a:lnTo>
                <a:lnTo>
                  <a:pt x="0" y="223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8384266" y="4016917"/>
            <a:ext cx="7999480" cy="239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Mina"/>
              </a:rPr>
              <a:t>Sınırlar öğrenme ve keşfetme sürecinde önemli rol oynar.</a:t>
            </a:r>
          </a:p>
          <a:p>
            <a:pPr>
              <a:lnSpc>
                <a:spcPts val="6439"/>
              </a:lnSpc>
              <a:spcBef>
                <a:spcPct val="0"/>
              </a:spcBef>
            </a:pPr>
            <a:endParaRPr lang="en-US" sz="4599">
              <a:solidFill>
                <a:srgbClr val="FFFFFF"/>
              </a:solidFill>
              <a:latin typeface="Mi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3079"/>
            <a:ext cx="16230600" cy="5437463"/>
            <a:chOff x="0" y="0"/>
            <a:chExt cx="4274726" cy="1432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432089"/>
            </a:xfrm>
            <a:custGeom>
              <a:avLst/>
              <a:gdLst/>
              <a:ahLst/>
              <a:cxnLst/>
              <a:rect l="l" t="t" r="r" b="b"/>
              <a:pathLst>
                <a:path w="4274726" h="143208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7762"/>
                  </a:lnTo>
                  <a:cubicBezTo>
                    <a:pt x="4274726" y="1421198"/>
                    <a:pt x="4263834" y="1432089"/>
                    <a:pt x="4250399" y="1432089"/>
                  </a:cubicBezTo>
                  <a:lnTo>
                    <a:pt x="24327" y="1432089"/>
                  </a:lnTo>
                  <a:cubicBezTo>
                    <a:pt x="10891" y="1432089"/>
                    <a:pt x="0" y="1421198"/>
                    <a:pt x="0" y="14077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628B4C">
                <a:alpha val="8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2127" y="2029853"/>
            <a:ext cx="6249838" cy="7228447"/>
            <a:chOff x="0" y="0"/>
            <a:chExt cx="4428490" cy="5121910"/>
          </a:xfrm>
        </p:grpSpPr>
        <p:sp>
          <p:nvSpPr>
            <p:cNvPr id="6" name="Freeform 6"/>
            <p:cNvSpPr/>
            <p:nvPr/>
          </p:nvSpPr>
          <p:spPr>
            <a:xfrm>
              <a:off x="325120" y="509270"/>
              <a:ext cx="3675380" cy="3553460"/>
            </a:xfrm>
            <a:custGeom>
              <a:avLst/>
              <a:gdLst/>
              <a:ahLst/>
              <a:cxnLst/>
              <a:rect l="l" t="t" r="r" b="b"/>
              <a:pathLst>
                <a:path w="3675380" h="3553460">
                  <a:moveTo>
                    <a:pt x="3382010" y="1270"/>
                  </a:moveTo>
                  <a:lnTo>
                    <a:pt x="12700" y="290830"/>
                  </a:lnTo>
                  <a:cubicBezTo>
                    <a:pt x="5080" y="290830"/>
                    <a:pt x="0" y="298450"/>
                    <a:pt x="0" y="306070"/>
                  </a:cubicBezTo>
                  <a:lnTo>
                    <a:pt x="278130" y="3540760"/>
                  </a:lnTo>
                  <a:cubicBezTo>
                    <a:pt x="279400" y="3548380"/>
                    <a:pt x="285750" y="3553460"/>
                    <a:pt x="293370" y="3553460"/>
                  </a:cubicBezTo>
                  <a:lnTo>
                    <a:pt x="3662680" y="3262630"/>
                  </a:lnTo>
                  <a:cubicBezTo>
                    <a:pt x="3670300" y="3261360"/>
                    <a:pt x="3675380" y="3255010"/>
                    <a:pt x="3675380" y="3247390"/>
                  </a:cubicBezTo>
                  <a:lnTo>
                    <a:pt x="3397250" y="13970"/>
                  </a:lnTo>
                  <a:cubicBezTo>
                    <a:pt x="3395980" y="6350"/>
                    <a:pt x="3389630" y="0"/>
                    <a:pt x="3382010" y="12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-2540" y="172720"/>
              <a:ext cx="4295140" cy="4847590"/>
            </a:xfrm>
            <a:custGeom>
              <a:avLst/>
              <a:gdLst/>
              <a:ahLst/>
              <a:cxnLst/>
              <a:rect l="l" t="t" r="r" b="b"/>
              <a:pathLst>
                <a:path w="4295140" h="4847590">
                  <a:moveTo>
                    <a:pt x="3916680" y="127000"/>
                  </a:moveTo>
                  <a:cubicBezTo>
                    <a:pt x="3915410" y="119380"/>
                    <a:pt x="3909060" y="114300"/>
                    <a:pt x="3901440" y="114300"/>
                  </a:cubicBezTo>
                  <a:lnTo>
                    <a:pt x="3792220" y="123190"/>
                  </a:lnTo>
                  <a:lnTo>
                    <a:pt x="3792220" y="13970"/>
                  </a:lnTo>
                  <a:cubicBezTo>
                    <a:pt x="3792220" y="6350"/>
                    <a:pt x="3785870" y="0"/>
                    <a:pt x="3778250" y="0"/>
                  </a:cubicBez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480060" y="4425950"/>
                  </a:lnTo>
                  <a:lnTo>
                    <a:pt x="515620" y="4834890"/>
                  </a:lnTo>
                  <a:cubicBezTo>
                    <a:pt x="515620" y="4842510"/>
                    <a:pt x="523240" y="4847590"/>
                    <a:pt x="530860" y="4847590"/>
                  </a:cubicBezTo>
                  <a:lnTo>
                    <a:pt x="4282440" y="4525010"/>
                  </a:lnTo>
                  <a:cubicBezTo>
                    <a:pt x="4290060" y="4525010"/>
                    <a:pt x="4295140" y="4517390"/>
                    <a:pt x="4295140" y="4511040"/>
                  </a:cubicBezTo>
                  <a:lnTo>
                    <a:pt x="3916680" y="127000"/>
                  </a:lnTo>
                  <a:close/>
                  <a:moveTo>
                    <a:pt x="3581400" y="349250"/>
                  </a:moveTo>
                  <a:lnTo>
                    <a:pt x="3581400" y="3465830"/>
                  </a:lnTo>
                  <a:cubicBezTo>
                    <a:pt x="3581400" y="3473450"/>
                    <a:pt x="3575050" y="3479800"/>
                    <a:pt x="3567430" y="3479800"/>
                  </a:cubicBezTo>
                  <a:lnTo>
                    <a:pt x="571500" y="3479800"/>
                  </a:lnTo>
                  <a:lnTo>
                    <a:pt x="327660" y="642620"/>
                  </a:lnTo>
                  <a:cubicBezTo>
                    <a:pt x="327660" y="635000"/>
                    <a:pt x="332740" y="628650"/>
                    <a:pt x="340360" y="627380"/>
                  </a:cubicBezTo>
                  <a:lnTo>
                    <a:pt x="3581400" y="349250"/>
                  </a:lnTo>
                  <a:close/>
                  <a:moveTo>
                    <a:pt x="186690" y="205740"/>
                  </a:moveTo>
                  <a:lnTo>
                    <a:pt x="2835910" y="205740"/>
                  </a:lnTo>
                  <a:lnTo>
                    <a:pt x="172720" y="434340"/>
                  </a:lnTo>
                  <a:lnTo>
                    <a:pt x="172720" y="219710"/>
                  </a:lnTo>
                  <a:cubicBezTo>
                    <a:pt x="172720" y="212090"/>
                    <a:pt x="179070" y="205740"/>
                    <a:pt x="186690" y="205740"/>
                  </a:cubicBezTo>
                  <a:close/>
                  <a:moveTo>
                    <a:pt x="186690" y="3479800"/>
                  </a:moveTo>
                  <a:cubicBezTo>
                    <a:pt x="179070" y="3479800"/>
                    <a:pt x="172720" y="3473450"/>
                    <a:pt x="172720" y="3465830"/>
                  </a:cubicBezTo>
                  <a:lnTo>
                    <a:pt x="172720" y="854710"/>
                  </a:lnTo>
                  <a:lnTo>
                    <a:pt x="398780" y="3479800"/>
                  </a:lnTo>
                  <a:lnTo>
                    <a:pt x="186690" y="3479800"/>
                  </a:lnTo>
                  <a:close/>
                  <a:moveTo>
                    <a:pt x="3990340" y="3597910"/>
                  </a:moveTo>
                  <a:lnTo>
                    <a:pt x="3792220" y="3614419"/>
                  </a:lnTo>
                  <a:lnTo>
                    <a:pt x="3792220" y="1137919"/>
                  </a:lnTo>
                  <a:lnTo>
                    <a:pt x="4003040" y="3583940"/>
                  </a:lnTo>
                  <a:cubicBezTo>
                    <a:pt x="4003040" y="3591560"/>
                    <a:pt x="3997960" y="3597910"/>
                    <a:pt x="3990340" y="359791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2720" y="37846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8680" y="6350"/>
                    <a:pt x="3402330" y="0"/>
                    <a:pt x="3395980" y="0"/>
                  </a:cubicBezTo>
                  <a:close/>
                </a:path>
              </a:pathLst>
            </a:custGeom>
            <a:blipFill>
              <a:blip r:embed="rId2"/>
              <a:stretch>
                <a:fillRect l="-22011" r="-2201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" y="177800"/>
              <a:ext cx="4305300" cy="4842510"/>
            </a:xfrm>
            <a:custGeom>
              <a:avLst/>
              <a:gdLst/>
              <a:ahLst/>
              <a:cxnLst/>
              <a:rect l="l" t="t" r="r" b="b"/>
              <a:pathLst>
                <a:path w="4305300" h="4842510">
                  <a:moveTo>
                    <a:pt x="3810000" y="1483360"/>
                  </a:moveTo>
                  <a:lnTo>
                    <a:pt x="3991610" y="3581400"/>
                  </a:lnTo>
                  <a:cubicBezTo>
                    <a:pt x="3991610" y="3586480"/>
                    <a:pt x="3990340" y="3590290"/>
                    <a:pt x="3986530" y="3594100"/>
                  </a:cubicBezTo>
                  <a:lnTo>
                    <a:pt x="3990340" y="3594100"/>
                  </a:lnTo>
                  <a:cubicBezTo>
                    <a:pt x="3996690" y="3594100"/>
                    <a:pt x="4001770" y="3587750"/>
                    <a:pt x="4001770" y="3581400"/>
                  </a:cubicBezTo>
                  <a:lnTo>
                    <a:pt x="3810000" y="1380490"/>
                  </a:lnTo>
                  <a:lnTo>
                    <a:pt x="3810000" y="1483360"/>
                  </a:lnTo>
                  <a:close/>
                  <a:moveTo>
                    <a:pt x="3581400" y="209550"/>
                  </a:moveTo>
                  <a:cubicBezTo>
                    <a:pt x="3581400" y="209550"/>
                    <a:pt x="3578860" y="201930"/>
                    <a:pt x="3568700" y="200660"/>
                  </a:cubicBezTo>
                  <a:lnTo>
                    <a:pt x="173990" y="200660"/>
                  </a:lnTo>
                  <a:cubicBezTo>
                    <a:pt x="167640" y="200660"/>
                    <a:pt x="160020" y="203200"/>
                    <a:pt x="160020" y="210820"/>
                  </a:cubicBezTo>
                  <a:lnTo>
                    <a:pt x="162560" y="217170"/>
                  </a:lnTo>
                  <a:cubicBezTo>
                    <a:pt x="165100" y="213360"/>
                    <a:pt x="170180" y="212090"/>
                    <a:pt x="173990" y="212090"/>
                  </a:cubicBezTo>
                  <a:lnTo>
                    <a:pt x="3571240" y="212090"/>
                  </a:lnTo>
                  <a:lnTo>
                    <a:pt x="3571240" y="3463290"/>
                  </a:lnTo>
                  <a:cubicBezTo>
                    <a:pt x="3571240" y="3468370"/>
                    <a:pt x="3568700" y="3472180"/>
                    <a:pt x="3566160" y="3474720"/>
                  </a:cubicBezTo>
                  <a:lnTo>
                    <a:pt x="3569970" y="3474720"/>
                  </a:lnTo>
                  <a:cubicBezTo>
                    <a:pt x="3576320" y="3474720"/>
                    <a:pt x="3581400" y="3469640"/>
                    <a:pt x="3581400" y="3463290"/>
                  </a:cubicBezTo>
                  <a:lnTo>
                    <a:pt x="3581400" y="209550"/>
                  </a:lnTo>
                  <a:close/>
                  <a:moveTo>
                    <a:pt x="4296410" y="4518660"/>
                  </a:moveTo>
                  <a:lnTo>
                    <a:pt x="543560" y="4841240"/>
                  </a:lnTo>
                  <a:lnTo>
                    <a:pt x="529590" y="4842510"/>
                  </a:lnTo>
                  <a:lnTo>
                    <a:pt x="528320" y="4842510"/>
                  </a:lnTo>
                  <a:cubicBezTo>
                    <a:pt x="520700" y="4842510"/>
                    <a:pt x="514350" y="4837430"/>
                    <a:pt x="513080" y="4829810"/>
                  </a:cubicBezTo>
                  <a:lnTo>
                    <a:pt x="511810" y="4815840"/>
                  </a:lnTo>
                  <a:cubicBezTo>
                    <a:pt x="511810" y="4817110"/>
                    <a:pt x="513080" y="4819650"/>
                    <a:pt x="513080" y="4820920"/>
                  </a:cubicBezTo>
                  <a:lnTo>
                    <a:pt x="478790" y="4422140"/>
                  </a:lnTo>
                  <a:lnTo>
                    <a:pt x="13970" y="4422140"/>
                  </a:lnTo>
                  <a:cubicBezTo>
                    <a:pt x="6350" y="4422140"/>
                    <a:pt x="0" y="4415790"/>
                    <a:pt x="0" y="4408170"/>
                  </a:cubicBezTo>
                  <a:lnTo>
                    <a:pt x="0" y="8890"/>
                  </a:lnTo>
                  <a:cubicBezTo>
                    <a:pt x="0" y="5080"/>
                    <a:pt x="1270" y="2540"/>
                    <a:pt x="3810" y="0"/>
                  </a:cubicBezTo>
                  <a:lnTo>
                    <a:pt x="13970" y="8890"/>
                  </a:lnTo>
                  <a:lnTo>
                    <a:pt x="13970" y="4408170"/>
                  </a:lnTo>
                  <a:lnTo>
                    <a:pt x="3790950" y="4408170"/>
                  </a:lnTo>
                  <a:lnTo>
                    <a:pt x="3804920" y="4418330"/>
                  </a:lnTo>
                  <a:cubicBezTo>
                    <a:pt x="3802380" y="4420870"/>
                    <a:pt x="3799840" y="4422140"/>
                    <a:pt x="3796030" y="4422140"/>
                  </a:cubicBezTo>
                  <a:lnTo>
                    <a:pt x="491490" y="4422140"/>
                  </a:lnTo>
                  <a:lnTo>
                    <a:pt x="527050" y="4828540"/>
                  </a:lnTo>
                  <a:lnTo>
                    <a:pt x="4290060" y="4505960"/>
                  </a:lnTo>
                  <a:lnTo>
                    <a:pt x="4305300" y="4514850"/>
                  </a:lnTo>
                  <a:cubicBezTo>
                    <a:pt x="4302760" y="4517390"/>
                    <a:pt x="4300220" y="4518660"/>
                    <a:pt x="4296410" y="4518660"/>
                  </a:cubicBez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080" y="172720"/>
              <a:ext cx="4305300" cy="4519930"/>
            </a:xfrm>
            <a:custGeom>
              <a:avLst/>
              <a:gdLst/>
              <a:ahLst/>
              <a:cxnLst/>
              <a:rect l="l" t="t" r="r" b="b"/>
              <a:pathLst>
                <a:path w="4305300" h="4519930">
                  <a:moveTo>
                    <a:pt x="3573780" y="3478530"/>
                  </a:moveTo>
                  <a:cubicBezTo>
                    <a:pt x="3571240" y="3481070"/>
                    <a:pt x="3567430" y="3483610"/>
                    <a:pt x="3563620" y="3483610"/>
                  </a:cubicBezTo>
                  <a:lnTo>
                    <a:pt x="170180" y="3483610"/>
                  </a:lnTo>
                  <a:cubicBezTo>
                    <a:pt x="163830" y="3483610"/>
                    <a:pt x="160020" y="3479800"/>
                    <a:pt x="157480" y="3474720"/>
                  </a:cubicBezTo>
                  <a:cubicBezTo>
                    <a:pt x="154940" y="3472180"/>
                    <a:pt x="153670" y="3469640"/>
                    <a:pt x="153670" y="3465830"/>
                  </a:cubicBezTo>
                  <a:lnTo>
                    <a:pt x="153670" y="219710"/>
                  </a:lnTo>
                  <a:cubicBezTo>
                    <a:pt x="153670" y="215900"/>
                    <a:pt x="156210" y="212090"/>
                    <a:pt x="158750" y="209550"/>
                  </a:cubicBezTo>
                  <a:lnTo>
                    <a:pt x="167640" y="217170"/>
                  </a:lnTo>
                  <a:lnTo>
                    <a:pt x="167640" y="3465830"/>
                  </a:lnTo>
                  <a:cubicBezTo>
                    <a:pt x="167640" y="3467100"/>
                    <a:pt x="167640" y="3468370"/>
                    <a:pt x="168910" y="3469640"/>
                  </a:cubicBezTo>
                  <a:lnTo>
                    <a:pt x="3563620" y="3469640"/>
                  </a:lnTo>
                  <a:cubicBezTo>
                    <a:pt x="3564890" y="3469640"/>
                    <a:pt x="3566160" y="3468370"/>
                    <a:pt x="3567430" y="3468370"/>
                  </a:cubicBezTo>
                  <a:lnTo>
                    <a:pt x="3573780" y="3478530"/>
                  </a:lnTo>
                  <a:close/>
                  <a:moveTo>
                    <a:pt x="4305300" y="4508500"/>
                  </a:moveTo>
                  <a:cubicBezTo>
                    <a:pt x="4305300" y="4512310"/>
                    <a:pt x="4304030" y="4516120"/>
                    <a:pt x="4298950" y="4519930"/>
                  </a:cubicBezTo>
                  <a:lnTo>
                    <a:pt x="4283710" y="4511040"/>
                  </a:lnTo>
                  <a:lnTo>
                    <a:pt x="3907790" y="132080"/>
                  </a:lnTo>
                  <a:lnTo>
                    <a:pt x="3906520" y="124460"/>
                  </a:lnTo>
                  <a:cubicBezTo>
                    <a:pt x="3906520" y="124460"/>
                    <a:pt x="3906520" y="114300"/>
                    <a:pt x="3893820" y="114300"/>
                  </a:cubicBezTo>
                  <a:lnTo>
                    <a:pt x="3806190" y="121920"/>
                  </a:lnTo>
                  <a:lnTo>
                    <a:pt x="3806190" y="3604260"/>
                  </a:lnTo>
                  <a:lnTo>
                    <a:pt x="3982720" y="3589020"/>
                  </a:lnTo>
                  <a:cubicBezTo>
                    <a:pt x="3983990" y="3589020"/>
                    <a:pt x="3985260" y="3587750"/>
                    <a:pt x="3986530" y="3587750"/>
                  </a:cubicBezTo>
                  <a:lnTo>
                    <a:pt x="3992880" y="3595370"/>
                  </a:lnTo>
                  <a:cubicBezTo>
                    <a:pt x="3990340" y="3599180"/>
                    <a:pt x="3986530" y="3601720"/>
                    <a:pt x="3982720" y="3601720"/>
                  </a:cubicBezTo>
                  <a:lnTo>
                    <a:pt x="3806190" y="3616960"/>
                  </a:lnTo>
                  <a:lnTo>
                    <a:pt x="3806190" y="4413250"/>
                  </a:lnTo>
                  <a:cubicBezTo>
                    <a:pt x="3806190" y="4417060"/>
                    <a:pt x="3803650" y="4420871"/>
                    <a:pt x="3801110" y="4423410"/>
                  </a:cubicBezTo>
                  <a:lnTo>
                    <a:pt x="3785870" y="4413250"/>
                  </a:lnTo>
                  <a:lnTo>
                    <a:pt x="3785870" y="13970"/>
                  </a:lnTo>
                  <a:lnTo>
                    <a:pt x="8890" y="13970"/>
                  </a:lnTo>
                  <a:lnTo>
                    <a:pt x="0" y="5080"/>
                  </a:lnTo>
                  <a:cubicBezTo>
                    <a:pt x="2540" y="2540"/>
                    <a:pt x="6350" y="0"/>
                    <a:pt x="10160" y="0"/>
                  </a:cubicBezTo>
                  <a:lnTo>
                    <a:pt x="3792220" y="0"/>
                  </a:lnTo>
                  <a:cubicBezTo>
                    <a:pt x="3799840" y="0"/>
                    <a:pt x="3806190" y="6350"/>
                    <a:pt x="3806190" y="13970"/>
                  </a:cubicBezTo>
                  <a:lnTo>
                    <a:pt x="3806190" y="101600"/>
                  </a:lnTo>
                  <a:lnTo>
                    <a:pt x="3900170" y="92710"/>
                  </a:lnTo>
                  <a:cubicBezTo>
                    <a:pt x="3900170" y="92710"/>
                    <a:pt x="3923030" y="92710"/>
                    <a:pt x="3926840" y="109220"/>
                  </a:cubicBezTo>
                  <a:lnTo>
                    <a:pt x="3931920" y="171450"/>
                  </a:lnTo>
                  <a:lnTo>
                    <a:pt x="4305300" y="4508500"/>
                  </a:lnTo>
                  <a:close/>
                  <a:moveTo>
                    <a:pt x="3797300" y="15240"/>
                  </a:moveTo>
                  <a:cubicBezTo>
                    <a:pt x="3799840" y="17780"/>
                    <a:pt x="3802380" y="19050"/>
                    <a:pt x="3803650" y="21590"/>
                  </a:cubicBezTo>
                  <a:cubicBezTo>
                    <a:pt x="3802380" y="17780"/>
                    <a:pt x="3799840" y="16510"/>
                    <a:pt x="3797300" y="152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09951" y="0"/>
              <a:ext cx="274319" cy="1045210"/>
            </a:xfrm>
            <a:custGeom>
              <a:avLst/>
              <a:gdLst/>
              <a:ahLst/>
              <a:cxnLst/>
              <a:rect l="l" t="t" r="r" b="b"/>
              <a:pathLst>
                <a:path w="274319" h="1045210">
                  <a:moveTo>
                    <a:pt x="265429" y="966470"/>
                  </a:moveTo>
                  <a:cubicBezTo>
                    <a:pt x="270509" y="953770"/>
                    <a:pt x="273049" y="941070"/>
                    <a:pt x="274319" y="927100"/>
                  </a:cubicBezTo>
                  <a:lnTo>
                    <a:pt x="274319" y="762000"/>
                  </a:lnTo>
                  <a:lnTo>
                    <a:pt x="273049" y="762000"/>
                  </a:lnTo>
                  <a:lnTo>
                    <a:pt x="273049" y="369570"/>
                  </a:lnTo>
                  <a:cubicBezTo>
                    <a:pt x="269239" y="328930"/>
                    <a:pt x="217169" y="298450"/>
                    <a:pt x="184149" y="298450"/>
                  </a:cubicBezTo>
                  <a:lnTo>
                    <a:pt x="152399" y="298450"/>
                  </a:lnTo>
                  <a:cubicBezTo>
                    <a:pt x="102869" y="298450"/>
                    <a:pt x="63499" y="337820"/>
                    <a:pt x="63499" y="387350"/>
                  </a:cubicBezTo>
                  <a:lnTo>
                    <a:pt x="63499" y="852170"/>
                  </a:lnTo>
                  <a:lnTo>
                    <a:pt x="97789" y="852170"/>
                  </a:lnTo>
                  <a:lnTo>
                    <a:pt x="97789" y="387350"/>
                  </a:lnTo>
                  <a:cubicBezTo>
                    <a:pt x="97789" y="356870"/>
                    <a:pt x="121919" y="332740"/>
                    <a:pt x="152399" y="332740"/>
                  </a:cubicBezTo>
                  <a:lnTo>
                    <a:pt x="184149" y="332740"/>
                  </a:lnTo>
                  <a:cubicBezTo>
                    <a:pt x="210819" y="332740"/>
                    <a:pt x="237489" y="360680"/>
                    <a:pt x="238759" y="378460"/>
                  </a:cubicBezTo>
                  <a:lnTo>
                    <a:pt x="238759" y="924560"/>
                  </a:lnTo>
                  <a:cubicBezTo>
                    <a:pt x="238759" y="988060"/>
                    <a:pt x="184149" y="1010920"/>
                    <a:pt x="151129" y="1010920"/>
                  </a:cubicBezTo>
                  <a:lnTo>
                    <a:pt x="151129" y="1012190"/>
                  </a:lnTo>
                  <a:lnTo>
                    <a:pt x="109219" y="1012190"/>
                  </a:lnTo>
                  <a:cubicBezTo>
                    <a:pt x="62229" y="1012190"/>
                    <a:pt x="35559" y="974090"/>
                    <a:pt x="35559" y="927100"/>
                  </a:cubicBezTo>
                  <a:lnTo>
                    <a:pt x="35559" y="118110"/>
                  </a:lnTo>
                  <a:cubicBezTo>
                    <a:pt x="35559" y="71120"/>
                    <a:pt x="73659" y="33020"/>
                    <a:pt x="120649" y="33020"/>
                  </a:cubicBezTo>
                  <a:lnTo>
                    <a:pt x="161290" y="33020"/>
                  </a:lnTo>
                  <a:cubicBezTo>
                    <a:pt x="208280" y="33020"/>
                    <a:pt x="233680" y="74930"/>
                    <a:pt x="233680" y="121920"/>
                  </a:cubicBezTo>
                  <a:lnTo>
                    <a:pt x="233680" y="172720"/>
                  </a:lnTo>
                  <a:lnTo>
                    <a:pt x="265430" y="172720"/>
                  </a:lnTo>
                  <a:lnTo>
                    <a:pt x="266700" y="121920"/>
                  </a:lnTo>
                  <a:cubicBezTo>
                    <a:pt x="266700" y="57150"/>
                    <a:pt x="226060" y="0"/>
                    <a:pt x="160020" y="0"/>
                  </a:cubicBezTo>
                  <a:lnTo>
                    <a:pt x="119380" y="0"/>
                  </a:lnTo>
                  <a:cubicBezTo>
                    <a:pt x="53340" y="0"/>
                    <a:pt x="0" y="53340"/>
                    <a:pt x="0" y="119380"/>
                  </a:cubicBezTo>
                  <a:lnTo>
                    <a:pt x="0" y="925830"/>
                  </a:lnTo>
                  <a:cubicBezTo>
                    <a:pt x="0" y="991870"/>
                    <a:pt x="41910" y="1045210"/>
                    <a:pt x="107950" y="1045210"/>
                  </a:cubicBezTo>
                  <a:lnTo>
                    <a:pt x="152400" y="1045210"/>
                  </a:lnTo>
                  <a:cubicBezTo>
                    <a:pt x="181610" y="1045210"/>
                    <a:pt x="208280" y="1035050"/>
                    <a:pt x="228600" y="1017270"/>
                  </a:cubicBezTo>
                  <a:cubicBezTo>
                    <a:pt x="242570" y="1005840"/>
                    <a:pt x="254000" y="991870"/>
                    <a:pt x="261620" y="974090"/>
                  </a:cubicBezTo>
                  <a:cubicBezTo>
                    <a:pt x="262890" y="972820"/>
                    <a:pt x="262890" y="970280"/>
                    <a:pt x="264160" y="969010"/>
                  </a:cubicBezTo>
                  <a:cubicBezTo>
                    <a:pt x="265430" y="969010"/>
                    <a:pt x="265430" y="967740"/>
                    <a:pt x="265430" y="966470"/>
                  </a:cubicBezTo>
                  <a:close/>
                </a:path>
              </a:pathLst>
            </a:custGeom>
            <a:solidFill>
              <a:srgbClr val="A99D9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415028" y="15240"/>
              <a:ext cx="266700" cy="1032510"/>
            </a:xfrm>
            <a:custGeom>
              <a:avLst/>
              <a:gdLst/>
              <a:ahLst/>
              <a:cxnLst/>
              <a:rect l="l" t="t" r="r" b="b"/>
              <a:pathLst>
                <a:path w="266700" h="1032510">
                  <a:moveTo>
                    <a:pt x="261622" y="749300"/>
                  </a:moveTo>
                  <a:lnTo>
                    <a:pt x="261622" y="723900"/>
                  </a:lnTo>
                  <a:cubicBezTo>
                    <a:pt x="259082" y="598170"/>
                    <a:pt x="257812" y="490220"/>
                    <a:pt x="256542" y="364490"/>
                  </a:cubicBezTo>
                  <a:lnTo>
                    <a:pt x="256542" y="358140"/>
                  </a:lnTo>
                  <a:lnTo>
                    <a:pt x="252732" y="359410"/>
                  </a:lnTo>
                  <a:lnTo>
                    <a:pt x="252732" y="364490"/>
                  </a:lnTo>
                  <a:lnTo>
                    <a:pt x="250192" y="521970"/>
                  </a:lnTo>
                  <a:lnTo>
                    <a:pt x="246382" y="695960"/>
                  </a:lnTo>
                  <a:lnTo>
                    <a:pt x="245112" y="745490"/>
                  </a:lnTo>
                  <a:lnTo>
                    <a:pt x="245112" y="750570"/>
                  </a:lnTo>
                  <a:lnTo>
                    <a:pt x="242572" y="872490"/>
                  </a:lnTo>
                  <a:cubicBezTo>
                    <a:pt x="242572" y="887730"/>
                    <a:pt x="242572" y="901700"/>
                    <a:pt x="241302" y="916940"/>
                  </a:cubicBezTo>
                  <a:cubicBezTo>
                    <a:pt x="240032" y="927100"/>
                    <a:pt x="238762" y="935990"/>
                    <a:pt x="234952" y="944880"/>
                  </a:cubicBezTo>
                  <a:cubicBezTo>
                    <a:pt x="232412" y="949960"/>
                    <a:pt x="231142" y="955040"/>
                    <a:pt x="227332" y="960120"/>
                  </a:cubicBezTo>
                  <a:cubicBezTo>
                    <a:pt x="218442" y="972820"/>
                    <a:pt x="207012" y="982980"/>
                    <a:pt x="193042" y="989330"/>
                  </a:cubicBezTo>
                  <a:cubicBezTo>
                    <a:pt x="182882" y="994410"/>
                    <a:pt x="162562" y="1000760"/>
                    <a:pt x="148592" y="1003300"/>
                  </a:cubicBezTo>
                  <a:lnTo>
                    <a:pt x="104142" y="1003300"/>
                  </a:lnTo>
                  <a:lnTo>
                    <a:pt x="90172" y="1002030"/>
                  </a:lnTo>
                  <a:cubicBezTo>
                    <a:pt x="85092" y="1000760"/>
                    <a:pt x="81281" y="999490"/>
                    <a:pt x="76202" y="998220"/>
                  </a:cubicBezTo>
                  <a:cubicBezTo>
                    <a:pt x="58422" y="991870"/>
                    <a:pt x="53342" y="980440"/>
                    <a:pt x="41911" y="963930"/>
                  </a:cubicBezTo>
                  <a:cubicBezTo>
                    <a:pt x="36831" y="955040"/>
                    <a:pt x="31752" y="947420"/>
                    <a:pt x="29211" y="937260"/>
                  </a:cubicBezTo>
                  <a:lnTo>
                    <a:pt x="26671" y="929640"/>
                  </a:lnTo>
                  <a:cubicBezTo>
                    <a:pt x="26671" y="927100"/>
                    <a:pt x="26671" y="925830"/>
                    <a:pt x="25401" y="923290"/>
                  </a:cubicBezTo>
                  <a:lnTo>
                    <a:pt x="24131" y="916940"/>
                  </a:lnTo>
                  <a:lnTo>
                    <a:pt x="24131" y="909320"/>
                  </a:lnTo>
                  <a:lnTo>
                    <a:pt x="22861" y="855980"/>
                  </a:lnTo>
                  <a:lnTo>
                    <a:pt x="21591" y="749300"/>
                  </a:lnTo>
                  <a:lnTo>
                    <a:pt x="17781" y="537210"/>
                  </a:lnTo>
                  <a:cubicBezTo>
                    <a:pt x="16511" y="466090"/>
                    <a:pt x="15241" y="394970"/>
                    <a:pt x="15241" y="325120"/>
                  </a:cubicBezTo>
                  <a:cubicBezTo>
                    <a:pt x="13971" y="254000"/>
                    <a:pt x="13971" y="182880"/>
                    <a:pt x="13971" y="111760"/>
                  </a:cubicBezTo>
                  <a:cubicBezTo>
                    <a:pt x="13971" y="104140"/>
                    <a:pt x="15241" y="91440"/>
                    <a:pt x="16511" y="81280"/>
                  </a:cubicBezTo>
                  <a:lnTo>
                    <a:pt x="21591" y="66040"/>
                  </a:lnTo>
                  <a:cubicBezTo>
                    <a:pt x="22861" y="60960"/>
                    <a:pt x="26671" y="55880"/>
                    <a:pt x="29211" y="52070"/>
                  </a:cubicBezTo>
                  <a:cubicBezTo>
                    <a:pt x="40641" y="33020"/>
                    <a:pt x="57151" y="17780"/>
                    <a:pt x="76201" y="8890"/>
                  </a:cubicBezTo>
                  <a:cubicBezTo>
                    <a:pt x="86361" y="5080"/>
                    <a:pt x="100331" y="1270"/>
                    <a:pt x="107951" y="1270"/>
                  </a:cubicBezTo>
                  <a:lnTo>
                    <a:pt x="114301" y="0"/>
                  </a:lnTo>
                  <a:lnTo>
                    <a:pt x="156211" y="0"/>
                  </a:lnTo>
                  <a:lnTo>
                    <a:pt x="109221" y="0"/>
                  </a:lnTo>
                  <a:cubicBezTo>
                    <a:pt x="95251" y="1270"/>
                    <a:pt x="81281" y="5080"/>
                    <a:pt x="68581" y="11430"/>
                  </a:cubicBezTo>
                  <a:cubicBezTo>
                    <a:pt x="43181" y="24130"/>
                    <a:pt x="22861" y="49530"/>
                    <a:pt x="15241" y="77470"/>
                  </a:cubicBezTo>
                  <a:cubicBezTo>
                    <a:pt x="11431" y="91440"/>
                    <a:pt x="11431" y="106680"/>
                    <a:pt x="10161" y="123190"/>
                  </a:cubicBezTo>
                  <a:lnTo>
                    <a:pt x="8891" y="171450"/>
                  </a:lnTo>
                  <a:lnTo>
                    <a:pt x="6350" y="365760"/>
                  </a:lnTo>
                  <a:cubicBezTo>
                    <a:pt x="5080" y="495300"/>
                    <a:pt x="1270" y="624840"/>
                    <a:pt x="1270" y="755650"/>
                  </a:cubicBezTo>
                  <a:lnTo>
                    <a:pt x="0" y="853440"/>
                  </a:lnTo>
                  <a:lnTo>
                    <a:pt x="0" y="901700"/>
                  </a:lnTo>
                  <a:cubicBezTo>
                    <a:pt x="0" y="918210"/>
                    <a:pt x="0" y="934720"/>
                    <a:pt x="6350" y="949960"/>
                  </a:cubicBezTo>
                  <a:cubicBezTo>
                    <a:pt x="16510" y="980440"/>
                    <a:pt x="27941" y="1007110"/>
                    <a:pt x="57150" y="1021080"/>
                  </a:cubicBezTo>
                  <a:cubicBezTo>
                    <a:pt x="71120" y="1027430"/>
                    <a:pt x="87630" y="1031240"/>
                    <a:pt x="104141" y="1032510"/>
                  </a:cubicBezTo>
                  <a:lnTo>
                    <a:pt x="151131" y="1032510"/>
                  </a:lnTo>
                  <a:cubicBezTo>
                    <a:pt x="182881" y="1031240"/>
                    <a:pt x="213361" y="1017270"/>
                    <a:pt x="234951" y="995680"/>
                  </a:cubicBezTo>
                  <a:cubicBezTo>
                    <a:pt x="246381" y="985520"/>
                    <a:pt x="254001" y="971550"/>
                    <a:pt x="259081" y="957580"/>
                  </a:cubicBezTo>
                  <a:cubicBezTo>
                    <a:pt x="264161" y="943610"/>
                    <a:pt x="266701" y="929640"/>
                    <a:pt x="266701" y="913130"/>
                  </a:cubicBezTo>
                  <a:lnTo>
                    <a:pt x="261621" y="749300"/>
                  </a:lnTo>
                  <a:close/>
                </a:path>
              </a:pathLst>
            </a:custGeom>
            <a:solidFill>
              <a:srgbClr val="E2D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9504210" y="2560474"/>
            <a:ext cx="4392461" cy="223616"/>
          </a:xfrm>
          <a:custGeom>
            <a:avLst/>
            <a:gdLst/>
            <a:ahLst/>
            <a:cxnLst/>
            <a:rect l="l" t="t" r="r" b="b"/>
            <a:pathLst>
              <a:path w="4392461" h="223616">
                <a:moveTo>
                  <a:pt x="0" y="0"/>
                </a:moveTo>
                <a:lnTo>
                  <a:pt x="4392461" y="0"/>
                </a:lnTo>
                <a:lnTo>
                  <a:pt x="4392461" y="223616"/>
                </a:lnTo>
                <a:lnTo>
                  <a:pt x="0" y="223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8048298" y="4052131"/>
            <a:ext cx="8335448" cy="309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latin typeface="Mina"/>
              </a:rPr>
              <a:t>Sağlıklı bir gelişim sürecinde sınırlara sahip olma ve sınır koymak önemlidir.</a:t>
            </a:r>
          </a:p>
          <a:p>
            <a:pPr>
              <a:lnSpc>
                <a:spcPts val="6159"/>
              </a:lnSpc>
              <a:spcBef>
                <a:spcPct val="0"/>
              </a:spcBef>
            </a:pPr>
            <a:endParaRPr lang="en-US" sz="4399">
              <a:solidFill>
                <a:srgbClr val="FFFFFF"/>
              </a:solidFill>
              <a:latin typeface="Mi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3079"/>
            <a:ext cx="16230600" cy="5437463"/>
            <a:chOff x="0" y="0"/>
            <a:chExt cx="4274726" cy="1432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432089"/>
            </a:xfrm>
            <a:custGeom>
              <a:avLst/>
              <a:gdLst/>
              <a:ahLst/>
              <a:cxnLst/>
              <a:rect l="l" t="t" r="r" b="b"/>
              <a:pathLst>
                <a:path w="4274726" h="143208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7762"/>
                  </a:lnTo>
                  <a:cubicBezTo>
                    <a:pt x="4274726" y="1421198"/>
                    <a:pt x="4263834" y="1432089"/>
                    <a:pt x="4250399" y="1432089"/>
                  </a:cubicBezTo>
                  <a:lnTo>
                    <a:pt x="24327" y="1432089"/>
                  </a:lnTo>
                  <a:cubicBezTo>
                    <a:pt x="10891" y="1432089"/>
                    <a:pt x="0" y="1421198"/>
                    <a:pt x="0" y="14077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628B4C">
                <a:alpha val="8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526676" y="2029853"/>
            <a:ext cx="6249838" cy="7228447"/>
            <a:chOff x="0" y="0"/>
            <a:chExt cx="4428490" cy="5121910"/>
          </a:xfrm>
        </p:grpSpPr>
        <p:sp>
          <p:nvSpPr>
            <p:cNvPr id="6" name="Freeform 6"/>
            <p:cNvSpPr/>
            <p:nvPr/>
          </p:nvSpPr>
          <p:spPr>
            <a:xfrm>
              <a:off x="325120" y="509270"/>
              <a:ext cx="3675380" cy="3553460"/>
            </a:xfrm>
            <a:custGeom>
              <a:avLst/>
              <a:gdLst/>
              <a:ahLst/>
              <a:cxnLst/>
              <a:rect l="l" t="t" r="r" b="b"/>
              <a:pathLst>
                <a:path w="3675380" h="3553460">
                  <a:moveTo>
                    <a:pt x="3382010" y="1270"/>
                  </a:moveTo>
                  <a:lnTo>
                    <a:pt x="12700" y="290830"/>
                  </a:lnTo>
                  <a:cubicBezTo>
                    <a:pt x="5080" y="290830"/>
                    <a:pt x="0" y="298450"/>
                    <a:pt x="0" y="306070"/>
                  </a:cubicBezTo>
                  <a:lnTo>
                    <a:pt x="278130" y="3540760"/>
                  </a:lnTo>
                  <a:cubicBezTo>
                    <a:pt x="279400" y="3548380"/>
                    <a:pt x="285750" y="3553460"/>
                    <a:pt x="293370" y="3553460"/>
                  </a:cubicBezTo>
                  <a:lnTo>
                    <a:pt x="3662680" y="3262630"/>
                  </a:lnTo>
                  <a:cubicBezTo>
                    <a:pt x="3670300" y="3261360"/>
                    <a:pt x="3675380" y="3255010"/>
                    <a:pt x="3675380" y="3247390"/>
                  </a:cubicBezTo>
                  <a:lnTo>
                    <a:pt x="3397250" y="13970"/>
                  </a:lnTo>
                  <a:cubicBezTo>
                    <a:pt x="3395980" y="6350"/>
                    <a:pt x="3389630" y="0"/>
                    <a:pt x="3382010" y="12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-2540" y="172720"/>
              <a:ext cx="4295140" cy="4847590"/>
            </a:xfrm>
            <a:custGeom>
              <a:avLst/>
              <a:gdLst/>
              <a:ahLst/>
              <a:cxnLst/>
              <a:rect l="l" t="t" r="r" b="b"/>
              <a:pathLst>
                <a:path w="4295140" h="4847590">
                  <a:moveTo>
                    <a:pt x="3916680" y="127000"/>
                  </a:moveTo>
                  <a:cubicBezTo>
                    <a:pt x="3915410" y="119380"/>
                    <a:pt x="3909060" y="114300"/>
                    <a:pt x="3901440" y="114300"/>
                  </a:cubicBezTo>
                  <a:lnTo>
                    <a:pt x="3792220" y="123190"/>
                  </a:lnTo>
                  <a:lnTo>
                    <a:pt x="3792220" y="13970"/>
                  </a:lnTo>
                  <a:cubicBezTo>
                    <a:pt x="3792220" y="6350"/>
                    <a:pt x="3785870" y="0"/>
                    <a:pt x="3778250" y="0"/>
                  </a:cubicBez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480060" y="4425950"/>
                  </a:lnTo>
                  <a:lnTo>
                    <a:pt x="515620" y="4834890"/>
                  </a:lnTo>
                  <a:cubicBezTo>
                    <a:pt x="515620" y="4842510"/>
                    <a:pt x="523240" y="4847590"/>
                    <a:pt x="530860" y="4847590"/>
                  </a:cubicBezTo>
                  <a:lnTo>
                    <a:pt x="4282440" y="4525010"/>
                  </a:lnTo>
                  <a:cubicBezTo>
                    <a:pt x="4290060" y="4525010"/>
                    <a:pt x="4295140" y="4517390"/>
                    <a:pt x="4295140" y="4511040"/>
                  </a:cubicBezTo>
                  <a:lnTo>
                    <a:pt x="3916680" y="127000"/>
                  </a:lnTo>
                  <a:close/>
                  <a:moveTo>
                    <a:pt x="3581400" y="349250"/>
                  </a:moveTo>
                  <a:lnTo>
                    <a:pt x="3581400" y="3465830"/>
                  </a:lnTo>
                  <a:cubicBezTo>
                    <a:pt x="3581400" y="3473450"/>
                    <a:pt x="3575050" y="3479800"/>
                    <a:pt x="3567430" y="3479800"/>
                  </a:cubicBezTo>
                  <a:lnTo>
                    <a:pt x="571500" y="3479800"/>
                  </a:lnTo>
                  <a:lnTo>
                    <a:pt x="327660" y="642620"/>
                  </a:lnTo>
                  <a:cubicBezTo>
                    <a:pt x="327660" y="635000"/>
                    <a:pt x="332740" y="628650"/>
                    <a:pt x="340360" y="627380"/>
                  </a:cubicBezTo>
                  <a:lnTo>
                    <a:pt x="3581400" y="349250"/>
                  </a:lnTo>
                  <a:close/>
                  <a:moveTo>
                    <a:pt x="186690" y="205740"/>
                  </a:moveTo>
                  <a:lnTo>
                    <a:pt x="2835910" y="205740"/>
                  </a:lnTo>
                  <a:lnTo>
                    <a:pt x="172720" y="434340"/>
                  </a:lnTo>
                  <a:lnTo>
                    <a:pt x="172720" y="219710"/>
                  </a:lnTo>
                  <a:cubicBezTo>
                    <a:pt x="172720" y="212090"/>
                    <a:pt x="179070" y="205740"/>
                    <a:pt x="186690" y="205740"/>
                  </a:cubicBezTo>
                  <a:close/>
                  <a:moveTo>
                    <a:pt x="186690" y="3479800"/>
                  </a:moveTo>
                  <a:cubicBezTo>
                    <a:pt x="179070" y="3479800"/>
                    <a:pt x="172720" y="3473450"/>
                    <a:pt x="172720" y="3465830"/>
                  </a:cubicBezTo>
                  <a:lnTo>
                    <a:pt x="172720" y="854710"/>
                  </a:lnTo>
                  <a:lnTo>
                    <a:pt x="398780" y="3479800"/>
                  </a:lnTo>
                  <a:lnTo>
                    <a:pt x="186690" y="3479800"/>
                  </a:lnTo>
                  <a:close/>
                  <a:moveTo>
                    <a:pt x="3990340" y="3597910"/>
                  </a:moveTo>
                  <a:lnTo>
                    <a:pt x="3792220" y="3614419"/>
                  </a:lnTo>
                  <a:lnTo>
                    <a:pt x="3792220" y="1137919"/>
                  </a:lnTo>
                  <a:lnTo>
                    <a:pt x="4003040" y="3583940"/>
                  </a:lnTo>
                  <a:cubicBezTo>
                    <a:pt x="4003040" y="3591560"/>
                    <a:pt x="3997960" y="3597910"/>
                    <a:pt x="3990340" y="359791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2720" y="37846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8680" y="6350"/>
                    <a:pt x="3402330" y="0"/>
                    <a:pt x="3395980" y="0"/>
                  </a:cubicBezTo>
                  <a:close/>
                </a:path>
              </a:pathLst>
            </a:custGeom>
            <a:blipFill>
              <a:blip r:embed="rId2"/>
              <a:stretch>
                <a:fillRect l="-21921" r="-2192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" y="177800"/>
              <a:ext cx="4305300" cy="4842510"/>
            </a:xfrm>
            <a:custGeom>
              <a:avLst/>
              <a:gdLst/>
              <a:ahLst/>
              <a:cxnLst/>
              <a:rect l="l" t="t" r="r" b="b"/>
              <a:pathLst>
                <a:path w="4305300" h="4842510">
                  <a:moveTo>
                    <a:pt x="3810000" y="1483360"/>
                  </a:moveTo>
                  <a:lnTo>
                    <a:pt x="3991610" y="3581400"/>
                  </a:lnTo>
                  <a:cubicBezTo>
                    <a:pt x="3991610" y="3586480"/>
                    <a:pt x="3990340" y="3590290"/>
                    <a:pt x="3986530" y="3594100"/>
                  </a:cubicBezTo>
                  <a:lnTo>
                    <a:pt x="3990340" y="3594100"/>
                  </a:lnTo>
                  <a:cubicBezTo>
                    <a:pt x="3996690" y="3594100"/>
                    <a:pt x="4001770" y="3587750"/>
                    <a:pt x="4001770" y="3581400"/>
                  </a:cubicBezTo>
                  <a:lnTo>
                    <a:pt x="3810000" y="1380490"/>
                  </a:lnTo>
                  <a:lnTo>
                    <a:pt x="3810000" y="1483360"/>
                  </a:lnTo>
                  <a:close/>
                  <a:moveTo>
                    <a:pt x="3581400" y="209550"/>
                  </a:moveTo>
                  <a:cubicBezTo>
                    <a:pt x="3581400" y="209550"/>
                    <a:pt x="3578860" y="201930"/>
                    <a:pt x="3568700" y="200660"/>
                  </a:cubicBezTo>
                  <a:lnTo>
                    <a:pt x="173990" y="200660"/>
                  </a:lnTo>
                  <a:cubicBezTo>
                    <a:pt x="167640" y="200660"/>
                    <a:pt x="160020" y="203200"/>
                    <a:pt x="160020" y="210820"/>
                  </a:cubicBezTo>
                  <a:lnTo>
                    <a:pt x="162560" y="217170"/>
                  </a:lnTo>
                  <a:cubicBezTo>
                    <a:pt x="165100" y="213360"/>
                    <a:pt x="170180" y="212090"/>
                    <a:pt x="173990" y="212090"/>
                  </a:cubicBezTo>
                  <a:lnTo>
                    <a:pt x="3571240" y="212090"/>
                  </a:lnTo>
                  <a:lnTo>
                    <a:pt x="3571240" y="3463290"/>
                  </a:lnTo>
                  <a:cubicBezTo>
                    <a:pt x="3571240" y="3468370"/>
                    <a:pt x="3568700" y="3472180"/>
                    <a:pt x="3566160" y="3474720"/>
                  </a:cubicBezTo>
                  <a:lnTo>
                    <a:pt x="3569970" y="3474720"/>
                  </a:lnTo>
                  <a:cubicBezTo>
                    <a:pt x="3576320" y="3474720"/>
                    <a:pt x="3581400" y="3469640"/>
                    <a:pt x="3581400" y="3463290"/>
                  </a:cubicBezTo>
                  <a:lnTo>
                    <a:pt x="3581400" y="209550"/>
                  </a:lnTo>
                  <a:close/>
                  <a:moveTo>
                    <a:pt x="4296410" y="4518660"/>
                  </a:moveTo>
                  <a:lnTo>
                    <a:pt x="543560" y="4841240"/>
                  </a:lnTo>
                  <a:lnTo>
                    <a:pt x="529590" y="4842510"/>
                  </a:lnTo>
                  <a:lnTo>
                    <a:pt x="528320" y="4842510"/>
                  </a:lnTo>
                  <a:cubicBezTo>
                    <a:pt x="520700" y="4842510"/>
                    <a:pt x="514350" y="4837430"/>
                    <a:pt x="513080" y="4829810"/>
                  </a:cubicBezTo>
                  <a:lnTo>
                    <a:pt x="511810" y="4815840"/>
                  </a:lnTo>
                  <a:cubicBezTo>
                    <a:pt x="511810" y="4817110"/>
                    <a:pt x="513080" y="4819650"/>
                    <a:pt x="513080" y="4820920"/>
                  </a:cubicBezTo>
                  <a:lnTo>
                    <a:pt x="478790" y="4422140"/>
                  </a:lnTo>
                  <a:lnTo>
                    <a:pt x="13970" y="4422140"/>
                  </a:lnTo>
                  <a:cubicBezTo>
                    <a:pt x="6350" y="4422140"/>
                    <a:pt x="0" y="4415790"/>
                    <a:pt x="0" y="4408170"/>
                  </a:cubicBezTo>
                  <a:lnTo>
                    <a:pt x="0" y="8890"/>
                  </a:lnTo>
                  <a:cubicBezTo>
                    <a:pt x="0" y="5080"/>
                    <a:pt x="1270" y="2540"/>
                    <a:pt x="3810" y="0"/>
                  </a:cubicBezTo>
                  <a:lnTo>
                    <a:pt x="13970" y="8890"/>
                  </a:lnTo>
                  <a:lnTo>
                    <a:pt x="13970" y="4408170"/>
                  </a:lnTo>
                  <a:lnTo>
                    <a:pt x="3790950" y="4408170"/>
                  </a:lnTo>
                  <a:lnTo>
                    <a:pt x="3804920" y="4418330"/>
                  </a:lnTo>
                  <a:cubicBezTo>
                    <a:pt x="3802380" y="4420870"/>
                    <a:pt x="3799840" y="4422140"/>
                    <a:pt x="3796030" y="4422140"/>
                  </a:cubicBezTo>
                  <a:lnTo>
                    <a:pt x="491490" y="4422140"/>
                  </a:lnTo>
                  <a:lnTo>
                    <a:pt x="527050" y="4828540"/>
                  </a:lnTo>
                  <a:lnTo>
                    <a:pt x="4290060" y="4505960"/>
                  </a:lnTo>
                  <a:lnTo>
                    <a:pt x="4305300" y="4514850"/>
                  </a:lnTo>
                  <a:cubicBezTo>
                    <a:pt x="4302760" y="4517390"/>
                    <a:pt x="4300220" y="4518660"/>
                    <a:pt x="4296410" y="4518660"/>
                  </a:cubicBez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080" y="172720"/>
              <a:ext cx="4305300" cy="4519930"/>
            </a:xfrm>
            <a:custGeom>
              <a:avLst/>
              <a:gdLst/>
              <a:ahLst/>
              <a:cxnLst/>
              <a:rect l="l" t="t" r="r" b="b"/>
              <a:pathLst>
                <a:path w="4305300" h="4519930">
                  <a:moveTo>
                    <a:pt x="3573780" y="3478530"/>
                  </a:moveTo>
                  <a:cubicBezTo>
                    <a:pt x="3571240" y="3481070"/>
                    <a:pt x="3567430" y="3483610"/>
                    <a:pt x="3563620" y="3483610"/>
                  </a:cubicBezTo>
                  <a:lnTo>
                    <a:pt x="170180" y="3483610"/>
                  </a:lnTo>
                  <a:cubicBezTo>
                    <a:pt x="163830" y="3483610"/>
                    <a:pt x="160020" y="3479800"/>
                    <a:pt x="157480" y="3474720"/>
                  </a:cubicBezTo>
                  <a:cubicBezTo>
                    <a:pt x="154940" y="3472180"/>
                    <a:pt x="153670" y="3469640"/>
                    <a:pt x="153670" y="3465830"/>
                  </a:cubicBezTo>
                  <a:lnTo>
                    <a:pt x="153670" y="219710"/>
                  </a:lnTo>
                  <a:cubicBezTo>
                    <a:pt x="153670" y="215900"/>
                    <a:pt x="156210" y="212090"/>
                    <a:pt x="158750" y="209550"/>
                  </a:cubicBezTo>
                  <a:lnTo>
                    <a:pt x="167640" y="217170"/>
                  </a:lnTo>
                  <a:lnTo>
                    <a:pt x="167640" y="3465830"/>
                  </a:lnTo>
                  <a:cubicBezTo>
                    <a:pt x="167640" y="3467100"/>
                    <a:pt x="167640" y="3468370"/>
                    <a:pt x="168910" y="3469640"/>
                  </a:cubicBezTo>
                  <a:lnTo>
                    <a:pt x="3563620" y="3469640"/>
                  </a:lnTo>
                  <a:cubicBezTo>
                    <a:pt x="3564890" y="3469640"/>
                    <a:pt x="3566160" y="3468370"/>
                    <a:pt x="3567430" y="3468370"/>
                  </a:cubicBezTo>
                  <a:lnTo>
                    <a:pt x="3573780" y="3478530"/>
                  </a:lnTo>
                  <a:close/>
                  <a:moveTo>
                    <a:pt x="4305300" y="4508500"/>
                  </a:moveTo>
                  <a:cubicBezTo>
                    <a:pt x="4305300" y="4512310"/>
                    <a:pt x="4304030" y="4516120"/>
                    <a:pt x="4298950" y="4519930"/>
                  </a:cubicBezTo>
                  <a:lnTo>
                    <a:pt x="4283710" y="4511040"/>
                  </a:lnTo>
                  <a:lnTo>
                    <a:pt x="3907790" y="132080"/>
                  </a:lnTo>
                  <a:lnTo>
                    <a:pt x="3906520" y="124460"/>
                  </a:lnTo>
                  <a:cubicBezTo>
                    <a:pt x="3906520" y="124460"/>
                    <a:pt x="3906520" y="114300"/>
                    <a:pt x="3893820" y="114300"/>
                  </a:cubicBezTo>
                  <a:lnTo>
                    <a:pt x="3806190" y="121920"/>
                  </a:lnTo>
                  <a:lnTo>
                    <a:pt x="3806190" y="3604260"/>
                  </a:lnTo>
                  <a:lnTo>
                    <a:pt x="3982720" y="3589020"/>
                  </a:lnTo>
                  <a:cubicBezTo>
                    <a:pt x="3983990" y="3589020"/>
                    <a:pt x="3985260" y="3587750"/>
                    <a:pt x="3986530" y="3587750"/>
                  </a:cubicBezTo>
                  <a:lnTo>
                    <a:pt x="3992880" y="3595370"/>
                  </a:lnTo>
                  <a:cubicBezTo>
                    <a:pt x="3990340" y="3599180"/>
                    <a:pt x="3986530" y="3601720"/>
                    <a:pt x="3982720" y="3601720"/>
                  </a:cubicBezTo>
                  <a:lnTo>
                    <a:pt x="3806190" y="3616960"/>
                  </a:lnTo>
                  <a:lnTo>
                    <a:pt x="3806190" y="4413250"/>
                  </a:lnTo>
                  <a:cubicBezTo>
                    <a:pt x="3806190" y="4417060"/>
                    <a:pt x="3803650" y="4420871"/>
                    <a:pt x="3801110" y="4423410"/>
                  </a:cubicBezTo>
                  <a:lnTo>
                    <a:pt x="3785870" y="4413250"/>
                  </a:lnTo>
                  <a:lnTo>
                    <a:pt x="3785870" y="13970"/>
                  </a:lnTo>
                  <a:lnTo>
                    <a:pt x="8890" y="13970"/>
                  </a:lnTo>
                  <a:lnTo>
                    <a:pt x="0" y="5080"/>
                  </a:lnTo>
                  <a:cubicBezTo>
                    <a:pt x="2540" y="2540"/>
                    <a:pt x="6350" y="0"/>
                    <a:pt x="10160" y="0"/>
                  </a:cubicBezTo>
                  <a:lnTo>
                    <a:pt x="3792220" y="0"/>
                  </a:lnTo>
                  <a:cubicBezTo>
                    <a:pt x="3799840" y="0"/>
                    <a:pt x="3806190" y="6350"/>
                    <a:pt x="3806190" y="13970"/>
                  </a:cubicBezTo>
                  <a:lnTo>
                    <a:pt x="3806190" y="101600"/>
                  </a:lnTo>
                  <a:lnTo>
                    <a:pt x="3900170" y="92710"/>
                  </a:lnTo>
                  <a:cubicBezTo>
                    <a:pt x="3900170" y="92710"/>
                    <a:pt x="3923030" y="92710"/>
                    <a:pt x="3926840" y="109220"/>
                  </a:cubicBezTo>
                  <a:lnTo>
                    <a:pt x="3931920" y="171450"/>
                  </a:lnTo>
                  <a:lnTo>
                    <a:pt x="4305300" y="4508500"/>
                  </a:lnTo>
                  <a:close/>
                  <a:moveTo>
                    <a:pt x="3797300" y="15240"/>
                  </a:moveTo>
                  <a:cubicBezTo>
                    <a:pt x="3799840" y="17780"/>
                    <a:pt x="3802380" y="19050"/>
                    <a:pt x="3803650" y="21590"/>
                  </a:cubicBezTo>
                  <a:cubicBezTo>
                    <a:pt x="3802380" y="17780"/>
                    <a:pt x="3799840" y="16510"/>
                    <a:pt x="3797300" y="152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09951" y="0"/>
              <a:ext cx="274319" cy="1045210"/>
            </a:xfrm>
            <a:custGeom>
              <a:avLst/>
              <a:gdLst/>
              <a:ahLst/>
              <a:cxnLst/>
              <a:rect l="l" t="t" r="r" b="b"/>
              <a:pathLst>
                <a:path w="274319" h="1045210">
                  <a:moveTo>
                    <a:pt x="265429" y="966470"/>
                  </a:moveTo>
                  <a:cubicBezTo>
                    <a:pt x="270509" y="953770"/>
                    <a:pt x="273049" y="941070"/>
                    <a:pt x="274319" y="927100"/>
                  </a:cubicBezTo>
                  <a:lnTo>
                    <a:pt x="274319" y="762000"/>
                  </a:lnTo>
                  <a:lnTo>
                    <a:pt x="273049" y="762000"/>
                  </a:lnTo>
                  <a:lnTo>
                    <a:pt x="273049" y="369570"/>
                  </a:lnTo>
                  <a:cubicBezTo>
                    <a:pt x="269239" y="328930"/>
                    <a:pt x="217169" y="298450"/>
                    <a:pt x="184149" y="298450"/>
                  </a:cubicBezTo>
                  <a:lnTo>
                    <a:pt x="152399" y="298450"/>
                  </a:lnTo>
                  <a:cubicBezTo>
                    <a:pt x="102869" y="298450"/>
                    <a:pt x="63499" y="337820"/>
                    <a:pt x="63499" y="387350"/>
                  </a:cubicBezTo>
                  <a:lnTo>
                    <a:pt x="63499" y="852170"/>
                  </a:lnTo>
                  <a:lnTo>
                    <a:pt x="97789" y="852170"/>
                  </a:lnTo>
                  <a:lnTo>
                    <a:pt x="97789" y="387350"/>
                  </a:lnTo>
                  <a:cubicBezTo>
                    <a:pt x="97789" y="356870"/>
                    <a:pt x="121919" y="332740"/>
                    <a:pt x="152399" y="332740"/>
                  </a:cubicBezTo>
                  <a:lnTo>
                    <a:pt x="184149" y="332740"/>
                  </a:lnTo>
                  <a:cubicBezTo>
                    <a:pt x="210819" y="332740"/>
                    <a:pt x="237489" y="360680"/>
                    <a:pt x="238759" y="378460"/>
                  </a:cubicBezTo>
                  <a:lnTo>
                    <a:pt x="238759" y="924560"/>
                  </a:lnTo>
                  <a:cubicBezTo>
                    <a:pt x="238759" y="988060"/>
                    <a:pt x="184149" y="1010920"/>
                    <a:pt x="151129" y="1010920"/>
                  </a:cubicBezTo>
                  <a:lnTo>
                    <a:pt x="151129" y="1012190"/>
                  </a:lnTo>
                  <a:lnTo>
                    <a:pt x="109219" y="1012190"/>
                  </a:lnTo>
                  <a:cubicBezTo>
                    <a:pt x="62229" y="1012190"/>
                    <a:pt x="35559" y="974090"/>
                    <a:pt x="35559" y="927100"/>
                  </a:cubicBezTo>
                  <a:lnTo>
                    <a:pt x="35559" y="118110"/>
                  </a:lnTo>
                  <a:cubicBezTo>
                    <a:pt x="35559" y="71120"/>
                    <a:pt x="73659" y="33020"/>
                    <a:pt x="120649" y="33020"/>
                  </a:cubicBezTo>
                  <a:lnTo>
                    <a:pt x="161290" y="33020"/>
                  </a:lnTo>
                  <a:cubicBezTo>
                    <a:pt x="208280" y="33020"/>
                    <a:pt x="233680" y="74930"/>
                    <a:pt x="233680" y="121920"/>
                  </a:cubicBezTo>
                  <a:lnTo>
                    <a:pt x="233680" y="172720"/>
                  </a:lnTo>
                  <a:lnTo>
                    <a:pt x="265430" y="172720"/>
                  </a:lnTo>
                  <a:lnTo>
                    <a:pt x="266700" y="121920"/>
                  </a:lnTo>
                  <a:cubicBezTo>
                    <a:pt x="266700" y="57150"/>
                    <a:pt x="226060" y="0"/>
                    <a:pt x="160020" y="0"/>
                  </a:cubicBezTo>
                  <a:lnTo>
                    <a:pt x="119380" y="0"/>
                  </a:lnTo>
                  <a:cubicBezTo>
                    <a:pt x="53340" y="0"/>
                    <a:pt x="0" y="53340"/>
                    <a:pt x="0" y="119380"/>
                  </a:cubicBezTo>
                  <a:lnTo>
                    <a:pt x="0" y="925830"/>
                  </a:lnTo>
                  <a:cubicBezTo>
                    <a:pt x="0" y="991870"/>
                    <a:pt x="41910" y="1045210"/>
                    <a:pt x="107950" y="1045210"/>
                  </a:cubicBezTo>
                  <a:lnTo>
                    <a:pt x="152400" y="1045210"/>
                  </a:lnTo>
                  <a:cubicBezTo>
                    <a:pt x="181610" y="1045210"/>
                    <a:pt x="208280" y="1035050"/>
                    <a:pt x="228600" y="1017270"/>
                  </a:cubicBezTo>
                  <a:cubicBezTo>
                    <a:pt x="242570" y="1005840"/>
                    <a:pt x="254000" y="991870"/>
                    <a:pt x="261620" y="974090"/>
                  </a:cubicBezTo>
                  <a:cubicBezTo>
                    <a:pt x="262890" y="972820"/>
                    <a:pt x="262890" y="970280"/>
                    <a:pt x="264160" y="969010"/>
                  </a:cubicBezTo>
                  <a:cubicBezTo>
                    <a:pt x="265430" y="969010"/>
                    <a:pt x="265430" y="967740"/>
                    <a:pt x="265430" y="966470"/>
                  </a:cubicBezTo>
                  <a:close/>
                </a:path>
              </a:pathLst>
            </a:custGeom>
            <a:solidFill>
              <a:srgbClr val="A99D9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415028" y="15240"/>
              <a:ext cx="266700" cy="1032510"/>
            </a:xfrm>
            <a:custGeom>
              <a:avLst/>
              <a:gdLst/>
              <a:ahLst/>
              <a:cxnLst/>
              <a:rect l="l" t="t" r="r" b="b"/>
              <a:pathLst>
                <a:path w="266700" h="1032510">
                  <a:moveTo>
                    <a:pt x="261622" y="749300"/>
                  </a:moveTo>
                  <a:lnTo>
                    <a:pt x="261622" y="723900"/>
                  </a:lnTo>
                  <a:cubicBezTo>
                    <a:pt x="259082" y="598170"/>
                    <a:pt x="257812" y="490220"/>
                    <a:pt x="256542" y="364490"/>
                  </a:cubicBezTo>
                  <a:lnTo>
                    <a:pt x="256542" y="358140"/>
                  </a:lnTo>
                  <a:lnTo>
                    <a:pt x="252732" y="359410"/>
                  </a:lnTo>
                  <a:lnTo>
                    <a:pt x="252732" y="364490"/>
                  </a:lnTo>
                  <a:lnTo>
                    <a:pt x="250192" y="521970"/>
                  </a:lnTo>
                  <a:lnTo>
                    <a:pt x="246382" y="695960"/>
                  </a:lnTo>
                  <a:lnTo>
                    <a:pt x="245112" y="745490"/>
                  </a:lnTo>
                  <a:lnTo>
                    <a:pt x="245112" y="750570"/>
                  </a:lnTo>
                  <a:lnTo>
                    <a:pt x="242572" y="872490"/>
                  </a:lnTo>
                  <a:cubicBezTo>
                    <a:pt x="242572" y="887730"/>
                    <a:pt x="242572" y="901700"/>
                    <a:pt x="241302" y="916940"/>
                  </a:cubicBezTo>
                  <a:cubicBezTo>
                    <a:pt x="240032" y="927100"/>
                    <a:pt x="238762" y="935990"/>
                    <a:pt x="234952" y="944880"/>
                  </a:cubicBezTo>
                  <a:cubicBezTo>
                    <a:pt x="232412" y="949960"/>
                    <a:pt x="231142" y="955040"/>
                    <a:pt x="227332" y="960120"/>
                  </a:cubicBezTo>
                  <a:cubicBezTo>
                    <a:pt x="218442" y="972820"/>
                    <a:pt x="207012" y="982980"/>
                    <a:pt x="193042" y="989330"/>
                  </a:cubicBezTo>
                  <a:cubicBezTo>
                    <a:pt x="182882" y="994410"/>
                    <a:pt x="162562" y="1000760"/>
                    <a:pt x="148592" y="1003300"/>
                  </a:cubicBezTo>
                  <a:lnTo>
                    <a:pt x="104142" y="1003300"/>
                  </a:lnTo>
                  <a:lnTo>
                    <a:pt x="90172" y="1002030"/>
                  </a:lnTo>
                  <a:cubicBezTo>
                    <a:pt x="85092" y="1000760"/>
                    <a:pt x="81281" y="999490"/>
                    <a:pt x="76202" y="998220"/>
                  </a:cubicBezTo>
                  <a:cubicBezTo>
                    <a:pt x="58422" y="991870"/>
                    <a:pt x="53342" y="980440"/>
                    <a:pt x="41911" y="963930"/>
                  </a:cubicBezTo>
                  <a:cubicBezTo>
                    <a:pt x="36831" y="955040"/>
                    <a:pt x="31752" y="947420"/>
                    <a:pt x="29211" y="937260"/>
                  </a:cubicBezTo>
                  <a:lnTo>
                    <a:pt x="26671" y="929640"/>
                  </a:lnTo>
                  <a:cubicBezTo>
                    <a:pt x="26671" y="927100"/>
                    <a:pt x="26671" y="925830"/>
                    <a:pt x="25401" y="923290"/>
                  </a:cubicBezTo>
                  <a:lnTo>
                    <a:pt x="24131" y="916940"/>
                  </a:lnTo>
                  <a:lnTo>
                    <a:pt x="24131" y="909320"/>
                  </a:lnTo>
                  <a:lnTo>
                    <a:pt x="22861" y="855980"/>
                  </a:lnTo>
                  <a:lnTo>
                    <a:pt x="21591" y="749300"/>
                  </a:lnTo>
                  <a:lnTo>
                    <a:pt x="17781" y="537210"/>
                  </a:lnTo>
                  <a:cubicBezTo>
                    <a:pt x="16511" y="466090"/>
                    <a:pt x="15241" y="394970"/>
                    <a:pt x="15241" y="325120"/>
                  </a:cubicBezTo>
                  <a:cubicBezTo>
                    <a:pt x="13971" y="254000"/>
                    <a:pt x="13971" y="182880"/>
                    <a:pt x="13971" y="111760"/>
                  </a:cubicBezTo>
                  <a:cubicBezTo>
                    <a:pt x="13971" y="104140"/>
                    <a:pt x="15241" y="91440"/>
                    <a:pt x="16511" y="81280"/>
                  </a:cubicBezTo>
                  <a:lnTo>
                    <a:pt x="21591" y="66040"/>
                  </a:lnTo>
                  <a:cubicBezTo>
                    <a:pt x="22861" y="60960"/>
                    <a:pt x="26671" y="55880"/>
                    <a:pt x="29211" y="52070"/>
                  </a:cubicBezTo>
                  <a:cubicBezTo>
                    <a:pt x="40641" y="33020"/>
                    <a:pt x="57151" y="17780"/>
                    <a:pt x="76201" y="8890"/>
                  </a:cubicBezTo>
                  <a:cubicBezTo>
                    <a:pt x="86361" y="5080"/>
                    <a:pt x="100331" y="1270"/>
                    <a:pt x="107951" y="1270"/>
                  </a:cubicBezTo>
                  <a:lnTo>
                    <a:pt x="114301" y="0"/>
                  </a:lnTo>
                  <a:lnTo>
                    <a:pt x="156211" y="0"/>
                  </a:lnTo>
                  <a:lnTo>
                    <a:pt x="109221" y="0"/>
                  </a:lnTo>
                  <a:cubicBezTo>
                    <a:pt x="95251" y="1270"/>
                    <a:pt x="81281" y="5080"/>
                    <a:pt x="68581" y="11430"/>
                  </a:cubicBezTo>
                  <a:cubicBezTo>
                    <a:pt x="43181" y="24130"/>
                    <a:pt x="22861" y="49530"/>
                    <a:pt x="15241" y="77470"/>
                  </a:cubicBezTo>
                  <a:cubicBezTo>
                    <a:pt x="11431" y="91440"/>
                    <a:pt x="11431" y="106680"/>
                    <a:pt x="10161" y="123190"/>
                  </a:cubicBezTo>
                  <a:lnTo>
                    <a:pt x="8891" y="171450"/>
                  </a:lnTo>
                  <a:lnTo>
                    <a:pt x="6350" y="365760"/>
                  </a:lnTo>
                  <a:cubicBezTo>
                    <a:pt x="5080" y="495300"/>
                    <a:pt x="1270" y="624840"/>
                    <a:pt x="1270" y="755650"/>
                  </a:cubicBezTo>
                  <a:lnTo>
                    <a:pt x="0" y="853440"/>
                  </a:lnTo>
                  <a:lnTo>
                    <a:pt x="0" y="901700"/>
                  </a:lnTo>
                  <a:cubicBezTo>
                    <a:pt x="0" y="918210"/>
                    <a:pt x="0" y="934720"/>
                    <a:pt x="6350" y="949960"/>
                  </a:cubicBezTo>
                  <a:cubicBezTo>
                    <a:pt x="16510" y="980440"/>
                    <a:pt x="27941" y="1007110"/>
                    <a:pt x="57150" y="1021080"/>
                  </a:cubicBezTo>
                  <a:cubicBezTo>
                    <a:pt x="71120" y="1027430"/>
                    <a:pt x="87630" y="1031240"/>
                    <a:pt x="104141" y="1032510"/>
                  </a:cubicBezTo>
                  <a:lnTo>
                    <a:pt x="151131" y="1032510"/>
                  </a:lnTo>
                  <a:cubicBezTo>
                    <a:pt x="182881" y="1031240"/>
                    <a:pt x="213361" y="1017270"/>
                    <a:pt x="234951" y="995680"/>
                  </a:cubicBezTo>
                  <a:cubicBezTo>
                    <a:pt x="246381" y="985520"/>
                    <a:pt x="254001" y="971550"/>
                    <a:pt x="259081" y="957580"/>
                  </a:cubicBezTo>
                  <a:cubicBezTo>
                    <a:pt x="264161" y="943610"/>
                    <a:pt x="266701" y="929640"/>
                    <a:pt x="266701" y="913130"/>
                  </a:cubicBezTo>
                  <a:lnTo>
                    <a:pt x="261621" y="749300"/>
                  </a:lnTo>
                  <a:close/>
                </a:path>
              </a:pathLst>
            </a:custGeom>
            <a:solidFill>
              <a:srgbClr val="E2D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3586132" y="2554901"/>
            <a:ext cx="4392461" cy="223616"/>
          </a:xfrm>
          <a:custGeom>
            <a:avLst/>
            <a:gdLst/>
            <a:ahLst/>
            <a:cxnLst/>
            <a:rect l="l" t="t" r="r" b="b"/>
            <a:pathLst>
              <a:path w="4392461" h="223616">
                <a:moveTo>
                  <a:pt x="0" y="0"/>
                </a:moveTo>
                <a:lnTo>
                  <a:pt x="4392461" y="0"/>
                </a:lnTo>
                <a:lnTo>
                  <a:pt x="4392461" y="223616"/>
                </a:lnTo>
                <a:lnTo>
                  <a:pt x="0" y="223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2127175" y="3726376"/>
            <a:ext cx="8390792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Mina"/>
              </a:rPr>
              <a:t>Sınırlar güvenlik sağlar.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4243445" y="3389505"/>
            <a:ext cx="9576411" cy="1543050"/>
            <a:chOff x="0" y="0"/>
            <a:chExt cx="252218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2182" cy="406400"/>
            </a:xfrm>
            <a:custGeom>
              <a:avLst/>
              <a:gdLst/>
              <a:ahLst/>
              <a:cxnLst/>
              <a:rect l="l" t="t" r="r" b="b"/>
              <a:pathLst>
                <a:path w="2522182" h="406400">
                  <a:moveTo>
                    <a:pt x="0" y="0"/>
                  </a:moveTo>
                  <a:lnTo>
                    <a:pt x="2522182" y="0"/>
                  </a:lnTo>
                  <a:lnTo>
                    <a:pt x="252218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628B4C">
                <a:alpha val="68627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43445" y="5370705"/>
            <a:ext cx="9576411" cy="1543050"/>
            <a:chOff x="0" y="0"/>
            <a:chExt cx="2522182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22182" cy="406400"/>
            </a:xfrm>
            <a:custGeom>
              <a:avLst/>
              <a:gdLst/>
              <a:ahLst/>
              <a:cxnLst/>
              <a:rect l="l" t="t" r="r" b="b"/>
              <a:pathLst>
                <a:path w="2522182" h="406400">
                  <a:moveTo>
                    <a:pt x="0" y="0"/>
                  </a:moveTo>
                  <a:lnTo>
                    <a:pt x="2522182" y="0"/>
                  </a:lnTo>
                  <a:lnTo>
                    <a:pt x="252218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628B4C">
                <a:alpha val="68627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43445" y="7351905"/>
            <a:ext cx="9576411" cy="1543050"/>
            <a:chOff x="0" y="0"/>
            <a:chExt cx="2522182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22182" cy="406400"/>
            </a:xfrm>
            <a:custGeom>
              <a:avLst/>
              <a:gdLst/>
              <a:ahLst/>
              <a:cxnLst/>
              <a:rect l="l" t="t" r="r" b="b"/>
              <a:pathLst>
                <a:path w="2522182" h="406400">
                  <a:moveTo>
                    <a:pt x="0" y="0"/>
                  </a:moveTo>
                  <a:lnTo>
                    <a:pt x="2522182" y="0"/>
                  </a:lnTo>
                  <a:lnTo>
                    <a:pt x="252218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628B4C">
                <a:alpha val="68627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084112" y="1195965"/>
            <a:ext cx="5886979" cy="1755390"/>
          </a:xfrm>
          <a:custGeom>
            <a:avLst/>
            <a:gdLst/>
            <a:ahLst/>
            <a:cxnLst/>
            <a:rect l="l" t="t" r="r" b="b"/>
            <a:pathLst>
              <a:path w="5886979" h="1755390">
                <a:moveTo>
                  <a:pt x="0" y="0"/>
                </a:moveTo>
                <a:lnTo>
                  <a:pt x="5886979" y="0"/>
                </a:lnTo>
                <a:lnTo>
                  <a:pt x="5886979" y="1755390"/>
                </a:lnTo>
                <a:lnTo>
                  <a:pt x="0" y="1755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6322505" y="5727892"/>
            <a:ext cx="5185495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7B451D"/>
                </a:solidFill>
                <a:latin typeface="Mina"/>
              </a:rPr>
              <a:t>Duygusal Sınırlar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96574" y="1422880"/>
            <a:ext cx="7694852" cy="1211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0"/>
              </a:lnSpc>
              <a:spcBef>
                <a:spcPct val="0"/>
              </a:spcBef>
            </a:pPr>
            <a:r>
              <a:rPr lang="en-US" sz="7042">
                <a:solidFill>
                  <a:srgbClr val="7B451D"/>
                </a:solidFill>
                <a:latin typeface="Bosk"/>
              </a:rPr>
              <a:t>SINIR TÜRLERİ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22505" y="3801073"/>
            <a:ext cx="7722050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7B451D"/>
                </a:solidFill>
                <a:latin typeface="Mina"/>
              </a:rPr>
              <a:t>Kişisel Sınırlar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22505" y="7709092"/>
            <a:ext cx="7722050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7B451D"/>
                </a:solidFill>
                <a:latin typeface="Mina"/>
              </a:rPr>
              <a:t>Sosyal Sınırlar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3079"/>
            <a:ext cx="16230600" cy="5437463"/>
            <a:chOff x="0" y="0"/>
            <a:chExt cx="4274726" cy="1432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432089"/>
            </a:xfrm>
            <a:custGeom>
              <a:avLst/>
              <a:gdLst/>
              <a:ahLst/>
              <a:cxnLst/>
              <a:rect l="l" t="t" r="r" b="b"/>
              <a:pathLst>
                <a:path w="4274726" h="143208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7762"/>
                  </a:lnTo>
                  <a:cubicBezTo>
                    <a:pt x="4274726" y="1421198"/>
                    <a:pt x="4263834" y="1432089"/>
                    <a:pt x="4250399" y="1432089"/>
                  </a:cubicBezTo>
                  <a:lnTo>
                    <a:pt x="24327" y="1432089"/>
                  </a:lnTo>
                  <a:cubicBezTo>
                    <a:pt x="10891" y="1432089"/>
                    <a:pt x="0" y="1421198"/>
                    <a:pt x="0" y="14077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628B4C">
                <a:alpha val="8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2127" y="2029853"/>
            <a:ext cx="6249838" cy="7228447"/>
            <a:chOff x="0" y="0"/>
            <a:chExt cx="4428490" cy="5121910"/>
          </a:xfrm>
        </p:grpSpPr>
        <p:sp>
          <p:nvSpPr>
            <p:cNvPr id="6" name="Freeform 6"/>
            <p:cNvSpPr/>
            <p:nvPr/>
          </p:nvSpPr>
          <p:spPr>
            <a:xfrm>
              <a:off x="325120" y="509270"/>
              <a:ext cx="3675380" cy="3553460"/>
            </a:xfrm>
            <a:custGeom>
              <a:avLst/>
              <a:gdLst/>
              <a:ahLst/>
              <a:cxnLst/>
              <a:rect l="l" t="t" r="r" b="b"/>
              <a:pathLst>
                <a:path w="3675380" h="3553460">
                  <a:moveTo>
                    <a:pt x="3382010" y="1270"/>
                  </a:moveTo>
                  <a:lnTo>
                    <a:pt x="12700" y="290830"/>
                  </a:lnTo>
                  <a:cubicBezTo>
                    <a:pt x="5080" y="290830"/>
                    <a:pt x="0" y="298450"/>
                    <a:pt x="0" y="306070"/>
                  </a:cubicBezTo>
                  <a:lnTo>
                    <a:pt x="278130" y="3540760"/>
                  </a:lnTo>
                  <a:cubicBezTo>
                    <a:pt x="279400" y="3548380"/>
                    <a:pt x="285750" y="3553460"/>
                    <a:pt x="293370" y="3553460"/>
                  </a:cubicBezTo>
                  <a:lnTo>
                    <a:pt x="3662680" y="3262630"/>
                  </a:lnTo>
                  <a:cubicBezTo>
                    <a:pt x="3670300" y="3261360"/>
                    <a:pt x="3675380" y="3255010"/>
                    <a:pt x="3675380" y="3247390"/>
                  </a:cubicBezTo>
                  <a:lnTo>
                    <a:pt x="3397250" y="13970"/>
                  </a:lnTo>
                  <a:cubicBezTo>
                    <a:pt x="3395980" y="6350"/>
                    <a:pt x="3389630" y="0"/>
                    <a:pt x="3382010" y="12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-2540" y="172720"/>
              <a:ext cx="4295140" cy="4847590"/>
            </a:xfrm>
            <a:custGeom>
              <a:avLst/>
              <a:gdLst/>
              <a:ahLst/>
              <a:cxnLst/>
              <a:rect l="l" t="t" r="r" b="b"/>
              <a:pathLst>
                <a:path w="4295140" h="4847590">
                  <a:moveTo>
                    <a:pt x="3916680" y="127000"/>
                  </a:moveTo>
                  <a:cubicBezTo>
                    <a:pt x="3915410" y="119380"/>
                    <a:pt x="3909060" y="114300"/>
                    <a:pt x="3901440" y="114300"/>
                  </a:cubicBezTo>
                  <a:lnTo>
                    <a:pt x="3792220" y="123190"/>
                  </a:lnTo>
                  <a:lnTo>
                    <a:pt x="3792220" y="13970"/>
                  </a:lnTo>
                  <a:cubicBezTo>
                    <a:pt x="3792220" y="6350"/>
                    <a:pt x="3785870" y="0"/>
                    <a:pt x="3778250" y="0"/>
                  </a:cubicBez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480060" y="4425950"/>
                  </a:lnTo>
                  <a:lnTo>
                    <a:pt x="515620" y="4834890"/>
                  </a:lnTo>
                  <a:cubicBezTo>
                    <a:pt x="515620" y="4842510"/>
                    <a:pt x="523240" y="4847590"/>
                    <a:pt x="530860" y="4847590"/>
                  </a:cubicBezTo>
                  <a:lnTo>
                    <a:pt x="4282440" y="4525010"/>
                  </a:lnTo>
                  <a:cubicBezTo>
                    <a:pt x="4290060" y="4525010"/>
                    <a:pt x="4295140" y="4517390"/>
                    <a:pt x="4295140" y="4511040"/>
                  </a:cubicBezTo>
                  <a:lnTo>
                    <a:pt x="3916680" y="127000"/>
                  </a:lnTo>
                  <a:close/>
                  <a:moveTo>
                    <a:pt x="3581400" y="349250"/>
                  </a:moveTo>
                  <a:lnTo>
                    <a:pt x="3581400" y="3465830"/>
                  </a:lnTo>
                  <a:cubicBezTo>
                    <a:pt x="3581400" y="3473450"/>
                    <a:pt x="3575050" y="3479800"/>
                    <a:pt x="3567430" y="3479800"/>
                  </a:cubicBezTo>
                  <a:lnTo>
                    <a:pt x="571500" y="3479800"/>
                  </a:lnTo>
                  <a:lnTo>
                    <a:pt x="327660" y="642620"/>
                  </a:lnTo>
                  <a:cubicBezTo>
                    <a:pt x="327660" y="635000"/>
                    <a:pt x="332740" y="628650"/>
                    <a:pt x="340360" y="627380"/>
                  </a:cubicBezTo>
                  <a:lnTo>
                    <a:pt x="3581400" y="349250"/>
                  </a:lnTo>
                  <a:close/>
                  <a:moveTo>
                    <a:pt x="186690" y="205740"/>
                  </a:moveTo>
                  <a:lnTo>
                    <a:pt x="2835910" y="205740"/>
                  </a:lnTo>
                  <a:lnTo>
                    <a:pt x="172720" y="434340"/>
                  </a:lnTo>
                  <a:lnTo>
                    <a:pt x="172720" y="219710"/>
                  </a:lnTo>
                  <a:cubicBezTo>
                    <a:pt x="172720" y="212090"/>
                    <a:pt x="179070" y="205740"/>
                    <a:pt x="186690" y="205740"/>
                  </a:cubicBezTo>
                  <a:close/>
                  <a:moveTo>
                    <a:pt x="186690" y="3479800"/>
                  </a:moveTo>
                  <a:cubicBezTo>
                    <a:pt x="179070" y="3479800"/>
                    <a:pt x="172720" y="3473450"/>
                    <a:pt x="172720" y="3465830"/>
                  </a:cubicBezTo>
                  <a:lnTo>
                    <a:pt x="172720" y="854710"/>
                  </a:lnTo>
                  <a:lnTo>
                    <a:pt x="398780" y="3479800"/>
                  </a:lnTo>
                  <a:lnTo>
                    <a:pt x="186690" y="3479800"/>
                  </a:lnTo>
                  <a:close/>
                  <a:moveTo>
                    <a:pt x="3990340" y="3597910"/>
                  </a:moveTo>
                  <a:lnTo>
                    <a:pt x="3792220" y="3614419"/>
                  </a:lnTo>
                  <a:lnTo>
                    <a:pt x="3792220" y="1137919"/>
                  </a:lnTo>
                  <a:lnTo>
                    <a:pt x="4003040" y="3583940"/>
                  </a:lnTo>
                  <a:cubicBezTo>
                    <a:pt x="4003040" y="3591560"/>
                    <a:pt x="3997960" y="3597910"/>
                    <a:pt x="3990340" y="359791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2720" y="37846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8680" y="6350"/>
                    <a:pt x="3402330" y="0"/>
                    <a:pt x="3395980" y="0"/>
                  </a:cubicBezTo>
                  <a:close/>
                </a:path>
              </a:pathLst>
            </a:custGeom>
            <a:blipFill>
              <a:blip r:embed="rId2"/>
              <a:stretch>
                <a:fillRect l="-129000" r="-75809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" y="177800"/>
              <a:ext cx="4305300" cy="4842510"/>
            </a:xfrm>
            <a:custGeom>
              <a:avLst/>
              <a:gdLst/>
              <a:ahLst/>
              <a:cxnLst/>
              <a:rect l="l" t="t" r="r" b="b"/>
              <a:pathLst>
                <a:path w="4305300" h="4842510">
                  <a:moveTo>
                    <a:pt x="3810000" y="1483360"/>
                  </a:moveTo>
                  <a:lnTo>
                    <a:pt x="3991610" y="3581400"/>
                  </a:lnTo>
                  <a:cubicBezTo>
                    <a:pt x="3991610" y="3586480"/>
                    <a:pt x="3990340" y="3590290"/>
                    <a:pt x="3986530" y="3594100"/>
                  </a:cubicBezTo>
                  <a:lnTo>
                    <a:pt x="3990340" y="3594100"/>
                  </a:lnTo>
                  <a:cubicBezTo>
                    <a:pt x="3996690" y="3594100"/>
                    <a:pt x="4001770" y="3587750"/>
                    <a:pt x="4001770" y="3581400"/>
                  </a:cubicBezTo>
                  <a:lnTo>
                    <a:pt x="3810000" y="1380490"/>
                  </a:lnTo>
                  <a:lnTo>
                    <a:pt x="3810000" y="1483360"/>
                  </a:lnTo>
                  <a:close/>
                  <a:moveTo>
                    <a:pt x="3581400" y="209550"/>
                  </a:moveTo>
                  <a:cubicBezTo>
                    <a:pt x="3581400" y="209550"/>
                    <a:pt x="3578860" y="201930"/>
                    <a:pt x="3568700" y="200660"/>
                  </a:cubicBezTo>
                  <a:lnTo>
                    <a:pt x="173990" y="200660"/>
                  </a:lnTo>
                  <a:cubicBezTo>
                    <a:pt x="167640" y="200660"/>
                    <a:pt x="160020" y="203200"/>
                    <a:pt x="160020" y="210820"/>
                  </a:cubicBezTo>
                  <a:lnTo>
                    <a:pt x="162560" y="217170"/>
                  </a:lnTo>
                  <a:cubicBezTo>
                    <a:pt x="165100" y="213360"/>
                    <a:pt x="170180" y="212090"/>
                    <a:pt x="173990" y="212090"/>
                  </a:cubicBezTo>
                  <a:lnTo>
                    <a:pt x="3571240" y="212090"/>
                  </a:lnTo>
                  <a:lnTo>
                    <a:pt x="3571240" y="3463290"/>
                  </a:lnTo>
                  <a:cubicBezTo>
                    <a:pt x="3571240" y="3468370"/>
                    <a:pt x="3568700" y="3472180"/>
                    <a:pt x="3566160" y="3474720"/>
                  </a:cubicBezTo>
                  <a:lnTo>
                    <a:pt x="3569970" y="3474720"/>
                  </a:lnTo>
                  <a:cubicBezTo>
                    <a:pt x="3576320" y="3474720"/>
                    <a:pt x="3581400" y="3469640"/>
                    <a:pt x="3581400" y="3463290"/>
                  </a:cubicBezTo>
                  <a:lnTo>
                    <a:pt x="3581400" y="209550"/>
                  </a:lnTo>
                  <a:close/>
                  <a:moveTo>
                    <a:pt x="4296410" y="4518660"/>
                  </a:moveTo>
                  <a:lnTo>
                    <a:pt x="543560" y="4841240"/>
                  </a:lnTo>
                  <a:lnTo>
                    <a:pt x="529590" y="4842510"/>
                  </a:lnTo>
                  <a:lnTo>
                    <a:pt x="528320" y="4842510"/>
                  </a:lnTo>
                  <a:cubicBezTo>
                    <a:pt x="520700" y="4842510"/>
                    <a:pt x="514350" y="4837430"/>
                    <a:pt x="513080" y="4829810"/>
                  </a:cubicBezTo>
                  <a:lnTo>
                    <a:pt x="511810" y="4815840"/>
                  </a:lnTo>
                  <a:cubicBezTo>
                    <a:pt x="511810" y="4817110"/>
                    <a:pt x="513080" y="4819650"/>
                    <a:pt x="513080" y="4820920"/>
                  </a:cubicBezTo>
                  <a:lnTo>
                    <a:pt x="478790" y="4422140"/>
                  </a:lnTo>
                  <a:lnTo>
                    <a:pt x="13970" y="4422140"/>
                  </a:lnTo>
                  <a:cubicBezTo>
                    <a:pt x="6350" y="4422140"/>
                    <a:pt x="0" y="4415790"/>
                    <a:pt x="0" y="4408170"/>
                  </a:cubicBezTo>
                  <a:lnTo>
                    <a:pt x="0" y="8890"/>
                  </a:lnTo>
                  <a:cubicBezTo>
                    <a:pt x="0" y="5080"/>
                    <a:pt x="1270" y="2540"/>
                    <a:pt x="3810" y="0"/>
                  </a:cubicBezTo>
                  <a:lnTo>
                    <a:pt x="13970" y="8890"/>
                  </a:lnTo>
                  <a:lnTo>
                    <a:pt x="13970" y="4408170"/>
                  </a:lnTo>
                  <a:lnTo>
                    <a:pt x="3790950" y="4408170"/>
                  </a:lnTo>
                  <a:lnTo>
                    <a:pt x="3804920" y="4418330"/>
                  </a:lnTo>
                  <a:cubicBezTo>
                    <a:pt x="3802380" y="4420870"/>
                    <a:pt x="3799840" y="4422140"/>
                    <a:pt x="3796030" y="4422140"/>
                  </a:cubicBezTo>
                  <a:lnTo>
                    <a:pt x="491490" y="4422140"/>
                  </a:lnTo>
                  <a:lnTo>
                    <a:pt x="527050" y="4828540"/>
                  </a:lnTo>
                  <a:lnTo>
                    <a:pt x="4290060" y="4505960"/>
                  </a:lnTo>
                  <a:lnTo>
                    <a:pt x="4305300" y="4514850"/>
                  </a:lnTo>
                  <a:cubicBezTo>
                    <a:pt x="4302760" y="4517390"/>
                    <a:pt x="4300220" y="4518660"/>
                    <a:pt x="4296410" y="4518660"/>
                  </a:cubicBez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080" y="172720"/>
              <a:ext cx="4305300" cy="4519930"/>
            </a:xfrm>
            <a:custGeom>
              <a:avLst/>
              <a:gdLst/>
              <a:ahLst/>
              <a:cxnLst/>
              <a:rect l="l" t="t" r="r" b="b"/>
              <a:pathLst>
                <a:path w="4305300" h="4519930">
                  <a:moveTo>
                    <a:pt x="3573780" y="3478530"/>
                  </a:moveTo>
                  <a:cubicBezTo>
                    <a:pt x="3571240" y="3481070"/>
                    <a:pt x="3567430" y="3483610"/>
                    <a:pt x="3563620" y="3483610"/>
                  </a:cubicBezTo>
                  <a:lnTo>
                    <a:pt x="170180" y="3483610"/>
                  </a:lnTo>
                  <a:cubicBezTo>
                    <a:pt x="163830" y="3483610"/>
                    <a:pt x="160020" y="3479800"/>
                    <a:pt x="157480" y="3474720"/>
                  </a:cubicBezTo>
                  <a:cubicBezTo>
                    <a:pt x="154940" y="3472180"/>
                    <a:pt x="153670" y="3469640"/>
                    <a:pt x="153670" y="3465830"/>
                  </a:cubicBezTo>
                  <a:lnTo>
                    <a:pt x="153670" y="219710"/>
                  </a:lnTo>
                  <a:cubicBezTo>
                    <a:pt x="153670" y="215900"/>
                    <a:pt x="156210" y="212090"/>
                    <a:pt x="158750" y="209550"/>
                  </a:cubicBezTo>
                  <a:lnTo>
                    <a:pt x="167640" y="217170"/>
                  </a:lnTo>
                  <a:lnTo>
                    <a:pt x="167640" y="3465830"/>
                  </a:lnTo>
                  <a:cubicBezTo>
                    <a:pt x="167640" y="3467100"/>
                    <a:pt x="167640" y="3468370"/>
                    <a:pt x="168910" y="3469640"/>
                  </a:cubicBezTo>
                  <a:lnTo>
                    <a:pt x="3563620" y="3469640"/>
                  </a:lnTo>
                  <a:cubicBezTo>
                    <a:pt x="3564890" y="3469640"/>
                    <a:pt x="3566160" y="3468370"/>
                    <a:pt x="3567430" y="3468370"/>
                  </a:cubicBezTo>
                  <a:lnTo>
                    <a:pt x="3573780" y="3478530"/>
                  </a:lnTo>
                  <a:close/>
                  <a:moveTo>
                    <a:pt x="4305300" y="4508500"/>
                  </a:moveTo>
                  <a:cubicBezTo>
                    <a:pt x="4305300" y="4512310"/>
                    <a:pt x="4304030" y="4516120"/>
                    <a:pt x="4298950" y="4519930"/>
                  </a:cubicBezTo>
                  <a:lnTo>
                    <a:pt x="4283710" y="4511040"/>
                  </a:lnTo>
                  <a:lnTo>
                    <a:pt x="3907790" y="132080"/>
                  </a:lnTo>
                  <a:lnTo>
                    <a:pt x="3906520" y="124460"/>
                  </a:lnTo>
                  <a:cubicBezTo>
                    <a:pt x="3906520" y="124460"/>
                    <a:pt x="3906520" y="114300"/>
                    <a:pt x="3893820" y="114300"/>
                  </a:cubicBezTo>
                  <a:lnTo>
                    <a:pt x="3806190" y="121920"/>
                  </a:lnTo>
                  <a:lnTo>
                    <a:pt x="3806190" y="3604260"/>
                  </a:lnTo>
                  <a:lnTo>
                    <a:pt x="3982720" y="3589020"/>
                  </a:lnTo>
                  <a:cubicBezTo>
                    <a:pt x="3983990" y="3589020"/>
                    <a:pt x="3985260" y="3587750"/>
                    <a:pt x="3986530" y="3587750"/>
                  </a:cubicBezTo>
                  <a:lnTo>
                    <a:pt x="3992880" y="3595370"/>
                  </a:lnTo>
                  <a:cubicBezTo>
                    <a:pt x="3990340" y="3599180"/>
                    <a:pt x="3986530" y="3601720"/>
                    <a:pt x="3982720" y="3601720"/>
                  </a:cubicBezTo>
                  <a:lnTo>
                    <a:pt x="3806190" y="3616960"/>
                  </a:lnTo>
                  <a:lnTo>
                    <a:pt x="3806190" y="4413250"/>
                  </a:lnTo>
                  <a:cubicBezTo>
                    <a:pt x="3806190" y="4417060"/>
                    <a:pt x="3803650" y="4420871"/>
                    <a:pt x="3801110" y="4423410"/>
                  </a:cubicBezTo>
                  <a:lnTo>
                    <a:pt x="3785870" y="4413250"/>
                  </a:lnTo>
                  <a:lnTo>
                    <a:pt x="3785870" y="13970"/>
                  </a:lnTo>
                  <a:lnTo>
                    <a:pt x="8890" y="13970"/>
                  </a:lnTo>
                  <a:lnTo>
                    <a:pt x="0" y="5080"/>
                  </a:lnTo>
                  <a:cubicBezTo>
                    <a:pt x="2540" y="2540"/>
                    <a:pt x="6350" y="0"/>
                    <a:pt x="10160" y="0"/>
                  </a:cubicBezTo>
                  <a:lnTo>
                    <a:pt x="3792220" y="0"/>
                  </a:lnTo>
                  <a:cubicBezTo>
                    <a:pt x="3799840" y="0"/>
                    <a:pt x="3806190" y="6350"/>
                    <a:pt x="3806190" y="13970"/>
                  </a:cubicBezTo>
                  <a:lnTo>
                    <a:pt x="3806190" y="101600"/>
                  </a:lnTo>
                  <a:lnTo>
                    <a:pt x="3900170" y="92710"/>
                  </a:lnTo>
                  <a:cubicBezTo>
                    <a:pt x="3900170" y="92710"/>
                    <a:pt x="3923030" y="92710"/>
                    <a:pt x="3926840" y="109220"/>
                  </a:cubicBezTo>
                  <a:lnTo>
                    <a:pt x="3931920" y="171450"/>
                  </a:lnTo>
                  <a:lnTo>
                    <a:pt x="4305300" y="4508500"/>
                  </a:lnTo>
                  <a:close/>
                  <a:moveTo>
                    <a:pt x="3797300" y="15240"/>
                  </a:moveTo>
                  <a:cubicBezTo>
                    <a:pt x="3799840" y="17780"/>
                    <a:pt x="3802380" y="19050"/>
                    <a:pt x="3803650" y="21590"/>
                  </a:cubicBezTo>
                  <a:cubicBezTo>
                    <a:pt x="3802380" y="17780"/>
                    <a:pt x="3799840" y="16510"/>
                    <a:pt x="3797300" y="152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09951" y="0"/>
              <a:ext cx="274319" cy="1045210"/>
            </a:xfrm>
            <a:custGeom>
              <a:avLst/>
              <a:gdLst/>
              <a:ahLst/>
              <a:cxnLst/>
              <a:rect l="l" t="t" r="r" b="b"/>
              <a:pathLst>
                <a:path w="274319" h="1045210">
                  <a:moveTo>
                    <a:pt x="265429" y="966470"/>
                  </a:moveTo>
                  <a:cubicBezTo>
                    <a:pt x="270509" y="953770"/>
                    <a:pt x="273049" y="941070"/>
                    <a:pt x="274319" y="927100"/>
                  </a:cubicBezTo>
                  <a:lnTo>
                    <a:pt x="274319" y="762000"/>
                  </a:lnTo>
                  <a:lnTo>
                    <a:pt x="273049" y="762000"/>
                  </a:lnTo>
                  <a:lnTo>
                    <a:pt x="273049" y="369570"/>
                  </a:lnTo>
                  <a:cubicBezTo>
                    <a:pt x="269239" y="328930"/>
                    <a:pt x="217169" y="298450"/>
                    <a:pt x="184149" y="298450"/>
                  </a:cubicBezTo>
                  <a:lnTo>
                    <a:pt x="152399" y="298450"/>
                  </a:lnTo>
                  <a:cubicBezTo>
                    <a:pt x="102869" y="298450"/>
                    <a:pt x="63499" y="337820"/>
                    <a:pt x="63499" y="387350"/>
                  </a:cubicBezTo>
                  <a:lnTo>
                    <a:pt x="63499" y="852170"/>
                  </a:lnTo>
                  <a:lnTo>
                    <a:pt x="97789" y="852170"/>
                  </a:lnTo>
                  <a:lnTo>
                    <a:pt x="97789" y="387350"/>
                  </a:lnTo>
                  <a:cubicBezTo>
                    <a:pt x="97789" y="356870"/>
                    <a:pt x="121919" y="332740"/>
                    <a:pt x="152399" y="332740"/>
                  </a:cubicBezTo>
                  <a:lnTo>
                    <a:pt x="184149" y="332740"/>
                  </a:lnTo>
                  <a:cubicBezTo>
                    <a:pt x="210819" y="332740"/>
                    <a:pt x="237489" y="360680"/>
                    <a:pt x="238759" y="378460"/>
                  </a:cubicBezTo>
                  <a:lnTo>
                    <a:pt x="238759" y="924560"/>
                  </a:lnTo>
                  <a:cubicBezTo>
                    <a:pt x="238759" y="988060"/>
                    <a:pt x="184149" y="1010920"/>
                    <a:pt x="151129" y="1010920"/>
                  </a:cubicBezTo>
                  <a:lnTo>
                    <a:pt x="151129" y="1012190"/>
                  </a:lnTo>
                  <a:lnTo>
                    <a:pt x="109219" y="1012190"/>
                  </a:lnTo>
                  <a:cubicBezTo>
                    <a:pt x="62229" y="1012190"/>
                    <a:pt x="35559" y="974090"/>
                    <a:pt x="35559" y="927100"/>
                  </a:cubicBezTo>
                  <a:lnTo>
                    <a:pt x="35559" y="118110"/>
                  </a:lnTo>
                  <a:cubicBezTo>
                    <a:pt x="35559" y="71120"/>
                    <a:pt x="73659" y="33020"/>
                    <a:pt x="120649" y="33020"/>
                  </a:cubicBezTo>
                  <a:lnTo>
                    <a:pt x="161290" y="33020"/>
                  </a:lnTo>
                  <a:cubicBezTo>
                    <a:pt x="208280" y="33020"/>
                    <a:pt x="233680" y="74930"/>
                    <a:pt x="233680" y="121920"/>
                  </a:cubicBezTo>
                  <a:lnTo>
                    <a:pt x="233680" y="172720"/>
                  </a:lnTo>
                  <a:lnTo>
                    <a:pt x="265430" y="172720"/>
                  </a:lnTo>
                  <a:lnTo>
                    <a:pt x="266700" y="121920"/>
                  </a:lnTo>
                  <a:cubicBezTo>
                    <a:pt x="266700" y="57150"/>
                    <a:pt x="226060" y="0"/>
                    <a:pt x="160020" y="0"/>
                  </a:cubicBezTo>
                  <a:lnTo>
                    <a:pt x="119380" y="0"/>
                  </a:lnTo>
                  <a:cubicBezTo>
                    <a:pt x="53340" y="0"/>
                    <a:pt x="0" y="53340"/>
                    <a:pt x="0" y="119380"/>
                  </a:cubicBezTo>
                  <a:lnTo>
                    <a:pt x="0" y="925830"/>
                  </a:lnTo>
                  <a:cubicBezTo>
                    <a:pt x="0" y="991870"/>
                    <a:pt x="41910" y="1045210"/>
                    <a:pt x="107950" y="1045210"/>
                  </a:cubicBezTo>
                  <a:lnTo>
                    <a:pt x="152400" y="1045210"/>
                  </a:lnTo>
                  <a:cubicBezTo>
                    <a:pt x="181610" y="1045210"/>
                    <a:pt x="208280" y="1035050"/>
                    <a:pt x="228600" y="1017270"/>
                  </a:cubicBezTo>
                  <a:cubicBezTo>
                    <a:pt x="242570" y="1005840"/>
                    <a:pt x="254000" y="991870"/>
                    <a:pt x="261620" y="974090"/>
                  </a:cubicBezTo>
                  <a:cubicBezTo>
                    <a:pt x="262890" y="972820"/>
                    <a:pt x="262890" y="970280"/>
                    <a:pt x="264160" y="969010"/>
                  </a:cubicBezTo>
                  <a:cubicBezTo>
                    <a:pt x="265430" y="969010"/>
                    <a:pt x="265430" y="967740"/>
                    <a:pt x="265430" y="966470"/>
                  </a:cubicBezTo>
                  <a:close/>
                </a:path>
              </a:pathLst>
            </a:custGeom>
            <a:solidFill>
              <a:srgbClr val="A99D9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415028" y="15240"/>
              <a:ext cx="266700" cy="1032510"/>
            </a:xfrm>
            <a:custGeom>
              <a:avLst/>
              <a:gdLst/>
              <a:ahLst/>
              <a:cxnLst/>
              <a:rect l="l" t="t" r="r" b="b"/>
              <a:pathLst>
                <a:path w="266700" h="1032510">
                  <a:moveTo>
                    <a:pt x="261622" y="749300"/>
                  </a:moveTo>
                  <a:lnTo>
                    <a:pt x="261622" y="723900"/>
                  </a:lnTo>
                  <a:cubicBezTo>
                    <a:pt x="259082" y="598170"/>
                    <a:pt x="257812" y="490220"/>
                    <a:pt x="256542" y="364490"/>
                  </a:cubicBezTo>
                  <a:lnTo>
                    <a:pt x="256542" y="358140"/>
                  </a:lnTo>
                  <a:lnTo>
                    <a:pt x="252732" y="359410"/>
                  </a:lnTo>
                  <a:lnTo>
                    <a:pt x="252732" y="364490"/>
                  </a:lnTo>
                  <a:lnTo>
                    <a:pt x="250192" y="521970"/>
                  </a:lnTo>
                  <a:lnTo>
                    <a:pt x="246382" y="695960"/>
                  </a:lnTo>
                  <a:lnTo>
                    <a:pt x="245112" y="745490"/>
                  </a:lnTo>
                  <a:lnTo>
                    <a:pt x="245112" y="750570"/>
                  </a:lnTo>
                  <a:lnTo>
                    <a:pt x="242572" y="872490"/>
                  </a:lnTo>
                  <a:cubicBezTo>
                    <a:pt x="242572" y="887730"/>
                    <a:pt x="242572" y="901700"/>
                    <a:pt x="241302" y="916940"/>
                  </a:cubicBezTo>
                  <a:cubicBezTo>
                    <a:pt x="240032" y="927100"/>
                    <a:pt x="238762" y="935990"/>
                    <a:pt x="234952" y="944880"/>
                  </a:cubicBezTo>
                  <a:cubicBezTo>
                    <a:pt x="232412" y="949960"/>
                    <a:pt x="231142" y="955040"/>
                    <a:pt x="227332" y="960120"/>
                  </a:cubicBezTo>
                  <a:cubicBezTo>
                    <a:pt x="218442" y="972820"/>
                    <a:pt x="207012" y="982980"/>
                    <a:pt x="193042" y="989330"/>
                  </a:cubicBezTo>
                  <a:cubicBezTo>
                    <a:pt x="182882" y="994410"/>
                    <a:pt x="162562" y="1000760"/>
                    <a:pt x="148592" y="1003300"/>
                  </a:cubicBezTo>
                  <a:lnTo>
                    <a:pt x="104142" y="1003300"/>
                  </a:lnTo>
                  <a:lnTo>
                    <a:pt x="90172" y="1002030"/>
                  </a:lnTo>
                  <a:cubicBezTo>
                    <a:pt x="85092" y="1000760"/>
                    <a:pt x="81281" y="999490"/>
                    <a:pt x="76202" y="998220"/>
                  </a:cubicBezTo>
                  <a:cubicBezTo>
                    <a:pt x="58422" y="991870"/>
                    <a:pt x="53342" y="980440"/>
                    <a:pt x="41911" y="963930"/>
                  </a:cubicBezTo>
                  <a:cubicBezTo>
                    <a:pt x="36831" y="955040"/>
                    <a:pt x="31752" y="947420"/>
                    <a:pt x="29211" y="937260"/>
                  </a:cubicBezTo>
                  <a:lnTo>
                    <a:pt x="26671" y="929640"/>
                  </a:lnTo>
                  <a:cubicBezTo>
                    <a:pt x="26671" y="927100"/>
                    <a:pt x="26671" y="925830"/>
                    <a:pt x="25401" y="923290"/>
                  </a:cubicBezTo>
                  <a:lnTo>
                    <a:pt x="24131" y="916940"/>
                  </a:lnTo>
                  <a:lnTo>
                    <a:pt x="24131" y="909320"/>
                  </a:lnTo>
                  <a:lnTo>
                    <a:pt x="22861" y="855980"/>
                  </a:lnTo>
                  <a:lnTo>
                    <a:pt x="21591" y="749300"/>
                  </a:lnTo>
                  <a:lnTo>
                    <a:pt x="17781" y="537210"/>
                  </a:lnTo>
                  <a:cubicBezTo>
                    <a:pt x="16511" y="466090"/>
                    <a:pt x="15241" y="394970"/>
                    <a:pt x="15241" y="325120"/>
                  </a:cubicBezTo>
                  <a:cubicBezTo>
                    <a:pt x="13971" y="254000"/>
                    <a:pt x="13971" y="182880"/>
                    <a:pt x="13971" y="111760"/>
                  </a:cubicBezTo>
                  <a:cubicBezTo>
                    <a:pt x="13971" y="104140"/>
                    <a:pt x="15241" y="91440"/>
                    <a:pt x="16511" y="81280"/>
                  </a:cubicBezTo>
                  <a:lnTo>
                    <a:pt x="21591" y="66040"/>
                  </a:lnTo>
                  <a:cubicBezTo>
                    <a:pt x="22861" y="60960"/>
                    <a:pt x="26671" y="55880"/>
                    <a:pt x="29211" y="52070"/>
                  </a:cubicBezTo>
                  <a:cubicBezTo>
                    <a:pt x="40641" y="33020"/>
                    <a:pt x="57151" y="17780"/>
                    <a:pt x="76201" y="8890"/>
                  </a:cubicBezTo>
                  <a:cubicBezTo>
                    <a:pt x="86361" y="5080"/>
                    <a:pt x="100331" y="1270"/>
                    <a:pt x="107951" y="1270"/>
                  </a:cubicBezTo>
                  <a:lnTo>
                    <a:pt x="114301" y="0"/>
                  </a:lnTo>
                  <a:lnTo>
                    <a:pt x="156211" y="0"/>
                  </a:lnTo>
                  <a:lnTo>
                    <a:pt x="109221" y="0"/>
                  </a:lnTo>
                  <a:cubicBezTo>
                    <a:pt x="95251" y="1270"/>
                    <a:pt x="81281" y="5080"/>
                    <a:pt x="68581" y="11430"/>
                  </a:cubicBezTo>
                  <a:cubicBezTo>
                    <a:pt x="43181" y="24130"/>
                    <a:pt x="22861" y="49530"/>
                    <a:pt x="15241" y="77470"/>
                  </a:cubicBezTo>
                  <a:cubicBezTo>
                    <a:pt x="11431" y="91440"/>
                    <a:pt x="11431" y="106680"/>
                    <a:pt x="10161" y="123190"/>
                  </a:cubicBezTo>
                  <a:lnTo>
                    <a:pt x="8891" y="171450"/>
                  </a:lnTo>
                  <a:lnTo>
                    <a:pt x="6350" y="365760"/>
                  </a:lnTo>
                  <a:cubicBezTo>
                    <a:pt x="5080" y="495300"/>
                    <a:pt x="1270" y="624840"/>
                    <a:pt x="1270" y="755650"/>
                  </a:cubicBezTo>
                  <a:lnTo>
                    <a:pt x="0" y="853440"/>
                  </a:lnTo>
                  <a:lnTo>
                    <a:pt x="0" y="901700"/>
                  </a:lnTo>
                  <a:cubicBezTo>
                    <a:pt x="0" y="918210"/>
                    <a:pt x="0" y="934720"/>
                    <a:pt x="6350" y="949960"/>
                  </a:cubicBezTo>
                  <a:cubicBezTo>
                    <a:pt x="16510" y="980440"/>
                    <a:pt x="27941" y="1007110"/>
                    <a:pt x="57150" y="1021080"/>
                  </a:cubicBezTo>
                  <a:cubicBezTo>
                    <a:pt x="71120" y="1027430"/>
                    <a:pt x="87630" y="1031240"/>
                    <a:pt x="104141" y="1032510"/>
                  </a:cubicBezTo>
                  <a:lnTo>
                    <a:pt x="151131" y="1032510"/>
                  </a:lnTo>
                  <a:cubicBezTo>
                    <a:pt x="182881" y="1031240"/>
                    <a:pt x="213361" y="1017270"/>
                    <a:pt x="234951" y="995680"/>
                  </a:cubicBezTo>
                  <a:cubicBezTo>
                    <a:pt x="246381" y="985520"/>
                    <a:pt x="254001" y="971550"/>
                    <a:pt x="259081" y="957580"/>
                  </a:cubicBezTo>
                  <a:cubicBezTo>
                    <a:pt x="264161" y="943610"/>
                    <a:pt x="266701" y="929640"/>
                    <a:pt x="266701" y="913130"/>
                  </a:cubicBezTo>
                  <a:lnTo>
                    <a:pt x="261621" y="749300"/>
                  </a:lnTo>
                  <a:close/>
                </a:path>
              </a:pathLst>
            </a:custGeom>
            <a:solidFill>
              <a:srgbClr val="E2D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9504210" y="2560474"/>
            <a:ext cx="4392461" cy="223616"/>
          </a:xfrm>
          <a:custGeom>
            <a:avLst/>
            <a:gdLst/>
            <a:ahLst/>
            <a:cxnLst/>
            <a:rect l="l" t="t" r="r" b="b"/>
            <a:pathLst>
              <a:path w="4392461" h="223616">
                <a:moveTo>
                  <a:pt x="0" y="0"/>
                </a:moveTo>
                <a:lnTo>
                  <a:pt x="4392461" y="0"/>
                </a:lnTo>
                <a:lnTo>
                  <a:pt x="4392461" y="223616"/>
                </a:lnTo>
                <a:lnTo>
                  <a:pt x="0" y="223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7201965" y="3068626"/>
            <a:ext cx="9787606" cy="5170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Mina"/>
              </a:rPr>
              <a:t>Kişisel Sınırlar:</a:t>
            </a:r>
          </a:p>
          <a:p>
            <a:pPr marL="906774" lvl="1" indent="-453387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Mina"/>
              </a:rPr>
              <a:t>Kişisel alan koruması (fiziksel mesafe koyma).</a:t>
            </a:r>
          </a:p>
          <a:p>
            <a:pPr marL="906774" lvl="1" indent="-453387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Mina"/>
              </a:rPr>
              <a:t>Dokunma ve fiziksel temas davranışlarının belirlenmesi.</a:t>
            </a:r>
          </a:p>
          <a:p>
            <a:pPr marL="906774" lvl="1" indent="-453387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Mina"/>
              </a:rPr>
              <a:t>Kişisel Değerler (Ahlaki veya etik sınırlar)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3079"/>
            <a:ext cx="16230600" cy="5437463"/>
            <a:chOff x="0" y="0"/>
            <a:chExt cx="4274726" cy="1432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432089"/>
            </a:xfrm>
            <a:custGeom>
              <a:avLst/>
              <a:gdLst/>
              <a:ahLst/>
              <a:cxnLst/>
              <a:rect l="l" t="t" r="r" b="b"/>
              <a:pathLst>
                <a:path w="4274726" h="143208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7762"/>
                  </a:lnTo>
                  <a:cubicBezTo>
                    <a:pt x="4274726" y="1421198"/>
                    <a:pt x="4263834" y="1432089"/>
                    <a:pt x="4250399" y="1432089"/>
                  </a:cubicBezTo>
                  <a:lnTo>
                    <a:pt x="24327" y="1432089"/>
                  </a:lnTo>
                  <a:cubicBezTo>
                    <a:pt x="10891" y="1432089"/>
                    <a:pt x="0" y="1421198"/>
                    <a:pt x="0" y="140776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628B4C">
                <a:alpha val="8000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526676" y="2029853"/>
            <a:ext cx="6249838" cy="7228447"/>
            <a:chOff x="0" y="0"/>
            <a:chExt cx="4428490" cy="5121910"/>
          </a:xfrm>
        </p:grpSpPr>
        <p:sp>
          <p:nvSpPr>
            <p:cNvPr id="6" name="Freeform 6"/>
            <p:cNvSpPr/>
            <p:nvPr/>
          </p:nvSpPr>
          <p:spPr>
            <a:xfrm>
              <a:off x="325120" y="509270"/>
              <a:ext cx="3675380" cy="3553460"/>
            </a:xfrm>
            <a:custGeom>
              <a:avLst/>
              <a:gdLst/>
              <a:ahLst/>
              <a:cxnLst/>
              <a:rect l="l" t="t" r="r" b="b"/>
              <a:pathLst>
                <a:path w="3675380" h="3553460">
                  <a:moveTo>
                    <a:pt x="3382010" y="1270"/>
                  </a:moveTo>
                  <a:lnTo>
                    <a:pt x="12700" y="290830"/>
                  </a:lnTo>
                  <a:cubicBezTo>
                    <a:pt x="5080" y="290830"/>
                    <a:pt x="0" y="298450"/>
                    <a:pt x="0" y="306070"/>
                  </a:cubicBezTo>
                  <a:lnTo>
                    <a:pt x="278130" y="3540760"/>
                  </a:lnTo>
                  <a:cubicBezTo>
                    <a:pt x="279400" y="3548380"/>
                    <a:pt x="285750" y="3553460"/>
                    <a:pt x="293370" y="3553460"/>
                  </a:cubicBezTo>
                  <a:lnTo>
                    <a:pt x="3662680" y="3262630"/>
                  </a:lnTo>
                  <a:cubicBezTo>
                    <a:pt x="3670300" y="3261360"/>
                    <a:pt x="3675380" y="3255010"/>
                    <a:pt x="3675380" y="3247390"/>
                  </a:cubicBezTo>
                  <a:lnTo>
                    <a:pt x="3397250" y="13970"/>
                  </a:lnTo>
                  <a:cubicBezTo>
                    <a:pt x="3395980" y="6350"/>
                    <a:pt x="3389630" y="0"/>
                    <a:pt x="3382010" y="12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-2540" y="172720"/>
              <a:ext cx="4295140" cy="4847590"/>
            </a:xfrm>
            <a:custGeom>
              <a:avLst/>
              <a:gdLst/>
              <a:ahLst/>
              <a:cxnLst/>
              <a:rect l="l" t="t" r="r" b="b"/>
              <a:pathLst>
                <a:path w="4295140" h="4847590">
                  <a:moveTo>
                    <a:pt x="3916680" y="127000"/>
                  </a:moveTo>
                  <a:cubicBezTo>
                    <a:pt x="3915410" y="119380"/>
                    <a:pt x="3909060" y="114300"/>
                    <a:pt x="3901440" y="114300"/>
                  </a:cubicBezTo>
                  <a:lnTo>
                    <a:pt x="3792220" y="123190"/>
                  </a:lnTo>
                  <a:lnTo>
                    <a:pt x="3792220" y="13970"/>
                  </a:lnTo>
                  <a:cubicBezTo>
                    <a:pt x="3792220" y="6350"/>
                    <a:pt x="3785870" y="0"/>
                    <a:pt x="3778250" y="0"/>
                  </a:cubicBez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480060" y="4425950"/>
                  </a:lnTo>
                  <a:lnTo>
                    <a:pt x="515620" y="4834890"/>
                  </a:lnTo>
                  <a:cubicBezTo>
                    <a:pt x="515620" y="4842510"/>
                    <a:pt x="523240" y="4847590"/>
                    <a:pt x="530860" y="4847590"/>
                  </a:cubicBezTo>
                  <a:lnTo>
                    <a:pt x="4282440" y="4525010"/>
                  </a:lnTo>
                  <a:cubicBezTo>
                    <a:pt x="4290060" y="4525010"/>
                    <a:pt x="4295140" y="4517390"/>
                    <a:pt x="4295140" y="4511040"/>
                  </a:cubicBezTo>
                  <a:lnTo>
                    <a:pt x="3916680" y="127000"/>
                  </a:lnTo>
                  <a:close/>
                  <a:moveTo>
                    <a:pt x="3581400" y="349250"/>
                  </a:moveTo>
                  <a:lnTo>
                    <a:pt x="3581400" y="3465830"/>
                  </a:lnTo>
                  <a:cubicBezTo>
                    <a:pt x="3581400" y="3473450"/>
                    <a:pt x="3575050" y="3479800"/>
                    <a:pt x="3567430" y="3479800"/>
                  </a:cubicBezTo>
                  <a:lnTo>
                    <a:pt x="571500" y="3479800"/>
                  </a:lnTo>
                  <a:lnTo>
                    <a:pt x="327660" y="642620"/>
                  </a:lnTo>
                  <a:cubicBezTo>
                    <a:pt x="327660" y="635000"/>
                    <a:pt x="332740" y="628650"/>
                    <a:pt x="340360" y="627380"/>
                  </a:cubicBezTo>
                  <a:lnTo>
                    <a:pt x="3581400" y="349250"/>
                  </a:lnTo>
                  <a:close/>
                  <a:moveTo>
                    <a:pt x="186690" y="205740"/>
                  </a:moveTo>
                  <a:lnTo>
                    <a:pt x="2835910" y="205740"/>
                  </a:lnTo>
                  <a:lnTo>
                    <a:pt x="172720" y="434340"/>
                  </a:lnTo>
                  <a:lnTo>
                    <a:pt x="172720" y="219710"/>
                  </a:lnTo>
                  <a:cubicBezTo>
                    <a:pt x="172720" y="212090"/>
                    <a:pt x="179070" y="205740"/>
                    <a:pt x="186690" y="205740"/>
                  </a:cubicBezTo>
                  <a:close/>
                  <a:moveTo>
                    <a:pt x="186690" y="3479800"/>
                  </a:moveTo>
                  <a:cubicBezTo>
                    <a:pt x="179070" y="3479800"/>
                    <a:pt x="172720" y="3473450"/>
                    <a:pt x="172720" y="3465830"/>
                  </a:cubicBezTo>
                  <a:lnTo>
                    <a:pt x="172720" y="854710"/>
                  </a:lnTo>
                  <a:lnTo>
                    <a:pt x="398780" y="3479800"/>
                  </a:lnTo>
                  <a:lnTo>
                    <a:pt x="186690" y="3479800"/>
                  </a:lnTo>
                  <a:close/>
                  <a:moveTo>
                    <a:pt x="3990340" y="3597910"/>
                  </a:moveTo>
                  <a:lnTo>
                    <a:pt x="3792220" y="3614419"/>
                  </a:lnTo>
                  <a:lnTo>
                    <a:pt x="3792220" y="1137919"/>
                  </a:lnTo>
                  <a:lnTo>
                    <a:pt x="4003040" y="3583940"/>
                  </a:lnTo>
                  <a:cubicBezTo>
                    <a:pt x="4003040" y="3591560"/>
                    <a:pt x="3997960" y="3597910"/>
                    <a:pt x="3990340" y="359791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2720" y="37846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8680" y="6350"/>
                    <a:pt x="3402330" y="0"/>
                    <a:pt x="3395980" y="0"/>
                  </a:cubicBezTo>
                  <a:close/>
                </a:path>
              </a:pathLst>
            </a:custGeom>
            <a:blipFill>
              <a:blip r:embed="rId2"/>
              <a:stretch>
                <a:fillRect l="-6098" r="-38013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" y="177800"/>
              <a:ext cx="4305300" cy="4842510"/>
            </a:xfrm>
            <a:custGeom>
              <a:avLst/>
              <a:gdLst/>
              <a:ahLst/>
              <a:cxnLst/>
              <a:rect l="l" t="t" r="r" b="b"/>
              <a:pathLst>
                <a:path w="4305300" h="4842510">
                  <a:moveTo>
                    <a:pt x="3810000" y="1483360"/>
                  </a:moveTo>
                  <a:lnTo>
                    <a:pt x="3991610" y="3581400"/>
                  </a:lnTo>
                  <a:cubicBezTo>
                    <a:pt x="3991610" y="3586480"/>
                    <a:pt x="3990340" y="3590290"/>
                    <a:pt x="3986530" y="3594100"/>
                  </a:cubicBezTo>
                  <a:lnTo>
                    <a:pt x="3990340" y="3594100"/>
                  </a:lnTo>
                  <a:cubicBezTo>
                    <a:pt x="3996690" y="3594100"/>
                    <a:pt x="4001770" y="3587750"/>
                    <a:pt x="4001770" y="3581400"/>
                  </a:cubicBezTo>
                  <a:lnTo>
                    <a:pt x="3810000" y="1380490"/>
                  </a:lnTo>
                  <a:lnTo>
                    <a:pt x="3810000" y="1483360"/>
                  </a:lnTo>
                  <a:close/>
                  <a:moveTo>
                    <a:pt x="3581400" y="209550"/>
                  </a:moveTo>
                  <a:cubicBezTo>
                    <a:pt x="3581400" y="209550"/>
                    <a:pt x="3578860" y="201930"/>
                    <a:pt x="3568700" y="200660"/>
                  </a:cubicBezTo>
                  <a:lnTo>
                    <a:pt x="173990" y="200660"/>
                  </a:lnTo>
                  <a:cubicBezTo>
                    <a:pt x="167640" y="200660"/>
                    <a:pt x="160020" y="203200"/>
                    <a:pt x="160020" y="210820"/>
                  </a:cubicBezTo>
                  <a:lnTo>
                    <a:pt x="162560" y="217170"/>
                  </a:lnTo>
                  <a:cubicBezTo>
                    <a:pt x="165100" y="213360"/>
                    <a:pt x="170180" y="212090"/>
                    <a:pt x="173990" y="212090"/>
                  </a:cubicBezTo>
                  <a:lnTo>
                    <a:pt x="3571240" y="212090"/>
                  </a:lnTo>
                  <a:lnTo>
                    <a:pt x="3571240" y="3463290"/>
                  </a:lnTo>
                  <a:cubicBezTo>
                    <a:pt x="3571240" y="3468370"/>
                    <a:pt x="3568700" y="3472180"/>
                    <a:pt x="3566160" y="3474720"/>
                  </a:cubicBezTo>
                  <a:lnTo>
                    <a:pt x="3569970" y="3474720"/>
                  </a:lnTo>
                  <a:cubicBezTo>
                    <a:pt x="3576320" y="3474720"/>
                    <a:pt x="3581400" y="3469640"/>
                    <a:pt x="3581400" y="3463290"/>
                  </a:cubicBezTo>
                  <a:lnTo>
                    <a:pt x="3581400" y="209550"/>
                  </a:lnTo>
                  <a:close/>
                  <a:moveTo>
                    <a:pt x="4296410" y="4518660"/>
                  </a:moveTo>
                  <a:lnTo>
                    <a:pt x="543560" y="4841240"/>
                  </a:lnTo>
                  <a:lnTo>
                    <a:pt x="529590" y="4842510"/>
                  </a:lnTo>
                  <a:lnTo>
                    <a:pt x="528320" y="4842510"/>
                  </a:lnTo>
                  <a:cubicBezTo>
                    <a:pt x="520700" y="4842510"/>
                    <a:pt x="514350" y="4837430"/>
                    <a:pt x="513080" y="4829810"/>
                  </a:cubicBezTo>
                  <a:lnTo>
                    <a:pt x="511810" y="4815840"/>
                  </a:lnTo>
                  <a:cubicBezTo>
                    <a:pt x="511810" y="4817110"/>
                    <a:pt x="513080" y="4819650"/>
                    <a:pt x="513080" y="4820920"/>
                  </a:cubicBezTo>
                  <a:lnTo>
                    <a:pt x="478790" y="4422140"/>
                  </a:lnTo>
                  <a:lnTo>
                    <a:pt x="13970" y="4422140"/>
                  </a:lnTo>
                  <a:cubicBezTo>
                    <a:pt x="6350" y="4422140"/>
                    <a:pt x="0" y="4415790"/>
                    <a:pt x="0" y="4408170"/>
                  </a:cubicBezTo>
                  <a:lnTo>
                    <a:pt x="0" y="8890"/>
                  </a:lnTo>
                  <a:cubicBezTo>
                    <a:pt x="0" y="5080"/>
                    <a:pt x="1270" y="2540"/>
                    <a:pt x="3810" y="0"/>
                  </a:cubicBezTo>
                  <a:lnTo>
                    <a:pt x="13970" y="8890"/>
                  </a:lnTo>
                  <a:lnTo>
                    <a:pt x="13970" y="4408170"/>
                  </a:lnTo>
                  <a:lnTo>
                    <a:pt x="3790950" y="4408170"/>
                  </a:lnTo>
                  <a:lnTo>
                    <a:pt x="3804920" y="4418330"/>
                  </a:lnTo>
                  <a:cubicBezTo>
                    <a:pt x="3802380" y="4420870"/>
                    <a:pt x="3799840" y="4422140"/>
                    <a:pt x="3796030" y="4422140"/>
                  </a:cubicBezTo>
                  <a:lnTo>
                    <a:pt x="491490" y="4422140"/>
                  </a:lnTo>
                  <a:lnTo>
                    <a:pt x="527050" y="4828540"/>
                  </a:lnTo>
                  <a:lnTo>
                    <a:pt x="4290060" y="4505960"/>
                  </a:lnTo>
                  <a:lnTo>
                    <a:pt x="4305300" y="4514850"/>
                  </a:lnTo>
                  <a:cubicBezTo>
                    <a:pt x="4302760" y="4517390"/>
                    <a:pt x="4300220" y="4518660"/>
                    <a:pt x="4296410" y="4518660"/>
                  </a:cubicBez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080" y="172720"/>
              <a:ext cx="4305300" cy="4519930"/>
            </a:xfrm>
            <a:custGeom>
              <a:avLst/>
              <a:gdLst/>
              <a:ahLst/>
              <a:cxnLst/>
              <a:rect l="l" t="t" r="r" b="b"/>
              <a:pathLst>
                <a:path w="4305300" h="4519930">
                  <a:moveTo>
                    <a:pt x="3573780" y="3478530"/>
                  </a:moveTo>
                  <a:cubicBezTo>
                    <a:pt x="3571240" y="3481070"/>
                    <a:pt x="3567430" y="3483610"/>
                    <a:pt x="3563620" y="3483610"/>
                  </a:cubicBezTo>
                  <a:lnTo>
                    <a:pt x="170180" y="3483610"/>
                  </a:lnTo>
                  <a:cubicBezTo>
                    <a:pt x="163830" y="3483610"/>
                    <a:pt x="160020" y="3479800"/>
                    <a:pt x="157480" y="3474720"/>
                  </a:cubicBezTo>
                  <a:cubicBezTo>
                    <a:pt x="154940" y="3472180"/>
                    <a:pt x="153670" y="3469640"/>
                    <a:pt x="153670" y="3465830"/>
                  </a:cubicBezTo>
                  <a:lnTo>
                    <a:pt x="153670" y="219710"/>
                  </a:lnTo>
                  <a:cubicBezTo>
                    <a:pt x="153670" y="215900"/>
                    <a:pt x="156210" y="212090"/>
                    <a:pt x="158750" y="209550"/>
                  </a:cubicBezTo>
                  <a:lnTo>
                    <a:pt x="167640" y="217170"/>
                  </a:lnTo>
                  <a:lnTo>
                    <a:pt x="167640" y="3465830"/>
                  </a:lnTo>
                  <a:cubicBezTo>
                    <a:pt x="167640" y="3467100"/>
                    <a:pt x="167640" y="3468370"/>
                    <a:pt x="168910" y="3469640"/>
                  </a:cubicBezTo>
                  <a:lnTo>
                    <a:pt x="3563620" y="3469640"/>
                  </a:lnTo>
                  <a:cubicBezTo>
                    <a:pt x="3564890" y="3469640"/>
                    <a:pt x="3566160" y="3468370"/>
                    <a:pt x="3567430" y="3468370"/>
                  </a:cubicBezTo>
                  <a:lnTo>
                    <a:pt x="3573780" y="3478530"/>
                  </a:lnTo>
                  <a:close/>
                  <a:moveTo>
                    <a:pt x="4305300" y="4508500"/>
                  </a:moveTo>
                  <a:cubicBezTo>
                    <a:pt x="4305300" y="4512310"/>
                    <a:pt x="4304030" y="4516120"/>
                    <a:pt x="4298950" y="4519930"/>
                  </a:cubicBezTo>
                  <a:lnTo>
                    <a:pt x="4283710" y="4511040"/>
                  </a:lnTo>
                  <a:lnTo>
                    <a:pt x="3907790" y="132080"/>
                  </a:lnTo>
                  <a:lnTo>
                    <a:pt x="3906520" y="124460"/>
                  </a:lnTo>
                  <a:cubicBezTo>
                    <a:pt x="3906520" y="124460"/>
                    <a:pt x="3906520" y="114300"/>
                    <a:pt x="3893820" y="114300"/>
                  </a:cubicBezTo>
                  <a:lnTo>
                    <a:pt x="3806190" y="121920"/>
                  </a:lnTo>
                  <a:lnTo>
                    <a:pt x="3806190" y="3604260"/>
                  </a:lnTo>
                  <a:lnTo>
                    <a:pt x="3982720" y="3589020"/>
                  </a:lnTo>
                  <a:cubicBezTo>
                    <a:pt x="3983990" y="3589020"/>
                    <a:pt x="3985260" y="3587750"/>
                    <a:pt x="3986530" y="3587750"/>
                  </a:cubicBezTo>
                  <a:lnTo>
                    <a:pt x="3992880" y="3595370"/>
                  </a:lnTo>
                  <a:cubicBezTo>
                    <a:pt x="3990340" y="3599180"/>
                    <a:pt x="3986530" y="3601720"/>
                    <a:pt x="3982720" y="3601720"/>
                  </a:cubicBezTo>
                  <a:lnTo>
                    <a:pt x="3806190" y="3616960"/>
                  </a:lnTo>
                  <a:lnTo>
                    <a:pt x="3806190" y="4413250"/>
                  </a:lnTo>
                  <a:cubicBezTo>
                    <a:pt x="3806190" y="4417060"/>
                    <a:pt x="3803650" y="4420871"/>
                    <a:pt x="3801110" y="4423410"/>
                  </a:cubicBezTo>
                  <a:lnTo>
                    <a:pt x="3785870" y="4413250"/>
                  </a:lnTo>
                  <a:lnTo>
                    <a:pt x="3785870" y="13970"/>
                  </a:lnTo>
                  <a:lnTo>
                    <a:pt x="8890" y="13970"/>
                  </a:lnTo>
                  <a:lnTo>
                    <a:pt x="0" y="5080"/>
                  </a:lnTo>
                  <a:cubicBezTo>
                    <a:pt x="2540" y="2540"/>
                    <a:pt x="6350" y="0"/>
                    <a:pt x="10160" y="0"/>
                  </a:cubicBezTo>
                  <a:lnTo>
                    <a:pt x="3792220" y="0"/>
                  </a:lnTo>
                  <a:cubicBezTo>
                    <a:pt x="3799840" y="0"/>
                    <a:pt x="3806190" y="6350"/>
                    <a:pt x="3806190" y="13970"/>
                  </a:cubicBezTo>
                  <a:lnTo>
                    <a:pt x="3806190" y="101600"/>
                  </a:lnTo>
                  <a:lnTo>
                    <a:pt x="3900170" y="92710"/>
                  </a:lnTo>
                  <a:cubicBezTo>
                    <a:pt x="3900170" y="92710"/>
                    <a:pt x="3923030" y="92710"/>
                    <a:pt x="3926840" y="109220"/>
                  </a:cubicBezTo>
                  <a:lnTo>
                    <a:pt x="3931920" y="171450"/>
                  </a:lnTo>
                  <a:lnTo>
                    <a:pt x="4305300" y="4508500"/>
                  </a:lnTo>
                  <a:close/>
                  <a:moveTo>
                    <a:pt x="3797300" y="15240"/>
                  </a:moveTo>
                  <a:cubicBezTo>
                    <a:pt x="3799840" y="17780"/>
                    <a:pt x="3802380" y="19050"/>
                    <a:pt x="3803650" y="21590"/>
                  </a:cubicBezTo>
                  <a:cubicBezTo>
                    <a:pt x="3802380" y="17780"/>
                    <a:pt x="3799840" y="16510"/>
                    <a:pt x="3797300" y="152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09951" y="0"/>
              <a:ext cx="274319" cy="1045210"/>
            </a:xfrm>
            <a:custGeom>
              <a:avLst/>
              <a:gdLst/>
              <a:ahLst/>
              <a:cxnLst/>
              <a:rect l="l" t="t" r="r" b="b"/>
              <a:pathLst>
                <a:path w="274319" h="1045210">
                  <a:moveTo>
                    <a:pt x="265429" y="966470"/>
                  </a:moveTo>
                  <a:cubicBezTo>
                    <a:pt x="270509" y="953770"/>
                    <a:pt x="273049" y="941070"/>
                    <a:pt x="274319" y="927100"/>
                  </a:cubicBezTo>
                  <a:lnTo>
                    <a:pt x="274319" y="762000"/>
                  </a:lnTo>
                  <a:lnTo>
                    <a:pt x="273049" y="762000"/>
                  </a:lnTo>
                  <a:lnTo>
                    <a:pt x="273049" y="369570"/>
                  </a:lnTo>
                  <a:cubicBezTo>
                    <a:pt x="269239" y="328930"/>
                    <a:pt x="217169" y="298450"/>
                    <a:pt x="184149" y="298450"/>
                  </a:cubicBezTo>
                  <a:lnTo>
                    <a:pt x="152399" y="298450"/>
                  </a:lnTo>
                  <a:cubicBezTo>
                    <a:pt x="102869" y="298450"/>
                    <a:pt x="63499" y="337820"/>
                    <a:pt x="63499" y="387350"/>
                  </a:cubicBezTo>
                  <a:lnTo>
                    <a:pt x="63499" y="852170"/>
                  </a:lnTo>
                  <a:lnTo>
                    <a:pt x="97789" y="852170"/>
                  </a:lnTo>
                  <a:lnTo>
                    <a:pt x="97789" y="387350"/>
                  </a:lnTo>
                  <a:cubicBezTo>
                    <a:pt x="97789" y="356870"/>
                    <a:pt x="121919" y="332740"/>
                    <a:pt x="152399" y="332740"/>
                  </a:cubicBezTo>
                  <a:lnTo>
                    <a:pt x="184149" y="332740"/>
                  </a:lnTo>
                  <a:cubicBezTo>
                    <a:pt x="210819" y="332740"/>
                    <a:pt x="237489" y="360680"/>
                    <a:pt x="238759" y="378460"/>
                  </a:cubicBezTo>
                  <a:lnTo>
                    <a:pt x="238759" y="924560"/>
                  </a:lnTo>
                  <a:cubicBezTo>
                    <a:pt x="238759" y="988060"/>
                    <a:pt x="184149" y="1010920"/>
                    <a:pt x="151129" y="1010920"/>
                  </a:cubicBezTo>
                  <a:lnTo>
                    <a:pt x="151129" y="1012190"/>
                  </a:lnTo>
                  <a:lnTo>
                    <a:pt x="109219" y="1012190"/>
                  </a:lnTo>
                  <a:cubicBezTo>
                    <a:pt x="62229" y="1012190"/>
                    <a:pt x="35559" y="974090"/>
                    <a:pt x="35559" y="927100"/>
                  </a:cubicBezTo>
                  <a:lnTo>
                    <a:pt x="35559" y="118110"/>
                  </a:lnTo>
                  <a:cubicBezTo>
                    <a:pt x="35559" y="71120"/>
                    <a:pt x="73659" y="33020"/>
                    <a:pt x="120649" y="33020"/>
                  </a:cubicBezTo>
                  <a:lnTo>
                    <a:pt x="161290" y="33020"/>
                  </a:lnTo>
                  <a:cubicBezTo>
                    <a:pt x="208280" y="33020"/>
                    <a:pt x="233680" y="74930"/>
                    <a:pt x="233680" y="121920"/>
                  </a:cubicBezTo>
                  <a:lnTo>
                    <a:pt x="233680" y="172720"/>
                  </a:lnTo>
                  <a:lnTo>
                    <a:pt x="265430" y="172720"/>
                  </a:lnTo>
                  <a:lnTo>
                    <a:pt x="266700" y="121920"/>
                  </a:lnTo>
                  <a:cubicBezTo>
                    <a:pt x="266700" y="57150"/>
                    <a:pt x="226060" y="0"/>
                    <a:pt x="160020" y="0"/>
                  </a:cubicBezTo>
                  <a:lnTo>
                    <a:pt x="119380" y="0"/>
                  </a:lnTo>
                  <a:cubicBezTo>
                    <a:pt x="53340" y="0"/>
                    <a:pt x="0" y="53340"/>
                    <a:pt x="0" y="119380"/>
                  </a:cubicBezTo>
                  <a:lnTo>
                    <a:pt x="0" y="925830"/>
                  </a:lnTo>
                  <a:cubicBezTo>
                    <a:pt x="0" y="991870"/>
                    <a:pt x="41910" y="1045210"/>
                    <a:pt x="107950" y="1045210"/>
                  </a:cubicBezTo>
                  <a:lnTo>
                    <a:pt x="152400" y="1045210"/>
                  </a:lnTo>
                  <a:cubicBezTo>
                    <a:pt x="181610" y="1045210"/>
                    <a:pt x="208280" y="1035050"/>
                    <a:pt x="228600" y="1017270"/>
                  </a:cubicBezTo>
                  <a:cubicBezTo>
                    <a:pt x="242570" y="1005840"/>
                    <a:pt x="254000" y="991870"/>
                    <a:pt x="261620" y="974090"/>
                  </a:cubicBezTo>
                  <a:cubicBezTo>
                    <a:pt x="262890" y="972820"/>
                    <a:pt x="262890" y="970280"/>
                    <a:pt x="264160" y="969010"/>
                  </a:cubicBezTo>
                  <a:cubicBezTo>
                    <a:pt x="265430" y="969010"/>
                    <a:pt x="265430" y="967740"/>
                    <a:pt x="265430" y="966470"/>
                  </a:cubicBezTo>
                  <a:close/>
                </a:path>
              </a:pathLst>
            </a:custGeom>
            <a:solidFill>
              <a:srgbClr val="A99D9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415028" y="15240"/>
              <a:ext cx="266700" cy="1032510"/>
            </a:xfrm>
            <a:custGeom>
              <a:avLst/>
              <a:gdLst/>
              <a:ahLst/>
              <a:cxnLst/>
              <a:rect l="l" t="t" r="r" b="b"/>
              <a:pathLst>
                <a:path w="266700" h="1032510">
                  <a:moveTo>
                    <a:pt x="261622" y="749300"/>
                  </a:moveTo>
                  <a:lnTo>
                    <a:pt x="261622" y="723900"/>
                  </a:lnTo>
                  <a:cubicBezTo>
                    <a:pt x="259082" y="598170"/>
                    <a:pt x="257812" y="490220"/>
                    <a:pt x="256542" y="364490"/>
                  </a:cubicBezTo>
                  <a:lnTo>
                    <a:pt x="256542" y="358140"/>
                  </a:lnTo>
                  <a:lnTo>
                    <a:pt x="252732" y="359410"/>
                  </a:lnTo>
                  <a:lnTo>
                    <a:pt x="252732" y="364490"/>
                  </a:lnTo>
                  <a:lnTo>
                    <a:pt x="250192" y="521970"/>
                  </a:lnTo>
                  <a:lnTo>
                    <a:pt x="246382" y="695960"/>
                  </a:lnTo>
                  <a:lnTo>
                    <a:pt x="245112" y="745490"/>
                  </a:lnTo>
                  <a:lnTo>
                    <a:pt x="245112" y="750570"/>
                  </a:lnTo>
                  <a:lnTo>
                    <a:pt x="242572" y="872490"/>
                  </a:lnTo>
                  <a:cubicBezTo>
                    <a:pt x="242572" y="887730"/>
                    <a:pt x="242572" y="901700"/>
                    <a:pt x="241302" y="916940"/>
                  </a:cubicBezTo>
                  <a:cubicBezTo>
                    <a:pt x="240032" y="927100"/>
                    <a:pt x="238762" y="935990"/>
                    <a:pt x="234952" y="944880"/>
                  </a:cubicBezTo>
                  <a:cubicBezTo>
                    <a:pt x="232412" y="949960"/>
                    <a:pt x="231142" y="955040"/>
                    <a:pt x="227332" y="960120"/>
                  </a:cubicBezTo>
                  <a:cubicBezTo>
                    <a:pt x="218442" y="972820"/>
                    <a:pt x="207012" y="982980"/>
                    <a:pt x="193042" y="989330"/>
                  </a:cubicBezTo>
                  <a:cubicBezTo>
                    <a:pt x="182882" y="994410"/>
                    <a:pt x="162562" y="1000760"/>
                    <a:pt x="148592" y="1003300"/>
                  </a:cubicBezTo>
                  <a:lnTo>
                    <a:pt x="104142" y="1003300"/>
                  </a:lnTo>
                  <a:lnTo>
                    <a:pt x="90172" y="1002030"/>
                  </a:lnTo>
                  <a:cubicBezTo>
                    <a:pt x="85092" y="1000760"/>
                    <a:pt x="81281" y="999490"/>
                    <a:pt x="76202" y="998220"/>
                  </a:cubicBezTo>
                  <a:cubicBezTo>
                    <a:pt x="58422" y="991870"/>
                    <a:pt x="53342" y="980440"/>
                    <a:pt x="41911" y="963930"/>
                  </a:cubicBezTo>
                  <a:cubicBezTo>
                    <a:pt x="36831" y="955040"/>
                    <a:pt x="31752" y="947420"/>
                    <a:pt x="29211" y="937260"/>
                  </a:cubicBezTo>
                  <a:lnTo>
                    <a:pt x="26671" y="929640"/>
                  </a:lnTo>
                  <a:cubicBezTo>
                    <a:pt x="26671" y="927100"/>
                    <a:pt x="26671" y="925830"/>
                    <a:pt x="25401" y="923290"/>
                  </a:cubicBezTo>
                  <a:lnTo>
                    <a:pt x="24131" y="916940"/>
                  </a:lnTo>
                  <a:lnTo>
                    <a:pt x="24131" y="909320"/>
                  </a:lnTo>
                  <a:lnTo>
                    <a:pt x="22861" y="855980"/>
                  </a:lnTo>
                  <a:lnTo>
                    <a:pt x="21591" y="749300"/>
                  </a:lnTo>
                  <a:lnTo>
                    <a:pt x="17781" y="537210"/>
                  </a:lnTo>
                  <a:cubicBezTo>
                    <a:pt x="16511" y="466090"/>
                    <a:pt x="15241" y="394970"/>
                    <a:pt x="15241" y="325120"/>
                  </a:cubicBezTo>
                  <a:cubicBezTo>
                    <a:pt x="13971" y="254000"/>
                    <a:pt x="13971" y="182880"/>
                    <a:pt x="13971" y="111760"/>
                  </a:cubicBezTo>
                  <a:cubicBezTo>
                    <a:pt x="13971" y="104140"/>
                    <a:pt x="15241" y="91440"/>
                    <a:pt x="16511" y="81280"/>
                  </a:cubicBezTo>
                  <a:lnTo>
                    <a:pt x="21591" y="66040"/>
                  </a:lnTo>
                  <a:cubicBezTo>
                    <a:pt x="22861" y="60960"/>
                    <a:pt x="26671" y="55880"/>
                    <a:pt x="29211" y="52070"/>
                  </a:cubicBezTo>
                  <a:cubicBezTo>
                    <a:pt x="40641" y="33020"/>
                    <a:pt x="57151" y="17780"/>
                    <a:pt x="76201" y="8890"/>
                  </a:cubicBezTo>
                  <a:cubicBezTo>
                    <a:pt x="86361" y="5080"/>
                    <a:pt x="100331" y="1270"/>
                    <a:pt x="107951" y="1270"/>
                  </a:cubicBezTo>
                  <a:lnTo>
                    <a:pt x="114301" y="0"/>
                  </a:lnTo>
                  <a:lnTo>
                    <a:pt x="156211" y="0"/>
                  </a:lnTo>
                  <a:lnTo>
                    <a:pt x="109221" y="0"/>
                  </a:lnTo>
                  <a:cubicBezTo>
                    <a:pt x="95251" y="1270"/>
                    <a:pt x="81281" y="5080"/>
                    <a:pt x="68581" y="11430"/>
                  </a:cubicBezTo>
                  <a:cubicBezTo>
                    <a:pt x="43181" y="24130"/>
                    <a:pt x="22861" y="49530"/>
                    <a:pt x="15241" y="77470"/>
                  </a:cubicBezTo>
                  <a:cubicBezTo>
                    <a:pt x="11431" y="91440"/>
                    <a:pt x="11431" y="106680"/>
                    <a:pt x="10161" y="123190"/>
                  </a:cubicBezTo>
                  <a:lnTo>
                    <a:pt x="8891" y="171450"/>
                  </a:lnTo>
                  <a:lnTo>
                    <a:pt x="6350" y="365760"/>
                  </a:lnTo>
                  <a:cubicBezTo>
                    <a:pt x="5080" y="495300"/>
                    <a:pt x="1270" y="624840"/>
                    <a:pt x="1270" y="755650"/>
                  </a:cubicBezTo>
                  <a:lnTo>
                    <a:pt x="0" y="853440"/>
                  </a:lnTo>
                  <a:lnTo>
                    <a:pt x="0" y="901700"/>
                  </a:lnTo>
                  <a:cubicBezTo>
                    <a:pt x="0" y="918210"/>
                    <a:pt x="0" y="934720"/>
                    <a:pt x="6350" y="949960"/>
                  </a:cubicBezTo>
                  <a:cubicBezTo>
                    <a:pt x="16510" y="980440"/>
                    <a:pt x="27941" y="1007110"/>
                    <a:pt x="57150" y="1021080"/>
                  </a:cubicBezTo>
                  <a:cubicBezTo>
                    <a:pt x="71120" y="1027430"/>
                    <a:pt x="87630" y="1031240"/>
                    <a:pt x="104141" y="1032510"/>
                  </a:cubicBezTo>
                  <a:lnTo>
                    <a:pt x="151131" y="1032510"/>
                  </a:lnTo>
                  <a:cubicBezTo>
                    <a:pt x="182881" y="1031240"/>
                    <a:pt x="213361" y="1017270"/>
                    <a:pt x="234951" y="995680"/>
                  </a:cubicBezTo>
                  <a:cubicBezTo>
                    <a:pt x="246381" y="985520"/>
                    <a:pt x="254001" y="971550"/>
                    <a:pt x="259081" y="957580"/>
                  </a:cubicBezTo>
                  <a:cubicBezTo>
                    <a:pt x="264161" y="943610"/>
                    <a:pt x="266701" y="929640"/>
                    <a:pt x="266701" y="913130"/>
                  </a:cubicBezTo>
                  <a:lnTo>
                    <a:pt x="261621" y="749300"/>
                  </a:lnTo>
                  <a:close/>
                </a:path>
              </a:pathLst>
            </a:custGeom>
            <a:solidFill>
              <a:srgbClr val="E2DADA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27175" y="3764476"/>
            <a:ext cx="8566942" cy="420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Mina"/>
              </a:rPr>
              <a:t>Duygusal Sınırlar:</a:t>
            </a:r>
          </a:p>
          <a:p>
            <a:pPr marL="885184" lvl="1" indent="-442592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FFFFFF"/>
                </a:solidFill>
                <a:latin typeface="Mina"/>
              </a:rPr>
              <a:t>Kendi duygusal ihtiyaçlarınızı ifade etme ve koruma.</a:t>
            </a:r>
          </a:p>
          <a:p>
            <a:pPr marL="885184" lvl="1" indent="-442592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FFFFFF"/>
                </a:solidFill>
                <a:latin typeface="Mina"/>
              </a:rPr>
              <a:t>Saldırgan dil ve davranışlara karşı sonuçların belirlenmesi.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endParaRPr lang="en-US" sz="4099">
              <a:solidFill>
                <a:srgbClr val="FFFFFF"/>
              </a:solidFill>
              <a:latin typeface="Mina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651595" y="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0" y="0"/>
                </a:moveTo>
                <a:lnTo>
                  <a:pt x="3636405" y="0"/>
                </a:lnTo>
                <a:lnTo>
                  <a:pt x="3636405" y="2784090"/>
                </a:lnTo>
                <a:lnTo>
                  <a:pt x="0" y="278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6383745" y="8478544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0" y="0"/>
                </a:moveTo>
                <a:lnTo>
                  <a:pt x="1904255" y="0"/>
                </a:lnTo>
                <a:lnTo>
                  <a:pt x="1904255" y="1808456"/>
                </a:lnTo>
                <a:lnTo>
                  <a:pt x="0" y="1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flipH="1" flipV="1">
            <a:off x="0" y="0"/>
            <a:ext cx="1904255" cy="1808456"/>
          </a:xfrm>
          <a:custGeom>
            <a:avLst/>
            <a:gdLst/>
            <a:ahLst/>
            <a:cxnLst/>
            <a:rect l="l" t="t" r="r" b="b"/>
            <a:pathLst>
              <a:path w="1904255" h="1808456">
                <a:moveTo>
                  <a:pt x="1904255" y="1808456"/>
                </a:moveTo>
                <a:lnTo>
                  <a:pt x="0" y="1808456"/>
                </a:lnTo>
                <a:lnTo>
                  <a:pt x="0" y="0"/>
                </a:lnTo>
                <a:lnTo>
                  <a:pt x="1904255" y="0"/>
                </a:lnTo>
                <a:lnTo>
                  <a:pt x="1904255" y="18084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82641" b="-12830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 flipH="1" flipV="1">
            <a:off x="0" y="7502910"/>
            <a:ext cx="3636405" cy="2784090"/>
          </a:xfrm>
          <a:custGeom>
            <a:avLst/>
            <a:gdLst/>
            <a:ahLst/>
            <a:cxnLst/>
            <a:rect l="l" t="t" r="r" b="b"/>
            <a:pathLst>
              <a:path w="3636405" h="2784090">
                <a:moveTo>
                  <a:pt x="3636405" y="2784090"/>
                </a:moveTo>
                <a:lnTo>
                  <a:pt x="0" y="2784090"/>
                </a:lnTo>
                <a:lnTo>
                  <a:pt x="0" y="0"/>
                </a:lnTo>
                <a:lnTo>
                  <a:pt x="3636405" y="0"/>
                </a:lnTo>
                <a:lnTo>
                  <a:pt x="3636405" y="278409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496" t="-23517" r="-5659" b="-2427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3586132" y="2554901"/>
            <a:ext cx="4392461" cy="223616"/>
          </a:xfrm>
          <a:custGeom>
            <a:avLst/>
            <a:gdLst/>
            <a:ahLst/>
            <a:cxnLst/>
            <a:rect l="l" t="t" r="r" b="b"/>
            <a:pathLst>
              <a:path w="4392461" h="223616">
                <a:moveTo>
                  <a:pt x="0" y="0"/>
                </a:moveTo>
                <a:lnTo>
                  <a:pt x="4392461" y="0"/>
                </a:lnTo>
                <a:lnTo>
                  <a:pt x="4392461" y="223616"/>
                </a:lnTo>
                <a:lnTo>
                  <a:pt x="0" y="223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Özel</PresentationFormat>
  <Paragraphs>27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Calibri</vt:lpstr>
      <vt:lpstr>Open Sans Extra Bold</vt:lpstr>
      <vt:lpstr>Mina</vt:lpstr>
      <vt:lpstr>Arial</vt:lpstr>
      <vt:lpstr>Bosk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Sınırlar</dc:title>
  <dc:creator>YAVUZMUDUR PC</dc:creator>
  <cp:lastModifiedBy>USER</cp:lastModifiedBy>
  <cp:revision>2</cp:revision>
  <dcterms:created xsi:type="dcterms:W3CDTF">2006-08-16T00:00:00Z</dcterms:created>
  <dcterms:modified xsi:type="dcterms:W3CDTF">2024-01-12T11:07:07Z</dcterms:modified>
  <dc:identifier>DAFufoFn5t4</dc:identifier>
</cp:coreProperties>
</file>