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6AA05C-F9A6-413A-B8FF-023201001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E989C1-6635-441E-82EA-FAD5EB7A2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2D56FB-1503-40C8-A36B-C49D7844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9301DA8-D13B-48EB-887D-744323D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760327-F9D5-46F2-8F34-524A7433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72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95BFFA-82A2-410B-BD29-B96BA5B2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FB0CD16-8560-4FF8-BFBD-DBDB6B6D0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F03F08-75C8-44E3-BC58-601BA49A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A2DEAF-DBEF-4CD7-A044-10A7AA51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77FA38-8B62-4FD8-8C8C-281F15AE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65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F48114B-31A2-4832-85CE-116EE74C5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A46ACF-4E38-43FD-8CC7-501C6916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7FDD91-B466-44B0-9ABA-5B4EA225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D25610-9F8D-4878-A7A5-0CC695F1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A69DA2-BD85-440E-AD97-66FF2F30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0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B93F66-BA70-47AE-BD8A-B600D93A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12B2E7-744B-47BF-8650-F78587BE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D3B7572-027A-4503-8C2A-2DDD37B5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90E776-F346-4475-870F-D68F0937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BC7FDF-3A66-4C9D-95DA-899F0D50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5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4BABE7-8A47-4883-A41A-E765FE70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E02F50-3DFB-40FC-8082-B70E09A66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7F5F0F-EC7E-46DF-B168-57B23E1A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BAA513-8AF1-4451-8BF0-13521279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169A58-CBB0-4FFA-8C6C-4962596B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39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872A1F-C605-4FFE-A9A9-9C97FA0A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711823-F889-4A24-9010-999107F17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0F450F-D530-4A97-B007-4B10332B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85AB54-376D-4A24-827F-21C065FC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090954-395E-4F24-B155-DC560FB1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63DD6F-5A85-456F-B798-F5A30342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00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0973CF-0434-4BEB-BC69-0551B4C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B3EC03-AD05-4CA1-9D5A-2893B6664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DF2EDE-928C-4CDE-8F22-8A2A67F70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04D140C-2A7F-49B8-9F99-C9F062FBF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69FA9C-F1A8-44E8-80D7-09D2D07C0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C00BF51-660D-4741-968C-B45CA7E6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943C847-EB03-4C5F-874D-D4813702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9A4DE4-DFC3-4DAC-AE3E-E5BBB691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91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7B3B48-6CF9-4993-B4F4-C386F1A9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2C881C-AA37-4FB1-AD5C-2ACE841C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88C105B-D2AB-4FD4-ABBD-4BC91563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93FFCDD-FA3F-43AB-AFE1-CABEDC80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7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DD5FE8-C874-4C1C-B769-EA6EF36C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7CF688-0CAA-4047-A30C-455A8D3C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B77F62-EC8A-42BC-B326-C242252B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3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22C9BD-F102-430D-BE10-5C19985E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D1B747-00C1-4EB2-B467-A69A75F73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DB3D37C-E6AA-4C1C-8959-971106980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20A960-8DEF-4372-A77E-34BBE76F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2BB3938-A837-4552-BA63-180E883F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7BC175E-D3AF-432F-9042-30EB3832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56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766179-DBFB-43D1-9354-5A4E7CA3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90F45AB-E6E4-4934-93CA-2101E3087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AB7E423-0B4A-4DBD-B174-274DA4440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5939D4-1CFE-42F8-89C0-E393B47E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8785957-3572-426F-9E44-206D06E1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3AF956-5476-4397-AE7A-B22ABA04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3D7555-9AB2-48CF-9200-1E0347DB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DF22BC-DFCC-41DE-8104-279D404B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5ABD76-38CA-4246-B652-4E9F34D4C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9FA8-7281-4F69-998E-44634FEA53E4}" type="datetimeFigureOut">
              <a:rPr lang="tr-TR" smtClean="0"/>
              <a:t>22.01.2024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470BE8-D113-4793-8270-CF53E309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DFD3AFB-4EC1-43C6-931E-F63CD3D0A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2821-2858-4BFB-9D65-DAB6E3DA10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8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E42956-7714-4B88-B946-1AAD087DDC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02A839-7455-460E-9186-3C46533A3C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6432E5-D2D8-4E50-8FBE-7126A3F9CA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7932E9D-31A7-4486-948F-AE19B8E83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196" y="3525437"/>
            <a:ext cx="9622013" cy="762161"/>
          </a:xfrm>
        </p:spPr>
        <p:txBody>
          <a:bodyPr anchor="b">
            <a:normAutofit/>
          </a:bodyPr>
          <a:lstStyle/>
          <a:p>
            <a:r>
              <a:rPr lang="tr-TR" sz="4400" b="1" dirty="0"/>
              <a:t>MESLEK TANITIMI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7048A31-7C9B-46BA-982A-FFBCA7A99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55" y="762160"/>
            <a:ext cx="10534395" cy="2763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791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C85583-F9AA-4594-B9ED-24F46559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Arapça Mütercim Tercümanlık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FEA893-94A6-4ACB-9FA4-74641BA25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tr-TR" sz="1700" dirty="0">
              <a:solidFill>
                <a:srgbClr val="FFFFFF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sz="17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Arapça Tercümanlar, anlık konuşmayı ya da yazıyı </a:t>
            </a:r>
            <a:r>
              <a:rPr lang="tr-TR" sz="1700" dirty="0">
                <a:solidFill>
                  <a:srgbClr val="FFFFFF"/>
                </a:solidFill>
                <a:latin typeface="Roboto" panose="02000000000000000000" pitchFamily="2" charset="0"/>
              </a:rPr>
              <a:t>A</a:t>
            </a:r>
            <a:r>
              <a:rPr lang="tr-TR" sz="17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rapçaya çevirirler</a:t>
            </a:r>
            <a:endParaRPr lang="tr-TR" sz="1700" dirty="0">
              <a:solidFill>
                <a:srgbClr val="FFFFFF"/>
              </a:solidFill>
              <a:effectLst/>
              <a:latin typeface="Rubik-Regular"/>
            </a:endParaRPr>
          </a:p>
          <a:p>
            <a:r>
              <a:rPr lang="tr-TR" sz="17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Çeviri Ofisleri, Dil Araştırma Kurumları, Spor Kulüpleri, Yayınevleri, Konsolosluklar, Elçilikler, Televizyon Kanalları</a:t>
            </a:r>
          </a:p>
          <a:p>
            <a:endParaRPr lang="tr-TR" sz="1700" dirty="0">
              <a:solidFill>
                <a:srgbClr val="FFFFFF"/>
              </a:solidFill>
              <a:effectLst/>
              <a:latin typeface="Rubik-Regular"/>
            </a:endParaRPr>
          </a:p>
          <a:p>
            <a:endParaRPr lang="tr-TR" sz="1700" dirty="0">
              <a:solidFill>
                <a:srgbClr val="FFFFFF"/>
              </a:solidFill>
              <a:effectLst/>
              <a:latin typeface="Rubik-Regular"/>
            </a:endParaRPr>
          </a:p>
          <a:p>
            <a:endParaRPr lang="tr-TR" sz="1700" dirty="0">
              <a:solidFill>
                <a:srgbClr val="FFFFFF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BA86472-E1EC-4BCA-8F9F-97AD46BC0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88" y="2346479"/>
            <a:ext cx="4855464" cy="254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63DF4E1-86BB-4934-A04A-DEA2D891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2" y="137307"/>
            <a:ext cx="5251316" cy="1807305"/>
          </a:xfrm>
        </p:spPr>
        <p:txBody>
          <a:bodyPr>
            <a:normAutofit/>
          </a:bodyPr>
          <a:lstStyle/>
          <a:p>
            <a:r>
              <a:rPr lang="tr-TR" dirty="0"/>
              <a:t>ARAPÇA ÖĞRETMENLİĞİ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795C21-1F65-45B0-A19E-2D263BD3E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3" y="1973374"/>
            <a:ext cx="4619621" cy="3843666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</a:rPr>
              <a:t>Arap dilini eğitim kurumlarında </a:t>
            </a:r>
            <a:r>
              <a:rPr lang="tr-TR" sz="2000" dirty="0"/>
              <a:t>öğreten kişidir.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2C6F096-D4ED-4F3F-8915-FC0C4EF5C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9"/>
          <a:stretch/>
        </p:blipFill>
        <p:spPr>
          <a:xfrm>
            <a:off x="5433189" y="-204716"/>
            <a:ext cx="6511047" cy="7488564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785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metin, tenis, raket, kişi içeren bir resim&#10;&#10;Açıklama otomatik olarak oluşturuldu">
            <a:extLst>
              <a:ext uri="{FF2B5EF4-FFF2-40B4-BE49-F238E27FC236}">
                <a16:creationId xmlns:a16="http://schemas.microsoft.com/office/drawing/2014/main" id="{4698C70D-4FEA-47B9-BB21-80866C0F2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/>
          <a:stretch/>
        </p:blipFill>
        <p:spPr>
          <a:xfrm>
            <a:off x="3695130" y="10"/>
            <a:ext cx="9669642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8FEB4B9-D968-4FD6-A82B-0D8B784C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78" y="1079556"/>
            <a:ext cx="3822189" cy="1899912"/>
          </a:xfrm>
        </p:spPr>
        <p:txBody>
          <a:bodyPr>
            <a:normAutofit/>
          </a:bodyPr>
          <a:lstStyle/>
          <a:p>
            <a:r>
              <a:rPr lang="tr-TR" sz="4000" dirty="0"/>
              <a:t>İNGİLİZCE ÖĞRETMENLİĞİ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34C123-2CF4-4FEB-9227-ADBF55C3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78" y="3193576"/>
            <a:ext cx="4996070" cy="2861286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  <a:latin typeface="Roboto"/>
              </a:rPr>
              <a:t>İngilizce dilini eğitim kurumlarında öğrencilere öğreten kişidir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5171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84A7F1-2A6C-4476-A1BA-3C4834E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tr-TR"/>
              <a:t>İNGİLİZ DİLİ VE EDEBİYATI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265497-FA9B-48A6-8B94-CAF5DF87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84" y="1996542"/>
            <a:ext cx="4535942" cy="464744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tr-TR" sz="1000" b="0" i="0" dirty="0">
              <a:effectLst/>
              <a:latin typeface="Roboto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sz="1600" dirty="0">
                <a:latin typeface="Roboto"/>
              </a:rPr>
              <a:t>T</a:t>
            </a:r>
            <a:r>
              <a:rPr lang="tr-TR" sz="1600" b="0" i="0" dirty="0">
                <a:effectLst/>
                <a:latin typeface="Roboto"/>
              </a:rPr>
              <a:t>emel İngilizce bilgileri kavrayan ve çeviri, edebiyat teorisi ve İngilizceyi öğretme konusunda bireylere </a:t>
            </a:r>
            <a:r>
              <a:rPr lang="tr-TR" sz="1600" dirty="0">
                <a:latin typeface="Roboto"/>
              </a:rPr>
              <a:t>eğitim verilen bölümdür</a:t>
            </a:r>
            <a:endParaRPr lang="tr-TR" sz="16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tr-TR" sz="1600" b="0" i="0" dirty="0">
                <a:effectLst/>
                <a:latin typeface="Roboto" panose="02000000000000000000" pitchFamily="2" charset="0"/>
              </a:rPr>
              <a:t>Mezunlar;</a:t>
            </a:r>
          </a:p>
          <a:p>
            <a:pPr marL="0" indent="0">
              <a:buNone/>
            </a:pPr>
            <a:r>
              <a:rPr lang="tr-TR" sz="1600" b="0" i="0" dirty="0">
                <a:effectLst/>
                <a:latin typeface="Roboto" panose="02000000000000000000" pitchFamily="2" charset="0"/>
              </a:rPr>
              <a:t>Çeviri Ofisleri, Yayınevleri, Spor Kulüpleri, Özel Televizyon Kanalları, Uluslararası Şirketler, Küresel Sivil Toplum Örgütleri, Eğitim Kurumları gibi alanlarda iş bulabilirler.</a:t>
            </a:r>
          </a:p>
          <a:p>
            <a:endParaRPr lang="tr-TR" sz="1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6733B83-B570-407A-AD22-95DEC161A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86"/>
          <a:stretch/>
        </p:blipFill>
        <p:spPr>
          <a:xfrm>
            <a:off x="4977710" y="1334163"/>
            <a:ext cx="6730655" cy="390228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51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0340894-5AD2-4B58-93AE-06DB5CAD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tr-TR" sz="4000">
                <a:solidFill>
                  <a:srgbClr val="FFFFFF"/>
                </a:solidFill>
              </a:rPr>
              <a:t>İNGİLİZCE MÜTERCİM TERCÜMANLIK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6903C249-4FD1-42D2-842C-3BECCF44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  <a:latin typeface="Roboto"/>
              </a:rPr>
              <a:t>Anlık İngilizce konuşmayı ve yazıyı çeviren kişilerdir.</a:t>
            </a:r>
          </a:p>
          <a:p>
            <a:r>
              <a:rPr lang="tr-TR" sz="2000" b="0" i="0" dirty="0">
                <a:solidFill>
                  <a:srgbClr val="FFFFFF"/>
                </a:solidFill>
                <a:effectLst/>
                <a:latin typeface="Roboto"/>
              </a:rPr>
              <a:t>Çeviri Ofisleri, Dil Araştırma Kurumları, Spor Kulüpleri, Yayınevleri, Konsolosluklar, Elçilikler, Televizyon Kanalları gibi yerlerde çalışabilirler</a:t>
            </a:r>
            <a:endParaRPr lang="tr-TR" sz="20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43FC499-D4BD-46CA-993C-AA663115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52" y="2026455"/>
            <a:ext cx="4855464" cy="24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3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9FA90-0FC1-4BC8-B8A9-F4E7EC58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812" cy="1143000"/>
          </a:xfrm>
        </p:spPr>
        <p:txBody>
          <a:bodyPr>
            <a:normAutofit/>
          </a:bodyPr>
          <a:lstStyle/>
          <a:p>
            <a:r>
              <a:rPr lang="tr-TR" dirty="0"/>
              <a:t>TURİZM REHBERLİĞİ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467DE6-F7D1-4D47-99A1-55DC54C34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2"/>
            <a:ext cx="3339353" cy="3639312"/>
          </a:xfrm>
        </p:spPr>
        <p:txBody>
          <a:bodyPr anchor="ctr">
            <a:normAutofit/>
          </a:bodyPr>
          <a:lstStyle/>
          <a:p>
            <a:r>
              <a:rPr lang="tr-TR" sz="2000" dirty="0">
                <a:solidFill>
                  <a:srgbClr val="FFFFFF"/>
                </a:solidFill>
                <a:latin typeface="Roboto"/>
              </a:rPr>
              <a:t>T</a:t>
            </a:r>
            <a:r>
              <a:rPr lang="tr-TR" sz="2000" b="0" i="0" dirty="0">
                <a:solidFill>
                  <a:srgbClr val="FFFFFF"/>
                </a:solidFill>
                <a:effectLst/>
                <a:latin typeface="Roboto"/>
              </a:rPr>
              <a:t>uristlere rehberlik edecekleri gezileri programlayıp anlatan kişilerdir. Turistlere önemli konularda yardımcı olur. </a:t>
            </a:r>
            <a:endParaRPr lang="tr-TR" sz="2000" dirty="0">
              <a:solidFill>
                <a:srgbClr val="FFFFFF"/>
              </a:solidFill>
            </a:endParaRPr>
          </a:p>
        </p:txBody>
      </p:sp>
      <p:pic>
        <p:nvPicPr>
          <p:cNvPr id="7" name="Resim 6" descr="metin, aksesuar içeren bir resim&#10;&#10;Açıklama otomatik olarak oluşturuldu">
            <a:extLst>
              <a:ext uri="{FF2B5EF4-FFF2-40B4-BE49-F238E27FC236}">
                <a16:creationId xmlns:a16="http://schemas.microsoft.com/office/drawing/2014/main" id="{CA1A431E-0CE7-45BD-AF8F-381C52F9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0" y="3747454"/>
            <a:ext cx="7204721" cy="347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83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B56318-9968-4409-8D27-A1DD1BDE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tr-TR"/>
              <a:t>HOSTESLİK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4906AC-DC51-4C0D-B7B1-A340ABAD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tr-TR" sz="2000" b="0" i="0" dirty="0">
                <a:effectLst/>
                <a:latin typeface="Helvetica Neue"/>
              </a:rPr>
              <a:t> Hostesler, uçuşlar esnasında uçak içerisinde mevcut olan yolcuların konforunu ve emniyetini sağlamakla görevli olarak çalışan kişidir. </a:t>
            </a:r>
          </a:p>
          <a:p>
            <a:r>
              <a:rPr lang="tr-TR" sz="2000" dirty="0" err="1">
                <a:latin typeface="Helvetica Neue"/>
              </a:rPr>
              <a:t>TYT’den</a:t>
            </a:r>
            <a:r>
              <a:rPr lang="tr-TR" sz="2000" dirty="0">
                <a:latin typeface="Helvetica Neue"/>
              </a:rPr>
              <a:t> almaktadır.</a:t>
            </a:r>
          </a:p>
          <a:p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4A55C0-FB0C-4E4E-89EC-9444EEFDD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7" b="48651"/>
          <a:stretch/>
        </p:blipFill>
        <p:spPr>
          <a:xfrm>
            <a:off x="5024753" y="1581814"/>
            <a:ext cx="6671378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633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172</Words>
  <Application>Microsoft Office PowerPoint</Application>
  <PresentationFormat>Geniş ekran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Helvetica Neue</vt:lpstr>
      <vt:lpstr>Roboto</vt:lpstr>
      <vt:lpstr>Rubik-Regular</vt:lpstr>
      <vt:lpstr>Office Teması</vt:lpstr>
      <vt:lpstr>MESLEK TANITIMI</vt:lpstr>
      <vt:lpstr>Arapça Mütercim Tercümanlık</vt:lpstr>
      <vt:lpstr>ARAPÇA ÖĞRETMENLİĞİ</vt:lpstr>
      <vt:lpstr>İNGİLİZCE ÖĞRETMENLİĞİ</vt:lpstr>
      <vt:lpstr>İNGİLİZ DİLİ VE EDEBİYATI</vt:lpstr>
      <vt:lpstr>İNGİLİZCE MÜTERCİM TERCÜMANLIK</vt:lpstr>
      <vt:lpstr>TURİZM REHBERLİĞİ</vt:lpstr>
      <vt:lpstr>HOSTESLİK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 TANITIMI</dc:title>
  <dc:creator>Özgen Kayıkçı</dc:creator>
  <cp:lastModifiedBy>USER</cp:lastModifiedBy>
  <cp:revision>7</cp:revision>
  <dcterms:created xsi:type="dcterms:W3CDTF">2021-12-16T17:18:49Z</dcterms:created>
  <dcterms:modified xsi:type="dcterms:W3CDTF">2024-01-22T07:49:54Z</dcterms:modified>
</cp:coreProperties>
</file>