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notesMasterIdLst>
    <p:notesMasterId r:id="rId26"/>
  </p:notesMasterIdLst>
  <p:sldIdLst>
    <p:sldId id="287" r:id="rId2"/>
    <p:sldId id="257" r:id="rId3"/>
    <p:sldId id="258" r:id="rId4"/>
    <p:sldId id="259" r:id="rId5"/>
    <p:sldId id="260" r:id="rId6"/>
    <p:sldId id="261" r:id="rId7"/>
    <p:sldId id="273" r:id="rId8"/>
    <p:sldId id="274" r:id="rId9"/>
    <p:sldId id="262" r:id="rId10"/>
    <p:sldId id="263" r:id="rId11"/>
    <p:sldId id="264" r:id="rId12"/>
    <p:sldId id="290" r:id="rId13"/>
    <p:sldId id="265" r:id="rId14"/>
    <p:sldId id="266" r:id="rId15"/>
    <p:sldId id="268" r:id="rId16"/>
    <p:sldId id="270" r:id="rId17"/>
    <p:sldId id="271" r:id="rId18"/>
    <p:sldId id="276" r:id="rId19"/>
    <p:sldId id="277" r:id="rId20"/>
    <p:sldId id="278" r:id="rId21"/>
    <p:sldId id="280" r:id="rId22"/>
    <p:sldId id="281" r:id="rId23"/>
    <p:sldId id="282" r:id="rId24"/>
    <p:sldId id="285" r:id="rId2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76" autoAdjust="0"/>
    <p:restoredTop sz="94660"/>
  </p:normalViewPr>
  <p:slideViewPr>
    <p:cSldViewPr snapToGrid="0">
      <p:cViewPr varScale="1">
        <p:scale>
          <a:sx n="69" d="100"/>
          <a:sy n="69" d="100"/>
        </p:scale>
        <p:origin x="834"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E97455-E7BC-465F-9728-D22385D2DCA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61BEC2AA-C33C-437D-8F96-F871754A7355}">
      <dgm:prSet>
        <dgm:style>
          <a:lnRef idx="1">
            <a:schemeClr val="accent4"/>
          </a:lnRef>
          <a:fillRef idx="2">
            <a:schemeClr val="accent4"/>
          </a:fillRef>
          <a:effectRef idx="1">
            <a:schemeClr val="accent4"/>
          </a:effectRef>
          <a:fontRef idx="minor">
            <a:schemeClr val="dk1"/>
          </a:fontRef>
        </dgm:style>
      </dgm:prSet>
      <dgm:spPr/>
      <dgm:t>
        <a:bodyPr/>
        <a:lstStyle/>
        <a:p>
          <a:pPr algn="ctr" rtl="0"/>
          <a:r>
            <a:rPr lang="tr-TR" b="1" dirty="0" smtClean="0">
              <a:latin typeface="Bahnschrift SemiBold SemiConden" panose="020B0502040204020203" pitchFamily="34" charset="0"/>
            </a:rPr>
            <a:t>Şiddet Nedir?</a:t>
          </a:r>
          <a:endParaRPr lang="tr-TR" dirty="0">
            <a:latin typeface="Bahnschrift SemiBold SemiConden" panose="020B0502040204020203" pitchFamily="34" charset="0"/>
          </a:endParaRPr>
        </a:p>
      </dgm:t>
    </dgm:pt>
    <dgm:pt modelId="{C56FA5B2-A814-467C-A668-1B5BF37F4868}" type="parTrans" cxnId="{BECC9155-4A77-4B4D-BF45-63ABD392B88F}">
      <dgm:prSet/>
      <dgm:spPr/>
      <dgm:t>
        <a:bodyPr/>
        <a:lstStyle/>
        <a:p>
          <a:endParaRPr lang="tr-TR"/>
        </a:p>
      </dgm:t>
    </dgm:pt>
    <dgm:pt modelId="{A1864C3B-4BF4-4D0D-9D1E-C599D383AE86}" type="sibTrans" cxnId="{BECC9155-4A77-4B4D-BF45-63ABD392B88F}">
      <dgm:prSet/>
      <dgm:spPr/>
      <dgm:t>
        <a:bodyPr/>
        <a:lstStyle/>
        <a:p>
          <a:endParaRPr lang="tr-TR"/>
        </a:p>
      </dgm:t>
    </dgm:pt>
    <dgm:pt modelId="{8D895A99-5449-4D57-80D3-B9F82AA1416D}" type="pres">
      <dgm:prSet presAssocID="{EEE97455-E7BC-465F-9728-D22385D2DCA9}" presName="linear" presStyleCnt="0">
        <dgm:presLayoutVars>
          <dgm:animLvl val="lvl"/>
          <dgm:resizeHandles val="exact"/>
        </dgm:presLayoutVars>
      </dgm:prSet>
      <dgm:spPr/>
      <dgm:t>
        <a:bodyPr/>
        <a:lstStyle/>
        <a:p>
          <a:endParaRPr lang="tr-TR"/>
        </a:p>
      </dgm:t>
    </dgm:pt>
    <dgm:pt modelId="{E8D053D3-8307-406C-8496-17365F91BA70}" type="pres">
      <dgm:prSet presAssocID="{61BEC2AA-C33C-437D-8F96-F871754A7355}" presName="parentText" presStyleLbl="node1" presStyleIdx="0" presStyleCnt="1" custLinFactNeighborX="-169" custLinFactNeighborY="-4304">
        <dgm:presLayoutVars>
          <dgm:chMax val="0"/>
          <dgm:bulletEnabled val="1"/>
        </dgm:presLayoutVars>
      </dgm:prSet>
      <dgm:spPr/>
      <dgm:t>
        <a:bodyPr/>
        <a:lstStyle/>
        <a:p>
          <a:endParaRPr lang="tr-TR"/>
        </a:p>
      </dgm:t>
    </dgm:pt>
  </dgm:ptLst>
  <dgm:cxnLst>
    <dgm:cxn modelId="{FA006647-F1AA-46A8-ACB7-BFFEDB5325C2}" type="presOf" srcId="{EEE97455-E7BC-465F-9728-D22385D2DCA9}" destId="{8D895A99-5449-4D57-80D3-B9F82AA1416D}" srcOrd="0" destOrd="0" presId="urn:microsoft.com/office/officeart/2005/8/layout/vList2"/>
    <dgm:cxn modelId="{F5F92CF5-5AB9-4BAE-8827-86ACFD6E7299}" type="presOf" srcId="{61BEC2AA-C33C-437D-8F96-F871754A7355}" destId="{E8D053D3-8307-406C-8496-17365F91BA70}" srcOrd="0" destOrd="0" presId="urn:microsoft.com/office/officeart/2005/8/layout/vList2"/>
    <dgm:cxn modelId="{BECC9155-4A77-4B4D-BF45-63ABD392B88F}" srcId="{EEE97455-E7BC-465F-9728-D22385D2DCA9}" destId="{61BEC2AA-C33C-437D-8F96-F871754A7355}" srcOrd="0" destOrd="0" parTransId="{C56FA5B2-A814-467C-A668-1B5BF37F4868}" sibTransId="{A1864C3B-4BF4-4D0D-9D1E-C599D383AE86}"/>
    <dgm:cxn modelId="{F080EEA3-0F12-440D-97BA-A73DD4FF036E}" type="presParOf" srcId="{8D895A99-5449-4D57-80D3-B9F82AA1416D}" destId="{E8D053D3-8307-406C-8496-17365F91BA7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65FC20-1235-41E5-A8C2-AF7C30DA41C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EA780771-9400-4812-BE61-38C48C6643E0}" type="pres">
      <dgm:prSet presAssocID="{9565FC20-1235-41E5-A8C2-AF7C30DA41CE}" presName="linear" presStyleCnt="0">
        <dgm:presLayoutVars>
          <dgm:animLvl val="lvl"/>
          <dgm:resizeHandles val="exact"/>
        </dgm:presLayoutVars>
      </dgm:prSet>
      <dgm:spPr/>
      <dgm:t>
        <a:bodyPr/>
        <a:lstStyle/>
        <a:p>
          <a:endParaRPr lang="tr-TR"/>
        </a:p>
      </dgm:t>
    </dgm:pt>
  </dgm:ptLst>
  <dgm:cxnLst>
    <dgm:cxn modelId="{E4057CBB-7B1B-443A-BEB6-B30DCF8BF612}" type="presOf" srcId="{9565FC20-1235-41E5-A8C2-AF7C30DA41CE}" destId="{EA780771-9400-4812-BE61-38C48C6643E0}"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3347AE-B7A7-4E57-A983-2E57EA78FB4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D100E7A4-57C6-4CF8-8B1F-6A92CEFDE2A2}">
      <dgm:prSet custT="1">
        <dgm:style>
          <a:lnRef idx="1">
            <a:schemeClr val="accent6"/>
          </a:lnRef>
          <a:fillRef idx="2">
            <a:schemeClr val="accent6"/>
          </a:fillRef>
          <a:effectRef idx="1">
            <a:schemeClr val="accent6"/>
          </a:effectRef>
          <a:fontRef idx="minor">
            <a:schemeClr val="dk1"/>
          </a:fontRef>
        </dgm:style>
      </dgm:prSet>
      <dgm:spPr/>
      <dgm:t>
        <a:bodyPr/>
        <a:lstStyle/>
        <a:p>
          <a:pPr algn="ctr" rtl="0"/>
          <a:r>
            <a:rPr lang="tr-TR" sz="3600" b="1" i="0" dirty="0" smtClean="0">
              <a:latin typeface="Bahnschrift SemiBold Condensed" panose="020B0502040204020203" pitchFamily="34" charset="0"/>
            </a:rPr>
            <a:t>1- Fiziksel Zorbalık/Şiddet</a:t>
          </a:r>
          <a:endParaRPr lang="tr-TR" sz="3600" i="0" dirty="0">
            <a:latin typeface="Bahnschrift SemiBold Condensed" panose="020B0502040204020203" pitchFamily="34" charset="0"/>
          </a:endParaRPr>
        </a:p>
      </dgm:t>
    </dgm:pt>
    <dgm:pt modelId="{0994A1C1-F24C-4393-B01E-6ED986E8BC78}" type="parTrans" cxnId="{90BAC239-4B2B-4CF5-9D6C-41E841ABAC6F}">
      <dgm:prSet/>
      <dgm:spPr/>
      <dgm:t>
        <a:bodyPr/>
        <a:lstStyle/>
        <a:p>
          <a:endParaRPr lang="tr-TR"/>
        </a:p>
      </dgm:t>
    </dgm:pt>
    <dgm:pt modelId="{F929E65A-E812-4C90-BC58-D8701CADE340}" type="sibTrans" cxnId="{90BAC239-4B2B-4CF5-9D6C-41E841ABAC6F}">
      <dgm:prSet/>
      <dgm:spPr/>
      <dgm:t>
        <a:bodyPr/>
        <a:lstStyle/>
        <a:p>
          <a:endParaRPr lang="tr-TR"/>
        </a:p>
      </dgm:t>
    </dgm:pt>
    <dgm:pt modelId="{677E1A66-61C0-44A9-BD1A-A352C1D14974}" type="pres">
      <dgm:prSet presAssocID="{983347AE-B7A7-4E57-A983-2E57EA78FB41}" presName="linear" presStyleCnt="0">
        <dgm:presLayoutVars>
          <dgm:animLvl val="lvl"/>
          <dgm:resizeHandles val="exact"/>
        </dgm:presLayoutVars>
      </dgm:prSet>
      <dgm:spPr/>
      <dgm:t>
        <a:bodyPr/>
        <a:lstStyle/>
        <a:p>
          <a:endParaRPr lang="tr-TR"/>
        </a:p>
      </dgm:t>
    </dgm:pt>
    <dgm:pt modelId="{C061E707-B167-4814-80FA-EA4E25805DFB}" type="pres">
      <dgm:prSet presAssocID="{D100E7A4-57C6-4CF8-8B1F-6A92CEFDE2A2}" presName="parentText" presStyleLbl="node1" presStyleIdx="0" presStyleCnt="1" custLinFactY="-89555" custLinFactNeighborX="55419" custLinFactNeighborY="-100000">
        <dgm:presLayoutVars>
          <dgm:chMax val="0"/>
          <dgm:bulletEnabled val="1"/>
        </dgm:presLayoutVars>
      </dgm:prSet>
      <dgm:spPr/>
      <dgm:t>
        <a:bodyPr/>
        <a:lstStyle/>
        <a:p>
          <a:endParaRPr lang="tr-TR"/>
        </a:p>
      </dgm:t>
    </dgm:pt>
  </dgm:ptLst>
  <dgm:cxnLst>
    <dgm:cxn modelId="{90BAC239-4B2B-4CF5-9D6C-41E841ABAC6F}" srcId="{983347AE-B7A7-4E57-A983-2E57EA78FB41}" destId="{D100E7A4-57C6-4CF8-8B1F-6A92CEFDE2A2}" srcOrd="0" destOrd="0" parTransId="{0994A1C1-F24C-4393-B01E-6ED986E8BC78}" sibTransId="{F929E65A-E812-4C90-BC58-D8701CADE340}"/>
    <dgm:cxn modelId="{0BF13649-A691-4582-9639-B555DA2F90BB}" type="presOf" srcId="{D100E7A4-57C6-4CF8-8B1F-6A92CEFDE2A2}" destId="{C061E707-B167-4814-80FA-EA4E25805DFB}" srcOrd="0" destOrd="0" presId="urn:microsoft.com/office/officeart/2005/8/layout/vList2"/>
    <dgm:cxn modelId="{A9D62A5E-7FDC-41A5-BA1E-4A8D55E226B8}" type="presOf" srcId="{983347AE-B7A7-4E57-A983-2E57EA78FB41}" destId="{677E1A66-61C0-44A9-BD1A-A352C1D14974}" srcOrd="0" destOrd="0" presId="urn:microsoft.com/office/officeart/2005/8/layout/vList2"/>
    <dgm:cxn modelId="{BBD9F70D-DA43-4C1A-AF7D-148B57B6CF04}" type="presParOf" srcId="{677E1A66-61C0-44A9-BD1A-A352C1D14974}" destId="{C061E707-B167-4814-80FA-EA4E25805DFB}"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927645B-205F-4F9D-8A70-2615AAA5893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B8A9F803-A618-4348-A516-D0AA6FC1A69F}">
      <dgm:prSet custT="1">
        <dgm:style>
          <a:lnRef idx="1">
            <a:schemeClr val="accent5"/>
          </a:lnRef>
          <a:fillRef idx="2">
            <a:schemeClr val="accent5"/>
          </a:fillRef>
          <a:effectRef idx="1">
            <a:schemeClr val="accent5"/>
          </a:effectRef>
          <a:fontRef idx="minor">
            <a:schemeClr val="dk1"/>
          </a:fontRef>
        </dgm:style>
      </dgm:prSet>
      <dgm:spPr/>
      <dgm:t>
        <a:bodyPr/>
        <a:lstStyle/>
        <a:p>
          <a:pPr algn="ctr" rtl="0"/>
          <a:r>
            <a:rPr lang="tr-TR" sz="3600" b="1" dirty="0" smtClean="0">
              <a:latin typeface="Bahnschrift SemiBold SemiConden" panose="020B0502040204020203" pitchFamily="34" charset="0"/>
            </a:rPr>
            <a:t>2- Sözel Zorbalık/Şiddet</a:t>
          </a:r>
          <a:endParaRPr lang="tr-TR" sz="3600" dirty="0">
            <a:latin typeface="Bahnschrift SemiBold SemiConden" panose="020B0502040204020203" pitchFamily="34" charset="0"/>
          </a:endParaRPr>
        </a:p>
      </dgm:t>
    </dgm:pt>
    <dgm:pt modelId="{F719EDC7-18E6-4709-9437-21F8440CE164}" type="parTrans" cxnId="{59E49118-56FC-47E8-8C4B-65A1C881C9DD}">
      <dgm:prSet/>
      <dgm:spPr/>
      <dgm:t>
        <a:bodyPr/>
        <a:lstStyle/>
        <a:p>
          <a:endParaRPr lang="tr-TR"/>
        </a:p>
      </dgm:t>
    </dgm:pt>
    <dgm:pt modelId="{8BAB7E11-1539-445D-89A8-93A663FA8F91}" type="sibTrans" cxnId="{59E49118-56FC-47E8-8C4B-65A1C881C9DD}">
      <dgm:prSet/>
      <dgm:spPr/>
      <dgm:t>
        <a:bodyPr/>
        <a:lstStyle/>
        <a:p>
          <a:endParaRPr lang="tr-TR"/>
        </a:p>
      </dgm:t>
    </dgm:pt>
    <dgm:pt modelId="{25E3DDBA-50C4-472D-9EC9-7002319BCA14}" type="pres">
      <dgm:prSet presAssocID="{6927645B-205F-4F9D-8A70-2615AAA58938}" presName="linear" presStyleCnt="0">
        <dgm:presLayoutVars>
          <dgm:animLvl val="lvl"/>
          <dgm:resizeHandles val="exact"/>
        </dgm:presLayoutVars>
      </dgm:prSet>
      <dgm:spPr/>
      <dgm:t>
        <a:bodyPr/>
        <a:lstStyle/>
        <a:p>
          <a:endParaRPr lang="tr-TR"/>
        </a:p>
      </dgm:t>
    </dgm:pt>
    <dgm:pt modelId="{87C0A317-B09F-494C-8DB5-F01A3D347064}" type="pres">
      <dgm:prSet presAssocID="{B8A9F803-A618-4348-A516-D0AA6FC1A69F}" presName="parentText" presStyleLbl="node1" presStyleIdx="0" presStyleCnt="1" custScaleY="175920" custLinFactNeighborX="-7667" custLinFactNeighborY="1979">
        <dgm:presLayoutVars>
          <dgm:chMax val="0"/>
          <dgm:bulletEnabled val="1"/>
        </dgm:presLayoutVars>
      </dgm:prSet>
      <dgm:spPr/>
      <dgm:t>
        <a:bodyPr/>
        <a:lstStyle/>
        <a:p>
          <a:endParaRPr lang="tr-TR"/>
        </a:p>
      </dgm:t>
    </dgm:pt>
  </dgm:ptLst>
  <dgm:cxnLst>
    <dgm:cxn modelId="{06136753-64C4-42AE-82C5-097DA87DC87F}" type="presOf" srcId="{B8A9F803-A618-4348-A516-D0AA6FC1A69F}" destId="{87C0A317-B09F-494C-8DB5-F01A3D347064}" srcOrd="0" destOrd="0" presId="urn:microsoft.com/office/officeart/2005/8/layout/vList2"/>
    <dgm:cxn modelId="{59E49118-56FC-47E8-8C4B-65A1C881C9DD}" srcId="{6927645B-205F-4F9D-8A70-2615AAA58938}" destId="{B8A9F803-A618-4348-A516-D0AA6FC1A69F}" srcOrd="0" destOrd="0" parTransId="{F719EDC7-18E6-4709-9437-21F8440CE164}" sibTransId="{8BAB7E11-1539-445D-89A8-93A663FA8F91}"/>
    <dgm:cxn modelId="{B7F36CA8-5C97-48DF-AEA7-E3A85ACE7D81}" type="presOf" srcId="{6927645B-205F-4F9D-8A70-2615AAA58938}" destId="{25E3DDBA-50C4-472D-9EC9-7002319BCA14}" srcOrd="0" destOrd="0" presId="urn:microsoft.com/office/officeart/2005/8/layout/vList2"/>
    <dgm:cxn modelId="{8C63902D-AF25-45F1-A673-01178879E20B}" type="presParOf" srcId="{25E3DDBA-50C4-472D-9EC9-7002319BCA14}" destId="{87C0A317-B09F-494C-8DB5-F01A3D347064}"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D053D3-8307-406C-8496-17365F91BA70}">
      <dsp:nvSpPr>
        <dsp:cNvPr id="0" name=""/>
        <dsp:cNvSpPr/>
      </dsp:nvSpPr>
      <dsp:spPr>
        <a:xfrm>
          <a:off x="0" y="0"/>
          <a:ext cx="8077200" cy="719549"/>
        </a:xfrm>
        <a:prstGeom prst="roundRect">
          <a:avLst/>
        </a:prstGeom>
        <a:gradFill rotWithShape="1">
          <a:gsLst>
            <a:gs pos="0">
              <a:schemeClr val="accent4">
                <a:tint val="83000"/>
                <a:satMod val="100000"/>
                <a:lumMod val="100000"/>
              </a:schemeClr>
            </a:gs>
            <a:gs pos="100000">
              <a:schemeClr val="accent4">
                <a:tint val="61000"/>
                <a:satMod val="150000"/>
                <a:lumMod val="100000"/>
              </a:schemeClr>
            </a:gs>
          </a:gsLst>
          <a:path path="circle">
            <a:fillToRect l="100000" t="100000" r="100000" b="100000"/>
          </a:path>
        </a:gradFill>
        <a:ln w="9525" cap="flat" cmpd="sng" algn="ctr">
          <a:solidFill>
            <a:schemeClr val="accent4"/>
          </a:solidFill>
          <a:prstDash val="solid"/>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tr-TR" sz="3000" b="1" kern="1200" dirty="0" smtClean="0">
              <a:latin typeface="Bahnschrift SemiBold SemiConden" panose="020B0502040204020203" pitchFamily="34" charset="0"/>
            </a:rPr>
            <a:t>Şiddet Nedir?</a:t>
          </a:r>
          <a:endParaRPr lang="tr-TR" sz="3000" kern="1200" dirty="0">
            <a:latin typeface="Bahnschrift SemiBold SemiConden" panose="020B0502040204020203" pitchFamily="34" charset="0"/>
          </a:endParaRPr>
        </a:p>
      </dsp:txBody>
      <dsp:txXfrm>
        <a:off x="35125" y="35125"/>
        <a:ext cx="8006950" cy="6492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61E707-B167-4814-80FA-EA4E25805DFB}">
      <dsp:nvSpPr>
        <dsp:cNvPr id="0" name=""/>
        <dsp:cNvSpPr/>
      </dsp:nvSpPr>
      <dsp:spPr>
        <a:xfrm>
          <a:off x="0" y="0"/>
          <a:ext cx="5964072" cy="669642"/>
        </a:xfrm>
        <a:prstGeom prst="roundRect">
          <a:avLst/>
        </a:prstGeom>
        <a:gradFill rotWithShape="1">
          <a:gsLst>
            <a:gs pos="0">
              <a:schemeClr val="accent6">
                <a:tint val="83000"/>
                <a:satMod val="100000"/>
                <a:lumMod val="100000"/>
              </a:schemeClr>
            </a:gs>
            <a:gs pos="100000">
              <a:schemeClr val="accent6">
                <a:tint val="61000"/>
                <a:satMod val="150000"/>
                <a:lumMod val="100000"/>
              </a:schemeClr>
            </a:gs>
          </a:gsLst>
          <a:path path="circle">
            <a:fillToRect l="100000" t="100000" r="100000" b="100000"/>
          </a:path>
        </a:gradFill>
        <a:ln w="9525" cap="flat" cmpd="sng" algn="ctr">
          <a:solidFill>
            <a:schemeClr val="accent6"/>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tr-TR" sz="3600" b="1" i="0" kern="1200" dirty="0" smtClean="0">
              <a:latin typeface="Bahnschrift SemiBold Condensed" panose="020B0502040204020203" pitchFamily="34" charset="0"/>
            </a:rPr>
            <a:t>1- Fiziksel Zorbalık/Şiddet</a:t>
          </a:r>
          <a:endParaRPr lang="tr-TR" sz="3600" i="0" kern="1200" dirty="0">
            <a:latin typeface="Bahnschrift SemiBold Condensed" panose="020B0502040204020203" pitchFamily="34" charset="0"/>
          </a:endParaRPr>
        </a:p>
      </dsp:txBody>
      <dsp:txXfrm>
        <a:off x="32689" y="32689"/>
        <a:ext cx="5898694" cy="6042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C0A317-B09F-494C-8DB5-F01A3D347064}">
      <dsp:nvSpPr>
        <dsp:cNvPr id="0" name=""/>
        <dsp:cNvSpPr/>
      </dsp:nvSpPr>
      <dsp:spPr>
        <a:xfrm>
          <a:off x="0" y="107504"/>
          <a:ext cx="6100011" cy="678563"/>
        </a:xfrm>
        <a:prstGeom prst="roundRect">
          <a:avLst/>
        </a:prstGeom>
        <a:gradFill rotWithShape="1">
          <a:gsLst>
            <a:gs pos="0">
              <a:schemeClr val="accent5">
                <a:tint val="83000"/>
                <a:satMod val="100000"/>
                <a:lumMod val="100000"/>
              </a:schemeClr>
            </a:gs>
            <a:gs pos="100000">
              <a:schemeClr val="accent5">
                <a:tint val="61000"/>
                <a:satMod val="150000"/>
                <a:lumMod val="100000"/>
              </a:schemeClr>
            </a:gs>
          </a:gsLst>
          <a:path path="circle">
            <a:fillToRect l="100000" t="100000" r="100000" b="100000"/>
          </a:path>
        </a:gradFill>
        <a:ln w="9525" cap="flat" cmpd="sng" algn="ctr">
          <a:solidFill>
            <a:schemeClr val="accent5"/>
          </a:solidFill>
          <a:prstDash val="solid"/>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tr-TR" sz="3600" b="1" kern="1200" dirty="0" smtClean="0">
              <a:latin typeface="Bahnschrift SemiBold SemiConden" panose="020B0502040204020203" pitchFamily="34" charset="0"/>
            </a:rPr>
            <a:t>2- Sözel Zorbalık/Şiddet</a:t>
          </a:r>
          <a:endParaRPr lang="tr-TR" sz="3600" kern="1200" dirty="0">
            <a:latin typeface="Bahnschrift SemiBold SemiConden" panose="020B0502040204020203" pitchFamily="34" charset="0"/>
          </a:endParaRPr>
        </a:p>
      </dsp:txBody>
      <dsp:txXfrm>
        <a:off x="33125" y="140629"/>
        <a:ext cx="6033761" cy="61231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4656BF-BB7F-4E5D-AF28-27A0DB5C7D87}" type="datetimeFigureOut">
              <a:rPr lang="tr-TR" smtClean="0"/>
              <a:pPr/>
              <a:t>22.01.2024</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3ED2FC-D51E-4136-A9D9-CA8B9CF60302}" type="slidenum">
              <a:rPr lang="tr-TR" smtClean="0"/>
              <a:pPr/>
              <a:t>‹#›</a:t>
            </a:fld>
            <a:endParaRPr lang="tr-TR"/>
          </a:p>
        </p:txBody>
      </p:sp>
    </p:spTree>
    <p:extLst>
      <p:ext uri="{BB962C8B-B14F-4D97-AF65-F5344CB8AC3E}">
        <p14:creationId xmlns:p14="http://schemas.microsoft.com/office/powerpoint/2010/main" val="2144262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83972"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96609A6-C5D1-4DE7-8C04-DE4F05298A07}" type="slidenum">
              <a:rPr lang="tr-TR" altLang="tr-TR"/>
              <a:pPr eaLnBrk="1" hangingPunct="1"/>
              <a:t>4</a:t>
            </a:fld>
            <a:endParaRPr lang="tr-TR" altLang="tr-TR"/>
          </a:p>
        </p:txBody>
      </p:sp>
    </p:spTree>
    <p:extLst>
      <p:ext uri="{BB962C8B-B14F-4D97-AF65-F5344CB8AC3E}">
        <p14:creationId xmlns:p14="http://schemas.microsoft.com/office/powerpoint/2010/main" val="2555641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84996"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57471EB-63D1-4FED-B92E-E80297A79F3C}" type="slidenum">
              <a:rPr lang="tr-TR" altLang="tr-TR"/>
              <a:pPr eaLnBrk="1" hangingPunct="1"/>
              <a:t>5</a:t>
            </a:fld>
            <a:endParaRPr lang="tr-TR" altLang="tr-TR"/>
          </a:p>
        </p:txBody>
      </p:sp>
    </p:spTree>
    <p:extLst>
      <p:ext uri="{BB962C8B-B14F-4D97-AF65-F5344CB8AC3E}">
        <p14:creationId xmlns:p14="http://schemas.microsoft.com/office/powerpoint/2010/main" val="2033330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E3ED2FC-D51E-4136-A9D9-CA8B9CF60302}" type="slidenum">
              <a:rPr lang="tr-TR" smtClean="0"/>
              <a:pPr/>
              <a:t>24</a:t>
            </a:fld>
            <a:endParaRPr lang="tr-TR"/>
          </a:p>
        </p:txBody>
      </p:sp>
    </p:spTree>
    <p:extLst>
      <p:ext uri="{BB962C8B-B14F-4D97-AF65-F5344CB8AC3E}">
        <p14:creationId xmlns:p14="http://schemas.microsoft.com/office/powerpoint/2010/main" val="2161667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tr-TR" smtClean="0"/>
              <a:t>Asıl başlık stili için tıklatın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lvl1pPr algn="l">
              <a:defRPr/>
            </a:lvl1pPr>
          </a:lstStyle>
          <a:p>
            <a:fld id="{3CF77EC3-4FC3-4FFC-8316-CE233729D886}" type="datetimeFigureOut">
              <a:rPr lang="tr-TR" smtClean="0"/>
              <a:pPr/>
              <a:t>22.01.2024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61D1F30-45E4-4656-B134-A457030B96E0}" type="slidenum">
              <a:rPr lang="tr-TR" smtClean="0"/>
              <a:pPr/>
              <a:t>‹#›</a:t>
            </a:fld>
            <a:endParaRPr lang="tr-T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3957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CF77EC3-4FC3-4FFC-8316-CE233729D886}" type="datetimeFigureOut">
              <a:rPr lang="tr-TR" smtClean="0"/>
              <a:pPr/>
              <a:t>22.01.2024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61D1F30-45E4-4656-B134-A457030B96E0}" type="slidenum">
              <a:rPr lang="tr-TR" smtClean="0"/>
              <a:pPr/>
              <a:t>‹#›</a:t>
            </a:fld>
            <a:endParaRPr lang="tr-TR"/>
          </a:p>
        </p:txBody>
      </p:sp>
    </p:spTree>
    <p:extLst>
      <p:ext uri="{BB962C8B-B14F-4D97-AF65-F5344CB8AC3E}">
        <p14:creationId xmlns:p14="http://schemas.microsoft.com/office/powerpoint/2010/main" val="2017453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CF77EC3-4FC3-4FFC-8316-CE233729D886}" type="datetimeFigureOut">
              <a:rPr lang="tr-TR" smtClean="0"/>
              <a:pPr/>
              <a:t>22.01.2024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61D1F30-45E4-4656-B134-A457030B96E0}" type="slidenum">
              <a:rPr lang="tr-TR" smtClean="0"/>
              <a:pPr/>
              <a:t>‹#›</a:t>
            </a:fld>
            <a:endParaRPr lang="tr-TR"/>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16121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685800"/>
            <a:ext cx="10769600" cy="9144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609600" y="1905000"/>
            <a:ext cx="5283200" cy="4495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6096000" y="1905000"/>
            <a:ext cx="5283200" cy="4495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p:txBody>
          <a:bodyPr/>
          <a:lstStyle>
            <a:lvl1pPr>
              <a:defRPr/>
            </a:lvl1pPr>
          </a:lstStyle>
          <a:p>
            <a:pPr>
              <a:defRPr/>
            </a:pPr>
            <a:endParaRPr lang="tr-TR"/>
          </a:p>
        </p:txBody>
      </p:sp>
      <p:sp>
        <p:nvSpPr>
          <p:cNvPr id="6" name="Rectangle 5"/>
          <p:cNvSpPr>
            <a:spLocks noGrp="1" noChangeArrowheads="1"/>
          </p:cNvSpPr>
          <p:nvPr>
            <p:ph type="ftr" sz="quarter" idx="11"/>
          </p:nvPr>
        </p:nvSpPr>
        <p:spPr/>
        <p:txBody>
          <a:bodyPr/>
          <a:lstStyle>
            <a:lvl1pPr>
              <a:defRPr/>
            </a:lvl1pPr>
          </a:lstStyle>
          <a:p>
            <a:pPr>
              <a:defRPr/>
            </a:pPr>
            <a:endParaRPr lang="tr-TR"/>
          </a:p>
        </p:txBody>
      </p:sp>
      <p:sp>
        <p:nvSpPr>
          <p:cNvPr id="7" name="Rectangle 6"/>
          <p:cNvSpPr>
            <a:spLocks noGrp="1" noChangeArrowheads="1"/>
          </p:cNvSpPr>
          <p:nvPr>
            <p:ph type="sldNum" sz="quarter" idx="12"/>
          </p:nvPr>
        </p:nvSpPr>
        <p:spPr/>
        <p:txBody>
          <a:bodyPr/>
          <a:lstStyle>
            <a:lvl1pPr>
              <a:defRPr/>
            </a:lvl1pPr>
          </a:lstStyle>
          <a:p>
            <a:pPr>
              <a:defRPr/>
            </a:pPr>
            <a:fld id="{19BB8809-4069-49E0-822C-3310F8719675}" type="slidenum">
              <a:rPr lang="tr-TR" altLang="tr-TR"/>
              <a:pPr>
                <a:defRPr/>
              </a:pPr>
              <a:t>‹#›</a:t>
            </a:fld>
            <a:endParaRPr lang="tr-TR" altLang="tr-TR"/>
          </a:p>
        </p:txBody>
      </p:sp>
    </p:spTree>
    <p:extLst>
      <p:ext uri="{BB962C8B-B14F-4D97-AF65-F5344CB8AC3E}">
        <p14:creationId xmlns:p14="http://schemas.microsoft.com/office/powerpoint/2010/main" val="15195313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dgm">
  <p:cSld name="Başlık ve Diyagram veya Kuruluş Grafiği">
    <p:spTree>
      <p:nvGrpSpPr>
        <p:cNvPr id="1" name=""/>
        <p:cNvGrpSpPr/>
        <p:nvPr/>
      </p:nvGrpSpPr>
      <p:grpSpPr>
        <a:xfrm>
          <a:off x="0" y="0"/>
          <a:ext cx="0" cy="0"/>
          <a:chOff x="0" y="0"/>
          <a:chExt cx="0" cy="0"/>
        </a:xfrm>
      </p:grpSpPr>
      <p:sp>
        <p:nvSpPr>
          <p:cNvPr id="2" name="1 Başlık"/>
          <p:cNvSpPr>
            <a:spLocks noGrp="1"/>
          </p:cNvSpPr>
          <p:nvPr>
            <p:ph type="title"/>
          </p:nvPr>
        </p:nvSpPr>
        <p:spPr>
          <a:xfrm>
            <a:off x="609600" y="685800"/>
            <a:ext cx="10769600" cy="914400"/>
          </a:xfrm>
        </p:spPr>
        <p:txBody>
          <a:bodyPr/>
          <a:lstStyle/>
          <a:p>
            <a:r>
              <a:rPr lang="tr-TR" smtClean="0"/>
              <a:t>Asıl başlık stili için tıklatın</a:t>
            </a:r>
            <a:endParaRPr lang="tr-TR"/>
          </a:p>
        </p:txBody>
      </p:sp>
      <p:sp>
        <p:nvSpPr>
          <p:cNvPr id="3" name="2 SmartArt Yer Tutucusu"/>
          <p:cNvSpPr>
            <a:spLocks noGrp="1"/>
          </p:cNvSpPr>
          <p:nvPr>
            <p:ph type="dgm" idx="1"/>
          </p:nvPr>
        </p:nvSpPr>
        <p:spPr>
          <a:xfrm>
            <a:off x="609600" y="1905000"/>
            <a:ext cx="10769600" cy="4495800"/>
          </a:xfrm>
        </p:spPr>
        <p:txBody>
          <a:bodyPr rtlCol="0">
            <a:normAutofit/>
          </a:bodyPr>
          <a:lstStyle/>
          <a:p>
            <a:pPr lvl="0"/>
            <a:endParaRPr lang="tr-TR" noProof="0" smtClean="0"/>
          </a:p>
        </p:txBody>
      </p:sp>
      <p:sp>
        <p:nvSpPr>
          <p:cNvPr id="4" name="Rectangle 4"/>
          <p:cNvSpPr>
            <a:spLocks noGrp="1" noChangeArrowheads="1"/>
          </p:cNvSpPr>
          <p:nvPr>
            <p:ph type="dt" sz="half" idx="10"/>
          </p:nvPr>
        </p:nvSpPr>
        <p:spPr/>
        <p:txBody>
          <a:bodyPr/>
          <a:lstStyle>
            <a:lvl1pPr>
              <a:defRPr/>
            </a:lvl1pPr>
          </a:lstStyle>
          <a:p>
            <a:pPr>
              <a:defRPr/>
            </a:pPr>
            <a:endParaRPr lang="tr-TR"/>
          </a:p>
        </p:txBody>
      </p:sp>
      <p:sp>
        <p:nvSpPr>
          <p:cNvPr id="5" name="Rectangle 5"/>
          <p:cNvSpPr>
            <a:spLocks noGrp="1" noChangeArrowheads="1"/>
          </p:cNvSpPr>
          <p:nvPr>
            <p:ph type="ftr" sz="quarter" idx="11"/>
          </p:nvPr>
        </p:nvSpPr>
        <p:spPr/>
        <p:txBody>
          <a:bodyPr/>
          <a:lstStyle>
            <a:lvl1pPr>
              <a:defRPr/>
            </a:lvl1pPr>
          </a:lstStyle>
          <a:p>
            <a:pPr>
              <a:defRPr/>
            </a:pPr>
            <a:endParaRPr lang="tr-TR"/>
          </a:p>
        </p:txBody>
      </p:sp>
      <p:sp>
        <p:nvSpPr>
          <p:cNvPr id="6" name="Rectangle 6"/>
          <p:cNvSpPr>
            <a:spLocks noGrp="1" noChangeArrowheads="1"/>
          </p:cNvSpPr>
          <p:nvPr>
            <p:ph type="sldNum" sz="quarter" idx="12"/>
          </p:nvPr>
        </p:nvSpPr>
        <p:spPr/>
        <p:txBody>
          <a:bodyPr/>
          <a:lstStyle>
            <a:lvl1pPr>
              <a:defRPr/>
            </a:lvl1pPr>
          </a:lstStyle>
          <a:p>
            <a:pPr>
              <a:defRPr/>
            </a:pPr>
            <a:fld id="{EBFD63C9-F434-44D9-923C-6631999D746C}" type="slidenum">
              <a:rPr lang="tr-TR" altLang="tr-TR"/>
              <a:pPr>
                <a:defRPr/>
              </a:pPr>
              <a:t>‹#›</a:t>
            </a:fld>
            <a:endParaRPr lang="tr-TR" altLang="tr-TR"/>
          </a:p>
        </p:txBody>
      </p:sp>
    </p:spTree>
    <p:extLst>
      <p:ext uri="{BB962C8B-B14F-4D97-AF65-F5344CB8AC3E}">
        <p14:creationId xmlns:p14="http://schemas.microsoft.com/office/powerpoint/2010/main" val="53881417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CF77EC3-4FC3-4FFC-8316-CE233729D886}" type="datetimeFigureOut">
              <a:rPr lang="tr-TR" smtClean="0"/>
              <a:pPr/>
              <a:t>22.01.2024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61D1F30-45E4-4656-B134-A457030B96E0}" type="slidenum">
              <a:rPr lang="tr-TR" smtClean="0"/>
              <a:pPr/>
              <a:t>‹#›</a:t>
            </a:fld>
            <a:endParaRPr lang="tr-TR"/>
          </a:p>
        </p:txBody>
      </p:sp>
    </p:spTree>
    <p:extLst>
      <p:ext uri="{BB962C8B-B14F-4D97-AF65-F5344CB8AC3E}">
        <p14:creationId xmlns:p14="http://schemas.microsoft.com/office/powerpoint/2010/main" val="1330291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3CF77EC3-4FC3-4FFC-8316-CE233729D886}" type="datetimeFigureOut">
              <a:rPr lang="tr-TR" smtClean="0"/>
              <a:pPr/>
              <a:t>22.01.2024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61D1F30-45E4-4656-B134-A457030B96E0}" type="slidenum">
              <a:rPr lang="tr-TR" smtClean="0"/>
              <a:pPr/>
              <a:t>‹#›</a:t>
            </a:fld>
            <a:endParaRPr lang="tr-T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8413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3CF77EC3-4FC3-4FFC-8316-CE233729D886}" type="datetimeFigureOut">
              <a:rPr lang="tr-TR" smtClean="0"/>
              <a:pPr/>
              <a:t>22.01.2024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61D1F30-45E4-4656-B134-A457030B96E0}" type="slidenum">
              <a:rPr lang="tr-TR" smtClean="0"/>
              <a:pPr/>
              <a:t>‹#›</a:t>
            </a:fld>
            <a:endParaRPr lang="tr-TR"/>
          </a:p>
        </p:txBody>
      </p:sp>
    </p:spTree>
    <p:extLst>
      <p:ext uri="{BB962C8B-B14F-4D97-AF65-F5344CB8AC3E}">
        <p14:creationId xmlns:p14="http://schemas.microsoft.com/office/powerpoint/2010/main" val="2621932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024128" y="2967788"/>
            <a:ext cx="4754880" cy="334157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tr-TR" smtClean="0"/>
              <a:t>Asıl metin stillerini düzenlemek için tıklatın</a:t>
            </a:r>
          </a:p>
        </p:txBody>
      </p:sp>
      <p:sp>
        <p:nvSpPr>
          <p:cNvPr id="6" name="Content Placeholder 5"/>
          <p:cNvSpPr>
            <a:spLocks noGrp="1"/>
          </p:cNvSpPr>
          <p:nvPr>
            <p:ph sz="quarter" idx="4"/>
          </p:nvPr>
        </p:nvSpPr>
        <p:spPr>
          <a:xfrm>
            <a:off x="5990888" y="2967788"/>
            <a:ext cx="4754880" cy="334157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3CF77EC3-4FC3-4FFC-8316-CE233729D886}" type="datetimeFigureOut">
              <a:rPr lang="tr-TR" smtClean="0"/>
              <a:pPr/>
              <a:t>22.01.2024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61D1F30-45E4-4656-B134-A457030B96E0}" type="slidenum">
              <a:rPr lang="tr-TR" smtClean="0"/>
              <a:pPr/>
              <a:t>‹#›</a:t>
            </a:fld>
            <a:endParaRPr lang="tr-TR"/>
          </a:p>
        </p:txBody>
      </p:sp>
    </p:spTree>
    <p:extLst>
      <p:ext uri="{BB962C8B-B14F-4D97-AF65-F5344CB8AC3E}">
        <p14:creationId xmlns:p14="http://schemas.microsoft.com/office/powerpoint/2010/main" val="1060344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3CF77EC3-4FC3-4FFC-8316-CE233729D886}" type="datetimeFigureOut">
              <a:rPr lang="tr-TR" smtClean="0"/>
              <a:pPr/>
              <a:t>22.01.2024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61D1F30-45E4-4656-B134-A457030B96E0}" type="slidenum">
              <a:rPr lang="tr-TR" smtClean="0"/>
              <a:pPr/>
              <a:t>‹#›</a:t>
            </a:fld>
            <a:endParaRPr lang="tr-TR"/>
          </a:p>
        </p:txBody>
      </p:sp>
    </p:spTree>
    <p:extLst>
      <p:ext uri="{BB962C8B-B14F-4D97-AF65-F5344CB8AC3E}">
        <p14:creationId xmlns:p14="http://schemas.microsoft.com/office/powerpoint/2010/main" val="1484324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F77EC3-4FC3-4FFC-8316-CE233729D886}" type="datetimeFigureOut">
              <a:rPr lang="tr-TR" smtClean="0"/>
              <a:pPr/>
              <a:t>22.01.2024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C61D1F30-45E4-4656-B134-A457030B96E0}" type="slidenum">
              <a:rPr lang="tr-TR" smtClean="0"/>
              <a:pPr/>
              <a:t>‹#›</a:t>
            </a:fld>
            <a:endParaRPr lang="tr-TR"/>
          </a:p>
        </p:txBody>
      </p:sp>
    </p:spTree>
    <p:extLst>
      <p:ext uri="{BB962C8B-B14F-4D97-AF65-F5344CB8AC3E}">
        <p14:creationId xmlns:p14="http://schemas.microsoft.com/office/powerpoint/2010/main" val="1833670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tr-TR" smtClean="0"/>
              <a:t>Asıl başlık stili için tıklatın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3CF77EC3-4FC3-4FFC-8316-CE233729D886}" type="datetimeFigureOut">
              <a:rPr lang="tr-TR" smtClean="0"/>
              <a:pPr/>
              <a:t>22.01.2024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61D1F30-45E4-4656-B134-A457030B96E0}" type="slidenum">
              <a:rPr lang="tr-TR" smtClean="0"/>
              <a:pPr/>
              <a:t>‹#›</a:t>
            </a:fld>
            <a:endParaRPr lang="tr-TR"/>
          </a:p>
        </p:txBody>
      </p:sp>
    </p:spTree>
    <p:extLst>
      <p:ext uri="{BB962C8B-B14F-4D97-AF65-F5344CB8AC3E}">
        <p14:creationId xmlns:p14="http://schemas.microsoft.com/office/powerpoint/2010/main" val="184130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3CF77EC3-4FC3-4FFC-8316-CE233729D886}" type="datetimeFigureOut">
              <a:rPr lang="tr-TR" smtClean="0"/>
              <a:pPr/>
              <a:t>22.01.2024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61D1F30-45E4-4656-B134-A457030B96E0}" type="slidenum">
              <a:rPr lang="tr-TR" smtClean="0"/>
              <a:pPr/>
              <a:t>‹#›</a:t>
            </a:fld>
            <a:endParaRPr lang="tr-TR"/>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8452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CF77EC3-4FC3-4FFC-8316-CE233729D886}" type="datetimeFigureOut">
              <a:rPr lang="tr-TR" smtClean="0"/>
              <a:pPr/>
              <a:t>22.01.2024</a:t>
            </a:fld>
            <a:endParaRPr lang="tr-TR"/>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tr-T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61D1F30-45E4-4656-B134-A457030B96E0}" type="slidenum">
              <a:rPr lang="tr-TR" smtClean="0"/>
              <a:pPr/>
              <a:t>‹#›</a:t>
            </a:fld>
            <a:endParaRPr lang="tr-TR"/>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028753"/>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8.w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image" Target="../media/image5.jp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1329462" y="355332"/>
            <a:ext cx="9915181" cy="5502543"/>
          </a:xfrm>
          <a:prstGeom prst="roundRect">
            <a:avLst/>
          </a:prstGeom>
          <a:solidFill>
            <a:schemeClr val="accent1">
              <a:lumMod val="75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4400" b="1" dirty="0" smtClean="0">
                <a:latin typeface="Bahnschrift SemiCondensed" panose="020B0502040204020203" pitchFamily="34" charset="0"/>
              </a:rPr>
              <a:t>OKULDA ŞİDDET VE AKRAN ZORBALIĞI </a:t>
            </a:r>
          </a:p>
          <a:p>
            <a:pPr algn="ctr"/>
            <a:endParaRPr lang="tr-TR" sz="4400" b="1" dirty="0" smtClean="0">
              <a:latin typeface="Bahnschrift SemiCondensed" panose="020B0502040204020203" pitchFamily="34" charset="0"/>
            </a:endParaRPr>
          </a:p>
          <a:p>
            <a:pPr algn="ctr"/>
            <a:r>
              <a:rPr lang="tr-TR" sz="4400" b="1" dirty="0" smtClean="0">
                <a:latin typeface="Bahnschrift SemiCondensed" panose="020B0502040204020203" pitchFamily="34" charset="0"/>
              </a:rPr>
              <a:t>AİLE SEMİNERİ </a:t>
            </a:r>
          </a:p>
        </p:txBody>
      </p:sp>
    </p:spTree>
    <p:extLst>
      <p:ext uri="{BB962C8B-B14F-4D97-AF65-F5344CB8AC3E}">
        <p14:creationId xmlns:p14="http://schemas.microsoft.com/office/powerpoint/2010/main" val="34136483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715904" y="1867277"/>
            <a:ext cx="6994888" cy="3714658"/>
          </a:xfrm>
          <a:prstGeom prst="rect">
            <a:avLst/>
          </a:prstGeom>
          <a:solidFill>
            <a:schemeClr val="accent1">
              <a:lumMod val="75000"/>
            </a:schemeClr>
          </a:solidFill>
        </p:spPr>
        <p:style>
          <a:lnRef idx="1">
            <a:schemeClr val="accent2"/>
          </a:lnRef>
          <a:fillRef idx="2">
            <a:schemeClr val="accent2"/>
          </a:fillRef>
          <a:effectRef idx="1">
            <a:schemeClr val="accent2"/>
          </a:effectRef>
          <a:fontRef idx="minor">
            <a:schemeClr val="dk1"/>
          </a:fontRef>
        </p:style>
        <p:txBody>
          <a:bodyPr anchor="ctr"/>
          <a:lstStyle/>
          <a:p>
            <a:pPr>
              <a:defRPr/>
            </a:pPr>
            <a:r>
              <a:rPr lang="tr-TR" sz="2400" dirty="0">
                <a:solidFill>
                  <a:srgbClr val="333333"/>
                </a:solidFill>
                <a:latin typeface="Bahnschrift SemiBold SemiConden" panose="020B0502040204020203" pitchFamily="34" charset="0"/>
              </a:rPr>
              <a:t>*Eşyalarını sık sık kaybediyor veya çalınıyorsa,</a:t>
            </a:r>
          </a:p>
          <a:p>
            <a:pPr>
              <a:defRPr/>
            </a:pPr>
            <a:r>
              <a:rPr lang="tr-TR" sz="2400" dirty="0">
                <a:solidFill>
                  <a:srgbClr val="333333"/>
                </a:solidFill>
                <a:latin typeface="Bahnschrift SemiBold SemiConden" panose="020B0502040204020203" pitchFamily="34" charset="0"/>
              </a:rPr>
              <a:t>* Her zamankinden daha çekingen, içe dönük veya pasif davranıyorsa,</a:t>
            </a:r>
          </a:p>
          <a:p>
            <a:pPr>
              <a:defRPr/>
            </a:pPr>
            <a:r>
              <a:rPr lang="tr-TR" sz="2400" dirty="0">
                <a:solidFill>
                  <a:srgbClr val="333333"/>
                </a:solidFill>
                <a:latin typeface="Bahnschrift SemiBold SemiConden" panose="020B0502040204020203" pitchFamily="34" charset="0"/>
              </a:rPr>
              <a:t>* Sizlerle veya çevresindekilerle iletişim kurmaktan kaçınıyorsa,</a:t>
            </a:r>
          </a:p>
          <a:p>
            <a:pPr>
              <a:defRPr/>
            </a:pPr>
            <a:r>
              <a:rPr lang="tr-TR" sz="2400" dirty="0">
                <a:solidFill>
                  <a:srgbClr val="333333"/>
                </a:solidFill>
                <a:latin typeface="Bahnschrift SemiBold SemiConden" panose="020B0502040204020203" pitchFamily="34" charset="0"/>
              </a:rPr>
              <a:t>* Çevresindekilerle ilişkilerinde azalma varsa,</a:t>
            </a:r>
          </a:p>
          <a:p>
            <a:pPr>
              <a:defRPr/>
            </a:pPr>
            <a:r>
              <a:rPr lang="tr-TR" sz="2400" dirty="0">
                <a:solidFill>
                  <a:srgbClr val="333333"/>
                </a:solidFill>
                <a:latin typeface="Bahnschrift SemiBold SemiConden" panose="020B0502040204020203" pitchFamily="34" charset="0"/>
              </a:rPr>
              <a:t>* Evde odaya kapanma davranışında artma varsa,</a:t>
            </a:r>
          </a:p>
          <a:p>
            <a:pPr>
              <a:defRPr/>
            </a:pPr>
            <a:r>
              <a:rPr lang="tr-TR" sz="2400" dirty="0">
                <a:solidFill>
                  <a:srgbClr val="333333"/>
                </a:solidFill>
                <a:latin typeface="Bahnschrift SemiBold SemiConden" panose="020B0502040204020203" pitchFamily="34" charset="0"/>
              </a:rPr>
              <a:t>* Başkalarına güvenmiyorsa,</a:t>
            </a:r>
          </a:p>
        </p:txBody>
      </p:sp>
      <p:sp>
        <p:nvSpPr>
          <p:cNvPr id="6" name="AutoShape 2" descr="data:image/jpeg;base64,/9j/4AAQSkZJRgABAQAAAQABAAD/2wCEAAkGBxQTEhUUExQWFhUXGBwaFxgYGRgcHBgcHBoYHBwYGB0cHSggGBolHBgVITEhJSkrLi4uFx8zODMsNygtLiwBCgoKDg0OGxAQGywkICQsLCwsLCwsLCwsLCwsLCwsLCwsLCwsLCwsLCwsLCwsLCwsLCwsLCwsLCwsLCwsLCwsLP/AABEIANgAzgMBEQACEQEDEQH/xAAcAAACAwEBAQEAAAAAAAAAAAAEBQIDBgEHAAj/xABEEAABAwIDBAcECAYBAQkAAAABAgMRACEEEjEFQVFhBhMicYGRoTKxwdEHI0JSYnLh8BQzU4KS8UMWFSQ0RGNzorLC/8QAGgEAAwEBAQEAAAAAAAAAAAAAAQIDBAAFBv/EADYRAAICAQQBAgQGAQIGAwEAAAABAhEDBBIhMUEiURMyYXEUQoGRobEFUsEjM2LR4fBDU7Ik/9oADAMBAAIRAxEAPwB42823IDxud7YPxrLcT0HjzSfR1WJZKCguGCZMII8r2pt0apirBnU96XJUrBsiPrF+Ca6NLhBm80rlJI+aZZ0S6sf20ePcH/G9ghnBtqVlDq57qHp9wt56tpUdf2agGFLMb7U1LsksmVNRSBy0xF3lgi0hJB7qXfEv8DUd0v3Pv4ZgietXB/B7q7dE74WdvhI4G2BP1yzb7nKl3Q9ynwdU/CGDeMayZCtSk/k4eNNvjRF6bPu3cWBLbwuudYgyYSfnQW1lJLUxXNE1N4a8qXJubEH30d0UIsWpfPB83h2Mp+scjnNduiF4dTaVI5/CM+0la7ET3E+tFOLVoSf4jG1F+SZw7H9Rfl+tC4sps1EV4ODDsHRxy3I0LiFx1HbogMLhzEOL5Wo8CNZk+aL8jKQpHWLvBunSKCUUjn8ec03VoqThWjo6r/D11rkkUk898pHyW2xo8bf+nXekXbnfFI7kbvLqv8KW4D7NS/CIuYNBSSHlQgSewNONNGn0TyvNj5kkcRh24/8AEEj8lBuK8jKOof5TqcM2kQMQf8KG6PuPs1P+lHFYRv8Ar+aDXLa/IJfiF3EJ2biUNz9dm3eybeVNaiSnizZeKXBmHVVJ0elGy8JCY0k755UfAjav6hBcuDHfvkcBXKrFae3guSvMhQgzI04cPOKL4Fir5fQR16SUqSg8wQa5qhYXJPkvxLxgcydL7qpHoyT/AObFALwypJ46yN/HlU5K2bYT55F5Chb9a5RNLyRZMTO4Um0q5KioG5BtGh401JCuTd0jqlE6i3vpkRaT7/YYNviCICrXPCjSsg7XJ1oCI5f6ig4cFFluVouw6+w5bcPfXY/lZPWf8zG37lD4GYWnKfX92op10GcVNJyZWMRGkiTH6V1Cr1On4KstwYuNORo3Q8o72n7E3lTEmYM3pCijXRxKr8N9vdS9DtJpJhXtfv3UeWhKUWSbTa+t6NcHN0y3DGEu/kvRxrkz653FfcGbFrHdSVZrjKkRyC066H30tFN3lnwRJuQIp49EMze5NHGmgCRpvJG886Zpsl8VR6QjWk6EiKTya00lyWoQrLlJsL+Ma0ydCSSfIZhFKMA2tBrn2TfCLC6UiBABPjzk1zdoVQUZKwpGIJUDadb7/Cl5G2RphWMIKUkRAVeNBb41aPynnzT+NFMCWskxI7p3c+dIzaocOihkRPMa60qdvsrmh1SINEG17Dhxrmi0JeEdcw8jMDpaONFPiicrUtxS22SJJ8KDmuho45dsNYiYFpE39aePKITTTqRBxwhYgSCIkfdoP7jRrpIMKobPIp3Xgn3UcfTM2rV5IMqKxeLK377cqC5HnBxpMrcJtNFMZ49vMeSPVzae/wDXjSpqyk4vZx2XdUMxTeBp486evJn+I2j5DSYt2vEC81yQspy6CX8siDG40GhsbaTsq63skTcG/dXN+ktGFZL7LMKCesOoyG0UMfbJa75I/coCLUlmuuCxLcJ87UxnkpSf0Km2gLRu04UN3Nl9lxSJtNT7U8qaMiOaDXynwbYUbZjfei3vo2jLtzpdhJ2ayQYXpeQmPjTJJkZTzR8kHGWhqpUD8P60OOh0s/dlaSxAHWKP9n60OAtZ77IrQyf+Rc/lHzrriFfHrhhCFIUjL1itdcgEd96bdFcEZYcrlu8gicM39p1wxwCaDcU6KRjna7JNIZ/qPWvoPOg2kUWLO/KIdSxPtu+lBSgyjw6pcbghrBsmSHHrCSbU62sz5PjwSUn3wQVhcPN1uz3Cl3QLLT6pLh/ydSjDxHWO68BXXAHwNV7/AMnUNYb77vl+tdcArDqq7LHXMMEqSVLGYAG3lF+NNFp9EcunzqnJ+QX+Bw+vXPDwFKnEs8eq8svSxh4GZbxkwLDfXelg26mPkITgMPucd14V3pA46r3OfwLEEhxywJNoopRbJ5JaiCtsg3gsN/Ud8qFxKOGqrl/yRTgcKDIdd8RNc3Fgjj1EVx/Z8pjDah1zvyzpXVEO3U+/8l7C2E5ocXJETkrlKKFnp886Uv7BRhmd2Ic/xFLUCz/FL2LEYZo/8y7fh3V22IHPU9WuTn8O0SYdXaJ7P611Q7O//qTq0WNYVsmzqz/bRSg+hZvVRVyFTziZkGNf3FBtGqOOVNsY7NiDJFx4njVINMx6mMo0BYpZCrGJ3DjU5V4NeGNr1IGdc1jWP3NBNeSksfBUhfZ0EmPCnTXRKWF9huFcELM3I4+tPaqmTePc00cypAITadY40r5ZSGPbyA4d1V827Q99LOKK4pS8quS1gmdanZolFVyONnrBSsRqgz4d9Uxvk83WLiNe4KuCanJHoY26srcSN2+uGv3PgYMECu6Bw+UdSoH50yViTlTshh2TJMyDuovhC9uwheHvJuBfy4etBtnJRfLLVQQDJG+ua4BBu2XsJlKvyETx76bF2Zdc/Svuhehdom1r8KRexpdfN/BYo/cVMiD4bqczp83LgC6y5gwPD1plDgZ5bdIktzcP91OuTQnatnzaoUD9rSik1wTm4PllhecBOWx56XpoKuSWVqceAhROib2v8ZpZW2Pi2xh6uyWykQSCTade/wCFCPMjs/pxpXYpVra4zSDGo4V0krKwk3H6jTCJ9qN4NvdFGHBn1dNL7oDdUoQLa/vupUamlVoEIUpRuJ3CiDel0dOHVrFdwMp2XNNEAm26npNEnJwf0OrbWJgQZAv8KKqifxHKViPb22UYcgKUMxuU76MYWLm1KhVCVfS1SvYQBzJNNHB7mef+Rk+kNMP0rdbSkltKs4IMEiNLiZv306wbeiOTWPJW5dDHBdIWXSEyUqNoVY+B0NRlBo3YdQp8WOUJBPdUuGbG2laJLY1jwrpVZ2O1Ciz+DEZrwDu58aMWJNpsmluONCuRr4JAZezrG+ukCH1LF2Hh76HgK7PmgShwAmchuKpiMOu5S+4uAkVM3pUkfN7xPeK5SaFnjjMhiBrAubTEweNNGXIrxpRpfuRyqgA34nQxyo74smsM4159y1loE33AweFFS4J54UWDDnsGTAN51Vyo7qZFxfVhinoFgBx8qXkpGKtbjuyWyVGeHxFCCLauSUUgR19kyMjo8U/Km49jOoZa4yEmsQyLAPTEap0PC1FNCzxZJcOaooR/Dnc/w9pPyoVF+B2s6/OXDDMTJS9yOYW5aUaXRNvI+d6PicOCAeuBP40/Ku4XNHRhlbpTR1KcIqylLTwC1gTyFPhSyOojvS6mUlBSu/8AYXdJtpYfCtE5HM5HYBcsrh4CqSxOLpr+Tsumz4Yb3NV0eQu4hTiytwyom5Pu7qaKo82c22E4Zu99OIqqRJmu2hswIw7LgUCFiSDqbxb0prJ+TO45kEcDu1t5UskmPFtGo6BdJkfyMSCpX2FhUSPuq499ZJpR5o9HDLJle3fRu0O4cn+W4L37Xr3VPdH2NP4bNVrIF4dhlcwhdhPt600HGTqjPqMebElJysh9R/TVfiuhuj7FVpstfOUrxLCblsjvWPlRi7fEQTwSirlkKVbTw+vVqP8AcPlVFjfsQ2P/AOwtw+22LgIXcEG43+Fc4yXg5YN35ytp3C7kOSPxVPb9DS4Za4yFq14ZMhSHLX9oUtx6oKw5/m+ISUnD723BP4qXdD2H+BqO1MsbYw6jAS5P5hRi4N1RPJj1MIuTn0RU1h03KXfAj5Uz2xI4o5syvcc67DW7Lt/ymhuiV/D51+YgpeFt/Mg/liuuPsBYs7VqZY28wkylLsx+GuUkgS0+WXckZlx+T7+FEvGCILdMzblXPgaEU1R826RE60FdjS2tBZxKimLTxpiGxJ2hNt/aqWU5yJWPZHw7q62/SjnFY/8AiMxHR7aHW45LmIVIGZWuXcYAO79K044JcEtHN5dRzPa6dP2/f+vJHpNtFLrsNqWpAHZKyCZ3xyNc+X3ZmzZMrbWXJvdv1VVrxx1x9BSoeFMZhhs11QIggeFEBselT5/h8IZtlVMC2uvfXWKlyzMlwEannRCANYjq3m17krSTbUSJ9Jqci+KbjJSXg94OHwxZS6h5RBMhNpEiwI1ofh4tPc64s9bDlyfFcM0drq++Gn5+pPZ4hK9PZrPijRn1+RSSSA80jWp7Wzf8RJKvYQ495RJHOvW08IxhZ87rs055KQEcSRYnXdFNJJukRxzlFWysLvw5UJQ4HxZrdy6CUYpXjpSfDXk1PUPqIaHxvMmovCmzVHVbY02FDEmZuRbWTUpaYpDXx6G+EkqSREG8/CoRgkxs+dyxugLEvwmNde/WmmrE0r2xTKxigALAE6HjQ20VtzdggxCtYBm0fKuKV4J9cTqfWkLKKSsDfSM1rzzt+mlPEyeqnEkGv3vrpcjwbUW2XtYciAqDw4Rumi02Zt/bZzGAhJJIA36UEmkPCS3HlPSnaZdcImwsKrjjXJl1ORydeBEiqmNBZQUwDwtXIpLo+SumEDsIq8UQM0vSZ4lrDAWAbNv7jXeQClKrfIUThbjvapJDxG2D2w5YhRzJAju58qRtmzLqMmVqUnylS+yPSOhvSMYkLQqzgToLTzg1OK2sTNPfFMYqcBsDu31Fvk9WCW1Ar7AO6+/9KvHM4qjNPSqUroXu7KCtF6X/ANVVakxz0LfC6IvbFVxBnnVPxNkY6Gi1rZRg2HjSvUL2Kx0soqrOJ2UoRcUy1SXgk9BJ+S/+GUEpBP5o77elTnqbXBXDotr5NBs4DMke7urNHs054NQbFWOQrOQP9fv40Mndoro2vhpSX6lIRpmFhpU1Lg1Sx06iULaMGN3H50ykvJzg+0SS0ZvwsKDlSoZQ3PdfAYvGpJP1DUbzB1qm889aNV8zstwy21G7KfAE+dUi0zPmwOFU+z5xprPZlufH50rlzRaOkTV2xft0tKSlCGkSpUEidAJO/fEVzaFhp3fZ4rj3MyiYg6Rz3+tVRkmDIQTPLXuoiJMPxq8xCuQFuVq5Dzdgk8aYkGYNdxRRw/207mQxB0SRbdc1y7OAkrhJ5UwBbiVSaRjxDsXhiwGV69Y3n7hJBSfI0soUl9SkZcl2D2j1DqHWj+vFJ5VMpSPUtn7eQ6gK6lBOWZBVcb9/fU97uqNcNHBx3bmFf9qt/wBBHiVV29+w34KDaW9kjtJJE9Qg+KqHxPoH8DTpzZfhHEOJX9WEZQD2SZ9aeMrMuowPHVSbtnycUkgkoBHj86XfZd6RKvUwc4lrNZpN9/a+dHcgfhZcVJkXMSiSOpR5q+dI5/QrHSf9bL8LjUpIKW0pIvYn50VL6Cz0n/U2Re2ilSiS2iTrc/OucvNAWlr0qT4OofQUglpOukq7uPjRtA+BNfmZ1WJbv9SkmPvKpXL6FI6Zv87C8Dh2nCfqhp95RpoNS8ENRilhimpsSzrbWkvk0Lmi3YzkFU7xHrT4vIut/L9ylxZS4RYAaUXHkdS9IDjV6Kj2b94g0ozSVtCLo70BGJSrEvpUG1kltAMEp3rJ4ncOXOvSwYU1cjwNRl9XBDFfRtlcGVZ6tRsNTqLTv33qv4aLfBFahpcoU9LNhdShCkg5QIPI6z3XpM+LbyimLJu4ZjlGspQk0u+tE4crxEoTXJnFandaJxHD4YuLCEiSTXVboN0G9Jn4WlAiEtgDvBM9xpsvsGAtwYKlaW31BlUzY9EcQUktzzHdv9anJeTZpZ29rNhlSRlnt0jNTk07OZFDU+FKlRZz3PgZbCHYeH4PjrVMfkxa9/L9yltwgRaOHGliaJ02gZahmkkRwrkdJtLgpPG/HX301JCwlKXLZME60No+9Lg+K7aR8aCjyNKdRbQV1dpB3UaszxySuy9tsROtBxR0cz3IZbFWM6o3iaGPsGuvYvuZJGNgkEacj+zXUym7H4kg3Z7whYkQRobDXfTQTVkNTOEnGn5BsUoG+ceYo2VTi+2d2Vgg84lE2iVQdw1HjpT4Y7pUS1OfZjck+T0NaUpRAEBI0ANgJ0m8QNPIivVXZ87J3yZbG7XPWFlbSgYJCxpYHXhvJ1qnXIEtyMbtfazi1FtOHLqN+UE8LE3SNBfnWbJnrh9GvHp12uzAbQ2aUrIylHBKhBrC5JGt47A1YJQ1EUd6F+C0GtYRShYGBS70hvgt9F7WznPun98KpGSZOWOS7Nv0U6CrdTmUVN2NxaezMXvw860RgRlNIW9M+hWIZBeADmHRIUUiFIIsc4kkjQ5hx3UuWD7Djyp8GYbUAi1iVCKztF0+TS9FUyvPwv5gW86E16Smna323Rrg8m6gRNQ5PS345cOS/c42YSpRIyxc7qMcc5dIbJqMMEvUv3LtibSaV1jYcBWpMJi4O+OANXjpssU5OPCPO1WrwycIqSbbFT/SBlJylRgmM0WBB0poaLLKG7j7Fcn+T06ybOePKXH/AJGZQhQBSq3HdWZxlF01TNUc2OXO5NP6n2ROa6gTrA30G5HKWJr5kibyAsAiOfLlXdAjKCXaJDDpMCfH4UwJZI+6OoSfvCfMR3Vya9icmmr3IsU5f24Eac+PdXcUJBVJW1+402MUlSo1ilxrkfW5E4qnYvXtFRN8h/tT8qa2R+BD2BXNtHMQAgwJ9lO/woqwPDBeClO1lGRlbtvyJ9LXo8nPFD2GXRrHlbxByjsmMqQDu4Vo0rblyZtXijCHBsXBmHfpaRfMOEfaTW1cHmMym0JcxTLEEZwpbiwCIQCCUp3jMpSRI+6aTU5NsaRfS49ztmvw2zUBGVCUpTuAEV5z5N9iHpB0KZxCTmRfiKRprlFFPwzx3amwHsPiTh0uQqJbCoIWOAnQjh5VWEFk+4kpvH0+CjCYHGuLLYQsEawj1mIinjp3dNCy1PHZ6j0R6FhtIcfGZz7OYzHZ3cLqTwrXGEYGLJllJmxUAClKRvAA7z4H2UDjrVF7mdsKOGTl6sjMkg5gdDOsyQDN+NTu+RzxTpJ0ebZdUyhDjrxVmUrKYAM5UNhNoCYv31OaV9GjHLjse7G2c5s9pBUkJcdkqSpIJSBAAvoeNZc9wo9DRYsedSUvAw/6gcmIRx9hOnlUN8+zZ+DwXXn7nmuLxcYlThcKlZlZkkkpMyIyzA5RpFe9jjj2pwk0fK5VNTcZxTSfkhhnVpzqEJBuDOluNaITcou0ZssIqUafKBcCnMlTZMyJB51HC27gy2pe1rIv1GuyNsPMRCyNDGo8QbGjPHGb9aEU5R/5Zp8P09XIzoa4SEJnyrJk0P8Aol+5uwa7H/8ALD9n/sPML0nSrKSW8s6lAEcZMW1rzMkcmOVSPfw6XBqMe/Cm+678BeM2utDhSOrKRxQmfOK6U2iGn0sJxuV2Qd24oDRud3YT60FOT8FfwWO+SKduri4bB/8AbBjwpk5exN6bFfH9nP8AqByJBR4Njz5UHKSKR0mB9v8AkzqlHNvHvFAryo8EMQonTu0v40bJxi1bkii43iZ1nlR4EW5u30NujKiMQgJBMyCfXyrRp/nMmrdw5PR1swDf3cBvP9vpWxPk8pmbxNsWkj7i0jTc5J07x5Vn1fg16Pya7Ak5RWQ02HATQDZ5d9N+wszLeISLtqAUeSv1inx8MDdo8m2dtzGNrSlnEOpP5ptfUGRvNVnkcV2JHEpOj1jYnTnEZB/EsZ1DVbfZJ1MlOmseVLDVrqSHyaG/lYu6c7eLrTQwrqgor0SSlQPspBG7Tl7VaJ5oyh6HyzPi08oT9aPSNkLX1SOuUOtypDhE3MCTod86GnqlRCVNuhlhlAkkHv1+XAmhKxUY/wCkRky2ocSPSfhWbURuKPT/AMZl2SkmYLbu1AwypRJzkEJHM6eG+pY4W6Zqz52k5Iy+H2f1eGKliXXVAkm5AmY5bya0YfVlSMeeGzTuT7ZmcfiStZuY0A5Cq5ZuU/oYsWNRj9R1sNfaB5GvQwswayNxZftiQqRoffwoZrTsTStSjXkXMvgnKoxOh4EafKkjNN0zTLG0rXj+jW4IBTLidSnKvw0V7xQnGKzxk12qNOnzZJf47Lji2tslL9Bzs/FdYkA6jsmd4i1eZqcHwsn08HraHWfiMTf5vP39/wBSajGojlr+99VxxXZny5Jrg+U6dY/XnVFHgi8jT+hYl46xrupXjdUNHULdbRB9lyTKFf4mvM2yPXjqNOlW4oUhU+yoH8po7ZBeo07VOQG/YgQof2mik/YSWfC+pDfZW3m8G2pxQ6x9yzSNIAtmWfsgmLanLWvDcIObPO1W3LNQh15Zu+j+IxTqAp9TQmDCELHA71ngKVaiROelxrqxdtpktuhWug8CQDqeN7VWcnlxv6E8cfhzr3NTsp60VlReSHKADTUIKulmyhicI8yfttqA74sfOK5cMJ4V9G+wC44444m6TkAO6NfX3Uc3dD4uFZ6zhNmpCdBUkhnJgCtiNqxCDkEpOabajTXn7q0YoJyI5cjUWjTzEAQO6P8A8gnfWv8A9/8AejCX7ORIUqdTzO4Df3VnyZXdI1QwKrZjPpMxXYQgAk5psDoKSc98KXZfTxjiy7pPijyDaLpxGKQ2QSlq64BuRe48h50IpqD9x5zxyyrn0k+k2M7McBwjW3umq6dOMZSf2I63JGcowg78sybScxlU0IqyMmxvstRSsJiRuPzrdp5u6Zi1ULhYzxozAjy7605OVRjwpwpmexKYrHLg9KDsddFtq5XEhZ7JlKvyqEHymfClnNuF+Y8mnSRis+1/LNOL/Xr+R+06WnDO4wrnzHvrTmxrPi4+6PO0+aWi1DjLw6Zp2cMVoBAUecGCOVeIpTg6Pp5TwTV7kSXgV6ZFRvsaqssvKM0o4vyyRWjZagND4A0y1EvYk9Piv5kBvbSxAP8ANWD31i3SPVWnwtcRCNn7QdU26VLJUIg+dV3WmYcmGMMkULHdqvX+tP78Kncvc2fBw/6UZ/bOYuJeJzRlk90TXoRjuxKjysjUMzVUe4dHcRmbT3VhRomjnShICUq5wddD3c4rRil49zNOPn2CdlPSKjEpNcj/AAztOTZe7pXAMTgdmJZeeSkQFLK/8rn1mkfZZdDdYgUyJg2yxmKlcbDTu4E61rwqo2Zs75oIxTwCVKO8wJnW0akbzwqjdInFW0MWCEoA4CvPbPQSPKfpB20pGI7KinKi8d5+VLb8GnHji09yujzbo9j153nSpWZRuZuZmxq820kZ9PCM9zaB+kuMUs9oyY38Bp8fOtDdYkv1MUopZpV44FeEGlLE59jfBtGCsfZI/Wa2YIunJGPUTSag/IXiDBrRIz4+gLENZpqTjdloyoWpQUmRu1qFUzVuvrs2he6xDbs3UmFfmR2T5jKfGraOVJ434f8AHgT/ADUN04aiK4nG391wzQbA2y4EdX1igB7InTfFZv8AIYX/AMyP6l/8NmhJ/ByL7P8A2Hje0XpP1ir6CdLXjy9a8v4jo978LiT5SGux8QsqVnWVCN50NGEnZn1mLHGC2quTBKfF5jnSWbYwUebCdnKht7f2d3capHpmHUtrJATuCU60Irgvlm4z5BkuWIUARurRiyvGnRmzYlla3d/T2PQuhm1JbRJ5HwrM3yO4rwa3brBewywm6spgc6pF0ZpIS9Gdo520nlfiDvB5zS9Nodq0mavA4iYpkyMo0NmVTTk2LNo4bthXKKRrkpF8UKtsPZUnurmxoos2Kr/u7ZvcT9rj3gVsxfKjFm+dlSEdc7H2G1A20KgNNLgEg945UM86W3yPgx29w2xR7J7qxM2x7PBfpIxB653kgDzn50Y9orJ1jkZLZK8qOZM/Cq5OXRPA1GH3B9sLlRrVmVOvY8zG91y97KMOaRDsf7Mnqjl1k24ivS06fw+Dy9U4/F9XX9BAKTBP+qsqZF7lwgjFZVtNlCIy9lRgTIgGeIzdoH8cbqx4m/iSTNk0tifkQvtwsg6GmlGpDQlcRxsVUtONnVBCx3eyfemow9GdfVfyjdkXxv8AHy98ck/0lw/5CmsQWzn3DWNfDnWzNHdjaPH0s/h5ov8AU0mydtB4TlKd940+deFl0ssStn12H/IY88mkmq/k0+w7lRF7VKHZ2uktqSMc5st0apFzuWmu+HRz1qf5WFbOZW2lwKSntC3bTTx4MubJvkmk+BUvAOcE24LTSxjRfJqFOuGBu4Ze+L/iFNQPiq7p/sabothFJCAr7RKheY/etDJicYqT8gjnU5NLwek7EdMZTSoWQj2/hP4V8OpEMumFfhcOh7lad450s77Gx0/SOMHiJANNFk5RoeYN6qJkWgrFt5k0WKnRhOlOJyoM8KmzRErwm0CMDh+r/mOAJTEbybmLgAX1rfjdY7Zhyx3ZWjVbIwYbbA8ydSd5POscm5O2a0klSPtq4lLaFKVoBSsaPLPzX0r2h/EOPOAHKVWMjQW08KeMWgZMicaVi3ZxJCYTbQmRxqkYuWRL6k3lUcbdeAXaSpUe+r5ncmY8SpIqZNIh2aPZCoTFetp36aPK1SuVhZQOEg61fajPbJoWUgpFxw8xfiIO7gKzS0/q3RNEc9x2yFeNPKmmh8YZslXbT+JK0nxSY9QKyariMJrxJHq/4pb8mXC+pQl/HJahU2461uhyzwp+lWMtgWeSgAQVRExu41l1kU8cka/8fmcc8ZHpWx2yhSpAAIEQoGvESo97Pk+IumYJ2wgXM8YkUOGze7SvsgpyB3765oXbbBCeNzHZ/Su8AcEpFbDWZQbAlSiAOU0YpyaQJ1FOXg3eLZypGT7ERroBEaq4cq9PNi3Y9q8Hh4MtZNz89j3o/jQqDOteSmerKJo9qYFOIYW0v2VpIneDuUOYMHwpyRhOi+PX2mXrOtKKF8yPtDkRB8am1tdGltZI7jZ4B6qRZmnEfMKkVQg1R5L9MuKOHjg4DHeNR7j40rXJaEqQz+jhgvYbDLVohpKUzOv2jfwFuBq05+lQX6koQe5zZ6AowKiUPNfpN20Q0WkmFLETwHGq6fHvlfhCZp7I0u2eI4tUpNKux69H6FWxnO3G6CfStOnjeRMxZp1icfcrxwrsh0ChBtSIZj7CYoiVpEjKJG+3GvRxZvKPPzYFL0y9w3CbWac1EHnV4aiEjJl0eWHyu0MOqSRb0NX4Zj3zi6Yv2hhjBIiBxt8Klki6NmDKm6ZVsrN2CfvnwkEV52qb+FT91/Z7/wDiEvxvH+mX/wCWdSqxg3EGfh5Vuj9DxWrpMNweIhaVfjB9alm9UJIppk4ZYteD0dpJvEEG4ndXz9I+ybdWZBxV5Ma1y56C/SuWUpk3uL6H9KdqiUZ2VLml6KUmEbIcAd6xQnKkkd+gOorTpVc79jDr3sx7V5NPiccpxKBxAmYgD/Hvr0keI1zyd2Viuqcy/ZN02tzGp9++vJ1OPZO10z19Pk3wp9o9E2XigpNTT4DJUzFdOcG4xjWcSygqQ4Mr2UeyU+ys8bGPCn2740u0CORY5c9McbMxwIBFSXBWSNTs7EzVUzNJCH6RujSNoNNtKOUpcSoK3gTCwO9Mjypm6FjG2PNmYFDDaW20hKUgBIG4CkKN2Dbb2glptS1GABRScnSBaStnhvSPGl1anFan0G4fv9a9XHjWOFHmzyOc7MK6rWvN8npJ+lHdiJ+sV+U+8Vs0vz/oedquI/qcxo17qnkK4wRhYBE6UsGlJNhkm1wE4dZT8xVFaFdMmt+8qSFd4E+Y8K7c12LtXgc7MelEpeZQb9halDxmCL1ox6hpdmXLp1J8oi/i8whRBUPFM+4iunnlJdhx6aMOl/3BsLiTmJJ0kjhMQI86yTTm1H3f9Hq6KUcO/L/pi6+74X9l2GdsROt/35V6kZcHiyhymWoOl+FT7RSHEj05l4hIMEyBp3V4J9bNU69hBiGW5upU8kaetOqRibyyXKX7lZbQTlStRPNMD30Ki3VsaWXNCO5xVAbrQ+/PcP1rtsPqMsmdrpFDZyknNM2q+CUYyoz6mGWcblXHsabAKzZVRYD93jl94a16K6PJfZDa7sAEazINp1Hj76nlgpxplcORwnaND0V21PZJvXkuLg6Z6tqcbRuW1JcTe9UhPa7IZIblRlOkmzzhldYj+Wo+Rq+XGpLdEnp87XokFbD2kVxlBNZY8GqaRqWGZuoyafsldcIvVQAzzj6Q8Q6VBJSpLQ0JBhR4zpHLv8fR0mJJbn2YNTlt7UeZbYcgH9/v07q0TdIjDlmSevN/SvLo9G5dFmxlQ8BxBHpPwrVpHWRGLWL/AIb+h9tIUci7DjfCAEAb6zosy1BUmCN/ryNUTlHkV0+BltLBKSkLTdJAkfdPDurVnwyjHcuv6MuHPGUnB9/2AjsozfaJjS0D361j6Vmrt0cYUoi0COVNG2gSpB+Dbgkqk8Y/elXwxW62SyyezauLL1uzJ8v0q8pcNkVHpBOGbOYpNspEg7rC1CHMWFPbOP3X9npOzNnlTSFdbEjTKTFeK4xPpcuTMsj4TEOIXCiNaNCxknRSyqFg0Mae47VSTxUUOpN6FMopKrAnDpRoVyQ56PY2AUK1BtETffu99b9Pk3KmeVq8O2Vx6YTtBzMATcSZ7hYzruPCtJj6EbXSxltSSgK1Eq7IEHW2prFqFGatdmzTzcHT6Z6z0f22FJBBmsCZ6DjY6x4aeRlWMyTqndVY5ZRVJkJYIt20dYdQAEoASBYAADypNxRR9wTaW1Hmv+FyNcwg28DalcprwWhixvyEbJ2kt4XSpKTbtSCSeA4VSEm64J5scYRfJlPpf2khtxKFP/YBLQJsQTBjiRp3c69TDOMY2zwpxblSPINo4sOIKkGRvtH7FDLlUoui2KG2SsSrFYjdx2UNu5VhQ3GaeEtslIzZYqaaGe1UgiRobjuIkVrzdtryZcDdU/ApbEmssVbo1Nmo2JgevbCU5U5Sc6yiVJAAIIM2nTjWyDbVGPI9jt/2NHdgjIQFrUIJUlaQmQAe0kxeDBixtVJNuNEoyW66V/QyC7sp5E+pisT5ibVxIFwy4NLB06HkrQ9aQQhCwBcEEHfCjMc4KTWnBacvv/AurUHDHXs0/vf/AGI4ZrO60iLLUOYjXSjmfpI4lbGW2G1sOlayVBcKzcYABnWDINdhnFQpnZFLemu0egbGxALCFIJhQmvKy2pNH0kKn6/fkzjrawr2Tcm1VUXXRgeaNpJoqfQvKSEEndRjF+wmXLFxq7OKaUoTB/e6hsYyzRpKwVbSx9hXlR2M5Z4AyXFNqzQddINxRjcXYspRmmmxhtPaIDMxmKpSAeabzPI+lbt622YHHmjC4hubDUa8uVZWrKjzo70nVh0hKiY3d3Cs2THb4NmHMkqkb7AdM8wsZrO00a00+i8dJTM3oDcDnA9NnMpATm71AUd7RzxxfJlOlv0mYgEsIIQuO0pJMtk6Qbdsa8rVfFGTdsyZ8kIpxSMdtUqxBU66tS1q1KiVKUeOsAV6G1NHlbnF0Km0ZSdwiDz+dTqiqdoGf0qNcl74AjXNUIM8OrMzG9NvA3HxrXB7sf2M0ltyfcBw+tzFRxUnyXl0P+jGKLTvZWO0DKZMKtMWFjaxjWtEWk7TM+VblTRrW9sdZ2W23HVaFKUggSIIJCsuh3kVT4l+DL8Ku3RltqbLLJ7YSkKzdlKgcl80KiYPjU4wXk073XBnnHb2AjdaoSmr4RoUeORls7bYSMjiMyCZtqDpI5xXLI925d/wy+J41B4squL54+ZP3T/2Y6w+BQC2+0oqRJiDBSdCCNxE9xrXCKzR9n/Bi1N6aSalui+n0/s14ZpcJtNrFsv4d1pABQooULqSU3md/GeUUrxKMSCytz8hfRVCm8K2lWonjpJI9IrzcqTyOj38ORrFFy79i13FC9vSaueYDubRAEQfKuOoFd2gDuPgBXBSBnMZH3vQULDRXiMBiCMymHL6QJAHMi00qnF+QozeMBJyyRedZiqpWqFb5KEuNJGUpnnVE4pVRJxk3dgOJZTumD6c6lKJWLfkhhXlIVBkHdWecTTjye5q8Hj1ApSpIXOg3+YrO0bosNV00Tg1kIwyVORqtUhJ4RFNDG3ySy5lF7ezEYnFqeeW6v2lqKj3k7uVa4qjBJ3yP8G5KQBrGvISY7r1qVUZJWmWbR2akjMCEnhvHlpxrnjVcixyu6FTuDzWJSDeVaD/AHWeca+pqjKxYrBqmLUr5GC8CzlJBIhQjx3GrYXztfklmXG5eCK8AkGVKgcB89BVHp0uZMmszfEURbeShQUgQUkEHmDNL6Pyr9R0pP5maNzbbryB7WX7gIQ2OUJjMO+tWOnFOr+/RlnHa2rr7Ln9xRtPMUgEiJ0SIFLqLa5ZTAknwv3F/UeNY6RptnC0RR6O7D9l4VS5ye19pMwCIJ87UMeRxnT6otPDCWn3fm3V/BuOjGxW25WpxPaTGVM2BuZnSeFUyTXSMmOL7fJsg8lKRl042rO6L8i1TIk9n0PyphbRXCY0iOM1yOZQWEGTFq5nA/8A2e3OaAOAJ+BoUGyl1tMZd28A28po0gWzMrfKXVQ0CAQNQNKpF8k5rjs0OC2gzHbwoP8Aiao2yG1e5nOkORZKm2Cg8B76SX2K47XkzONw6gQYMG1+IiR6ioSRpTIYfEOIVmSohURP+6RxT7HjklF2mVKJJJJMnWaZIVu+SxJPCaIBhhMfG4T+7VWMycoWMU7SbNlJPMg39ar8RMl8KS6YywjGEV7ThHeRR9AjeVeC/aeCZDf1IzndAPqqNKWaTXpBByUvUxLjEJmyCm1xM3rNFSXzGwTYxopMi6eHDlTW7s6gZxymlNASGWyMKpxNnMoB0itWmxucfmozajMsb+Ww/E7NSEK7ZKoJHfWjLhhsfPJnx6ibmuOBLhcG657IMcTYV52PBkydI3ZM+PH2w1WyyBdRJ9K1fhNq5dkFqd3RHCtPlWVpKlE/dTP+qhLHtdtGmOW47U+DfbJ2Y8G050EKi/684pMklKVoXGtqodqYISJEXOo7qk1ZWwrOZIM2O8j0o2Cj5Kb2A9b1x1lOJJBHZkcuPMk3ooAQwUlKgptKioWKplPNN9aDXsw/cBxeHJABiTzv32FMBNIx+1uij7iytpSAN4k+dK0w7gJro3jhoUj+6uqQG17DFjo/izBcW2Afwz53FN6vcSo+EOcN0aQIClFV9SEgX5eVBqwp10X4vou0bQDPIWopAbYsHRFhZgBWbkAfjXNI5NgWK6BgKhpxWbgUyP8A7SKFIa2C4joi4nQNq3SFfMWogsGPRx8f+XzflKT8a6/od+pYxsvFJIy4Ug/2j3Udz8AcYvtjjZ+zsYowtsJH5v0vXXJ9gSxrobjYGYXEH8pocDJ+wMvoelQMi/caHA1sU7Q6FR7LZVzBFvAkU8YwfzMnOU4/KrFx6IYtJPVNkJOuYgfGnUlD5Hf8AvevWq/k4nopjZ7SUiCJlf7mu+NKznGNGv2d0ZSSA84sD8CAT/8AJQrVLXSS4iv3MK0Sb5l/H/kLxHRjDA9nrSnfnKR6J+dReryNc0vsXjpYJ9sIw2EaScraigchE+NZJz5t2zZCDqlQWlr8R8qJ1MObGYRExQAxU40Qo5kxfuoRkpK1yO+OGV9aSYKoAsLx30QcF3WA217j8tKNnUdZy3B1793Dvo8AdnIA3xxnQ+tEXlgvXgkaX4C/jQDTLXSM1p5QaKFJh8qEGVXi1dRyZJvLvQffQoaz7EuoOUE6mBMgdwvQOSZWWW8pA14yfKeFEPJ83h0TKe7cKFHWXqbRAN7EDXf3xemJ0dwbcA63Md066fu9BhC22Bx04z8RXUc5FpBjUd0mjSBZWtxU7/Ak++hSDyQSqdx9fhRARbcGbSR+Y+6gMTViR5brfrXHUyhakqMkmdxmPhXBoqB4KUr195oUwuiTTWY2iPDyNGhbCEbMG8QR7/Cu4OTZYdnHVKikb7UDrZ0goFiT++E1zD32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36672970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291125" y="1859528"/>
            <a:ext cx="5812220" cy="3913311"/>
          </a:xfrm>
          <a:prstGeom prst="roundRect">
            <a:avLst/>
          </a:prstGeom>
          <a:solidFill>
            <a:schemeClr val="accent1">
              <a:lumMod val="60000"/>
              <a:lumOff val="40000"/>
            </a:schemeClr>
          </a:solidFill>
        </p:spPr>
        <p:style>
          <a:lnRef idx="1">
            <a:schemeClr val="accent6"/>
          </a:lnRef>
          <a:fillRef idx="2">
            <a:schemeClr val="accent6"/>
          </a:fillRef>
          <a:effectRef idx="1">
            <a:schemeClr val="accent6"/>
          </a:effectRef>
          <a:fontRef idx="minor">
            <a:schemeClr val="dk1"/>
          </a:fontRef>
        </p:style>
        <p:txBody>
          <a:bodyPr anchor="ctr"/>
          <a:lstStyle/>
          <a:p>
            <a:pPr>
              <a:defRPr/>
            </a:pPr>
            <a:r>
              <a:rPr lang="tr-TR" sz="2400" dirty="0">
                <a:solidFill>
                  <a:srgbClr val="333333"/>
                </a:solidFill>
                <a:latin typeface="Bahnschrift SemiBold SemiConden" panose="020B0502040204020203" pitchFamily="34" charset="0"/>
              </a:rPr>
              <a:t>* Okula gitmek istemiyor veya okuldan kaçıyor, devamsızlık yapıyorsa,</a:t>
            </a:r>
          </a:p>
          <a:p>
            <a:pPr>
              <a:defRPr/>
            </a:pPr>
            <a:r>
              <a:rPr lang="tr-TR" sz="2400" dirty="0">
                <a:solidFill>
                  <a:srgbClr val="333333"/>
                </a:solidFill>
                <a:latin typeface="Bahnschrift SemiBold SemiConden" panose="020B0502040204020203" pitchFamily="34" charset="0"/>
              </a:rPr>
              <a:t>* Uykusunda ve yeme davranışında belirgin değişiklikler varsa,</a:t>
            </a:r>
          </a:p>
          <a:p>
            <a:pPr>
              <a:defRPr/>
            </a:pPr>
            <a:r>
              <a:rPr lang="tr-TR" sz="2400" dirty="0">
                <a:solidFill>
                  <a:srgbClr val="333333"/>
                </a:solidFill>
                <a:latin typeface="Bahnschrift SemiBold SemiConden" panose="020B0502040204020203" pitchFamily="34" charset="0"/>
              </a:rPr>
              <a:t>* Yatağını ıslatma, kekeleme veya konuşmada tutukluk gösteriyorsa,</a:t>
            </a:r>
          </a:p>
          <a:p>
            <a:pPr>
              <a:defRPr/>
            </a:pPr>
            <a:r>
              <a:rPr lang="tr-TR" sz="2400" dirty="0">
                <a:solidFill>
                  <a:srgbClr val="333333"/>
                </a:solidFill>
                <a:latin typeface="Bahnschrift SemiBold SemiConden" panose="020B0502040204020203" pitchFamily="34" charset="0"/>
              </a:rPr>
              <a:t>* Gece kabusları varsa,</a:t>
            </a:r>
          </a:p>
          <a:p>
            <a:pPr>
              <a:defRPr/>
            </a:pPr>
            <a:r>
              <a:rPr lang="tr-TR" sz="2400" dirty="0">
                <a:solidFill>
                  <a:srgbClr val="333333"/>
                </a:solidFill>
                <a:latin typeface="Bahnschrift SemiBold SemiConden" panose="020B0502040204020203" pitchFamily="34" charset="0"/>
              </a:rPr>
              <a:t>* Okul başarısında anlam veremediğiniz bir düşüş varsa</a:t>
            </a:r>
          </a:p>
        </p:txBody>
      </p:sp>
      <p:pic>
        <p:nvPicPr>
          <p:cNvPr id="5" name="Resim 4"/>
          <p:cNvPicPr>
            <a:picLocks noChangeAspect="1"/>
          </p:cNvPicPr>
          <p:nvPr/>
        </p:nvPicPr>
        <p:blipFill>
          <a:blip r:embed="rId2"/>
          <a:stretch>
            <a:fillRect/>
          </a:stretch>
        </p:blipFill>
        <p:spPr>
          <a:xfrm>
            <a:off x="7626770" y="1859528"/>
            <a:ext cx="3346030" cy="3913311"/>
          </a:xfrm>
          <a:prstGeom prst="rect">
            <a:avLst/>
          </a:prstGeom>
        </p:spPr>
      </p:pic>
    </p:spTree>
    <p:extLst>
      <p:ext uri="{BB962C8B-B14F-4D97-AF65-F5344CB8AC3E}">
        <p14:creationId xmlns:p14="http://schemas.microsoft.com/office/powerpoint/2010/main" val="8791799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4" descr="http://3.bp.blogspot.com/-zAQkicll-2Y/T9Cvv8SeaNI/AAAAAAAAAk8/KReQ3-Eb0Eg/s1600/MUTLLUK+A%C4%B0LE.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5590" y="3082993"/>
            <a:ext cx="2928937" cy="19859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2" name="Gözyaşı Damlası 1"/>
          <p:cNvSpPr/>
          <p:nvPr/>
        </p:nvSpPr>
        <p:spPr>
          <a:xfrm>
            <a:off x="2033516" y="188914"/>
            <a:ext cx="7705797" cy="1152525"/>
          </a:xfrm>
          <a:prstGeom prst="teardrop">
            <a:avLst>
              <a:gd name="adj" fmla="val 124420"/>
            </a:avLst>
          </a:prstGeom>
          <a:solidFill>
            <a:schemeClr val="accent6">
              <a:lumMod val="60000"/>
              <a:lumOff val="40000"/>
            </a:schemeClr>
          </a:solidFill>
        </p:spPr>
        <p:style>
          <a:lnRef idx="1">
            <a:schemeClr val="accent4"/>
          </a:lnRef>
          <a:fillRef idx="3">
            <a:schemeClr val="accent4"/>
          </a:fillRef>
          <a:effectRef idx="2">
            <a:schemeClr val="accent4"/>
          </a:effectRef>
          <a:fontRef idx="minor">
            <a:schemeClr val="lt1"/>
          </a:fontRef>
        </p:style>
        <p:txBody>
          <a:bodyPr anchor="ctr"/>
          <a:lstStyle/>
          <a:p>
            <a:pPr algn="ctr">
              <a:defRPr/>
            </a:pPr>
            <a:r>
              <a:rPr lang="tr-TR" sz="2400" b="1" dirty="0">
                <a:latin typeface="Bahnschrift SemiCondensed" panose="020B0502040204020203" pitchFamily="34" charset="0"/>
              </a:rPr>
              <a:t>Çocuğumun şiddet gördüğünü anladığımda ne yapmam gerekir?</a:t>
            </a:r>
            <a:endParaRPr lang="tr-TR" sz="2000" b="1" dirty="0">
              <a:latin typeface="Bahnschrift SemiCondensed" panose="020B0502040204020203" pitchFamily="34" charset="0"/>
            </a:endParaRPr>
          </a:p>
        </p:txBody>
      </p:sp>
      <p:sp>
        <p:nvSpPr>
          <p:cNvPr id="4" name="Yuvarlatılmış Dikdörtgen 3"/>
          <p:cNvSpPr/>
          <p:nvPr/>
        </p:nvSpPr>
        <p:spPr>
          <a:xfrm>
            <a:off x="614764" y="2433260"/>
            <a:ext cx="5676853" cy="4076722"/>
          </a:xfrm>
          <a:prstGeom prst="roundRect">
            <a:avLst/>
          </a:prstGeom>
          <a:solidFill>
            <a:schemeClr val="accent6">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171450" indent="-171450" defTabSz="685800">
              <a:lnSpc>
                <a:spcPct val="90000"/>
              </a:lnSpc>
              <a:spcBef>
                <a:spcPts val="750"/>
              </a:spcBef>
              <a:buFont typeface="Wingdings 2" panose="05020102010507070707" pitchFamily="18" charset="2"/>
              <a:buChar char=""/>
              <a:defRPr/>
            </a:pPr>
            <a:r>
              <a:rPr lang="tr-TR" sz="2400" dirty="0">
                <a:solidFill>
                  <a:prstClr val="black"/>
                </a:solidFill>
                <a:latin typeface="Bahnschrift SemiCondensed" panose="020B0502040204020203" pitchFamily="34" charset="0"/>
              </a:rPr>
              <a:t>Aşırı tepki göstermemeye ve sakin olmaya çalışın.</a:t>
            </a:r>
          </a:p>
          <a:p>
            <a:pPr marL="171450" indent="-171450" defTabSz="685800">
              <a:lnSpc>
                <a:spcPct val="90000"/>
              </a:lnSpc>
              <a:spcBef>
                <a:spcPts val="750"/>
              </a:spcBef>
              <a:buFont typeface="Wingdings 2" panose="05020102010507070707" pitchFamily="18" charset="2"/>
              <a:buChar char=""/>
              <a:defRPr/>
            </a:pPr>
            <a:r>
              <a:rPr lang="tr-TR" sz="2400" dirty="0">
                <a:solidFill>
                  <a:prstClr val="black"/>
                </a:solidFill>
                <a:latin typeface="Bahnschrift SemiCondensed" panose="020B0502040204020203" pitchFamily="34" charset="0"/>
              </a:rPr>
              <a:t>Çocuğunuzu ve şiddet gösteren kişi/kişileri suçlamaktan kaçının. </a:t>
            </a:r>
          </a:p>
          <a:p>
            <a:pPr marL="171450" indent="-171450" defTabSz="685800">
              <a:lnSpc>
                <a:spcPct val="90000"/>
              </a:lnSpc>
              <a:spcBef>
                <a:spcPts val="750"/>
              </a:spcBef>
              <a:buFont typeface="Wingdings 2" panose="05020102010507070707" pitchFamily="18" charset="2"/>
              <a:buChar char=""/>
              <a:defRPr/>
            </a:pPr>
            <a:r>
              <a:rPr lang="tr-TR" sz="2400" dirty="0">
                <a:solidFill>
                  <a:prstClr val="black"/>
                </a:solidFill>
                <a:latin typeface="Bahnschrift SemiCondensed" panose="020B0502040204020203" pitchFamily="34" charset="0"/>
              </a:rPr>
              <a:t>Çocuğunuzu karşınıza alıp onunla konuşmaya çalışın.</a:t>
            </a:r>
          </a:p>
          <a:p>
            <a:pPr marL="171450" indent="-171450" defTabSz="685800">
              <a:lnSpc>
                <a:spcPct val="90000"/>
              </a:lnSpc>
              <a:spcBef>
                <a:spcPts val="750"/>
              </a:spcBef>
              <a:buFont typeface="Wingdings 2" panose="05020102010507070707" pitchFamily="18" charset="2"/>
              <a:buChar char=""/>
              <a:defRPr/>
            </a:pPr>
            <a:r>
              <a:rPr lang="tr-TR" sz="2400" dirty="0">
                <a:solidFill>
                  <a:prstClr val="black"/>
                </a:solidFill>
                <a:latin typeface="Bahnschrift SemiCondensed" panose="020B0502040204020203" pitchFamily="34" charset="0"/>
              </a:rPr>
              <a:t>Daha sonra çocuğunuzun duygularını ifade etmesi yönünde cesaretlendirin ve onu dinleyin.</a:t>
            </a:r>
          </a:p>
        </p:txBody>
      </p:sp>
    </p:spTree>
    <p:extLst>
      <p:ext uri="{BB962C8B-B14F-4D97-AF65-F5344CB8AC3E}">
        <p14:creationId xmlns:p14="http://schemas.microsoft.com/office/powerpoint/2010/main" val="380687963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özyaşı Damlası 1"/>
          <p:cNvSpPr/>
          <p:nvPr/>
        </p:nvSpPr>
        <p:spPr>
          <a:xfrm>
            <a:off x="2033516" y="188914"/>
            <a:ext cx="7705797" cy="1152525"/>
          </a:xfrm>
          <a:prstGeom prst="teardrop">
            <a:avLst>
              <a:gd name="adj" fmla="val 124420"/>
            </a:avLst>
          </a:prstGeom>
          <a:solidFill>
            <a:schemeClr val="accent6">
              <a:lumMod val="50000"/>
            </a:schemeClr>
          </a:solidFill>
        </p:spPr>
        <p:style>
          <a:lnRef idx="1">
            <a:schemeClr val="accent4"/>
          </a:lnRef>
          <a:fillRef idx="3">
            <a:schemeClr val="accent4"/>
          </a:fillRef>
          <a:effectRef idx="2">
            <a:schemeClr val="accent4"/>
          </a:effectRef>
          <a:fontRef idx="minor">
            <a:schemeClr val="lt1"/>
          </a:fontRef>
        </p:style>
        <p:txBody>
          <a:bodyPr anchor="ctr"/>
          <a:lstStyle/>
          <a:p>
            <a:pPr algn="ctr">
              <a:defRPr/>
            </a:pPr>
            <a:r>
              <a:rPr lang="tr-TR" sz="2800" b="1" dirty="0">
                <a:latin typeface="Bahnschrift SemiCondensed" panose="020B0502040204020203" pitchFamily="34" charset="0"/>
              </a:rPr>
              <a:t>Çocuğumun şiddet gördüğünü anladığımda ne yapmam gerekir?</a:t>
            </a:r>
          </a:p>
        </p:txBody>
      </p:sp>
      <p:sp>
        <p:nvSpPr>
          <p:cNvPr id="6" name="Yuvarlatılmış Dikdörtgen 5"/>
          <p:cNvSpPr/>
          <p:nvPr/>
        </p:nvSpPr>
        <p:spPr>
          <a:xfrm>
            <a:off x="553777" y="1523835"/>
            <a:ext cx="5669602" cy="47950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defTabSz="685800">
              <a:lnSpc>
                <a:spcPct val="90000"/>
              </a:lnSpc>
              <a:spcBef>
                <a:spcPts val="750"/>
              </a:spcBef>
              <a:buFont typeface="Wingdings 2" panose="05020102010507070707" pitchFamily="18" charset="2"/>
              <a:buChar char=""/>
              <a:defRPr/>
            </a:pPr>
            <a:r>
              <a:rPr lang="tr-TR" sz="2400" dirty="0">
                <a:solidFill>
                  <a:prstClr val="black"/>
                </a:solidFill>
                <a:latin typeface="Bahnschrift SemiBold SemiConden" panose="020B0502040204020203" pitchFamily="34" charset="0"/>
              </a:rPr>
              <a:t>Yaşadığı korku, kaygı, utanç, suçluluk gibi olumsuz duygularının normal olduğunu, ne olursa olsun onun yanında olduğunuzu belirtin, hissettirin ve ona güven vermeye çalışın. </a:t>
            </a:r>
          </a:p>
          <a:p>
            <a:pPr marL="171450" indent="-171450" defTabSz="685800">
              <a:lnSpc>
                <a:spcPct val="90000"/>
              </a:lnSpc>
              <a:spcBef>
                <a:spcPts val="750"/>
              </a:spcBef>
              <a:buFont typeface="Wingdings 2" panose="05020102010507070707" pitchFamily="18" charset="2"/>
              <a:buChar char=""/>
              <a:defRPr/>
            </a:pPr>
            <a:r>
              <a:rPr lang="tr-TR" sz="2400" dirty="0">
                <a:solidFill>
                  <a:prstClr val="black"/>
                </a:solidFill>
                <a:latin typeface="Bahnschrift SemiBold SemiConden" panose="020B0502040204020203" pitchFamily="34" charset="0"/>
              </a:rPr>
              <a:t>Şiddet gösteren kişi/kişilerin amacının özellikle kendisini korkutmaya, kontrol etmeye çalıştığını ve bu durumda onun suçu olmadığını, utanmaması gerektiğini anlatın.</a:t>
            </a:r>
          </a:p>
          <a:p>
            <a:pPr marL="171450" indent="-171450" defTabSz="685800">
              <a:lnSpc>
                <a:spcPct val="90000"/>
              </a:lnSpc>
              <a:spcBef>
                <a:spcPts val="750"/>
              </a:spcBef>
              <a:buFont typeface="Wingdings 2" panose="05020102010507070707" pitchFamily="18" charset="2"/>
              <a:buChar char=""/>
              <a:defRPr/>
            </a:pPr>
            <a:r>
              <a:rPr lang="tr-TR" sz="2400" dirty="0">
                <a:solidFill>
                  <a:prstClr val="black"/>
                </a:solidFill>
                <a:latin typeface="Bahnschrift SemiBold SemiConden" panose="020B0502040204020203" pitchFamily="34" charset="0"/>
              </a:rPr>
              <a:t>Çocuğunuzun bundan sonraki ne tür tepkiler gösterebileceği üzerinde durun. </a:t>
            </a: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5767" y="2131182"/>
            <a:ext cx="4271749" cy="3805593"/>
          </a:xfrm>
          <a:prstGeom prst="rect">
            <a:avLst/>
          </a:prstGeom>
        </p:spPr>
      </p:pic>
    </p:spTree>
    <p:extLst>
      <p:ext uri="{BB962C8B-B14F-4D97-AF65-F5344CB8AC3E}">
        <p14:creationId xmlns:p14="http://schemas.microsoft.com/office/powerpoint/2010/main" val="1295103589"/>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218364" y="115889"/>
            <a:ext cx="7574508" cy="2600015"/>
          </a:xfrm>
          <a:prstGeom prst="roundRect">
            <a:avLst/>
          </a:prstGeom>
          <a:solidFill>
            <a:schemeClr val="accent6">
              <a:lumMod val="60000"/>
              <a:lumOff val="40000"/>
            </a:schemeClr>
          </a:solidFill>
        </p:spPr>
        <p:style>
          <a:lnRef idx="1">
            <a:schemeClr val="accent3"/>
          </a:lnRef>
          <a:fillRef idx="2">
            <a:schemeClr val="accent3"/>
          </a:fillRef>
          <a:effectRef idx="1">
            <a:schemeClr val="accent3"/>
          </a:effectRef>
          <a:fontRef idx="minor">
            <a:schemeClr val="dk1"/>
          </a:fontRef>
        </p:style>
        <p:txBody>
          <a:bodyPr anchor="ctr"/>
          <a:lstStyle/>
          <a:p>
            <a:pPr marL="171450" indent="-171450" defTabSz="685800">
              <a:lnSpc>
                <a:spcPct val="90000"/>
              </a:lnSpc>
              <a:spcBef>
                <a:spcPts val="750"/>
              </a:spcBef>
              <a:buFont typeface="Wingdings 2" panose="05020102010507070707" pitchFamily="18" charset="2"/>
              <a:buChar char=""/>
              <a:defRPr/>
            </a:pPr>
            <a:r>
              <a:rPr lang="tr-TR" sz="2000" dirty="0">
                <a:solidFill>
                  <a:prstClr val="black"/>
                </a:solidFill>
                <a:latin typeface="Bahnschrift SemiCondensed" panose="020B0502040204020203" pitchFamily="34" charset="0"/>
              </a:rPr>
              <a:t>Çocuğunuza özellikle, şiddete şiddet ile tepki vermemesi konusunu vurgulayın.</a:t>
            </a:r>
          </a:p>
          <a:p>
            <a:pPr marL="171450" indent="-171450" defTabSz="685800">
              <a:lnSpc>
                <a:spcPct val="90000"/>
              </a:lnSpc>
              <a:spcBef>
                <a:spcPts val="750"/>
              </a:spcBef>
              <a:buFont typeface="Wingdings 2" panose="05020102010507070707" pitchFamily="18" charset="2"/>
              <a:buChar char=""/>
              <a:defRPr/>
            </a:pPr>
            <a:r>
              <a:rPr lang="tr-TR" sz="2000" dirty="0">
                <a:solidFill>
                  <a:prstClr val="black"/>
                </a:solidFill>
                <a:latin typeface="Bahnschrift SemiCondensed" panose="020B0502040204020203" pitchFamily="34" charset="0"/>
              </a:rPr>
              <a:t>Çocuğunuzun öğretmeni/öğretmenleri, okul idarecileri ve rehber öğretmenleriyle durumu paylaşarak ayrıntılı bilgi almaya çalışın. </a:t>
            </a:r>
          </a:p>
          <a:p>
            <a:pPr marL="171450" indent="-171450" defTabSz="685800">
              <a:lnSpc>
                <a:spcPct val="90000"/>
              </a:lnSpc>
              <a:spcBef>
                <a:spcPts val="750"/>
              </a:spcBef>
              <a:buFont typeface="Wingdings 2" panose="05020102010507070707" pitchFamily="18" charset="2"/>
              <a:buChar char=""/>
              <a:defRPr/>
            </a:pPr>
            <a:r>
              <a:rPr lang="tr-TR" sz="2000" dirty="0">
                <a:solidFill>
                  <a:prstClr val="black"/>
                </a:solidFill>
                <a:latin typeface="Bahnschrift SemiCondensed" panose="020B0502040204020203" pitchFamily="34" charset="0"/>
              </a:rPr>
              <a:t>Eğer önerileri arasında profesyonel bir yardım alması var ise psikolog, psikiyatrist gibi kişilere başvurarak yardım alın.</a:t>
            </a:r>
          </a:p>
        </p:txBody>
      </p:sp>
      <p:sp>
        <p:nvSpPr>
          <p:cNvPr id="5" name="Yuvarlatılmış Dikdörtgen 4"/>
          <p:cNvSpPr/>
          <p:nvPr/>
        </p:nvSpPr>
        <p:spPr>
          <a:xfrm>
            <a:off x="313899" y="3068639"/>
            <a:ext cx="7356143" cy="3441343"/>
          </a:xfrm>
          <a:prstGeom prst="roundRect">
            <a:avLst/>
          </a:prstGeom>
          <a:solidFill>
            <a:schemeClr val="accent6">
              <a:lumMod val="60000"/>
              <a:lumOff val="40000"/>
            </a:schemeClr>
          </a:solidFill>
        </p:spPr>
        <p:style>
          <a:lnRef idx="1">
            <a:schemeClr val="accent4"/>
          </a:lnRef>
          <a:fillRef idx="2">
            <a:schemeClr val="accent4"/>
          </a:fillRef>
          <a:effectRef idx="1">
            <a:schemeClr val="accent4"/>
          </a:effectRef>
          <a:fontRef idx="minor">
            <a:schemeClr val="dk1"/>
          </a:fontRef>
        </p:style>
        <p:txBody>
          <a:bodyPr anchor="ctr"/>
          <a:lstStyle/>
          <a:p>
            <a:pPr marL="171450" indent="-171450" defTabSz="685800">
              <a:lnSpc>
                <a:spcPct val="90000"/>
              </a:lnSpc>
              <a:spcBef>
                <a:spcPts val="750"/>
              </a:spcBef>
              <a:buFont typeface="Wingdings 2" panose="05020102010507070707" pitchFamily="18" charset="2"/>
              <a:buChar char=""/>
              <a:defRPr/>
            </a:pPr>
            <a:r>
              <a:rPr lang="tr-TR" sz="2000" dirty="0">
                <a:solidFill>
                  <a:prstClr val="black"/>
                </a:solidFill>
                <a:latin typeface="Bahnschrift SemiCondensed" panose="020B0502040204020203" pitchFamily="34" charset="0"/>
              </a:rPr>
              <a:t>Evdeki ilişkilerinizi gözden geçirin. Daima onunla iletime açık olun. Ona vakit ayırın.</a:t>
            </a:r>
          </a:p>
          <a:p>
            <a:pPr marL="171450" indent="-171450" defTabSz="685800">
              <a:lnSpc>
                <a:spcPct val="90000"/>
              </a:lnSpc>
              <a:spcBef>
                <a:spcPts val="750"/>
              </a:spcBef>
              <a:buFont typeface="Wingdings 2" panose="05020102010507070707" pitchFamily="18" charset="2"/>
              <a:buChar char=""/>
              <a:defRPr/>
            </a:pPr>
            <a:r>
              <a:rPr lang="tr-TR" sz="2000" dirty="0">
                <a:solidFill>
                  <a:prstClr val="black"/>
                </a:solidFill>
                <a:latin typeface="Bahnschrift SemiCondensed" panose="020B0502040204020203" pitchFamily="34" charset="0"/>
              </a:rPr>
              <a:t>Çocuğunuzun kendini ifade edici, hakkını arayıcı ve atılgan davranışlarını destekleyerek kendisine güven duyması yönünde destekleyin.</a:t>
            </a:r>
          </a:p>
          <a:p>
            <a:pPr marL="171450" indent="-171450" defTabSz="685800">
              <a:lnSpc>
                <a:spcPct val="90000"/>
              </a:lnSpc>
              <a:spcBef>
                <a:spcPts val="750"/>
              </a:spcBef>
              <a:buFont typeface="Wingdings 2" panose="05020102010507070707" pitchFamily="18" charset="2"/>
              <a:buChar char=""/>
              <a:defRPr/>
            </a:pPr>
            <a:r>
              <a:rPr lang="tr-TR" sz="2000" dirty="0">
                <a:solidFill>
                  <a:prstClr val="black"/>
                </a:solidFill>
                <a:latin typeface="Bahnschrift SemiCondensed" panose="020B0502040204020203" pitchFamily="34" charset="0"/>
              </a:rPr>
              <a:t>Arkadaşları ile ilişki kurmasına ve bu ilişkilerini güçlendirmesi konusunda ona yardımcı olun.</a:t>
            </a:r>
          </a:p>
          <a:p>
            <a:pPr marL="171450" indent="-171450" defTabSz="685800">
              <a:lnSpc>
                <a:spcPct val="90000"/>
              </a:lnSpc>
              <a:spcBef>
                <a:spcPts val="750"/>
              </a:spcBef>
              <a:buFont typeface="Wingdings 2" panose="05020102010507070707" pitchFamily="18" charset="2"/>
              <a:buChar char=""/>
              <a:defRPr/>
            </a:pPr>
            <a:r>
              <a:rPr lang="tr-TR" sz="2000" dirty="0">
                <a:solidFill>
                  <a:prstClr val="black"/>
                </a:solidFill>
                <a:latin typeface="Bahnschrift SemiCondensed" panose="020B0502040204020203" pitchFamily="34" charset="0"/>
              </a:rPr>
              <a:t>Onlarla çeşitli etkinlikler planlaması ve yapmasını sağlayın.</a:t>
            </a:r>
          </a:p>
          <a:p>
            <a:pPr marL="171450" indent="-171450" defTabSz="685800">
              <a:lnSpc>
                <a:spcPct val="90000"/>
              </a:lnSpc>
              <a:spcBef>
                <a:spcPts val="750"/>
              </a:spcBef>
              <a:buFont typeface="Wingdings 2" panose="05020102010507070707" pitchFamily="18" charset="2"/>
              <a:buChar char=""/>
              <a:defRPr/>
            </a:pPr>
            <a:endParaRPr lang="tr-TR" sz="2000" dirty="0">
              <a:solidFill>
                <a:prstClr val="black"/>
              </a:solidFill>
              <a:latin typeface="Bahnschrift SemiCondensed" panose="020B0502040204020203" pitchFamily="34" charset="0"/>
            </a:endParaRPr>
          </a:p>
        </p:txBody>
      </p:sp>
      <p:pic>
        <p:nvPicPr>
          <p:cNvPr id="6" name="Picture 4" descr="http://www.psikoloji.com.tr/resimler/0/145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2257" y="1113064"/>
            <a:ext cx="3354057" cy="424847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244825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372108" y="1269570"/>
            <a:ext cx="5605612" cy="4762739"/>
          </a:xfrm>
          <a:prstGeom prst="roundRect">
            <a:avLst/>
          </a:prstGeom>
          <a:solidFill>
            <a:schemeClr val="accent6">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tr-TR" sz="3600" b="1" dirty="0" smtClean="0">
                <a:solidFill>
                  <a:schemeClr val="tx1"/>
                </a:solidFill>
                <a:latin typeface="Bahnschrift SemiBold SemiConden" panose="020B0502040204020203" pitchFamily="34" charset="0"/>
              </a:rPr>
              <a:t>Zorbalık Davranışı Gösteren Öğrencilerin Ortak Özellikleri</a:t>
            </a:r>
          </a:p>
          <a:p>
            <a:pPr algn="ctr"/>
            <a:endParaRPr lang="tr-TR" sz="2800" b="1" dirty="0" smtClean="0">
              <a:solidFill>
                <a:schemeClr val="tx1"/>
              </a:solidFill>
              <a:latin typeface="Bahnschrift SemiBold SemiConden" panose="020B0502040204020203" pitchFamily="34" charset="0"/>
            </a:endParaRPr>
          </a:p>
          <a:p>
            <a:pPr marL="285750" indent="-285750">
              <a:buFont typeface="Arial" panose="020B0604020202020204" pitchFamily="34" charset="0"/>
              <a:buChar char="•"/>
            </a:pPr>
            <a:r>
              <a:rPr lang="tr-TR" sz="2400" dirty="0" smtClean="0">
                <a:solidFill>
                  <a:schemeClr val="tx1"/>
                </a:solidFill>
                <a:latin typeface="Bahnschrift SemiBold SemiConden" panose="020B0502040204020203" pitchFamily="34" charset="0"/>
              </a:rPr>
              <a:t>Genellikle </a:t>
            </a:r>
            <a:r>
              <a:rPr lang="tr-TR" sz="2400" dirty="0">
                <a:solidFill>
                  <a:schemeClr val="tx1"/>
                </a:solidFill>
                <a:latin typeface="Bahnschrift SemiBold SemiConden" panose="020B0502040204020203" pitchFamily="34" charset="0"/>
              </a:rPr>
              <a:t>benlik saygısı yüksektir</a:t>
            </a:r>
            <a:r>
              <a:rPr lang="tr-TR" sz="2400" dirty="0" smtClean="0">
                <a:solidFill>
                  <a:schemeClr val="tx1"/>
                </a:solidFill>
                <a:latin typeface="Bahnschrift SemiBold SemiConden" panose="020B0502040204020203" pitchFamily="34" charset="0"/>
              </a:rPr>
              <a:t>.</a:t>
            </a:r>
          </a:p>
          <a:p>
            <a:pPr marL="285750" indent="-285750">
              <a:buFont typeface="Arial" panose="020B0604020202020204" pitchFamily="34" charset="0"/>
              <a:buChar char="•"/>
            </a:pPr>
            <a:r>
              <a:rPr lang="tr-TR" sz="2400" dirty="0" smtClean="0">
                <a:solidFill>
                  <a:schemeClr val="tx1"/>
                </a:solidFill>
                <a:latin typeface="Bahnschrift SemiBold SemiConden" panose="020B0502040204020203" pitchFamily="34" charset="0"/>
              </a:rPr>
              <a:t>Empati </a:t>
            </a:r>
            <a:r>
              <a:rPr lang="tr-TR" sz="2400" dirty="0">
                <a:solidFill>
                  <a:schemeClr val="tx1"/>
                </a:solidFill>
                <a:latin typeface="Bahnschrift SemiBold SemiConden" panose="020B0502040204020203" pitchFamily="34" charset="0"/>
              </a:rPr>
              <a:t>kurma yeteneği gelişmemiştir</a:t>
            </a:r>
            <a:r>
              <a:rPr lang="tr-TR" sz="2400" dirty="0" smtClean="0">
                <a:solidFill>
                  <a:schemeClr val="tx1"/>
                </a:solidFill>
                <a:latin typeface="Bahnschrift SemiBold SemiConden" panose="020B0502040204020203" pitchFamily="34" charset="0"/>
              </a:rPr>
              <a:t>.</a:t>
            </a:r>
          </a:p>
          <a:p>
            <a:pPr marL="285750" indent="-285750">
              <a:buFont typeface="Arial" panose="020B0604020202020204" pitchFamily="34" charset="0"/>
              <a:buChar char="•"/>
            </a:pPr>
            <a:r>
              <a:rPr lang="tr-TR" sz="2400" dirty="0" smtClean="0">
                <a:solidFill>
                  <a:schemeClr val="tx1"/>
                </a:solidFill>
                <a:latin typeface="Bahnschrift SemiBold SemiConden" panose="020B0502040204020203" pitchFamily="34" charset="0"/>
              </a:rPr>
              <a:t>Sosyal </a:t>
            </a:r>
            <a:r>
              <a:rPr lang="tr-TR" sz="2400" dirty="0">
                <a:solidFill>
                  <a:schemeClr val="tx1"/>
                </a:solidFill>
                <a:latin typeface="Bahnschrift SemiBold SemiConden" panose="020B0502040204020203" pitchFamily="34" charset="0"/>
              </a:rPr>
              <a:t>becerilerde ve ilişki kurma biçimlerinde yetersizlikler olabilir</a:t>
            </a:r>
            <a:r>
              <a:rPr lang="tr-TR" sz="2400" dirty="0" smtClean="0">
                <a:solidFill>
                  <a:schemeClr val="tx1"/>
                </a:solidFill>
                <a:latin typeface="Bahnschrift SemiBold SemiConden" panose="020B0502040204020203" pitchFamily="34" charset="0"/>
              </a:rPr>
              <a:t>.</a:t>
            </a:r>
          </a:p>
          <a:p>
            <a:pPr marL="285750" indent="-285750">
              <a:buFont typeface="Arial" panose="020B0604020202020204" pitchFamily="34" charset="0"/>
              <a:buChar char="•"/>
            </a:pPr>
            <a:r>
              <a:rPr lang="tr-TR" sz="2400" dirty="0" smtClean="0">
                <a:solidFill>
                  <a:schemeClr val="tx1"/>
                </a:solidFill>
                <a:latin typeface="Bahnschrift SemiBold SemiConden" panose="020B0502040204020203" pitchFamily="34" charset="0"/>
              </a:rPr>
              <a:t>Saldırgan </a:t>
            </a:r>
            <a:r>
              <a:rPr lang="tr-TR" sz="2400" dirty="0">
                <a:solidFill>
                  <a:schemeClr val="tx1"/>
                </a:solidFill>
                <a:latin typeface="Bahnschrift SemiBold SemiConden" panose="020B0502040204020203" pitchFamily="34" charset="0"/>
              </a:rPr>
              <a:t>ve </a:t>
            </a:r>
            <a:r>
              <a:rPr lang="tr-TR" sz="2400" dirty="0" err="1">
                <a:solidFill>
                  <a:schemeClr val="tx1"/>
                </a:solidFill>
                <a:latin typeface="Bahnschrift SemiBold SemiConden" panose="020B0502040204020203" pitchFamily="34" charset="0"/>
              </a:rPr>
              <a:t>dürtüsel</a:t>
            </a:r>
            <a:r>
              <a:rPr lang="tr-TR" sz="2400" dirty="0">
                <a:solidFill>
                  <a:schemeClr val="tx1"/>
                </a:solidFill>
                <a:latin typeface="Bahnschrift SemiBold SemiConden" panose="020B0502040204020203" pitchFamily="34" charset="0"/>
              </a:rPr>
              <a:t> yapıya sahiptir, erkeklerde fiziksel üstünlük de eşlik edebilir.</a:t>
            </a:r>
          </a:p>
        </p:txBody>
      </p:sp>
      <p:pic>
        <p:nvPicPr>
          <p:cNvPr id="7170" name="Picture 2" descr="http://www.egitimtercihi.com/images/1_Gundem/zorba%20ogrenc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5868" y="1773716"/>
            <a:ext cx="5574004" cy="303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07683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4" name="Picture 16" descr="http://yenikarikaturler.com/wp-content/uploads/2014/01/siddet-siddeti-dogurur-karikatur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7288" y="2175759"/>
            <a:ext cx="3838575" cy="3838575"/>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2" name="Oval 1"/>
          <p:cNvSpPr/>
          <p:nvPr/>
        </p:nvSpPr>
        <p:spPr>
          <a:xfrm>
            <a:off x="3143251" y="404814"/>
            <a:ext cx="5832475" cy="1296987"/>
          </a:xfrm>
          <a:prstGeom prst="ellipse">
            <a:avLst/>
          </a:prstGeom>
          <a:solidFill>
            <a:schemeClr val="accent2">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tr-TR" sz="3600" dirty="0" smtClean="0">
                <a:latin typeface="Bahnschrift SemiCondensed" panose="020B0502040204020203" pitchFamily="34" charset="0"/>
              </a:rPr>
              <a:t>Çocuklar Niçin Şiddet Uygular ?</a:t>
            </a:r>
            <a:endParaRPr lang="tr-TR" sz="3600" dirty="0">
              <a:latin typeface="Bahnschrift SemiCondensed" panose="020B0502040204020203" pitchFamily="34" charset="0"/>
            </a:endParaRPr>
          </a:p>
        </p:txBody>
      </p:sp>
      <p:sp>
        <p:nvSpPr>
          <p:cNvPr id="13" name="Dikdörtgen 12"/>
          <p:cNvSpPr/>
          <p:nvPr/>
        </p:nvSpPr>
        <p:spPr>
          <a:xfrm>
            <a:off x="573206" y="2285386"/>
            <a:ext cx="5800298" cy="384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a:solidFill>
                  <a:schemeClr val="tx1"/>
                </a:solidFill>
                <a:latin typeface="Bahnschrift SemiBold Condensed" panose="020B0502040204020203" pitchFamily="34" charset="0"/>
              </a:rPr>
              <a:t>Çocukların neden zorbalık davranışları sergilediklerine ilişkin olarak,</a:t>
            </a:r>
            <a:endParaRPr lang="tr-TR" sz="2400" dirty="0">
              <a:solidFill>
                <a:schemeClr val="tx1"/>
              </a:solidFill>
              <a:latin typeface="Bahnschrift SemiBold Condensed" panose="020B0502040204020203" pitchFamily="34" charset="0"/>
            </a:endParaRPr>
          </a:p>
          <a:p>
            <a:pPr lvl="0"/>
            <a:r>
              <a:rPr lang="tr-TR" sz="2400" dirty="0">
                <a:solidFill>
                  <a:schemeClr val="tx1"/>
                </a:solidFill>
                <a:latin typeface="Bahnschrift SemiBold Condensed" panose="020B0502040204020203" pitchFamily="34" charset="0"/>
              </a:rPr>
              <a:t>Ailesel nedenler,</a:t>
            </a:r>
          </a:p>
          <a:p>
            <a:pPr lvl="0"/>
            <a:r>
              <a:rPr lang="tr-TR" sz="2400" dirty="0">
                <a:solidFill>
                  <a:schemeClr val="tx1"/>
                </a:solidFill>
                <a:latin typeface="Bahnschrift SemiBold Condensed" panose="020B0502040204020203" pitchFamily="34" charset="0"/>
              </a:rPr>
              <a:t>Becerilerden yoksun olmak,</a:t>
            </a:r>
          </a:p>
          <a:p>
            <a:pPr lvl="0"/>
            <a:r>
              <a:rPr lang="tr-TR" sz="2400" dirty="0" err="1">
                <a:solidFill>
                  <a:schemeClr val="tx1"/>
                </a:solidFill>
                <a:latin typeface="Bahnschrift SemiBold Condensed" panose="020B0502040204020203" pitchFamily="34" charset="0"/>
              </a:rPr>
              <a:t>Dürtüsellik</a:t>
            </a:r>
            <a:r>
              <a:rPr lang="tr-TR" sz="2400" dirty="0">
                <a:solidFill>
                  <a:schemeClr val="tx1"/>
                </a:solidFill>
                <a:latin typeface="Bahnschrift SemiBold Condensed" panose="020B0502040204020203" pitchFamily="34" charset="0"/>
              </a:rPr>
              <a:t>,</a:t>
            </a:r>
          </a:p>
          <a:p>
            <a:pPr lvl="0"/>
            <a:r>
              <a:rPr lang="tr-TR" sz="2400" dirty="0">
                <a:solidFill>
                  <a:schemeClr val="tx1"/>
                </a:solidFill>
                <a:latin typeface="Bahnschrift SemiBold Condensed" panose="020B0502040204020203" pitchFamily="34" charset="0"/>
              </a:rPr>
              <a:t>Okula ilişkin nedenler düşünülebilir.</a:t>
            </a:r>
          </a:p>
        </p:txBody>
      </p:sp>
    </p:spTree>
    <p:extLst>
      <p:ext uri="{BB962C8B-B14F-4D97-AF65-F5344CB8AC3E}">
        <p14:creationId xmlns:p14="http://schemas.microsoft.com/office/powerpoint/2010/main" val="207728064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1" name="Picture 5" descr="http://www.eflatunn.net/wp-content/uploads/2014/04/soru-isaret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6281" y="813594"/>
            <a:ext cx="1857375" cy="167163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graphicFrame>
        <p:nvGraphicFramePr>
          <p:cNvPr id="18435" name="Object 3"/>
          <p:cNvGraphicFramePr>
            <a:graphicFrameLocks noChangeAspect="1"/>
          </p:cNvGraphicFramePr>
          <p:nvPr/>
        </p:nvGraphicFramePr>
        <p:xfrm>
          <a:off x="8472489" y="2924175"/>
          <a:ext cx="1857375" cy="3581400"/>
        </p:xfrm>
        <a:graphic>
          <a:graphicData uri="http://schemas.openxmlformats.org/presentationml/2006/ole">
            <mc:AlternateContent xmlns:mc="http://schemas.openxmlformats.org/markup-compatibility/2006">
              <mc:Choice xmlns:v="urn:schemas-microsoft-com:vml" Requires="v">
                <p:oleObj spid="_x0000_s12363" name="Klip" r:id="rId4" imgW="1857375" imgH="3995738" progId="">
                  <p:embed/>
                </p:oleObj>
              </mc:Choice>
              <mc:Fallback>
                <p:oleObj name="Klip" r:id="rId4" imgW="1857375" imgH="3995738" progId="">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72489" y="2924175"/>
                        <a:ext cx="1857375" cy="3581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Oval 1"/>
          <p:cNvSpPr/>
          <p:nvPr/>
        </p:nvSpPr>
        <p:spPr>
          <a:xfrm>
            <a:off x="2361063" y="496889"/>
            <a:ext cx="5101775" cy="1152525"/>
          </a:xfrm>
          <a:prstGeom prst="ellipse">
            <a:avLst/>
          </a:prstGeom>
          <a:solidFill>
            <a:schemeClr val="accent6">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tr-TR" sz="3200" b="1" dirty="0" smtClean="0">
                <a:solidFill>
                  <a:schemeClr val="tx1"/>
                </a:solidFill>
                <a:ea typeface="+mj-ea"/>
                <a:cs typeface="+mj-cs"/>
              </a:rPr>
              <a:t>Çocuklarınıza Örnek  Olun</a:t>
            </a:r>
            <a:endParaRPr lang="tr-TR" sz="2400" b="1" dirty="0">
              <a:solidFill>
                <a:schemeClr val="tx1"/>
              </a:solidFill>
            </a:endParaRPr>
          </a:p>
        </p:txBody>
      </p:sp>
      <p:sp>
        <p:nvSpPr>
          <p:cNvPr id="4" name="Dikdörtgen 3"/>
          <p:cNvSpPr/>
          <p:nvPr/>
        </p:nvSpPr>
        <p:spPr>
          <a:xfrm>
            <a:off x="559559" y="2924175"/>
            <a:ext cx="6114196" cy="3162726"/>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lnSpc>
                <a:spcPct val="110000"/>
              </a:lnSpc>
              <a:spcBef>
                <a:spcPts val="700"/>
              </a:spcBef>
              <a:buClr>
                <a:srgbClr val="DD8047"/>
              </a:buClr>
              <a:buSzPct val="60000"/>
              <a:defRPr/>
            </a:pPr>
            <a:r>
              <a:rPr lang="tr-TR" altLang="tr-TR" sz="2000" dirty="0">
                <a:solidFill>
                  <a:prstClr val="black"/>
                </a:solidFill>
                <a:latin typeface="Comic Sans MS" panose="030F0702030302020204" pitchFamily="66" charset="0"/>
              </a:rPr>
              <a:t>    </a:t>
            </a:r>
            <a:r>
              <a:rPr lang="tr-TR" altLang="tr-TR" sz="2800" dirty="0">
                <a:solidFill>
                  <a:prstClr val="black"/>
                </a:solidFill>
                <a:latin typeface="Bahnschrift SemiBold SemiConden" panose="020B0502040204020203" pitchFamily="34" charset="0"/>
              </a:rPr>
              <a:t>Çocuklarınız sorun karşısında sizin çözüm tarzınızı izler ve model alırlar. Siz onunla sorun yaşadığınızda ve çözüm olarak şiddet ve fiziksel cezalandırma uyguladığınızda,  o da sorun yaşadığında çözümü şiddette arayacaktır. </a:t>
            </a:r>
          </a:p>
        </p:txBody>
      </p:sp>
    </p:spTree>
    <p:extLst>
      <p:ext uri="{BB962C8B-B14F-4D97-AF65-F5344CB8AC3E}">
        <p14:creationId xmlns:p14="http://schemas.microsoft.com/office/powerpoint/2010/main" val="361693758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5" descr="data:image/jpeg;base64,/9j/4AAQSkZJRgABAQAAAQABAAD/2wCEAAkGBxISEhQUExQWFhUXGBgYGBgYGBwYFxwXHyIXGBocHCEbHCghGBolHBoYITIhJiksLy4uHSAzODMsNygtLisBCgoKDg0OGhAQGywkICQsLCwsLCwsLCwsLCwsLCwsLCwsLCwsLC0sLCwsLCwsLCwsLywsLC0sLCwsLCwsLCwsLP/AABEIALcBFAMBEQACEQEDEQH/xAAcAAEAAgMBAQEAAAAAAAAAAAAABQYDBAcCAQj/xABKEAACAQMCAwUEBgUIBwkAAAABAgMABBEFIQYSMRNBUWFxByIygRRCUpGhsSMzYnKiFjRDc4KSwdEVJFOT4fDxCCVEVGODo7LS/8QAGwEBAAIDAQEAAAAAAAAAAAAAAAECAwQFBgf/xAA8EQACAQIDBAgFAwIEBwAAAAAAAQIDEQQhMQUSQVEGEyJhcYGRsRQyocHRQuHwUnIjQ2KSFSQzU6Kywv/aAAwDAQACEQMRAD8A7jQCgFAKAUAoBQCgFAKAUAoBQCgFAKAUAoBQCgFAKAUAoBQCgFAKAUAoBQCgFAKAUAoBQCgFAKAUAoBQCgFAKAUAoBQCgFAKAUAoBQCgFAKAUAoBQCgFAKAUAoBQCgFAKAUAoBQCgFAKAUAoBQCgFAKAUAoBQCgFAKAUAoBQCgFAKAUAoBQCgFAKAUAoBQCgFAKAUAoBQCgFAKAUAoBQCgFAKAUBD63xTZWf84uYoz15Sw5z6KPeP3UBSL/23WAJW3iuLhv2U5V/iPN/DVZTjFXk7Cxox+1PVJT+h0eUjuZi4H39mB+NalTaWEp/NVj6osoSfA2l461zqdIGP60A1r/8cwH/AHV9fwT1cuRkX2nXsf8AOdHulHeYsyAfPlx+NZqe1MHU+WrH1S9yHCS4EnpPtb0yY8sjvbP9m4Tk/EEqPma3YyUldO5Uu1rdJKoeN1dD0ZWDKfQjY1YGagFAKAUAoBQCgFAKAUAoBQCgFAKAUAoBQCgFAKAUAoBQCgFAVrjHjiz01R2zlpG+CFPekY9231R5nFQ3bMFCnutb1Xq3+jrZuiLvOw8zsw2/d9DXBxvSHD0Lxp9t92nr+LmxDDyebyJDRvZfYRHmlQ3Eh3LTNz5PiR8P4GvLYrpDjK2UZbq7svrqZlSguBZZJbOzXcwQKB+xGMfhXLUcTiXlvTfmyzaRo/y403OPpkH98Y+/pWf/AITjbX6qXoV6yPMmLHUIZl5opEkXxRgw/A1p1aNSk7VItPvViyaehs1iJNLUtIt7heWaGOQftqG/MbVno4mtRd6cmvBkNJ6lRn9nzW7GXS7mS0kzns8l4GPgVPy659K9FgulFan2a63lz0f4f08TDKgnob2ie0Z4ZVtdXiFtMdkmG9vJ3ZB+p/x3x0r2WEx1DFw36Mr8+a8Ua8ouOp0ZTncdK2yp9oBQCgFAfCcUABoCJ4g4ns7FQ11OkWegOSx9FUFj8hQGfRNctryPtLaVJU6Eqeh8COqnyNASFAKAUAoBQCgFAKAUAoBQCgFAKAUBz3jnjqRZfoOmqJbw/G/WOBe8uenN5Hp35OAdfFYqlhqbqVXZe/ci0YOTsjR4V4Mjt3M0jGe7feSeTc57+XPwj8fyrwG0tsVcU2tIcvzz9jfhSjTV+Jco4wo26/nXCcrvMlu5CaxjBN1eLbxd6pIsXX7Uje9/d5etb2Hve1Glvy5tOXpFZetzG+9lYOscO2xJBgdu9uUzufMsQxY+ea6fwu2a6taSXK+6vTKxS9NHuP2jaQxCRxtIT0VLfJPoMVD2HtGK3pyS73MdZDgTFrBaTlZBYSxt3OYewkHoQVYVpzniKKcXWTXLe3l90WyfAs8C4UDJP725+dcuTu7+xcyVUkUBp6tpcN1E0U6CSNuoP5g9QR4is2HxFTDzVSk7NENJqzKXpmoz6DKsM7NNpjnljlO727Hor/sb/wCXhX0TZG2YY2O7LKa1XPvX3XA1KlPd8Dq8UgZQykFSAQQcgg7gg94ruGI90AoBQFDn05dYuZhPlrK3fskjDELLMuDI78pHMqt7gXOMhiakgxP7P5rVidLvJLRG+KIr28Od91VzlD8z0pkCS0DgOCJjPc5u7p/jmmAJ8gq/DGvkKAi+LNCawlXUrCLDIQLmGMYE0H1vdG3aL1BH44wWo0NpvaxpmFKPLKxGSkcLs6/vDGx+dQSWjQdbgvIhNbuHQkg9QysOqsDurDwNASNAKAUAoBQCgFAKAUAoBQCgKH7S+LZIOSys8Ne3Gy/+khyDIfDvx6E92+HEV4UKbqVHZImMXJ2RqcJcNx2UXIvvyueaWU/FI/eSTvjOcD/Emvm+0NoTxdV1J5LguS/PM6dOCpxLVFGFGK5MpXZVu57qpBrLYQgkiOPJ6nlXPz2rK61S1t528WRZGK90a2mHLLBFIPBkVvzGxq1PFVqTvCbXg2HFPUjtI4asdP7WWKNIub3mdj8I8AW+FfKtnEY7FY3dhOTlbRc/JasqoxjmjZ0/WRcjmt15ot8TNlUbGQeQfE4yOuwPcTWKrheoe7Vdpf0rNrx4LwzfNEqV9Dba5I2G58cY+4ViVNamVQ5mtPc8oLO3Ko3JJwAPMnYVljC7tFXZayRF2vGsErGO1Wa7ZdmaJP0YPnI5VO/uJransqrTW/Xcaaf9Tz/2q7Nd1E3kWGzldly6dmfs8wY/PG33E1zqkYxdou/faxZHy/so543ilUOjgqynoRSlVnSmpwdmtA1fIqnAF/Jp922k3Dlo2BkspG7074SftLuQPXoCor6hsraMcbQU18yyku/8PgaU4brsdNrpFDS1jVYbWF553EcaDLMfuAAG5JOwA3NAV2L2jWEiS9nLiWON5BHKjRO2AWGA4HNnHdQEhwJp3YWNuh3bswznvLt77k+ZdmNSyETckyr1OKWFzJUEnxgO+gMMdnGucKBnrgYqbkWKJr/DmpQXj3OlyQqs4XtopgezLrsJByj4iNj0z59zUaGWw4i1K1lgTUlt2inkESzW/OOSVs8iurjdWIIDDvpYXL7UEigFAYrq5SJC8jqiKMszEKoHiSdhQENbcaabI3Kl7bFjsB2qZJ8t96AnEcEZBBB6EbigKFc67qN3dXEdi0EMFswjaSVDIZZcAsoAI5VXOCev5CUiGzb0TjSRZ1s9RiFvcN+qkUk28/7jH4Wz9Q79PHFQSXSgFAR3EOsR2dtLcSnCRrzHzPRVHmWIA9aA5h7P9PllMupXQzc3RyP2IduVR4AgD5BfOvC9INoddV6iD7Mde9/tp6m/hqdlvPiX20jwMn/kV5ipK+Rlk+B7a5X1qqpsjcZ5+ljwNW6pk7jNS80+1uP1sSMe4lfeHow3B9DWWnWr0fkk17ehR0+ZXdX06808GeykkmhTJktZWMhKdSYnbLhgM+6Sc/hXRw9fD4x9ViIqMnpOKtn/AKksrd+Riacc0YeJ9Ji1uyglhkflLRtyhjylSwEgZenOo5t+4jwNXwWJnsrEzp1Iq9mr2zvbKz5PISW+k0W2UKirGgAVQAAOgA2A+6uRG8m5y1ZsQiRms6rFawvNM3KiD5k9yjxJ8K2sPh6mIqKnTV2/5ctKSirs5jLcG/jbUNTZotPQkQWykhpm6AbYLbj4vXGACa9RGHwc1hMElKs/mm/0r+cPdmlKTn2paci4cH2U19Cs0pNtaMMQWluxiHIPrO6Yck+AIHf31xtoVaeEqunBb9RfNOWefJJ3WXfctBOSu9ORc7TTIYvgjUHxxk/Mnc1xamIqVPmkzKkkbRcA476xWepNis+0PRHuLXnhyLi3YTwMOvOm+PmBj1xXX2Jj/hMUm/llk/z5Mx1I70S1cIa6t9ZwXK/0igsPsuNnX5MDX040iC9ojAz6UjfA16pOehdUcxjz97f5URDPXH2mJc2FyrorsIZGQsMlWCkgg9Qcjuq5VFo0lw0ERHQopHoQKqyyOfe2S4YNpsQJHaX0OcHGeU7fi2aA6UnQVDJRSfaPxBNay6ckJAM93HG+QDmMkBhv0zzDcb7VKIZd16VBJjNwvNyZ97Gcd+KmxFyr+06LNln6yzWxX97tosfnj50BbagkUAoDnfG0QvNWsbKT3oFjluJY/quw92MOO8A748zUohlvueHLSROR7eFl8DGhHyBXalxYg5OBlhPPYTS2j/ZQ80DfvRPlT6rymmQzInhCR7J5LW9VUlnnlmSVf1EzSHmKqTujj7DbkdCalEMm+L9CS9tZIXHvYLRt0ZJV3RgeoOdvQmpZBm9m+uNe6bbTv8bKVfzdCUJ+fLn51QuWagOVe1u5N3d2WlqTyu3b3GP9muSo26Zw/wA+WtLaOK+Gw06q1Wni8kXpx3pJFrijAAAAAGB4AD/ACvl8m27s6uSRrXnE1inuPdwKemDKmfuzWSngMVPtRpSa8Ga/WJPU+W13HIMxyJIPFGDD8DUzpzg7Ti14qxmjJPQzVQsKA2rN85BrDUXExzXEofs8vkgv9R0/m2EzTQju5WwWUemV29a7216Mq2EoYu2sVGXitH55mtTdpOJb9Yu0gV5ZWCIo5ix6Y/xPdiuRh6cq0lCmrt8DaUko3Zx++u5dfu1RA0VjB7zu2wCj4nY9A5GQB3DJ8a9jSp09j4dyl2qsskl9Eu6+r4+hpzm6su4hde4wimv4SYw9hbkRxwEe6YvhZsfaI3HhhfCursrAvDUt6pnUlnJ9/Ly9zDOV3lodh4Ff6MZNOZubsQJLd++S0c5RvMqSVPd0ryvSbAOlXWIjpPXx/dfcz0ZXVjdTVjFfLA5x2oIA8XUFkZfJ0Dg+DRgd+a5Lw3WYV1Y/p9nk0/B2a5qXcZL2lYmb1ehrTpPgZoHu2lyMHqKrONnciSsVz2bMba91GwOyK63MP7kuecDwAYAffX0/Y+K+IwcJvW1n4rL9zn1I2kyw8e6E95a4iIE8MiTwE9O2jOVB8juPnXTKEJpHGlpdI0M7C2uMGOWCYiNlYjDAc2zLvsR3Va5Wxn9j2uC602EE/pIR2Mgzk5TZT815T8zUElX9s1+q6hpCEjC3Cyt5APEAfwb7qA67H0HpUMlFE4tte31fTI+oi7a4P9kIq/xMPuqSC+HaoJOU8D3LX+u312CTDbp9HjP1Tk748d1dv7Q8qlkFx4oInuLS0G/6RbmXyihIZc+HNN2YHjhvA1BJZqAUBz3UeOLu5upLTSoEkMRKzXMpIhRxkEADdyCMbHfwxvQG/wAJ8HywTy3d3P8ASLqUBS/LyokY3CRr3Dp93TqTJBcXYDrUEhJAelLC5p6zpMN1E0UyhkYb+IPUEEbqwO4I3BoDlOscaT6SLizvOaVxExs7jG8inKqsmPrqerd+N+oJtcrYu3sn0prXSrWNxhyrSMPDnZnA9QGAqpYt1Acb4Xl+l6xqd2dxGwt4z4KuQcf3AfnXlOlNe0KdJcW36ZL3NvCRzbLPqum9of5tHcDvWWVgvyUoy/lXlqFfc/zHDvjFe90zYqruIDVdYtbRcXmktFF05xHDLF4DdDtnzAroUMLiMRK+HxO9LleUX9TXbS1RXpLDh+8bntbr6HN3FS0Qz4cr4B9FIroKttfDLdr0+sj32l9Vd+qK2pvR2MsnD+vwDNpepdxjoCUJP+8yPuaqrG7JrO1ek6b8/t+C3+KtHcwfyg4ijOHsQ3pGfzV8Vk+C2NPONa3n+UOtq8ic0XjO7t45ptUgW3QKOyx7skj/AGFUsSc+OwHf5aOJ2Xh604U8DNzf6uSXNu304k9bK15lTg4H1ScHVYm7O6eVpkhOA3I24wW2zgkcrDBXGfCutLa2BpP4CavTSUXLhddy91x9TF1cn2lqbuocRSaji1vrC7MluwaWO2I5WJHumQEZQY3GG76YPZM6DdbA1ItSVk5JtrPhbJ+aEql8pIrfGPFNx9HW1is2sLRtwvKwaQftMVHNnYkb57ya6GD2OqVX4ivN1KnN6LwX87kikql1ZZIoVdoxnfNMvSdO0bUB8UTi0mOesDs0OT44ZUYetc3a+GWIwdSHFK68Vn+xem7SRK+1C25VtLxdntrmIkjr2bsFYehPLXiNiVN51cO9JwfqldGzUWjLldj3a4tPUzx1NWBsMKzSV0ZJLIg7s9jrtg4/8RDcQt/YAlXP5V6/onVvSqU+TT9b/g59dZpnRq9cYCE4h4Ssr4f6zbpIRsG3Vx6MpDY8s0BSJuBrrSXe40dg0bL+ltZSTzcoJBRuvN12Pid+4AUOx4du+I5XvZLiGLl/RhFDM6FcsqkbYBJzzZPU+GKnUjQ6ZovtFht4/o+qH6NdRDD8wYpIB0kjZVIYMN8dc5oCJ9n3FMWpazeTjZUt1ihB2Yx8+XbHdluU/MZoCb9q/HMen2rojA3MgKxqDuM7Fz4ADceJx500GpE8H6pZ6PpdugYTXE+HWOMhpJZXxhRjoBlVyfDxOKAufCekSxiS4uSGurghpMfDGo+CFP2Eyd+8lj31BJYKAUBzr2OqI0vYGGJYrycSeJzy8reYIGx8qngRxOi1BJq6nZLPE8TZCupU8pKnBBBwRuDv1qUQzk13aazorc0LNf2Y6xvlp0XyIGcDbcZHioqSC58He0Wx1BQEkCS98UhCyfIZw481z8qixJC+2TS4rpLJNu2a7iRPEq2e09VAAJ9BTgOJ0kCoJPFzJyozeCk/cM0Bx32MxMbOWVvilnkc/co/PNeF6S70sUkuEV7tm/hcol/nm7KKWQ/UVm+4E1wKWHdSrGD4uxkqyMWvhfok/aAMvYvzA9COU5qMPCccTDcy7St6mNvIifZdw3AdFtkuIo5BIrytzqCMOxIO429zlr60aByD2tW1vY6jy6c5iHZq0ixOQEkJbIBB290Kcd2fux1KUKitOKfirkp2K/BxXqfLhbq4x5yN+ZOa1HsvBt36qPoid+XMvlpwWUfR7meaaW5uZkZ1kPMBGoMh6+8Tjl6nvNRjVDD4OpuJRW69MtciY3clc7Ya+WzXbaRuoqEsn0TXLeQgiO9iMDHuEqe9Hk+JHuj/AK17notXboToy1i7+T/f3Naus7kH/wBoXXU7BLPsiXZllDke6qjmGVJ6sTtgdBnPUV6kwHDbGx5pUWTKIWUO+M8qkjLeeBvQH6J4n0W3s9B7G1cyxc8TRuWV+YvKrggqACMnbFUq/JLwfsSiR46tu0sWRurPAv8AaMsQH44r5fs1ulilLkpP/wAWbk84k/MuVPpWhThJtNIyp5mgqnI9a2HFrUy3Iri5MXmkuOou+XPkyOD+Vel6NP8A5ma/0/f9zRraI6DXtTWFAKA4/wAY8N3elXjanpqdpFJvc24BPU5ZgB9XvyN1O+4JAAsXD/FWnaqi47JnG/YzBDIp78BviHmvlnFXuUNnXeCbS6dZSHhmUcqy27GKQL4e7sR6ilhcp2o6Joels0lwWurlukcjieZidh7mw36czfKoyJzJn2d8GEzjULi2jtiARbWyIF7JTnLybZMhHj0z3dBUsdNoBQHiaVUUsxCqoJJJwABuST3DFAc04Juxd6xfXlsD9EaNIi+MCWZOX3l8QF5hnzHjUohnTHcDrUEhHB6UB9ZQetAcX9tHs6j7J7+1XkkT3plXYMve4A6MOpI6jJ69ZIK5pvBd1FYDVWuS88SRXFunMzARgq7Bi3eUz7o22O5pYXP0DpF+txBFMnwyorj0YA/41BJ51k/oJv6t/wD6mgOW+yCPOnJhyffk6EjvrwvSBT+MduS9jfw1twsvEvuWcpyfqjck7FkB/A1y9nOUsXGL7/Zk19DJxqMWF2Rk/oZO8+BqmzHvY6lF6byKT+VmTUNOLaG8aZybEqoBwM9nsK+omkfmKdedEJ6kj8etAWPhvg+7vpoljjcW5cJJKBhVHVt/EL+OKA7HdgTa5FEm8dhbEnfYSy4VV8sRj868/wBIsR1eGVPjJ/RZv7GWiru5b2Phua8JZRvJm0QvFWg/S7cxhisoIkikHVZV3U+nd6GtnZm0J4XFRqcNGu4rOG9GxByW1vr1s1rdEwahbnDD6ysMe+ozh4n2OPTpsa+nUqsKsFODumabVivaf7E7hpx9IuIxbg79lzdo48NwAmdt8mshBaOJHS+u7ewtyBbWbpLcFThAyfqoR4nvI7tu8VydtYz4fDNJ9qSaX3fl7mSnG7LLeWwcKpOV50Y53+E84/iVa8BTk4Rk3rZr1y9rm0zJOQwIyQQDtnH/AFrHC7S3Sy1NW2hPMNyfUk0rOSXaMrasRPFw5rvSlyd7vOAcbLHIT0r0nRq/xM/7fujTraF+RcbZJ9a9qax6oBQCgKdxH7MtNvGMjQ9lKd+0hPZtnxIHuk+ZFAQw9kMfT/SOocn2e2H/AOcfhQFh4a9n+n2Lc8UIaXr2sh7STPeQT8JPligLTQCgFAUr2wxM2lzY5uUNGZeXr2Ide0x8t/lQFi4chgS2iFuF7HkXs+X4eTHu48cjfPnUshG7eWqyoyMMqwIPoRg/gagk5Z/JLVdJbm02X6RbZz9FmO4HUhG6A+G48we+SCy6L7RrWQiO6DWU/Qx3A7PJ6e6xwrjPp6UsLm/xlxFaQ2U7ySIVMbqF5gS5KkBVGdyelLAheDLJjosEUgxzWrAg/ZYMR/CRVuBHE2fYvMX0a0LdQJF+SySKPwAFULFynxykHvGPHrQHGvZH2ccNxASS0Fw69N+gHcPFWrxnSKmo4iM76x9mzdwz7LRdeJLZprG4RR77Rvyjv5gMr+IFcDB4iNLHQqS0TV/DiXqq6aPEVwt/p+U/p4OngzLjB9G2+VTUj8Fjbv8ATP6X/BRdqJu+zzVkuNNti2ciPsnUg5DpmNwRjbcfjX1BNNXRpHG+LPZPfrPyWcXawFyyNzKpUEkhWDEEcucZ78VIOocP/wDcWlE3kgJTmfCj3eZukaHGWJbvPie4UBi4B0944ZLifP0i6czS7EcufgT0Ve6vnW3MdHE4tbr7Mcl92bdKNolnz9Yf9R/nXG6y0muBksBKPu8jTdUZppgh9d4atrwo8issqbpLGxjlX0Yb43Ox2rbwu08Rg5t0pZcVqiJQUlmaU/DMkg5ZNRvWi6FOdUyPAsqBvxrsVelGJtaEY355v7mNUYkjp0FnaRLDGI4416AEEepJOS3iTXHrVa2Llv1G3L+fQyJKOhmXVLTO0sWf3lFYZ4WqlkpejJ3ka9nrUM09xAGV+yEZON8c4bbbv93PzFZZ4J0qVOq7rev9LfkhSzsSNsgUYXOPE7fIVgrVE1Yu3crb3AudV0zl6Rx3U7Dz5VhH3MzD5V7Lo5R3ZVZf2r3f4NWs9DoZcZx416kwHqgFAKAUAoBQCgFAKAontZ1h1t1soF57m+5oUXuCY/SOfABT18891AT/AAVo5s7KC3LcxjQKT3E9TjyyTjyqWQiZ7UdM0sLnoGoJNLVdHt7lDHPEkiHudQw9RnofOlxY4pdez61tdds4417S3lWSQxP7wTkVuvinNy4znvG9TYi50vjXVBa2NxKdiI2VR4uw5EA+ZFWZUkOA9HNnp9rARhkjHMP22y7/AMTGqFyeoDjmnxfQ9ev7c7LcqtxH4E7lvnlpPkK8z0mob1GFVfpdvX90bWFlaTRf9PkBDY7mx88DP514WqrNeBsyeZDaXbmymeLB+izOXibuilY5eI/ZRj7ynpkldvdzuV5rF01P/MirNf1JaSXetJd1nztiXZduBou1xpNxLNDE9xZTtzzRRjMsMv1pI1+srdSvjvXp9hbbpumsPXdmsk3o1yvzRgq0ne6NyX2t2GMQpczSnpEkD8+fA8wA+4mvUSr04x3pSSXO6MNmR9rpF1qNwl1qSiOKI81vZg8wU/bl+0/l3eW4Pj9s9IIzi6OGeusvsvybFOlxkW69vYoULyusaDqzsFH3mvJU6U6st2CbfJZmdtLUrg40WYlbK2nuz050Xkhz/WSYB+Wa7+G6M4uqrztBd+vovuYpVorQh+L9V1u2t2uClrAnMi8gLzS5chdzgJ1I6V3KPRbCwX+JKUn6L+eZideXAsdvwNPIAbnUbt+/liZbdfT9GvNj+1XUpbHwNPSkvPP3uUdST4mwfZzY9WSSTx7SeZz/ABPW9HD0o/LBLwSK3ZUOFODLGXU9URraNo4mgWNWBKqShZ8ZPecVlILy3s+0vGPoVv8A7tf8qAqXD+lQ2ms3kUCCOI2sL8i/CGyR/mfnXk+liXU0/F+xnw+rLjazEkg+teKnFLQ3ZRsVv2dxNJqOoSsPcgY20fzeSeT0+NBX0rYlFQwkZ8ZJN+iX2OfUfaOj11zGKAUAoBQCgFAKAUAoCk8fWc0U1tqEEZm+jCRJol+MwPjmZPF1xnHfRBll0HV4buFJYHDow2I/IjqCO8HcVLIRX+OuA11ApIlxLbzRhgjoTjBwSCAR3juIpcWKgvD/ABPaH9DeRXKD6smMn++uR/eoCI1XjziKOaO0e1iSeX9Xgc3N1yVPaFNsd/TvoC1cJcPNZdrqGp3CvcuuHkYgJFGN+RT0ycdwx3AdSZINnS7d9XuIrl0ZNPgbngRxhriUfDMQd1iXPug9etQ2SkdEqCRQHMPbLZmBrTVEGTaycsoHfC55fzJH9utbGYdYihOk+K+vD6loS3ZJk3wpdiS17RTzK0k5BHeO1kx+GK+YY6m4V9xqzSj/AOqN6LuSM90q8nN0duXPcCQcZ9SMepFa0abd7arP+e5LyNmsQMc8yorO7BVUZZicAAd5J6CrRjKbUYq7fAg5XxV7XPe7DTYzNIcjtCpIz+wgGX2zudvI16vA9G+z1uMlurlf3fD+aGCVbhEh9H0fW53E01pHLJ1WS9OVXp8MXOAvryd1diO1dlYKO5Sa8Ipv68fUx7k5alyWLiXG1xZx46KsYx6bptWJ9KcJfKMvRfknqJETxTZcSXFuYZBbTKWRv0fKr5Qhh8XKvUCs1PpLgZuzbXivxch0ZElae1q5tSqapp8sQ2BljyVz06HbHU7MfSuth8bh8R/0pp+efoUcWtToPD/FllfIXtp0fAywzyuv7ytgjv3xitoqV32VzidtRulwUmvHCEd6IFVT6HrQF9oDnemjn1HVLj6vNDbJ/wC2gMnr7z/hXi+lNZSq0qS4Jt+ensbWGjxJy0OCT4CvKVNDbnoR/si9+0muP/M3U8oPivNyKfuUV9XwlLqqEKfJJfQ5cnd3LxWwQKAUAoBQCgFAKAUAoBQFdu+Eo+1M9tI9rMxy5ix2ch8ZI2BRj+0MN50B9DaqmBy2c/i3PLbny93klH8VAal9c62wIht7FD3M88rj7hCv50BXLDg/WmuTc3F1ZiXl5EdY3lMaH4hGrBFUnvJBJ8am5Fiw2XAUPOJbuWW9lU5XtyOyQ+KRqAg9SCagktoFAfaAUBqarp8dxDJDKMpIpRh5Hb7++gOaeynmit57CT9baTSRkfssSysO/BJYivn/AEmw7p4xVeEkvVZe1jboSyLLeWvbwvDnlLDKN3q4wysPMMAflXFp1OqqKpa9tVzXFeayNipG6Iu245t0tnkuWEU0J5Jof6TtRthF6sGxlT3g+uNqeya0qyhRW9GWcZcLd74W0feYesVsyvNw/e6ywkvWa2s8gx2ynEjDuaTIwCR49O4DqeisZhdlx3MMlOrxm9F3L+ebKbsp65IvGjaDa2ScsESRgDc494+bMdz8zXCxOMr4qV6snJ/zRGVRUdDSv+NLKLbtDIfCFGm/FAR+NZ6Wy8TU/Tb+5qPuQ5pEPJ7TIgT/AKjqJHiLcY/Fwa3FsGo/86l/v/Yr1q5MyW3tPsDjtRPB/XQsv3lcgffVZ7Axa+Tdl/bJP3sFViWbT9UtrtCYpYplOxCsG+RHd6GuZVw9fDy/xIuL71YumnoVTiX2W2NzlogbaUg+9Fshz9pOmPTFdbBdIcVh8pvfj36+T/NykqUWU/StT1Xhs9nLEs9kz5JXPKCcAlWxmNth7rDB7vGva4Da2Gxq7DtL+l6/v5GtKm46nTY/adYy2ZngkDSnCpbEgTmU7KnJnJ3PxDIxk52roznGEXKTslmyizPGi6aba3jhZuaTd5X+1K5Lu3zYn5Yr5djMU8ViJ13x08FodOjDdiRvtC1Y2thJy57af9DEB8RZ8jb0GT64rY2PhfisZFfpj2n5flmOvOyLvwppItLO3tx/Rxqp82xlj82ya+lmgStAKAUAoBQCgFAKAUAoBQCgFAKAUAoBQCgFAKA5vx/ZvYXaarCpaMgRXqL17Lblm8yuwPljoMkcza2z1jcO4fqWcfH9y9Oe6ydikWVFmhYMjgMrL0IO+RXzVqVOTp1FZrJnRjJNFZ4o4UE88N9bqv0qBlZkOAsyj6pJ+FwOjfI9xHTwO0XRpTwtVvq5J2f9L5+HNenfhqUs95Fusb1ZVyuQRsysMMp8GB6H/kZFcirSlTdn5NaPwLJ3NhlBGCMjzrGm1oSAuBgYH5Uvd5gjLq0mbP8ArTR/uJHkf3w1bMKlOP8Al38W/tYjdbIi64funGBqkv8Aaht2H3dmK3IYyhHXDrylNf8A0yrpy5lW1H2ZXbNzxXkIkByJFtxBJnzMJAPzFdWjt7DxW7OlLd5OW8vSRjdKXMltEn1y0wl1Cl5F/tInVZlHiQ/KH7tuvma1MTDZeI7VGTpy5ST3X6Xt/Miy31rmXWJ0nj3Q8rAhkkQg+YZWH/CuI1KlPJ5rin7NGTUovCHAkEV9cXqoFj5yttH3DYB5BnuLcwXy37xXd2hterUwsMM3d27b58l5K1+/zMUKaUrl4cLGrSSsAFBZidgANyTXDW9NqEFrkbEp5FE4TRta1P6ayn6DZkrAGGzzdefB7xs3lhB419I2NsxYKhaXzvN/jyNCpPeZ2CuwYxQCgFAKAUAoBQCgFAKAUAoBQCgFAKAUAoBQCgPMkYYFWAIIIIO4IOxB8RQHKtU4evdHkabTkNxZMS0lpuXjJ6mLvx5b+h6jkbT2PRxyu8p8JfnmZIVHEk+HeO7C73V+ykHxJKORlPgSdj99eGxmx8XhXaUbrms/3NqNVSRZ42VtwQfMYO1ctqSyZY91UkxTox6HFXi0tSU0jCLPz/Cr9aW3z6bUfaqOsfIb7Pgt1+1+VTvvkN58jaQYHXNYmUZ9qARWua/BaRmSUnlHhjHpkkDPlnNbeGwdXEzUILN/zxIl2VdlEgsNQ4hZTKrWemgg4P6yb0236dfhH7R6fQNlbEpYLtvtT58vD8mnOo5HX9K06K2iSGFAkcYCqo7h+ZPiT1rtmM26AUAoBQCgFAKAUAoBQCgFAKAUAoBQCgFAKAUAoBQCgKrxJwFaXbdqA1vc9RPAeSTO3xY2kGwG/d31SpShUjuzSa5MlNrNFdNjfWR/T26XcQ6T2yKJseMkXVj13Qn0rzOO6POXaw83/a27eT/PqbMMQv1IldH4hhnyIpFcjqm4kXyZWwynyIryWKwFag7VYuPt66GynGfyslluVrT6tjcZrPMx76yqKRdRSMdWLCgE2oRwIXkdUUdWdgqj76RozrSUYK77s2UlbVkF/KK4vMrp0DTd3byZitVPTOT70uPBR869FgejVWdpV+yuWsvwv5ka8sRGPy5kno/s9TtBcahIbycfCrDFvH3/AKOPp82z0FevwuCo4WO7Sjb3fizUnOUndl3AraKn2gFAKAUAoBQCgFAKAUAoBQCgFAKAUAoBQCgFAKAUAoBQCgFARWs8OWl3+vhRyOjY5ZB+664ZT5gioaUlZ6Ah5eC2X+b3lxEB0V+W4T/5QXx6MK5lbY2Cq5umk+669sjKq01xNc8P6mvS4tJP3oJIz+ErCtCfRnDP5ZSXo/sZFipHltD1U9JLJfPllb8Mj86qujGHvnOX0/BPxUuQXg++f9dqJUfZt7dI/wCKQu33YrbpbAwUNYuXi39rIo8RN8TfsOAbCNxI8bTyj+kuHaZh6Bzyr8gK6tKjTpLdpxSXcrGFyb1LOoA2GwrKQfaAUAoBQCgFAKAUAoBQCgFAKAUAoBQCgFAKAUAoBQCgFAKAUAoBQCgFAKAUAoBQCgFAKAUAoBQCgFAKAUAoBQCgFAKAUAoBQCgFAKAUAoBQCgFAKAUAoBQCgFAKAUAoBQCgFAKAUAoBQCgFAKAUAoBQCgFAKAUAoBQCgFAKAUAoBQCgFAKAUAoBQCgFAKAUAoBQCgFAKAUAoBQCgFAKAUAoBQCgP//Z"/>
          <p:cNvSpPr>
            <a:spLocks noChangeAspect="1" noChangeArrowheads="1"/>
          </p:cNvSpPr>
          <p:nvPr/>
        </p:nvSpPr>
        <p:spPr bwMode="auto">
          <a:xfrm>
            <a:off x="1704975" y="-2127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Times New Roman" panose="02020603050405020304" pitchFamily="18" charset="0"/>
              </a:defRPr>
            </a:lvl1pPr>
            <a:lvl2pPr marL="742950" indent="-285750">
              <a:defRPr sz="2800" b="1">
                <a:solidFill>
                  <a:schemeClr val="tx1"/>
                </a:solidFill>
                <a:latin typeface="Times New Roman" panose="02020603050405020304" pitchFamily="18" charset="0"/>
              </a:defRPr>
            </a:lvl2pPr>
            <a:lvl3pPr marL="1143000" indent="-228600">
              <a:defRPr sz="2800" b="1">
                <a:solidFill>
                  <a:schemeClr val="tx1"/>
                </a:solidFill>
                <a:latin typeface="Times New Roman" panose="02020603050405020304" pitchFamily="18" charset="0"/>
              </a:defRPr>
            </a:lvl3pPr>
            <a:lvl4pPr marL="1600200" indent="-228600">
              <a:defRPr sz="2800" b="1">
                <a:solidFill>
                  <a:schemeClr val="tx1"/>
                </a:solidFill>
                <a:latin typeface="Times New Roman" panose="02020603050405020304" pitchFamily="18" charset="0"/>
              </a:defRPr>
            </a:lvl4pPr>
            <a:lvl5pPr marL="2057400" indent="-22860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endParaRPr lang="tr-TR" altLang="tr-TR"/>
          </a:p>
        </p:txBody>
      </p:sp>
      <p:sp>
        <p:nvSpPr>
          <p:cNvPr id="26627" name="AutoShape 7" descr="data:image/jpeg;base64,/9j/4AAQSkZJRgABAQAAAQABAAD/2wCEAAkGBxISEhQUExQWFhUXGBgYGBgYGBwYFxwXHyIXGBocHCEbHCghGBolHBoYITIhJiksLy4uHSAzODMsNygtLisBCgoKDg0OGhAQGywkICQsLCwsLCwsLCwsLCwsLCwsLCwsLCwsLC0sLCwsLCwsLCwsLywsLC0sLCwsLCwsLCwsLP/AABEIALcBFAMBEQACEQEDEQH/xAAcAAEAAgMBAQEAAAAAAAAAAAAABQYDBAcCAQj/xABKEAACAQMCAwUEBgUIBwkAAAABAgMABBEFIQYSMRNBUWFxByIygRRCUpGhsSMzYnKiFjRDc4KSwdEVJFOT4fDxCCVEVGODo7LS/8QAGwEBAAIDAQEAAAAAAAAAAAAAAAECAwQFBgf/xAA8EQACAQIDBAgFAwIEBwAAAAAAAQIDEQQhMQUSQVEGEyJhcYGRsRQyocHRQuHwUnIjQ2KSFSQzU6Kywv/aAAwDAQACEQMRAD8A7jQCgFAKAUAoBQCgFAKAUAoBQCgFAKAUAoBQCgFAKAUAoBQCgFAKAUAoBQCgFAKAUAoBQCgFAKAUAoBQCgFAKAUAoBQCgFAKAUAoBQCgFAKAUAoBQCgFAKAUAoBQCgFAKAUAoBQCgFAKAUAoBQCgFAKAUAoBQCgFAKAUAoBQCgFAKAUAoBQCgFAKAUAoBQCgFAKAUAoBQCgFAKAUAoBQCgFAKAUBD63xTZWf84uYoz15Sw5z6KPeP3UBSL/23WAJW3iuLhv2U5V/iPN/DVZTjFXk7Cxox+1PVJT+h0eUjuZi4H39mB+NalTaWEp/NVj6osoSfA2l461zqdIGP60A1r/8cwH/AHV9fwT1cuRkX2nXsf8AOdHulHeYsyAfPlx+NZqe1MHU+WrH1S9yHCS4EnpPtb0yY8sjvbP9m4Tk/EEqPma3YyUldO5Uu1rdJKoeN1dD0ZWDKfQjY1YGagFAKAUAoBQCgFAKAUAoBQCgFAKAUAoBQCgFAKAUAoBQCgFAVrjHjiz01R2zlpG+CFPekY9231R5nFQ3bMFCnutb1Xq3+jrZuiLvOw8zsw2/d9DXBxvSHD0Lxp9t92nr+LmxDDyebyJDRvZfYRHmlQ3Eh3LTNz5PiR8P4GvLYrpDjK2UZbq7svrqZlSguBZZJbOzXcwQKB+xGMfhXLUcTiXlvTfmyzaRo/y403OPpkH98Y+/pWf/AITjbX6qXoV6yPMmLHUIZl5opEkXxRgw/A1p1aNSk7VItPvViyaehs1iJNLUtIt7heWaGOQftqG/MbVno4mtRd6cmvBkNJ6lRn9nzW7GXS7mS0kzns8l4GPgVPy659K9FgulFan2a63lz0f4f08TDKgnob2ie0Z4ZVtdXiFtMdkmG9vJ3ZB+p/x3x0r2WEx1DFw36Mr8+a8Ua8ouOp0ZTncdK2yp9oBQCgFAfCcUABoCJ4g4ns7FQ11OkWegOSx9FUFj8hQGfRNctryPtLaVJU6Eqeh8COqnyNASFAKAUAoBQCgFAKAUAoBQCgFAKAUBz3jnjqRZfoOmqJbw/G/WOBe8uenN5Hp35OAdfFYqlhqbqVXZe/ci0YOTsjR4V4Mjt3M0jGe7feSeTc57+XPwj8fyrwG0tsVcU2tIcvzz9jfhSjTV+Jco4wo26/nXCcrvMlu5CaxjBN1eLbxd6pIsXX7Uje9/d5etb2Hve1Glvy5tOXpFZetzG+9lYOscO2xJBgdu9uUzufMsQxY+ea6fwu2a6taSXK+6vTKxS9NHuP2jaQxCRxtIT0VLfJPoMVD2HtGK3pyS73MdZDgTFrBaTlZBYSxt3OYewkHoQVYVpzniKKcXWTXLe3l90WyfAs8C4UDJP725+dcuTu7+xcyVUkUBp6tpcN1E0U6CSNuoP5g9QR4is2HxFTDzVSk7NENJqzKXpmoz6DKsM7NNpjnljlO727Hor/sb/wCXhX0TZG2YY2O7LKa1XPvX3XA1KlPd8Dq8UgZQykFSAQQcgg7gg94ruGI90AoBQFDn05dYuZhPlrK3fskjDELLMuDI78pHMqt7gXOMhiakgxP7P5rVidLvJLRG+KIr28Od91VzlD8z0pkCS0DgOCJjPc5u7p/jmmAJ8gq/DGvkKAi+LNCawlXUrCLDIQLmGMYE0H1vdG3aL1BH44wWo0NpvaxpmFKPLKxGSkcLs6/vDGx+dQSWjQdbgvIhNbuHQkg9QysOqsDurDwNASNAKAUAoBQCgFAKAUAoBQCgKH7S+LZIOSys8Ne3Gy/+khyDIfDvx6E92+HEV4UKbqVHZImMXJ2RqcJcNx2UXIvvyueaWU/FI/eSTvjOcD/Emvm+0NoTxdV1J5LguS/PM6dOCpxLVFGFGK5MpXZVu57qpBrLYQgkiOPJ6nlXPz2rK61S1t528WRZGK90a2mHLLBFIPBkVvzGxq1PFVqTvCbXg2HFPUjtI4asdP7WWKNIub3mdj8I8AW+FfKtnEY7FY3dhOTlbRc/JasqoxjmjZ0/WRcjmt15ot8TNlUbGQeQfE4yOuwPcTWKrheoe7Vdpf0rNrx4LwzfNEqV9Dba5I2G58cY+4ViVNamVQ5mtPc8oLO3Ko3JJwAPMnYVljC7tFXZayRF2vGsErGO1Wa7ZdmaJP0YPnI5VO/uJransqrTW/Xcaaf9Tz/2q7Nd1E3kWGzldly6dmfs8wY/PG33E1zqkYxdou/faxZHy/so543ilUOjgqynoRSlVnSmpwdmtA1fIqnAF/Jp922k3Dlo2BkspG7074SftLuQPXoCor6hsraMcbQU18yyku/8PgaU4brsdNrpFDS1jVYbWF553EcaDLMfuAAG5JOwA3NAV2L2jWEiS9nLiWON5BHKjRO2AWGA4HNnHdQEhwJp3YWNuh3bswznvLt77k+ZdmNSyETckyr1OKWFzJUEnxgO+gMMdnGucKBnrgYqbkWKJr/DmpQXj3OlyQqs4XtopgezLrsJByj4iNj0z59zUaGWw4i1K1lgTUlt2inkESzW/OOSVs8iurjdWIIDDvpYXL7UEigFAYrq5SJC8jqiKMszEKoHiSdhQENbcaabI3Kl7bFjsB2qZJ8t96AnEcEZBBB6EbigKFc67qN3dXEdi0EMFswjaSVDIZZcAsoAI5VXOCev5CUiGzb0TjSRZ1s9RiFvcN+qkUk28/7jH4Wz9Q79PHFQSXSgFAR3EOsR2dtLcSnCRrzHzPRVHmWIA9aA5h7P9PllMupXQzc3RyP2IduVR4AgD5BfOvC9INoddV6iD7Mde9/tp6m/hqdlvPiX20jwMn/kV5ipK+Rlk+B7a5X1qqpsjcZ5+ljwNW6pk7jNS80+1uP1sSMe4lfeHow3B9DWWnWr0fkk17ehR0+ZXdX06808GeykkmhTJktZWMhKdSYnbLhgM+6Sc/hXRw9fD4x9ViIqMnpOKtn/AKksrd+Riacc0YeJ9Ji1uyglhkflLRtyhjylSwEgZenOo5t+4jwNXwWJnsrEzp1Iq9mr2zvbKz5PISW+k0W2UKirGgAVQAAOgA2A+6uRG8m5y1ZsQiRms6rFawvNM3KiD5k9yjxJ8K2sPh6mIqKnTV2/5ctKSirs5jLcG/jbUNTZotPQkQWykhpm6AbYLbj4vXGACa9RGHwc1hMElKs/mm/0r+cPdmlKTn2paci4cH2U19Cs0pNtaMMQWluxiHIPrO6Yck+AIHf31xtoVaeEqunBb9RfNOWefJJ3WXfctBOSu9ORc7TTIYvgjUHxxk/Mnc1xamIqVPmkzKkkbRcA476xWepNis+0PRHuLXnhyLi3YTwMOvOm+PmBj1xXX2Jj/hMUm/llk/z5Mx1I70S1cIa6t9ZwXK/0igsPsuNnX5MDX040iC9ojAz6UjfA16pOehdUcxjz97f5URDPXH2mJc2FyrorsIZGQsMlWCkgg9Qcjuq5VFo0lw0ERHQopHoQKqyyOfe2S4YNpsQJHaX0OcHGeU7fi2aA6UnQVDJRSfaPxBNay6ckJAM93HG+QDmMkBhv0zzDcb7VKIZd16VBJjNwvNyZ97Gcd+KmxFyr+06LNln6yzWxX97tosfnj50BbagkUAoDnfG0QvNWsbKT3oFjluJY/quw92MOO8A748zUohlvueHLSROR7eFl8DGhHyBXalxYg5OBlhPPYTS2j/ZQ80DfvRPlT6rymmQzInhCR7J5LW9VUlnnlmSVf1EzSHmKqTujj7DbkdCalEMm+L9CS9tZIXHvYLRt0ZJV3RgeoOdvQmpZBm9m+uNe6bbTv8bKVfzdCUJ+fLn51QuWagOVe1u5N3d2WlqTyu3b3GP9muSo26Zw/wA+WtLaOK+Gw06q1Wni8kXpx3pJFrijAAAAAGB4AD/ACvl8m27s6uSRrXnE1inuPdwKemDKmfuzWSngMVPtRpSa8Ga/WJPU+W13HIMxyJIPFGDD8DUzpzg7Ti14qxmjJPQzVQsKA2rN85BrDUXExzXEofs8vkgv9R0/m2EzTQju5WwWUemV29a7216Mq2EoYu2sVGXitH55mtTdpOJb9Yu0gV5ZWCIo5ix6Y/xPdiuRh6cq0lCmrt8DaUko3Zx++u5dfu1RA0VjB7zu2wCj4nY9A5GQB3DJ8a9jSp09j4dyl2qsskl9Eu6+r4+hpzm6su4hde4wimv4SYw9hbkRxwEe6YvhZsfaI3HhhfCursrAvDUt6pnUlnJ9/Ly9zDOV3lodh4Ff6MZNOZubsQJLd++S0c5RvMqSVPd0ryvSbAOlXWIjpPXx/dfcz0ZXVjdTVjFfLA5x2oIA8XUFkZfJ0Dg+DRgd+a5Lw3WYV1Y/p9nk0/B2a5qXcZL2lYmb1ehrTpPgZoHu2lyMHqKrONnciSsVz2bMba91GwOyK63MP7kuecDwAYAffX0/Y+K+IwcJvW1n4rL9zn1I2kyw8e6E95a4iIE8MiTwE9O2jOVB8juPnXTKEJpHGlpdI0M7C2uMGOWCYiNlYjDAc2zLvsR3Va5Wxn9j2uC602EE/pIR2Mgzk5TZT815T8zUElX9s1+q6hpCEjC3Cyt5APEAfwb7qA67H0HpUMlFE4tte31fTI+oi7a4P9kIq/xMPuqSC+HaoJOU8D3LX+u312CTDbp9HjP1Tk748d1dv7Q8qlkFx4oInuLS0G/6RbmXyihIZc+HNN2YHjhvA1BJZqAUBz3UeOLu5upLTSoEkMRKzXMpIhRxkEADdyCMbHfwxvQG/wAJ8HywTy3d3P8ASLqUBS/LyokY3CRr3Dp93TqTJBcXYDrUEhJAelLC5p6zpMN1E0UyhkYb+IPUEEbqwO4I3BoDlOscaT6SLizvOaVxExs7jG8inKqsmPrqerd+N+oJtcrYu3sn0prXSrWNxhyrSMPDnZnA9QGAqpYt1Acb4Xl+l6xqd2dxGwt4z4KuQcf3AfnXlOlNe0KdJcW36ZL3NvCRzbLPqum9of5tHcDvWWVgvyUoy/lXlqFfc/zHDvjFe90zYqruIDVdYtbRcXmktFF05xHDLF4DdDtnzAroUMLiMRK+HxO9LleUX9TXbS1RXpLDh+8bntbr6HN3FS0Qz4cr4B9FIroKttfDLdr0+sj32l9Vd+qK2pvR2MsnD+vwDNpepdxjoCUJP+8yPuaqrG7JrO1ek6b8/t+C3+KtHcwfyg4ijOHsQ3pGfzV8Vk+C2NPONa3n+UOtq8ic0XjO7t45ptUgW3QKOyx7skj/AGFUsSc+OwHf5aOJ2Xh604U8DNzf6uSXNu304k9bK15lTg4H1ScHVYm7O6eVpkhOA3I24wW2zgkcrDBXGfCutLa2BpP4CavTSUXLhddy91x9TF1cn2lqbuocRSaji1vrC7MluwaWO2I5WJHumQEZQY3GG76YPZM6DdbA1ItSVk5JtrPhbJ+aEql8pIrfGPFNx9HW1is2sLRtwvKwaQftMVHNnYkb57ya6GD2OqVX4ivN1KnN6LwX87kikql1ZZIoVdoxnfNMvSdO0bUB8UTi0mOesDs0OT44ZUYetc3a+GWIwdSHFK68Vn+xem7SRK+1C25VtLxdntrmIkjr2bsFYehPLXiNiVN51cO9JwfqldGzUWjLldj3a4tPUzx1NWBsMKzSV0ZJLIg7s9jrtg4/8RDcQt/YAlXP5V6/onVvSqU+TT9b/g59dZpnRq9cYCE4h4Ssr4f6zbpIRsG3Vx6MpDY8s0BSJuBrrSXe40dg0bL+ltZSTzcoJBRuvN12Pid+4AUOx4du+I5XvZLiGLl/RhFDM6FcsqkbYBJzzZPU+GKnUjQ6ZovtFht4/o+qH6NdRDD8wYpIB0kjZVIYMN8dc5oCJ9n3FMWpazeTjZUt1ihB2Yx8+XbHdluU/MZoCb9q/HMen2rojA3MgKxqDuM7Fz4ADceJx500GpE8H6pZ6PpdugYTXE+HWOMhpJZXxhRjoBlVyfDxOKAufCekSxiS4uSGurghpMfDGo+CFP2Eyd+8lj31BJYKAUBzr2OqI0vYGGJYrycSeJzy8reYIGx8qngRxOi1BJq6nZLPE8TZCupU8pKnBBBwRuDv1qUQzk13aazorc0LNf2Y6xvlp0XyIGcDbcZHioqSC58He0Wx1BQEkCS98UhCyfIZw481z8qixJC+2TS4rpLJNu2a7iRPEq2e09VAAJ9BTgOJ0kCoJPFzJyozeCk/cM0Bx32MxMbOWVvilnkc/co/PNeF6S70sUkuEV7tm/hcol/nm7KKWQ/UVm+4E1wKWHdSrGD4uxkqyMWvhfok/aAMvYvzA9COU5qMPCccTDcy7St6mNvIifZdw3AdFtkuIo5BIrytzqCMOxIO429zlr60aByD2tW1vY6jy6c5iHZq0ixOQEkJbIBB290Kcd2fux1KUKitOKfirkp2K/BxXqfLhbq4x5yN+ZOa1HsvBt36qPoid+XMvlpwWUfR7meaaW5uZkZ1kPMBGoMh6+8Tjl6nvNRjVDD4OpuJRW69MtciY3clc7Ya+WzXbaRuoqEsn0TXLeQgiO9iMDHuEqe9Hk+JHuj/AK17notXboToy1i7+T/f3Naus7kH/wBoXXU7BLPsiXZllDke6qjmGVJ6sTtgdBnPUV6kwHDbGx5pUWTKIWUO+M8qkjLeeBvQH6J4n0W3s9B7G1cyxc8TRuWV+YvKrggqACMnbFUq/JLwfsSiR46tu0sWRurPAv8AaMsQH44r5fs1ulilLkpP/wAWbk84k/MuVPpWhThJtNIyp5mgqnI9a2HFrUy3Iri5MXmkuOou+XPkyOD+Vel6NP8A5ma/0/f9zRraI6DXtTWFAKA4/wAY8N3elXjanpqdpFJvc24BPU5ZgB9XvyN1O+4JAAsXD/FWnaqi47JnG/YzBDIp78BviHmvlnFXuUNnXeCbS6dZSHhmUcqy27GKQL4e7sR6ilhcp2o6Joels0lwWurlukcjieZidh7mw36czfKoyJzJn2d8GEzjULi2jtiARbWyIF7JTnLybZMhHj0z3dBUsdNoBQHiaVUUsxCqoJJJwABuST3DFAc04Juxd6xfXlsD9EaNIi+MCWZOX3l8QF5hnzHjUohnTHcDrUEhHB6UB9ZQetAcX9tHs6j7J7+1XkkT3plXYMve4A6MOpI6jJ69ZIK5pvBd1FYDVWuS88SRXFunMzARgq7Bi3eUz7o22O5pYXP0DpF+txBFMnwyorj0YA/41BJ51k/oJv6t/wD6mgOW+yCPOnJhyffk6EjvrwvSBT+MduS9jfw1twsvEvuWcpyfqjck7FkB/A1y9nOUsXGL7/Zk19DJxqMWF2Rk/oZO8+BqmzHvY6lF6byKT+VmTUNOLaG8aZybEqoBwM9nsK+omkfmKdedEJ6kj8etAWPhvg+7vpoljjcW5cJJKBhVHVt/EL+OKA7HdgTa5FEm8dhbEnfYSy4VV8sRj868/wBIsR1eGVPjJ/RZv7GWiru5b2Phua8JZRvJm0QvFWg/S7cxhisoIkikHVZV3U+nd6GtnZm0J4XFRqcNGu4rOG9GxByW1vr1s1rdEwahbnDD6ysMe+ozh4n2OPTpsa+nUqsKsFODumabVivaf7E7hpx9IuIxbg79lzdo48NwAmdt8mshBaOJHS+u7ewtyBbWbpLcFThAyfqoR4nvI7tu8VydtYz4fDNJ9qSaX3fl7mSnG7LLeWwcKpOV50Y53+E84/iVa8BTk4Rk3rZr1y9rm0zJOQwIyQQDtnH/AFrHC7S3Sy1NW2hPMNyfUk0rOSXaMrasRPFw5rvSlyd7vOAcbLHIT0r0nRq/xM/7fujTraF+RcbZJ9a9qax6oBQCgKdxH7MtNvGMjQ9lKd+0hPZtnxIHuk+ZFAQw9kMfT/SOocn2e2H/AOcfhQFh4a9n+n2Lc8UIaXr2sh7STPeQT8JPligLTQCgFAUr2wxM2lzY5uUNGZeXr2Ide0x8t/lQFi4chgS2iFuF7HkXs+X4eTHu48cjfPnUshG7eWqyoyMMqwIPoRg/gagk5Z/JLVdJbm02X6RbZz9FmO4HUhG6A+G48we+SCy6L7RrWQiO6DWU/Qx3A7PJ6e6xwrjPp6UsLm/xlxFaQ2U7ySIVMbqF5gS5KkBVGdyelLAheDLJjosEUgxzWrAg/ZYMR/CRVuBHE2fYvMX0a0LdQJF+SySKPwAFULFynxykHvGPHrQHGvZH2ccNxASS0Fw69N+gHcPFWrxnSKmo4iM76x9mzdwz7LRdeJLZprG4RR77Rvyjv5gMr+IFcDB4iNLHQqS0TV/DiXqq6aPEVwt/p+U/p4OngzLjB9G2+VTUj8Fjbv8ATP6X/BRdqJu+zzVkuNNti2ciPsnUg5DpmNwRjbcfjX1BNNXRpHG+LPZPfrPyWcXawFyyNzKpUEkhWDEEcucZ78VIOocP/wDcWlE3kgJTmfCj3eZukaHGWJbvPie4UBi4B0944ZLifP0i6czS7EcufgT0Ve6vnW3MdHE4tbr7Mcl92bdKNolnz9Yf9R/nXG6y0muBksBKPu8jTdUZppgh9d4atrwo8issqbpLGxjlX0Yb43Ox2rbwu08Rg5t0pZcVqiJQUlmaU/DMkg5ZNRvWi6FOdUyPAsqBvxrsVelGJtaEY355v7mNUYkjp0FnaRLDGI4416AEEepJOS3iTXHrVa2Llv1G3L+fQyJKOhmXVLTO0sWf3lFYZ4WqlkpejJ3ka9nrUM09xAGV+yEZON8c4bbbv93PzFZZ4J0qVOq7rev9LfkhSzsSNsgUYXOPE7fIVgrVE1Yu3crb3AudV0zl6Rx3U7Dz5VhH3MzD5V7Lo5R3ZVZf2r3f4NWs9DoZcZx416kwHqgFAKAUAoBQCgFAKAontZ1h1t1soF57m+5oUXuCY/SOfABT18891AT/AAVo5s7KC3LcxjQKT3E9TjyyTjyqWQiZ7UdM0sLnoGoJNLVdHt7lDHPEkiHudQw9RnofOlxY4pdez61tdds4417S3lWSQxP7wTkVuvinNy4znvG9TYi50vjXVBa2NxKdiI2VR4uw5EA+ZFWZUkOA9HNnp9rARhkjHMP22y7/AMTGqFyeoDjmnxfQ9ev7c7LcqtxH4E7lvnlpPkK8z0mob1GFVfpdvX90bWFlaTRf9PkBDY7mx88DP514WqrNeBsyeZDaXbmymeLB+izOXibuilY5eI/ZRj7ynpkldvdzuV5rF01P/MirNf1JaSXetJd1nztiXZduBou1xpNxLNDE9xZTtzzRRjMsMv1pI1+srdSvjvXp9hbbpumsPXdmsk3o1yvzRgq0ne6NyX2t2GMQpczSnpEkD8+fA8wA+4mvUSr04x3pSSXO6MNmR9rpF1qNwl1qSiOKI81vZg8wU/bl+0/l3eW4Pj9s9IIzi6OGeusvsvybFOlxkW69vYoULyusaDqzsFH3mvJU6U6st2CbfJZmdtLUrg40WYlbK2nuz050Xkhz/WSYB+Wa7+G6M4uqrztBd+vovuYpVorQh+L9V1u2t2uClrAnMi8gLzS5chdzgJ1I6V3KPRbCwX+JKUn6L+eZideXAsdvwNPIAbnUbt+/liZbdfT9GvNj+1XUpbHwNPSkvPP3uUdST4mwfZzY9WSSTx7SeZz/ABPW9HD0o/LBLwSK3ZUOFODLGXU9URraNo4mgWNWBKqShZ8ZPecVlILy3s+0vGPoVv8A7tf8qAqXD+lQ2ms3kUCCOI2sL8i/CGyR/mfnXk+liXU0/F+xnw+rLjazEkg+teKnFLQ3ZRsVv2dxNJqOoSsPcgY20fzeSeT0+NBX0rYlFQwkZ8ZJN+iX2OfUfaOj11zGKAUAoBQCgFAKAUAoCk8fWc0U1tqEEZm+jCRJol+MwPjmZPF1xnHfRBll0HV4buFJYHDow2I/IjqCO8HcVLIRX+OuA11ApIlxLbzRhgjoTjBwSCAR3juIpcWKgvD/ABPaH9DeRXKD6smMn++uR/eoCI1XjziKOaO0e1iSeX9Xgc3N1yVPaFNsd/TvoC1cJcPNZdrqGp3CvcuuHkYgJFGN+RT0ycdwx3AdSZINnS7d9XuIrl0ZNPgbngRxhriUfDMQd1iXPug9etQ2SkdEqCRQHMPbLZmBrTVEGTaycsoHfC55fzJH9utbGYdYihOk+K+vD6loS3ZJk3wpdiS17RTzK0k5BHeO1kx+GK+YY6m4V9xqzSj/AOqN6LuSM90q8nN0duXPcCQcZ9SMepFa0abd7arP+e5LyNmsQMc8yorO7BVUZZicAAd5J6CrRjKbUYq7fAg5XxV7XPe7DTYzNIcjtCpIz+wgGX2zudvI16vA9G+z1uMlurlf3fD+aGCVbhEh9H0fW53E01pHLJ1WS9OVXp8MXOAvryd1diO1dlYKO5Sa8Ipv68fUx7k5alyWLiXG1xZx46KsYx6bptWJ9KcJfKMvRfknqJETxTZcSXFuYZBbTKWRv0fKr5Qhh8XKvUCs1PpLgZuzbXivxch0ZElae1q5tSqapp8sQ2BljyVz06HbHU7MfSuth8bh8R/0pp+efoUcWtToPD/FllfIXtp0fAywzyuv7ytgjv3xitoqV32VzidtRulwUmvHCEd6IFVT6HrQF9oDnemjn1HVLj6vNDbJ/wC2gMnr7z/hXi+lNZSq0qS4Jt+ensbWGjxJy0OCT4CvKVNDbnoR/si9+0muP/M3U8oPivNyKfuUV9XwlLqqEKfJJfQ5cnd3LxWwQKAUAoBQCgFAKAUAoBQFdu+Eo+1M9tI9rMxy5ix2ch8ZI2BRj+0MN50B9DaqmBy2c/i3PLbny93klH8VAal9c62wIht7FD3M88rj7hCv50BXLDg/WmuTc3F1ZiXl5EdY3lMaH4hGrBFUnvJBJ8am5Fiw2XAUPOJbuWW9lU5XtyOyQ+KRqAg9SCagktoFAfaAUBqarp8dxDJDKMpIpRh5Hb7++gOaeynmit57CT9baTSRkfssSysO/BJYivn/AEmw7p4xVeEkvVZe1jboSyLLeWvbwvDnlLDKN3q4wysPMMAflXFp1OqqKpa9tVzXFeayNipG6Iu245t0tnkuWEU0J5Jof6TtRthF6sGxlT3g+uNqeya0qyhRW9GWcZcLd74W0feYesVsyvNw/e6ywkvWa2s8gx2ynEjDuaTIwCR49O4DqeisZhdlx3MMlOrxm9F3L+ebKbsp65IvGjaDa2ScsESRgDc494+bMdz8zXCxOMr4qV6snJ/zRGVRUdDSv+NLKLbtDIfCFGm/FAR+NZ6Wy8TU/Tb+5qPuQ5pEPJ7TIgT/AKjqJHiLcY/Fwa3FsGo/86l/v/Yr1q5MyW3tPsDjtRPB/XQsv3lcgffVZ7Axa+Tdl/bJP3sFViWbT9UtrtCYpYplOxCsG+RHd6GuZVw9fDy/xIuL71YumnoVTiX2W2NzlogbaUg+9Fshz9pOmPTFdbBdIcVh8pvfj36+T/NykqUWU/StT1Xhs9nLEs9kz5JXPKCcAlWxmNth7rDB7vGva4Da2Gxq7DtL+l6/v5GtKm46nTY/adYy2ZngkDSnCpbEgTmU7KnJnJ3PxDIxk52roznGEXKTslmyizPGi6aba3jhZuaTd5X+1K5Lu3zYn5Yr5djMU8ViJ13x08FodOjDdiRvtC1Y2thJy57af9DEB8RZ8jb0GT64rY2PhfisZFfpj2n5flmOvOyLvwppItLO3tx/Rxqp82xlj82ya+lmgStAKAUAoBQCgFAKAUAoBQCgFAKAUAoBQCgFAKA5vx/ZvYXaarCpaMgRXqL17Lblm8yuwPljoMkcza2z1jcO4fqWcfH9y9Oe6ydikWVFmhYMjgMrL0IO+RXzVqVOTp1FZrJnRjJNFZ4o4UE88N9bqv0qBlZkOAsyj6pJ+FwOjfI9xHTwO0XRpTwtVvq5J2f9L5+HNenfhqUs95Fusb1ZVyuQRsysMMp8GB6H/kZFcirSlTdn5NaPwLJ3NhlBGCMjzrGm1oSAuBgYH5Uvd5gjLq0mbP8ArTR/uJHkf3w1bMKlOP8Al38W/tYjdbIi64funGBqkv8Aaht2H3dmK3IYyhHXDrylNf8A0yrpy5lW1H2ZXbNzxXkIkByJFtxBJnzMJAPzFdWjt7DxW7OlLd5OW8vSRjdKXMltEn1y0wl1Cl5F/tInVZlHiQ/KH7tuvma1MTDZeI7VGTpy5ST3X6Xt/Miy31rmXWJ0nj3Q8rAhkkQg+YZWH/CuI1KlPJ5rin7NGTUovCHAkEV9cXqoFj5yttH3DYB5BnuLcwXy37xXd2hterUwsMM3d27b58l5K1+/zMUKaUrl4cLGrSSsAFBZidgANyTXDW9NqEFrkbEp5FE4TRta1P6ayn6DZkrAGGzzdefB7xs3lhB419I2NsxYKhaXzvN/jyNCpPeZ2CuwYxQCgFAKAUAoBQCgFAKAUAoBQCgFAKAUAoBQCgPMkYYFWAIIIIO4IOxB8RQHKtU4evdHkabTkNxZMS0lpuXjJ6mLvx5b+h6jkbT2PRxyu8p8JfnmZIVHEk+HeO7C73V+ykHxJKORlPgSdj99eGxmx8XhXaUbrms/3NqNVSRZ42VtwQfMYO1ctqSyZY91UkxTox6HFXi0tSU0jCLPz/Cr9aW3z6bUfaqOsfIb7Pgt1+1+VTvvkN58jaQYHXNYmUZ9qARWua/BaRmSUnlHhjHpkkDPlnNbeGwdXEzUILN/zxIl2VdlEgsNQ4hZTKrWemgg4P6yb0236dfhH7R6fQNlbEpYLtvtT58vD8mnOo5HX9K06K2iSGFAkcYCqo7h+ZPiT1rtmM26AUAoBQCgFAKAUAoBQCgFAKAUAoBQCgFAKAUAoBQCgKrxJwFaXbdqA1vc9RPAeSTO3xY2kGwG/d31SpShUjuzSa5MlNrNFdNjfWR/T26XcQ6T2yKJseMkXVj13Qn0rzOO6POXaw83/a27eT/PqbMMQv1IldH4hhnyIpFcjqm4kXyZWwynyIryWKwFag7VYuPt66GynGfyslluVrT6tjcZrPMx76yqKRdRSMdWLCgE2oRwIXkdUUdWdgqj76RozrSUYK77s2UlbVkF/KK4vMrp0DTd3byZitVPTOT70uPBR869FgejVWdpV+yuWsvwv5ka8sRGPy5kno/s9TtBcahIbycfCrDFvH3/AKOPp82z0FevwuCo4WO7Sjb3fizUnOUndl3AraKn2gFAKAUAoBQCgFAKAUAoBQCgFAKAUAoBQCgFAKAUAoBQCgFARWs8OWl3+vhRyOjY5ZB+664ZT5gioaUlZ6Ah5eC2X+b3lxEB0V+W4T/5QXx6MK5lbY2Cq5umk+669sjKq01xNc8P6mvS4tJP3oJIz+ErCtCfRnDP5ZSXo/sZFipHltD1U9JLJfPllb8Mj86qujGHvnOX0/BPxUuQXg++f9dqJUfZt7dI/wCKQu33YrbpbAwUNYuXi39rIo8RN8TfsOAbCNxI8bTyj+kuHaZh6Bzyr8gK6tKjTpLdpxSXcrGFyb1LOoA2GwrKQfaAUAoBQCgFAKAUAoBQCgFAKAUAoBQCgFAKAUAoBQCgFAKAUAoBQCgFAKAUAoBQCgFAKAUAoBQCgFAKAUAoBQCgFAKAUAoBQCgFAKAUAoBQCgFAKAUAoBQCgFAKAUAoBQCgFAKAUAoBQCgFAKAUAoBQCgFAKAUAoBQCgFAKAUAoBQCgFAKAUAoBQCgFAKAUAoBQCgFAKAUAoBQCgFAKAUAoBQCgP//Z"/>
          <p:cNvSpPr>
            <a:spLocks noChangeAspect="1" noChangeArrowheads="1"/>
          </p:cNvSpPr>
          <p:nvPr/>
        </p:nvSpPr>
        <p:spPr bwMode="auto">
          <a:xfrm>
            <a:off x="1704975" y="-2127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Times New Roman" panose="02020603050405020304" pitchFamily="18" charset="0"/>
              </a:defRPr>
            </a:lvl1pPr>
            <a:lvl2pPr marL="742950" indent="-285750">
              <a:defRPr sz="2800" b="1">
                <a:solidFill>
                  <a:schemeClr val="tx1"/>
                </a:solidFill>
                <a:latin typeface="Times New Roman" panose="02020603050405020304" pitchFamily="18" charset="0"/>
              </a:defRPr>
            </a:lvl2pPr>
            <a:lvl3pPr marL="1143000" indent="-228600">
              <a:defRPr sz="2800" b="1">
                <a:solidFill>
                  <a:schemeClr val="tx1"/>
                </a:solidFill>
                <a:latin typeface="Times New Roman" panose="02020603050405020304" pitchFamily="18" charset="0"/>
              </a:defRPr>
            </a:lvl3pPr>
            <a:lvl4pPr marL="1600200" indent="-228600">
              <a:defRPr sz="2800" b="1">
                <a:solidFill>
                  <a:schemeClr val="tx1"/>
                </a:solidFill>
                <a:latin typeface="Times New Roman" panose="02020603050405020304" pitchFamily="18" charset="0"/>
              </a:defRPr>
            </a:lvl4pPr>
            <a:lvl5pPr marL="2057400" indent="-22860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endParaRPr lang="tr-TR" altLang="tr-TR"/>
          </a:p>
        </p:txBody>
      </p:sp>
      <p:sp>
        <p:nvSpPr>
          <p:cNvPr id="2" name="Yuvarlatılmış Dikdörtgen 1"/>
          <p:cNvSpPr/>
          <p:nvPr/>
        </p:nvSpPr>
        <p:spPr>
          <a:xfrm>
            <a:off x="2197290" y="1335916"/>
            <a:ext cx="8215952" cy="4573564"/>
          </a:xfrm>
          <a:prstGeom prst="roundRect">
            <a:avLst/>
          </a:prstGeom>
          <a:solidFill>
            <a:schemeClr val="accent6">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tr-TR" sz="2800" b="1" dirty="0">
                <a:solidFill>
                  <a:schemeClr val="accent1">
                    <a:lumMod val="75000"/>
                  </a:schemeClr>
                </a:solidFill>
                <a:latin typeface="Comic Sans MS" pitchFamily="66" charset="0"/>
                <a:ea typeface="+mj-ea"/>
                <a:cs typeface="+mj-cs"/>
              </a:rPr>
              <a:t>ÇOCUĞUNUZA KARŞI </a:t>
            </a:r>
            <a:br>
              <a:rPr lang="tr-TR" sz="2800" b="1" dirty="0">
                <a:solidFill>
                  <a:schemeClr val="accent1">
                    <a:lumMod val="75000"/>
                  </a:schemeClr>
                </a:solidFill>
                <a:latin typeface="Comic Sans MS" pitchFamily="66" charset="0"/>
                <a:ea typeface="+mj-ea"/>
                <a:cs typeface="+mj-cs"/>
              </a:rPr>
            </a:br>
            <a:r>
              <a:rPr lang="tr-TR" sz="2800" b="1" dirty="0">
                <a:solidFill>
                  <a:schemeClr val="accent1">
                    <a:lumMod val="75000"/>
                  </a:schemeClr>
                </a:solidFill>
                <a:latin typeface="Comic Sans MS" pitchFamily="66" charset="0"/>
                <a:ea typeface="+mj-ea"/>
                <a:cs typeface="+mj-cs"/>
              </a:rPr>
              <a:t>KONTROLÜNÜZÜ </a:t>
            </a:r>
            <a:br>
              <a:rPr lang="tr-TR" sz="2800" b="1" dirty="0">
                <a:solidFill>
                  <a:schemeClr val="accent1">
                    <a:lumMod val="75000"/>
                  </a:schemeClr>
                </a:solidFill>
                <a:latin typeface="Comic Sans MS" pitchFamily="66" charset="0"/>
                <a:ea typeface="+mj-ea"/>
                <a:cs typeface="+mj-cs"/>
              </a:rPr>
            </a:br>
            <a:r>
              <a:rPr lang="tr-TR" sz="2800" b="1" dirty="0">
                <a:solidFill>
                  <a:schemeClr val="accent1">
                    <a:lumMod val="75000"/>
                  </a:schemeClr>
                </a:solidFill>
                <a:latin typeface="Comic Sans MS" pitchFamily="66" charset="0"/>
                <a:ea typeface="+mj-ea"/>
                <a:cs typeface="+mj-cs"/>
              </a:rPr>
              <a:t>KAYBEDECEĞİNİZİ </a:t>
            </a:r>
            <a:br>
              <a:rPr lang="tr-TR" sz="2800" b="1" dirty="0">
                <a:solidFill>
                  <a:schemeClr val="accent1">
                    <a:lumMod val="75000"/>
                  </a:schemeClr>
                </a:solidFill>
                <a:latin typeface="Comic Sans MS" pitchFamily="66" charset="0"/>
                <a:ea typeface="+mj-ea"/>
                <a:cs typeface="+mj-cs"/>
              </a:rPr>
            </a:br>
            <a:r>
              <a:rPr lang="tr-TR" sz="2800" b="1" dirty="0">
                <a:solidFill>
                  <a:schemeClr val="accent1">
                    <a:lumMod val="75000"/>
                  </a:schemeClr>
                </a:solidFill>
                <a:latin typeface="Comic Sans MS" pitchFamily="66" charset="0"/>
                <a:ea typeface="+mj-ea"/>
                <a:cs typeface="+mj-cs"/>
              </a:rPr>
              <a:t>HİSSEDİYORSANIZ</a:t>
            </a:r>
            <a:r>
              <a:rPr lang="tr-TR" sz="2800" b="1" dirty="0" smtClean="0">
                <a:solidFill>
                  <a:schemeClr val="accent1">
                    <a:lumMod val="75000"/>
                  </a:schemeClr>
                </a:solidFill>
                <a:latin typeface="Comic Sans MS" pitchFamily="66" charset="0"/>
                <a:ea typeface="+mj-ea"/>
                <a:cs typeface="+mj-cs"/>
              </a:rPr>
              <a:t>...</a:t>
            </a:r>
            <a:endParaRPr lang="tr-TR" sz="2800" b="1" dirty="0">
              <a:solidFill>
                <a:schemeClr val="accent1">
                  <a:lumMod val="75000"/>
                </a:schemeClr>
              </a:solidFill>
            </a:endParaRPr>
          </a:p>
        </p:txBody>
      </p:sp>
    </p:spTree>
    <p:extLst>
      <p:ext uri="{BB962C8B-B14F-4D97-AF65-F5344CB8AC3E}">
        <p14:creationId xmlns:p14="http://schemas.microsoft.com/office/powerpoint/2010/main" val="39534098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Picture 4" descr="http://a.wattpad.com/cover/7874299-256-k9b050752.jpg"/>
          <p:cNvPicPr>
            <a:picLocks noChangeAspect="1" noChangeArrowheads="1"/>
          </p:cNvPicPr>
          <p:nvPr/>
        </p:nvPicPr>
        <p:blipFill>
          <a:blip r:embed="rId2">
            <a:duotone>
              <a:prstClr val="black"/>
              <a:schemeClr val="accent1">
                <a:lumMod val="75000"/>
                <a:tint val="45000"/>
                <a:satMod val="400000"/>
              </a:schemeClr>
            </a:duotone>
          </a:blip>
          <a:srcRect/>
          <a:stretch>
            <a:fillRect/>
          </a:stretch>
        </p:blipFill>
        <p:spPr bwMode="auto">
          <a:xfrm>
            <a:off x="7447646" y="3494518"/>
            <a:ext cx="2808312" cy="2742508"/>
          </a:xfrm>
          <a:prstGeom prst="rect">
            <a:avLst/>
          </a:prstGeom>
          <a:ln w="88900" cap="sq" cmpd="thickThin">
            <a:solidFill>
              <a:srgbClr val="000000"/>
            </a:solidFill>
            <a:prstDash val="solid"/>
            <a:miter lim="800000"/>
          </a:ln>
          <a:effectLst>
            <a:innerShdw blurRad="76200">
              <a:srgbClr val="000000"/>
            </a:innerShdw>
          </a:effectLst>
        </p:spPr>
      </p:pic>
      <p:sp>
        <p:nvSpPr>
          <p:cNvPr id="2" name="Yuvarlatılmış Dikdörtgen 1"/>
          <p:cNvSpPr/>
          <p:nvPr/>
        </p:nvSpPr>
        <p:spPr>
          <a:xfrm>
            <a:off x="991239" y="716981"/>
            <a:ext cx="4918241" cy="1985276"/>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marL="285750" indent="-285750" algn="just">
              <a:spcBef>
                <a:spcPts val="700"/>
              </a:spcBef>
              <a:buClr>
                <a:srgbClr val="FF0000"/>
              </a:buClr>
              <a:buSzPct val="60000"/>
              <a:buFont typeface="Wingdings" panose="05000000000000000000" pitchFamily="2" charset="2"/>
              <a:buChar char="ü"/>
              <a:defRPr/>
            </a:pPr>
            <a:r>
              <a:rPr lang="tr-TR" altLang="tr-TR" sz="2400" b="1" dirty="0">
                <a:solidFill>
                  <a:prstClr val="black"/>
                </a:solidFill>
                <a:latin typeface="Bahnschrift SemiCondensed" panose="020B0502040204020203" pitchFamily="34" charset="0"/>
              </a:rPr>
              <a:t>Hemen durun ve içinizden 10’a kadar sayın. Bunu yaparken bir kaç kez derin nefes alın ve yavaş yavaş verin.</a:t>
            </a:r>
          </a:p>
        </p:txBody>
      </p:sp>
      <p:sp>
        <p:nvSpPr>
          <p:cNvPr id="3" name="Yuvarlatılmış Dikdörtgen 2"/>
          <p:cNvSpPr/>
          <p:nvPr/>
        </p:nvSpPr>
        <p:spPr>
          <a:xfrm>
            <a:off x="859809" y="3316405"/>
            <a:ext cx="5186149" cy="2920621"/>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marL="285750" indent="-285750">
              <a:spcBef>
                <a:spcPts val="700"/>
              </a:spcBef>
              <a:buClr>
                <a:srgbClr val="FF0000"/>
              </a:buClr>
              <a:buSzPct val="60000"/>
              <a:buFont typeface="Wingdings" panose="05000000000000000000" pitchFamily="2" charset="2"/>
              <a:buChar char="ü"/>
              <a:defRPr/>
            </a:pPr>
            <a:r>
              <a:rPr lang="tr-TR" altLang="tr-TR" sz="2800" b="1" dirty="0">
                <a:solidFill>
                  <a:prstClr val="black"/>
                </a:solidFill>
                <a:latin typeface="Bahnschrift SemiBold SemiConden" panose="020B0502040204020203" pitchFamily="34" charset="0"/>
              </a:rPr>
              <a:t>Çocuğunuza çok öfkeli olduğunuzu ve sakinleşene kadar bu konuyu konuşmak istemediğinizi söyleyin.</a:t>
            </a:r>
          </a:p>
        </p:txBody>
      </p:sp>
      <p:sp>
        <p:nvSpPr>
          <p:cNvPr id="5" name="Yuvarlatılmış Dikdörtgen 4"/>
          <p:cNvSpPr/>
          <p:nvPr/>
        </p:nvSpPr>
        <p:spPr>
          <a:xfrm>
            <a:off x="6419851" y="1091822"/>
            <a:ext cx="4784961" cy="1760918"/>
          </a:xfrm>
          <a:prstGeom prst="roundRect">
            <a:avLst/>
          </a:prstGeom>
          <a:solidFill>
            <a:schemeClr val="accent6">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anchor="ctr"/>
          <a:lstStyle/>
          <a:p>
            <a:pPr marL="319088" indent="-319088">
              <a:spcBef>
                <a:spcPts val="700"/>
              </a:spcBef>
              <a:buClr>
                <a:srgbClr val="FF0000"/>
              </a:buClr>
              <a:buSzPct val="60000"/>
              <a:buFont typeface="Wingdings" panose="05000000000000000000" pitchFamily="2" charset="2"/>
              <a:buChar char="v"/>
              <a:defRPr/>
            </a:pPr>
            <a:r>
              <a:rPr lang="tr-TR" altLang="tr-TR" sz="2400" b="1" dirty="0">
                <a:solidFill>
                  <a:prstClr val="black"/>
                </a:solidFill>
                <a:latin typeface="Bahnschrift SemiCondensed" panose="020B0502040204020203" pitchFamily="34" charset="0"/>
              </a:rPr>
              <a:t>Kendi kendinize ‘sakin ol’ deyin.</a:t>
            </a:r>
          </a:p>
        </p:txBody>
      </p:sp>
    </p:spTree>
    <p:extLst>
      <p:ext uri="{BB962C8B-B14F-4D97-AF65-F5344CB8AC3E}">
        <p14:creationId xmlns:p14="http://schemas.microsoft.com/office/powerpoint/2010/main" val="42398625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1"/>
          <p:cNvSpPr/>
          <p:nvPr/>
        </p:nvSpPr>
        <p:spPr>
          <a:xfrm>
            <a:off x="2589212" y="690446"/>
            <a:ext cx="7238082" cy="616944"/>
          </a:xfrm>
          <a:prstGeom prst="roundRect">
            <a:avLst/>
          </a:prstGeom>
          <a:solidFill>
            <a:schemeClr val="accent2">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tr-TR" sz="3200" b="1" dirty="0" smtClean="0">
                <a:solidFill>
                  <a:schemeClr val="bg2"/>
                </a:solidFill>
                <a:latin typeface="Bahnschrift SemiBold Condensed" panose="020B0502040204020203" pitchFamily="34" charset="0"/>
              </a:rPr>
              <a:t>ÇOCUKLAR NİYE ŞİDDET UYGULAR ?</a:t>
            </a:r>
            <a:endParaRPr lang="tr-TR" sz="3200" b="1" dirty="0">
              <a:solidFill>
                <a:schemeClr val="bg2"/>
              </a:solidFill>
              <a:latin typeface="Bahnschrift SemiBold Condensed" panose="020B0502040204020203" pitchFamily="34" charset="0"/>
            </a:endParaRP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83892" y="1951630"/>
            <a:ext cx="7343401" cy="4285397"/>
          </a:xfrm>
        </p:spPr>
      </p:pic>
    </p:spTree>
    <p:extLst>
      <p:ext uri="{BB962C8B-B14F-4D97-AF65-F5344CB8AC3E}">
        <p14:creationId xmlns:p14="http://schemas.microsoft.com/office/powerpoint/2010/main" val="3269399606"/>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766783" y="316984"/>
            <a:ext cx="5254386" cy="1155795"/>
          </a:xfrm>
          <a:prstGeom prst="rect">
            <a:avLst/>
          </a:prstGeom>
        </p:spPr>
        <p:style>
          <a:lnRef idx="1">
            <a:schemeClr val="dk1"/>
          </a:lnRef>
          <a:fillRef idx="2">
            <a:schemeClr val="dk1"/>
          </a:fillRef>
          <a:effectRef idx="1">
            <a:schemeClr val="dk1"/>
          </a:effectRef>
          <a:fontRef idx="minor">
            <a:schemeClr val="dk1"/>
          </a:fontRef>
        </p:style>
        <p:txBody>
          <a:bodyPr anchor="ctr"/>
          <a:lstStyle/>
          <a:p>
            <a:pPr marL="285750" indent="-285750">
              <a:lnSpc>
                <a:spcPct val="115000"/>
              </a:lnSpc>
              <a:spcBef>
                <a:spcPts val="700"/>
              </a:spcBef>
              <a:buClr>
                <a:srgbClr val="FF0000"/>
              </a:buClr>
              <a:buSzPct val="60000"/>
              <a:buFont typeface="Wingdings" panose="05000000000000000000" pitchFamily="2" charset="2"/>
              <a:buChar char="ü"/>
              <a:defRPr/>
            </a:pPr>
            <a:r>
              <a:rPr lang="tr-TR" altLang="tr-TR" dirty="0">
                <a:solidFill>
                  <a:prstClr val="black"/>
                </a:solidFill>
                <a:latin typeface="Comic Sans MS" panose="030F0702030302020204" pitchFamily="66" charset="0"/>
              </a:rPr>
              <a:t>Kendinize sevdiğiniz bir yiyecek ya da içecek hazırlayın.</a:t>
            </a:r>
          </a:p>
        </p:txBody>
      </p:sp>
      <p:sp>
        <p:nvSpPr>
          <p:cNvPr id="3" name="Dikdörtgen 2"/>
          <p:cNvSpPr/>
          <p:nvPr/>
        </p:nvSpPr>
        <p:spPr>
          <a:xfrm>
            <a:off x="218364" y="1827711"/>
            <a:ext cx="5254387" cy="1174795"/>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marL="285750" indent="-285750">
              <a:lnSpc>
                <a:spcPct val="115000"/>
              </a:lnSpc>
              <a:spcBef>
                <a:spcPts val="700"/>
              </a:spcBef>
              <a:buClr>
                <a:srgbClr val="FF0000"/>
              </a:buClr>
              <a:buSzPct val="60000"/>
              <a:buFont typeface="Wingdings" panose="05000000000000000000" pitchFamily="2" charset="2"/>
              <a:buChar char="ü"/>
              <a:defRPr/>
            </a:pPr>
            <a:r>
              <a:rPr lang="tr-TR" altLang="tr-TR" dirty="0">
                <a:solidFill>
                  <a:prstClr val="black"/>
                </a:solidFill>
                <a:latin typeface="Comic Sans MS" panose="030F0702030302020204" pitchFamily="66" charset="0"/>
              </a:rPr>
              <a:t>Telefonla bir arkadaşınızı ya da akrabanızı arayın ve başka konulardan konuşun.</a:t>
            </a:r>
          </a:p>
        </p:txBody>
      </p:sp>
      <p:sp>
        <p:nvSpPr>
          <p:cNvPr id="5" name="Dikdörtgen 4"/>
          <p:cNvSpPr/>
          <p:nvPr/>
        </p:nvSpPr>
        <p:spPr>
          <a:xfrm flipH="1">
            <a:off x="5472751" y="3176338"/>
            <a:ext cx="5650174" cy="113531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marL="285750" indent="-285750">
              <a:lnSpc>
                <a:spcPct val="115000"/>
              </a:lnSpc>
              <a:spcBef>
                <a:spcPts val="700"/>
              </a:spcBef>
              <a:buClr>
                <a:srgbClr val="FF0000"/>
              </a:buClr>
              <a:buSzPct val="60000"/>
              <a:buFont typeface="Wingdings" panose="05000000000000000000" pitchFamily="2" charset="2"/>
              <a:buChar char="ü"/>
              <a:defRPr/>
            </a:pPr>
            <a:r>
              <a:rPr lang="tr-TR" altLang="tr-TR" dirty="0">
                <a:solidFill>
                  <a:prstClr val="black"/>
                </a:solidFill>
                <a:latin typeface="Comic Sans MS" panose="030F0702030302020204" pitchFamily="66" charset="0"/>
              </a:rPr>
              <a:t>Sizi sakinleştirebilecek bir etkinlikle uğraşın örneğin çiçeklerinizi sulayın.</a:t>
            </a:r>
          </a:p>
        </p:txBody>
      </p:sp>
      <p:sp>
        <p:nvSpPr>
          <p:cNvPr id="6" name="Dikdörtgen 5"/>
          <p:cNvSpPr/>
          <p:nvPr/>
        </p:nvSpPr>
        <p:spPr>
          <a:xfrm>
            <a:off x="218364" y="4485482"/>
            <a:ext cx="5254387" cy="110013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marL="285750" indent="-285750">
              <a:spcBef>
                <a:spcPts val="700"/>
              </a:spcBef>
              <a:buClr>
                <a:srgbClr val="FF0000"/>
              </a:buClr>
              <a:buSzPct val="60000"/>
              <a:buFont typeface="Wingdings" panose="05000000000000000000" pitchFamily="2" charset="2"/>
              <a:buChar char="ü"/>
              <a:defRPr/>
            </a:pPr>
            <a:r>
              <a:rPr lang="tr-TR" altLang="tr-TR" dirty="0">
                <a:solidFill>
                  <a:prstClr val="black"/>
                </a:solidFill>
                <a:latin typeface="Comic Sans MS" panose="030F0702030302020204" pitchFamily="66" charset="0"/>
              </a:rPr>
              <a:t>Çocuğunuzun yanından uzaklaşın; mümkünse odanıza gidin ve sakinleşene kadar orada kalın. Hâlâ sakinleşemediyseniz gidin bir yastığı yumruklayın.</a:t>
            </a:r>
          </a:p>
        </p:txBody>
      </p:sp>
      <p:sp>
        <p:nvSpPr>
          <p:cNvPr id="7" name="Dikdörtgen 6"/>
          <p:cNvSpPr/>
          <p:nvPr/>
        </p:nvSpPr>
        <p:spPr>
          <a:xfrm>
            <a:off x="5472751" y="5759451"/>
            <a:ext cx="5813948" cy="81877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marL="285750" indent="-285750">
              <a:spcBef>
                <a:spcPts val="700"/>
              </a:spcBef>
              <a:buClr>
                <a:srgbClr val="FF0000"/>
              </a:buClr>
              <a:buSzPct val="60000"/>
              <a:buFont typeface="Wingdings" panose="05000000000000000000" pitchFamily="2" charset="2"/>
              <a:buChar char="ü"/>
              <a:defRPr/>
            </a:pPr>
            <a:r>
              <a:rPr lang="tr-TR" altLang="tr-TR" dirty="0">
                <a:solidFill>
                  <a:prstClr val="black"/>
                </a:solidFill>
                <a:latin typeface="Comic Sans MS" panose="030F0702030302020204" pitchFamily="66" charset="0"/>
              </a:rPr>
              <a:t>Sakinleşince çocuğunuzun yanına dönün ve sorun davranışa çözüm bulmaya çalışın.</a:t>
            </a:r>
          </a:p>
        </p:txBody>
      </p:sp>
    </p:spTree>
    <p:extLst>
      <p:ext uri="{BB962C8B-B14F-4D97-AF65-F5344CB8AC3E}">
        <p14:creationId xmlns:p14="http://schemas.microsoft.com/office/powerpoint/2010/main" val="13897503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Yuvarlatılmış Dikdörtgen 4"/>
          <p:cNvSpPr/>
          <p:nvPr/>
        </p:nvSpPr>
        <p:spPr>
          <a:xfrm>
            <a:off x="1951630" y="259309"/>
            <a:ext cx="8939284" cy="9007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b="1" dirty="0" smtClean="0">
                <a:solidFill>
                  <a:schemeClr val="tx1"/>
                </a:solidFill>
                <a:latin typeface="Bahnschrift SemiCondensed" panose="020B0502040204020203" pitchFamily="34" charset="0"/>
              </a:rPr>
              <a:t>AİLELERE </a:t>
            </a:r>
            <a:r>
              <a:rPr lang="tr-TR" sz="4000" b="1" dirty="0">
                <a:solidFill>
                  <a:schemeClr val="tx1"/>
                </a:solidFill>
                <a:latin typeface="Bahnschrift SemiCondensed" panose="020B0502040204020203" pitchFamily="34" charset="0"/>
              </a:rPr>
              <a:t>ÖNERİLER</a:t>
            </a:r>
            <a:endParaRPr lang="tr-TR" sz="4000" dirty="0">
              <a:solidFill>
                <a:schemeClr val="tx1"/>
              </a:solidFill>
              <a:latin typeface="Bahnschrift SemiCondensed" panose="020B0502040204020203" pitchFamily="34" charset="0"/>
            </a:endParaRPr>
          </a:p>
        </p:txBody>
      </p:sp>
      <p:sp>
        <p:nvSpPr>
          <p:cNvPr id="6" name="Dikdörtgen 5"/>
          <p:cNvSpPr/>
          <p:nvPr/>
        </p:nvSpPr>
        <p:spPr>
          <a:xfrm>
            <a:off x="3104866" y="1801505"/>
            <a:ext cx="6632812" cy="4544704"/>
          </a:xfrm>
          <a:prstGeom prst="rect">
            <a:avLst/>
          </a:prstGeom>
          <a:solidFill>
            <a:schemeClr val="accent6">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342900" lvl="0" indent="-342900">
              <a:spcAft>
                <a:spcPts val="0"/>
              </a:spcAft>
              <a:buSzPts val="1000"/>
              <a:buFont typeface="Symbol" panose="05050102010706020507" pitchFamily="18" charset="2"/>
              <a:buChar char=""/>
              <a:tabLst>
                <a:tab pos="457200" algn="l"/>
              </a:tabLst>
            </a:pPr>
            <a:r>
              <a:rPr lang="tr-TR" sz="2400" dirty="0" smtClean="0">
                <a:solidFill>
                  <a:schemeClr val="tx1"/>
                </a:solidFill>
                <a:effectLst/>
                <a:latin typeface="Bahnschrift Light SemiCondensed" panose="020B0502040204020203" pitchFamily="34" charset="0"/>
                <a:ea typeface="Times New Roman" panose="02020603050405020304" pitchFamily="18" charset="0"/>
              </a:rPr>
              <a:t>Çocukların, özellikle saldırgan davranışlarla istediklerini yerine getirmelerine izin verilmemeli, bu tür davranışlar pekiştirilmemelidir.</a:t>
            </a:r>
          </a:p>
          <a:p>
            <a:pPr marL="342900" lvl="0" indent="-342900">
              <a:spcAft>
                <a:spcPts val="0"/>
              </a:spcAft>
              <a:buSzPts val="1000"/>
              <a:buFont typeface="Symbol" panose="05050102010706020507" pitchFamily="18" charset="2"/>
              <a:buChar char=""/>
              <a:tabLst>
                <a:tab pos="457200" algn="l"/>
              </a:tabLst>
            </a:pPr>
            <a:r>
              <a:rPr lang="tr-TR" sz="2400" dirty="0" smtClean="0">
                <a:solidFill>
                  <a:schemeClr val="tx1"/>
                </a:solidFill>
                <a:effectLst/>
                <a:latin typeface="Bahnschrift Light SemiCondensed" panose="020B0502040204020203" pitchFamily="34" charset="0"/>
                <a:ea typeface="Times New Roman" panose="02020603050405020304" pitchFamily="18" charset="0"/>
              </a:rPr>
              <a:t>Çocuklara, sosyal olgunluğuna uygun görevler verilerek kendine güvenin gelişmesi yönünde desteklenmelidir. </a:t>
            </a:r>
          </a:p>
          <a:p>
            <a:pPr marL="342900" lvl="0" indent="-342900">
              <a:spcAft>
                <a:spcPts val="0"/>
              </a:spcAft>
              <a:buSzPts val="1000"/>
              <a:buFont typeface="Symbol" panose="05050102010706020507" pitchFamily="18" charset="2"/>
              <a:buChar char=""/>
              <a:tabLst>
                <a:tab pos="457200" algn="l"/>
              </a:tabLst>
            </a:pPr>
            <a:r>
              <a:rPr lang="tr-TR" sz="2400" dirty="0" smtClean="0">
                <a:solidFill>
                  <a:schemeClr val="tx1"/>
                </a:solidFill>
                <a:effectLst/>
                <a:latin typeface="Bahnschrift Light SemiCondensed" panose="020B0502040204020203" pitchFamily="34" charset="0"/>
                <a:ea typeface="Times New Roman" panose="02020603050405020304" pitchFamily="18" charset="0"/>
              </a:rPr>
              <a:t>Çocuklar kızgın ve öfkeliyken onlarla tartışmamalı, çocuk sakinleştikten sonra bu durum birlikte konuşularak değerlendirilmelidir.</a:t>
            </a:r>
            <a:endParaRPr lang="tr-TR" sz="2400" dirty="0">
              <a:solidFill>
                <a:schemeClr val="tx1"/>
              </a:solidFill>
              <a:effectLst/>
              <a:latin typeface="Bahnschrift Light SemiCondensed" panose="020B0502040204020203" pitchFamily="34" charset="0"/>
              <a:ea typeface="Times New Roman" panose="02020603050405020304" pitchFamily="18" charset="0"/>
            </a:endParaRPr>
          </a:p>
        </p:txBody>
      </p:sp>
    </p:spTree>
    <p:extLst>
      <p:ext uri="{BB962C8B-B14F-4D97-AF65-F5344CB8AC3E}">
        <p14:creationId xmlns:p14="http://schemas.microsoft.com/office/powerpoint/2010/main" val="152206809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1"/>
          <p:cNvSpPr/>
          <p:nvPr/>
        </p:nvSpPr>
        <p:spPr>
          <a:xfrm>
            <a:off x="464024" y="491319"/>
            <a:ext cx="6305266" cy="586853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342900" lvl="0" indent="-342900">
              <a:spcAft>
                <a:spcPts val="0"/>
              </a:spcAft>
              <a:buSzPts val="1000"/>
              <a:buFont typeface="Symbol" panose="05050102010706020507" pitchFamily="18" charset="2"/>
              <a:buChar char=""/>
              <a:tabLst>
                <a:tab pos="457200" algn="l"/>
              </a:tabLst>
            </a:pPr>
            <a:r>
              <a:rPr lang="tr-TR" sz="2400" dirty="0" smtClean="0">
                <a:solidFill>
                  <a:schemeClr val="tx1"/>
                </a:solidFill>
                <a:effectLst/>
                <a:latin typeface="Bahnschrift SemiCondensed" panose="020B0502040204020203" pitchFamily="34" charset="0"/>
                <a:ea typeface="Times New Roman" panose="02020603050405020304" pitchFamily="18" charset="0"/>
              </a:rPr>
              <a:t>Çocuğun seyrettiği TV programları, filmler ve oynadığı bilgisayar oyunları, ilgileri konusunda dikkatli olunması gerekir. Televizyon izlemeyi sınırlandırmalı, hangi programları izledikleri, hangi bilgisayar oyunlarını oynadıkları kontrol edilmelidir.</a:t>
            </a:r>
          </a:p>
          <a:p>
            <a:pPr marL="342900" lvl="0" indent="-342900">
              <a:spcAft>
                <a:spcPts val="0"/>
              </a:spcAft>
              <a:buSzPts val="1000"/>
              <a:buFont typeface="Symbol" panose="05050102010706020507" pitchFamily="18" charset="2"/>
              <a:buChar char=""/>
              <a:tabLst>
                <a:tab pos="457200" algn="l"/>
              </a:tabLst>
            </a:pPr>
            <a:r>
              <a:rPr lang="tr-TR" sz="2400" dirty="0" smtClean="0">
                <a:solidFill>
                  <a:schemeClr val="tx1"/>
                </a:solidFill>
                <a:effectLst/>
                <a:latin typeface="Bahnschrift SemiCondensed" panose="020B0502040204020203" pitchFamily="34" charset="0"/>
                <a:ea typeface="Times New Roman" panose="02020603050405020304" pitchFamily="18" charset="0"/>
              </a:rPr>
              <a:t>Seyredilen film ve yaşanılan gerçek olaylar üzerinde mutlaka konuşulmalı, topluma uyan veya uymayan davranışlar birlikte değerlendirilmelidir.</a:t>
            </a:r>
          </a:p>
          <a:p>
            <a:pPr marL="285750" indent="-285750">
              <a:buFont typeface="Arial" panose="020B0604020202020204" pitchFamily="34" charset="0"/>
              <a:buChar char="•"/>
            </a:pPr>
            <a:r>
              <a:rPr lang="tr-TR" sz="2400" dirty="0" smtClean="0">
                <a:solidFill>
                  <a:schemeClr val="tx1"/>
                </a:solidFill>
                <a:effectLst/>
                <a:latin typeface="Bahnschrift SemiCondensed" panose="020B0502040204020203" pitchFamily="34" charset="0"/>
                <a:ea typeface="Times New Roman" panose="02020603050405020304" pitchFamily="18" charset="0"/>
              </a:rPr>
              <a:t>Çocuklar çeşitli sosyal ve sportif alanlara yöneltilmeli, ilgi alanlarını ve hobilerini yapmaları için fırsatlar verilmelidir.</a:t>
            </a:r>
            <a:endParaRPr lang="tr-TR" sz="2400" dirty="0">
              <a:solidFill>
                <a:schemeClr val="tx1"/>
              </a:solidFill>
              <a:latin typeface="Bahnschrift SemiCondensed" panose="020B0502040204020203" pitchFamily="34" charset="0"/>
            </a:endParaRPr>
          </a:p>
        </p:txBody>
      </p:sp>
      <p:pic>
        <p:nvPicPr>
          <p:cNvPr id="16386" name="Picture 2" descr="http://www.kadingozu.com/wp-content/uploads/2011/12/cocuk-ve-tv1-300x2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6694" y="1793235"/>
            <a:ext cx="4411765" cy="32647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5235219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1"/>
          <p:cNvSpPr/>
          <p:nvPr/>
        </p:nvSpPr>
        <p:spPr>
          <a:xfrm>
            <a:off x="4462819" y="464023"/>
            <a:ext cx="7601802" cy="620973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342900" lvl="0" indent="-342900">
              <a:spcAft>
                <a:spcPts val="0"/>
              </a:spcAft>
              <a:buSzPts val="1000"/>
              <a:buFont typeface="Symbol" panose="05050102010706020507" pitchFamily="18" charset="2"/>
              <a:buChar char=""/>
              <a:tabLst>
                <a:tab pos="457200" algn="l"/>
              </a:tabLst>
            </a:pPr>
            <a:r>
              <a:rPr lang="tr-TR" sz="2400" dirty="0" smtClean="0">
                <a:solidFill>
                  <a:schemeClr val="tx1"/>
                </a:solidFill>
                <a:effectLst/>
                <a:latin typeface="Bahnschrift SemiBold Condensed" panose="020B0502040204020203" pitchFamily="34" charset="0"/>
                <a:ea typeface="Times New Roman" panose="02020603050405020304" pitchFamily="18" charset="0"/>
              </a:rPr>
              <a:t>Aileler çocuklarıyla daha nitelikli zaman geçirmeli, zorbalık davranışlarına karşı dikkatli ve özenli olmalıdır.</a:t>
            </a:r>
          </a:p>
          <a:p>
            <a:pPr marL="342900" lvl="0" indent="-342900">
              <a:spcAft>
                <a:spcPts val="0"/>
              </a:spcAft>
              <a:buSzPts val="1000"/>
              <a:buFont typeface="Symbol" panose="05050102010706020507" pitchFamily="18" charset="2"/>
              <a:buChar char=""/>
              <a:tabLst>
                <a:tab pos="457200" algn="l"/>
              </a:tabLst>
            </a:pPr>
            <a:r>
              <a:rPr lang="tr-TR" sz="2400" dirty="0" smtClean="0">
                <a:solidFill>
                  <a:schemeClr val="tx1"/>
                </a:solidFill>
                <a:effectLst/>
                <a:latin typeface="Bahnschrift SemiBold Condensed" panose="020B0502040204020203" pitchFamily="34" charset="0"/>
                <a:ea typeface="Times New Roman" panose="02020603050405020304" pitchFamily="18" charset="0"/>
              </a:rPr>
              <a:t>Aileler çocuklarının diğer arkadaşlarının yanında popüler olması yönündeki arzularını, çocuklarına yansıtmaktan kaçınmalıdır.</a:t>
            </a:r>
          </a:p>
          <a:p>
            <a:pPr marL="342900" lvl="0" indent="-342900">
              <a:spcAft>
                <a:spcPts val="0"/>
              </a:spcAft>
              <a:buSzPts val="1000"/>
              <a:buFont typeface="Symbol" panose="05050102010706020507" pitchFamily="18" charset="2"/>
              <a:buChar char=""/>
              <a:tabLst>
                <a:tab pos="457200" algn="l"/>
              </a:tabLst>
            </a:pPr>
            <a:r>
              <a:rPr lang="tr-TR" sz="2400" dirty="0" smtClean="0">
                <a:solidFill>
                  <a:schemeClr val="tx1"/>
                </a:solidFill>
                <a:effectLst/>
                <a:latin typeface="Bahnschrift SemiBold Condensed" panose="020B0502040204020203" pitchFamily="34" charset="0"/>
                <a:ea typeface="Times New Roman" panose="02020603050405020304" pitchFamily="18" charset="0"/>
              </a:rPr>
              <a:t>Aileler çocuklarıyla sorgulayıcı nitelikte değil, paylaşım amacıyla sohbet etmeli, çocuklarının arkadaşlıklarını (kendisini üzen veya kızdıran) anlamaya çalışmalıdırlar.</a:t>
            </a:r>
          </a:p>
          <a:p>
            <a:pPr marL="342900" lvl="0" indent="-342900">
              <a:spcAft>
                <a:spcPts val="0"/>
              </a:spcAft>
              <a:buSzPts val="1000"/>
              <a:buFont typeface="Symbol" panose="05050102010706020507" pitchFamily="18" charset="2"/>
              <a:buChar char=""/>
              <a:tabLst>
                <a:tab pos="457200" algn="l"/>
              </a:tabLst>
            </a:pPr>
            <a:r>
              <a:rPr lang="tr-TR" sz="2400" dirty="0" smtClean="0">
                <a:solidFill>
                  <a:schemeClr val="tx1"/>
                </a:solidFill>
                <a:effectLst/>
                <a:latin typeface="Bahnschrift SemiBold Condensed" panose="020B0502040204020203" pitchFamily="34" charset="0"/>
                <a:ea typeface="Times New Roman" panose="02020603050405020304" pitchFamily="18" charset="0"/>
              </a:rPr>
              <a:t>Aileler, çocuklarının davranışları ile ilgili olarak sıklıkla öğretmenlerinden bilgi almalı ve eğer bir alanda sorun belirtilirse, çocuğuna nasıl yardım edebileceği konusunda öğretmenler ve uzmanlar ile işbirliği yapmalıdırlar.</a:t>
            </a:r>
            <a:endParaRPr lang="tr-TR" sz="2400" dirty="0">
              <a:solidFill>
                <a:schemeClr val="tx1"/>
              </a:solidFill>
              <a:effectLst/>
              <a:latin typeface="Bahnschrift SemiBold Condensed" panose="020B0502040204020203" pitchFamily="34" charset="0"/>
              <a:ea typeface="Times New Roman" panose="02020603050405020304" pitchFamily="18" charset="0"/>
            </a:endParaRPr>
          </a:p>
        </p:txBody>
      </p:sp>
      <p:pic>
        <p:nvPicPr>
          <p:cNvPr id="17410" name="Picture 2" descr="http://turkhaber.com.ua/wp-content/uploads/2013/09/rus-yazar-turkler-aile-yapilari-ile-ovunmeyi-hak-ediyo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388" y="2292824"/>
            <a:ext cx="3583438" cy="2969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0370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6"/>
          <p:cNvSpPr>
            <a:spLocks noGrp="1"/>
          </p:cNvSpPr>
          <p:nvPr>
            <p:ph idx="4294967295"/>
          </p:nvPr>
        </p:nvSpPr>
        <p:spPr>
          <a:xfrm>
            <a:off x="3276600" y="2133600"/>
            <a:ext cx="8915400" cy="3778250"/>
          </a:xfrm>
        </p:spPr>
        <p:txBody>
          <a:bodyPr>
            <a:normAutofit fontScale="70000" lnSpcReduction="20000"/>
          </a:bodyPr>
          <a:lstStyle/>
          <a:p>
            <a:pPr marL="0" indent="0">
              <a:buNone/>
            </a:pPr>
            <a:endParaRPr lang="tr-TR" dirty="0"/>
          </a:p>
          <a:p>
            <a:pPr marL="0" indent="0">
              <a:buNone/>
            </a:pPr>
            <a:r>
              <a:rPr lang="tr-TR" sz="4600" dirty="0" smtClean="0">
                <a:solidFill>
                  <a:schemeClr val="accent1">
                    <a:lumMod val="75000"/>
                  </a:schemeClr>
                </a:solidFill>
                <a:latin typeface="Bahnschrift SemiCondensed" panose="020B0502040204020203" pitchFamily="34" charset="0"/>
              </a:rPr>
              <a:t>DİNLEDİĞİNİZ İÇİN TEŞEKKÜRLER…</a:t>
            </a:r>
          </a:p>
          <a:p>
            <a:endParaRPr lang="tr-TR" dirty="0" smtClean="0"/>
          </a:p>
          <a:p>
            <a:endParaRPr lang="tr-TR" dirty="0"/>
          </a:p>
          <a:p>
            <a:endParaRPr lang="tr-TR" dirty="0" smtClean="0"/>
          </a:p>
          <a:p>
            <a:pPr marL="0" indent="0">
              <a:buNone/>
            </a:pPr>
            <a:r>
              <a:rPr lang="tr-TR" sz="5100" dirty="0"/>
              <a:t> </a:t>
            </a:r>
            <a:r>
              <a:rPr lang="tr-TR" sz="5100" dirty="0" smtClean="0"/>
              <a:t>                                                                                                                                          </a:t>
            </a:r>
            <a:r>
              <a:rPr lang="tr-TR" sz="5100" dirty="0" smtClean="0">
                <a:latin typeface="Bahnschrift SemiBold Condensed" panose="020B0502040204020203" pitchFamily="34" charset="0"/>
              </a:rPr>
              <a:t>      </a:t>
            </a:r>
            <a:r>
              <a:rPr lang="tr-TR" sz="5100" dirty="0" smtClean="0"/>
              <a:t>                                                                        </a:t>
            </a:r>
          </a:p>
          <a:p>
            <a:endParaRPr lang="tr-TR" dirty="0" smtClean="0"/>
          </a:p>
          <a:p>
            <a:endParaRPr lang="tr-TR" dirty="0" smtClean="0"/>
          </a:p>
          <a:p>
            <a:endParaRPr lang="tr-TR" dirty="0" smtClean="0"/>
          </a:p>
          <a:p>
            <a:r>
              <a:rPr lang="tr-TR" dirty="0" smtClean="0"/>
              <a:t>                                                                                                                                                              </a:t>
            </a:r>
            <a:endParaRPr lang="tr-TR" dirty="0"/>
          </a:p>
        </p:txBody>
      </p:sp>
    </p:spTree>
    <p:extLst>
      <p:ext uri="{BB962C8B-B14F-4D97-AF65-F5344CB8AC3E}">
        <p14:creationId xmlns:p14="http://schemas.microsoft.com/office/powerpoint/2010/main" val="1265815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extLst>
              <p:ext uri="{D42A27DB-BD31-4B8C-83A1-F6EECF244321}">
                <p14:modId xmlns:p14="http://schemas.microsoft.com/office/powerpoint/2010/main" val="3724607118"/>
              </p:ext>
            </p:extLst>
          </p:nvPr>
        </p:nvGraphicFramePr>
        <p:xfrm>
          <a:off x="1881188" y="285751"/>
          <a:ext cx="8077200" cy="727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219" name="Picture 5" descr="http://www.hurriyet.com.tr/_np/5481/1117548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71524" y="1392285"/>
            <a:ext cx="3748869" cy="373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ikdörtgen 4"/>
          <p:cNvSpPr/>
          <p:nvPr/>
        </p:nvSpPr>
        <p:spPr>
          <a:xfrm>
            <a:off x="1310186" y="5234984"/>
            <a:ext cx="9471546" cy="70788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defRPr/>
            </a:pPr>
            <a:r>
              <a:rPr lang="tr-TR" sz="2000" dirty="0">
                <a:latin typeface="Bahnschrift SemiBold Condensed" panose="020B0502040204020203" pitchFamily="34" charset="0"/>
              </a:rPr>
              <a:t>Şiddet, güç ve baskı uygulayarak insanların bedensel veya ruhsal açıdan zarar görmesine neden olan bireysel veya toplu hareketlerin tümüdür.</a:t>
            </a:r>
          </a:p>
        </p:txBody>
      </p:sp>
    </p:spTree>
    <p:extLst>
      <p:ext uri="{BB962C8B-B14F-4D97-AF65-F5344CB8AC3E}">
        <p14:creationId xmlns:p14="http://schemas.microsoft.com/office/powerpoint/2010/main" val="214889063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extLst/>
          </p:nvPr>
        </p:nvGraphicFramePr>
        <p:xfrm>
          <a:off x="1992574" y="351479"/>
          <a:ext cx="8023745" cy="7130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yagram 3"/>
          <p:cNvGraphicFramePr/>
          <p:nvPr>
            <p:extLst>
              <p:ext uri="{D42A27DB-BD31-4B8C-83A1-F6EECF244321}">
                <p14:modId xmlns:p14="http://schemas.microsoft.com/office/powerpoint/2010/main" val="2597003523"/>
              </p:ext>
            </p:extLst>
          </p:nvPr>
        </p:nvGraphicFramePr>
        <p:xfrm>
          <a:off x="2793551" y="232012"/>
          <a:ext cx="5964072" cy="67035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5" name="Resim 4"/>
          <p:cNvPicPr>
            <a:picLocks noChangeAspect="1"/>
          </p:cNvPicPr>
          <p:nvPr/>
        </p:nvPicPr>
        <p:blipFill>
          <a:blip r:embed="rId13"/>
          <a:stretch>
            <a:fillRect/>
          </a:stretch>
        </p:blipFill>
        <p:spPr>
          <a:xfrm>
            <a:off x="7099526" y="1640476"/>
            <a:ext cx="3542348" cy="4105619"/>
          </a:xfrm>
          <a:prstGeom prst="rect">
            <a:avLst/>
          </a:prstGeom>
        </p:spPr>
      </p:pic>
      <p:pic>
        <p:nvPicPr>
          <p:cNvPr id="3" name="Resim 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32030" y="1640476"/>
            <a:ext cx="5416848" cy="4105620"/>
          </a:xfrm>
          <a:prstGeom prst="rect">
            <a:avLst/>
          </a:prstGeom>
        </p:spPr>
      </p:pic>
    </p:spTree>
    <p:extLst>
      <p:ext uri="{BB962C8B-B14F-4D97-AF65-F5344CB8AC3E}">
        <p14:creationId xmlns:p14="http://schemas.microsoft.com/office/powerpoint/2010/main" val="28525995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extLst>
              <p:ext uri="{D42A27DB-BD31-4B8C-83A1-F6EECF244321}">
                <p14:modId xmlns:p14="http://schemas.microsoft.com/office/powerpoint/2010/main" val="3615280189"/>
              </p:ext>
            </p:extLst>
          </p:nvPr>
        </p:nvGraphicFramePr>
        <p:xfrm>
          <a:off x="2791325" y="168442"/>
          <a:ext cx="6100011" cy="8783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Resim 2"/>
          <p:cNvPicPr>
            <a:picLocks noChangeAspect="1"/>
          </p:cNvPicPr>
          <p:nvPr/>
        </p:nvPicPr>
        <p:blipFill>
          <a:blip r:embed="rId8"/>
          <a:stretch>
            <a:fillRect/>
          </a:stretch>
        </p:blipFill>
        <p:spPr>
          <a:xfrm>
            <a:off x="1070922" y="1909342"/>
            <a:ext cx="4096023" cy="4378507"/>
          </a:xfrm>
          <a:prstGeom prst="rect">
            <a:avLst/>
          </a:prstGeom>
        </p:spPr>
      </p:pic>
      <p:pic>
        <p:nvPicPr>
          <p:cNvPr id="2" name="Resim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50925" y="1908251"/>
            <a:ext cx="4379598" cy="4379598"/>
          </a:xfrm>
          <a:prstGeom prst="rect">
            <a:avLst/>
          </a:prstGeom>
        </p:spPr>
      </p:pic>
    </p:spTree>
    <p:extLst>
      <p:ext uri="{BB962C8B-B14F-4D97-AF65-F5344CB8AC3E}">
        <p14:creationId xmlns:p14="http://schemas.microsoft.com/office/powerpoint/2010/main" val="36031985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a:srcRect t="1369" b="1"/>
          <a:stretch/>
        </p:blipFill>
        <p:spPr>
          <a:xfrm>
            <a:off x="7653609" y="1672047"/>
            <a:ext cx="3733504" cy="3910149"/>
          </a:xfrm>
          <a:prstGeom prst="rect">
            <a:avLst/>
          </a:prstGeom>
        </p:spPr>
      </p:pic>
      <p:grpSp>
        <p:nvGrpSpPr>
          <p:cNvPr id="5" name="Grup 4"/>
          <p:cNvGrpSpPr/>
          <p:nvPr/>
        </p:nvGrpSpPr>
        <p:grpSpPr>
          <a:xfrm>
            <a:off x="2707105" y="232508"/>
            <a:ext cx="6460958" cy="778146"/>
            <a:chOff x="0" y="60181"/>
            <a:chExt cx="7042244" cy="889170"/>
          </a:xfrm>
        </p:grpSpPr>
        <p:sp>
          <p:nvSpPr>
            <p:cNvPr id="6" name="Yuvarlatılmış Dikdörtgen 5"/>
            <p:cNvSpPr/>
            <p:nvPr/>
          </p:nvSpPr>
          <p:spPr>
            <a:xfrm>
              <a:off x="0" y="60181"/>
              <a:ext cx="7042244" cy="889170"/>
            </a:xfrm>
            <a:prstGeom prst="roundRect">
              <a:avLst/>
            </a:prstGeom>
          </p:spPr>
          <p:style>
            <a:lnRef idx="1">
              <a:schemeClr val="accent5"/>
            </a:lnRef>
            <a:fillRef idx="2">
              <a:schemeClr val="accent5"/>
            </a:fillRef>
            <a:effectRef idx="1">
              <a:schemeClr val="accent5"/>
            </a:effectRef>
            <a:fontRef idx="minor">
              <a:schemeClr val="dk1"/>
            </a:fontRef>
          </p:style>
        </p:sp>
        <p:sp>
          <p:nvSpPr>
            <p:cNvPr id="7" name="Yuvarlatılmış Dikdörtgen 4"/>
            <p:cNvSpPr/>
            <p:nvPr/>
          </p:nvSpPr>
          <p:spPr>
            <a:xfrm>
              <a:off x="43406" y="103587"/>
              <a:ext cx="6955432" cy="802358"/>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tr-TR" sz="3600" b="1" dirty="0" smtClean="0">
                  <a:latin typeface="Bahnschrift SemiBold Condensed" panose="020B0502040204020203" pitchFamily="34" charset="0"/>
                </a:rPr>
                <a:t>3-</a:t>
              </a:r>
              <a:r>
                <a:rPr lang="tr-TR" sz="3600" b="1" kern="1200" dirty="0" smtClean="0">
                  <a:latin typeface="Bahnschrift SemiBold Condensed" panose="020B0502040204020203" pitchFamily="34" charset="0"/>
                </a:rPr>
                <a:t>Duygusal Zorbalık/Şiddet</a:t>
              </a:r>
              <a:endParaRPr lang="tr-TR" sz="3600" kern="1200" dirty="0">
                <a:latin typeface="Bahnschrift SemiBold Condensed" panose="020B0502040204020203" pitchFamily="34" charset="0"/>
              </a:endParaRPr>
            </a:p>
          </p:txBody>
        </p:sp>
      </p:grpSp>
      <p:pic>
        <p:nvPicPr>
          <p:cNvPr id="8" name="Resim 7"/>
          <p:cNvPicPr>
            <a:picLocks noChangeAspect="1"/>
          </p:cNvPicPr>
          <p:nvPr/>
        </p:nvPicPr>
        <p:blipFill>
          <a:blip r:embed="rId3"/>
          <a:stretch>
            <a:fillRect/>
          </a:stretch>
        </p:blipFill>
        <p:spPr>
          <a:xfrm>
            <a:off x="960514" y="1865395"/>
            <a:ext cx="5765139" cy="3770771"/>
          </a:xfrm>
          <a:prstGeom prst="rect">
            <a:avLst/>
          </a:prstGeom>
        </p:spPr>
      </p:pic>
    </p:spTree>
    <p:extLst>
      <p:ext uri="{BB962C8B-B14F-4D97-AF65-F5344CB8AC3E}">
        <p14:creationId xmlns:p14="http://schemas.microsoft.com/office/powerpoint/2010/main" val="27696719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382697" y="142853"/>
            <a:ext cx="7489825" cy="1171575"/>
          </a:xfrm>
          <a:prstGeom prst="ellipse">
            <a:avLst/>
          </a:prstGeom>
          <a:solidFill>
            <a:schemeClr val="accent2">
              <a:lumMod val="40000"/>
              <a:lumOff val="60000"/>
            </a:schemeClr>
          </a:solidFill>
        </p:spPr>
        <p:style>
          <a:lnRef idx="1">
            <a:schemeClr val="accent4"/>
          </a:lnRef>
          <a:fillRef idx="2">
            <a:schemeClr val="accent4"/>
          </a:fillRef>
          <a:effectRef idx="1">
            <a:schemeClr val="accent4"/>
          </a:effectRef>
          <a:fontRef idx="minor">
            <a:schemeClr val="dk1"/>
          </a:fontRef>
        </p:style>
        <p:txBody>
          <a:bodyPr anchor="ctr"/>
          <a:lstStyle/>
          <a:p>
            <a:pPr lvl="0" algn="ctr"/>
            <a:r>
              <a:rPr lang="tr-TR" sz="2800" b="1" dirty="0" smtClean="0">
                <a:latin typeface="Bahnschrift SemiBold SemiConden" panose="020B0502040204020203" pitchFamily="34" charset="0"/>
              </a:rPr>
              <a:t>Şiddete-Zorbalığa Maruz Kalanların Hissettikleri</a:t>
            </a:r>
            <a:endParaRPr lang="tr-TR" sz="2800" dirty="0">
              <a:latin typeface="Bahnschrift SemiBold SemiConden" panose="020B0502040204020203" pitchFamily="34" charset="0"/>
            </a:endParaRPr>
          </a:p>
        </p:txBody>
      </p:sp>
      <p:sp>
        <p:nvSpPr>
          <p:cNvPr id="4" name="Dikdörtgen 3"/>
          <p:cNvSpPr/>
          <p:nvPr/>
        </p:nvSpPr>
        <p:spPr>
          <a:xfrm>
            <a:off x="832513" y="1897039"/>
            <a:ext cx="5695287" cy="1819300"/>
          </a:xfrm>
          <a:prstGeom prst="rect">
            <a:avLst/>
          </a:prstGeom>
          <a:solidFill>
            <a:schemeClr val="accent1">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a:defRPr/>
            </a:pPr>
            <a:r>
              <a:rPr lang="tr-TR" altLang="tr-TR" sz="2000" dirty="0">
                <a:solidFill>
                  <a:srgbClr val="000000"/>
                </a:solidFill>
                <a:latin typeface="Bahnschrift SemiBold Condensed" panose="020B0502040204020203" pitchFamily="34" charset="0"/>
              </a:rPr>
              <a:t>Bu çocukların çoğu, arkadaşlarıyla sosyal etkinliklere girmeyi reddedebilir ve kendilerine yönelik zarar verici davranışlara götürebilecek çaresizlik ya da umutsuzluk duyguları </a:t>
            </a:r>
            <a:r>
              <a:rPr lang="tr-TR" altLang="tr-TR" sz="2000" dirty="0" smtClean="0">
                <a:solidFill>
                  <a:srgbClr val="000000"/>
                </a:solidFill>
                <a:latin typeface="Bahnschrift SemiBold Condensed" panose="020B0502040204020203" pitchFamily="34" charset="0"/>
              </a:rPr>
              <a:t>yaşayabilirler.</a:t>
            </a:r>
            <a:endParaRPr lang="tr-TR" sz="2400" dirty="0">
              <a:latin typeface="Bahnschrift SemiBold Condensed" panose="020B0502040204020203" pitchFamily="34" charset="0"/>
            </a:endParaRPr>
          </a:p>
        </p:txBody>
      </p:sp>
      <p:sp>
        <p:nvSpPr>
          <p:cNvPr id="6" name="Gözyaşı Damlası 5"/>
          <p:cNvSpPr/>
          <p:nvPr/>
        </p:nvSpPr>
        <p:spPr>
          <a:xfrm>
            <a:off x="491319" y="4298950"/>
            <a:ext cx="5486400" cy="2162175"/>
          </a:xfrm>
          <a:prstGeom prst="teardrop">
            <a:avLst>
              <a:gd name="adj" fmla="val 11596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Clr>
                <a:srgbClr val="FF0000"/>
              </a:buClr>
              <a:defRPr/>
            </a:pPr>
            <a:r>
              <a:rPr lang="tr-TR" altLang="tr-TR" sz="2400" dirty="0">
                <a:solidFill>
                  <a:prstClr val="black"/>
                </a:solidFill>
                <a:latin typeface="Bahnschrift SemiBold SemiConden" panose="020B0502040204020203" pitchFamily="34" charset="0"/>
              </a:rPr>
              <a:t>Duygularını ve kendilerini ifade  etmekte zorlanabilir; ilişkilerinde gerçekçi olmayan beklentiler içine girebilirler. </a:t>
            </a: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1302" y="1897039"/>
            <a:ext cx="4790364" cy="3877166"/>
          </a:xfrm>
          <a:prstGeom prst="rect">
            <a:avLst/>
          </a:prstGeom>
        </p:spPr>
      </p:pic>
    </p:spTree>
    <p:extLst>
      <p:ext uri="{BB962C8B-B14F-4D97-AF65-F5344CB8AC3E}">
        <p14:creationId xmlns:p14="http://schemas.microsoft.com/office/powerpoint/2010/main" val="39008307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txBox="1">
            <a:spLocks noChangeArrowheads="1"/>
          </p:cNvSpPr>
          <p:nvPr/>
        </p:nvSpPr>
        <p:spPr bwMode="auto">
          <a:xfrm>
            <a:off x="1746251" y="260351"/>
            <a:ext cx="4970463"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9088" indent="-319088">
              <a:defRPr sz="2800" b="1">
                <a:solidFill>
                  <a:schemeClr val="tx1"/>
                </a:solidFill>
                <a:latin typeface="Times New Roman" panose="02020603050405020304" pitchFamily="18" charset="0"/>
              </a:defRPr>
            </a:lvl1pPr>
            <a:lvl2pPr marL="639763" indent="-273050">
              <a:defRPr sz="2800" b="1">
                <a:solidFill>
                  <a:schemeClr val="tx1"/>
                </a:solidFill>
                <a:latin typeface="Times New Roman" panose="02020603050405020304" pitchFamily="18" charset="0"/>
              </a:defRPr>
            </a:lvl2pPr>
            <a:lvl3pPr indent="-228600">
              <a:defRPr sz="2800" b="1">
                <a:solidFill>
                  <a:schemeClr val="tx1"/>
                </a:solidFill>
                <a:latin typeface="Times New Roman" panose="02020603050405020304" pitchFamily="18" charset="0"/>
              </a:defRPr>
            </a:lvl3pPr>
            <a:lvl4pPr indent="-228600">
              <a:defRPr sz="2800" b="1">
                <a:solidFill>
                  <a:schemeClr val="tx1"/>
                </a:solidFill>
                <a:latin typeface="Times New Roman" panose="02020603050405020304" pitchFamily="18" charset="0"/>
              </a:defRPr>
            </a:lvl4pPr>
            <a:lvl5pPr indent="-228600">
              <a:defRPr sz="2800" b="1">
                <a:solidFill>
                  <a:schemeClr val="tx1"/>
                </a:solidFill>
                <a:latin typeface="Times New Roman" panose="02020603050405020304" pitchFamily="18" charset="0"/>
              </a:defRPr>
            </a:lvl5pPr>
            <a:lvl6pPr indent="-228600" eaLnBrk="0" fontAlgn="base" hangingPunct="0">
              <a:spcBef>
                <a:spcPct val="0"/>
              </a:spcBef>
              <a:spcAft>
                <a:spcPct val="0"/>
              </a:spcAft>
              <a:defRPr sz="2800" b="1">
                <a:solidFill>
                  <a:schemeClr val="tx1"/>
                </a:solidFill>
                <a:latin typeface="Times New Roman" panose="02020603050405020304" pitchFamily="18" charset="0"/>
              </a:defRPr>
            </a:lvl6pPr>
            <a:lvl7pPr indent="-228600" eaLnBrk="0" fontAlgn="base" hangingPunct="0">
              <a:spcBef>
                <a:spcPct val="0"/>
              </a:spcBef>
              <a:spcAft>
                <a:spcPct val="0"/>
              </a:spcAft>
              <a:defRPr sz="2800" b="1">
                <a:solidFill>
                  <a:schemeClr val="tx1"/>
                </a:solidFill>
                <a:latin typeface="Times New Roman" panose="02020603050405020304" pitchFamily="18" charset="0"/>
              </a:defRPr>
            </a:lvl7pPr>
            <a:lvl8pPr indent="-228600" eaLnBrk="0" fontAlgn="base" hangingPunct="0">
              <a:spcBef>
                <a:spcPct val="0"/>
              </a:spcBef>
              <a:spcAft>
                <a:spcPct val="0"/>
              </a:spcAft>
              <a:defRPr sz="2800" b="1">
                <a:solidFill>
                  <a:schemeClr val="tx1"/>
                </a:solidFill>
                <a:latin typeface="Times New Roman" panose="02020603050405020304" pitchFamily="18" charset="0"/>
              </a:defRPr>
            </a:lvl8pPr>
            <a:lvl9pPr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spcBef>
                <a:spcPts val="700"/>
              </a:spcBef>
              <a:buClr>
                <a:srgbClr val="FF0000"/>
              </a:buClr>
              <a:buSzPct val="60000"/>
              <a:buFont typeface="Wingdings" panose="05000000000000000000" pitchFamily="2" charset="2"/>
              <a:buChar char="v"/>
            </a:pPr>
            <a:endParaRPr lang="tr-TR" altLang="tr-TR" sz="1600" b="0">
              <a:latin typeface="Comic Sans MS" panose="030F0702030302020204" pitchFamily="66" charset="0"/>
            </a:endParaRPr>
          </a:p>
        </p:txBody>
      </p:sp>
      <p:sp>
        <p:nvSpPr>
          <p:cNvPr id="3" name="Gözyaşı Damlası 2"/>
          <p:cNvSpPr/>
          <p:nvPr/>
        </p:nvSpPr>
        <p:spPr>
          <a:xfrm>
            <a:off x="4012442" y="4094329"/>
            <a:ext cx="6373505" cy="2652074"/>
          </a:xfrm>
          <a:prstGeom prst="teardrop">
            <a:avLst>
              <a:gd name="adj" fmla="val 115965"/>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spcBef>
                <a:spcPts val="700"/>
              </a:spcBef>
              <a:buClr>
                <a:srgbClr val="FF0000"/>
              </a:buClr>
              <a:buSzPct val="60000"/>
              <a:defRPr/>
            </a:pPr>
            <a:r>
              <a:rPr lang="tr-TR" altLang="tr-TR" sz="2400" dirty="0">
                <a:solidFill>
                  <a:prstClr val="black"/>
                </a:solidFill>
                <a:latin typeface="Bahnschrift SemiBold SemiConden" panose="020B0502040204020203" pitchFamily="34" charset="0"/>
              </a:rPr>
              <a:t>Şiddet içeren bir ortamda büyüyen çocuklar yetişkin olduklarında sağlıklı ve yakın ilişkiler kurmada zorluk çekebilirler. </a:t>
            </a:r>
          </a:p>
        </p:txBody>
      </p:sp>
      <p:sp>
        <p:nvSpPr>
          <p:cNvPr id="4" name="Yuvarlatılmış Dikdörtgen 3"/>
          <p:cNvSpPr/>
          <p:nvPr/>
        </p:nvSpPr>
        <p:spPr>
          <a:xfrm>
            <a:off x="4558352" y="962654"/>
            <a:ext cx="6209731" cy="2096234"/>
          </a:xfrm>
          <a:prstGeom prst="roundRect">
            <a:avLst/>
          </a:prstGeom>
          <a:solidFill>
            <a:schemeClr val="accent6"/>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tr-TR" altLang="tr-TR" sz="2000" dirty="0">
                <a:solidFill>
                  <a:prstClr val="black"/>
                </a:solidFill>
                <a:latin typeface="Bahnschrift SemiBold Condensed" panose="020B0502040204020203" pitchFamily="34" charset="0"/>
              </a:rPr>
              <a:t>Evde şiddet gören ya da şiddete maruz kalan çocukların okulda problem çözmede fiziksel saldırganlıktan yararlandıkları, akademik olarak çoğunlukla düşük başarı düzeyine sahip oldukları, dikkat eksikliği problemi ve okuldan kaçma davranışlarının olduğu görülmektedir.</a:t>
            </a:r>
            <a:endParaRPr lang="tr-TR" sz="2800" dirty="0">
              <a:latin typeface="Bahnschrift SemiBold Condensed" panose="020B0502040204020203" pitchFamily="34" charset="0"/>
            </a:endParaRPr>
          </a:p>
        </p:txBody>
      </p:sp>
    </p:spTree>
    <p:extLst>
      <p:ext uri="{BB962C8B-B14F-4D97-AF65-F5344CB8AC3E}">
        <p14:creationId xmlns:p14="http://schemas.microsoft.com/office/powerpoint/2010/main" val="28843535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096801" y="172216"/>
            <a:ext cx="7777163" cy="1584325"/>
          </a:xfrm>
          <a:prstGeom prst="ellipse">
            <a:avLst/>
          </a:prstGeom>
          <a:solidFill>
            <a:schemeClr val="accent6">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tr-TR" sz="2800" b="1" dirty="0" smtClean="0">
                <a:solidFill>
                  <a:schemeClr val="tx1"/>
                </a:solidFill>
                <a:latin typeface="Bahnschrift SemiBold Condensed" panose="020B0502040204020203" pitchFamily="34" charset="0"/>
              </a:rPr>
              <a:t>Şiddete </a:t>
            </a:r>
            <a:r>
              <a:rPr lang="tr-TR" sz="2800" b="1" dirty="0">
                <a:solidFill>
                  <a:schemeClr val="tx1"/>
                </a:solidFill>
                <a:latin typeface="Bahnschrift SemiBold Condensed" panose="020B0502040204020203" pitchFamily="34" charset="0"/>
              </a:rPr>
              <a:t>maruz kalan çocuklarda ne tür belirtiler görülür?</a:t>
            </a:r>
          </a:p>
        </p:txBody>
      </p:sp>
      <p:sp>
        <p:nvSpPr>
          <p:cNvPr id="5" name="Dikdörtgen 4"/>
          <p:cNvSpPr/>
          <p:nvPr/>
        </p:nvSpPr>
        <p:spPr>
          <a:xfrm>
            <a:off x="458065" y="2142699"/>
            <a:ext cx="6003082" cy="4517407"/>
          </a:xfrm>
          <a:prstGeom prst="rect">
            <a:avLst/>
          </a:prstGeom>
          <a:solidFill>
            <a:schemeClr val="accent6">
              <a:lumMod val="40000"/>
              <a:lumOff val="60000"/>
            </a:schemeClr>
          </a:solidFill>
        </p:spPr>
        <p:style>
          <a:lnRef idx="2">
            <a:schemeClr val="accent4">
              <a:shade val="50000"/>
            </a:schemeClr>
          </a:lnRef>
          <a:fillRef idx="1">
            <a:schemeClr val="accent4"/>
          </a:fillRef>
          <a:effectRef idx="0">
            <a:schemeClr val="accent4"/>
          </a:effectRef>
          <a:fontRef idx="minor">
            <a:schemeClr val="lt1"/>
          </a:fontRef>
        </p:style>
        <p:txBody>
          <a:bodyPr anchor="ctr"/>
          <a:lstStyle/>
          <a:p>
            <a:pPr>
              <a:defRPr/>
            </a:pPr>
            <a:r>
              <a:rPr lang="tr-TR" sz="2400" dirty="0">
                <a:solidFill>
                  <a:srgbClr val="333333"/>
                </a:solidFill>
              </a:rPr>
              <a:t>*</a:t>
            </a:r>
            <a:r>
              <a:rPr lang="tr-TR" sz="2400" dirty="0">
                <a:solidFill>
                  <a:srgbClr val="333333"/>
                </a:solidFill>
                <a:latin typeface="Bahnschrift SemiCondensed" panose="020B0502040204020203" pitchFamily="34" charset="0"/>
              </a:rPr>
              <a:t>Çocuğunuz eve bedenini herhangi bir yerinde veya çeşitli yerlerinde morluk, kesik, şişlik, yanık, sıyrık, kırık, çıkık veya yara ile geliyorsa,</a:t>
            </a:r>
          </a:p>
          <a:p>
            <a:pPr>
              <a:defRPr/>
            </a:pPr>
            <a:r>
              <a:rPr lang="tr-TR" sz="2400" dirty="0">
                <a:solidFill>
                  <a:srgbClr val="333333"/>
                </a:solidFill>
                <a:latin typeface="Bahnschrift SemiCondensed" panose="020B0502040204020203" pitchFamily="34" charset="0"/>
              </a:rPr>
              <a:t>*Bedeninde şiddet gördüğüne işaret edebilecek darbe, morlukları görülmesin diye giysilerle saklıyorsa,</a:t>
            </a:r>
          </a:p>
          <a:p>
            <a:pPr>
              <a:defRPr/>
            </a:pPr>
            <a:r>
              <a:rPr lang="tr-TR" sz="2400" dirty="0">
                <a:solidFill>
                  <a:srgbClr val="333333"/>
                </a:solidFill>
                <a:latin typeface="Bahnschrift SemiCondensed" panose="020B0502040204020203" pitchFamily="34" charset="0"/>
              </a:rPr>
              <a:t>* İyileşmeyen, sebebi belli olmayan yaraları varsa,</a:t>
            </a:r>
          </a:p>
          <a:p>
            <a:pPr>
              <a:defRPr/>
            </a:pPr>
            <a:r>
              <a:rPr lang="tr-TR" sz="2400" dirty="0">
                <a:solidFill>
                  <a:srgbClr val="333333"/>
                </a:solidFill>
                <a:latin typeface="Bahnschrift SemiCondensed" panose="020B0502040204020203" pitchFamily="34" charset="0"/>
              </a:rPr>
              <a:t>*Kendisine ait eşyaları kaybediyor veya yırtılmış kıyafetlerle eve geliyorsa,</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9632" y="2442950"/>
            <a:ext cx="4381215" cy="4067032"/>
          </a:xfrm>
          <a:prstGeom prst="rect">
            <a:avLst/>
          </a:prstGeom>
        </p:spPr>
      </p:pic>
    </p:spTree>
    <p:extLst>
      <p:ext uri="{BB962C8B-B14F-4D97-AF65-F5344CB8AC3E}">
        <p14:creationId xmlns:p14="http://schemas.microsoft.com/office/powerpoint/2010/main" val="600947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ntegral">
  <a:themeElements>
    <a:clrScheme name="E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E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2890</TotalTime>
  <Words>926</Words>
  <Application>Microsoft Office PowerPoint</Application>
  <PresentationFormat>Geniş ekran</PresentationFormat>
  <Paragraphs>93</Paragraphs>
  <Slides>24</Slides>
  <Notes>3</Notes>
  <HiddenSlides>0</HiddenSlides>
  <MMClips>0</MMClips>
  <ScaleCrop>false</ScaleCrop>
  <HeadingPairs>
    <vt:vector size="8" baseType="variant">
      <vt:variant>
        <vt:lpstr>Kullanılan Yazı Tipleri</vt:lpstr>
      </vt:variant>
      <vt:variant>
        <vt:i4>14</vt:i4>
      </vt:variant>
      <vt:variant>
        <vt:lpstr>Tema</vt:lpstr>
      </vt:variant>
      <vt:variant>
        <vt:i4>1</vt:i4>
      </vt:variant>
      <vt:variant>
        <vt:lpstr>Eklenmiş OLE Hizmet Programları</vt:lpstr>
      </vt:variant>
      <vt:variant>
        <vt:i4>1</vt:i4>
      </vt:variant>
      <vt:variant>
        <vt:lpstr>Slayt Başlıkları</vt:lpstr>
      </vt:variant>
      <vt:variant>
        <vt:i4>24</vt:i4>
      </vt:variant>
    </vt:vector>
  </HeadingPairs>
  <TitlesOfParts>
    <vt:vector size="40" baseType="lpstr">
      <vt:lpstr>Arial</vt:lpstr>
      <vt:lpstr>Bahnschrift Light SemiCondensed</vt:lpstr>
      <vt:lpstr>Bahnschrift SemiBold Condensed</vt:lpstr>
      <vt:lpstr>Bahnschrift SemiBold SemiConden</vt:lpstr>
      <vt:lpstr>Bahnschrift SemiCondensed</vt:lpstr>
      <vt:lpstr>Calibri</vt:lpstr>
      <vt:lpstr>Comic Sans MS</vt:lpstr>
      <vt:lpstr>Symbol</vt:lpstr>
      <vt:lpstr>Times New Roman</vt:lpstr>
      <vt:lpstr>Tw Cen MT</vt:lpstr>
      <vt:lpstr>Tw Cen MT Condensed</vt:lpstr>
      <vt:lpstr>Wingdings</vt:lpstr>
      <vt:lpstr>Wingdings 2</vt:lpstr>
      <vt:lpstr>Wingdings 3</vt:lpstr>
      <vt:lpstr>Entegral</vt:lpstr>
      <vt:lpstr>Klip</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gigabyte</dc:creator>
  <cp:lastModifiedBy>USER</cp:lastModifiedBy>
  <cp:revision>56</cp:revision>
  <dcterms:created xsi:type="dcterms:W3CDTF">2015-02-13T13:01:55Z</dcterms:created>
  <dcterms:modified xsi:type="dcterms:W3CDTF">2024-01-22T08:40:10Z</dcterms:modified>
</cp:coreProperties>
</file>