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DxN1QrTaHfRTtwkBGPk621I8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56" y="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obj">
  <p:cSld name="OBJECT">
    <p:spTree>
      <p:nvGrpSpPr>
        <p:cNvPr id="1" name="Shape 12"/>
        <p:cNvGrpSpPr/>
        <p:nvPr/>
      </p:nvGrpSpPr>
      <p:grpSpPr>
        <a:xfrm>
          <a:off x="0" y="0"/>
          <a:ext cx="0" cy="0"/>
          <a:chOff x="0" y="0"/>
          <a:chExt cx="0" cy="0"/>
        </a:xfrm>
      </p:grpSpPr>
      <p:sp>
        <p:nvSpPr>
          <p:cNvPr id="13" name="Google Shape;13;p19"/>
          <p:cNvSpPr txBox="1">
            <a:spLocks noGrp="1"/>
          </p:cNvSpPr>
          <p:nvPr>
            <p:ph type="title"/>
          </p:nvPr>
        </p:nvSpPr>
        <p:spPr>
          <a:xfrm>
            <a:off x="5119985" y="3500599"/>
            <a:ext cx="8048029" cy="1549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9"/>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16881957" y="8925557"/>
            <a:ext cx="398780" cy="57912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3200" b="1" i="0" u="none" strike="noStrike" cap="none">
                <a:solidFill>
                  <a:schemeClr val="lt1"/>
                </a:solidFill>
                <a:latin typeface="Trebuchet MS"/>
                <a:ea typeface="Trebuchet MS"/>
                <a:cs typeface="Trebuchet MS"/>
                <a:sym typeface="Trebuchet MS"/>
              </a:defRPr>
            </a:lvl1pPr>
            <a:lvl2pPr marL="38100" marR="0" lvl="1" indent="0" algn="l">
              <a:lnSpc>
                <a:spcPct val="100000"/>
              </a:lnSpc>
              <a:spcBef>
                <a:spcPts val="0"/>
              </a:spcBef>
              <a:buNone/>
              <a:defRPr sz="3200" b="1" i="0" u="none" strike="noStrike" cap="none">
                <a:solidFill>
                  <a:schemeClr val="lt1"/>
                </a:solidFill>
                <a:latin typeface="Trebuchet MS"/>
                <a:ea typeface="Trebuchet MS"/>
                <a:cs typeface="Trebuchet MS"/>
                <a:sym typeface="Trebuchet MS"/>
              </a:defRPr>
            </a:lvl2pPr>
            <a:lvl3pPr marL="38100" marR="0" lvl="2" indent="0" algn="l">
              <a:lnSpc>
                <a:spcPct val="100000"/>
              </a:lnSpc>
              <a:spcBef>
                <a:spcPts val="0"/>
              </a:spcBef>
              <a:buNone/>
              <a:defRPr sz="3200" b="1" i="0" u="none" strike="noStrike" cap="none">
                <a:solidFill>
                  <a:schemeClr val="lt1"/>
                </a:solidFill>
                <a:latin typeface="Trebuchet MS"/>
                <a:ea typeface="Trebuchet MS"/>
                <a:cs typeface="Trebuchet MS"/>
                <a:sym typeface="Trebuchet MS"/>
              </a:defRPr>
            </a:lvl3pPr>
            <a:lvl4pPr marL="38100" marR="0" lvl="3" indent="0" algn="l">
              <a:lnSpc>
                <a:spcPct val="100000"/>
              </a:lnSpc>
              <a:spcBef>
                <a:spcPts val="0"/>
              </a:spcBef>
              <a:buNone/>
              <a:defRPr sz="3200" b="1" i="0" u="none" strike="noStrike" cap="none">
                <a:solidFill>
                  <a:schemeClr val="lt1"/>
                </a:solidFill>
                <a:latin typeface="Trebuchet MS"/>
                <a:ea typeface="Trebuchet MS"/>
                <a:cs typeface="Trebuchet MS"/>
                <a:sym typeface="Trebuchet MS"/>
              </a:defRPr>
            </a:lvl4pPr>
            <a:lvl5pPr marL="38100" marR="0" lvl="4" indent="0" algn="l">
              <a:lnSpc>
                <a:spcPct val="100000"/>
              </a:lnSpc>
              <a:spcBef>
                <a:spcPts val="0"/>
              </a:spcBef>
              <a:buNone/>
              <a:defRPr sz="3200" b="1" i="0" u="none" strike="noStrike" cap="none">
                <a:solidFill>
                  <a:schemeClr val="lt1"/>
                </a:solidFill>
                <a:latin typeface="Trebuchet MS"/>
                <a:ea typeface="Trebuchet MS"/>
                <a:cs typeface="Trebuchet MS"/>
                <a:sym typeface="Trebuchet MS"/>
              </a:defRPr>
            </a:lvl5pPr>
            <a:lvl6pPr marL="38100" marR="0" lvl="5" indent="0" algn="l">
              <a:lnSpc>
                <a:spcPct val="100000"/>
              </a:lnSpc>
              <a:spcBef>
                <a:spcPts val="0"/>
              </a:spcBef>
              <a:buNone/>
              <a:defRPr sz="3200" b="1" i="0" u="none" strike="noStrike" cap="none">
                <a:solidFill>
                  <a:schemeClr val="lt1"/>
                </a:solidFill>
                <a:latin typeface="Trebuchet MS"/>
                <a:ea typeface="Trebuchet MS"/>
                <a:cs typeface="Trebuchet MS"/>
                <a:sym typeface="Trebuchet MS"/>
              </a:defRPr>
            </a:lvl6pPr>
            <a:lvl7pPr marL="38100" marR="0" lvl="6" indent="0" algn="l">
              <a:lnSpc>
                <a:spcPct val="100000"/>
              </a:lnSpc>
              <a:spcBef>
                <a:spcPts val="0"/>
              </a:spcBef>
              <a:buNone/>
              <a:defRPr sz="3200" b="1" i="0" u="none" strike="noStrike" cap="none">
                <a:solidFill>
                  <a:schemeClr val="lt1"/>
                </a:solidFill>
                <a:latin typeface="Trebuchet MS"/>
                <a:ea typeface="Trebuchet MS"/>
                <a:cs typeface="Trebuchet MS"/>
                <a:sym typeface="Trebuchet MS"/>
              </a:defRPr>
            </a:lvl7pPr>
            <a:lvl8pPr marL="38100" marR="0" lvl="7" indent="0" algn="l">
              <a:lnSpc>
                <a:spcPct val="100000"/>
              </a:lnSpc>
              <a:spcBef>
                <a:spcPts val="0"/>
              </a:spcBef>
              <a:buNone/>
              <a:defRPr sz="3200" b="1" i="0" u="none" strike="noStrike" cap="none">
                <a:solidFill>
                  <a:schemeClr val="lt1"/>
                </a:solidFill>
                <a:latin typeface="Trebuchet MS"/>
                <a:ea typeface="Trebuchet MS"/>
                <a:cs typeface="Trebuchet MS"/>
                <a:sym typeface="Trebuchet MS"/>
              </a:defRPr>
            </a:lvl8pPr>
            <a:lvl9pPr marL="38100" marR="0" lvl="8" indent="0" algn="l">
              <a:lnSpc>
                <a:spcPct val="100000"/>
              </a:lnSpc>
              <a:spcBef>
                <a:spcPts val="0"/>
              </a:spcBef>
              <a:buNone/>
              <a:defRPr sz="3200" b="1" i="0" u="none" strike="noStrike" cap="none">
                <a:solidFill>
                  <a:schemeClr val="lt1"/>
                </a:solidFill>
                <a:latin typeface="Trebuchet MS"/>
                <a:ea typeface="Trebuchet MS"/>
                <a:cs typeface="Trebuchet MS"/>
                <a:sym typeface="Trebuchet MS"/>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7"/>
        <p:cNvGrpSpPr/>
        <p:nvPr/>
      </p:nvGrpSpPr>
      <p:grpSpPr>
        <a:xfrm>
          <a:off x="0" y="0"/>
          <a:ext cx="0" cy="0"/>
          <a:chOff x="0" y="0"/>
          <a:chExt cx="0" cy="0"/>
        </a:xfrm>
      </p:grpSpPr>
      <p:pic>
        <p:nvPicPr>
          <p:cNvPr id="18" name="Google Shape;18;p20"/>
          <p:cNvPicPr preferRelativeResize="0"/>
          <p:nvPr/>
        </p:nvPicPr>
        <p:blipFill rotWithShape="1">
          <a:blip r:embed="rId2">
            <a:alphaModFix/>
          </a:blip>
          <a:srcRect/>
          <a:stretch/>
        </p:blipFill>
        <p:spPr>
          <a:xfrm>
            <a:off x="0" y="0"/>
            <a:ext cx="18287999" cy="10286999"/>
          </a:xfrm>
          <a:prstGeom prst="rect">
            <a:avLst/>
          </a:prstGeom>
          <a:noFill/>
          <a:ln>
            <a:noFill/>
          </a:ln>
        </p:spPr>
      </p:pic>
      <p:sp>
        <p:nvSpPr>
          <p:cNvPr id="19" name="Google Shape;19;p20"/>
          <p:cNvSpPr/>
          <p:nvPr/>
        </p:nvSpPr>
        <p:spPr>
          <a:xfrm>
            <a:off x="1" y="9248775"/>
            <a:ext cx="16659225" cy="9525"/>
          </a:xfrm>
          <a:custGeom>
            <a:avLst/>
            <a:gdLst/>
            <a:ahLst/>
            <a:cxnLst/>
            <a:rect l="l" t="t" r="r" b="b"/>
            <a:pathLst>
              <a:path w="16659225" h="9525" extrusionOk="0">
                <a:moveTo>
                  <a:pt x="16659023" y="9524"/>
                </a:moveTo>
                <a:lnTo>
                  <a:pt x="0" y="9524"/>
                </a:lnTo>
                <a:lnTo>
                  <a:pt x="0" y="0"/>
                </a:lnTo>
                <a:lnTo>
                  <a:pt x="16659023" y="0"/>
                </a:lnTo>
                <a:lnTo>
                  <a:pt x="16659023"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20"/>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16881957" y="8925557"/>
            <a:ext cx="398780" cy="57912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3200" b="1" i="0">
                <a:solidFill>
                  <a:schemeClr val="lt1"/>
                </a:solidFill>
                <a:latin typeface="Trebuchet MS"/>
                <a:ea typeface="Trebuchet MS"/>
                <a:cs typeface="Trebuchet MS"/>
                <a:sym typeface="Trebuchet MS"/>
              </a:defRPr>
            </a:lvl1pPr>
            <a:lvl2pPr marL="38100" marR="0" lvl="1" indent="0" algn="l">
              <a:lnSpc>
                <a:spcPct val="100000"/>
              </a:lnSpc>
              <a:spcBef>
                <a:spcPts val="0"/>
              </a:spcBef>
              <a:buNone/>
              <a:defRPr sz="3200" b="1" i="0">
                <a:solidFill>
                  <a:schemeClr val="lt1"/>
                </a:solidFill>
                <a:latin typeface="Trebuchet MS"/>
                <a:ea typeface="Trebuchet MS"/>
                <a:cs typeface="Trebuchet MS"/>
                <a:sym typeface="Trebuchet MS"/>
              </a:defRPr>
            </a:lvl2pPr>
            <a:lvl3pPr marL="38100" marR="0" lvl="2" indent="0" algn="l">
              <a:lnSpc>
                <a:spcPct val="100000"/>
              </a:lnSpc>
              <a:spcBef>
                <a:spcPts val="0"/>
              </a:spcBef>
              <a:buNone/>
              <a:defRPr sz="3200" b="1" i="0">
                <a:solidFill>
                  <a:schemeClr val="lt1"/>
                </a:solidFill>
                <a:latin typeface="Trebuchet MS"/>
                <a:ea typeface="Trebuchet MS"/>
                <a:cs typeface="Trebuchet MS"/>
                <a:sym typeface="Trebuchet MS"/>
              </a:defRPr>
            </a:lvl3pPr>
            <a:lvl4pPr marL="38100" marR="0" lvl="3" indent="0" algn="l">
              <a:lnSpc>
                <a:spcPct val="100000"/>
              </a:lnSpc>
              <a:spcBef>
                <a:spcPts val="0"/>
              </a:spcBef>
              <a:buNone/>
              <a:defRPr sz="3200" b="1" i="0">
                <a:solidFill>
                  <a:schemeClr val="lt1"/>
                </a:solidFill>
                <a:latin typeface="Trebuchet MS"/>
                <a:ea typeface="Trebuchet MS"/>
                <a:cs typeface="Trebuchet MS"/>
                <a:sym typeface="Trebuchet MS"/>
              </a:defRPr>
            </a:lvl4pPr>
            <a:lvl5pPr marL="38100" marR="0" lvl="4" indent="0" algn="l">
              <a:lnSpc>
                <a:spcPct val="100000"/>
              </a:lnSpc>
              <a:spcBef>
                <a:spcPts val="0"/>
              </a:spcBef>
              <a:buNone/>
              <a:defRPr sz="3200" b="1" i="0">
                <a:solidFill>
                  <a:schemeClr val="lt1"/>
                </a:solidFill>
                <a:latin typeface="Trebuchet MS"/>
                <a:ea typeface="Trebuchet MS"/>
                <a:cs typeface="Trebuchet MS"/>
                <a:sym typeface="Trebuchet MS"/>
              </a:defRPr>
            </a:lvl5pPr>
            <a:lvl6pPr marL="38100" marR="0" lvl="5" indent="0" algn="l">
              <a:lnSpc>
                <a:spcPct val="100000"/>
              </a:lnSpc>
              <a:spcBef>
                <a:spcPts val="0"/>
              </a:spcBef>
              <a:buNone/>
              <a:defRPr sz="3200" b="1" i="0">
                <a:solidFill>
                  <a:schemeClr val="lt1"/>
                </a:solidFill>
                <a:latin typeface="Trebuchet MS"/>
                <a:ea typeface="Trebuchet MS"/>
                <a:cs typeface="Trebuchet MS"/>
                <a:sym typeface="Trebuchet MS"/>
              </a:defRPr>
            </a:lvl6pPr>
            <a:lvl7pPr marL="38100" marR="0" lvl="6" indent="0" algn="l">
              <a:lnSpc>
                <a:spcPct val="100000"/>
              </a:lnSpc>
              <a:spcBef>
                <a:spcPts val="0"/>
              </a:spcBef>
              <a:buNone/>
              <a:defRPr sz="3200" b="1" i="0">
                <a:solidFill>
                  <a:schemeClr val="lt1"/>
                </a:solidFill>
                <a:latin typeface="Trebuchet MS"/>
                <a:ea typeface="Trebuchet MS"/>
                <a:cs typeface="Trebuchet MS"/>
                <a:sym typeface="Trebuchet MS"/>
              </a:defRPr>
            </a:lvl7pPr>
            <a:lvl8pPr marL="38100" marR="0" lvl="7" indent="0" algn="l">
              <a:lnSpc>
                <a:spcPct val="100000"/>
              </a:lnSpc>
              <a:spcBef>
                <a:spcPts val="0"/>
              </a:spcBef>
              <a:buNone/>
              <a:defRPr sz="3200" b="1" i="0">
                <a:solidFill>
                  <a:schemeClr val="lt1"/>
                </a:solidFill>
                <a:latin typeface="Trebuchet MS"/>
                <a:ea typeface="Trebuchet MS"/>
                <a:cs typeface="Trebuchet MS"/>
                <a:sym typeface="Trebuchet MS"/>
              </a:defRPr>
            </a:lvl8pPr>
            <a:lvl9pPr marL="38100" marR="0" lvl="8" indent="0" algn="l">
              <a:lnSpc>
                <a:spcPct val="100000"/>
              </a:lnSpc>
              <a:spcBef>
                <a:spcPts val="0"/>
              </a:spcBef>
              <a:buNone/>
              <a:defRPr sz="3200" b="1" i="0">
                <a:solidFill>
                  <a:schemeClr val="lt1"/>
                </a:solidFill>
                <a:latin typeface="Trebuchet MS"/>
                <a:ea typeface="Trebuchet MS"/>
                <a:cs typeface="Trebuchet MS"/>
                <a:sym typeface="Trebuchet MS"/>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3"/>
        <p:cNvGrpSpPr/>
        <p:nvPr/>
      </p:nvGrpSpPr>
      <p:grpSpPr>
        <a:xfrm>
          <a:off x="0" y="0"/>
          <a:ext cx="0" cy="0"/>
          <a:chOff x="0" y="0"/>
          <a:chExt cx="0" cy="0"/>
        </a:xfrm>
      </p:grpSpPr>
      <p:pic>
        <p:nvPicPr>
          <p:cNvPr id="24" name="Google Shape;24;p21"/>
          <p:cNvPicPr preferRelativeResize="0"/>
          <p:nvPr/>
        </p:nvPicPr>
        <p:blipFill rotWithShape="1">
          <a:blip r:embed="rId2">
            <a:alphaModFix/>
          </a:blip>
          <a:srcRect/>
          <a:stretch/>
        </p:blipFill>
        <p:spPr>
          <a:xfrm>
            <a:off x="0" y="0"/>
            <a:ext cx="18287999" cy="10286999"/>
          </a:xfrm>
          <a:prstGeom prst="rect">
            <a:avLst/>
          </a:prstGeom>
          <a:noFill/>
          <a:ln>
            <a:noFill/>
          </a:ln>
        </p:spPr>
      </p:pic>
      <p:sp>
        <p:nvSpPr>
          <p:cNvPr id="25" name="Google Shape;25;p21"/>
          <p:cNvSpPr/>
          <p:nvPr/>
        </p:nvSpPr>
        <p:spPr>
          <a:xfrm>
            <a:off x="1" y="9248775"/>
            <a:ext cx="16659225" cy="9525"/>
          </a:xfrm>
          <a:custGeom>
            <a:avLst/>
            <a:gdLst/>
            <a:ahLst/>
            <a:cxnLst/>
            <a:rect l="l" t="t" r="r" b="b"/>
            <a:pathLst>
              <a:path w="16659225" h="9525" extrusionOk="0">
                <a:moveTo>
                  <a:pt x="16659023" y="9524"/>
                </a:moveTo>
                <a:lnTo>
                  <a:pt x="0" y="9524"/>
                </a:lnTo>
                <a:lnTo>
                  <a:pt x="0" y="0"/>
                </a:lnTo>
                <a:lnTo>
                  <a:pt x="16659023" y="0"/>
                </a:lnTo>
                <a:lnTo>
                  <a:pt x="16659023"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1"/>
          <p:cNvSpPr txBox="1">
            <a:spLocks noGrp="1"/>
          </p:cNvSpPr>
          <p:nvPr>
            <p:ph type="title"/>
          </p:nvPr>
        </p:nvSpPr>
        <p:spPr>
          <a:xfrm>
            <a:off x="5119985" y="3500599"/>
            <a:ext cx="8048029" cy="1549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txBox="1">
            <a:spLocks noGrp="1"/>
          </p:cNvSpPr>
          <p:nvPr>
            <p:ph type="body" idx="1"/>
          </p:nvPr>
        </p:nvSpPr>
        <p:spPr>
          <a:xfrm>
            <a:off x="3837890" y="1890776"/>
            <a:ext cx="10612218" cy="246380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8000" b="1" i="0">
                <a:solidFill>
                  <a:schemeClr val="lt1"/>
                </a:solidFill>
                <a:latin typeface="Trebuchet MS"/>
                <a:ea typeface="Trebuchet MS"/>
                <a:cs typeface="Trebuchet MS"/>
                <a:sym typeface="Trebuchet MS"/>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16881957" y="8925557"/>
            <a:ext cx="398780" cy="57912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3200" b="1" i="0">
                <a:solidFill>
                  <a:schemeClr val="lt1"/>
                </a:solidFill>
                <a:latin typeface="Trebuchet MS"/>
                <a:ea typeface="Trebuchet MS"/>
                <a:cs typeface="Trebuchet MS"/>
                <a:sym typeface="Trebuchet MS"/>
              </a:defRPr>
            </a:lvl1pPr>
            <a:lvl2pPr marL="38100" marR="0" lvl="1" indent="0" algn="l">
              <a:lnSpc>
                <a:spcPct val="100000"/>
              </a:lnSpc>
              <a:spcBef>
                <a:spcPts val="0"/>
              </a:spcBef>
              <a:buNone/>
              <a:defRPr sz="3200" b="1" i="0">
                <a:solidFill>
                  <a:schemeClr val="lt1"/>
                </a:solidFill>
                <a:latin typeface="Trebuchet MS"/>
                <a:ea typeface="Trebuchet MS"/>
                <a:cs typeface="Trebuchet MS"/>
                <a:sym typeface="Trebuchet MS"/>
              </a:defRPr>
            </a:lvl2pPr>
            <a:lvl3pPr marL="38100" marR="0" lvl="2" indent="0" algn="l">
              <a:lnSpc>
                <a:spcPct val="100000"/>
              </a:lnSpc>
              <a:spcBef>
                <a:spcPts val="0"/>
              </a:spcBef>
              <a:buNone/>
              <a:defRPr sz="3200" b="1" i="0">
                <a:solidFill>
                  <a:schemeClr val="lt1"/>
                </a:solidFill>
                <a:latin typeface="Trebuchet MS"/>
                <a:ea typeface="Trebuchet MS"/>
                <a:cs typeface="Trebuchet MS"/>
                <a:sym typeface="Trebuchet MS"/>
              </a:defRPr>
            </a:lvl3pPr>
            <a:lvl4pPr marL="38100" marR="0" lvl="3" indent="0" algn="l">
              <a:lnSpc>
                <a:spcPct val="100000"/>
              </a:lnSpc>
              <a:spcBef>
                <a:spcPts val="0"/>
              </a:spcBef>
              <a:buNone/>
              <a:defRPr sz="3200" b="1" i="0">
                <a:solidFill>
                  <a:schemeClr val="lt1"/>
                </a:solidFill>
                <a:latin typeface="Trebuchet MS"/>
                <a:ea typeface="Trebuchet MS"/>
                <a:cs typeface="Trebuchet MS"/>
                <a:sym typeface="Trebuchet MS"/>
              </a:defRPr>
            </a:lvl4pPr>
            <a:lvl5pPr marL="38100" marR="0" lvl="4" indent="0" algn="l">
              <a:lnSpc>
                <a:spcPct val="100000"/>
              </a:lnSpc>
              <a:spcBef>
                <a:spcPts val="0"/>
              </a:spcBef>
              <a:buNone/>
              <a:defRPr sz="3200" b="1" i="0">
                <a:solidFill>
                  <a:schemeClr val="lt1"/>
                </a:solidFill>
                <a:latin typeface="Trebuchet MS"/>
                <a:ea typeface="Trebuchet MS"/>
                <a:cs typeface="Trebuchet MS"/>
                <a:sym typeface="Trebuchet MS"/>
              </a:defRPr>
            </a:lvl5pPr>
            <a:lvl6pPr marL="38100" marR="0" lvl="5" indent="0" algn="l">
              <a:lnSpc>
                <a:spcPct val="100000"/>
              </a:lnSpc>
              <a:spcBef>
                <a:spcPts val="0"/>
              </a:spcBef>
              <a:buNone/>
              <a:defRPr sz="3200" b="1" i="0">
                <a:solidFill>
                  <a:schemeClr val="lt1"/>
                </a:solidFill>
                <a:latin typeface="Trebuchet MS"/>
                <a:ea typeface="Trebuchet MS"/>
                <a:cs typeface="Trebuchet MS"/>
                <a:sym typeface="Trebuchet MS"/>
              </a:defRPr>
            </a:lvl6pPr>
            <a:lvl7pPr marL="38100" marR="0" lvl="6" indent="0" algn="l">
              <a:lnSpc>
                <a:spcPct val="100000"/>
              </a:lnSpc>
              <a:spcBef>
                <a:spcPts val="0"/>
              </a:spcBef>
              <a:buNone/>
              <a:defRPr sz="3200" b="1" i="0">
                <a:solidFill>
                  <a:schemeClr val="lt1"/>
                </a:solidFill>
                <a:latin typeface="Trebuchet MS"/>
                <a:ea typeface="Trebuchet MS"/>
                <a:cs typeface="Trebuchet MS"/>
                <a:sym typeface="Trebuchet MS"/>
              </a:defRPr>
            </a:lvl7pPr>
            <a:lvl8pPr marL="38100" marR="0" lvl="7" indent="0" algn="l">
              <a:lnSpc>
                <a:spcPct val="100000"/>
              </a:lnSpc>
              <a:spcBef>
                <a:spcPts val="0"/>
              </a:spcBef>
              <a:buNone/>
              <a:defRPr sz="3200" b="1" i="0">
                <a:solidFill>
                  <a:schemeClr val="lt1"/>
                </a:solidFill>
                <a:latin typeface="Trebuchet MS"/>
                <a:ea typeface="Trebuchet MS"/>
                <a:cs typeface="Trebuchet MS"/>
                <a:sym typeface="Trebuchet MS"/>
              </a:defRPr>
            </a:lvl8pPr>
            <a:lvl9pPr marL="38100" marR="0" lvl="8" indent="0" algn="l">
              <a:lnSpc>
                <a:spcPct val="100000"/>
              </a:lnSpc>
              <a:spcBef>
                <a:spcPts val="0"/>
              </a:spcBef>
              <a:buNone/>
              <a:defRPr sz="3200" b="1" i="0">
                <a:solidFill>
                  <a:schemeClr val="lt1"/>
                </a:solidFill>
                <a:latin typeface="Trebuchet MS"/>
                <a:ea typeface="Trebuchet MS"/>
                <a:cs typeface="Trebuchet MS"/>
                <a:sym typeface="Trebuchet MS"/>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31"/>
        <p:cNvGrpSpPr/>
        <p:nvPr/>
      </p:nvGrpSpPr>
      <p:grpSpPr>
        <a:xfrm>
          <a:off x="0" y="0"/>
          <a:ext cx="0" cy="0"/>
          <a:chOff x="0" y="0"/>
          <a:chExt cx="0" cy="0"/>
        </a:xfrm>
      </p:grpSpPr>
      <p:pic>
        <p:nvPicPr>
          <p:cNvPr id="32" name="Google Shape;32;p22"/>
          <p:cNvPicPr preferRelativeResize="0"/>
          <p:nvPr/>
        </p:nvPicPr>
        <p:blipFill rotWithShape="1">
          <a:blip r:embed="rId2">
            <a:alphaModFix/>
          </a:blip>
          <a:srcRect/>
          <a:stretch/>
        </p:blipFill>
        <p:spPr>
          <a:xfrm>
            <a:off x="0" y="1"/>
            <a:ext cx="18287999" cy="10286999"/>
          </a:xfrm>
          <a:prstGeom prst="rect">
            <a:avLst/>
          </a:prstGeom>
          <a:noFill/>
          <a:ln>
            <a:noFill/>
          </a:ln>
        </p:spPr>
      </p:pic>
      <p:sp>
        <p:nvSpPr>
          <p:cNvPr id="33" name="Google Shape;33;p22"/>
          <p:cNvSpPr/>
          <p:nvPr/>
        </p:nvSpPr>
        <p:spPr>
          <a:xfrm>
            <a:off x="0" y="785814"/>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 name="Google Shape;34;p22"/>
          <p:cNvPicPr preferRelativeResize="0"/>
          <p:nvPr/>
        </p:nvPicPr>
        <p:blipFill rotWithShape="1">
          <a:blip r:embed="rId3">
            <a:alphaModFix/>
          </a:blip>
          <a:srcRect/>
          <a:stretch/>
        </p:blipFill>
        <p:spPr>
          <a:xfrm>
            <a:off x="2824454" y="2007795"/>
            <a:ext cx="12645106" cy="6261100"/>
          </a:xfrm>
          <a:prstGeom prst="rect">
            <a:avLst/>
          </a:prstGeom>
          <a:noFill/>
          <a:ln>
            <a:noFill/>
          </a:ln>
        </p:spPr>
      </p:pic>
      <p:sp>
        <p:nvSpPr>
          <p:cNvPr id="35" name="Google Shape;35;p22"/>
          <p:cNvSpPr/>
          <p:nvPr/>
        </p:nvSpPr>
        <p:spPr>
          <a:xfrm>
            <a:off x="0" y="5138738"/>
            <a:ext cx="5017135" cy="9525"/>
          </a:xfrm>
          <a:custGeom>
            <a:avLst/>
            <a:gdLst/>
            <a:ahLst/>
            <a:cxnLst/>
            <a:rect l="l" t="t" r="r" b="b"/>
            <a:pathLst>
              <a:path w="5017135" h="9525" extrusionOk="0">
                <a:moveTo>
                  <a:pt x="5016886" y="9524"/>
                </a:moveTo>
                <a:lnTo>
                  <a:pt x="0" y="9524"/>
                </a:lnTo>
                <a:lnTo>
                  <a:pt x="0" y="0"/>
                </a:lnTo>
                <a:lnTo>
                  <a:pt x="5016886" y="0"/>
                </a:lnTo>
                <a:lnTo>
                  <a:pt x="5016886"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22"/>
          <p:cNvSpPr/>
          <p:nvPr/>
        </p:nvSpPr>
        <p:spPr>
          <a:xfrm>
            <a:off x="2636711" y="1028701"/>
            <a:ext cx="15651480" cy="9525"/>
          </a:xfrm>
          <a:custGeom>
            <a:avLst/>
            <a:gdLst/>
            <a:ahLst/>
            <a:cxnLst/>
            <a:rect l="l" t="t" r="r" b="b"/>
            <a:pathLst>
              <a:path w="15651480" h="9525" extrusionOk="0">
                <a:moveTo>
                  <a:pt x="0" y="0"/>
                </a:moveTo>
                <a:lnTo>
                  <a:pt x="15651287" y="0"/>
                </a:lnTo>
                <a:lnTo>
                  <a:pt x="156512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22"/>
          <p:cNvSpPr txBox="1">
            <a:spLocks noGrp="1"/>
          </p:cNvSpPr>
          <p:nvPr>
            <p:ph type="ctrTitle"/>
          </p:nvPr>
        </p:nvSpPr>
        <p:spPr>
          <a:xfrm>
            <a:off x="965547" y="1230409"/>
            <a:ext cx="16356905" cy="8483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54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2"/>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sldNum" idx="12"/>
          </p:nvPr>
        </p:nvSpPr>
        <p:spPr>
          <a:xfrm>
            <a:off x="16881957" y="8925557"/>
            <a:ext cx="398780" cy="57912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3200" b="1" i="0">
                <a:solidFill>
                  <a:schemeClr val="lt1"/>
                </a:solidFill>
                <a:latin typeface="Trebuchet MS"/>
                <a:ea typeface="Trebuchet MS"/>
                <a:cs typeface="Trebuchet MS"/>
                <a:sym typeface="Trebuchet MS"/>
              </a:defRPr>
            </a:lvl1pPr>
            <a:lvl2pPr marL="38100" marR="0" lvl="1" indent="0" algn="l">
              <a:lnSpc>
                <a:spcPct val="100000"/>
              </a:lnSpc>
              <a:spcBef>
                <a:spcPts val="0"/>
              </a:spcBef>
              <a:buNone/>
              <a:defRPr sz="3200" b="1" i="0">
                <a:solidFill>
                  <a:schemeClr val="lt1"/>
                </a:solidFill>
                <a:latin typeface="Trebuchet MS"/>
                <a:ea typeface="Trebuchet MS"/>
                <a:cs typeface="Trebuchet MS"/>
                <a:sym typeface="Trebuchet MS"/>
              </a:defRPr>
            </a:lvl2pPr>
            <a:lvl3pPr marL="38100" marR="0" lvl="2" indent="0" algn="l">
              <a:lnSpc>
                <a:spcPct val="100000"/>
              </a:lnSpc>
              <a:spcBef>
                <a:spcPts val="0"/>
              </a:spcBef>
              <a:buNone/>
              <a:defRPr sz="3200" b="1" i="0">
                <a:solidFill>
                  <a:schemeClr val="lt1"/>
                </a:solidFill>
                <a:latin typeface="Trebuchet MS"/>
                <a:ea typeface="Trebuchet MS"/>
                <a:cs typeface="Trebuchet MS"/>
                <a:sym typeface="Trebuchet MS"/>
              </a:defRPr>
            </a:lvl3pPr>
            <a:lvl4pPr marL="38100" marR="0" lvl="3" indent="0" algn="l">
              <a:lnSpc>
                <a:spcPct val="100000"/>
              </a:lnSpc>
              <a:spcBef>
                <a:spcPts val="0"/>
              </a:spcBef>
              <a:buNone/>
              <a:defRPr sz="3200" b="1" i="0">
                <a:solidFill>
                  <a:schemeClr val="lt1"/>
                </a:solidFill>
                <a:latin typeface="Trebuchet MS"/>
                <a:ea typeface="Trebuchet MS"/>
                <a:cs typeface="Trebuchet MS"/>
                <a:sym typeface="Trebuchet MS"/>
              </a:defRPr>
            </a:lvl4pPr>
            <a:lvl5pPr marL="38100" marR="0" lvl="4" indent="0" algn="l">
              <a:lnSpc>
                <a:spcPct val="100000"/>
              </a:lnSpc>
              <a:spcBef>
                <a:spcPts val="0"/>
              </a:spcBef>
              <a:buNone/>
              <a:defRPr sz="3200" b="1" i="0">
                <a:solidFill>
                  <a:schemeClr val="lt1"/>
                </a:solidFill>
                <a:latin typeface="Trebuchet MS"/>
                <a:ea typeface="Trebuchet MS"/>
                <a:cs typeface="Trebuchet MS"/>
                <a:sym typeface="Trebuchet MS"/>
              </a:defRPr>
            </a:lvl5pPr>
            <a:lvl6pPr marL="38100" marR="0" lvl="5" indent="0" algn="l">
              <a:lnSpc>
                <a:spcPct val="100000"/>
              </a:lnSpc>
              <a:spcBef>
                <a:spcPts val="0"/>
              </a:spcBef>
              <a:buNone/>
              <a:defRPr sz="3200" b="1" i="0">
                <a:solidFill>
                  <a:schemeClr val="lt1"/>
                </a:solidFill>
                <a:latin typeface="Trebuchet MS"/>
                <a:ea typeface="Trebuchet MS"/>
                <a:cs typeface="Trebuchet MS"/>
                <a:sym typeface="Trebuchet MS"/>
              </a:defRPr>
            </a:lvl6pPr>
            <a:lvl7pPr marL="38100" marR="0" lvl="6" indent="0" algn="l">
              <a:lnSpc>
                <a:spcPct val="100000"/>
              </a:lnSpc>
              <a:spcBef>
                <a:spcPts val="0"/>
              </a:spcBef>
              <a:buNone/>
              <a:defRPr sz="3200" b="1" i="0">
                <a:solidFill>
                  <a:schemeClr val="lt1"/>
                </a:solidFill>
                <a:latin typeface="Trebuchet MS"/>
                <a:ea typeface="Trebuchet MS"/>
                <a:cs typeface="Trebuchet MS"/>
                <a:sym typeface="Trebuchet MS"/>
              </a:defRPr>
            </a:lvl7pPr>
            <a:lvl8pPr marL="38100" marR="0" lvl="7" indent="0" algn="l">
              <a:lnSpc>
                <a:spcPct val="100000"/>
              </a:lnSpc>
              <a:spcBef>
                <a:spcPts val="0"/>
              </a:spcBef>
              <a:buNone/>
              <a:defRPr sz="3200" b="1" i="0">
                <a:solidFill>
                  <a:schemeClr val="lt1"/>
                </a:solidFill>
                <a:latin typeface="Trebuchet MS"/>
                <a:ea typeface="Trebuchet MS"/>
                <a:cs typeface="Trebuchet MS"/>
                <a:sym typeface="Trebuchet MS"/>
              </a:defRPr>
            </a:lvl8pPr>
            <a:lvl9pPr marL="38100" marR="0" lvl="8" indent="0" algn="l">
              <a:lnSpc>
                <a:spcPct val="100000"/>
              </a:lnSpc>
              <a:spcBef>
                <a:spcPts val="0"/>
              </a:spcBef>
              <a:buNone/>
              <a:defRPr sz="3200" b="1" i="0">
                <a:solidFill>
                  <a:schemeClr val="lt1"/>
                </a:solidFill>
                <a:latin typeface="Trebuchet MS"/>
                <a:ea typeface="Trebuchet MS"/>
                <a:cs typeface="Trebuchet MS"/>
                <a:sym typeface="Trebuchet MS"/>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5119985" y="3500599"/>
            <a:ext cx="8048029" cy="15494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0000" b="1" i="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3"/>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23"/>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6" name="Google Shape;46;p23"/>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16881957" y="8925557"/>
            <a:ext cx="398780" cy="579120"/>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3200" b="1" i="0">
                <a:solidFill>
                  <a:schemeClr val="lt1"/>
                </a:solidFill>
                <a:latin typeface="Trebuchet MS"/>
                <a:ea typeface="Trebuchet MS"/>
                <a:cs typeface="Trebuchet MS"/>
                <a:sym typeface="Trebuchet MS"/>
              </a:defRPr>
            </a:lvl1pPr>
            <a:lvl2pPr marL="38100" marR="0" lvl="1" indent="0" algn="l">
              <a:lnSpc>
                <a:spcPct val="100000"/>
              </a:lnSpc>
              <a:spcBef>
                <a:spcPts val="0"/>
              </a:spcBef>
              <a:buNone/>
              <a:defRPr sz="3200" b="1" i="0">
                <a:solidFill>
                  <a:schemeClr val="lt1"/>
                </a:solidFill>
                <a:latin typeface="Trebuchet MS"/>
                <a:ea typeface="Trebuchet MS"/>
                <a:cs typeface="Trebuchet MS"/>
                <a:sym typeface="Trebuchet MS"/>
              </a:defRPr>
            </a:lvl2pPr>
            <a:lvl3pPr marL="38100" marR="0" lvl="2" indent="0" algn="l">
              <a:lnSpc>
                <a:spcPct val="100000"/>
              </a:lnSpc>
              <a:spcBef>
                <a:spcPts val="0"/>
              </a:spcBef>
              <a:buNone/>
              <a:defRPr sz="3200" b="1" i="0">
                <a:solidFill>
                  <a:schemeClr val="lt1"/>
                </a:solidFill>
                <a:latin typeface="Trebuchet MS"/>
                <a:ea typeface="Trebuchet MS"/>
                <a:cs typeface="Trebuchet MS"/>
                <a:sym typeface="Trebuchet MS"/>
              </a:defRPr>
            </a:lvl3pPr>
            <a:lvl4pPr marL="38100" marR="0" lvl="3" indent="0" algn="l">
              <a:lnSpc>
                <a:spcPct val="100000"/>
              </a:lnSpc>
              <a:spcBef>
                <a:spcPts val="0"/>
              </a:spcBef>
              <a:buNone/>
              <a:defRPr sz="3200" b="1" i="0">
                <a:solidFill>
                  <a:schemeClr val="lt1"/>
                </a:solidFill>
                <a:latin typeface="Trebuchet MS"/>
                <a:ea typeface="Trebuchet MS"/>
                <a:cs typeface="Trebuchet MS"/>
                <a:sym typeface="Trebuchet MS"/>
              </a:defRPr>
            </a:lvl4pPr>
            <a:lvl5pPr marL="38100" marR="0" lvl="4" indent="0" algn="l">
              <a:lnSpc>
                <a:spcPct val="100000"/>
              </a:lnSpc>
              <a:spcBef>
                <a:spcPts val="0"/>
              </a:spcBef>
              <a:buNone/>
              <a:defRPr sz="3200" b="1" i="0">
                <a:solidFill>
                  <a:schemeClr val="lt1"/>
                </a:solidFill>
                <a:latin typeface="Trebuchet MS"/>
                <a:ea typeface="Trebuchet MS"/>
                <a:cs typeface="Trebuchet MS"/>
                <a:sym typeface="Trebuchet MS"/>
              </a:defRPr>
            </a:lvl5pPr>
            <a:lvl6pPr marL="38100" marR="0" lvl="5" indent="0" algn="l">
              <a:lnSpc>
                <a:spcPct val="100000"/>
              </a:lnSpc>
              <a:spcBef>
                <a:spcPts val="0"/>
              </a:spcBef>
              <a:buNone/>
              <a:defRPr sz="3200" b="1" i="0">
                <a:solidFill>
                  <a:schemeClr val="lt1"/>
                </a:solidFill>
                <a:latin typeface="Trebuchet MS"/>
                <a:ea typeface="Trebuchet MS"/>
                <a:cs typeface="Trebuchet MS"/>
                <a:sym typeface="Trebuchet MS"/>
              </a:defRPr>
            </a:lvl6pPr>
            <a:lvl7pPr marL="38100" marR="0" lvl="6" indent="0" algn="l">
              <a:lnSpc>
                <a:spcPct val="100000"/>
              </a:lnSpc>
              <a:spcBef>
                <a:spcPts val="0"/>
              </a:spcBef>
              <a:buNone/>
              <a:defRPr sz="3200" b="1" i="0">
                <a:solidFill>
                  <a:schemeClr val="lt1"/>
                </a:solidFill>
                <a:latin typeface="Trebuchet MS"/>
                <a:ea typeface="Trebuchet MS"/>
                <a:cs typeface="Trebuchet MS"/>
                <a:sym typeface="Trebuchet MS"/>
              </a:defRPr>
            </a:lvl7pPr>
            <a:lvl8pPr marL="38100" marR="0" lvl="7" indent="0" algn="l">
              <a:lnSpc>
                <a:spcPct val="100000"/>
              </a:lnSpc>
              <a:spcBef>
                <a:spcPts val="0"/>
              </a:spcBef>
              <a:buNone/>
              <a:defRPr sz="3200" b="1" i="0">
                <a:solidFill>
                  <a:schemeClr val="lt1"/>
                </a:solidFill>
                <a:latin typeface="Trebuchet MS"/>
                <a:ea typeface="Trebuchet MS"/>
                <a:cs typeface="Trebuchet MS"/>
                <a:sym typeface="Trebuchet MS"/>
              </a:defRPr>
            </a:lvl8pPr>
            <a:lvl9pPr marL="38100" marR="0" lvl="8" indent="0" algn="l">
              <a:lnSpc>
                <a:spcPct val="100000"/>
              </a:lnSpc>
              <a:spcBef>
                <a:spcPts val="0"/>
              </a:spcBef>
              <a:buNone/>
              <a:defRPr sz="3200" b="1" i="0">
                <a:solidFill>
                  <a:schemeClr val="lt1"/>
                </a:solidFill>
                <a:latin typeface="Trebuchet MS"/>
                <a:ea typeface="Trebuchet MS"/>
                <a:cs typeface="Trebuchet MS"/>
                <a:sym typeface="Trebuchet MS"/>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8"/>
          <p:cNvPicPr preferRelativeResize="0"/>
          <p:nvPr/>
        </p:nvPicPr>
        <p:blipFill rotWithShape="1">
          <a:blip r:embed="rId7">
            <a:alphaModFix/>
          </a:blip>
          <a:srcRect/>
          <a:stretch/>
        </p:blipFill>
        <p:spPr>
          <a:xfrm>
            <a:off x="0" y="0"/>
            <a:ext cx="18287999" cy="10286999"/>
          </a:xfrm>
          <a:prstGeom prst="rect">
            <a:avLst/>
          </a:prstGeom>
          <a:noFill/>
          <a:ln>
            <a:noFill/>
          </a:ln>
        </p:spPr>
      </p:pic>
      <p:sp>
        <p:nvSpPr>
          <p:cNvPr id="7" name="Google Shape;7;p18"/>
          <p:cNvSpPr txBox="1">
            <a:spLocks noGrp="1"/>
          </p:cNvSpPr>
          <p:nvPr>
            <p:ph type="title"/>
          </p:nvPr>
        </p:nvSpPr>
        <p:spPr>
          <a:xfrm>
            <a:off x="5119985" y="3500599"/>
            <a:ext cx="8048029" cy="15494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0000" b="1"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8"/>
          <p:cNvSpPr txBox="1">
            <a:spLocks noGrp="1"/>
          </p:cNvSpPr>
          <p:nvPr>
            <p:ph type="body" idx="1"/>
          </p:nvPr>
        </p:nvSpPr>
        <p:spPr>
          <a:xfrm>
            <a:off x="3837890" y="1890776"/>
            <a:ext cx="10612218" cy="24638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8000" b="1" i="0" u="none" strike="noStrike" cap="none">
                <a:solidFill>
                  <a:schemeClr val="lt1"/>
                </a:solidFill>
                <a:latin typeface="Trebuchet MS"/>
                <a:ea typeface="Trebuchet MS"/>
                <a:cs typeface="Trebuchet MS"/>
                <a:sym typeface="Trebuchet MS"/>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6217920" y="9566910"/>
            <a:ext cx="5852160" cy="51435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8"/>
          <p:cNvSpPr txBox="1">
            <a:spLocks noGrp="1"/>
          </p:cNvSpPr>
          <p:nvPr>
            <p:ph type="sldNum" idx="12"/>
          </p:nvPr>
        </p:nvSpPr>
        <p:spPr>
          <a:xfrm>
            <a:off x="16881957" y="8925557"/>
            <a:ext cx="398780" cy="579120"/>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3200" b="1" i="0" u="none" strike="noStrike" cap="none">
                <a:solidFill>
                  <a:schemeClr val="lt1"/>
                </a:solidFill>
                <a:latin typeface="Trebuchet MS"/>
                <a:ea typeface="Trebuchet MS"/>
                <a:cs typeface="Trebuchet MS"/>
                <a:sym typeface="Trebuchet MS"/>
              </a:defRPr>
            </a:lvl1pPr>
            <a:lvl2pPr marL="38100" marR="0" lvl="1" indent="0" algn="l" rtl="0">
              <a:lnSpc>
                <a:spcPct val="100000"/>
              </a:lnSpc>
              <a:spcBef>
                <a:spcPts val="0"/>
              </a:spcBef>
              <a:buNone/>
              <a:defRPr sz="3200" b="1" i="0" u="none" strike="noStrike" cap="none">
                <a:solidFill>
                  <a:schemeClr val="lt1"/>
                </a:solidFill>
                <a:latin typeface="Trebuchet MS"/>
                <a:ea typeface="Trebuchet MS"/>
                <a:cs typeface="Trebuchet MS"/>
                <a:sym typeface="Trebuchet MS"/>
              </a:defRPr>
            </a:lvl2pPr>
            <a:lvl3pPr marL="38100" marR="0" lvl="2" indent="0" algn="l" rtl="0">
              <a:lnSpc>
                <a:spcPct val="100000"/>
              </a:lnSpc>
              <a:spcBef>
                <a:spcPts val="0"/>
              </a:spcBef>
              <a:buNone/>
              <a:defRPr sz="3200" b="1" i="0" u="none" strike="noStrike" cap="none">
                <a:solidFill>
                  <a:schemeClr val="lt1"/>
                </a:solidFill>
                <a:latin typeface="Trebuchet MS"/>
                <a:ea typeface="Trebuchet MS"/>
                <a:cs typeface="Trebuchet MS"/>
                <a:sym typeface="Trebuchet MS"/>
              </a:defRPr>
            </a:lvl3pPr>
            <a:lvl4pPr marL="38100" marR="0" lvl="3" indent="0" algn="l" rtl="0">
              <a:lnSpc>
                <a:spcPct val="100000"/>
              </a:lnSpc>
              <a:spcBef>
                <a:spcPts val="0"/>
              </a:spcBef>
              <a:buNone/>
              <a:defRPr sz="3200" b="1" i="0" u="none" strike="noStrike" cap="none">
                <a:solidFill>
                  <a:schemeClr val="lt1"/>
                </a:solidFill>
                <a:latin typeface="Trebuchet MS"/>
                <a:ea typeface="Trebuchet MS"/>
                <a:cs typeface="Trebuchet MS"/>
                <a:sym typeface="Trebuchet MS"/>
              </a:defRPr>
            </a:lvl4pPr>
            <a:lvl5pPr marL="38100" marR="0" lvl="4" indent="0" algn="l" rtl="0">
              <a:lnSpc>
                <a:spcPct val="100000"/>
              </a:lnSpc>
              <a:spcBef>
                <a:spcPts val="0"/>
              </a:spcBef>
              <a:buNone/>
              <a:defRPr sz="3200" b="1" i="0" u="none" strike="noStrike" cap="none">
                <a:solidFill>
                  <a:schemeClr val="lt1"/>
                </a:solidFill>
                <a:latin typeface="Trebuchet MS"/>
                <a:ea typeface="Trebuchet MS"/>
                <a:cs typeface="Trebuchet MS"/>
                <a:sym typeface="Trebuchet MS"/>
              </a:defRPr>
            </a:lvl5pPr>
            <a:lvl6pPr marL="38100" marR="0" lvl="5" indent="0" algn="l" rtl="0">
              <a:lnSpc>
                <a:spcPct val="100000"/>
              </a:lnSpc>
              <a:spcBef>
                <a:spcPts val="0"/>
              </a:spcBef>
              <a:buNone/>
              <a:defRPr sz="3200" b="1" i="0" u="none" strike="noStrike" cap="none">
                <a:solidFill>
                  <a:schemeClr val="lt1"/>
                </a:solidFill>
                <a:latin typeface="Trebuchet MS"/>
                <a:ea typeface="Trebuchet MS"/>
                <a:cs typeface="Trebuchet MS"/>
                <a:sym typeface="Trebuchet MS"/>
              </a:defRPr>
            </a:lvl6pPr>
            <a:lvl7pPr marL="38100" marR="0" lvl="6" indent="0" algn="l" rtl="0">
              <a:lnSpc>
                <a:spcPct val="100000"/>
              </a:lnSpc>
              <a:spcBef>
                <a:spcPts val="0"/>
              </a:spcBef>
              <a:buNone/>
              <a:defRPr sz="3200" b="1" i="0" u="none" strike="noStrike" cap="none">
                <a:solidFill>
                  <a:schemeClr val="lt1"/>
                </a:solidFill>
                <a:latin typeface="Trebuchet MS"/>
                <a:ea typeface="Trebuchet MS"/>
                <a:cs typeface="Trebuchet MS"/>
                <a:sym typeface="Trebuchet MS"/>
              </a:defRPr>
            </a:lvl7pPr>
            <a:lvl8pPr marL="38100" marR="0" lvl="7" indent="0" algn="l" rtl="0">
              <a:lnSpc>
                <a:spcPct val="100000"/>
              </a:lnSpc>
              <a:spcBef>
                <a:spcPts val="0"/>
              </a:spcBef>
              <a:buNone/>
              <a:defRPr sz="3200" b="1" i="0" u="none" strike="noStrike" cap="none">
                <a:solidFill>
                  <a:schemeClr val="lt1"/>
                </a:solidFill>
                <a:latin typeface="Trebuchet MS"/>
                <a:ea typeface="Trebuchet MS"/>
                <a:cs typeface="Trebuchet MS"/>
                <a:sym typeface="Trebuchet MS"/>
              </a:defRPr>
            </a:lvl8pPr>
            <a:lvl9pPr marL="38100" marR="0" lvl="8" indent="0" algn="l" rtl="0">
              <a:lnSpc>
                <a:spcPct val="100000"/>
              </a:lnSpc>
              <a:spcBef>
                <a:spcPts val="0"/>
              </a:spcBef>
              <a:buNone/>
              <a:defRPr sz="3200" b="1" i="0" u="none" strike="noStrike" cap="none">
                <a:solidFill>
                  <a:schemeClr val="lt1"/>
                </a:solidFill>
                <a:latin typeface="Trebuchet MS"/>
                <a:ea typeface="Trebuchet MS"/>
                <a:cs typeface="Trebuchet MS"/>
                <a:sym typeface="Trebuchet MS"/>
              </a:defRPr>
            </a:lvl9pPr>
          </a:lstStyle>
          <a:p>
            <a:pPr marL="381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p:nvPr/>
        </p:nvSpPr>
        <p:spPr>
          <a:xfrm>
            <a:off x="1028700" y="9253537"/>
            <a:ext cx="16230600" cy="0"/>
          </a:xfrm>
          <a:custGeom>
            <a:avLst/>
            <a:gdLst/>
            <a:ahLst/>
            <a:cxnLst/>
            <a:rect l="l" t="t" r="r" b="b"/>
            <a:pathLst>
              <a:path w="16230600" h="120000" extrusionOk="0">
                <a:moveTo>
                  <a:pt x="16230598" y="0"/>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
          <p:cNvSpPr/>
          <p:nvPr/>
        </p:nvSpPr>
        <p:spPr>
          <a:xfrm>
            <a:off x="8905844" y="0"/>
            <a:ext cx="476250" cy="3238500"/>
          </a:xfrm>
          <a:custGeom>
            <a:avLst/>
            <a:gdLst/>
            <a:ahLst/>
            <a:cxnLst/>
            <a:rect l="l" t="t" r="r" b="b"/>
            <a:pathLst>
              <a:path w="476250" h="3238500" extrusionOk="0">
                <a:moveTo>
                  <a:pt x="0" y="0"/>
                </a:moveTo>
                <a:lnTo>
                  <a:pt x="476250" y="0"/>
                </a:lnTo>
                <a:lnTo>
                  <a:pt x="476250" y="3238176"/>
                </a:lnTo>
                <a:lnTo>
                  <a:pt x="0" y="3238176"/>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1"/>
          <p:cNvSpPr txBox="1">
            <a:spLocks noGrp="1"/>
          </p:cNvSpPr>
          <p:nvPr>
            <p:ph type="title"/>
          </p:nvPr>
        </p:nvSpPr>
        <p:spPr>
          <a:xfrm>
            <a:off x="3314243" y="4044143"/>
            <a:ext cx="11659870" cy="3683000"/>
          </a:xfrm>
          <a:prstGeom prst="rect">
            <a:avLst/>
          </a:prstGeom>
          <a:noFill/>
          <a:ln>
            <a:noFill/>
          </a:ln>
        </p:spPr>
        <p:txBody>
          <a:bodyPr spcFirstLastPara="1" wrap="square" lIns="0" tIns="12700" rIns="0" bIns="0" anchor="t" anchorCtr="0">
            <a:spAutoFit/>
          </a:bodyPr>
          <a:lstStyle/>
          <a:p>
            <a:pPr marL="0" lvl="0" indent="0" algn="ctr" rtl="0">
              <a:lnSpc>
                <a:spcPct val="100000"/>
              </a:lnSpc>
              <a:spcBef>
                <a:spcPts val="0"/>
              </a:spcBef>
              <a:spcAft>
                <a:spcPts val="0"/>
              </a:spcAft>
              <a:buNone/>
            </a:pPr>
            <a:r>
              <a:rPr lang="en-US" sz="8000"/>
              <a:t>SİBER ZORBALIK</a:t>
            </a:r>
            <a:endParaRPr sz="8000"/>
          </a:p>
          <a:p>
            <a:pPr marL="0" lvl="0" indent="0" algn="l" rtl="0">
              <a:lnSpc>
                <a:spcPct val="100000"/>
              </a:lnSpc>
              <a:spcBef>
                <a:spcPts val="20"/>
              </a:spcBef>
              <a:spcAft>
                <a:spcPts val="0"/>
              </a:spcAft>
              <a:buNone/>
            </a:pPr>
            <a:endParaRPr sz="8250"/>
          </a:p>
          <a:p>
            <a:pPr marL="0" lvl="0" indent="0" algn="ctr" rtl="0">
              <a:lnSpc>
                <a:spcPct val="100000"/>
              </a:lnSpc>
              <a:spcBef>
                <a:spcPts val="0"/>
              </a:spcBef>
              <a:spcAft>
                <a:spcPts val="0"/>
              </a:spcAft>
              <a:buNone/>
            </a:pPr>
            <a:r>
              <a:rPr lang="en-US" sz="8000"/>
              <a:t>LİSE ÖĞRENCİ SUNUMU</a:t>
            </a:r>
            <a:endParaRPr sz="8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pic>
        <p:nvPicPr>
          <p:cNvPr id="155" name="Google Shape;155;p10"/>
          <p:cNvPicPr preferRelativeResize="0"/>
          <p:nvPr/>
        </p:nvPicPr>
        <p:blipFill rotWithShape="1">
          <a:blip r:embed="rId3">
            <a:alphaModFix/>
          </a:blip>
          <a:srcRect/>
          <a:stretch/>
        </p:blipFill>
        <p:spPr>
          <a:xfrm>
            <a:off x="0" y="3"/>
            <a:ext cx="18287999" cy="10286999"/>
          </a:xfrm>
          <a:prstGeom prst="rect">
            <a:avLst/>
          </a:prstGeom>
          <a:noFill/>
          <a:ln>
            <a:noFill/>
          </a:ln>
        </p:spPr>
      </p:pic>
      <p:sp>
        <p:nvSpPr>
          <p:cNvPr id="156" name="Google Shape;156;p10"/>
          <p:cNvSpPr/>
          <p:nvPr/>
        </p:nvSpPr>
        <p:spPr>
          <a:xfrm>
            <a:off x="8128388" y="5138740"/>
            <a:ext cx="10160000" cy="9525"/>
          </a:xfrm>
          <a:custGeom>
            <a:avLst/>
            <a:gdLst/>
            <a:ahLst/>
            <a:cxnLst/>
            <a:rect l="l" t="t" r="r" b="b"/>
            <a:pathLst>
              <a:path w="10160000" h="9525" extrusionOk="0">
                <a:moveTo>
                  <a:pt x="10159613" y="0"/>
                </a:moveTo>
                <a:lnTo>
                  <a:pt x="10159613" y="9524"/>
                </a:lnTo>
                <a:lnTo>
                  <a:pt x="0" y="9524"/>
                </a:lnTo>
                <a:lnTo>
                  <a:pt x="0" y="0"/>
                </a:lnTo>
                <a:lnTo>
                  <a:pt x="10159613"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10"/>
          <p:cNvSpPr/>
          <p:nvPr/>
        </p:nvSpPr>
        <p:spPr>
          <a:xfrm>
            <a:off x="1" y="9248777"/>
            <a:ext cx="16659225" cy="9525"/>
          </a:xfrm>
          <a:custGeom>
            <a:avLst/>
            <a:gdLst/>
            <a:ahLst/>
            <a:cxnLst/>
            <a:rect l="l" t="t" r="r" b="b"/>
            <a:pathLst>
              <a:path w="16659225" h="9525" extrusionOk="0">
                <a:moveTo>
                  <a:pt x="16659023" y="9524"/>
                </a:moveTo>
                <a:lnTo>
                  <a:pt x="0" y="9524"/>
                </a:lnTo>
                <a:lnTo>
                  <a:pt x="0" y="0"/>
                </a:lnTo>
                <a:lnTo>
                  <a:pt x="16659023" y="0"/>
                </a:lnTo>
                <a:lnTo>
                  <a:pt x="16659023"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8" name="Google Shape;158;p10"/>
          <p:cNvGrpSpPr/>
          <p:nvPr/>
        </p:nvGrpSpPr>
        <p:grpSpPr>
          <a:xfrm>
            <a:off x="0" y="785815"/>
            <a:ext cx="18288191" cy="476250"/>
            <a:chOff x="0" y="785815"/>
            <a:chExt cx="18288191" cy="476250"/>
          </a:xfrm>
        </p:grpSpPr>
        <p:sp>
          <p:nvSpPr>
            <p:cNvPr id="159" name="Google Shape;159;p10"/>
            <p:cNvSpPr/>
            <p:nvPr/>
          </p:nvSpPr>
          <p:spPr>
            <a:xfrm>
              <a:off x="2636711" y="1028702"/>
              <a:ext cx="15651480" cy="9525"/>
            </a:xfrm>
            <a:custGeom>
              <a:avLst/>
              <a:gdLst/>
              <a:ahLst/>
              <a:cxnLst/>
              <a:rect l="l" t="t" r="r" b="b"/>
              <a:pathLst>
                <a:path w="15651480" h="9525" extrusionOk="0">
                  <a:moveTo>
                    <a:pt x="0" y="0"/>
                  </a:moveTo>
                  <a:lnTo>
                    <a:pt x="15651287" y="0"/>
                  </a:lnTo>
                  <a:lnTo>
                    <a:pt x="156512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0"/>
            <p:cNvSpPr/>
            <p:nvPr/>
          </p:nvSpPr>
          <p:spPr>
            <a:xfrm>
              <a:off x="0" y="785815"/>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61" name="Google Shape;161;p10"/>
          <p:cNvSpPr txBox="1"/>
          <p:nvPr/>
        </p:nvSpPr>
        <p:spPr>
          <a:xfrm>
            <a:off x="387147" y="2620798"/>
            <a:ext cx="13218160" cy="5460365"/>
          </a:xfrm>
          <a:prstGeom prst="rect">
            <a:avLst/>
          </a:prstGeom>
          <a:noFill/>
          <a:ln>
            <a:noFill/>
          </a:ln>
        </p:spPr>
        <p:txBody>
          <a:bodyPr spcFirstLastPara="1" wrap="square" lIns="0" tIns="12700" rIns="0" bIns="0" anchor="t" anchorCtr="0">
            <a:spAutoFit/>
          </a:bodyPr>
          <a:lstStyle/>
          <a:p>
            <a:pPr marL="470534" marR="0" lvl="0" indent="-457834" algn="l" rtl="0">
              <a:lnSpc>
                <a:spcPct val="100000"/>
              </a:lnSpc>
              <a:spcBef>
                <a:spcPts val="0"/>
              </a:spcBef>
              <a:spcAft>
                <a:spcPts val="0"/>
              </a:spcAft>
              <a:buClr>
                <a:srgbClr val="FFFFFF"/>
              </a:buClr>
              <a:buSzPts val="3500"/>
              <a:buFont typeface="Lucida Sans"/>
              <a:buChar char="■"/>
            </a:pPr>
            <a:r>
              <a:rPr lang="en-US" sz="3600" b="1">
                <a:solidFill>
                  <a:srgbClr val="FFFFFF"/>
                </a:solidFill>
                <a:latin typeface="Trebuchet MS"/>
                <a:ea typeface="Trebuchet MS"/>
                <a:cs typeface="Trebuchet MS"/>
                <a:sym typeface="Trebuchet MS"/>
              </a:rPr>
              <a:t>Can sıkıntısı,</a:t>
            </a:r>
            <a:endParaRPr sz="3600">
              <a:solidFill>
                <a:schemeClr val="dk1"/>
              </a:solidFill>
              <a:latin typeface="Trebuchet MS"/>
              <a:ea typeface="Trebuchet MS"/>
              <a:cs typeface="Trebuchet MS"/>
              <a:sym typeface="Trebuchet MS"/>
            </a:endParaRPr>
          </a:p>
          <a:p>
            <a:pPr marL="0" marR="0" lvl="0" indent="0" algn="l" rtl="0">
              <a:lnSpc>
                <a:spcPct val="100000"/>
              </a:lnSpc>
              <a:spcBef>
                <a:spcPts val="45"/>
              </a:spcBef>
              <a:spcAft>
                <a:spcPts val="0"/>
              </a:spcAft>
              <a:buClr>
                <a:srgbClr val="FFFFFF"/>
              </a:buClr>
              <a:buSzPts val="3600"/>
              <a:buFont typeface="Lucida Sans"/>
              <a:buNone/>
            </a:pPr>
            <a:endParaRPr sz="3600">
              <a:solidFill>
                <a:schemeClr val="dk1"/>
              </a:solidFill>
              <a:latin typeface="Trebuchet MS"/>
              <a:ea typeface="Trebuchet MS"/>
              <a:cs typeface="Trebuchet MS"/>
              <a:sym typeface="Trebuchet MS"/>
            </a:endParaRPr>
          </a:p>
          <a:p>
            <a:pPr marL="470534" marR="0" lvl="0" indent="-457834" algn="l" rtl="0">
              <a:lnSpc>
                <a:spcPct val="100000"/>
              </a:lnSpc>
              <a:spcBef>
                <a:spcPts val="5"/>
              </a:spcBef>
              <a:spcAft>
                <a:spcPts val="0"/>
              </a:spcAft>
              <a:buClr>
                <a:srgbClr val="FFFFFF"/>
              </a:buClr>
              <a:buSzPts val="3500"/>
              <a:buFont typeface="Lucida Sans"/>
              <a:buChar char="■"/>
            </a:pPr>
            <a:r>
              <a:rPr lang="en-US" sz="3600" b="1">
                <a:solidFill>
                  <a:srgbClr val="FFFFFF"/>
                </a:solidFill>
                <a:latin typeface="Trebuchet MS"/>
                <a:ea typeface="Trebuchet MS"/>
                <a:cs typeface="Trebuchet MS"/>
                <a:sym typeface="Trebuchet MS"/>
              </a:rPr>
              <a:t>Kıskançlık</a:t>
            </a:r>
            <a:endParaRPr sz="3600">
              <a:solidFill>
                <a:schemeClr val="dk1"/>
              </a:solidFill>
              <a:latin typeface="Trebuchet MS"/>
              <a:ea typeface="Trebuchet MS"/>
              <a:cs typeface="Trebuchet MS"/>
              <a:sym typeface="Trebuchet MS"/>
            </a:endParaRPr>
          </a:p>
          <a:p>
            <a:pPr marL="0" marR="0" lvl="0" indent="0" algn="l" rtl="0">
              <a:lnSpc>
                <a:spcPct val="100000"/>
              </a:lnSpc>
              <a:spcBef>
                <a:spcPts val="45"/>
              </a:spcBef>
              <a:spcAft>
                <a:spcPts val="0"/>
              </a:spcAft>
              <a:buClr>
                <a:srgbClr val="FFFFFF"/>
              </a:buClr>
              <a:buSzPts val="3600"/>
              <a:buFont typeface="Lucida Sans"/>
              <a:buNone/>
            </a:pPr>
            <a:endParaRPr sz="3600">
              <a:solidFill>
                <a:schemeClr val="dk1"/>
              </a:solidFill>
              <a:latin typeface="Trebuchet MS"/>
              <a:ea typeface="Trebuchet MS"/>
              <a:cs typeface="Trebuchet MS"/>
              <a:sym typeface="Trebuchet MS"/>
            </a:endParaRPr>
          </a:p>
          <a:p>
            <a:pPr marL="470534" marR="0" lvl="0" indent="-457834" algn="l" rtl="0">
              <a:lnSpc>
                <a:spcPct val="100000"/>
              </a:lnSpc>
              <a:spcBef>
                <a:spcPts val="5"/>
              </a:spcBef>
              <a:spcAft>
                <a:spcPts val="0"/>
              </a:spcAft>
              <a:buClr>
                <a:srgbClr val="FFFFFF"/>
              </a:buClr>
              <a:buSzPts val="3500"/>
              <a:buFont typeface="Lucida Sans"/>
              <a:buChar char="■"/>
            </a:pPr>
            <a:r>
              <a:rPr lang="en-US" sz="3600" b="1">
                <a:solidFill>
                  <a:srgbClr val="FFFFFF"/>
                </a:solidFill>
                <a:latin typeface="Trebuchet MS"/>
                <a:ea typeface="Trebuchet MS"/>
                <a:cs typeface="Trebuchet MS"/>
                <a:sym typeface="Trebuchet MS"/>
              </a:rPr>
              <a:t>Yeni bir şeyler deneme arzusu,</a:t>
            </a:r>
            <a:endParaRPr sz="3600">
              <a:solidFill>
                <a:schemeClr val="dk1"/>
              </a:solidFill>
              <a:latin typeface="Trebuchet MS"/>
              <a:ea typeface="Trebuchet MS"/>
              <a:cs typeface="Trebuchet MS"/>
              <a:sym typeface="Trebuchet MS"/>
            </a:endParaRPr>
          </a:p>
          <a:p>
            <a:pPr marL="0" marR="0" lvl="0" indent="0" algn="l" rtl="0">
              <a:lnSpc>
                <a:spcPct val="100000"/>
              </a:lnSpc>
              <a:spcBef>
                <a:spcPts val="50"/>
              </a:spcBef>
              <a:spcAft>
                <a:spcPts val="0"/>
              </a:spcAft>
              <a:buClr>
                <a:srgbClr val="FFFFFF"/>
              </a:buClr>
              <a:buSzPts val="3750"/>
              <a:buFont typeface="Lucida Sans"/>
              <a:buNone/>
            </a:pPr>
            <a:endParaRPr sz="3750">
              <a:solidFill>
                <a:schemeClr val="dk1"/>
              </a:solidFill>
              <a:latin typeface="Trebuchet MS"/>
              <a:ea typeface="Trebuchet MS"/>
              <a:cs typeface="Trebuchet MS"/>
              <a:sym typeface="Trebuchet MS"/>
            </a:endParaRPr>
          </a:p>
          <a:p>
            <a:pPr marL="12700" marR="5080" lvl="0" indent="-222249" algn="l" rtl="0">
              <a:lnSpc>
                <a:spcPct val="118888"/>
              </a:lnSpc>
              <a:spcBef>
                <a:spcPts val="0"/>
              </a:spcBef>
              <a:spcAft>
                <a:spcPts val="0"/>
              </a:spcAft>
              <a:buClr>
                <a:srgbClr val="FFFFFF"/>
              </a:buClr>
              <a:buSzPts val="3500"/>
              <a:buFont typeface="Lucida Sans"/>
              <a:buChar char="■"/>
            </a:pPr>
            <a:r>
              <a:rPr lang="en-US" sz="3600" b="1">
                <a:solidFill>
                  <a:srgbClr val="FFFFFF"/>
                </a:solidFill>
                <a:latin typeface="Trebuchet MS"/>
                <a:ea typeface="Trebuchet MS"/>
                <a:cs typeface="Trebuchet MS"/>
                <a:sym typeface="Trebuchet MS"/>
              </a:rPr>
              <a:t>Gerçek hayatta ifade edilemeyen saldırganca hayallerin  davranışa dökülmek istenmesi</a:t>
            </a:r>
            <a:endParaRPr sz="3600">
              <a:solidFill>
                <a:schemeClr val="dk1"/>
              </a:solidFill>
              <a:latin typeface="Trebuchet MS"/>
              <a:ea typeface="Trebuchet MS"/>
              <a:cs typeface="Trebuchet MS"/>
              <a:sym typeface="Trebuchet MS"/>
            </a:endParaRPr>
          </a:p>
          <a:p>
            <a:pPr marL="0" marR="0" lvl="0" indent="0" algn="l" rtl="0">
              <a:lnSpc>
                <a:spcPct val="100000"/>
              </a:lnSpc>
              <a:spcBef>
                <a:spcPts val="25"/>
              </a:spcBef>
              <a:spcAft>
                <a:spcPts val="0"/>
              </a:spcAft>
              <a:buClr>
                <a:srgbClr val="FFFFFF"/>
              </a:buClr>
              <a:buSzPts val="3500"/>
              <a:buFont typeface="Lucida Sans"/>
              <a:buNone/>
            </a:pPr>
            <a:endParaRPr sz="3500">
              <a:solidFill>
                <a:schemeClr val="dk1"/>
              </a:solidFill>
              <a:latin typeface="Trebuchet MS"/>
              <a:ea typeface="Trebuchet MS"/>
              <a:cs typeface="Trebuchet MS"/>
              <a:sym typeface="Trebuchet MS"/>
            </a:endParaRPr>
          </a:p>
          <a:p>
            <a:pPr marL="470534" marR="0" lvl="0" indent="-457834" algn="l" rtl="0">
              <a:lnSpc>
                <a:spcPct val="100000"/>
              </a:lnSpc>
              <a:spcBef>
                <a:spcPts val="0"/>
              </a:spcBef>
              <a:spcAft>
                <a:spcPts val="0"/>
              </a:spcAft>
              <a:buClr>
                <a:srgbClr val="FFFFFF"/>
              </a:buClr>
              <a:buSzPts val="3500"/>
              <a:buFont typeface="Lucida Sans"/>
              <a:buChar char="■"/>
            </a:pPr>
            <a:r>
              <a:rPr lang="en-US" sz="3600" b="1">
                <a:solidFill>
                  <a:srgbClr val="FFFFFF"/>
                </a:solidFill>
                <a:latin typeface="Trebuchet MS"/>
                <a:ea typeface="Trebuchet MS"/>
                <a:cs typeface="Trebuchet MS"/>
                <a:sym typeface="Trebuchet MS"/>
              </a:rPr>
              <a:t>Başkalarına olan kızgınlığın mağdura yöneltilmesi</a:t>
            </a:r>
            <a:endParaRPr sz="3600">
              <a:solidFill>
                <a:schemeClr val="dk1"/>
              </a:solidFill>
              <a:latin typeface="Trebuchet MS"/>
              <a:ea typeface="Trebuchet MS"/>
              <a:cs typeface="Trebuchet MS"/>
              <a:sym typeface="Trebuchet MS"/>
            </a:endParaRPr>
          </a:p>
        </p:txBody>
      </p:sp>
      <p:sp>
        <p:nvSpPr>
          <p:cNvPr id="162" name="Google Shape;162;p10"/>
          <p:cNvSpPr txBox="1"/>
          <p:nvPr/>
        </p:nvSpPr>
        <p:spPr>
          <a:xfrm>
            <a:off x="16865288" y="8944605"/>
            <a:ext cx="548005" cy="502920"/>
          </a:xfrm>
          <a:prstGeom prst="rect">
            <a:avLst/>
          </a:prstGeom>
          <a:noFill/>
          <a:ln>
            <a:noFill/>
          </a:ln>
        </p:spPr>
        <p:txBody>
          <a:bodyPr spcFirstLastPara="1" wrap="square" lIns="0" tIns="0" rIns="0" bIns="0" anchor="t" anchorCtr="0">
            <a:spAutoFit/>
          </a:bodyPr>
          <a:lstStyle/>
          <a:p>
            <a:pPr marL="38100" marR="0" lvl="0" indent="0" algn="l" rtl="0">
              <a:lnSpc>
                <a:spcPct val="117187"/>
              </a:lnSpc>
              <a:spcBef>
                <a:spcPts val="0"/>
              </a:spcBef>
              <a:spcAft>
                <a:spcPts val="0"/>
              </a:spcAft>
              <a:buNone/>
            </a:pPr>
            <a:fld id="{00000000-1234-1234-1234-123412341234}" type="slidenum">
              <a:rPr lang="en-US" sz="3200" b="1">
                <a:solidFill>
                  <a:srgbClr val="FFFFFF"/>
                </a:solidFill>
                <a:latin typeface="Trebuchet MS"/>
                <a:ea typeface="Trebuchet MS"/>
                <a:cs typeface="Trebuchet MS"/>
                <a:sym typeface="Trebuchet MS"/>
              </a:rPr>
              <a:t>10</a:t>
            </a:fld>
            <a:endParaRPr sz="320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11"/>
          <p:cNvGrpSpPr/>
          <p:nvPr/>
        </p:nvGrpSpPr>
        <p:grpSpPr>
          <a:xfrm>
            <a:off x="0" y="785812"/>
            <a:ext cx="18288191" cy="476250"/>
            <a:chOff x="0" y="785812"/>
            <a:chExt cx="18288191" cy="476250"/>
          </a:xfrm>
        </p:grpSpPr>
        <p:sp>
          <p:nvSpPr>
            <p:cNvPr id="168" name="Google Shape;168;p11"/>
            <p:cNvSpPr/>
            <p:nvPr/>
          </p:nvSpPr>
          <p:spPr>
            <a:xfrm>
              <a:off x="2636711" y="1028700"/>
              <a:ext cx="15651480" cy="9525"/>
            </a:xfrm>
            <a:custGeom>
              <a:avLst/>
              <a:gdLst/>
              <a:ahLst/>
              <a:cxnLst/>
              <a:rect l="l" t="t" r="r" b="b"/>
              <a:pathLst>
                <a:path w="15651480" h="9525" extrusionOk="0">
                  <a:moveTo>
                    <a:pt x="0" y="0"/>
                  </a:moveTo>
                  <a:lnTo>
                    <a:pt x="15651289" y="0"/>
                  </a:lnTo>
                  <a:lnTo>
                    <a:pt x="15651289"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11"/>
            <p:cNvSpPr/>
            <p:nvPr/>
          </p:nvSpPr>
          <p:spPr>
            <a:xfrm>
              <a:off x="0" y="785812"/>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0" name="Google Shape;170;p11"/>
          <p:cNvSpPr txBox="1">
            <a:spLocks noGrp="1"/>
          </p:cNvSpPr>
          <p:nvPr>
            <p:ph type="title"/>
          </p:nvPr>
        </p:nvSpPr>
        <p:spPr>
          <a:xfrm>
            <a:off x="3528144" y="1412085"/>
            <a:ext cx="11231880" cy="1667510"/>
          </a:xfrm>
          <a:prstGeom prst="rect">
            <a:avLst/>
          </a:prstGeom>
          <a:noFill/>
          <a:ln>
            <a:noFill/>
          </a:ln>
        </p:spPr>
        <p:txBody>
          <a:bodyPr spcFirstLastPara="1" wrap="square" lIns="0" tIns="29200" rIns="0" bIns="0" anchor="t" anchorCtr="0">
            <a:spAutoFit/>
          </a:bodyPr>
          <a:lstStyle/>
          <a:p>
            <a:pPr marL="2038985" marR="5080" lvl="0" indent="-2026920" algn="l" rtl="0">
              <a:lnSpc>
                <a:spcPct val="119444"/>
              </a:lnSpc>
              <a:spcBef>
                <a:spcPts val="0"/>
              </a:spcBef>
              <a:spcAft>
                <a:spcPts val="0"/>
              </a:spcAft>
              <a:buNone/>
            </a:pPr>
            <a:r>
              <a:rPr lang="en-US" sz="5400"/>
              <a:t>SİBER ZORBALIĞIN DUYGUSAL VE  PSİKOLOJİK ETKİLERİ</a:t>
            </a:r>
            <a:endParaRPr sz="5400"/>
          </a:p>
        </p:txBody>
      </p:sp>
      <p:sp>
        <p:nvSpPr>
          <p:cNvPr id="171" name="Google Shape;171;p11"/>
          <p:cNvSpPr txBox="1"/>
          <p:nvPr/>
        </p:nvSpPr>
        <p:spPr>
          <a:xfrm>
            <a:off x="16865288" y="8944605"/>
            <a:ext cx="548005" cy="502920"/>
          </a:xfrm>
          <a:prstGeom prst="rect">
            <a:avLst/>
          </a:prstGeom>
          <a:noFill/>
          <a:ln>
            <a:noFill/>
          </a:ln>
        </p:spPr>
        <p:txBody>
          <a:bodyPr spcFirstLastPara="1" wrap="square" lIns="0" tIns="0" rIns="0" bIns="0" anchor="t" anchorCtr="0">
            <a:spAutoFit/>
          </a:bodyPr>
          <a:lstStyle/>
          <a:p>
            <a:pPr marL="38100" marR="0" lvl="0" indent="0" algn="l" rtl="0">
              <a:lnSpc>
                <a:spcPct val="117187"/>
              </a:lnSpc>
              <a:spcBef>
                <a:spcPts val="0"/>
              </a:spcBef>
              <a:spcAft>
                <a:spcPts val="0"/>
              </a:spcAft>
              <a:buNone/>
            </a:pPr>
            <a:fld id="{00000000-1234-1234-1234-123412341234}" type="slidenum">
              <a:rPr lang="en-US" sz="3200" b="1">
                <a:solidFill>
                  <a:srgbClr val="FFFFFF"/>
                </a:solidFill>
                <a:latin typeface="Trebuchet MS"/>
                <a:ea typeface="Trebuchet MS"/>
                <a:cs typeface="Trebuchet MS"/>
                <a:sym typeface="Trebuchet MS"/>
              </a:rPr>
              <a:t>11</a:t>
            </a:fld>
            <a:endParaRPr sz="3200">
              <a:solidFill>
                <a:schemeClr val="dk1"/>
              </a:solidFill>
              <a:latin typeface="Trebuchet MS"/>
              <a:ea typeface="Trebuchet MS"/>
              <a:cs typeface="Trebuchet MS"/>
              <a:sym typeface="Trebuchet MS"/>
            </a:endParaRPr>
          </a:p>
        </p:txBody>
      </p:sp>
      <p:sp>
        <p:nvSpPr>
          <p:cNvPr id="172" name="Google Shape;172;p11"/>
          <p:cNvSpPr txBox="1"/>
          <p:nvPr/>
        </p:nvSpPr>
        <p:spPr>
          <a:xfrm>
            <a:off x="93860" y="3918333"/>
            <a:ext cx="18100675" cy="3635375"/>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4000">
                <a:solidFill>
                  <a:srgbClr val="FFFFFF"/>
                </a:solidFill>
                <a:latin typeface="Trebuchet MS"/>
                <a:ea typeface="Trebuchet MS"/>
                <a:cs typeface="Trebuchet MS"/>
                <a:sym typeface="Trebuchet MS"/>
              </a:rPr>
              <a:t>Siber zorbalığa maruz kalan mağdurlar yoğun bir şekilde;</a:t>
            </a:r>
            <a:endParaRPr sz="4000">
              <a:solidFill>
                <a:schemeClr val="dk1"/>
              </a:solidFill>
              <a:latin typeface="Trebuchet MS"/>
              <a:ea typeface="Trebuchet MS"/>
              <a:cs typeface="Trebuchet MS"/>
              <a:sym typeface="Trebuchet MS"/>
            </a:endParaRPr>
          </a:p>
          <a:p>
            <a:pPr marL="0" marR="0" lvl="0" indent="0" algn="l" rtl="0">
              <a:lnSpc>
                <a:spcPct val="100000"/>
              </a:lnSpc>
              <a:spcBef>
                <a:spcPts val="25"/>
              </a:spcBef>
              <a:spcAft>
                <a:spcPts val="0"/>
              </a:spcAft>
              <a:buNone/>
            </a:pPr>
            <a:endParaRPr sz="4150">
              <a:solidFill>
                <a:schemeClr val="dk1"/>
              </a:solidFill>
              <a:latin typeface="Trebuchet MS"/>
              <a:ea typeface="Trebuchet MS"/>
              <a:cs typeface="Trebuchet MS"/>
              <a:sym typeface="Trebuchet MS"/>
            </a:endParaRPr>
          </a:p>
          <a:p>
            <a:pPr marL="12700" marR="5080" lvl="0" indent="0" algn="ctr" rtl="0">
              <a:lnSpc>
                <a:spcPct val="117999"/>
              </a:lnSpc>
              <a:spcBef>
                <a:spcPts val="0"/>
              </a:spcBef>
              <a:spcAft>
                <a:spcPts val="0"/>
              </a:spcAft>
              <a:buNone/>
            </a:pPr>
            <a:r>
              <a:rPr lang="en-US" sz="4000">
                <a:solidFill>
                  <a:srgbClr val="FFFFFF"/>
                </a:solidFill>
                <a:latin typeface="Trebuchet MS"/>
                <a:ea typeface="Trebuchet MS"/>
                <a:cs typeface="Trebuchet MS"/>
                <a:sym typeface="Trebuchet MS"/>
              </a:rPr>
              <a:t>Öfke, üzüntü, kızgınlık, Stres, utanç, korku, endişe, hayal kırıklığı, yalnızlık,  çaresizlik, savunmasızlık, aşağılanmışlık, düşük özgüven, somatizasyon,  obsesif-kompulsif belirtiler, intihar düşünceleri gibi duygu ve psikolojik etkiler  görülebilmektedir.</a:t>
            </a:r>
            <a:endParaRPr sz="400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12"/>
          <p:cNvGrpSpPr/>
          <p:nvPr/>
        </p:nvGrpSpPr>
        <p:grpSpPr>
          <a:xfrm>
            <a:off x="0" y="785813"/>
            <a:ext cx="18288191" cy="476250"/>
            <a:chOff x="0" y="785813"/>
            <a:chExt cx="18288191" cy="476250"/>
          </a:xfrm>
        </p:grpSpPr>
        <p:sp>
          <p:nvSpPr>
            <p:cNvPr id="178" name="Google Shape;178;p12"/>
            <p:cNvSpPr/>
            <p:nvPr/>
          </p:nvSpPr>
          <p:spPr>
            <a:xfrm>
              <a:off x="2636711" y="1028700"/>
              <a:ext cx="15651480" cy="9525"/>
            </a:xfrm>
            <a:custGeom>
              <a:avLst/>
              <a:gdLst/>
              <a:ahLst/>
              <a:cxnLst/>
              <a:rect l="l" t="t" r="r" b="b"/>
              <a:pathLst>
                <a:path w="15651480" h="9525" extrusionOk="0">
                  <a:moveTo>
                    <a:pt x="0" y="0"/>
                  </a:moveTo>
                  <a:lnTo>
                    <a:pt x="15651289" y="0"/>
                  </a:lnTo>
                  <a:lnTo>
                    <a:pt x="15651289"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2"/>
            <p:cNvSpPr/>
            <p:nvPr/>
          </p:nvSpPr>
          <p:spPr>
            <a:xfrm>
              <a:off x="0" y="785813"/>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0" name="Google Shape;180;p12"/>
          <p:cNvSpPr txBox="1">
            <a:spLocks noGrp="1"/>
          </p:cNvSpPr>
          <p:nvPr>
            <p:ph type="title"/>
          </p:nvPr>
        </p:nvSpPr>
        <p:spPr>
          <a:xfrm>
            <a:off x="2507481" y="1513812"/>
            <a:ext cx="13273405" cy="1667510"/>
          </a:xfrm>
          <a:prstGeom prst="rect">
            <a:avLst/>
          </a:prstGeom>
          <a:noFill/>
          <a:ln>
            <a:noFill/>
          </a:ln>
        </p:spPr>
        <p:txBody>
          <a:bodyPr spcFirstLastPara="1" wrap="square" lIns="0" tIns="29200" rIns="0" bIns="0" anchor="t" anchorCtr="0">
            <a:spAutoFit/>
          </a:bodyPr>
          <a:lstStyle/>
          <a:p>
            <a:pPr marL="5122545" marR="5080" lvl="0" indent="-5110480" algn="l" rtl="0">
              <a:lnSpc>
                <a:spcPct val="119444"/>
              </a:lnSpc>
              <a:spcBef>
                <a:spcPts val="0"/>
              </a:spcBef>
              <a:spcAft>
                <a:spcPts val="0"/>
              </a:spcAft>
              <a:buNone/>
            </a:pPr>
            <a:r>
              <a:rPr lang="en-US" sz="5400"/>
              <a:t>SİBER ZORBALIĞIN SOSYAL VE FİZİKSEL  ETKİLERİ</a:t>
            </a:r>
            <a:endParaRPr sz="5400"/>
          </a:p>
        </p:txBody>
      </p:sp>
      <p:sp>
        <p:nvSpPr>
          <p:cNvPr id="181" name="Google Shape;181;p12"/>
          <p:cNvSpPr txBox="1"/>
          <p:nvPr/>
        </p:nvSpPr>
        <p:spPr>
          <a:xfrm>
            <a:off x="16865288" y="8944605"/>
            <a:ext cx="548005" cy="502920"/>
          </a:xfrm>
          <a:prstGeom prst="rect">
            <a:avLst/>
          </a:prstGeom>
          <a:noFill/>
          <a:ln>
            <a:noFill/>
          </a:ln>
        </p:spPr>
        <p:txBody>
          <a:bodyPr spcFirstLastPara="1" wrap="square" lIns="0" tIns="0" rIns="0" bIns="0" anchor="t" anchorCtr="0">
            <a:spAutoFit/>
          </a:bodyPr>
          <a:lstStyle/>
          <a:p>
            <a:pPr marL="38100" marR="0" lvl="0" indent="0" algn="l" rtl="0">
              <a:lnSpc>
                <a:spcPct val="117187"/>
              </a:lnSpc>
              <a:spcBef>
                <a:spcPts val="0"/>
              </a:spcBef>
              <a:spcAft>
                <a:spcPts val="0"/>
              </a:spcAft>
              <a:buNone/>
            </a:pPr>
            <a:fld id="{00000000-1234-1234-1234-123412341234}" type="slidenum">
              <a:rPr lang="en-US" sz="3200" b="1">
                <a:solidFill>
                  <a:srgbClr val="FFFFFF"/>
                </a:solidFill>
                <a:latin typeface="Trebuchet MS"/>
                <a:ea typeface="Trebuchet MS"/>
                <a:cs typeface="Trebuchet MS"/>
                <a:sym typeface="Trebuchet MS"/>
              </a:rPr>
              <a:t>12</a:t>
            </a:fld>
            <a:endParaRPr sz="3200">
              <a:solidFill>
                <a:schemeClr val="dk1"/>
              </a:solidFill>
              <a:latin typeface="Trebuchet MS"/>
              <a:ea typeface="Trebuchet MS"/>
              <a:cs typeface="Trebuchet MS"/>
              <a:sym typeface="Trebuchet MS"/>
            </a:endParaRPr>
          </a:p>
        </p:txBody>
      </p:sp>
      <p:sp>
        <p:nvSpPr>
          <p:cNvPr id="182" name="Google Shape;182;p12"/>
          <p:cNvSpPr txBox="1"/>
          <p:nvPr/>
        </p:nvSpPr>
        <p:spPr>
          <a:xfrm>
            <a:off x="61416" y="3918333"/>
            <a:ext cx="18165445" cy="4235450"/>
          </a:xfrm>
          <a:prstGeom prst="rect">
            <a:avLst/>
          </a:prstGeom>
          <a:noFill/>
          <a:ln>
            <a:noFill/>
          </a:ln>
        </p:spPr>
        <p:txBody>
          <a:bodyPr spcFirstLastPara="1" wrap="square" lIns="0" tIns="40000" rIns="0" bIns="0" anchor="t" anchorCtr="0">
            <a:spAutoFit/>
          </a:bodyPr>
          <a:lstStyle/>
          <a:p>
            <a:pPr marL="1272540" marR="5080" lvl="0" indent="-1259840" algn="l" rtl="0">
              <a:lnSpc>
                <a:spcPct val="118250"/>
              </a:lnSpc>
              <a:spcBef>
                <a:spcPts val="0"/>
              </a:spcBef>
              <a:spcAft>
                <a:spcPts val="0"/>
              </a:spcAft>
              <a:buClr>
                <a:srgbClr val="FFFFFF"/>
              </a:buClr>
              <a:buSzPts val="3900"/>
              <a:buFont typeface="Lucida Sans"/>
              <a:buChar char="■"/>
            </a:pPr>
            <a:r>
              <a:rPr lang="en-US" sz="4000">
                <a:solidFill>
                  <a:srgbClr val="FFFFFF"/>
                </a:solidFill>
                <a:latin typeface="Trebuchet MS"/>
                <a:ea typeface="Trebuchet MS"/>
                <a:cs typeface="Trebuchet MS"/>
                <a:sym typeface="Trebuchet MS"/>
              </a:rPr>
              <a:t>Sosyal Etkiler: Zorbalık yapan bireylerin kimliğinin belirsiz olduğu  durumlarda şüphecilik kendi içine çekilmeyle birlikte aile ve akran ilişkilerinde</a:t>
            </a:r>
            <a:endParaRPr sz="4000">
              <a:solidFill>
                <a:schemeClr val="dk1"/>
              </a:solidFill>
              <a:latin typeface="Trebuchet MS"/>
              <a:ea typeface="Trebuchet MS"/>
              <a:cs typeface="Trebuchet MS"/>
              <a:sym typeface="Trebuchet MS"/>
            </a:endParaRPr>
          </a:p>
          <a:p>
            <a:pPr marL="4545330" marR="0" lvl="0" indent="0" algn="l" rtl="0">
              <a:lnSpc>
                <a:spcPct val="114374"/>
              </a:lnSpc>
              <a:spcBef>
                <a:spcPts val="0"/>
              </a:spcBef>
              <a:spcAft>
                <a:spcPts val="0"/>
              </a:spcAft>
              <a:buNone/>
            </a:pPr>
            <a:r>
              <a:rPr lang="en-US" sz="4000">
                <a:solidFill>
                  <a:srgbClr val="FFFFFF"/>
                </a:solidFill>
                <a:latin typeface="Trebuchet MS"/>
                <a:ea typeface="Trebuchet MS"/>
                <a:cs typeface="Trebuchet MS"/>
                <a:sym typeface="Trebuchet MS"/>
              </a:rPr>
              <a:t>olumsuzluk ve çatışmaların yaşanması.</a:t>
            </a:r>
            <a:endParaRPr sz="4000">
              <a:solidFill>
                <a:schemeClr val="dk1"/>
              </a:solidFill>
              <a:latin typeface="Trebuchet MS"/>
              <a:ea typeface="Trebuchet MS"/>
              <a:cs typeface="Trebuchet MS"/>
              <a:sym typeface="Trebuchet MS"/>
            </a:endParaRPr>
          </a:p>
          <a:p>
            <a:pPr marL="0" marR="0" lvl="0" indent="0" algn="l" rtl="0">
              <a:lnSpc>
                <a:spcPct val="100000"/>
              </a:lnSpc>
              <a:spcBef>
                <a:spcPts val="55"/>
              </a:spcBef>
              <a:spcAft>
                <a:spcPts val="0"/>
              </a:spcAft>
              <a:buNone/>
            </a:pPr>
            <a:endParaRPr sz="4150">
              <a:solidFill>
                <a:schemeClr val="dk1"/>
              </a:solidFill>
              <a:latin typeface="Trebuchet MS"/>
              <a:ea typeface="Trebuchet MS"/>
              <a:cs typeface="Trebuchet MS"/>
              <a:sym typeface="Trebuchet MS"/>
            </a:endParaRPr>
          </a:p>
          <a:p>
            <a:pPr marL="1149985" marR="535940" lvl="0" indent="-606425" algn="l" rtl="0">
              <a:lnSpc>
                <a:spcPct val="117999"/>
              </a:lnSpc>
              <a:spcBef>
                <a:spcPts val="0"/>
              </a:spcBef>
              <a:spcAft>
                <a:spcPts val="0"/>
              </a:spcAft>
              <a:buClr>
                <a:srgbClr val="FFFFFF"/>
              </a:buClr>
              <a:buSzPts val="3900"/>
              <a:buFont typeface="Lucida Sans"/>
              <a:buChar char="■"/>
            </a:pPr>
            <a:r>
              <a:rPr lang="en-US" sz="4000">
                <a:solidFill>
                  <a:srgbClr val="FFFFFF"/>
                </a:solidFill>
                <a:latin typeface="Trebuchet MS"/>
                <a:ea typeface="Trebuchet MS"/>
                <a:cs typeface="Trebuchet MS"/>
                <a:sym typeface="Trebuchet MS"/>
              </a:rPr>
              <a:t>Fiziksel Etkiler: Kusma, kol ve bacak ağrısı, baş ağrısı nefes darlığı, karın  ağrısı, sırt ağrısı, çarpıntı, bulantı, tekrarlayan uyuma güçlükleri, uyku</a:t>
            </a:r>
            <a:endParaRPr sz="4000">
              <a:solidFill>
                <a:schemeClr val="dk1"/>
              </a:solidFill>
              <a:latin typeface="Trebuchet MS"/>
              <a:ea typeface="Trebuchet MS"/>
              <a:cs typeface="Trebuchet MS"/>
              <a:sym typeface="Trebuchet MS"/>
            </a:endParaRPr>
          </a:p>
          <a:p>
            <a:pPr marL="6297295" marR="0" lvl="0" indent="0" algn="l" rtl="0">
              <a:lnSpc>
                <a:spcPct val="114625"/>
              </a:lnSpc>
              <a:spcBef>
                <a:spcPts val="0"/>
              </a:spcBef>
              <a:spcAft>
                <a:spcPts val="0"/>
              </a:spcAft>
              <a:buNone/>
            </a:pPr>
            <a:r>
              <a:rPr lang="en-US" sz="4000">
                <a:solidFill>
                  <a:srgbClr val="FFFFFF"/>
                </a:solidFill>
                <a:latin typeface="Trebuchet MS"/>
                <a:ea typeface="Trebuchet MS"/>
                <a:cs typeface="Trebuchet MS"/>
                <a:sym typeface="Trebuchet MS"/>
              </a:rPr>
              <a:t>bozuklukları, iştah kaybı</a:t>
            </a:r>
            <a:endParaRPr sz="4000">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3"/>
          <p:cNvSpPr txBox="1">
            <a:spLocks noGrp="1"/>
          </p:cNvSpPr>
          <p:nvPr>
            <p:ph type="ctrTitle"/>
          </p:nvPr>
        </p:nvSpPr>
        <p:spPr>
          <a:xfrm>
            <a:off x="965547" y="1230409"/>
            <a:ext cx="16356905" cy="848360"/>
          </a:xfrm>
          <a:prstGeom prst="rect">
            <a:avLst/>
          </a:prstGeom>
          <a:noFill/>
          <a:ln>
            <a:noFill/>
          </a:ln>
        </p:spPr>
        <p:txBody>
          <a:bodyPr spcFirstLastPara="1" wrap="square" lIns="0" tIns="12700" rIns="0" bIns="0" anchor="t" anchorCtr="0">
            <a:spAutoFit/>
          </a:bodyPr>
          <a:lstStyle/>
          <a:p>
            <a:pPr marL="767080" lvl="0" indent="0" algn="l" rtl="0">
              <a:lnSpc>
                <a:spcPct val="100000"/>
              </a:lnSpc>
              <a:spcBef>
                <a:spcPts val="0"/>
              </a:spcBef>
              <a:spcAft>
                <a:spcPts val="0"/>
              </a:spcAft>
              <a:buNone/>
            </a:pPr>
            <a:r>
              <a:rPr lang="en-US"/>
              <a:t>KİMLER SİBER ZORBALIK MAĞDURU OLABİLİR?</a:t>
            </a:r>
            <a:endParaRPr/>
          </a:p>
        </p:txBody>
      </p:sp>
      <p:sp>
        <p:nvSpPr>
          <p:cNvPr id="188" name="Google Shape;188;p13"/>
          <p:cNvSpPr txBox="1"/>
          <p:nvPr/>
        </p:nvSpPr>
        <p:spPr>
          <a:xfrm>
            <a:off x="-38098" y="8483696"/>
            <a:ext cx="17451705" cy="1480820"/>
          </a:xfrm>
          <a:prstGeom prst="rect">
            <a:avLst/>
          </a:prstGeom>
          <a:noFill/>
          <a:ln>
            <a:noFill/>
          </a:ln>
        </p:spPr>
        <p:txBody>
          <a:bodyPr spcFirstLastPara="1" wrap="square" lIns="0" tIns="12700" rIns="0" bIns="0" anchor="t" anchorCtr="0">
            <a:spAutoFit/>
          </a:bodyPr>
          <a:lstStyle/>
          <a:p>
            <a:pPr marL="38100" marR="0" lvl="0" indent="0" algn="l" rtl="0">
              <a:lnSpc>
                <a:spcPct val="119375"/>
              </a:lnSpc>
              <a:spcBef>
                <a:spcPts val="0"/>
              </a:spcBef>
              <a:spcAft>
                <a:spcPts val="0"/>
              </a:spcAft>
              <a:buNone/>
            </a:pPr>
            <a:r>
              <a:rPr lang="en-US" sz="4800" u="sng">
                <a:solidFill>
                  <a:srgbClr val="FFFFFF"/>
                </a:solidFill>
                <a:latin typeface="Times New Roman"/>
                <a:ea typeface="Times New Roman"/>
                <a:cs typeface="Times New Roman"/>
                <a:sym typeface="Times New Roman"/>
              </a:rPr>
              <a:t> 	</a:t>
            </a:r>
            <a:r>
              <a:rPr lang="en-US" sz="4800" u="sng">
                <a:solidFill>
                  <a:srgbClr val="FFFFFF"/>
                </a:solidFill>
                <a:latin typeface="Trebuchet MS"/>
                <a:ea typeface="Trebuchet MS"/>
                <a:cs typeface="Trebuchet MS"/>
                <a:sym typeface="Trebuchet MS"/>
              </a:rPr>
              <a:t>Herkes siber zorbalık	</a:t>
            </a:r>
            <a:r>
              <a:rPr lang="en-US" sz="4800" b="1" baseline="-25000">
                <a:solidFill>
                  <a:srgbClr val="FFFFFF"/>
                </a:solidFill>
                <a:latin typeface="Trebuchet MS"/>
                <a:ea typeface="Trebuchet MS"/>
                <a:cs typeface="Trebuchet MS"/>
                <a:sym typeface="Trebuchet MS"/>
              </a:rPr>
              <a:t>13</a:t>
            </a:r>
            <a:endParaRPr sz="4800" baseline="-25000">
              <a:solidFill>
                <a:schemeClr val="dk1"/>
              </a:solidFill>
              <a:latin typeface="Trebuchet MS"/>
              <a:ea typeface="Trebuchet MS"/>
              <a:cs typeface="Trebuchet MS"/>
              <a:sym typeface="Trebuchet MS"/>
            </a:endParaRPr>
          </a:p>
          <a:p>
            <a:pPr marL="7335519" marR="0" lvl="0" indent="0" algn="l" rtl="0">
              <a:lnSpc>
                <a:spcPct val="119375"/>
              </a:lnSpc>
              <a:spcBef>
                <a:spcPts val="0"/>
              </a:spcBef>
              <a:spcAft>
                <a:spcPts val="0"/>
              </a:spcAft>
              <a:buNone/>
            </a:pPr>
            <a:r>
              <a:rPr lang="en-US" sz="4800">
                <a:solidFill>
                  <a:srgbClr val="FFFFFF"/>
                </a:solidFill>
                <a:latin typeface="Trebuchet MS"/>
                <a:ea typeface="Trebuchet MS"/>
                <a:cs typeface="Trebuchet MS"/>
                <a:sym typeface="Trebuchet MS"/>
              </a:rPr>
              <a:t>mağduru olabilir.</a:t>
            </a:r>
            <a:endParaRPr sz="48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pSp>
        <p:nvGrpSpPr>
          <p:cNvPr id="193" name="Google Shape;193;p14"/>
          <p:cNvGrpSpPr/>
          <p:nvPr/>
        </p:nvGrpSpPr>
        <p:grpSpPr>
          <a:xfrm>
            <a:off x="0" y="785812"/>
            <a:ext cx="18288191" cy="476250"/>
            <a:chOff x="0" y="785812"/>
            <a:chExt cx="18288191" cy="476250"/>
          </a:xfrm>
        </p:grpSpPr>
        <p:sp>
          <p:nvSpPr>
            <p:cNvPr id="194" name="Google Shape;194;p14"/>
            <p:cNvSpPr/>
            <p:nvPr/>
          </p:nvSpPr>
          <p:spPr>
            <a:xfrm>
              <a:off x="2636711" y="1028700"/>
              <a:ext cx="15651480" cy="9525"/>
            </a:xfrm>
            <a:custGeom>
              <a:avLst/>
              <a:gdLst/>
              <a:ahLst/>
              <a:cxnLst/>
              <a:rect l="l" t="t" r="r" b="b"/>
              <a:pathLst>
                <a:path w="15651480" h="9525" extrusionOk="0">
                  <a:moveTo>
                    <a:pt x="0" y="0"/>
                  </a:moveTo>
                  <a:lnTo>
                    <a:pt x="15651289" y="0"/>
                  </a:lnTo>
                  <a:lnTo>
                    <a:pt x="15651289"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4"/>
            <p:cNvSpPr/>
            <p:nvPr/>
          </p:nvSpPr>
          <p:spPr>
            <a:xfrm>
              <a:off x="0" y="785812"/>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96" name="Google Shape;196;p14"/>
          <p:cNvPicPr preferRelativeResize="0"/>
          <p:nvPr/>
        </p:nvPicPr>
        <p:blipFill rotWithShape="1">
          <a:blip r:embed="rId3">
            <a:alphaModFix/>
          </a:blip>
          <a:srcRect/>
          <a:stretch/>
        </p:blipFill>
        <p:spPr>
          <a:xfrm>
            <a:off x="7199614" y="2525035"/>
            <a:ext cx="10868024" cy="6238874"/>
          </a:xfrm>
          <a:prstGeom prst="rect">
            <a:avLst/>
          </a:prstGeom>
          <a:noFill/>
          <a:ln>
            <a:noFill/>
          </a:ln>
        </p:spPr>
      </p:pic>
      <p:sp>
        <p:nvSpPr>
          <p:cNvPr id="197" name="Google Shape;197;p14"/>
          <p:cNvSpPr txBox="1">
            <a:spLocks noGrp="1"/>
          </p:cNvSpPr>
          <p:nvPr>
            <p:ph type="title"/>
          </p:nvPr>
        </p:nvSpPr>
        <p:spPr>
          <a:xfrm>
            <a:off x="3534627" y="1464389"/>
            <a:ext cx="11219180" cy="84836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5400"/>
              <a:t>KİMLER SİBER ZORBALIK YAPAR ?</a:t>
            </a:r>
            <a:endParaRPr sz="5400"/>
          </a:p>
        </p:txBody>
      </p:sp>
      <p:sp>
        <p:nvSpPr>
          <p:cNvPr id="198" name="Google Shape;198;p14"/>
          <p:cNvSpPr txBox="1"/>
          <p:nvPr/>
        </p:nvSpPr>
        <p:spPr>
          <a:xfrm>
            <a:off x="16902892" y="8944605"/>
            <a:ext cx="485140" cy="502920"/>
          </a:xfrm>
          <a:prstGeom prst="rect">
            <a:avLst/>
          </a:prstGeom>
          <a:noFill/>
          <a:ln>
            <a:noFill/>
          </a:ln>
        </p:spPr>
        <p:txBody>
          <a:bodyPr spcFirstLastPara="1" wrap="square" lIns="0" tIns="0" rIns="0" bIns="0" anchor="t" anchorCtr="0">
            <a:spAutoFit/>
          </a:bodyPr>
          <a:lstStyle/>
          <a:p>
            <a:pPr marL="12700" marR="0" lvl="0" indent="0" algn="l" rtl="0">
              <a:lnSpc>
                <a:spcPct val="117187"/>
              </a:lnSpc>
              <a:spcBef>
                <a:spcPts val="0"/>
              </a:spcBef>
              <a:spcAft>
                <a:spcPts val="0"/>
              </a:spcAft>
              <a:buNone/>
            </a:pPr>
            <a:r>
              <a:rPr lang="en-US" sz="3200" b="1">
                <a:solidFill>
                  <a:srgbClr val="FFFFFF"/>
                </a:solidFill>
                <a:latin typeface="Trebuchet MS"/>
                <a:ea typeface="Trebuchet MS"/>
                <a:cs typeface="Trebuchet MS"/>
                <a:sym typeface="Trebuchet MS"/>
              </a:rPr>
              <a:t>14</a:t>
            </a:r>
            <a:endParaRPr sz="3200">
              <a:solidFill>
                <a:schemeClr val="dk1"/>
              </a:solidFill>
              <a:latin typeface="Trebuchet MS"/>
              <a:ea typeface="Trebuchet MS"/>
              <a:cs typeface="Trebuchet MS"/>
              <a:sym typeface="Trebuchet MS"/>
            </a:endParaRPr>
          </a:p>
        </p:txBody>
      </p:sp>
      <p:sp>
        <p:nvSpPr>
          <p:cNvPr id="199" name="Google Shape;199;p14"/>
          <p:cNvSpPr txBox="1"/>
          <p:nvPr/>
        </p:nvSpPr>
        <p:spPr>
          <a:xfrm>
            <a:off x="196849" y="2911022"/>
            <a:ext cx="6049010" cy="4835525"/>
          </a:xfrm>
          <a:prstGeom prst="rect">
            <a:avLst/>
          </a:prstGeom>
          <a:noFill/>
          <a:ln>
            <a:noFill/>
          </a:ln>
        </p:spPr>
        <p:txBody>
          <a:bodyPr spcFirstLastPara="1" wrap="square" lIns="0" tIns="40000" rIns="0" bIns="0" anchor="t" anchorCtr="0">
            <a:spAutoFit/>
          </a:bodyPr>
          <a:lstStyle/>
          <a:p>
            <a:pPr marL="12700" marR="62230" lvl="0" indent="-247650" algn="l" rtl="0">
              <a:lnSpc>
                <a:spcPct val="118250"/>
              </a:lnSpc>
              <a:spcBef>
                <a:spcPts val="0"/>
              </a:spcBef>
              <a:spcAft>
                <a:spcPts val="0"/>
              </a:spcAft>
              <a:buClr>
                <a:srgbClr val="FFFFFF"/>
              </a:buClr>
              <a:buSzPts val="3900"/>
              <a:buFont typeface="Lucida Sans"/>
              <a:buChar char="■"/>
            </a:pPr>
            <a:r>
              <a:rPr lang="en-US" sz="4000">
                <a:solidFill>
                  <a:srgbClr val="FFFFFF"/>
                </a:solidFill>
                <a:latin typeface="Trebuchet MS"/>
                <a:ea typeface="Trebuchet MS"/>
                <a:cs typeface="Trebuchet MS"/>
                <a:sym typeface="Trebuchet MS"/>
              </a:rPr>
              <a:t>Akranları tarafından  dışlanmış, empati kurma  becerisine sahip olmayan  kişiler</a:t>
            </a:r>
            <a:endParaRPr sz="4000">
              <a:solidFill>
                <a:schemeClr val="dk1"/>
              </a:solidFill>
              <a:latin typeface="Trebuchet MS"/>
              <a:ea typeface="Trebuchet MS"/>
              <a:cs typeface="Trebuchet MS"/>
              <a:sym typeface="Trebuchet MS"/>
            </a:endParaRPr>
          </a:p>
          <a:p>
            <a:pPr marL="0" marR="0" lvl="0" indent="0" algn="l" rtl="0">
              <a:lnSpc>
                <a:spcPct val="100000"/>
              </a:lnSpc>
              <a:spcBef>
                <a:spcPts val="5"/>
              </a:spcBef>
              <a:spcAft>
                <a:spcPts val="0"/>
              </a:spcAft>
              <a:buClr>
                <a:srgbClr val="FFFFFF"/>
              </a:buClr>
              <a:buSzPts val="4000"/>
              <a:buFont typeface="Lucida Sans"/>
              <a:buNone/>
            </a:pPr>
            <a:endParaRPr sz="4000">
              <a:solidFill>
                <a:schemeClr val="dk1"/>
              </a:solidFill>
              <a:latin typeface="Trebuchet MS"/>
              <a:ea typeface="Trebuchet MS"/>
              <a:cs typeface="Trebuchet MS"/>
              <a:sym typeface="Trebuchet MS"/>
            </a:endParaRPr>
          </a:p>
          <a:p>
            <a:pPr marL="12700" marR="5080" lvl="0" indent="-247650" algn="just" rtl="0">
              <a:lnSpc>
                <a:spcPct val="118250"/>
              </a:lnSpc>
              <a:spcBef>
                <a:spcPts val="0"/>
              </a:spcBef>
              <a:spcAft>
                <a:spcPts val="0"/>
              </a:spcAft>
              <a:buClr>
                <a:srgbClr val="FFFFFF"/>
              </a:buClr>
              <a:buSzPts val="3900"/>
              <a:buFont typeface="Lucida Sans"/>
              <a:buChar char="■"/>
            </a:pPr>
            <a:r>
              <a:rPr lang="en-US" sz="4000">
                <a:solidFill>
                  <a:srgbClr val="FFFFFF"/>
                </a:solidFill>
                <a:latin typeface="Trebuchet MS"/>
                <a:ea typeface="Trebuchet MS"/>
                <a:cs typeface="Trebuchet MS"/>
                <a:sym typeface="Trebuchet MS"/>
              </a:rPr>
              <a:t>Günlük hayatlarında da  zorbalık olaylarına karışan  bireyler</a:t>
            </a:r>
            <a:endParaRPr sz="40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15"/>
          <p:cNvGrpSpPr/>
          <p:nvPr/>
        </p:nvGrpSpPr>
        <p:grpSpPr>
          <a:xfrm>
            <a:off x="0" y="785815"/>
            <a:ext cx="18288315" cy="476250"/>
            <a:chOff x="0" y="785815"/>
            <a:chExt cx="18288315" cy="476250"/>
          </a:xfrm>
        </p:grpSpPr>
        <p:sp>
          <p:nvSpPr>
            <p:cNvPr id="205" name="Google Shape;205;p15"/>
            <p:cNvSpPr/>
            <p:nvPr/>
          </p:nvSpPr>
          <p:spPr>
            <a:xfrm>
              <a:off x="2360610" y="1028702"/>
              <a:ext cx="15927705" cy="9525"/>
            </a:xfrm>
            <a:custGeom>
              <a:avLst/>
              <a:gdLst/>
              <a:ahLst/>
              <a:cxnLst/>
              <a:rect l="l" t="t" r="r" b="b"/>
              <a:pathLst>
                <a:path w="15927705" h="9525" extrusionOk="0">
                  <a:moveTo>
                    <a:pt x="0" y="0"/>
                  </a:moveTo>
                  <a:lnTo>
                    <a:pt x="15927387" y="0"/>
                  </a:lnTo>
                  <a:lnTo>
                    <a:pt x="159273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5"/>
            <p:cNvSpPr/>
            <p:nvPr/>
          </p:nvSpPr>
          <p:spPr>
            <a:xfrm>
              <a:off x="0" y="785815"/>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7" name="Google Shape;207;p15"/>
          <p:cNvSpPr txBox="1"/>
          <p:nvPr/>
        </p:nvSpPr>
        <p:spPr>
          <a:xfrm>
            <a:off x="3446874" y="1910581"/>
            <a:ext cx="11394440" cy="4902200"/>
          </a:xfrm>
          <a:prstGeom prst="rect">
            <a:avLst/>
          </a:prstGeom>
          <a:noFill/>
          <a:ln>
            <a:noFill/>
          </a:ln>
        </p:spPr>
        <p:txBody>
          <a:bodyPr spcFirstLastPara="1" wrap="square" lIns="0" tIns="12700" rIns="0" bIns="0" anchor="t" anchorCtr="0">
            <a:spAutoFit/>
          </a:bodyPr>
          <a:lstStyle/>
          <a:p>
            <a:pPr marL="12065" marR="5080" lvl="0" indent="0" algn="ctr" rtl="0">
              <a:lnSpc>
                <a:spcPct val="100000"/>
              </a:lnSpc>
              <a:spcBef>
                <a:spcPts val="0"/>
              </a:spcBef>
              <a:spcAft>
                <a:spcPts val="0"/>
              </a:spcAft>
              <a:buNone/>
            </a:pPr>
            <a:r>
              <a:rPr lang="en-US" sz="8000" b="1">
                <a:solidFill>
                  <a:srgbClr val="FFFFFF"/>
                </a:solidFill>
                <a:latin typeface="Trebuchet MS"/>
                <a:ea typeface="Trebuchet MS"/>
                <a:cs typeface="Trebuchet MS"/>
                <a:sym typeface="Trebuchet MS"/>
              </a:rPr>
              <a:t>Siz daha önce hiç siber  zorbalığa maruz  kaldınız mı / şahit  oldunuz mu?</a:t>
            </a:r>
            <a:endParaRPr sz="8000">
              <a:solidFill>
                <a:schemeClr val="dk1"/>
              </a:solidFill>
              <a:latin typeface="Trebuchet MS"/>
              <a:ea typeface="Trebuchet MS"/>
              <a:cs typeface="Trebuchet MS"/>
              <a:sym typeface="Trebuchet MS"/>
            </a:endParaRPr>
          </a:p>
        </p:txBody>
      </p:sp>
      <p:sp>
        <p:nvSpPr>
          <p:cNvPr id="208" name="Google Shape;208;p15"/>
          <p:cNvSpPr txBox="1"/>
          <p:nvPr/>
        </p:nvSpPr>
        <p:spPr>
          <a:xfrm>
            <a:off x="16874912" y="8944609"/>
            <a:ext cx="513080" cy="502920"/>
          </a:xfrm>
          <a:prstGeom prst="rect">
            <a:avLst/>
          </a:prstGeom>
          <a:noFill/>
          <a:ln>
            <a:noFill/>
          </a:ln>
        </p:spPr>
        <p:txBody>
          <a:bodyPr spcFirstLastPara="1" wrap="square" lIns="0" tIns="0" rIns="0" bIns="0" anchor="t" anchorCtr="0">
            <a:spAutoFit/>
          </a:bodyPr>
          <a:lstStyle/>
          <a:p>
            <a:pPr marL="12700" marR="0" lvl="0" indent="0" algn="l" rtl="0">
              <a:lnSpc>
                <a:spcPct val="117187"/>
              </a:lnSpc>
              <a:spcBef>
                <a:spcPts val="0"/>
              </a:spcBef>
              <a:spcAft>
                <a:spcPts val="0"/>
              </a:spcAft>
              <a:buNone/>
            </a:pPr>
            <a:r>
              <a:rPr lang="en-US" sz="3200" b="1">
                <a:solidFill>
                  <a:srgbClr val="FFFFFF"/>
                </a:solidFill>
                <a:latin typeface="Trebuchet MS"/>
                <a:ea typeface="Trebuchet MS"/>
                <a:cs typeface="Trebuchet MS"/>
                <a:sym typeface="Trebuchet MS"/>
              </a:rPr>
              <a:t>15</a:t>
            </a:r>
            <a:endParaRPr sz="3200">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16"/>
          <p:cNvGrpSpPr/>
          <p:nvPr/>
        </p:nvGrpSpPr>
        <p:grpSpPr>
          <a:xfrm>
            <a:off x="0" y="785812"/>
            <a:ext cx="18288315" cy="476250"/>
            <a:chOff x="0" y="785812"/>
            <a:chExt cx="18288315" cy="476250"/>
          </a:xfrm>
        </p:grpSpPr>
        <p:sp>
          <p:nvSpPr>
            <p:cNvPr id="214" name="Google Shape;214;p16"/>
            <p:cNvSpPr/>
            <p:nvPr/>
          </p:nvSpPr>
          <p:spPr>
            <a:xfrm>
              <a:off x="2360610" y="1028700"/>
              <a:ext cx="15927705" cy="9525"/>
            </a:xfrm>
            <a:custGeom>
              <a:avLst/>
              <a:gdLst/>
              <a:ahLst/>
              <a:cxnLst/>
              <a:rect l="l" t="t" r="r" b="b"/>
              <a:pathLst>
                <a:path w="15927705" h="9525" extrusionOk="0">
                  <a:moveTo>
                    <a:pt x="0" y="0"/>
                  </a:moveTo>
                  <a:lnTo>
                    <a:pt x="15927387" y="0"/>
                  </a:lnTo>
                  <a:lnTo>
                    <a:pt x="159273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16"/>
            <p:cNvSpPr/>
            <p:nvPr/>
          </p:nvSpPr>
          <p:spPr>
            <a:xfrm>
              <a:off x="0" y="785812"/>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6" name="Google Shape;216;p16"/>
          <p:cNvSpPr txBox="1"/>
          <p:nvPr/>
        </p:nvSpPr>
        <p:spPr>
          <a:xfrm>
            <a:off x="3757180" y="1910577"/>
            <a:ext cx="10774045" cy="6121400"/>
          </a:xfrm>
          <a:prstGeom prst="rect">
            <a:avLst/>
          </a:prstGeom>
          <a:noFill/>
          <a:ln>
            <a:noFill/>
          </a:ln>
        </p:spPr>
        <p:txBody>
          <a:bodyPr spcFirstLastPara="1" wrap="square" lIns="0" tIns="12700" rIns="0" bIns="0" anchor="t" anchorCtr="0">
            <a:spAutoFit/>
          </a:bodyPr>
          <a:lstStyle/>
          <a:p>
            <a:pPr marL="12700" marR="5080" lvl="0" indent="-635" algn="ctr" rtl="0">
              <a:lnSpc>
                <a:spcPct val="100000"/>
              </a:lnSpc>
              <a:spcBef>
                <a:spcPts val="0"/>
              </a:spcBef>
              <a:spcAft>
                <a:spcPts val="0"/>
              </a:spcAft>
              <a:buNone/>
            </a:pPr>
            <a:r>
              <a:rPr lang="en-US" sz="8000" b="1">
                <a:solidFill>
                  <a:srgbClr val="FFFFFF"/>
                </a:solidFill>
                <a:latin typeface="Trebuchet MS"/>
                <a:ea typeface="Trebuchet MS"/>
                <a:cs typeface="Trebuchet MS"/>
                <a:sym typeface="Trebuchet MS"/>
              </a:rPr>
              <a:t>Bugüne kadarki  davranışlarınızdan  herhangi birinin siber  zorbalık olduğunu  düşünüyor musunuz?</a:t>
            </a:r>
            <a:endParaRPr sz="8000">
              <a:solidFill>
                <a:schemeClr val="dk1"/>
              </a:solidFill>
              <a:latin typeface="Trebuchet MS"/>
              <a:ea typeface="Trebuchet MS"/>
              <a:cs typeface="Trebuchet MS"/>
              <a:sym typeface="Trebuchet MS"/>
            </a:endParaRPr>
          </a:p>
        </p:txBody>
      </p:sp>
      <p:sp>
        <p:nvSpPr>
          <p:cNvPr id="217" name="Google Shape;217;p16"/>
          <p:cNvSpPr txBox="1"/>
          <p:nvPr/>
        </p:nvSpPr>
        <p:spPr>
          <a:xfrm>
            <a:off x="16874912" y="8944609"/>
            <a:ext cx="513080" cy="502920"/>
          </a:xfrm>
          <a:prstGeom prst="rect">
            <a:avLst/>
          </a:prstGeom>
          <a:noFill/>
          <a:ln>
            <a:noFill/>
          </a:ln>
        </p:spPr>
        <p:txBody>
          <a:bodyPr spcFirstLastPara="1" wrap="square" lIns="0" tIns="0" rIns="0" bIns="0" anchor="t" anchorCtr="0">
            <a:spAutoFit/>
          </a:bodyPr>
          <a:lstStyle/>
          <a:p>
            <a:pPr marL="12700" marR="0" lvl="0" indent="0" algn="l" rtl="0">
              <a:lnSpc>
                <a:spcPct val="117187"/>
              </a:lnSpc>
              <a:spcBef>
                <a:spcPts val="0"/>
              </a:spcBef>
              <a:spcAft>
                <a:spcPts val="0"/>
              </a:spcAft>
              <a:buNone/>
            </a:pPr>
            <a:r>
              <a:rPr lang="en-US" sz="3200" b="1">
                <a:solidFill>
                  <a:srgbClr val="FFFFFF"/>
                </a:solidFill>
                <a:latin typeface="Trebuchet MS"/>
                <a:ea typeface="Trebuchet MS"/>
                <a:cs typeface="Trebuchet MS"/>
                <a:sym typeface="Trebuchet MS"/>
              </a:rPr>
              <a:t>16</a:t>
            </a:r>
            <a:endParaRPr sz="3200">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7"/>
          <p:cNvSpPr/>
          <p:nvPr/>
        </p:nvSpPr>
        <p:spPr>
          <a:xfrm>
            <a:off x="1" y="9248775"/>
            <a:ext cx="16659225" cy="9525"/>
          </a:xfrm>
          <a:custGeom>
            <a:avLst/>
            <a:gdLst/>
            <a:ahLst/>
            <a:cxnLst/>
            <a:rect l="l" t="t" r="r" b="b"/>
            <a:pathLst>
              <a:path w="16659225" h="9525" extrusionOk="0">
                <a:moveTo>
                  <a:pt x="16659023" y="9524"/>
                </a:moveTo>
                <a:lnTo>
                  <a:pt x="0" y="9524"/>
                </a:lnTo>
                <a:lnTo>
                  <a:pt x="0" y="0"/>
                </a:lnTo>
                <a:lnTo>
                  <a:pt x="16659023" y="0"/>
                </a:lnTo>
                <a:lnTo>
                  <a:pt x="16659023"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3" name="Google Shape;223;p17"/>
          <p:cNvGrpSpPr/>
          <p:nvPr/>
        </p:nvGrpSpPr>
        <p:grpSpPr>
          <a:xfrm>
            <a:off x="0" y="785813"/>
            <a:ext cx="18288315" cy="476250"/>
            <a:chOff x="0" y="785813"/>
            <a:chExt cx="18288315" cy="476250"/>
          </a:xfrm>
        </p:grpSpPr>
        <p:sp>
          <p:nvSpPr>
            <p:cNvPr id="224" name="Google Shape;224;p17"/>
            <p:cNvSpPr/>
            <p:nvPr/>
          </p:nvSpPr>
          <p:spPr>
            <a:xfrm>
              <a:off x="2360610" y="1028700"/>
              <a:ext cx="15927705" cy="9525"/>
            </a:xfrm>
            <a:custGeom>
              <a:avLst/>
              <a:gdLst/>
              <a:ahLst/>
              <a:cxnLst/>
              <a:rect l="l" t="t" r="r" b="b"/>
              <a:pathLst>
                <a:path w="15927705" h="9525" extrusionOk="0">
                  <a:moveTo>
                    <a:pt x="0" y="0"/>
                  </a:moveTo>
                  <a:lnTo>
                    <a:pt x="15927387" y="0"/>
                  </a:lnTo>
                  <a:lnTo>
                    <a:pt x="159273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7"/>
            <p:cNvSpPr/>
            <p:nvPr/>
          </p:nvSpPr>
          <p:spPr>
            <a:xfrm>
              <a:off x="0" y="785813"/>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6" name="Google Shape;226;p17"/>
          <p:cNvSpPr txBox="1">
            <a:spLocks noGrp="1"/>
          </p:cNvSpPr>
          <p:nvPr>
            <p:ph type="title"/>
          </p:nvPr>
        </p:nvSpPr>
        <p:spPr>
          <a:xfrm>
            <a:off x="5119985" y="3500599"/>
            <a:ext cx="8048029" cy="1549400"/>
          </a:xfrm>
          <a:prstGeom prst="rect">
            <a:avLst/>
          </a:prstGeom>
          <a:noFill/>
          <a:ln>
            <a:noFill/>
          </a:ln>
        </p:spPr>
        <p:txBody>
          <a:bodyPr spcFirstLastPara="1" wrap="square" lIns="0" tIns="12700" rIns="0" bIns="0" anchor="t" anchorCtr="0">
            <a:spAutoFit/>
          </a:bodyPr>
          <a:lstStyle/>
          <a:p>
            <a:pPr marL="13334" lvl="0" indent="0" algn="l" rtl="0">
              <a:lnSpc>
                <a:spcPct val="100000"/>
              </a:lnSpc>
              <a:spcBef>
                <a:spcPts val="0"/>
              </a:spcBef>
              <a:spcAft>
                <a:spcPts val="0"/>
              </a:spcAft>
              <a:buNone/>
            </a:pPr>
            <a:r>
              <a:rPr lang="en-US"/>
              <a:t>Teşekkürler!</a:t>
            </a:r>
            <a:endParaRPr/>
          </a:p>
        </p:txBody>
      </p:sp>
      <p:sp>
        <p:nvSpPr>
          <p:cNvPr id="227" name="Google Shape;227;p17"/>
          <p:cNvSpPr txBox="1"/>
          <p:nvPr/>
        </p:nvSpPr>
        <p:spPr>
          <a:xfrm>
            <a:off x="16883395" y="8944606"/>
            <a:ext cx="504825" cy="502920"/>
          </a:xfrm>
          <a:prstGeom prst="rect">
            <a:avLst/>
          </a:prstGeom>
          <a:noFill/>
          <a:ln>
            <a:noFill/>
          </a:ln>
        </p:spPr>
        <p:txBody>
          <a:bodyPr spcFirstLastPara="1" wrap="square" lIns="0" tIns="0" rIns="0" bIns="0" anchor="t" anchorCtr="0">
            <a:spAutoFit/>
          </a:bodyPr>
          <a:lstStyle/>
          <a:p>
            <a:pPr marL="12700" marR="0" lvl="0" indent="0" algn="l" rtl="0">
              <a:lnSpc>
                <a:spcPct val="117187"/>
              </a:lnSpc>
              <a:spcBef>
                <a:spcPts val="0"/>
              </a:spcBef>
              <a:spcAft>
                <a:spcPts val="0"/>
              </a:spcAft>
              <a:buNone/>
            </a:pPr>
            <a:r>
              <a:rPr lang="en-US" sz="3200" b="1">
                <a:solidFill>
                  <a:srgbClr val="FFFFFF"/>
                </a:solidFill>
                <a:latin typeface="Trebuchet MS"/>
                <a:ea typeface="Trebuchet MS"/>
                <a:cs typeface="Trebuchet MS"/>
                <a:sym typeface="Trebuchet MS"/>
              </a:rPr>
              <a:t>17</a:t>
            </a:r>
            <a:endParaRPr sz="32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906924" y="1039994"/>
            <a:ext cx="5080" cy="4163060"/>
          </a:xfrm>
          <a:custGeom>
            <a:avLst/>
            <a:gdLst/>
            <a:ahLst/>
            <a:cxnLst/>
            <a:rect l="l" t="t" r="r" b="b"/>
            <a:pathLst>
              <a:path w="5079" h="4163060" extrusionOk="0">
                <a:moveTo>
                  <a:pt x="4760" y="4162457"/>
                </a:moveTo>
                <a:lnTo>
                  <a:pt x="0"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2"/>
          <p:cNvSpPr/>
          <p:nvPr/>
        </p:nvSpPr>
        <p:spPr>
          <a:xfrm>
            <a:off x="0" y="785813"/>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2" name="Google Shape;62;p2"/>
          <p:cNvPicPr preferRelativeResize="0"/>
          <p:nvPr/>
        </p:nvPicPr>
        <p:blipFill rotWithShape="1">
          <a:blip r:embed="rId3">
            <a:alphaModFix/>
          </a:blip>
          <a:srcRect/>
          <a:stretch/>
        </p:blipFill>
        <p:spPr>
          <a:xfrm>
            <a:off x="3189625" y="2426185"/>
            <a:ext cx="5434631" cy="5434631"/>
          </a:xfrm>
          <a:prstGeom prst="rect">
            <a:avLst/>
          </a:prstGeom>
          <a:noFill/>
          <a:ln>
            <a:noFill/>
          </a:ln>
        </p:spPr>
      </p:pic>
      <p:sp>
        <p:nvSpPr>
          <p:cNvPr id="63" name="Google Shape;63;p2"/>
          <p:cNvSpPr/>
          <p:nvPr/>
        </p:nvSpPr>
        <p:spPr>
          <a:xfrm>
            <a:off x="2636711" y="1028700"/>
            <a:ext cx="15651480" cy="9525"/>
          </a:xfrm>
          <a:custGeom>
            <a:avLst/>
            <a:gdLst/>
            <a:ahLst/>
            <a:cxnLst/>
            <a:rect l="l" t="t" r="r" b="b"/>
            <a:pathLst>
              <a:path w="15651480" h="9525" extrusionOk="0">
                <a:moveTo>
                  <a:pt x="0" y="0"/>
                </a:moveTo>
                <a:lnTo>
                  <a:pt x="15651287" y="0"/>
                </a:lnTo>
                <a:lnTo>
                  <a:pt x="156512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2"/>
          <p:cNvSpPr txBox="1"/>
          <p:nvPr/>
        </p:nvSpPr>
        <p:spPr>
          <a:xfrm>
            <a:off x="9131300" y="2391291"/>
            <a:ext cx="8140700" cy="3115310"/>
          </a:xfrm>
          <a:prstGeom prst="rect">
            <a:avLst/>
          </a:prstGeom>
          <a:noFill/>
          <a:ln>
            <a:noFill/>
          </a:ln>
        </p:spPr>
        <p:txBody>
          <a:bodyPr spcFirstLastPara="1" wrap="square" lIns="0" tIns="33000" rIns="0" bIns="0" anchor="t" anchorCtr="0">
            <a:spAutoFit/>
          </a:bodyPr>
          <a:lstStyle/>
          <a:p>
            <a:pPr marL="12700" marR="5080" lvl="0" indent="0" algn="just" rtl="0">
              <a:lnSpc>
                <a:spcPct val="119117"/>
              </a:lnSpc>
              <a:spcBef>
                <a:spcPts val="0"/>
              </a:spcBef>
              <a:spcAft>
                <a:spcPts val="0"/>
              </a:spcAft>
              <a:buNone/>
            </a:pPr>
            <a:r>
              <a:rPr lang="en-US" sz="3400">
                <a:solidFill>
                  <a:srgbClr val="FFFFFF"/>
                </a:solidFill>
                <a:latin typeface="Trebuchet MS"/>
                <a:ea typeface="Trebuchet MS"/>
                <a:cs typeface="Trebuchet MS"/>
                <a:sym typeface="Trebuchet MS"/>
              </a:rPr>
              <a:t>Bilgi ve iletişim teknolojilerinin bireylere  sağladığı kolaylıklar, bireylerin aynı  zamanda bazı olumsuz durumlar  yaşamasına neden olabilmektedir.</a:t>
            </a:r>
            <a:endParaRPr sz="3400">
              <a:solidFill>
                <a:schemeClr val="dk1"/>
              </a:solidFill>
              <a:latin typeface="Trebuchet MS"/>
              <a:ea typeface="Trebuchet MS"/>
              <a:cs typeface="Trebuchet MS"/>
              <a:sym typeface="Trebuchet MS"/>
            </a:endParaRPr>
          </a:p>
          <a:p>
            <a:pPr marL="0" marR="0" lvl="0" indent="0" algn="l" rtl="0">
              <a:lnSpc>
                <a:spcPct val="100000"/>
              </a:lnSpc>
              <a:spcBef>
                <a:spcPts val="55"/>
              </a:spcBef>
              <a:spcAft>
                <a:spcPts val="0"/>
              </a:spcAft>
              <a:buNone/>
            </a:pPr>
            <a:endParaRPr sz="3300">
              <a:solidFill>
                <a:schemeClr val="dk1"/>
              </a:solidFill>
              <a:latin typeface="Trebuchet MS"/>
              <a:ea typeface="Trebuchet MS"/>
              <a:cs typeface="Trebuchet MS"/>
              <a:sym typeface="Trebuchet MS"/>
            </a:endParaRPr>
          </a:p>
          <a:p>
            <a:pPr marL="12700" marR="0" lvl="0" indent="0" algn="just" rtl="0">
              <a:lnSpc>
                <a:spcPct val="100000"/>
              </a:lnSpc>
              <a:spcBef>
                <a:spcPts val="0"/>
              </a:spcBef>
              <a:spcAft>
                <a:spcPts val="0"/>
              </a:spcAft>
              <a:buNone/>
            </a:pPr>
            <a:r>
              <a:rPr lang="en-US" sz="3400">
                <a:solidFill>
                  <a:srgbClr val="FFFFFF"/>
                </a:solidFill>
                <a:latin typeface="Trebuchet MS"/>
                <a:ea typeface="Trebuchet MS"/>
                <a:cs typeface="Trebuchet MS"/>
                <a:sym typeface="Trebuchet MS"/>
              </a:rPr>
              <a:t>Yaşanan bu olumsuzluklardan bir tanesi</a:t>
            </a:r>
            <a:endParaRPr sz="3400">
              <a:solidFill>
                <a:schemeClr val="dk1"/>
              </a:solidFill>
              <a:latin typeface="Trebuchet MS"/>
              <a:ea typeface="Trebuchet MS"/>
              <a:cs typeface="Trebuchet MS"/>
              <a:sym typeface="Trebuchet MS"/>
            </a:endParaRPr>
          </a:p>
        </p:txBody>
      </p:sp>
      <p:sp>
        <p:nvSpPr>
          <p:cNvPr id="65" name="Google Shape;65;p2"/>
          <p:cNvSpPr txBox="1">
            <a:spLocks noGrp="1"/>
          </p:cNvSpPr>
          <p:nvPr>
            <p:ph type="sldNum" idx="12"/>
          </p:nvPr>
        </p:nvSpPr>
        <p:spPr>
          <a:xfrm>
            <a:off x="16881957" y="8925557"/>
            <a:ext cx="398780" cy="579120"/>
          </a:xfrm>
          <a:prstGeom prst="rect">
            <a:avLst/>
          </a:prstGeom>
          <a:noFill/>
          <a:ln>
            <a:noFill/>
          </a:ln>
        </p:spPr>
        <p:txBody>
          <a:bodyPr spcFirstLastPara="1" wrap="square" lIns="0" tIns="64125" rIns="0" bIns="0" anchor="t" anchorCtr="0">
            <a:spAutoFit/>
          </a:bodyPr>
          <a:lstStyle/>
          <a:p>
            <a:pPr marL="38100" lvl="0" indent="0" algn="l" rtl="0">
              <a:lnSpc>
                <a:spcPct val="100000"/>
              </a:lnSpc>
              <a:spcBef>
                <a:spcPts val="0"/>
              </a:spcBef>
              <a:spcAft>
                <a:spcPts val="0"/>
              </a:spcAft>
              <a:buNone/>
            </a:pPr>
            <a:fld id="{00000000-1234-1234-1234-123412341234}" type="slidenum">
              <a:rPr lang="en-US"/>
              <a:t>2</a:t>
            </a:fld>
            <a:endParaRPr/>
          </a:p>
        </p:txBody>
      </p:sp>
      <p:sp>
        <p:nvSpPr>
          <p:cNvPr id="66" name="Google Shape;66;p2"/>
          <p:cNvSpPr txBox="1"/>
          <p:nvPr/>
        </p:nvSpPr>
        <p:spPr>
          <a:xfrm>
            <a:off x="9131300" y="5477391"/>
            <a:ext cx="2966720" cy="5435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400">
                <a:solidFill>
                  <a:srgbClr val="FFFFFF"/>
                </a:solidFill>
                <a:latin typeface="Trebuchet MS"/>
                <a:ea typeface="Trebuchet MS"/>
                <a:cs typeface="Trebuchet MS"/>
                <a:sym typeface="Trebuchet MS"/>
              </a:rPr>
              <a:t>de	bilgi	ve</a:t>
            </a:r>
            <a:endParaRPr sz="3400">
              <a:solidFill>
                <a:schemeClr val="dk1"/>
              </a:solidFill>
              <a:latin typeface="Trebuchet MS"/>
              <a:ea typeface="Trebuchet MS"/>
              <a:cs typeface="Trebuchet MS"/>
              <a:sym typeface="Trebuchet MS"/>
            </a:endParaRPr>
          </a:p>
        </p:txBody>
      </p:sp>
      <p:sp>
        <p:nvSpPr>
          <p:cNvPr id="67" name="Google Shape;67;p2"/>
          <p:cNvSpPr txBox="1"/>
          <p:nvPr/>
        </p:nvSpPr>
        <p:spPr>
          <a:xfrm>
            <a:off x="12562336" y="5477391"/>
            <a:ext cx="4707255" cy="1057910"/>
          </a:xfrm>
          <a:prstGeom prst="rect">
            <a:avLst/>
          </a:prstGeom>
          <a:noFill/>
          <a:ln>
            <a:noFill/>
          </a:ln>
        </p:spPr>
        <p:txBody>
          <a:bodyPr spcFirstLastPara="1" wrap="square" lIns="0" tIns="29200" rIns="0" bIns="0" anchor="t" anchorCtr="0">
            <a:spAutoFit/>
          </a:bodyPr>
          <a:lstStyle/>
          <a:p>
            <a:pPr marL="12700" marR="5080" lvl="0" indent="57785" algn="l" rtl="0">
              <a:lnSpc>
                <a:spcPct val="119117"/>
              </a:lnSpc>
              <a:spcBef>
                <a:spcPts val="0"/>
              </a:spcBef>
              <a:spcAft>
                <a:spcPts val="0"/>
              </a:spcAft>
              <a:buNone/>
            </a:pPr>
            <a:r>
              <a:rPr lang="en-US" sz="3400">
                <a:solidFill>
                  <a:srgbClr val="FFFFFF"/>
                </a:solidFill>
                <a:latin typeface="Trebuchet MS"/>
                <a:ea typeface="Trebuchet MS"/>
                <a:cs typeface="Trebuchet MS"/>
                <a:sym typeface="Trebuchet MS"/>
              </a:rPr>
              <a:t>iletişim		teknolojilerini  ortaya	çıkan	siber</a:t>
            </a:r>
            <a:endParaRPr sz="3400">
              <a:solidFill>
                <a:schemeClr val="dk1"/>
              </a:solidFill>
              <a:latin typeface="Trebuchet MS"/>
              <a:ea typeface="Trebuchet MS"/>
              <a:cs typeface="Trebuchet MS"/>
              <a:sym typeface="Trebuchet MS"/>
            </a:endParaRPr>
          </a:p>
        </p:txBody>
      </p:sp>
      <p:sp>
        <p:nvSpPr>
          <p:cNvPr id="68" name="Google Shape;68;p2"/>
          <p:cNvSpPr txBox="1"/>
          <p:nvPr/>
        </p:nvSpPr>
        <p:spPr>
          <a:xfrm>
            <a:off x="9131300" y="5991741"/>
            <a:ext cx="2755900" cy="1057910"/>
          </a:xfrm>
          <a:prstGeom prst="rect">
            <a:avLst/>
          </a:prstGeom>
          <a:noFill/>
          <a:ln>
            <a:noFill/>
          </a:ln>
        </p:spPr>
        <p:txBody>
          <a:bodyPr spcFirstLastPara="1" wrap="square" lIns="0" tIns="29200" rIns="0" bIns="0" anchor="t" anchorCtr="0">
            <a:spAutoFit/>
          </a:bodyPr>
          <a:lstStyle/>
          <a:p>
            <a:pPr marL="12700" marR="5080" lvl="0" indent="0" algn="l" rtl="0">
              <a:lnSpc>
                <a:spcPct val="119117"/>
              </a:lnSpc>
              <a:spcBef>
                <a:spcPts val="0"/>
              </a:spcBef>
              <a:spcAft>
                <a:spcPts val="0"/>
              </a:spcAft>
              <a:buNone/>
            </a:pPr>
            <a:r>
              <a:rPr lang="en-US" sz="3400">
                <a:solidFill>
                  <a:srgbClr val="FFFFFF"/>
                </a:solidFill>
                <a:latin typeface="Trebuchet MS"/>
                <a:ea typeface="Trebuchet MS"/>
                <a:cs typeface="Trebuchet MS"/>
                <a:sym typeface="Trebuchet MS"/>
              </a:rPr>
              <a:t>kullanmasıyla  zorbalıktır.</a:t>
            </a:r>
            <a:endParaRPr sz="34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pSp>
        <p:nvGrpSpPr>
          <p:cNvPr id="73" name="Google Shape;73;p3"/>
          <p:cNvGrpSpPr/>
          <p:nvPr/>
        </p:nvGrpSpPr>
        <p:grpSpPr>
          <a:xfrm>
            <a:off x="0" y="11"/>
            <a:ext cx="18288304" cy="3613209"/>
            <a:chOff x="0" y="11"/>
            <a:chExt cx="18288304" cy="3613209"/>
          </a:xfrm>
        </p:grpSpPr>
        <p:sp>
          <p:nvSpPr>
            <p:cNvPr id="74" name="Google Shape;74;p3"/>
            <p:cNvSpPr/>
            <p:nvPr/>
          </p:nvSpPr>
          <p:spPr>
            <a:xfrm>
              <a:off x="2360599" y="11"/>
              <a:ext cx="15927705" cy="3599815"/>
            </a:xfrm>
            <a:custGeom>
              <a:avLst/>
              <a:gdLst/>
              <a:ahLst/>
              <a:cxnLst/>
              <a:rect l="l" t="t" r="r" b="b"/>
              <a:pathLst>
                <a:path w="15927705" h="3599815" extrusionOk="0">
                  <a:moveTo>
                    <a:pt x="15927388" y="1028700"/>
                  </a:moveTo>
                  <a:lnTo>
                    <a:pt x="14219327" y="1028700"/>
                  </a:lnTo>
                  <a:lnTo>
                    <a:pt x="14219327" y="0"/>
                  </a:lnTo>
                  <a:lnTo>
                    <a:pt x="14209802" y="0"/>
                  </a:lnTo>
                  <a:lnTo>
                    <a:pt x="14209802" y="1028700"/>
                  </a:lnTo>
                  <a:lnTo>
                    <a:pt x="0" y="1028700"/>
                  </a:lnTo>
                  <a:lnTo>
                    <a:pt x="0" y="1038225"/>
                  </a:lnTo>
                  <a:lnTo>
                    <a:pt x="14209802" y="1038225"/>
                  </a:lnTo>
                  <a:lnTo>
                    <a:pt x="14209802" y="3599586"/>
                  </a:lnTo>
                  <a:lnTo>
                    <a:pt x="14219327" y="3599586"/>
                  </a:lnTo>
                  <a:lnTo>
                    <a:pt x="14219327" y="1038225"/>
                  </a:lnTo>
                  <a:lnTo>
                    <a:pt x="15927388" y="1038225"/>
                  </a:lnTo>
                  <a:lnTo>
                    <a:pt x="15927388" y="102870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3"/>
            <p:cNvSpPr/>
            <p:nvPr/>
          </p:nvSpPr>
          <p:spPr>
            <a:xfrm>
              <a:off x="5233048" y="3613220"/>
              <a:ext cx="11344910" cy="0"/>
            </a:xfrm>
            <a:custGeom>
              <a:avLst/>
              <a:gdLst/>
              <a:ahLst/>
              <a:cxnLst/>
              <a:rect l="l" t="t" r="r" b="b"/>
              <a:pathLst>
                <a:path w="11344910" h="120000" extrusionOk="0">
                  <a:moveTo>
                    <a:pt x="0" y="0"/>
                  </a:moveTo>
                  <a:lnTo>
                    <a:pt x="11344417"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3"/>
            <p:cNvSpPr/>
            <p:nvPr/>
          </p:nvSpPr>
          <p:spPr>
            <a:xfrm>
              <a:off x="0" y="785813"/>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3"/>
            <p:cNvSpPr/>
            <p:nvPr/>
          </p:nvSpPr>
          <p:spPr>
            <a:xfrm>
              <a:off x="15940017" y="1038610"/>
              <a:ext cx="1266825" cy="0"/>
            </a:xfrm>
            <a:custGeom>
              <a:avLst/>
              <a:gdLst/>
              <a:ahLst/>
              <a:cxnLst/>
              <a:rect l="l" t="t" r="r" b="b"/>
              <a:pathLst>
                <a:path w="1266825" h="120000" extrusionOk="0">
                  <a:moveTo>
                    <a:pt x="1266653" y="0"/>
                  </a:moveTo>
                  <a:lnTo>
                    <a:pt x="0" y="0"/>
                  </a:lnTo>
                </a:path>
              </a:pathLst>
            </a:custGeom>
            <a:noFill/>
            <a:ln w="994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78" name="Google Shape;78;p3"/>
          <p:cNvSpPr txBox="1">
            <a:spLocks noGrp="1"/>
          </p:cNvSpPr>
          <p:nvPr>
            <p:ph type="title"/>
          </p:nvPr>
        </p:nvSpPr>
        <p:spPr>
          <a:xfrm>
            <a:off x="1893054" y="2806428"/>
            <a:ext cx="7073265" cy="1244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8000"/>
              <a:t>Siber Zorbalık</a:t>
            </a:r>
            <a:endParaRPr sz="8000"/>
          </a:p>
        </p:txBody>
      </p:sp>
      <p:sp>
        <p:nvSpPr>
          <p:cNvPr id="79" name="Google Shape;79;p3"/>
          <p:cNvSpPr txBox="1"/>
          <p:nvPr/>
        </p:nvSpPr>
        <p:spPr>
          <a:xfrm>
            <a:off x="1893054" y="4025629"/>
            <a:ext cx="15378430" cy="3662045"/>
          </a:xfrm>
          <a:prstGeom prst="rect">
            <a:avLst/>
          </a:prstGeom>
          <a:noFill/>
          <a:ln>
            <a:noFill/>
          </a:ln>
        </p:spPr>
        <p:txBody>
          <a:bodyPr spcFirstLastPara="1" wrap="square" lIns="0" tIns="12700" rIns="0" bIns="0" anchor="t" anchorCtr="0">
            <a:spAutoFit/>
          </a:bodyPr>
          <a:lstStyle/>
          <a:p>
            <a:pPr marL="12700" marR="0" lvl="0" indent="0" algn="just" rtl="0">
              <a:lnSpc>
                <a:spcPct val="100000"/>
              </a:lnSpc>
              <a:spcBef>
                <a:spcPts val="0"/>
              </a:spcBef>
              <a:spcAft>
                <a:spcPts val="0"/>
              </a:spcAft>
              <a:buNone/>
            </a:pPr>
            <a:r>
              <a:rPr lang="en-US" sz="8000" b="1">
                <a:solidFill>
                  <a:srgbClr val="FFFFFF"/>
                </a:solidFill>
                <a:latin typeface="Trebuchet MS"/>
                <a:ea typeface="Trebuchet MS"/>
                <a:cs typeface="Trebuchet MS"/>
                <a:sym typeface="Trebuchet MS"/>
              </a:rPr>
              <a:t>Nedir ?</a:t>
            </a:r>
            <a:endParaRPr sz="8000">
              <a:solidFill>
                <a:schemeClr val="dk1"/>
              </a:solidFill>
              <a:latin typeface="Trebuchet MS"/>
              <a:ea typeface="Trebuchet MS"/>
              <a:cs typeface="Trebuchet MS"/>
              <a:sym typeface="Trebuchet MS"/>
            </a:endParaRPr>
          </a:p>
          <a:p>
            <a:pPr marL="12700" marR="5080" lvl="0" indent="0" algn="just" rtl="0">
              <a:lnSpc>
                <a:spcPct val="119117"/>
              </a:lnSpc>
              <a:spcBef>
                <a:spcPts val="2930"/>
              </a:spcBef>
              <a:spcAft>
                <a:spcPts val="0"/>
              </a:spcAft>
              <a:buNone/>
            </a:pPr>
            <a:r>
              <a:rPr lang="en-US" sz="3400">
                <a:solidFill>
                  <a:srgbClr val="FFFFFF"/>
                </a:solidFill>
                <a:latin typeface="Trebuchet MS"/>
                <a:ea typeface="Trebuchet MS"/>
                <a:cs typeface="Trebuchet MS"/>
                <a:sym typeface="Trebuchet MS"/>
              </a:rPr>
              <a:t>Bilgi ve iletişim teknolojileri (internet, cep telefonu, bilgisayar vb.) yoluyla bir  kişi ya da grubun diğerlerine yönelik düşmanlık, korkutma, tehdit, sindirme  ve taciz amaçlı iletileri (fotoğraf, video mesaj vs.) kasıtlı ve tekrarlı bir şekilde  göndermesidir.</a:t>
            </a:r>
            <a:endParaRPr sz="3400">
              <a:solidFill>
                <a:schemeClr val="dk1"/>
              </a:solidFill>
              <a:latin typeface="Trebuchet MS"/>
              <a:ea typeface="Trebuchet MS"/>
              <a:cs typeface="Trebuchet MS"/>
              <a:sym typeface="Trebuchet MS"/>
            </a:endParaRPr>
          </a:p>
        </p:txBody>
      </p:sp>
      <p:sp>
        <p:nvSpPr>
          <p:cNvPr id="80" name="Google Shape;80;p3"/>
          <p:cNvSpPr/>
          <p:nvPr/>
        </p:nvSpPr>
        <p:spPr>
          <a:xfrm>
            <a:off x="16574771" y="403037"/>
            <a:ext cx="0" cy="1266825"/>
          </a:xfrm>
          <a:custGeom>
            <a:avLst/>
            <a:gdLst/>
            <a:ahLst/>
            <a:cxnLst/>
            <a:rect l="l" t="t" r="r" b="b"/>
            <a:pathLst>
              <a:path w="120000" h="1266825" extrusionOk="0">
                <a:moveTo>
                  <a:pt x="0" y="1266653"/>
                </a:moveTo>
                <a:lnTo>
                  <a:pt x="0" y="0"/>
                </a:lnTo>
              </a:path>
            </a:pathLst>
          </a:custGeom>
          <a:noFill/>
          <a:ln w="1050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3"/>
          <p:cNvSpPr txBox="1">
            <a:spLocks noGrp="1"/>
          </p:cNvSpPr>
          <p:nvPr>
            <p:ph type="sldNum" idx="12"/>
          </p:nvPr>
        </p:nvSpPr>
        <p:spPr>
          <a:xfrm>
            <a:off x="16881957" y="8925557"/>
            <a:ext cx="398780" cy="579120"/>
          </a:xfrm>
          <a:prstGeom prst="rect">
            <a:avLst/>
          </a:prstGeom>
          <a:noFill/>
          <a:ln>
            <a:noFill/>
          </a:ln>
        </p:spPr>
        <p:txBody>
          <a:bodyPr spcFirstLastPara="1" wrap="square" lIns="0" tIns="64125" rIns="0" bIns="0" anchor="t" anchorCtr="0">
            <a:spAutoFit/>
          </a:bodyPr>
          <a:lstStyle/>
          <a:p>
            <a:pPr marL="38100" lvl="0" indent="0" algn="l" rtl="0">
              <a:lnSpc>
                <a:spcPct val="100000"/>
              </a:lnSpc>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grpSp>
        <p:nvGrpSpPr>
          <p:cNvPr id="86" name="Google Shape;86;p4"/>
          <p:cNvGrpSpPr/>
          <p:nvPr/>
        </p:nvGrpSpPr>
        <p:grpSpPr>
          <a:xfrm>
            <a:off x="0" y="785812"/>
            <a:ext cx="18288191" cy="476250"/>
            <a:chOff x="0" y="785812"/>
            <a:chExt cx="18288191" cy="476250"/>
          </a:xfrm>
        </p:grpSpPr>
        <p:sp>
          <p:nvSpPr>
            <p:cNvPr id="87" name="Google Shape;87;p4"/>
            <p:cNvSpPr/>
            <p:nvPr/>
          </p:nvSpPr>
          <p:spPr>
            <a:xfrm>
              <a:off x="2636711" y="1028700"/>
              <a:ext cx="15651480" cy="9525"/>
            </a:xfrm>
            <a:custGeom>
              <a:avLst/>
              <a:gdLst/>
              <a:ahLst/>
              <a:cxnLst/>
              <a:rect l="l" t="t" r="r" b="b"/>
              <a:pathLst>
                <a:path w="15651480" h="9525" extrusionOk="0">
                  <a:moveTo>
                    <a:pt x="0" y="0"/>
                  </a:moveTo>
                  <a:lnTo>
                    <a:pt x="15651289" y="0"/>
                  </a:lnTo>
                  <a:lnTo>
                    <a:pt x="15651289"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4"/>
            <p:cNvSpPr/>
            <p:nvPr/>
          </p:nvSpPr>
          <p:spPr>
            <a:xfrm>
              <a:off x="0" y="785812"/>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89" name="Google Shape;89;p4"/>
          <p:cNvSpPr txBox="1"/>
          <p:nvPr/>
        </p:nvSpPr>
        <p:spPr>
          <a:xfrm>
            <a:off x="2969895" y="2130425"/>
            <a:ext cx="12348210" cy="5511800"/>
          </a:xfrm>
          <a:prstGeom prst="rect">
            <a:avLst/>
          </a:prstGeom>
          <a:noFill/>
          <a:ln>
            <a:noFill/>
          </a:ln>
        </p:spPr>
        <p:txBody>
          <a:bodyPr spcFirstLastPara="1" wrap="square" lIns="0" tIns="12700" rIns="0" bIns="0" anchor="t" anchorCtr="0">
            <a:spAutoFit/>
          </a:bodyPr>
          <a:lstStyle/>
          <a:p>
            <a:pPr marL="12065" marR="5080" lvl="0" indent="0" algn="ctr" rtl="0">
              <a:lnSpc>
                <a:spcPct val="100000"/>
              </a:lnSpc>
              <a:spcBef>
                <a:spcPts val="0"/>
              </a:spcBef>
              <a:spcAft>
                <a:spcPts val="0"/>
              </a:spcAft>
              <a:buNone/>
            </a:pPr>
            <a:r>
              <a:rPr lang="en-US" sz="9000" b="1">
                <a:solidFill>
                  <a:srgbClr val="FFFFFF"/>
                </a:solidFill>
                <a:latin typeface="Trebuchet MS"/>
                <a:ea typeface="Trebuchet MS"/>
                <a:cs typeface="Trebuchet MS"/>
                <a:sym typeface="Trebuchet MS"/>
              </a:rPr>
              <a:t>HANGİ DAVRANIŞLARI  SİBER ZORBALIK  OLARAK  DÜŞÜNEBİLİRİZ ?</a:t>
            </a:r>
            <a:endParaRPr sz="9000">
              <a:solidFill>
                <a:schemeClr val="dk1"/>
              </a:solidFill>
              <a:latin typeface="Trebuchet MS"/>
              <a:ea typeface="Trebuchet MS"/>
              <a:cs typeface="Trebuchet MS"/>
              <a:sym typeface="Trebuchet MS"/>
            </a:endParaRPr>
          </a:p>
        </p:txBody>
      </p:sp>
      <p:sp>
        <p:nvSpPr>
          <p:cNvPr id="90" name="Google Shape;90;p4"/>
          <p:cNvSpPr txBox="1">
            <a:spLocks noGrp="1"/>
          </p:cNvSpPr>
          <p:nvPr>
            <p:ph type="sldNum" idx="12"/>
          </p:nvPr>
        </p:nvSpPr>
        <p:spPr>
          <a:xfrm>
            <a:off x="16881957" y="8925557"/>
            <a:ext cx="398780" cy="579120"/>
          </a:xfrm>
          <a:prstGeom prst="rect">
            <a:avLst/>
          </a:prstGeom>
          <a:noFill/>
          <a:ln>
            <a:noFill/>
          </a:ln>
        </p:spPr>
        <p:txBody>
          <a:bodyPr spcFirstLastPara="1" wrap="square" lIns="0" tIns="64125" rIns="0" bIns="0" anchor="t" anchorCtr="0">
            <a:spAutoFit/>
          </a:bodyPr>
          <a:lstStyle/>
          <a:p>
            <a:pPr marL="3810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5"/>
          <p:cNvGrpSpPr/>
          <p:nvPr/>
        </p:nvGrpSpPr>
        <p:grpSpPr>
          <a:xfrm>
            <a:off x="0" y="785815"/>
            <a:ext cx="18288191" cy="476250"/>
            <a:chOff x="0" y="785815"/>
            <a:chExt cx="18288191" cy="476250"/>
          </a:xfrm>
        </p:grpSpPr>
        <p:sp>
          <p:nvSpPr>
            <p:cNvPr id="96" name="Google Shape;96;p5"/>
            <p:cNvSpPr/>
            <p:nvPr/>
          </p:nvSpPr>
          <p:spPr>
            <a:xfrm>
              <a:off x="2636711" y="1028702"/>
              <a:ext cx="15651480" cy="9525"/>
            </a:xfrm>
            <a:custGeom>
              <a:avLst/>
              <a:gdLst/>
              <a:ahLst/>
              <a:cxnLst/>
              <a:rect l="l" t="t" r="r" b="b"/>
              <a:pathLst>
                <a:path w="15651480" h="9525" extrusionOk="0">
                  <a:moveTo>
                    <a:pt x="0" y="0"/>
                  </a:moveTo>
                  <a:lnTo>
                    <a:pt x="15651289" y="0"/>
                  </a:lnTo>
                  <a:lnTo>
                    <a:pt x="15651289"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5"/>
            <p:cNvSpPr/>
            <p:nvPr/>
          </p:nvSpPr>
          <p:spPr>
            <a:xfrm>
              <a:off x="0" y="785815"/>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8" name="Google Shape;98;p5"/>
          <p:cNvSpPr txBox="1"/>
          <p:nvPr/>
        </p:nvSpPr>
        <p:spPr>
          <a:xfrm>
            <a:off x="2794568" y="1262072"/>
            <a:ext cx="12028200" cy="7531200"/>
          </a:xfrm>
          <a:prstGeom prst="rect">
            <a:avLst/>
          </a:prstGeom>
          <a:noFill/>
          <a:ln>
            <a:noFill/>
          </a:ln>
        </p:spPr>
        <p:txBody>
          <a:bodyPr spcFirstLastPara="1" wrap="square" lIns="0" tIns="40000" rIns="0" bIns="0" anchor="t" anchorCtr="0">
            <a:spAutoFit/>
          </a:bodyPr>
          <a:lstStyle/>
          <a:p>
            <a:pPr marL="536575" marR="528955" lvl="0" indent="0" algn="ctr" rtl="0">
              <a:lnSpc>
                <a:spcPct val="118250"/>
              </a:lnSpc>
              <a:spcBef>
                <a:spcPts val="0"/>
              </a:spcBef>
              <a:spcAft>
                <a:spcPts val="0"/>
              </a:spcAft>
              <a:buNone/>
            </a:pPr>
            <a:r>
              <a:rPr lang="en-US" sz="3900" b="1">
                <a:solidFill>
                  <a:srgbClr val="FFFFFF"/>
                </a:solidFill>
                <a:latin typeface="Trebuchet MS"/>
                <a:ea typeface="Trebuchet MS"/>
                <a:cs typeface="Trebuchet MS"/>
                <a:sym typeface="Trebuchet MS"/>
              </a:rPr>
              <a:t>Bireylerin fotoğraf veya videolarını o kişinin  iznini ve onayını almadan sosyal ağlar ya da  sanal ortamda paylaşmak.</a:t>
            </a:r>
            <a:endParaRPr sz="3900">
              <a:solidFill>
                <a:schemeClr val="dk1"/>
              </a:solidFill>
              <a:latin typeface="Trebuchet MS"/>
              <a:ea typeface="Trebuchet MS"/>
              <a:cs typeface="Trebuchet MS"/>
              <a:sym typeface="Trebuchet MS"/>
            </a:endParaRPr>
          </a:p>
          <a:p>
            <a:pPr marL="0" marR="0" lvl="0" indent="0" algn="l" rtl="0">
              <a:lnSpc>
                <a:spcPct val="100000"/>
              </a:lnSpc>
              <a:spcBef>
                <a:spcPts val="5"/>
              </a:spcBef>
              <a:spcAft>
                <a:spcPts val="0"/>
              </a:spcAft>
              <a:buNone/>
            </a:pPr>
            <a:endParaRPr sz="3950">
              <a:solidFill>
                <a:schemeClr val="dk1"/>
              </a:solidFill>
              <a:latin typeface="Trebuchet MS"/>
              <a:ea typeface="Trebuchet MS"/>
              <a:cs typeface="Trebuchet MS"/>
              <a:sym typeface="Trebuchet MS"/>
            </a:endParaRPr>
          </a:p>
          <a:p>
            <a:pPr marL="271780" marR="377825" lvl="0" indent="113664" algn="ctr" rtl="0">
              <a:lnSpc>
                <a:spcPct val="118250"/>
              </a:lnSpc>
              <a:spcBef>
                <a:spcPts val="0"/>
              </a:spcBef>
              <a:spcAft>
                <a:spcPts val="0"/>
              </a:spcAft>
              <a:buNone/>
            </a:pPr>
            <a:r>
              <a:rPr lang="en-US" sz="3900" b="1">
                <a:solidFill>
                  <a:srgbClr val="FFFFFF"/>
                </a:solidFill>
                <a:latin typeface="Trebuchet MS"/>
                <a:ea typeface="Trebuchet MS"/>
                <a:cs typeface="Trebuchet MS"/>
                <a:sym typeface="Trebuchet MS"/>
              </a:rPr>
              <a:t>Bireyin özel bilgilerini (adres, okul, kimlik  bilgileri vs.) sosyal ağlarda ya da sanal  ortamlarda o kişinin izni olmadan paylaşmak.</a:t>
            </a:r>
            <a:endParaRPr sz="3900">
              <a:solidFill>
                <a:schemeClr val="dk1"/>
              </a:solidFill>
              <a:latin typeface="Trebuchet MS"/>
              <a:ea typeface="Trebuchet MS"/>
              <a:cs typeface="Trebuchet MS"/>
              <a:sym typeface="Trebuchet MS"/>
            </a:endParaRPr>
          </a:p>
          <a:p>
            <a:pPr marL="0" marR="0" lvl="0" indent="0" algn="l" rtl="0">
              <a:lnSpc>
                <a:spcPct val="100000"/>
              </a:lnSpc>
              <a:spcBef>
                <a:spcPts val="45"/>
              </a:spcBef>
              <a:spcAft>
                <a:spcPts val="0"/>
              </a:spcAft>
              <a:buNone/>
            </a:pPr>
            <a:endParaRPr sz="3900">
              <a:solidFill>
                <a:schemeClr val="dk1"/>
              </a:solidFill>
              <a:latin typeface="Trebuchet MS"/>
              <a:ea typeface="Trebuchet MS"/>
              <a:cs typeface="Trebuchet MS"/>
              <a:sym typeface="Trebuchet MS"/>
            </a:endParaRPr>
          </a:p>
          <a:p>
            <a:pPr marL="12065" marR="5080" lvl="0" indent="0" algn="ctr" rtl="0">
              <a:lnSpc>
                <a:spcPct val="117999"/>
              </a:lnSpc>
              <a:spcBef>
                <a:spcPts val="0"/>
              </a:spcBef>
              <a:spcAft>
                <a:spcPts val="0"/>
              </a:spcAft>
              <a:buNone/>
            </a:pPr>
            <a:r>
              <a:rPr lang="en-US" sz="3900" b="1">
                <a:solidFill>
                  <a:srgbClr val="FFFFFF"/>
                </a:solidFill>
                <a:latin typeface="Trebuchet MS"/>
                <a:ea typeface="Trebuchet MS"/>
                <a:cs typeface="Trebuchet MS"/>
                <a:sym typeface="Trebuchet MS"/>
              </a:rPr>
              <a:t>Bir kişiye, e-posta, kısa mesaj, anlık mesaj  yoluyla aşağılayıcı, alaya alıcı, şiddet, tehdit, ya  da kişinin hoşuna gitmeyen her türlü mesajın  gönderilmesi.</a:t>
            </a:r>
            <a:endParaRPr sz="3900">
              <a:solidFill>
                <a:schemeClr val="dk1"/>
              </a:solidFill>
              <a:latin typeface="Trebuchet MS"/>
              <a:ea typeface="Trebuchet MS"/>
              <a:cs typeface="Trebuchet MS"/>
              <a:sym typeface="Trebuchet MS"/>
            </a:endParaRPr>
          </a:p>
        </p:txBody>
      </p:sp>
      <p:sp>
        <p:nvSpPr>
          <p:cNvPr id="99" name="Google Shape;99;p5"/>
          <p:cNvSpPr txBox="1">
            <a:spLocks noGrp="1"/>
          </p:cNvSpPr>
          <p:nvPr>
            <p:ph type="sldNum" idx="12"/>
          </p:nvPr>
        </p:nvSpPr>
        <p:spPr>
          <a:xfrm>
            <a:off x="16881957" y="8925557"/>
            <a:ext cx="398780" cy="579120"/>
          </a:xfrm>
          <a:prstGeom prst="rect">
            <a:avLst/>
          </a:prstGeom>
          <a:noFill/>
          <a:ln>
            <a:noFill/>
          </a:ln>
        </p:spPr>
        <p:txBody>
          <a:bodyPr spcFirstLastPara="1" wrap="square" lIns="0" tIns="64125" rIns="0" bIns="0" anchor="t" anchorCtr="0">
            <a:spAutoFit/>
          </a:bodyPr>
          <a:lstStyle/>
          <a:p>
            <a:pPr marL="38100" lvl="0" indent="0" algn="l" rtl="0">
              <a:lnSpc>
                <a:spcPct val="100000"/>
              </a:lnSpc>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6"/>
          <p:cNvGrpSpPr/>
          <p:nvPr/>
        </p:nvGrpSpPr>
        <p:grpSpPr>
          <a:xfrm>
            <a:off x="0" y="785812"/>
            <a:ext cx="18288191" cy="476250"/>
            <a:chOff x="0" y="785812"/>
            <a:chExt cx="18288191" cy="476250"/>
          </a:xfrm>
        </p:grpSpPr>
        <p:sp>
          <p:nvSpPr>
            <p:cNvPr id="105" name="Google Shape;105;p6"/>
            <p:cNvSpPr/>
            <p:nvPr/>
          </p:nvSpPr>
          <p:spPr>
            <a:xfrm>
              <a:off x="2636711" y="1028700"/>
              <a:ext cx="15651480" cy="9525"/>
            </a:xfrm>
            <a:custGeom>
              <a:avLst/>
              <a:gdLst/>
              <a:ahLst/>
              <a:cxnLst/>
              <a:rect l="l" t="t" r="r" b="b"/>
              <a:pathLst>
                <a:path w="15651480" h="9525" extrusionOk="0">
                  <a:moveTo>
                    <a:pt x="0" y="0"/>
                  </a:moveTo>
                  <a:lnTo>
                    <a:pt x="15651287" y="0"/>
                  </a:lnTo>
                  <a:lnTo>
                    <a:pt x="156512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6"/>
            <p:cNvSpPr/>
            <p:nvPr/>
          </p:nvSpPr>
          <p:spPr>
            <a:xfrm>
              <a:off x="0" y="785812"/>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107" name="Google Shape;107;p6"/>
          <p:cNvPicPr preferRelativeResize="0"/>
          <p:nvPr/>
        </p:nvPicPr>
        <p:blipFill rotWithShape="1">
          <a:blip r:embed="rId3">
            <a:alphaModFix/>
          </a:blip>
          <a:srcRect/>
          <a:stretch/>
        </p:blipFill>
        <p:spPr>
          <a:xfrm>
            <a:off x="10729058" y="1327764"/>
            <a:ext cx="6934199" cy="7200899"/>
          </a:xfrm>
          <a:prstGeom prst="rect">
            <a:avLst/>
          </a:prstGeom>
          <a:noFill/>
          <a:ln>
            <a:noFill/>
          </a:ln>
        </p:spPr>
      </p:pic>
      <p:sp>
        <p:nvSpPr>
          <p:cNvPr id="108" name="Google Shape;108;p6"/>
          <p:cNvSpPr txBox="1"/>
          <p:nvPr/>
        </p:nvSpPr>
        <p:spPr>
          <a:xfrm>
            <a:off x="659797" y="1877250"/>
            <a:ext cx="9126300" cy="4658400"/>
          </a:xfrm>
          <a:prstGeom prst="rect">
            <a:avLst/>
          </a:prstGeom>
          <a:noFill/>
          <a:ln>
            <a:noFill/>
          </a:ln>
        </p:spPr>
        <p:txBody>
          <a:bodyPr spcFirstLastPara="1" wrap="square" lIns="0" tIns="33000" rIns="0" bIns="0" anchor="t" anchorCtr="0">
            <a:spAutoFit/>
          </a:bodyPr>
          <a:lstStyle/>
          <a:p>
            <a:pPr marL="535940" marR="333375" lvl="0" indent="-209548" algn="l" rtl="0">
              <a:lnSpc>
                <a:spcPct val="119117"/>
              </a:lnSpc>
              <a:spcBef>
                <a:spcPts val="0"/>
              </a:spcBef>
              <a:spcAft>
                <a:spcPts val="0"/>
              </a:spcAft>
              <a:buClr>
                <a:srgbClr val="FFFFFF"/>
              </a:buClr>
              <a:buSzPts val="3300"/>
              <a:buFont typeface="Lucida Sans"/>
              <a:buChar char="■"/>
            </a:pPr>
            <a:r>
              <a:rPr lang="en-US" sz="3400">
                <a:solidFill>
                  <a:srgbClr val="FFFFFF"/>
                </a:solidFill>
                <a:latin typeface="Trebuchet MS"/>
                <a:ea typeface="Trebuchet MS"/>
                <a:cs typeface="Trebuchet MS"/>
                <a:sym typeface="Trebuchet MS"/>
              </a:rPr>
              <a:t>Sosyal ağlarda, bir kişiyi, aşağılayıcı, alay  edici, küçük düşürücü hesap ya da sayfa</a:t>
            </a:r>
            <a:endParaRPr sz="3400">
              <a:solidFill>
                <a:schemeClr val="dk1"/>
              </a:solidFill>
              <a:latin typeface="Trebuchet MS"/>
              <a:ea typeface="Trebuchet MS"/>
              <a:cs typeface="Trebuchet MS"/>
              <a:sym typeface="Trebuchet MS"/>
            </a:endParaRPr>
          </a:p>
          <a:p>
            <a:pPr marL="3792220" marR="0" lvl="0" indent="0" algn="l" rtl="0">
              <a:lnSpc>
                <a:spcPct val="114823"/>
              </a:lnSpc>
              <a:spcBef>
                <a:spcPts val="0"/>
              </a:spcBef>
              <a:spcAft>
                <a:spcPts val="0"/>
              </a:spcAft>
              <a:buNone/>
            </a:pPr>
            <a:r>
              <a:rPr lang="en-US" sz="3400">
                <a:solidFill>
                  <a:srgbClr val="FFFFFF"/>
                </a:solidFill>
                <a:latin typeface="Trebuchet MS"/>
                <a:ea typeface="Trebuchet MS"/>
                <a:cs typeface="Trebuchet MS"/>
                <a:sym typeface="Trebuchet MS"/>
              </a:rPr>
              <a:t>açmak,</a:t>
            </a:r>
            <a:endParaRPr sz="3400">
              <a:solidFill>
                <a:schemeClr val="dk1"/>
              </a:solidFill>
              <a:latin typeface="Trebuchet MS"/>
              <a:ea typeface="Trebuchet MS"/>
              <a:cs typeface="Trebuchet MS"/>
              <a:sym typeface="Trebuchet MS"/>
            </a:endParaRPr>
          </a:p>
          <a:p>
            <a:pPr marL="1130300" marR="688975" lvl="1" indent="-1130299" algn="l" rtl="0">
              <a:lnSpc>
                <a:spcPct val="119117"/>
              </a:lnSpc>
              <a:spcBef>
                <a:spcPts val="145"/>
              </a:spcBef>
              <a:spcAft>
                <a:spcPts val="0"/>
              </a:spcAft>
              <a:buClr>
                <a:srgbClr val="FFFFFF"/>
              </a:buClr>
              <a:buSzPts val="3300"/>
              <a:buFont typeface="Lucida Sans"/>
              <a:buChar char="■"/>
            </a:pPr>
            <a:r>
              <a:rPr lang="en-US" sz="3400" b="0" i="0" u="none" strike="noStrike" cap="none">
                <a:solidFill>
                  <a:srgbClr val="FFFFFF"/>
                </a:solidFill>
                <a:latin typeface="Trebuchet MS"/>
                <a:ea typeface="Trebuchet MS"/>
                <a:cs typeface="Trebuchet MS"/>
                <a:sym typeface="Trebuchet MS"/>
              </a:rPr>
              <a:t>Başkası adına sahte hesap açıp onun  kimliğine bürünmek,</a:t>
            </a:r>
            <a:endParaRPr sz="3400" b="0" i="0" u="none" strike="noStrike" cap="none">
              <a:solidFill>
                <a:schemeClr val="dk1"/>
              </a:solidFill>
              <a:latin typeface="Trebuchet MS"/>
              <a:ea typeface="Trebuchet MS"/>
              <a:cs typeface="Trebuchet MS"/>
              <a:sym typeface="Trebuchet MS"/>
            </a:endParaRPr>
          </a:p>
          <a:p>
            <a:pPr marL="215900" marR="5080" lvl="0" indent="-203200" algn="l" rtl="0">
              <a:lnSpc>
                <a:spcPct val="119117"/>
              </a:lnSpc>
              <a:spcBef>
                <a:spcPts val="0"/>
              </a:spcBef>
              <a:spcAft>
                <a:spcPts val="0"/>
              </a:spcAft>
              <a:buClr>
                <a:srgbClr val="FFFFFF"/>
              </a:buClr>
              <a:buSzPts val="3300"/>
              <a:buFont typeface="Lucida Sans"/>
              <a:buChar char="■"/>
            </a:pPr>
            <a:r>
              <a:rPr lang="en-US" sz="3400">
                <a:solidFill>
                  <a:srgbClr val="FFFFFF"/>
                </a:solidFill>
                <a:latin typeface="Trebuchet MS"/>
                <a:ea typeface="Trebuchet MS"/>
                <a:cs typeface="Trebuchet MS"/>
                <a:sym typeface="Trebuchet MS"/>
              </a:rPr>
              <a:t>Arkadaşlarıyla organize olup hedef olarak  seçilen kişiye (mağdur) yönelik sosyal ağlarda</a:t>
            </a:r>
            <a:endParaRPr sz="3400">
              <a:solidFill>
                <a:schemeClr val="dk1"/>
              </a:solidFill>
              <a:latin typeface="Trebuchet MS"/>
              <a:ea typeface="Trebuchet MS"/>
              <a:cs typeface="Trebuchet MS"/>
              <a:sym typeface="Trebuchet MS"/>
            </a:endParaRPr>
          </a:p>
          <a:p>
            <a:pPr marL="385445" marR="377825" lvl="0" indent="193039" algn="l" rtl="0">
              <a:lnSpc>
                <a:spcPct val="119117"/>
              </a:lnSpc>
              <a:spcBef>
                <a:spcPts val="0"/>
              </a:spcBef>
              <a:spcAft>
                <a:spcPts val="0"/>
              </a:spcAft>
              <a:buNone/>
            </a:pPr>
            <a:r>
              <a:rPr lang="en-US" sz="3400">
                <a:solidFill>
                  <a:srgbClr val="FFFFFF"/>
                </a:solidFill>
                <a:latin typeface="Trebuchet MS"/>
                <a:ea typeface="Trebuchet MS"/>
                <a:cs typeface="Trebuchet MS"/>
                <a:sym typeface="Trebuchet MS"/>
              </a:rPr>
              <a:t>engelleme, arkadaşlıktan çıkarma, takibi  bırakma gibi sosyal dışlamaya başvurmak.</a:t>
            </a:r>
            <a:endParaRPr sz="3400">
              <a:solidFill>
                <a:schemeClr val="dk1"/>
              </a:solidFill>
              <a:latin typeface="Trebuchet MS"/>
              <a:ea typeface="Trebuchet MS"/>
              <a:cs typeface="Trebuchet MS"/>
              <a:sym typeface="Trebuchet MS"/>
            </a:endParaRPr>
          </a:p>
        </p:txBody>
      </p:sp>
      <p:sp>
        <p:nvSpPr>
          <p:cNvPr id="109" name="Google Shape;109;p6"/>
          <p:cNvSpPr txBox="1">
            <a:spLocks noGrp="1"/>
          </p:cNvSpPr>
          <p:nvPr>
            <p:ph type="sldNum" idx="12"/>
          </p:nvPr>
        </p:nvSpPr>
        <p:spPr>
          <a:xfrm>
            <a:off x="16881957" y="8925557"/>
            <a:ext cx="398780" cy="579120"/>
          </a:xfrm>
          <a:prstGeom prst="rect">
            <a:avLst/>
          </a:prstGeom>
          <a:noFill/>
          <a:ln>
            <a:noFill/>
          </a:ln>
        </p:spPr>
        <p:txBody>
          <a:bodyPr spcFirstLastPara="1" wrap="square" lIns="0" tIns="64125" rIns="0" bIns="0" anchor="t" anchorCtr="0">
            <a:spAutoFit/>
          </a:bodyPr>
          <a:lstStyle/>
          <a:p>
            <a:pPr marL="38100" lvl="0" indent="0" algn="l" rtl="0">
              <a:lnSpc>
                <a:spcPct val="100000"/>
              </a:lnSpc>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pic>
        <p:nvPicPr>
          <p:cNvPr id="114" name="Google Shape;114;p7"/>
          <p:cNvPicPr preferRelativeResize="0"/>
          <p:nvPr/>
        </p:nvPicPr>
        <p:blipFill rotWithShape="1">
          <a:blip r:embed="rId3">
            <a:alphaModFix/>
          </a:blip>
          <a:srcRect/>
          <a:stretch/>
        </p:blipFill>
        <p:spPr>
          <a:xfrm>
            <a:off x="0" y="0"/>
            <a:ext cx="18287999" cy="10286999"/>
          </a:xfrm>
          <a:prstGeom prst="rect">
            <a:avLst/>
          </a:prstGeom>
          <a:noFill/>
          <a:ln>
            <a:noFill/>
          </a:ln>
        </p:spPr>
      </p:pic>
      <p:sp>
        <p:nvSpPr>
          <p:cNvPr id="115" name="Google Shape;115;p7"/>
          <p:cNvSpPr txBox="1">
            <a:spLocks noGrp="1"/>
          </p:cNvSpPr>
          <p:nvPr>
            <p:ph type="body" idx="1"/>
          </p:nvPr>
        </p:nvSpPr>
        <p:spPr>
          <a:xfrm>
            <a:off x="3837890" y="1890776"/>
            <a:ext cx="10612218" cy="2463800"/>
          </a:xfrm>
          <a:prstGeom prst="rect">
            <a:avLst/>
          </a:prstGeom>
          <a:noFill/>
          <a:ln>
            <a:noFill/>
          </a:ln>
        </p:spPr>
        <p:txBody>
          <a:bodyPr spcFirstLastPara="1" wrap="square" lIns="0" tIns="12700" rIns="0" bIns="0" anchor="t" anchorCtr="0">
            <a:spAutoFit/>
          </a:bodyPr>
          <a:lstStyle/>
          <a:p>
            <a:pPr marL="3327400" marR="5080" lvl="0" indent="-3315334" algn="l" rtl="0">
              <a:lnSpc>
                <a:spcPct val="100000"/>
              </a:lnSpc>
              <a:spcBef>
                <a:spcPts val="0"/>
              </a:spcBef>
              <a:spcAft>
                <a:spcPts val="0"/>
              </a:spcAft>
              <a:buNone/>
            </a:pPr>
            <a:r>
              <a:rPr lang="en-US"/>
              <a:t>SİBER ZORBALIKTAKİ  ÖĞELER</a:t>
            </a:r>
            <a:endParaRPr/>
          </a:p>
        </p:txBody>
      </p:sp>
      <p:sp>
        <p:nvSpPr>
          <p:cNvPr id="116" name="Google Shape;116;p7"/>
          <p:cNvSpPr txBox="1"/>
          <p:nvPr/>
        </p:nvSpPr>
        <p:spPr>
          <a:xfrm>
            <a:off x="791962" y="5492680"/>
            <a:ext cx="1825625" cy="665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200">
                <a:solidFill>
                  <a:srgbClr val="FFFFFF"/>
                </a:solidFill>
                <a:latin typeface="Trebuchet MS"/>
                <a:ea typeface="Trebuchet MS"/>
                <a:cs typeface="Trebuchet MS"/>
                <a:sym typeface="Trebuchet MS"/>
              </a:rPr>
              <a:t>ZORBA</a:t>
            </a:r>
            <a:endParaRPr sz="4200">
              <a:solidFill>
                <a:schemeClr val="dk1"/>
              </a:solidFill>
              <a:latin typeface="Trebuchet MS"/>
              <a:ea typeface="Trebuchet MS"/>
              <a:cs typeface="Trebuchet MS"/>
              <a:sym typeface="Trebuchet MS"/>
            </a:endParaRPr>
          </a:p>
        </p:txBody>
      </p:sp>
      <p:sp>
        <p:nvSpPr>
          <p:cNvPr id="117" name="Google Shape;117;p7"/>
          <p:cNvSpPr txBox="1"/>
          <p:nvPr/>
        </p:nvSpPr>
        <p:spPr>
          <a:xfrm>
            <a:off x="5687285" y="5492680"/>
            <a:ext cx="2368550" cy="665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200">
                <a:solidFill>
                  <a:srgbClr val="FFFFFF"/>
                </a:solidFill>
                <a:latin typeface="Trebuchet MS"/>
                <a:ea typeface="Trebuchet MS"/>
                <a:cs typeface="Trebuchet MS"/>
                <a:sym typeface="Trebuchet MS"/>
              </a:rPr>
              <a:t>MAĞDUR</a:t>
            </a:r>
            <a:endParaRPr sz="4200">
              <a:solidFill>
                <a:schemeClr val="dk1"/>
              </a:solidFill>
              <a:latin typeface="Trebuchet MS"/>
              <a:ea typeface="Trebuchet MS"/>
              <a:cs typeface="Trebuchet MS"/>
              <a:sym typeface="Trebuchet MS"/>
            </a:endParaRPr>
          </a:p>
        </p:txBody>
      </p:sp>
      <p:sp>
        <p:nvSpPr>
          <p:cNvPr id="118" name="Google Shape;118;p7"/>
          <p:cNvSpPr txBox="1"/>
          <p:nvPr/>
        </p:nvSpPr>
        <p:spPr>
          <a:xfrm>
            <a:off x="11054020" y="5492680"/>
            <a:ext cx="1598930" cy="665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200">
                <a:solidFill>
                  <a:srgbClr val="FFFFFF"/>
                </a:solidFill>
                <a:latin typeface="Trebuchet MS"/>
                <a:ea typeface="Trebuchet MS"/>
                <a:cs typeface="Trebuchet MS"/>
                <a:sym typeface="Trebuchet MS"/>
              </a:rPr>
              <a:t>TANIK</a:t>
            </a:r>
            <a:endParaRPr sz="4200">
              <a:solidFill>
                <a:schemeClr val="dk1"/>
              </a:solidFill>
              <a:latin typeface="Trebuchet MS"/>
              <a:ea typeface="Trebuchet MS"/>
              <a:cs typeface="Trebuchet MS"/>
              <a:sym typeface="Trebuchet MS"/>
            </a:endParaRPr>
          </a:p>
        </p:txBody>
      </p:sp>
      <p:sp>
        <p:nvSpPr>
          <p:cNvPr id="119" name="Google Shape;119;p7"/>
          <p:cNvSpPr/>
          <p:nvPr/>
        </p:nvSpPr>
        <p:spPr>
          <a:xfrm>
            <a:off x="1" y="9248775"/>
            <a:ext cx="16659225" cy="9525"/>
          </a:xfrm>
          <a:custGeom>
            <a:avLst/>
            <a:gdLst/>
            <a:ahLst/>
            <a:cxnLst/>
            <a:rect l="l" t="t" r="r" b="b"/>
            <a:pathLst>
              <a:path w="16659225" h="9525" extrusionOk="0">
                <a:moveTo>
                  <a:pt x="16659023" y="9524"/>
                </a:moveTo>
                <a:lnTo>
                  <a:pt x="0" y="9524"/>
                </a:lnTo>
                <a:lnTo>
                  <a:pt x="0" y="0"/>
                </a:lnTo>
                <a:lnTo>
                  <a:pt x="16659023" y="0"/>
                </a:lnTo>
                <a:lnTo>
                  <a:pt x="16659023" y="95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0" name="Google Shape;120;p7"/>
          <p:cNvGrpSpPr/>
          <p:nvPr/>
        </p:nvGrpSpPr>
        <p:grpSpPr>
          <a:xfrm>
            <a:off x="0" y="785813"/>
            <a:ext cx="18288191" cy="476250"/>
            <a:chOff x="0" y="785813"/>
            <a:chExt cx="18288191" cy="476250"/>
          </a:xfrm>
        </p:grpSpPr>
        <p:sp>
          <p:nvSpPr>
            <p:cNvPr id="121" name="Google Shape;121;p7"/>
            <p:cNvSpPr/>
            <p:nvPr/>
          </p:nvSpPr>
          <p:spPr>
            <a:xfrm>
              <a:off x="2636711" y="1028700"/>
              <a:ext cx="15651480" cy="9525"/>
            </a:xfrm>
            <a:custGeom>
              <a:avLst/>
              <a:gdLst/>
              <a:ahLst/>
              <a:cxnLst/>
              <a:rect l="l" t="t" r="r" b="b"/>
              <a:pathLst>
                <a:path w="15651480" h="9525" extrusionOk="0">
                  <a:moveTo>
                    <a:pt x="0" y="0"/>
                  </a:moveTo>
                  <a:lnTo>
                    <a:pt x="15651287" y="0"/>
                  </a:lnTo>
                  <a:lnTo>
                    <a:pt x="156512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7"/>
            <p:cNvSpPr/>
            <p:nvPr/>
          </p:nvSpPr>
          <p:spPr>
            <a:xfrm>
              <a:off x="0" y="785813"/>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3" name="Google Shape;123;p7"/>
          <p:cNvGrpSpPr/>
          <p:nvPr/>
        </p:nvGrpSpPr>
        <p:grpSpPr>
          <a:xfrm>
            <a:off x="1532078" y="4491072"/>
            <a:ext cx="15645923" cy="829310"/>
            <a:chOff x="1532078" y="4491072"/>
            <a:chExt cx="15645923" cy="829310"/>
          </a:xfrm>
        </p:grpSpPr>
        <p:sp>
          <p:nvSpPr>
            <p:cNvPr id="124" name="Google Shape;124;p7"/>
            <p:cNvSpPr/>
            <p:nvPr/>
          </p:nvSpPr>
          <p:spPr>
            <a:xfrm>
              <a:off x="1536876" y="4495800"/>
              <a:ext cx="10306685" cy="0"/>
            </a:xfrm>
            <a:custGeom>
              <a:avLst/>
              <a:gdLst/>
              <a:ahLst/>
              <a:cxnLst/>
              <a:rect l="l" t="t" r="r" b="b"/>
              <a:pathLst>
                <a:path w="10306685" h="120000" extrusionOk="0">
                  <a:moveTo>
                    <a:pt x="0" y="0"/>
                  </a:moveTo>
                  <a:lnTo>
                    <a:pt x="10306185"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7"/>
            <p:cNvSpPr/>
            <p:nvPr/>
          </p:nvSpPr>
          <p:spPr>
            <a:xfrm>
              <a:off x="6809368" y="4500597"/>
              <a:ext cx="0" cy="819785"/>
            </a:xfrm>
            <a:custGeom>
              <a:avLst/>
              <a:gdLst/>
              <a:ahLst/>
              <a:cxnLst/>
              <a:rect l="l" t="t" r="r" b="b"/>
              <a:pathLst>
                <a:path w="120000" h="819785" extrusionOk="0">
                  <a:moveTo>
                    <a:pt x="0" y="0"/>
                  </a:moveTo>
                  <a:lnTo>
                    <a:pt x="0" y="819221"/>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7"/>
            <p:cNvSpPr/>
            <p:nvPr/>
          </p:nvSpPr>
          <p:spPr>
            <a:xfrm>
              <a:off x="1532078" y="4500597"/>
              <a:ext cx="0" cy="819785"/>
            </a:xfrm>
            <a:custGeom>
              <a:avLst/>
              <a:gdLst/>
              <a:ahLst/>
              <a:cxnLst/>
              <a:rect l="l" t="t" r="r" b="b"/>
              <a:pathLst>
                <a:path w="120000" h="819785" extrusionOk="0">
                  <a:moveTo>
                    <a:pt x="0" y="0"/>
                  </a:moveTo>
                  <a:lnTo>
                    <a:pt x="0" y="819221"/>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7"/>
            <p:cNvSpPr/>
            <p:nvPr/>
          </p:nvSpPr>
          <p:spPr>
            <a:xfrm>
              <a:off x="17163924" y="4500597"/>
              <a:ext cx="0" cy="819785"/>
            </a:xfrm>
            <a:custGeom>
              <a:avLst/>
              <a:gdLst/>
              <a:ahLst/>
              <a:cxnLst/>
              <a:rect l="l" t="t" r="r" b="b"/>
              <a:pathLst>
                <a:path w="120000" h="819785" extrusionOk="0">
                  <a:moveTo>
                    <a:pt x="0" y="0"/>
                  </a:moveTo>
                  <a:lnTo>
                    <a:pt x="0" y="819221"/>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7"/>
            <p:cNvSpPr/>
            <p:nvPr/>
          </p:nvSpPr>
          <p:spPr>
            <a:xfrm>
              <a:off x="6871316" y="4505325"/>
              <a:ext cx="10306685" cy="0"/>
            </a:xfrm>
            <a:custGeom>
              <a:avLst/>
              <a:gdLst/>
              <a:ahLst/>
              <a:cxnLst/>
              <a:rect l="l" t="t" r="r" b="b"/>
              <a:pathLst>
                <a:path w="10306685" h="120000" extrusionOk="0">
                  <a:moveTo>
                    <a:pt x="0" y="0"/>
                  </a:moveTo>
                  <a:lnTo>
                    <a:pt x="10306185" y="0"/>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7"/>
            <p:cNvSpPr/>
            <p:nvPr/>
          </p:nvSpPr>
          <p:spPr>
            <a:xfrm>
              <a:off x="11848533" y="4491072"/>
              <a:ext cx="0" cy="819785"/>
            </a:xfrm>
            <a:custGeom>
              <a:avLst/>
              <a:gdLst/>
              <a:ahLst/>
              <a:cxnLst/>
              <a:rect l="l" t="t" r="r" b="b"/>
              <a:pathLst>
                <a:path w="120000" h="819785" extrusionOk="0">
                  <a:moveTo>
                    <a:pt x="0" y="0"/>
                  </a:moveTo>
                  <a:lnTo>
                    <a:pt x="0" y="819221"/>
                  </a:lnTo>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0" name="Google Shape;130;p7"/>
          <p:cNvSpPr txBox="1"/>
          <p:nvPr/>
        </p:nvSpPr>
        <p:spPr>
          <a:xfrm>
            <a:off x="13622222" y="5492680"/>
            <a:ext cx="4490720" cy="6654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4200">
                <a:solidFill>
                  <a:srgbClr val="FFFFFF"/>
                </a:solidFill>
                <a:latin typeface="Trebuchet MS"/>
                <a:ea typeface="Trebuchet MS"/>
                <a:cs typeface="Trebuchet MS"/>
                <a:sym typeface="Trebuchet MS"/>
              </a:rPr>
              <a:t>ZORBA/MAĞDUR</a:t>
            </a:r>
            <a:endParaRPr sz="4200">
              <a:solidFill>
                <a:schemeClr val="dk1"/>
              </a:solidFill>
              <a:latin typeface="Trebuchet MS"/>
              <a:ea typeface="Trebuchet MS"/>
              <a:cs typeface="Trebuchet MS"/>
              <a:sym typeface="Trebuchet MS"/>
            </a:endParaRPr>
          </a:p>
        </p:txBody>
      </p:sp>
      <p:sp>
        <p:nvSpPr>
          <p:cNvPr id="131" name="Google Shape;131;p7"/>
          <p:cNvSpPr txBox="1">
            <a:spLocks noGrp="1"/>
          </p:cNvSpPr>
          <p:nvPr>
            <p:ph type="sldNum" idx="12"/>
          </p:nvPr>
        </p:nvSpPr>
        <p:spPr>
          <a:xfrm>
            <a:off x="16881957" y="8925557"/>
            <a:ext cx="398780" cy="579120"/>
          </a:xfrm>
          <a:prstGeom prst="rect">
            <a:avLst/>
          </a:prstGeom>
          <a:noFill/>
          <a:ln>
            <a:noFill/>
          </a:ln>
        </p:spPr>
        <p:txBody>
          <a:bodyPr spcFirstLastPara="1" wrap="square" lIns="0" tIns="64125" rIns="0" bIns="0" anchor="t" anchorCtr="0">
            <a:spAutoFit/>
          </a:bodyPr>
          <a:lstStyle/>
          <a:p>
            <a:pPr marL="38100" lvl="0" indent="0" algn="l" rtl="0">
              <a:lnSpc>
                <a:spcPct val="100000"/>
              </a:lnSpc>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8"/>
          <p:cNvGrpSpPr/>
          <p:nvPr/>
        </p:nvGrpSpPr>
        <p:grpSpPr>
          <a:xfrm>
            <a:off x="0" y="785814"/>
            <a:ext cx="18288191" cy="476250"/>
            <a:chOff x="0" y="785814"/>
            <a:chExt cx="18288191" cy="476250"/>
          </a:xfrm>
        </p:grpSpPr>
        <p:sp>
          <p:nvSpPr>
            <p:cNvPr id="137" name="Google Shape;137;p8"/>
            <p:cNvSpPr/>
            <p:nvPr/>
          </p:nvSpPr>
          <p:spPr>
            <a:xfrm>
              <a:off x="2636711" y="1028701"/>
              <a:ext cx="15651480" cy="9525"/>
            </a:xfrm>
            <a:custGeom>
              <a:avLst/>
              <a:gdLst/>
              <a:ahLst/>
              <a:cxnLst/>
              <a:rect l="l" t="t" r="r" b="b"/>
              <a:pathLst>
                <a:path w="15651480" h="9525" extrusionOk="0">
                  <a:moveTo>
                    <a:pt x="0" y="0"/>
                  </a:moveTo>
                  <a:lnTo>
                    <a:pt x="15651287" y="0"/>
                  </a:lnTo>
                  <a:lnTo>
                    <a:pt x="156512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8"/>
            <p:cNvSpPr/>
            <p:nvPr/>
          </p:nvSpPr>
          <p:spPr>
            <a:xfrm>
              <a:off x="0" y="785814"/>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9" name="Google Shape;139;p8"/>
          <p:cNvSpPr txBox="1"/>
          <p:nvPr/>
        </p:nvSpPr>
        <p:spPr>
          <a:xfrm>
            <a:off x="1621299" y="1505015"/>
            <a:ext cx="15252700" cy="6883400"/>
          </a:xfrm>
          <a:prstGeom prst="rect">
            <a:avLst/>
          </a:prstGeom>
          <a:noFill/>
          <a:ln>
            <a:noFill/>
          </a:ln>
        </p:spPr>
        <p:txBody>
          <a:bodyPr spcFirstLastPara="1" wrap="square" lIns="0" tIns="12700" rIns="0" bIns="0" anchor="t" anchorCtr="0">
            <a:spAutoFit/>
          </a:bodyPr>
          <a:lstStyle/>
          <a:p>
            <a:pPr marL="2722880" marR="0" lvl="0" indent="-636269" algn="l" rtl="0">
              <a:lnSpc>
                <a:spcPct val="100000"/>
              </a:lnSpc>
              <a:spcBef>
                <a:spcPts val="0"/>
              </a:spcBef>
              <a:spcAft>
                <a:spcPts val="0"/>
              </a:spcAft>
              <a:buClr>
                <a:srgbClr val="FFFFFF"/>
              </a:buClr>
              <a:buSzPts val="4900"/>
              <a:buFont typeface="Lucida Sans"/>
              <a:buChar char="■"/>
            </a:pPr>
            <a:r>
              <a:rPr lang="en-US" sz="5000" b="1">
                <a:solidFill>
                  <a:srgbClr val="FFFFFF"/>
                </a:solidFill>
                <a:latin typeface="Trebuchet MS"/>
                <a:ea typeface="Trebuchet MS"/>
                <a:cs typeface="Trebuchet MS"/>
                <a:sym typeface="Trebuchet MS"/>
              </a:rPr>
              <a:t>ZORBA: Sanal zorbalığı yapan kişi</a:t>
            </a:r>
            <a:endParaRPr sz="5000">
              <a:solidFill>
                <a:schemeClr val="dk1"/>
              </a:solidFill>
              <a:latin typeface="Trebuchet MS"/>
              <a:ea typeface="Trebuchet MS"/>
              <a:cs typeface="Trebuchet MS"/>
              <a:sym typeface="Trebuchet MS"/>
            </a:endParaRPr>
          </a:p>
          <a:p>
            <a:pPr marL="0" marR="0" lvl="0" indent="0" algn="l" rtl="0">
              <a:lnSpc>
                <a:spcPct val="100000"/>
              </a:lnSpc>
              <a:spcBef>
                <a:spcPts val="15"/>
              </a:spcBef>
              <a:spcAft>
                <a:spcPts val="0"/>
              </a:spcAft>
              <a:buNone/>
            </a:pPr>
            <a:endParaRPr sz="5150">
              <a:solidFill>
                <a:schemeClr val="dk1"/>
              </a:solidFill>
              <a:latin typeface="Trebuchet MS"/>
              <a:ea typeface="Trebuchet MS"/>
              <a:cs typeface="Trebuchet MS"/>
              <a:sym typeface="Trebuchet MS"/>
            </a:endParaRPr>
          </a:p>
          <a:p>
            <a:pPr marL="1903729" marR="0" lvl="0" indent="-636269" algn="l" rtl="0">
              <a:lnSpc>
                <a:spcPct val="100000"/>
              </a:lnSpc>
              <a:spcBef>
                <a:spcPts val="5"/>
              </a:spcBef>
              <a:spcAft>
                <a:spcPts val="0"/>
              </a:spcAft>
              <a:buClr>
                <a:srgbClr val="FFFFFF"/>
              </a:buClr>
              <a:buSzPts val="4900"/>
              <a:buFont typeface="Lucida Sans"/>
              <a:buChar char="■"/>
            </a:pPr>
            <a:r>
              <a:rPr lang="en-US" sz="5000" b="1">
                <a:solidFill>
                  <a:srgbClr val="FFFFFF"/>
                </a:solidFill>
                <a:latin typeface="Trebuchet MS"/>
                <a:ea typeface="Trebuchet MS"/>
                <a:cs typeface="Trebuchet MS"/>
                <a:sym typeface="Trebuchet MS"/>
              </a:rPr>
              <a:t>MAĞDUR: Sanal zorbalığa uğrayan kişi</a:t>
            </a:r>
            <a:endParaRPr sz="5000">
              <a:solidFill>
                <a:schemeClr val="dk1"/>
              </a:solidFill>
              <a:latin typeface="Trebuchet MS"/>
              <a:ea typeface="Trebuchet MS"/>
              <a:cs typeface="Trebuchet MS"/>
              <a:sym typeface="Trebuchet MS"/>
            </a:endParaRPr>
          </a:p>
          <a:p>
            <a:pPr marL="0" marR="0" lvl="0" indent="0" algn="l" rtl="0">
              <a:lnSpc>
                <a:spcPct val="100000"/>
              </a:lnSpc>
              <a:spcBef>
                <a:spcPts val="15"/>
              </a:spcBef>
              <a:spcAft>
                <a:spcPts val="0"/>
              </a:spcAft>
              <a:buNone/>
            </a:pPr>
            <a:endParaRPr sz="5150">
              <a:solidFill>
                <a:schemeClr val="dk1"/>
              </a:solidFill>
              <a:latin typeface="Trebuchet MS"/>
              <a:ea typeface="Trebuchet MS"/>
              <a:cs typeface="Trebuchet MS"/>
              <a:sym typeface="Trebuchet MS"/>
            </a:endParaRPr>
          </a:p>
          <a:p>
            <a:pPr marL="1701164" marR="1057275" lvl="0" indent="-1701164" algn="l" rtl="0">
              <a:lnSpc>
                <a:spcPct val="100000"/>
              </a:lnSpc>
              <a:spcBef>
                <a:spcPts val="5"/>
              </a:spcBef>
              <a:spcAft>
                <a:spcPts val="0"/>
              </a:spcAft>
              <a:buClr>
                <a:srgbClr val="FFFFFF"/>
              </a:buClr>
              <a:buSzPts val="4900"/>
              <a:buFont typeface="Lucida Sans"/>
              <a:buChar char="■"/>
            </a:pPr>
            <a:r>
              <a:rPr lang="en-US" sz="5000" b="1">
                <a:solidFill>
                  <a:srgbClr val="FFFFFF"/>
                </a:solidFill>
                <a:latin typeface="Trebuchet MS"/>
                <a:ea typeface="Trebuchet MS"/>
                <a:cs typeface="Trebuchet MS"/>
                <a:sym typeface="Trebuchet MS"/>
              </a:rPr>
              <a:t>TANIK: Sanal ortamda yapılan zorbalığa  şahit/tanık olan kişi</a:t>
            </a:r>
            <a:endParaRPr sz="5000">
              <a:solidFill>
                <a:schemeClr val="dk1"/>
              </a:solidFill>
              <a:latin typeface="Trebuchet MS"/>
              <a:ea typeface="Trebuchet MS"/>
              <a:cs typeface="Trebuchet MS"/>
              <a:sym typeface="Trebuchet MS"/>
            </a:endParaRPr>
          </a:p>
          <a:p>
            <a:pPr marL="0" marR="0" lvl="0" indent="0" algn="l" rtl="0">
              <a:lnSpc>
                <a:spcPct val="100000"/>
              </a:lnSpc>
              <a:spcBef>
                <a:spcPts val="20"/>
              </a:spcBef>
              <a:spcAft>
                <a:spcPts val="0"/>
              </a:spcAft>
              <a:buNone/>
            </a:pPr>
            <a:endParaRPr sz="5150">
              <a:solidFill>
                <a:schemeClr val="dk1"/>
              </a:solidFill>
              <a:latin typeface="Trebuchet MS"/>
              <a:ea typeface="Trebuchet MS"/>
              <a:cs typeface="Trebuchet MS"/>
              <a:sym typeface="Trebuchet MS"/>
            </a:endParaRPr>
          </a:p>
          <a:p>
            <a:pPr marL="648335" marR="5080" lvl="0" indent="-648335" algn="l" rtl="0">
              <a:lnSpc>
                <a:spcPct val="100000"/>
              </a:lnSpc>
              <a:spcBef>
                <a:spcPts val="0"/>
              </a:spcBef>
              <a:spcAft>
                <a:spcPts val="0"/>
              </a:spcAft>
              <a:buClr>
                <a:srgbClr val="FFFFFF"/>
              </a:buClr>
              <a:buSzPts val="4900"/>
              <a:buFont typeface="Lucida Sans"/>
              <a:buChar char="■"/>
            </a:pPr>
            <a:r>
              <a:rPr lang="en-US" sz="5000" b="1">
                <a:solidFill>
                  <a:srgbClr val="FFFFFF"/>
                </a:solidFill>
                <a:latin typeface="Trebuchet MS"/>
                <a:ea typeface="Trebuchet MS"/>
                <a:cs typeface="Trebuchet MS"/>
                <a:sym typeface="Trebuchet MS"/>
              </a:rPr>
              <a:t>ZORBA/MAĞDUR: Sanal ortamda hem zorbalık  yapan hem de mağduriyete uğrayan kişi</a:t>
            </a:r>
            <a:endParaRPr sz="5000">
              <a:solidFill>
                <a:schemeClr val="dk1"/>
              </a:solidFill>
              <a:latin typeface="Trebuchet MS"/>
              <a:ea typeface="Trebuchet MS"/>
              <a:cs typeface="Trebuchet MS"/>
              <a:sym typeface="Trebuchet MS"/>
            </a:endParaRPr>
          </a:p>
        </p:txBody>
      </p:sp>
      <p:sp>
        <p:nvSpPr>
          <p:cNvPr id="140" name="Google Shape;140;p8"/>
          <p:cNvSpPr txBox="1">
            <a:spLocks noGrp="1"/>
          </p:cNvSpPr>
          <p:nvPr>
            <p:ph type="sldNum" idx="12"/>
          </p:nvPr>
        </p:nvSpPr>
        <p:spPr>
          <a:xfrm>
            <a:off x="16881957" y="8925557"/>
            <a:ext cx="398780" cy="579120"/>
          </a:xfrm>
          <a:prstGeom prst="rect">
            <a:avLst/>
          </a:prstGeom>
          <a:noFill/>
          <a:ln>
            <a:noFill/>
          </a:ln>
        </p:spPr>
        <p:txBody>
          <a:bodyPr spcFirstLastPara="1" wrap="square" lIns="0" tIns="64125" rIns="0" bIns="0" anchor="t" anchorCtr="0">
            <a:spAutoFit/>
          </a:bodyPr>
          <a:lstStyle/>
          <a:p>
            <a:pPr marL="38100" lvl="0" indent="0" algn="l" rtl="0">
              <a:lnSpc>
                <a:spcPct val="100000"/>
              </a:lnSpc>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9"/>
          <p:cNvGrpSpPr/>
          <p:nvPr/>
        </p:nvGrpSpPr>
        <p:grpSpPr>
          <a:xfrm>
            <a:off x="0" y="785812"/>
            <a:ext cx="18288191" cy="476250"/>
            <a:chOff x="0" y="785812"/>
            <a:chExt cx="18288191" cy="476250"/>
          </a:xfrm>
        </p:grpSpPr>
        <p:sp>
          <p:nvSpPr>
            <p:cNvPr id="146" name="Google Shape;146;p9"/>
            <p:cNvSpPr/>
            <p:nvPr/>
          </p:nvSpPr>
          <p:spPr>
            <a:xfrm>
              <a:off x="0" y="785812"/>
              <a:ext cx="2643505" cy="476250"/>
            </a:xfrm>
            <a:custGeom>
              <a:avLst/>
              <a:gdLst/>
              <a:ahLst/>
              <a:cxnLst/>
              <a:rect l="l" t="t" r="r" b="b"/>
              <a:pathLst>
                <a:path w="2643505" h="476250" extrusionOk="0">
                  <a:moveTo>
                    <a:pt x="2643262" y="476250"/>
                  </a:moveTo>
                  <a:lnTo>
                    <a:pt x="0" y="476250"/>
                  </a:lnTo>
                  <a:lnTo>
                    <a:pt x="0" y="0"/>
                  </a:lnTo>
                  <a:lnTo>
                    <a:pt x="2643262" y="0"/>
                  </a:lnTo>
                  <a:lnTo>
                    <a:pt x="2643262" y="47625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9"/>
            <p:cNvSpPr/>
            <p:nvPr/>
          </p:nvSpPr>
          <p:spPr>
            <a:xfrm>
              <a:off x="2636711" y="1028700"/>
              <a:ext cx="15651480" cy="9525"/>
            </a:xfrm>
            <a:custGeom>
              <a:avLst/>
              <a:gdLst/>
              <a:ahLst/>
              <a:cxnLst/>
              <a:rect l="l" t="t" r="r" b="b"/>
              <a:pathLst>
                <a:path w="15651480" h="9525" extrusionOk="0">
                  <a:moveTo>
                    <a:pt x="0" y="0"/>
                  </a:moveTo>
                  <a:lnTo>
                    <a:pt x="15651287" y="0"/>
                  </a:lnTo>
                  <a:lnTo>
                    <a:pt x="15651287" y="9524"/>
                  </a:lnTo>
                  <a:lnTo>
                    <a:pt x="0" y="9524"/>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8" name="Google Shape;148;p9"/>
          <p:cNvSpPr txBox="1">
            <a:spLocks noGrp="1"/>
          </p:cNvSpPr>
          <p:nvPr>
            <p:ph type="title"/>
          </p:nvPr>
        </p:nvSpPr>
        <p:spPr>
          <a:xfrm>
            <a:off x="1694916" y="2097116"/>
            <a:ext cx="13389610" cy="10922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7000"/>
              <a:t>SİBER ZORBALIĞIN NEDENLERİ</a:t>
            </a:r>
            <a:endParaRPr sz="7000"/>
          </a:p>
        </p:txBody>
      </p:sp>
      <p:sp>
        <p:nvSpPr>
          <p:cNvPr id="149" name="Google Shape;149;p9"/>
          <p:cNvSpPr txBox="1">
            <a:spLocks noGrp="1"/>
          </p:cNvSpPr>
          <p:nvPr>
            <p:ph type="sldNum" idx="12"/>
          </p:nvPr>
        </p:nvSpPr>
        <p:spPr>
          <a:xfrm>
            <a:off x="16881957" y="8925557"/>
            <a:ext cx="398780" cy="579120"/>
          </a:xfrm>
          <a:prstGeom prst="rect">
            <a:avLst/>
          </a:prstGeom>
          <a:noFill/>
          <a:ln>
            <a:noFill/>
          </a:ln>
        </p:spPr>
        <p:txBody>
          <a:bodyPr spcFirstLastPara="1" wrap="square" lIns="0" tIns="64125" rIns="0" bIns="0" anchor="t" anchorCtr="0">
            <a:spAutoFit/>
          </a:bodyPr>
          <a:lstStyle/>
          <a:p>
            <a:pPr marL="38100" lvl="0" indent="0" algn="l" rtl="0">
              <a:lnSpc>
                <a:spcPct val="100000"/>
              </a:lnSpc>
              <a:spcBef>
                <a:spcPts val="0"/>
              </a:spcBef>
              <a:spcAft>
                <a:spcPts val="0"/>
              </a:spcAft>
              <a:buNone/>
            </a:pPr>
            <a:fld id="{00000000-1234-1234-1234-123412341234}" type="slidenum">
              <a:rPr lang="en-US"/>
              <a:t>9</a:t>
            </a:fld>
            <a:endParaRPr/>
          </a:p>
        </p:txBody>
      </p:sp>
      <p:sp>
        <p:nvSpPr>
          <p:cNvPr id="150" name="Google Shape;150;p9"/>
          <p:cNvSpPr txBox="1"/>
          <p:nvPr/>
        </p:nvSpPr>
        <p:spPr>
          <a:xfrm>
            <a:off x="679247" y="3851547"/>
            <a:ext cx="15445740" cy="4885055"/>
          </a:xfrm>
          <a:prstGeom prst="rect">
            <a:avLst/>
          </a:prstGeom>
          <a:noFill/>
          <a:ln>
            <a:noFill/>
          </a:ln>
        </p:spPr>
        <p:txBody>
          <a:bodyPr spcFirstLastPara="1" wrap="square" lIns="0" tIns="29825" rIns="0" bIns="0" anchor="t" anchorCtr="0">
            <a:spAutoFit/>
          </a:bodyPr>
          <a:lstStyle/>
          <a:p>
            <a:pPr marL="12700" marR="5080" lvl="0" indent="-196850" algn="l" rtl="0">
              <a:lnSpc>
                <a:spcPct val="119656"/>
              </a:lnSpc>
              <a:spcBef>
                <a:spcPts val="0"/>
              </a:spcBef>
              <a:spcAft>
                <a:spcPts val="0"/>
              </a:spcAft>
              <a:buClr>
                <a:srgbClr val="FFFFFF"/>
              </a:buClr>
              <a:buSzPts val="3100"/>
              <a:buFont typeface="Lucida Sans"/>
              <a:buChar char="■"/>
            </a:pPr>
            <a:r>
              <a:rPr lang="en-US" sz="3200" b="1">
                <a:solidFill>
                  <a:srgbClr val="FFFFFF"/>
                </a:solidFill>
                <a:latin typeface="Trebuchet MS"/>
                <a:ea typeface="Trebuchet MS"/>
                <a:cs typeface="Trebuchet MS"/>
                <a:sym typeface="Trebuchet MS"/>
              </a:rPr>
              <a:t>Siber zorbalık yapan bireyler genellikle kimliklerini saklayarak bu  eylemleri yaptıkları için hiç yakalanamayacağını, yakalanmalarının çok az bir  ihtimal olduğunu düşündüklerinden bu tür eylemleri gerçekleştirmekten  çekinmezler.</a:t>
            </a:r>
            <a:endParaRPr sz="3200">
              <a:solidFill>
                <a:schemeClr val="dk1"/>
              </a:solidFill>
              <a:latin typeface="Trebuchet MS"/>
              <a:ea typeface="Trebuchet MS"/>
              <a:cs typeface="Trebuchet MS"/>
              <a:sym typeface="Trebuchet MS"/>
            </a:endParaRPr>
          </a:p>
          <a:p>
            <a:pPr marL="0" marR="0" lvl="0" indent="0" algn="l" rtl="0">
              <a:lnSpc>
                <a:spcPct val="100000"/>
              </a:lnSpc>
              <a:spcBef>
                <a:spcPts val="10"/>
              </a:spcBef>
              <a:spcAft>
                <a:spcPts val="0"/>
              </a:spcAft>
              <a:buClr>
                <a:srgbClr val="FFFFFF"/>
              </a:buClr>
              <a:buSzPts val="3150"/>
              <a:buFont typeface="Lucida Sans"/>
              <a:buNone/>
            </a:pPr>
            <a:endParaRPr sz="3150">
              <a:solidFill>
                <a:schemeClr val="dk1"/>
              </a:solidFill>
              <a:latin typeface="Trebuchet MS"/>
              <a:ea typeface="Trebuchet MS"/>
              <a:cs typeface="Trebuchet MS"/>
              <a:sym typeface="Trebuchet MS"/>
            </a:endParaRPr>
          </a:p>
          <a:p>
            <a:pPr marL="419100" marR="0" lvl="0" indent="-407033" algn="l" rtl="0">
              <a:lnSpc>
                <a:spcPct val="100000"/>
              </a:lnSpc>
              <a:spcBef>
                <a:spcPts val="0"/>
              </a:spcBef>
              <a:spcAft>
                <a:spcPts val="0"/>
              </a:spcAft>
              <a:buClr>
                <a:srgbClr val="FFFFFF"/>
              </a:buClr>
              <a:buSzPts val="3100"/>
              <a:buFont typeface="Lucida Sans"/>
              <a:buChar char="■"/>
            </a:pPr>
            <a:r>
              <a:rPr lang="en-US" sz="3200" b="1">
                <a:solidFill>
                  <a:srgbClr val="FFFFFF"/>
                </a:solidFill>
                <a:latin typeface="Trebuchet MS"/>
                <a:ea typeface="Trebuchet MS"/>
                <a:cs typeface="Trebuchet MS"/>
                <a:sym typeface="Trebuchet MS"/>
              </a:rPr>
              <a:t>Eğlenmek,</a:t>
            </a:r>
            <a:endParaRPr sz="3200">
              <a:solidFill>
                <a:schemeClr val="dk1"/>
              </a:solidFill>
              <a:latin typeface="Trebuchet MS"/>
              <a:ea typeface="Trebuchet MS"/>
              <a:cs typeface="Trebuchet MS"/>
              <a:sym typeface="Trebuchet MS"/>
            </a:endParaRPr>
          </a:p>
          <a:p>
            <a:pPr marL="0" marR="0" lvl="0" indent="0" algn="l" rtl="0">
              <a:lnSpc>
                <a:spcPct val="100000"/>
              </a:lnSpc>
              <a:spcBef>
                <a:spcPts val="35"/>
              </a:spcBef>
              <a:spcAft>
                <a:spcPts val="0"/>
              </a:spcAft>
              <a:buClr>
                <a:srgbClr val="FFFFFF"/>
              </a:buClr>
              <a:buSzPts val="3250"/>
              <a:buFont typeface="Lucida Sans"/>
              <a:buNone/>
            </a:pPr>
            <a:endParaRPr sz="3250">
              <a:solidFill>
                <a:schemeClr val="dk1"/>
              </a:solidFill>
              <a:latin typeface="Trebuchet MS"/>
              <a:ea typeface="Trebuchet MS"/>
              <a:cs typeface="Trebuchet MS"/>
              <a:sym typeface="Trebuchet MS"/>
            </a:endParaRPr>
          </a:p>
          <a:p>
            <a:pPr marL="419100" marR="0" lvl="0" indent="-407033" algn="l" rtl="0">
              <a:lnSpc>
                <a:spcPct val="100000"/>
              </a:lnSpc>
              <a:spcBef>
                <a:spcPts val="0"/>
              </a:spcBef>
              <a:spcAft>
                <a:spcPts val="0"/>
              </a:spcAft>
              <a:buClr>
                <a:srgbClr val="FFFFFF"/>
              </a:buClr>
              <a:buSzPts val="3100"/>
              <a:buFont typeface="Lucida Sans"/>
              <a:buChar char="■"/>
            </a:pPr>
            <a:r>
              <a:rPr lang="en-US" sz="3200" b="1">
                <a:solidFill>
                  <a:srgbClr val="FFFFFF"/>
                </a:solidFill>
                <a:latin typeface="Trebuchet MS"/>
                <a:ea typeface="Trebuchet MS"/>
                <a:cs typeface="Trebuchet MS"/>
                <a:sym typeface="Trebuchet MS"/>
              </a:rPr>
              <a:t>Güçlü olduğunu kanıtlamak,</a:t>
            </a:r>
            <a:endParaRPr sz="3200">
              <a:solidFill>
                <a:schemeClr val="dk1"/>
              </a:solidFill>
              <a:latin typeface="Trebuchet MS"/>
              <a:ea typeface="Trebuchet MS"/>
              <a:cs typeface="Trebuchet MS"/>
              <a:sym typeface="Trebuchet MS"/>
            </a:endParaRPr>
          </a:p>
          <a:p>
            <a:pPr marL="0" marR="0" lvl="0" indent="0" algn="l" rtl="0">
              <a:lnSpc>
                <a:spcPct val="100000"/>
              </a:lnSpc>
              <a:spcBef>
                <a:spcPts val="35"/>
              </a:spcBef>
              <a:spcAft>
                <a:spcPts val="0"/>
              </a:spcAft>
              <a:buClr>
                <a:srgbClr val="FFFFFF"/>
              </a:buClr>
              <a:buSzPts val="3250"/>
              <a:buFont typeface="Lucida Sans"/>
              <a:buNone/>
            </a:pPr>
            <a:endParaRPr sz="3250">
              <a:solidFill>
                <a:schemeClr val="dk1"/>
              </a:solidFill>
              <a:latin typeface="Trebuchet MS"/>
              <a:ea typeface="Trebuchet MS"/>
              <a:cs typeface="Trebuchet MS"/>
              <a:sym typeface="Trebuchet MS"/>
            </a:endParaRPr>
          </a:p>
          <a:p>
            <a:pPr marL="419100" marR="0" lvl="0" indent="-407033" algn="l" rtl="0">
              <a:lnSpc>
                <a:spcPct val="100000"/>
              </a:lnSpc>
              <a:spcBef>
                <a:spcPts val="5"/>
              </a:spcBef>
              <a:spcAft>
                <a:spcPts val="0"/>
              </a:spcAft>
              <a:buClr>
                <a:srgbClr val="FFFFFF"/>
              </a:buClr>
              <a:buSzPts val="3100"/>
              <a:buFont typeface="Lucida Sans"/>
              <a:buChar char="■"/>
            </a:pPr>
            <a:r>
              <a:rPr lang="en-US" sz="3200" b="1">
                <a:solidFill>
                  <a:srgbClr val="FFFFFF"/>
                </a:solidFill>
                <a:latin typeface="Trebuchet MS"/>
                <a:ea typeface="Trebuchet MS"/>
                <a:cs typeface="Trebuchet MS"/>
                <a:sym typeface="Trebuchet MS"/>
              </a:rPr>
              <a:t>Zarar vermek amacıyla zorbalık yapılabilmektedir.</a:t>
            </a:r>
            <a:endParaRPr sz="32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534</Words>
  <Application>Microsoft Office PowerPoint</Application>
  <PresentationFormat>Özel</PresentationFormat>
  <Paragraphs>87</Paragraphs>
  <Slides>17</Slides>
  <Notes>17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Lucida Sans</vt:lpstr>
      <vt:lpstr>Times New Roman</vt:lpstr>
      <vt:lpstr>Trebuchet MS</vt:lpstr>
      <vt:lpstr>Office Theme</vt:lpstr>
      <vt:lpstr>SİBER ZORBALIK  LİSE ÖĞRENCİ SUNUMU</vt:lpstr>
      <vt:lpstr>PowerPoint Sunusu</vt:lpstr>
      <vt:lpstr>Siber Zorbalık</vt:lpstr>
      <vt:lpstr>PowerPoint Sunusu</vt:lpstr>
      <vt:lpstr>PowerPoint Sunusu</vt:lpstr>
      <vt:lpstr>PowerPoint Sunusu</vt:lpstr>
      <vt:lpstr>PowerPoint Sunusu</vt:lpstr>
      <vt:lpstr>PowerPoint Sunusu</vt:lpstr>
      <vt:lpstr>SİBER ZORBALIĞIN NEDENLERİ</vt:lpstr>
      <vt:lpstr>PowerPoint Sunusu</vt:lpstr>
      <vt:lpstr>SİBER ZORBALIĞIN DUYGUSAL VE  PSİKOLOJİK ETKİLERİ</vt:lpstr>
      <vt:lpstr>SİBER ZORBALIĞIN SOSYAL VE FİZİKSEL  ETKİLERİ</vt:lpstr>
      <vt:lpstr>KİMLER SİBER ZORBALIK MAĞDURU OLABİLİR?</vt:lpstr>
      <vt:lpstr>KİMLER SİBER ZORBALIK YAPAR ?</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SİBER ZORBALIK  LİSE ÖĞRENCİ SUNUMU</dc:title>
  <dc:creator>BİLECİK RAM</dc:creator>
  <cp:lastModifiedBy>USER</cp:lastModifiedBy>
  <cp:revision>1</cp:revision>
  <dcterms:created xsi:type="dcterms:W3CDTF">2022-09-12T10:56:51Z</dcterms:created>
  <dcterms:modified xsi:type="dcterms:W3CDTF">2024-01-22T08:39:41Z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2022-09-12T00:00:00Z</vt:filetime>
  </property>
  <property fmtid="{D5CDD505-2E9C-101B-9397-08002B2CF9AE}" pid="3" name="Creator">
    <vt:lpwstr>Canva</vt:lpwstr>
  </property>
  <property fmtid="{D5CDD505-2E9C-101B-9397-08002B2CF9AE}" pid="4" name="LastSaved">
    <vt:filetime>2022-09-12T00:00:00Z</vt:filetime>
  </property>
</Properties>
</file>