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556500" cy="106934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232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6000" y="756000"/>
            <a:ext cx="3189764" cy="38958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46721" y="367067"/>
            <a:ext cx="2855939" cy="38988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6274799"/>
            <a:ext cx="3811241" cy="34587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92694" y="5991652"/>
            <a:ext cx="2409966" cy="40249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9750" y="409827"/>
            <a:ext cx="3139905" cy="36885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80000" y="409827"/>
            <a:ext cx="3551653" cy="31565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13000" y="5104245"/>
            <a:ext cx="7047000" cy="36115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151" y="342532"/>
            <a:ext cx="6792849" cy="38286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78000" y="5418475"/>
            <a:ext cx="6804000" cy="45030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43705" y="2576513"/>
            <a:ext cx="5472590" cy="51339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94463" y="998922"/>
            <a:ext cx="2638985" cy="33996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292000" y="998922"/>
            <a:ext cx="1692066" cy="28723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536000" y="5137725"/>
            <a:ext cx="3024000" cy="17992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17537" y="5137725"/>
            <a:ext cx="2315911" cy="16298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937250" y="7431645"/>
            <a:ext cx="4298612" cy="27134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40896" y="2094287"/>
            <a:ext cx="6678209" cy="56764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2347" y="2040164"/>
            <a:ext cx="6475306" cy="66116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Özel</PresentationFormat>
  <Paragraphs>0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tayfun bulut</dc:creator>
  <cp:lastModifiedBy>USER</cp:lastModifiedBy>
  <cp:revision>2</cp:revision>
  <dcterms:created xsi:type="dcterms:W3CDTF">2006-08-16T00:00:00Z</dcterms:created>
  <dcterms:modified xsi:type="dcterms:W3CDTF">2024-02-05T11:13:06Z</dcterms:modified>
  <dc:identifier>DAFMIomF8i8</dc:identifier>
</cp:coreProperties>
</file>