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6"/>
  </p:notesMasterIdLst>
  <p:sldIdLst>
    <p:sldId id="346" r:id="rId2"/>
    <p:sldId id="315" r:id="rId3"/>
    <p:sldId id="257" r:id="rId4"/>
    <p:sldId id="258" r:id="rId5"/>
    <p:sldId id="333" r:id="rId6"/>
    <p:sldId id="331" r:id="rId7"/>
    <p:sldId id="327" r:id="rId8"/>
    <p:sldId id="328" r:id="rId9"/>
    <p:sldId id="332" r:id="rId10"/>
    <p:sldId id="318" r:id="rId11"/>
    <p:sldId id="329" r:id="rId12"/>
    <p:sldId id="325" r:id="rId13"/>
    <p:sldId id="310" r:id="rId14"/>
    <p:sldId id="342" r:id="rId15"/>
    <p:sldId id="316" r:id="rId16"/>
    <p:sldId id="334" r:id="rId17"/>
    <p:sldId id="337" r:id="rId18"/>
    <p:sldId id="336" r:id="rId19"/>
    <p:sldId id="338" r:id="rId20"/>
    <p:sldId id="324" r:id="rId21"/>
    <p:sldId id="339" r:id="rId22"/>
    <p:sldId id="347" r:id="rId23"/>
    <p:sldId id="348" r:id="rId24"/>
    <p:sldId id="260"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9" d="100"/>
          <a:sy n="69" d="100"/>
        </p:scale>
        <p:origin x="77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C0613-2C20-4795-80C0-753E5B81C147}" type="doc">
      <dgm:prSet loTypeId="urn:microsoft.com/office/officeart/2005/8/layout/vList4" loCatId="list" qsTypeId="urn:microsoft.com/office/officeart/2005/8/quickstyle/simple5" qsCatId="simple" csTypeId="urn:microsoft.com/office/officeart/2005/8/colors/accent1_2" csCatId="accent1" phldr="1"/>
      <dgm:spPr/>
      <dgm:t>
        <a:bodyPr/>
        <a:lstStyle/>
        <a:p>
          <a:endParaRPr lang="tr-TR"/>
        </a:p>
      </dgm:t>
    </dgm:pt>
    <dgm:pt modelId="{42464CA9-7690-4A2A-8E06-EA5647768862}">
      <dgm:prSet phldrT="[Metin]" custT="1"/>
      <dgm:spPr/>
      <dgm:t>
        <a:bodyPr/>
        <a:lstStyle/>
        <a:p>
          <a:pPr algn="just"/>
          <a:r>
            <a:rPr lang="tr-TR" sz="2400" dirty="0" smtClean="0"/>
            <a:t>Sorunun esas nedenini bulmaya çalışır.</a:t>
          </a:r>
        </a:p>
        <a:p>
          <a:pPr algn="just"/>
          <a:r>
            <a:rPr lang="tr-TR" sz="2400" dirty="0" smtClean="0"/>
            <a:t>Sorun çözme becerileri  gelişir.</a:t>
          </a:r>
          <a:endParaRPr lang="tr-TR" sz="2400" dirty="0"/>
        </a:p>
      </dgm:t>
    </dgm:pt>
    <dgm:pt modelId="{B1A89187-8B6E-4397-B1EA-607061ED85DE}" type="parTrans" cxnId="{CE841D37-F86D-49C1-804C-BFDF4A20631D}">
      <dgm:prSet/>
      <dgm:spPr/>
      <dgm:t>
        <a:bodyPr/>
        <a:lstStyle/>
        <a:p>
          <a:endParaRPr lang="tr-TR"/>
        </a:p>
      </dgm:t>
    </dgm:pt>
    <dgm:pt modelId="{A63A1F26-556A-4FDB-A059-FDE55C8E61D7}" type="sibTrans" cxnId="{CE841D37-F86D-49C1-804C-BFDF4A20631D}">
      <dgm:prSet/>
      <dgm:spPr/>
      <dgm:t>
        <a:bodyPr/>
        <a:lstStyle/>
        <a:p>
          <a:endParaRPr lang="tr-TR"/>
        </a:p>
      </dgm:t>
    </dgm:pt>
    <dgm:pt modelId="{C0CD932E-A411-4FE9-A5F5-F2335BF5EA88}">
      <dgm:prSet phldrT="[Metin]"/>
      <dgm:spPr/>
      <dgm:t>
        <a:bodyPr/>
        <a:lstStyle/>
        <a:p>
          <a:r>
            <a:rPr lang="tr-TR" dirty="0" smtClean="0"/>
            <a:t>Yaratıcılıkları  artar.</a:t>
          </a:r>
        </a:p>
        <a:p>
          <a:r>
            <a:rPr lang="tr-TR" dirty="0" smtClean="0"/>
            <a:t>Yeni fikirler üretme becerilerini geliştirir.</a:t>
          </a:r>
        </a:p>
        <a:p>
          <a:r>
            <a:rPr lang="tr-TR" dirty="0" smtClean="0"/>
            <a:t>Demokratik bir ortam oluşturmaya katkı sağlar.  </a:t>
          </a:r>
          <a:endParaRPr lang="tr-TR" dirty="0"/>
        </a:p>
      </dgm:t>
    </dgm:pt>
    <dgm:pt modelId="{27AC4853-28BA-4FD8-A6F5-679AF8429EB0}" type="parTrans" cxnId="{1848B6AB-2F58-4089-97BD-15CDFCF85E62}">
      <dgm:prSet/>
      <dgm:spPr/>
      <dgm:t>
        <a:bodyPr/>
        <a:lstStyle/>
        <a:p>
          <a:endParaRPr lang="tr-TR"/>
        </a:p>
      </dgm:t>
    </dgm:pt>
    <dgm:pt modelId="{B55EC24F-D384-4FF2-B301-DF573229E4A7}" type="sibTrans" cxnId="{1848B6AB-2F58-4089-97BD-15CDFCF85E62}">
      <dgm:prSet/>
      <dgm:spPr/>
      <dgm:t>
        <a:bodyPr/>
        <a:lstStyle/>
        <a:p>
          <a:endParaRPr lang="tr-TR"/>
        </a:p>
      </dgm:t>
    </dgm:pt>
    <dgm:pt modelId="{D412D787-5E0C-4092-8F52-C22820DC8549}">
      <dgm:prSet phldrT="[Metin]"/>
      <dgm:spPr/>
      <dgm:t>
        <a:bodyPr/>
        <a:lstStyle/>
        <a:p>
          <a:r>
            <a:rPr lang="tr-TR" dirty="0" smtClean="0"/>
            <a:t>İletişim beceriler ilerini güçlendirir.</a:t>
          </a:r>
        </a:p>
        <a:p>
          <a:r>
            <a:rPr lang="tr-TR" dirty="0" smtClean="0"/>
            <a:t>Duygularını rahatlatır.</a:t>
          </a:r>
        </a:p>
        <a:p>
          <a:r>
            <a:rPr lang="tr-TR" dirty="0" smtClean="0"/>
            <a:t>Güven ve motivasyonu artar.</a:t>
          </a:r>
          <a:endParaRPr lang="tr-TR" dirty="0"/>
        </a:p>
      </dgm:t>
    </dgm:pt>
    <dgm:pt modelId="{220A56EF-7CD9-47A0-A10A-14270E9AC2CA}" type="parTrans" cxnId="{1CB46CB4-6000-431E-B422-454595C5AE47}">
      <dgm:prSet/>
      <dgm:spPr/>
      <dgm:t>
        <a:bodyPr/>
        <a:lstStyle/>
        <a:p>
          <a:endParaRPr lang="tr-TR"/>
        </a:p>
      </dgm:t>
    </dgm:pt>
    <dgm:pt modelId="{D7D05B5E-9118-47AF-BEE7-2BEFFD2FB497}" type="sibTrans" cxnId="{1CB46CB4-6000-431E-B422-454595C5AE47}">
      <dgm:prSet/>
      <dgm:spPr/>
      <dgm:t>
        <a:bodyPr/>
        <a:lstStyle/>
        <a:p>
          <a:endParaRPr lang="tr-TR"/>
        </a:p>
      </dgm:t>
    </dgm:pt>
    <dgm:pt modelId="{FBFA1230-D538-418F-8AC8-2A01D7DCA573}" type="pres">
      <dgm:prSet presAssocID="{C46C0613-2C20-4795-80C0-753E5B81C147}" presName="linear" presStyleCnt="0">
        <dgm:presLayoutVars>
          <dgm:dir/>
          <dgm:resizeHandles val="exact"/>
        </dgm:presLayoutVars>
      </dgm:prSet>
      <dgm:spPr/>
      <dgm:t>
        <a:bodyPr/>
        <a:lstStyle/>
        <a:p>
          <a:endParaRPr lang="tr-TR"/>
        </a:p>
      </dgm:t>
    </dgm:pt>
    <dgm:pt modelId="{5989A7F4-1ADC-426A-80A7-F2D29A788F98}" type="pres">
      <dgm:prSet presAssocID="{42464CA9-7690-4A2A-8E06-EA5647768862}" presName="comp" presStyleCnt="0"/>
      <dgm:spPr/>
    </dgm:pt>
    <dgm:pt modelId="{25DFC3FF-8348-46FC-B438-BC6F28973578}" type="pres">
      <dgm:prSet presAssocID="{42464CA9-7690-4A2A-8E06-EA5647768862}" presName="box" presStyleLbl="node1" presStyleIdx="0" presStyleCnt="3" custLinFactNeighborX="-868" custLinFactNeighborY="-5208"/>
      <dgm:spPr/>
      <dgm:t>
        <a:bodyPr/>
        <a:lstStyle/>
        <a:p>
          <a:endParaRPr lang="tr-TR"/>
        </a:p>
      </dgm:t>
    </dgm:pt>
    <dgm:pt modelId="{3C524AB1-8D00-418F-96D8-643D153E65B7}" type="pres">
      <dgm:prSet presAssocID="{42464CA9-7690-4A2A-8E06-EA5647768862}" presName="img" presStyleLbl="fgImgPlace1" presStyleIdx="0" presStyleCnt="3" custFlipVert="1" custFlipHor="1" custScaleX="29862" custScaleY="7820" custLinFactNeighborX="-4340"/>
      <dgm:spPr/>
    </dgm:pt>
    <dgm:pt modelId="{D3201829-2CAF-4320-833F-8844D9588697}" type="pres">
      <dgm:prSet presAssocID="{42464CA9-7690-4A2A-8E06-EA5647768862}" presName="text" presStyleLbl="node1" presStyleIdx="0" presStyleCnt="3">
        <dgm:presLayoutVars>
          <dgm:bulletEnabled val="1"/>
        </dgm:presLayoutVars>
      </dgm:prSet>
      <dgm:spPr/>
      <dgm:t>
        <a:bodyPr/>
        <a:lstStyle/>
        <a:p>
          <a:endParaRPr lang="tr-TR"/>
        </a:p>
      </dgm:t>
    </dgm:pt>
    <dgm:pt modelId="{E19E6211-67C3-4A63-B1F8-4A79308F2C7F}" type="pres">
      <dgm:prSet presAssocID="{A63A1F26-556A-4FDB-A059-FDE55C8E61D7}" presName="spacer" presStyleCnt="0"/>
      <dgm:spPr/>
    </dgm:pt>
    <dgm:pt modelId="{6C7CF2A7-ED46-4688-A63A-B4750F955BD6}" type="pres">
      <dgm:prSet presAssocID="{C0CD932E-A411-4FE9-A5F5-F2335BF5EA88}" presName="comp" presStyleCnt="0"/>
      <dgm:spPr/>
    </dgm:pt>
    <dgm:pt modelId="{7D891D11-7E5A-4704-A373-E0A4BCBE5E34}" type="pres">
      <dgm:prSet presAssocID="{C0CD932E-A411-4FE9-A5F5-F2335BF5EA88}" presName="box" presStyleLbl="node1" presStyleIdx="1" presStyleCnt="3" custLinFactNeighborY="-632"/>
      <dgm:spPr/>
      <dgm:t>
        <a:bodyPr/>
        <a:lstStyle/>
        <a:p>
          <a:endParaRPr lang="tr-TR"/>
        </a:p>
      </dgm:t>
    </dgm:pt>
    <dgm:pt modelId="{26E36CC5-62A1-4870-AE9F-0A8F83418EF2}" type="pres">
      <dgm:prSet presAssocID="{C0CD932E-A411-4FE9-A5F5-F2335BF5EA88}" presName="img" presStyleLbl="fgImgPlace1" presStyleIdx="1" presStyleCnt="3" custFlipVert="1" custScaleX="30210" custScaleY="8860" custLinFactNeighborX="-3994" custLinFactNeighborY="-6780"/>
      <dgm:spPr/>
    </dgm:pt>
    <dgm:pt modelId="{A78B5EF8-1ABF-4962-965F-D84B7EA05896}" type="pres">
      <dgm:prSet presAssocID="{C0CD932E-A411-4FE9-A5F5-F2335BF5EA88}" presName="text" presStyleLbl="node1" presStyleIdx="1" presStyleCnt="3">
        <dgm:presLayoutVars>
          <dgm:bulletEnabled val="1"/>
        </dgm:presLayoutVars>
      </dgm:prSet>
      <dgm:spPr/>
      <dgm:t>
        <a:bodyPr/>
        <a:lstStyle/>
        <a:p>
          <a:endParaRPr lang="tr-TR"/>
        </a:p>
      </dgm:t>
    </dgm:pt>
    <dgm:pt modelId="{4C98E001-1EC6-46CC-84E1-DABBD2653780}" type="pres">
      <dgm:prSet presAssocID="{B55EC24F-D384-4FF2-B301-DF573229E4A7}" presName="spacer" presStyleCnt="0"/>
      <dgm:spPr/>
    </dgm:pt>
    <dgm:pt modelId="{3984B9F2-C94B-4633-9638-775C42602816}" type="pres">
      <dgm:prSet presAssocID="{D412D787-5E0C-4092-8F52-C22820DC8549}" presName="comp" presStyleCnt="0"/>
      <dgm:spPr/>
    </dgm:pt>
    <dgm:pt modelId="{977953D8-D642-4042-9678-80CAA8187E28}" type="pres">
      <dgm:prSet presAssocID="{D412D787-5E0C-4092-8F52-C22820DC8549}" presName="box" presStyleLbl="node1" presStyleIdx="2" presStyleCnt="3" custAng="0"/>
      <dgm:spPr/>
      <dgm:t>
        <a:bodyPr/>
        <a:lstStyle/>
        <a:p>
          <a:endParaRPr lang="tr-TR"/>
        </a:p>
      </dgm:t>
    </dgm:pt>
    <dgm:pt modelId="{FA006D08-1135-41DE-BFD6-DB6650D5848D}" type="pres">
      <dgm:prSet presAssocID="{D412D787-5E0C-4092-8F52-C22820DC8549}" presName="img" presStyleLbl="fgImgPlace1" presStyleIdx="2" presStyleCnt="3" custFlipVert="0" custScaleX="29861" custScaleY="8853" custLinFactNeighborX="-4341" custLinFactNeighborY="5446"/>
      <dgm:spPr/>
    </dgm:pt>
    <dgm:pt modelId="{4C874CFE-0475-4FB7-AE1B-71A29FD2EC3C}" type="pres">
      <dgm:prSet presAssocID="{D412D787-5E0C-4092-8F52-C22820DC8549}" presName="text" presStyleLbl="node1" presStyleIdx="2" presStyleCnt="3">
        <dgm:presLayoutVars>
          <dgm:bulletEnabled val="1"/>
        </dgm:presLayoutVars>
      </dgm:prSet>
      <dgm:spPr/>
      <dgm:t>
        <a:bodyPr/>
        <a:lstStyle/>
        <a:p>
          <a:endParaRPr lang="tr-TR"/>
        </a:p>
      </dgm:t>
    </dgm:pt>
  </dgm:ptLst>
  <dgm:cxnLst>
    <dgm:cxn modelId="{B50B0C64-8E36-4F30-B3D2-B394AD17F778}" type="presOf" srcId="{D412D787-5E0C-4092-8F52-C22820DC8549}" destId="{4C874CFE-0475-4FB7-AE1B-71A29FD2EC3C}" srcOrd="1" destOrd="0" presId="urn:microsoft.com/office/officeart/2005/8/layout/vList4"/>
    <dgm:cxn modelId="{019CEA22-BE69-452B-AC77-2DA57FFD10B6}" type="presOf" srcId="{C0CD932E-A411-4FE9-A5F5-F2335BF5EA88}" destId="{7D891D11-7E5A-4704-A373-E0A4BCBE5E34}" srcOrd="0" destOrd="0" presId="urn:microsoft.com/office/officeart/2005/8/layout/vList4"/>
    <dgm:cxn modelId="{09BE7677-8CE0-4781-A8E5-3AE4CC8A7E6E}" type="presOf" srcId="{42464CA9-7690-4A2A-8E06-EA5647768862}" destId="{25DFC3FF-8348-46FC-B438-BC6F28973578}" srcOrd="0" destOrd="0" presId="urn:microsoft.com/office/officeart/2005/8/layout/vList4"/>
    <dgm:cxn modelId="{B0F0CF48-6DC9-4147-BAE6-9A8D47844F0B}" type="presOf" srcId="{C46C0613-2C20-4795-80C0-753E5B81C147}" destId="{FBFA1230-D538-418F-8AC8-2A01D7DCA573}" srcOrd="0" destOrd="0" presId="urn:microsoft.com/office/officeart/2005/8/layout/vList4"/>
    <dgm:cxn modelId="{1CB46CB4-6000-431E-B422-454595C5AE47}" srcId="{C46C0613-2C20-4795-80C0-753E5B81C147}" destId="{D412D787-5E0C-4092-8F52-C22820DC8549}" srcOrd="2" destOrd="0" parTransId="{220A56EF-7CD9-47A0-A10A-14270E9AC2CA}" sibTransId="{D7D05B5E-9118-47AF-BEE7-2BEFFD2FB497}"/>
    <dgm:cxn modelId="{9BA65583-A60D-4718-888D-AC21DABDDF3A}" type="presOf" srcId="{D412D787-5E0C-4092-8F52-C22820DC8549}" destId="{977953D8-D642-4042-9678-80CAA8187E28}" srcOrd="0" destOrd="0" presId="urn:microsoft.com/office/officeart/2005/8/layout/vList4"/>
    <dgm:cxn modelId="{1848B6AB-2F58-4089-97BD-15CDFCF85E62}" srcId="{C46C0613-2C20-4795-80C0-753E5B81C147}" destId="{C0CD932E-A411-4FE9-A5F5-F2335BF5EA88}" srcOrd="1" destOrd="0" parTransId="{27AC4853-28BA-4FD8-A6F5-679AF8429EB0}" sibTransId="{B55EC24F-D384-4FF2-B301-DF573229E4A7}"/>
    <dgm:cxn modelId="{66AD56A2-3B61-4B9A-8172-F417F849DE84}" type="presOf" srcId="{42464CA9-7690-4A2A-8E06-EA5647768862}" destId="{D3201829-2CAF-4320-833F-8844D9588697}" srcOrd="1" destOrd="0" presId="urn:microsoft.com/office/officeart/2005/8/layout/vList4"/>
    <dgm:cxn modelId="{CE841D37-F86D-49C1-804C-BFDF4A20631D}" srcId="{C46C0613-2C20-4795-80C0-753E5B81C147}" destId="{42464CA9-7690-4A2A-8E06-EA5647768862}" srcOrd="0" destOrd="0" parTransId="{B1A89187-8B6E-4397-B1EA-607061ED85DE}" sibTransId="{A63A1F26-556A-4FDB-A059-FDE55C8E61D7}"/>
    <dgm:cxn modelId="{6721FB9E-0206-42C5-AB67-8889C05F868A}" type="presOf" srcId="{C0CD932E-A411-4FE9-A5F5-F2335BF5EA88}" destId="{A78B5EF8-1ABF-4962-965F-D84B7EA05896}" srcOrd="1" destOrd="0" presId="urn:microsoft.com/office/officeart/2005/8/layout/vList4"/>
    <dgm:cxn modelId="{F955F771-0FC8-4A3E-9DDF-B02D4F68F452}" type="presParOf" srcId="{FBFA1230-D538-418F-8AC8-2A01D7DCA573}" destId="{5989A7F4-1ADC-426A-80A7-F2D29A788F98}" srcOrd="0" destOrd="0" presId="urn:microsoft.com/office/officeart/2005/8/layout/vList4"/>
    <dgm:cxn modelId="{3CBEEF63-5D01-4320-97A3-AD57D905A044}" type="presParOf" srcId="{5989A7F4-1ADC-426A-80A7-F2D29A788F98}" destId="{25DFC3FF-8348-46FC-B438-BC6F28973578}" srcOrd="0" destOrd="0" presId="urn:microsoft.com/office/officeart/2005/8/layout/vList4"/>
    <dgm:cxn modelId="{777AE18A-8B7B-4AB1-9CBC-B557E93C528B}" type="presParOf" srcId="{5989A7F4-1ADC-426A-80A7-F2D29A788F98}" destId="{3C524AB1-8D00-418F-96D8-643D153E65B7}" srcOrd="1" destOrd="0" presId="urn:microsoft.com/office/officeart/2005/8/layout/vList4"/>
    <dgm:cxn modelId="{17BAC662-BFE6-4F8F-B322-3AC5493E9307}" type="presParOf" srcId="{5989A7F4-1ADC-426A-80A7-F2D29A788F98}" destId="{D3201829-2CAF-4320-833F-8844D9588697}" srcOrd="2" destOrd="0" presId="urn:microsoft.com/office/officeart/2005/8/layout/vList4"/>
    <dgm:cxn modelId="{5BD0EA50-80F3-41CF-B5A3-F35D086E2D62}" type="presParOf" srcId="{FBFA1230-D538-418F-8AC8-2A01D7DCA573}" destId="{E19E6211-67C3-4A63-B1F8-4A79308F2C7F}" srcOrd="1" destOrd="0" presId="urn:microsoft.com/office/officeart/2005/8/layout/vList4"/>
    <dgm:cxn modelId="{E5DB3357-1FC6-460D-995D-94DD0C1A0E2B}" type="presParOf" srcId="{FBFA1230-D538-418F-8AC8-2A01D7DCA573}" destId="{6C7CF2A7-ED46-4688-A63A-B4750F955BD6}" srcOrd="2" destOrd="0" presId="urn:microsoft.com/office/officeart/2005/8/layout/vList4"/>
    <dgm:cxn modelId="{561866B6-F055-40CE-84C3-325DB284F62C}" type="presParOf" srcId="{6C7CF2A7-ED46-4688-A63A-B4750F955BD6}" destId="{7D891D11-7E5A-4704-A373-E0A4BCBE5E34}" srcOrd="0" destOrd="0" presId="urn:microsoft.com/office/officeart/2005/8/layout/vList4"/>
    <dgm:cxn modelId="{6763094C-7FFC-4C74-A3CE-2A2CB25FE65F}" type="presParOf" srcId="{6C7CF2A7-ED46-4688-A63A-B4750F955BD6}" destId="{26E36CC5-62A1-4870-AE9F-0A8F83418EF2}" srcOrd="1" destOrd="0" presId="urn:microsoft.com/office/officeart/2005/8/layout/vList4"/>
    <dgm:cxn modelId="{E759F96E-5036-4C6B-8FF1-C196596A0CC4}" type="presParOf" srcId="{6C7CF2A7-ED46-4688-A63A-B4750F955BD6}" destId="{A78B5EF8-1ABF-4962-965F-D84B7EA05896}" srcOrd="2" destOrd="0" presId="urn:microsoft.com/office/officeart/2005/8/layout/vList4"/>
    <dgm:cxn modelId="{B238182C-D487-44DB-8964-B497F4591B66}" type="presParOf" srcId="{FBFA1230-D538-418F-8AC8-2A01D7DCA573}" destId="{4C98E001-1EC6-46CC-84E1-DABBD2653780}" srcOrd="3" destOrd="0" presId="urn:microsoft.com/office/officeart/2005/8/layout/vList4"/>
    <dgm:cxn modelId="{E1C95379-9058-4C86-B4A7-34B737554631}" type="presParOf" srcId="{FBFA1230-D538-418F-8AC8-2A01D7DCA573}" destId="{3984B9F2-C94B-4633-9638-775C42602816}" srcOrd="4" destOrd="0" presId="urn:microsoft.com/office/officeart/2005/8/layout/vList4"/>
    <dgm:cxn modelId="{EDEDA2B1-34C9-4048-92D6-9CB9315D10EB}" type="presParOf" srcId="{3984B9F2-C94B-4633-9638-775C42602816}" destId="{977953D8-D642-4042-9678-80CAA8187E28}" srcOrd="0" destOrd="0" presId="urn:microsoft.com/office/officeart/2005/8/layout/vList4"/>
    <dgm:cxn modelId="{280F1CBC-49DE-4ABA-864A-6EBEB6B0CE35}" type="presParOf" srcId="{3984B9F2-C94B-4633-9638-775C42602816}" destId="{FA006D08-1135-41DE-BFD6-DB6650D5848D}" srcOrd="1" destOrd="0" presId="urn:microsoft.com/office/officeart/2005/8/layout/vList4"/>
    <dgm:cxn modelId="{9643E662-D6B1-41AD-AA29-5B0DFE2B0520}" type="presParOf" srcId="{3984B9F2-C94B-4633-9638-775C42602816}" destId="{4C874CFE-0475-4FB7-AE1B-71A29FD2EC3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D2E6D-E209-4899-BD74-3AFC1BDF04B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A9287809-3775-4EB7-8C10-453FD45EDDF8}">
      <dgm:prSet phldrT="[Metin]"/>
      <dgm:spPr/>
      <dgm:t>
        <a:bodyPr/>
        <a:lstStyle/>
        <a:p>
          <a:r>
            <a:rPr lang="tr-TR" dirty="0" smtClean="0"/>
            <a:t>1</a:t>
          </a:r>
          <a:endParaRPr lang="tr-TR" dirty="0"/>
        </a:p>
      </dgm:t>
    </dgm:pt>
    <dgm:pt modelId="{C56AFA53-69C7-4E62-A1FE-A78E5B8F867F}" type="parTrans" cxnId="{A3FF2C2E-FC54-4AE5-A7FD-814E2912A93B}">
      <dgm:prSet/>
      <dgm:spPr/>
      <dgm:t>
        <a:bodyPr/>
        <a:lstStyle/>
        <a:p>
          <a:endParaRPr lang="tr-TR"/>
        </a:p>
      </dgm:t>
    </dgm:pt>
    <dgm:pt modelId="{96318341-6549-43DB-B48D-544D9B9D1BCD}" type="sibTrans" cxnId="{A3FF2C2E-FC54-4AE5-A7FD-814E2912A93B}">
      <dgm:prSet/>
      <dgm:spPr/>
      <dgm:t>
        <a:bodyPr/>
        <a:lstStyle/>
        <a:p>
          <a:endParaRPr lang="tr-TR"/>
        </a:p>
      </dgm:t>
    </dgm:pt>
    <dgm:pt modelId="{6EFED445-39A5-4131-93B8-9CA8969E5862}">
      <dgm:prSet phldrT="[Metin]" custT="1"/>
      <dgm:spPr/>
      <dgm:t>
        <a:bodyPr/>
        <a:lstStyle/>
        <a:p>
          <a:pPr algn="just"/>
          <a:r>
            <a:rPr lang="tr-TR" sz="1400" b="1" dirty="0" smtClean="0">
              <a:latin typeface="Times New Roman" pitchFamily="18" charset="0"/>
              <a:cs typeface="Times New Roman" pitchFamily="18" charset="0"/>
            </a:rPr>
            <a:t>Sosyal Beceri Geliştirme</a:t>
          </a:r>
          <a:r>
            <a:rPr lang="tr-TR" sz="1400" dirty="0" smtClean="0">
              <a:latin typeface="Times New Roman" pitchFamily="18" charset="0"/>
              <a:cs typeface="Times New Roman" pitchFamily="18" charset="0"/>
            </a:rPr>
            <a:t>: Sosyal becerileri güçlendirmek, çatışma çözme yeteneğini artırabilir. Çocuğunuza kendilerini ifade etme, sınırları belirleme ve olumsuz duyguları yönetme becerilerini öğretin.</a:t>
          </a:r>
          <a:endParaRPr lang="tr-TR" sz="1400" dirty="0">
            <a:latin typeface="Times New Roman" pitchFamily="18" charset="0"/>
            <a:cs typeface="Times New Roman" pitchFamily="18" charset="0"/>
          </a:endParaRPr>
        </a:p>
      </dgm:t>
    </dgm:pt>
    <dgm:pt modelId="{49D5690C-0086-43F9-989F-5D1ABD38D078}" type="parTrans" cxnId="{77677D56-8A40-49D3-A28C-7DCEBC366C3C}">
      <dgm:prSet/>
      <dgm:spPr/>
      <dgm:t>
        <a:bodyPr/>
        <a:lstStyle/>
        <a:p>
          <a:endParaRPr lang="tr-TR"/>
        </a:p>
      </dgm:t>
    </dgm:pt>
    <dgm:pt modelId="{2823203F-E68E-45CE-84A1-39C200477C68}" type="sibTrans" cxnId="{77677D56-8A40-49D3-A28C-7DCEBC366C3C}">
      <dgm:prSet/>
      <dgm:spPr/>
      <dgm:t>
        <a:bodyPr/>
        <a:lstStyle/>
        <a:p>
          <a:endParaRPr lang="tr-TR"/>
        </a:p>
      </dgm:t>
    </dgm:pt>
    <dgm:pt modelId="{89E09502-E57A-4BE4-8CB9-08E4B53E07CB}">
      <dgm:prSet phldrT="[Metin]"/>
      <dgm:spPr/>
      <dgm:t>
        <a:bodyPr/>
        <a:lstStyle/>
        <a:p>
          <a:r>
            <a:rPr lang="tr-TR" dirty="0" smtClean="0"/>
            <a:t>2</a:t>
          </a:r>
          <a:endParaRPr lang="tr-TR" dirty="0"/>
        </a:p>
      </dgm:t>
    </dgm:pt>
    <dgm:pt modelId="{1F095BAB-38B1-42E7-AF97-C69ACCD6D495}" type="parTrans" cxnId="{7A7AB629-8DBB-421C-8D0B-116CA164F27B}">
      <dgm:prSet/>
      <dgm:spPr/>
      <dgm:t>
        <a:bodyPr/>
        <a:lstStyle/>
        <a:p>
          <a:endParaRPr lang="tr-TR"/>
        </a:p>
      </dgm:t>
    </dgm:pt>
    <dgm:pt modelId="{ED6FE621-98DF-442E-8E89-B73441529E9B}" type="sibTrans" cxnId="{7A7AB629-8DBB-421C-8D0B-116CA164F27B}">
      <dgm:prSet/>
      <dgm:spPr/>
      <dgm:t>
        <a:bodyPr/>
        <a:lstStyle/>
        <a:p>
          <a:endParaRPr lang="tr-TR"/>
        </a:p>
      </dgm:t>
    </dgm:pt>
    <dgm:pt modelId="{DA0BA54D-9850-4DFD-8D5A-DFF95B38F709}">
      <dgm:prSet phldrT="[Metin]" custT="1"/>
      <dgm:spPr/>
      <dgm:t>
        <a:bodyPr/>
        <a:lstStyle/>
        <a:p>
          <a:pPr algn="just"/>
          <a:r>
            <a:rPr lang="tr-TR" sz="1400" b="1" dirty="0" smtClean="0">
              <a:latin typeface="Times New Roman" pitchFamily="18" charset="0"/>
              <a:cs typeface="Times New Roman" pitchFamily="18" charset="0"/>
            </a:rPr>
            <a:t>İletişim Becerilerini Güçlendirme</a:t>
          </a:r>
          <a:r>
            <a:rPr lang="tr-TR" sz="1400" dirty="0" smtClean="0">
              <a:latin typeface="Times New Roman" pitchFamily="18" charset="0"/>
              <a:cs typeface="Times New Roman" pitchFamily="18" charset="0"/>
            </a:rPr>
            <a:t>: Etkili iletişim becerileri, çatışma çözmede kritik öneme sahiptir. Açık, dürüst ve saygılı iletişim becerilerini öğretin.  Aktif dinleme, duyguları ifade etme ve net  konuşma gibi beceriler, iletişimdeki olası sorunları azaltabilir.</a:t>
          </a:r>
          <a:endParaRPr lang="tr-TR" sz="1400" dirty="0">
            <a:latin typeface="Times New Roman" pitchFamily="18" charset="0"/>
            <a:cs typeface="Times New Roman" pitchFamily="18" charset="0"/>
          </a:endParaRPr>
        </a:p>
      </dgm:t>
    </dgm:pt>
    <dgm:pt modelId="{1F7417E0-F991-488A-A69F-0C900061DE30}" type="parTrans" cxnId="{96F8357A-83C0-4055-AECC-0DF1D6EEDA48}">
      <dgm:prSet/>
      <dgm:spPr/>
      <dgm:t>
        <a:bodyPr/>
        <a:lstStyle/>
        <a:p>
          <a:endParaRPr lang="tr-TR"/>
        </a:p>
      </dgm:t>
    </dgm:pt>
    <dgm:pt modelId="{C05147AF-C78D-4E3E-8E01-5486FD79DC5C}" type="sibTrans" cxnId="{96F8357A-83C0-4055-AECC-0DF1D6EEDA48}">
      <dgm:prSet/>
      <dgm:spPr/>
      <dgm:t>
        <a:bodyPr/>
        <a:lstStyle/>
        <a:p>
          <a:endParaRPr lang="tr-TR"/>
        </a:p>
      </dgm:t>
    </dgm:pt>
    <dgm:pt modelId="{6542410B-320F-4285-B097-AF654BA65916}">
      <dgm:prSet phldrT="[Metin]"/>
      <dgm:spPr/>
      <dgm:t>
        <a:bodyPr/>
        <a:lstStyle/>
        <a:p>
          <a:r>
            <a:rPr lang="tr-TR" dirty="0" smtClean="0"/>
            <a:t>3</a:t>
          </a:r>
          <a:endParaRPr lang="tr-TR" dirty="0"/>
        </a:p>
      </dgm:t>
    </dgm:pt>
    <dgm:pt modelId="{8E88F008-234E-4DF7-A92B-14B5F3ED45DB}" type="parTrans" cxnId="{17313BF7-8EEC-41C6-801C-007ACB0F9CA5}">
      <dgm:prSet/>
      <dgm:spPr/>
      <dgm:t>
        <a:bodyPr/>
        <a:lstStyle/>
        <a:p>
          <a:endParaRPr lang="tr-TR"/>
        </a:p>
      </dgm:t>
    </dgm:pt>
    <dgm:pt modelId="{0C7AEFC2-6F42-43F7-A88E-F6364EC5530C}" type="sibTrans" cxnId="{17313BF7-8EEC-41C6-801C-007ACB0F9CA5}">
      <dgm:prSet/>
      <dgm:spPr/>
      <dgm:t>
        <a:bodyPr/>
        <a:lstStyle/>
        <a:p>
          <a:endParaRPr lang="tr-TR"/>
        </a:p>
      </dgm:t>
    </dgm:pt>
    <dgm:pt modelId="{4F9CAD59-512B-425E-9618-7333D62BB496}">
      <dgm:prSet phldrT="[Metin]" custT="1"/>
      <dgm:spPr/>
      <dgm:t>
        <a:bodyPr/>
        <a:lstStyle/>
        <a:p>
          <a:pPr algn="just"/>
          <a:r>
            <a:rPr lang="tr-TR" sz="1400" b="1" dirty="0" smtClean="0"/>
            <a:t>Empatiyi Teşvik Etme</a:t>
          </a:r>
          <a:r>
            <a:rPr lang="tr-TR" sz="1400" dirty="0" smtClean="0"/>
            <a:t>: Çocuğunuzun  empati kurma yeteneğini geliştirmeleri için teşvik edin. Başkalarının duygularını ve bakış açılarını anlama, empati geliştirmenin temelidir  ve çatışmaların daha iyi anlaşılmasına yardımcı olabilir.</a:t>
          </a:r>
          <a:endParaRPr lang="tr-TR" sz="1400" dirty="0"/>
        </a:p>
      </dgm:t>
    </dgm:pt>
    <dgm:pt modelId="{62F61A47-96D9-40BA-AC18-8CE14FB4BF43}" type="parTrans" cxnId="{E1476EAD-25BB-47C5-B643-4F6D1CEE424D}">
      <dgm:prSet/>
      <dgm:spPr/>
      <dgm:t>
        <a:bodyPr/>
        <a:lstStyle/>
        <a:p>
          <a:endParaRPr lang="tr-TR"/>
        </a:p>
      </dgm:t>
    </dgm:pt>
    <dgm:pt modelId="{9016A943-BD5B-4722-812F-C0BF53310F6D}" type="sibTrans" cxnId="{E1476EAD-25BB-47C5-B643-4F6D1CEE424D}">
      <dgm:prSet/>
      <dgm:spPr/>
      <dgm:t>
        <a:bodyPr/>
        <a:lstStyle/>
        <a:p>
          <a:endParaRPr lang="tr-TR"/>
        </a:p>
      </dgm:t>
    </dgm:pt>
    <dgm:pt modelId="{E8FA0272-A2A8-4BAF-99B9-579B8A2D09A7}" type="pres">
      <dgm:prSet presAssocID="{3C7D2E6D-E209-4899-BD74-3AFC1BDF04BB}" presName="linearFlow" presStyleCnt="0">
        <dgm:presLayoutVars>
          <dgm:dir/>
          <dgm:animLvl val="lvl"/>
          <dgm:resizeHandles val="exact"/>
        </dgm:presLayoutVars>
      </dgm:prSet>
      <dgm:spPr/>
      <dgm:t>
        <a:bodyPr/>
        <a:lstStyle/>
        <a:p>
          <a:endParaRPr lang="tr-TR"/>
        </a:p>
      </dgm:t>
    </dgm:pt>
    <dgm:pt modelId="{BCDDCB79-1383-4349-A210-4189A7961C3C}" type="pres">
      <dgm:prSet presAssocID="{A9287809-3775-4EB7-8C10-453FD45EDDF8}" presName="composite" presStyleCnt="0"/>
      <dgm:spPr/>
    </dgm:pt>
    <dgm:pt modelId="{27E9C53E-9DD5-43E7-8D12-4DBF4A56C161}" type="pres">
      <dgm:prSet presAssocID="{A9287809-3775-4EB7-8C10-453FD45EDDF8}" presName="parentText" presStyleLbl="alignNode1" presStyleIdx="0" presStyleCnt="3" custLinFactY="-56764" custLinFactNeighborX="-20627" custLinFactNeighborY="-100000">
        <dgm:presLayoutVars>
          <dgm:chMax val="1"/>
          <dgm:bulletEnabled val="1"/>
        </dgm:presLayoutVars>
      </dgm:prSet>
      <dgm:spPr/>
      <dgm:t>
        <a:bodyPr/>
        <a:lstStyle/>
        <a:p>
          <a:endParaRPr lang="tr-TR"/>
        </a:p>
      </dgm:t>
    </dgm:pt>
    <dgm:pt modelId="{1DC3E939-D050-44DA-B201-0517403FA717}" type="pres">
      <dgm:prSet presAssocID="{A9287809-3775-4EB7-8C10-453FD45EDDF8}" presName="descendantText" presStyleLbl="alignAcc1" presStyleIdx="0" presStyleCnt="3" custLinFactY="100000" custLinFactNeighborX="118" custLinFactNeighborY="188376">
        <dgm:presLayoutVars>
          <dgm:bulletEnabled val="1"/>
        </dgm:presLayoutVars>
      </dgm:prSet>
      <dgm:spPr/>
      <dgm:t>
        <a:bodyPr/>
        <a:lstStyle/>
        <a:p>
          <a:endParaRPr lang="tr-TR"/>
        </a:p>
      </dgm:t>
    </dgm:pt>
    <dgm:pt modelId="{96D6E3B6-88DD-4D43-A789-DFB0592926BC}" type="pres">
      <dgm:prSet presAssocID="{96318341-6549-43DB-B48D-544D9B9D1BCD}" presName="sp" presStyleCnt="0"/>
      <dgm:spPr/>
    </dgm:pt>
    <dgm:pt modelId="{4486ACFB-20AC-4FD7-870F-55C6E4C6AB3C}" type="pres">
      <dgm:prSet presAssocID="{89E09502-E57A-4BE4-8CB9-08E4B53E07CB}" presName="composite" presStyleCnt="0"/>
      <dgm:spPr/>
    </dgm:pt>
    <dgm:pt modelId="{0E07B8C8-82F2-4DB7-9ED4-BEA7E4133B12}" type="pres">
      <dgm:prSet presAssocID="{89E09502-E57A-4BE4-8CB9-08E4B53E07CB}" presName="parentText" presStyleLbl="alignNode1" presStyleIdx="1" presStyleCnt="3">
        <dgm:presLayoutVars>
          <dgm:chMax val="1"/>
          <dgm:bulletEnabled val="1"/>
        </dgm:presLayoutVars>
      </dgm:prSet>
      <dgm:spPr/>
      <dgm:t>
        <a:bodyPr/>
        <a:lstStyle/>
        <a:p>
          <a:endParaRPr lang="tr-TR"/>
        </a:p>
      </dgm:t>
    </dgm:pt>
    <dgm:pt modelId="{F158E787-996B-4E05-BFD9-A7AA901139A3}" type="pres">
      <dgm:prSet presAssocID="{89E09502-E57A-4BE4-8CB9-08E4B53E07CB}" presName="descendantText" presStyleLbl="alignAcc1" presStyleIdx="1" presStyleCnt="3" custLinFactNeighborX="118" custLinFactNeighborY="7983">
        <dgm:presLayoutVars>
          <dgm:bulletEnabled val="1"/>
        </dgm:presLayoutVars>
      </dgm:prSet>
      <dgm:spPr/>
      <dgm:t>
        <a:bodyPr/>
        <a:lstStyle/>
        <a:p>
          <a:endParaRPr lang="tr-TR"/>
        </a:p>
      </dgm:t>
    </dgm:pt>
    <dgm:pt modelId="{1E606518-D8FD-44AB-AD08-5572925AC698}" type="pres">
      <dgm:prSet presAssocID="{ED6FE621-98DF-442E-8E89-B73441529E9B}" presName="sp" presStyleCnt="0"/>
      <dgm:spPr/>
    </dgm:pt>
    <dgm:pt modelId="{AEBDE4B6-E9DD-4B0A-8143-7E511DD15417}" type="pres">
      <dgm:prSet presAssocID="{6542410B-320F-4285-B097-AF654BA65916}" presName="composite" presStyleCnt="0"/>
      <dgm:spPr/>
    </dgm:pt>
    <dgm:pt modelId="{59F41EC4-4E31-4F41-84B7-0E5399703C38}" type="pres">
      <dgm:prSet presAssocID="{6542410B-320F-4285-B097-AF654BA65916}" presName="parentText" presStyleLbl="alignNode1" presStyleIdx="2" presStyleCnt="3">
        <dgm:presLayoutVars>
          <dgm:chMax val="1"/>
          <dgm:bulletEnabled val="1"/>
        </dgm:presLayoutVars>
      </dgm:prSet>
      <dgm:spPr/>
      <dgm:t>
        <a:bodyPr/>
        <a:lstStyle/>
        <a:p>
          <a:endParaRPr lang="tr-TR"/>
        </a:p>
      </dgm:t>
    </dgm:pt>
    <dgm:pt modelId="{B92FF055-B5EA-4D4B-8C62-F00871B88024}" type="pres">
      <dgm:prSet presAssocID="{6542410B-320F-4285-B097-AF654BA65916}" presName="descendantText" presStyleLbl="alignAcc1" presStyleIdx="2" presStyleCnt="3" custAng="0" custScaleX="97643" custScaleY="81041" custLinFactY="-100000" custLinFactNeighborX="512" custLinFactNeighborY="-162155">
        <dgm:presLayoutVars>
          <dgm:bulletEnabled val="1"/>
        </dgm:presLayoutVars>
      </dgm:prSet>
      <dgm:spPr/>
      <dgm:t>
        <a:bodyPr/>
        <a:lstStyle/>
        <a:p>
          <a:endParaRPr lang="tr-TR"/>
        </a:p>
      </dgm:t>
    </dgm:pt>
  </dgm:ptLst>
  <dgm:cxnLst>
    <dgm:cxn modelId="{360B142B-9619-49CD-B169-3FA1BE44612E}" type="presOf" srcId="{3C7D2E6D-E209-4899-BD74-3AFC1BDF04BB}" destId="{E8FA0272-A2A8-4BAF-99B9-579B8A2D09A7}" srcOrd="0" destOrd="0" presId="urn:microsoft.com/office/officeart/2005/8/layout/chevron2"/>
    <dgm:cxn modelId="{7A7AB629-8DBB-421C-8D0B-116CA164F27B}" srcId="{3C7D2E6D-E209-4899-BD74-3AFC1BDF04BB}" destId="{89E09502-E57A-4BE4-8CB9-08E4B53E07CB}" srcOrd="1" destOrd="0" parTransId="{1F095BAB-38B1-42E7-AF97-C69ACCD6D495}" sibTransId="{ED6FE621-98DF-442E-8E89-B73441529E9B}"/>
    <dgm:cxn modelId="{F238FE4F-2BC2-4465-A256-B6DD93836A63}" type="presOf" srcId="{6542410B-320F-4285-B097-AF654BA65916}" destId="{59F41EC4-4E31-4F41-84B7-0E5399703C38}" srcOrd="0" destOrd="0" presId="urn:microsoft.com/office/officeart/2005/8/layout/chevron2"/>
    <dgm:cxn modelId="{C573EFB9-A88D-4078-8327-7F6CFB182656}" type="presOf" srcId="{4F9CAD59-512B-425E-9618-7333D62BB496}" destId="{B92FF055-B5EA-4D4B-8C62-F00871B88024}" srcOrd="0" destOrd="0" presId="urn:microsoft.com/office/officeart/2005/8/layout/chevron2"/>
    <dgm:cxn modelId="{17313BF7-8EEC-41C6-801C-007ACB0F9CA5}" srcId="{3C7D2E6D-E209-4899-BD74-3AFC1BDF04BB}" destId="{6542410B-320F-4285-B097-AF654BA65916}" srcOrd="2" destOrd="0" parTransId="{8E88F008-234E-4DF7-A92B-14B5F3ED45DB}" sibTransId="{0C7AEFC2-6F42-43F7-A88E-F6364EC5530C}"/>
    <dgm:cxn modelId="{A3FF2C2E-FC54-4AE5-A7FD-814E2912A93B}" srcId="{3C7D2E6D-E209-4899-BD74-3AFC1BDF04BB}" destId="{A9287809-3775-4EB7-8C10-453FD45EDDF8}" srcOrd="0" destOrd="0" parTransId="{C56AFA53-69C7-4E62-A1FE-A78E5B8F867F}" sibTransId="{96318341-6549-43DB-B48D-544D9B9D1BCD}"/>
    <dgm:cxn modelId="{BE52B03B-B88E-4441-9A4C-28AE56D67F15}" type="presOf" srcId="{A9287809-3775-4EB7-8C10-453FD45EDDF8}" destId="{27E9C53E-9DD5-43E7-8D12-4DBF4A56C161}" srcOrd="0" destOrd="0" presId="urn:microsoft.com/office/officeart/2005/8/layout/chevron2"/>
    <dgm:cxn modelId="{898F81C9-BDD0-4B59-AA0F-284FF54D224A}" type="presOf" srcId="{89E09502-E57A-4BE4-8CB9-08E4B53E07CB}" destId="{0E07B8C8-82F2-4DB7-9ED4-BEA7E4133B12}" srcOrd="0" destOrd="0" presId="urn:microsoft.com/office/officeart/2005/8/layout/chevron2"/>
    <dgm:cxn modelId="{EC6F02DE-D1B2-45AA-88A8-D11F39D29862}" type="presOf" srcId="{DA0BA54D-9850-4DFD-8D5A-DFF95B38F709}" destId="{F158E787-996B-4E05-BFD9-A7AA901139A3}" srcOrd="0" destOrd="0" presId="urn:microsoft.com/office/officeart/2005/8/layout/chevron2"/>
    <dgm:cxn modelId="{38D209FA-67AB-4A26-ADD9-3AF9C20FC5AA}" type="presOf" srcId="{6EFED445-39A5-4131-93B8-9CA8969E5862}" destId="{1DC3E939-D050-44DA-B201-0517403FA717}" srcOrd="0" destOrd="0" presId="urn:microsoft.com/office/officeart/2005/8/layout/chevron2"/>
    <dgm:cxn modelId="{96F8357A-83C0-4055-AECC-0DF1D6EEDA48}" srcId="{89E09502-E57A-4BE4-8CB9-08E4B53E07CB}" destId="{DA0BA54D-9850-4DFD-8D5A-DFF95B38F709}" srcOrd="0" destOrd="0" parTransId="{1F7417E0-F991-488A-A69F-0C900061DE30}" sibTransId="{C05147AF-C78D-4E3E-8E01-5486FD79DC5C}"/>
    <dgm:cxn modelId="{77677D56-8A40-49D3-A28C-7DCEBC366C3C}" srcId="{A9287809-3775-4EB7-8C10-453FD45EDDF8}" destId="{6EFED445-39A5-4131-93B8-9CA8969E5862}" srcOrd="0" destOrd="0" parTransId="{49D5690C-0086-43F9-989F-5D1ABD38D078}" sibTransId="{2823203F-E68E-45CE-84A1-39C200477C68}"/>
    <dgm:cxn modelId="{E1476EAD-25BB-47C5-B643-4F6D1CEE424D}" srcId="{6542410B-320F-4285-B097-AF654BA65916}" destId="{4F9CAD59-512B-425E-9618-7333D62BB496}" srcOrd="0" destOrd="0" parTransId="{62F61A47-96D9-40BA-AC18-8CE14FB4BF43}" sibTransId="{9016A943-BD5B-4722-812F-C0BF53310F6D}"/>
    <dgm:cxn modelId="{E17D2338-3ECB-4F1D-B347-DA36EACF853D}" type="presParOf" srcId="{E8FA0272-A2A8-4BAF-99B9-579B8A2D09A7}" destId="{BCDDCB79-1383-4349-A210-4189A7961C3C}" srcOrd="0" destOrd="0" presId="urn:microsoft.com/office/officeart/2005/8/layout/chevron2"/>
    <dgm:cxn modelId="{321B0FC6-EA9A-4B47-93D7-8A818645BC5C}" type="presParOf" srcId="{BCDDCB79-1383-4349-A210-4189A7961C3C}" destId="{27E9C53E-9DD5-43E7-8D12-4DBF4A56C161}" srcOrd="0" destOrd="0" presId="urn:microsoft.com/office/officeart/2005/8/layout/chevron2"/>
    <dgm:cxn modelId="{F45421F4-4646-489C-8E7C-DF076DDDCCDA}" type="presParOf" srcId="{BCDDCB79-1383-4349-A210-4189A7961C3C}" destId="{1DC3E939-D050-44DA-B201-0517403FA717}" srcOrd="1" destOrd="0" presId="urn:microsoft.com/office/officeart/2005/8/layout/chevron2"/>
    <dgm:cxn modelId="{403AC9E9-69CE-49E6-BF80-70BFFECD4C23}" type="presParOf" srcId="{E8FA0272-A2A8-4BAF-99B9-579B8A2D09A7}" destId="{96D6E3B6-88DD-4D43-A789-DFB0592926BC}" srcOrd="1" destOrd="0" presId="urn:microsoft.com/office/officeart/2005/8/layout/chevron2"/>
    <dgm:cxn modelId="{08093F0F-657F-47BA-A265-9B3CF3627A2A}" type="presParOf" srcId="{E8FA0272-A2A8-4BAF-99B9-579B8A2D09A7}" destId="{4486ACFB-20AC-4FD7-870F-55C6E4C6AB3C}" srcOrd="2" destOrd="0" presId="urn:microsoft.com/office/officeart/2005/8/layout/chevron2"/>
    <dgm:cxn modelId="{2A857069-977B-4AAF-9545-3ECBC16EDE0E}" type="presParOf" srcId="{4486ACFB-20AC-4FD7-870F-55C6E4C6AB3C}" destId="{0E07B8C8-82F2-4DB7-9ED4-BEA7E4133B12}" srcOrd="0" destOrd="0" presId="urn:microsoft.com/office/officeart/2005/8/layout/chevron2"/>
    <dgm:cxn modelId="{EEDBC5D4-BFD4-41DA-A4E8-C3D6735E4FDF}" type="presParOf" srcId="{4486ACFB-20AC-4FD7-870F-55C6E4C6AB3C}" destId="{F158E787-996B-4E05-BFD9-A7AA901139A3}" srcOrd="1" destOrd="0" presId="urn:microsoft.com/office/officeart/2005/8/layout/chevron2"/>
    <dgm:cxn modelId="{BAE5E2F2-1824-4278-AE3E-3218BD77C742}" type="presParOf" srcId="{E8FA0272-A2A8-4BAF-99B9-579B8A2D09A7}" destId="{1E606518-D8FD-44AB-AD08-5572925AC698}" srcOrd="3" destOrd="0" presId="urn:microsoft.com/office/officeart/2005/8/layout/chevron2"/>
    <dgm:cxn modelId="{5E25E03F-291F-44A7-83F7-91425FF3AC05}" type="presParOf" srcId="{E8FA0272-A2A8-4BAF-99B9-579B8A2D09A7}" destId="{AEBDE4B6-E9DD-4B0A-8143-7E511DD15417}" srcOrd="4" destOrd="0" presId="urn:microsoft.com/office/officeart/2005/8/layout/chevron2"/>
    <dgm:cxn modelId="{6EE9BA9D-22A8-4A5C-B68F-567C3075663B}" type="presParOf" srcId="{AEBDE4B6-E9DD-4B0A-8143-7E511DD15417}" destId="{59F41EC4-4E31-4F41-84B7-0E5399703C38}" srcOrd="0" destOrd="0" presId="urn:microsoft.com/office/officeart/2005/8/layout/chevron2"/>
    <dgm:cxn modelId="{430CFE61-3B42-48CD-A0D0-27CE3054DA25}" type="presParOf" srcId="{AEBDE4B6-E9DD-4B0A-8143-7E511DD15417}" destId="{B92FF055-B5EA-4D4B-8C62-F00871B880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D2E6D-E209-4899-BD74-3AFC1BDF04B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A9287809-3775-4EB7-8C10-453FD45EDDF8}">
      <dgm:prSet phldrT="[Metin]"/>
      <dgm:spPr/>
      <dgm:t>
        <a:bodyPr/>
        <a:lstStyle/>
        <a:p>
          <a:r>
            <a:rPr lang="tr-TR" dirty="0" smtClean="0"/>
            <a:t>4</a:t>
          </a:r>
          <a:endParaRPr lang="tr-TR" dirty="0"/>
        </a:p>
      </dgm:t>
    </dgm:pt>
    <dgm:pt modelId="{C56AFA53-69C7-4E62-A1FE-A78E5B8F867F}" type="parTrans" cxnId="{A3FF2C2E-FC54-4AE5-A7FD-814E2912A93B}">
      <dgm:prSet/>
      <dgm:spPr/>
      <dgm:t>
        <a:bodyPr/>
        <a:lstStyle/>
        <a:p>
          <a:endParaRPr lang="tr-TR"/>
        </a:p>
      </dgm:t>
    </dgm:pt>
    <dgm:pt modelId="{96318341-6549-43DB-B48D-544D9B9D1BCD}" type="sibTrans" cxnId="{A3FF2C2E-FC54-4AE5-A7FD-814E2912A93B}">
      <dgm:prSet/>
      <dgm:spPr/>
      <dgm:t>
        <a:bodyPr/>
        <a:lstStyle/>
        <a:p>
          <a:endParaRPr lang="tr-TR"/>
        </a:p>
      </dgm:t>
    </dgm:pt>
    <dgm:pt modelId="{6EFED445-39A5-4131-93B8-9CA8969E5862}">
      <dgm:prSet phldrT="[Metin]"/>
      <dgm:spPr/>
      <dgm:t>
        <a:bodyPr/>
        <a:lstStyle/>
        <a:p>
          <a:endParaRPr lang="tr-TR" dirty="0"/>
        </a:p>
      </dgm:t>
    </dgm:pt>
    <dgm:pt modelId="{49D5690C-0086-43F9-989F-5D1ABD38D078}" type="parTrans" cxnId="{77677D56-8A40-49D3-A28C-7DCEBC366C3C}">
      <dgm:prSet/>
      <dgm:spPr/>
      <dgm:t>
        <a:bodyPr/>
        <a:lstStyle/>
        <a:p>
          <a:endParaRPr lang="tr-TR"/>
        </a:p>
      </dgm:t>
    </dgm:pt>
    <dgm:pt modelId="{2823203F-E68E-45CE-84A1-39C200477C68}" type="sibTrans" cxnId="{77677D56-8A40-49D3-A28C-7DCEBC366C3C}">
      <dgm:prSet/>
      <dgm:spPr/>
      <dgm:t>
        <a:bodyPr/>
        <a:lstStyle/>
        <a:p>
          <a:endParaRPr lang="tr-TR"/>
        </a:p>
      </dgm:t>
    </dgm:pt>
    <dgm:pt modelId="{89E09502-E57A-4BE4-8CB9-08E4B53E07CB}">
      <dgm:prSet phldrT="[Metin]"/>
      <dgm:spPr/>
      <dgm:t>
        <a:bodyPr/>
        <a:lstStyle/>
        <a:p>
          <a:r>
            <a:rPr lang="tr-TR" dirty="0" smtClean="0"/>
            <a:t>5</a:t>
          </a:r>
          <a:endParaRPr lang="tr-TR" dirty="0"/>
        </a:p>
      </dgm:t>
    </dgm:pt>
    <dgm:pt modelId="{1F095BAB-38B1-42E7-AF97-C69ACCD6D495}" type="parTrans" cxnId="{7A7AB629-8DBB-421C-8D0B-116CA164F27B}">
      <dgm:prSet/>
      <dgm:spPr/>
      <dgm:t>
        <a:bodyPr/>
        <a:lstStyle/>
        <a:p>
          <a:endParaRPr lang="tr-TR"/>
        </a:p>
      </dgm:t>
    </dgm:pt>
    <dgm:pt modelId="{ED6FE621-98DF-442E-8E89-B73441529E9B}" type="sibTrans" cxnId="{7A7AB629-8DBB-421C-8D0B-116CA164F27B}">
      <dgm:prSet/>
      <dgm:spPr/>
      <dgm:t>
        <a:bodyPr/>
        <a:lstStyle/>
        <a:p>
          <a:endParaRPr lang="tr-TR"/>
        </a:p>
      </dgm:t>
    </dgm:pt>
    <dgm:pt modelId="{DA0BA54D-9850-4DFD-8D5A-DFF95B38F709}">
      <dgm:prSet phldrT="[Metin]"/>
      <dgm:spPr/>
      <dgm:t>
        <a:bodyPr/>
        <a:lstStyle/>
        <a:p>
          <a:endParaRPr lang="tr-TR" dirty="0"/>
        </a:p>
      </dgm:t>
    </dgm:pt>
    <dgm:pt modelId="{1F7417E0-F991-488A-A69F-0C900061DE30}" type="parTrans" cxnId="{96F8357A-83C0-4055-AECC-0DF1D6EEDA48}">
      <dgm:prSet/>
      <dgm:spPr/>
      <dgm:t>
        <a:bodyPr/>
        <a:lstStyle/>
        <a:p>
          <a:endParaRPr lang="tr-TR"/>
        </a:p>
      </dgm:t>
    </dgm:pt>
    <dgm:pt modelId="{C05147AF-C78D-4E3E-8E01-5486FD79DC5C}" type="sibTrans" cxnId="{96F8357A-83C0-4055-AECC-0DF1D6EEDA48}">
      <dgm:prSet/>
      <dgm:spPr/>
      <dgm:t>
        <a:bodyPr/>
        <a:lstStyle/>
        <a:p>
          <a:endParaRPr lang="tr-TR"/>
        </a:p>
      </dgm:t>
    </dgm:pt>
    <dgm:pt modelId="{02C9D4FD-39BF-4C4C-9A64-89343450D0B4}">
      <dgm:prSet phldrT="[Metin]" phldr="1"/>
      <dgm:spPr/>
      <dgm:t>
        <a:bodyPr/>
        <a:lstStyle/>
        <a:p>
          <a:endParaRPr lang="tr-TR" dirty="0"/>
        </a:p>
      </dgm:t>
    </dgm:pt>
    <dgm:pt modelId="{718B4E50-4AA3-4A23-973E-A328286A4D42}" type="parTrans" cxnId="{CFDE4359-E4EF-4F03-91E5-E7CEF586BF83}">
      <dgm:prSet/>
      <dgm:spPr/>
      <dgm:t>
        <a:bodyPr/>
        <a:lstStyle/>
        <a:p>
          <a:endParaRPr lang="tr-TR"/>
        </a:p>
      </dgm:t>
    </dgm:pt>
    <dgm:pt modelId="{7DF03A03-F345-4E5F-9EB4-BFF282A70567}" type="sibTrans" cxnId="{CFDE4359-E4EF-4F03-91E5-E7CEF586BF83}">
      <dgm:prSet/>
      <dgm:spPr/>
      <dgm:t>
        <a:bodyPr/>
        <a:lstStyle/>
        <a:p>
          <a:endParaRPr lang="tr-TR"/>
        </a:p>
      </dgm:t>
    </dgm:pt>
    <dgm:pt modelId="{6542410B-320F-4285-B097-AF654BA65916}">
      <dgm:prSet phldrT="[Metin]"/>
      <dgm:spPr/>
      <dgm:t>
        <a:bodyPr/>
        <a:lstStyle/>
        <a:p>
          <a:r>
            <a:rPr lang="tr-TR" dirty="0" smtClean="0"/>
            <a:t>6</a:t>
          </a:r>
          <a:endParaRPr lang="tr-TR" dirty="0"/>
        </a:p>
      </dgm:t>
    </dgm:pt>
    <dgm:pt modelId="{8E88F008-234E-4DF7-A92B-14B5F3ED45DB}" type="parTrans" cxnId="{17313BF7-8EEC-41C6-801C-007ACB0F9CA5}">
      <dgm:prSet/>
      <dgm:spPr/>
      <dgm:t>
        <a:bodyPr/>
        <a:lstStyle/>
        <a:p>
          <a:endParaRPr lang="tr-TR"/>
        </a:p>
      </dgm:t>
    </dgm:pt>
    <dgm:pt modelId="{0C7AEFC2-6F42-43F7-A88E-F6364EC5530C}" type="sibTrans" cxnId="{17313BF7-8EEC-41C6-801C-007ACB0F9CA5}">
      <dgm:prSet/>
      <dgm:spPr/>
      <dgm:t>
        <a:bodyPr/>
        <a:lstStyle/>
        <a:p>
          <a:endParaRPr lang="tr-TR"/>
        </a:p>
      </dgm:t>
    </dgm:pt>
    <dgm:pt modelId="{4F9CAD59-512B-425E-9618-7333D62BB496}">
      <dgm:prSet phldrT="[Metin]"/>
      <dgm:spPr/>
      <dgm:t>
        <a:bodyPr/>
        <a:lstStyle/>
        <a:p>
          <a:endParaRPr lang="tr-TR" dirty="0"/>
        </a:p>
      </dgm:t>
    </dgm:pt>
    <dgm:pt modelId="{62F61A47-96D9-40BA-AC18-8CE14FB4BF43}" type="parTrans" cxnId="{E1476EAD-25BB-47C5-B643-4F6D1CEE424D}">
      <dgm:prSet/>
      <dgm:spPr/>
      <dgm:t>
        <a:bodyPr/>
        <a:lstStyle/>
        <a:p>
          <a:endParaRPr lang="tr-TR"/>
        </a:p>
      </dgm:t>
    </dgm:pt>
    <dgm:pt modelId="{9016A943-BD5B-4722-812F-C0BF53310F6D}" type="sibTrans" cxnId="{E1476EAD-25BB-47C5-B643-4F6D1CEE424D}">
      <dgm:prSet/>
      <dgm:spPr/>
      <dgm:t>
        <a:bodyPr/>
        <a:lstStyle/>
        <a:p>
          <a:endParaRPr lang="tr-TR"/>
        </a:p>
      </dgm:t>
    </dgm:pt>
    <dgm:pt modelId="{E8514B72-9900-464A-ACAD-EEB81086CCB9}">
      <dgm:prSet/>
      <dgm:spPr/>
      <dgm:t>
        <a:bodyPr/>
        <a:lstStyle/>
        <a:p>
          <a:r>
            <a:rPr lang="tr-TR" b="1" dirty="0" smtClean="0"/>
            <a:t>Arabuluculuk Programları</a:t>
          </a:r>
          <a:r>
            <a:rPr lang="tr-TR" dirty="0" smtClean="0"/>
            <a:t>: Okulda veya eğitim kurumunda arabuluculuk programları oluşturun. Bu programlar, öğrencilerin kendi çatışmalarını çözmelerine yardımcı olabilir ve aynı zamanda daha büyük bir topluluk hizmetine de katkıda bulunabilirler.</a:t>
          </a:r>
          <a:endParaRPr lang="tr-TR" dirty="0"/>
        </a:p>
      </dgm:t>
    </dgm:pt>
    <dgm:pt modelId="{3B45330D-D24E-40BE-BFB0-DFAC4A4C9A4E}" type="parTrans" cxnId="{54A7790E-B348-4E97-9A7B-DE83599C532A}">
      <dgm:prSet/>
      <dgm:spPr/>
      <dgm:t>
        <a:bodyPr/>
        <a:lstStyle/>
        <a:p>
          <a:endParaRPr lang="tr-TR"/>
        </a:p>
      </dgm:t>
    </dgm:pt>
    <dgm:pt modelId="{6ADC0349-01E7-4EC3-AF7E-68D53732DCB3}" type="sibTrans" cxnId="{54A7790E-B348-4E97-9A7B-DE83599C532A}">
      <dgm:prSet/>
      <dgm:spPr/>
      <dgm:t>
        <a:bodyPr/>
        <a:lstStyle/>
        <a:p>
          <a:endParaRPr lang="tr-TR"/>
        </a:p>
      </dgm:t>
    </dgm:pt>
    <dgm:pt modelId="{EC0EDE23-6A3E-4FC7-9B9A-1666FACD11AA}">
      <dgm:prSet/>
      <dgm:spPr/>
      <dgm:t>
        <a:bodyPr/>
        <a:lstStyle/>
        <a:p>
          <a:r>
            <a:rPr lang="tr-TR" b="1" dirty="0" smtClean="0"/>
            <a:t>Olumsuz Dil ve Davranışları Azaltma</a:t>
          </a:r>
          <a:r>
            <a:rPr lang="tr-TR" dirty="0" smtClean="0"/>
            <a:t>: Çocuğunuzun olumsuz dil ve davranışların çatışmaları nasıl alevlendirebileceğini öğretin. Olumsuz etkileşimlerden kaçınmayı ve daha yapıcı bir dil kullanmayı teşvik edin.</a:t>
          </a:r>
          <a:endParaRPr lang="tr-TR" dirty="0"/>
        </a:p>
      </dgm:t>
    </dgm:pt>
    <dgm:pt modelId="{B832F429-BAFD-41EA-9314-88DE34E36B7D}" type="parTrans" cxnId="{EE0BB70E-21F3-4259-889F-51DA7DC787EA}">
      <dgm:prSet/>
      <dgm:spPr/>
      <dgm:t>
        <a:bodyPr/>
        <a:lstStyle/>
        <a:p>
          <a:endParaRPr lang="tr-TR"/>
        </a:p>
      </dgm:t>
    </dgm:pt>
    <dgm:pt modelId="{739AB6C3-4ABB-4BBC-B30F-9C34708F4692}" type="sibTrans" cxnId="{EE0BB70E-21F3-4259-889F-51DA7DC787EA}">
      <dgm:prSet/>
      <dgm:spPr/>
      <dgm:t>
        <a:bodyPr/>
        <a:lstStyle/>
        <a:p>
          <a:endParaRPr lang="tr-TR"/>
        </a:p>
      </dgm:t>
    </dgm:pt>
    <dgm:pt modelId="{197C9611-7BD4-472D-B21D-C7639F67416C}">
      <dgm:prSet/>
      <dgm:spPr/>
      <dgm:t>
        <a:bodyPr/>
        <a:lstStyle/>
        <a:p>
          <a:r>
            <a:rPr lang="tr-TR" b="1" dirty="0" smtClean="0"/>
            <a:t>Grup Çalışmalarını Teşvik Etme</a:t>
          </a:r>
          <a:r>
            <a:rPr lang="tr-TR" dirty="0" smtClean="0"/>
            <a:t>: Öğrencileri grup projelerinde veya aktivitelerinde çalışmaya teşvik edin. Bu tür deneyimler, işbirliği yapma ve farklı bakış açılarına sahip insanlarla çalışma becerilerini geliştirebilir.</a:t>
          </a:r>
          <a:endParaRPr lang="tr-TR" dirty="0"/>
        </a:p>
      </dgm:t>
    </dgm:pt>
    <dgm:pt modelId="{CF98AE35-DFD6-4887-9C01-10AECE7CB8F4}" type="parTrans" cxnId="{C4C5FD22-C13B-4744-AA06-0965BFE35EC3}">
      <dgm:prSet/>
      <dgm:spPr/>
      <dgm:t>
        <a:bodyPr/>
        <a:lstStyle/>
        <a:p>
          <a:endParaRPr lang="tr-TR"/>
        </a:p>
      </dgm:t>
    </dgm:pt>
    <dgm:pt modelId="{97270BA1-796E-4130-9BBF-89F69114CF0B}" type="sibTrans" cxnId="{C4C5FD22-C13B-4744-AA06-0965BFE35EC3}">
      <dgm:prSet/>
      <dgm:spPr/>
      <dgm:t>
        <a:bodyPr/>
        <a:lstStyle/>
        <a:p>
          <a:endParaRPr lang="tr-TR"/>
        </a:p>
      </dgm:t>
    </dgm:pt>
    <dgm:pt modelId="{E8FA0272-A2A8-4BAF-99B9-579B8A2D09A7}" type="pres">
      <dgm:prSet presAssocID="{3C7D2E6D-E209-4899-BD74-3AFC1BDF04BB}" presName="linearFlow" presStyleCnt="0">
        <dgm:presLayoutVars>
          <dgm:dir/>
          <dgm:animLvl val="lvl"/>
          <dgm:resizeHandles val="exact"/>
        </dgm:presLayoutVars>
      </dgm:prSet>
      <dgm:spPr/>
      <dgm:t>
        <a:bodyPr/>
        <a:lstStyle/>
        <a:p>
          <a:endParaRPr lang="tr-TR"/>
        </a:p>
      </dgm:t>
    </dgm:pt>
    <dgm:pt modelId="{BCDDCB79-1383-4349-A210-4189A7961C3C}" type="pres">
      <dgm:prSet presAssocID="{A9287809-3775-4EB7-8C10-453FD45EDDF8}" presName="composite" presStyleCnt="0"/>
      <dgm:spPr/>
    </dgm:pt>
    <dgm:pt modelId="{27E9C53E-9DD5-43E7-8D12-4DBF4A56C161}" type="pres">
      <dgm:prSet presAssocID="{A9287809-3775-4EB7-8C10-453FD45EDDF8}" presName="parentText" presStyleLbl="alignNode1" presStyleIdx="0" presStyleCnt="3" custLinFactY="-56764" custLinFactNeighborX="-20627" custLinFactNeighborY="-100000">
        <dgm:presLayoutVars>
          <dgm:chMax val="1"/>
          <dgm:bulletEnabled val="1"/>
        </dgm:presLayoutVars>
      </dgm:prSet>
      <dgm:spPr/>
      <dgm:t>
        <a:bodyPr/>
        <a:lstStyle/>
        <a:p>
          <a:endParaRPr lang="tr-TR"/>
        </a:p>
      </dgm:t>
    </dgm:pt>
    <dgm:pt modelId="{1DC3E939-D050-44DA-B201-0517403FA717}" type="pres">
      <dgm:prSet presAssocID="{A9287809-3775-4EB7-8C10-453FD45EDDF8}" presName="descendantText" presStyleLbl="alignAcc1" presStyleIdx="0" presStyleCnt="3" custLinFactY="100000" custLinFactNeighborX="118" custLinFactNeighborY="188376">
        <dgm:presLayoutVars>
          <dgm:bulletEnabled val="1"/>
        </dgm:presLayoutVars>
      </dgm:prSet>
      <dgm:spPr/>
      <dgm:t>
        <a:bodyPr/>
        <a:lstStyle/>
        <a:p>
          <a:endParaRPr lang="tr-TR"/>
        </a:p>
      </dgm:t>
    </dgm:pt>
    <dgm:pt modelId="{96D6E3B6-88DD-4D43-A789-DFB0592926BC}" type="pres">
      <dgm:prSet presAssocID="{96318341-6549-43DB-B48D-544D9B9D1BCD}" presName="sp" presStyleCnt="0"/>
      <dgm:spPr/>
    </dgm:pt>
    <dgm:pt modelId="{4486ACFB-20AC-4FD7-870F-55C6E4C6AB3C}" type="pres">
      <dgm:prSet presAssocID="{89E09502-E57A-4BE4-8CB9-08E4B53E07CB}" presName="composite" presStyleCnt="0"/>
      <dgm:spPr/>
    </dgm:pt>
    <dgm:pt modelId="{0E07B8C8-82F2-4DB7-9ED4-BEA7E4133B12}" type="pres">
      <dgm:prSet presAssocID="{89E09502-E57A-4BE4-8CB9-08E4B53E07CB}" presName="parentText" presStyleLbl="alignNode1" presStyleIdx="1" presStyleCnt="3">
        <dgm:presLayoutVars>
          <dgm:chMax val="1"/>
          <dgm:bulletEnabled val="1"/>
        </dgm:presLayoutVars>
      </dgm:prSet>
      <dgm:spPr/>
      <dgm:t>
        <a:bodyPr/>
        <a:lstStyle/>
        <a:p>
          <a:endParaRPr lang="tr-TR"/>
        </a:p>
      </dgm:t>
    </dgm:pt>
    <dgm:pt modelId="{F158E787-996B-4E05-BFD9-A7AA901139A3}" type="pres">
      <dgm:prSet presAssocID="{89E09502-E57A-4BE4-8CB9-08E4B53E07CB}" presName="descendantText" presStyleLbl="alignAcc1" presStyleIdx="1" presStyleCnt="3" custLinFactNeighborX="-447" custLinFactNeighborY="8050">
        <dgm:presLayoutVars>
          <dgm:bulletEnabled val="1"/>
        </dgm:presLayoutVars>
      </dgm:prSet>
      <dgm:spPr/>
      <dgm:t>
        <a:bodyPr/>
        <a:lstStyle/>
        <a:p>
          <a:endParaRPr lang="tr-TR"/>
        </a:p>
      </dgm:t>
    </dgm:pt>
    <dgm:pt modelId="{1E606518-D8FD-44AB-AD08-5572925AC698}" type="pres">
      <dgm:prSet presAssocID="{ED6FE621-98DF-442E-8E89-B73441529E9B}" presName="sp" presStyleCnt="0"/>
      <dgm:spPr/>
    </dgm:pt>
    <dgm:pt modelId="{AEBDE4B6-E9DD-4B0A-8143-7E511DD15417}" type="pres">
      <dgm:prSet presAssocID="{6542410B-320F-4285-B097-AF654BA65916}" presName="composite" presStyleCnt="0"/>
      <dgm:spPr/>
    </dgm:pt>
    <dgm:pt modelId="{59F41EC4-4E31-4F41-84B7-0E5399703C38}" type="pres">
      <dgm:prSet presAssocID="{6542410B-320F-4285-B097-AF654BA65916}" presName="parentText" presStyleLbl="alignNode1" presStyleIdx="2" presStyleCnt="3">
        <dgm:presLayoutVars>
          <dgm:chMax val="1"/>
          <dgm:bulletEnabled val="1"/>
        </dgm:presLayoutVars>
      </dgm:prSet>
      <dgm:spPr/>
      <dgm:t>
        <a:bodyPr/>
        <a:lstStyle/>
        <a:p>
          <a:endParaRPr lang="tr-TR"/>
        </a:p>
      </dgm:t>
    </dgm:pt>
    <dgm:pt modelId="{B92FF055-B5EA-4D4B-8C62-F00871B88024}" type="pres">
      <dgm:prSet presAssocID="{6542410B-320F-4285-B097-AF654BA65916}" presName="descendantText" presStyleLbl="alignAcc1" presStyleIdx="2" presStyleCnt="3" custAng="0" custScaleX="97643" custScaleY="81041" custLinFactY="-100000" custLinFactNeighborX="2283" custLinFactNeighborY="-168909">
        <dgm:presLayoutVars>
          <dgm:bulletEnabled val="1"/>
        </dgm:presLayoutVars>
      </dgm:prSet>
      <dgm:spPr/>
      <dgm:t>
        <a:bodyPr/>
        <a:lstStyle/>
        <a:p>
          <a:endParaRPr lang="tr-TR"/>
        </a:p>
      </dgm:t>
    </dgm:pt>
  </dgm:ptLst>
  <dgm:cxnLst>
    <dgm:cxn modelId="{CFDE4359-E4EF-4F03-91E5-E7CEF586BF83}" srcId="{89E09502-E57A-4BE4-8CB9-08E4B53E07CB}" destId="{02C9D4FD-39BF-4C4C-9A64-89343450D0B4}" srcOrd="2" destOrd="0" parTransId="{718B4E50-4AA3-4A23-973E-A328286A4D42}" sibTransId="{7DF03A03-F345-4E5F-9EB4-BFF282A70567}"/>
    <dgm:cxn modelId="{7A7AB629-8DBB-421C-8D0B-116CA164F27B}" srcId="{3C7D2E6D-E209-4899-BD74-3AFC1BDF04BB}" destId="{89E09502-E57A-4BE4-8CB9-08E4B53E07CB}" srcOrd="1" destOrd="0" parTransId="{1F095BAB-38B1-42E7-AF97-C69ACCD6D495}" sibTransId="{ED6FE621-98DF-442E-8E89-B73441529E9B}"/>
    <dgm:cxn modelId="{115DDAFB-ED8F-4C14-B16C-9D46B0ADA387}" type="presOf" srcId="{02C9D4FD-39BF-4C4C-9A64-89343450D0B4}" destId="{F158E787-996B-4E05-BFD9-A7AA901139A3}" srcOrd="0" destOrd="2" presId="urn:microsoft.com/office/officeart/2005/8/layout/chevron2"/>
    <dgm:cxn modelId="{75CED623-4515-42C9-8495-8BE681A552C4}" type="presOf" srcId="{3C7D2E6D-E209-4899-BD74-3AFC1BDF04BB}" destId="{E8FA0272-A2A8-4BAF-99B9-579B8A2D09A7}" srcOrd="0" destOrd="0" presId="urn:microsoft.com/office/officeart/2005/8/layout/chevron2"/>
    <dgm:cxn modelId="{17313BF7-8EEC-41C6-801C-007ACB0F9CA5}" srcId="{3C7D2E6D-E209-4899-BD74-3AFC1BDF04BB}" destId="{6542410B-320F-4285-B097-AF654BA65916}" srcOrd="2" destOrd="0" parTransId="{8E88F008-234E-4DF7-A92B-14B5F3ED45DB}" sibTransId="{0C7AEFC2-6F42-43F7-A88E-F6364EC5530C}"/>
    <dgm:cxn modelId="{7DB72A17-E387-4922-A67C-FD45ADDB3486}" type="presOf" srcId="{E8514B72-9900-464A-ACAD-EEB81086CCB9}" destId="{F158E787-996B-4E05-BFD9-A7AA901139A3}" srcOrd="0" destOrd="1" presId="urn:microsoft.com/office/officeart/2005/8/layout/chevron2"/>
    <dgm:cxn modelId="{A3FF2C2E-FC54-4AE5-A7FD-814E2912A93B}" srcId="{3C7D2E6D-E209-4899-BD74-3AFC1BDF04BB}" destId="{A9287809-3775-4EB7-8C10-453FD45EDDF8}" srcOrd="0" destOrd="0" parTransId="{C56AFA53-69C7-4E62-A1FE-A78E5B8F867F}" sibTransId="{96318341-6549-43DB-B48D-544D9B9D1BCD}"/>
    <dgm:cxn modelId="{9B54ABBF-79D8-447D-A285-7D8A2E22CDA0}" type="presOf" srcId="{6EFED445-39A5-4131-93B8-9CA8969E5862}" destId="{1DC3E939-D050-44DA-B201-0517403FA717}" srcOrd="0" destOrd="0" presId="urn:microsoft.com/office/officeart/2005/8/layout/chevron2"/>
    <dgm:cxn modelId="{96F8357A-83C0-4055-AECC-0DF1D6EEDA48}" srcId="{89E09502-E57A-4BE4-8CB9-08E4B53E07CB}" destId="{DA0BA54D-9850-4DFD-8D5A-DFF95B38F709}" srcOrd="0" destOrd="0" parTransId="{1F7417E0-F991-488A-A69F-0C900061DE30}" sibTransId="{C05147AF-C78D-4E3E-8E01-5486FD79DC5C}"/>
    <dgm:cxn modelId="{EE0BB70E-21F3-4259-889F-51DA7DC787EA}" srcId="{A9287809-3775-4EB7-8C10-453FD45EDDF8}" destId="{EC0EDE23-6A3E-4FC7-9B9A-1666FACD11AA}" srcOrd="1" destOrd="0" parTransId="{B832F429-BAFD-41EA-9314-88DE34E36B7D}" sibTransId="{739AB6C3-4ABB-4BBC-B30F-9C34708F4692}"/>
    <dgm:cxn modelId="{F7A04045-F989-4796-8BD4-8CE1FFCA4735}" type="presOf" srcId="{DA0BA54D-9850-4DFD-8D5A-DFF95B38F709}" destId="{F158E787-996B-4E05-BFD9-A7AA901139A3}" srcOrd="0" destOrd="0" presId="urn:microsoft.com/office/officeart/2005/8/layout/chevron2"/>
    <dgm:cxn modelId="{CFDED999-4655-4DE8-BDE4-949B86B3D393}" type="presOf" srcId="{4F9CAD59-512B-425E-9618-7333D62BB496}" destId="{B92FF055-B5EA-4D4B-8C62-F00871B88024}" srcOrd="0" destOrd="0" presId="urn:microsoft.com/office/officeart/2005/8/layout/chevron2"/>
    <dgm:cxn modelId="{54A7790E-B348-4E97-9A7B-DE83599C532A}" srcId="{89E09502-E57A-4BE4-8CB9-08E4B53E07CB}" destId="{E8514B72-9900-464A-ACAD-EEB81086CCB9}" srcOrd="1" destOrd="0" parTransId="{3B45330D-D24E-40BE-BFB0-DFAC4A4C9A4E}" sibTransId="{6ADC0349-01E7-4EC3-AF7E-68D53732DCB3}"/>
    <dgm:cxn modelId="{77677D56-8A40-49D3-A28C-7DCEBC366C3C}" srcId="{A9287809-3775-4EB7-8C10-453FD45EDDF8}" destId="{6EFED445-39A5-4131-93B8-9CA8969E5862}" srcOrd="0" destOrd="0" parTransId="{49D5690C-0086-43F9-989F-5D1ABD38D078}" sibTransId="{2823203F-E68E-45CE-84A1-39C200477C68}"/>
    <dgm:cxn modelId="{E1476EAD-25BB-47C5-B643-4F6D1CEE424D}" srcId="{6542410B-320F-4285-B097-AF654BA65916}" destId="{4F9CAD59-512B-425E-9618-7333D62BB496}" srcOrd="0" destOrd="0" parTransId="{62F61A47-96D9-40BA-AC18-8CE14FB4BF43}" sibTransId="{9016A943-BD5B-4722-812F-C0BF53310F6D}"/>
    <dgm:cxn modelId="{AAD316CF-82F4-4C8E-97A2-BD2AD87EC06D}" type="presOf" srcId="{A9287809-3775-4EB7-8C10-453FD45EDDF8}" destId="{27E9C53E-9DD5-43E7-8D12-4DBF4A56C161}" srcOrd="0" destOrd="0" presId="urn:microsoft.com/office/officeart/2005/8/layout/chevron2"/>
    <dgm:cxn modelId="{9733565D-EFA6-41E2-B354-FFCA11892CD1}" type="presOf" srcId="{197C9611-7BD4-472D-B21D-C7639F67416C}" destId="{B92FF055-B5EA-4D4B-8C62-F00871B88024}" srcOrd="0" destOrd="1" presId="urn:microsoft.com/office/officeart/2005/8/layout/chevron2"/>
    <dgm:cxn modelId="{A7E86B65-4B6C-452D-91D4-F4B7F3C8A6D0}" type="presOf" srcId="{6542410B-320F-4285-B097-AF654BA65916}" destId="{59F41EC4-4E31-4F41-84B7-0E5399703C38}" srcOrd="0" destOrd="0" presId="urn:microsoft.com/office/officeart/2005/8/layout/chevron2"/>
    <dgm:cxn modelId="{C4C5FD22-C13B-4744-AA06-0965BFE35EC3}" srcId="{6542410B-320F-4285-B097-AF654BA65916}" destId="{197C9611-7BD4-472D-B21D-C7639F67416C}" srcOrd="1" destOrd="0" parTransId="{CF98AE35-DFD6-4887-9C01-10AECE7CB8F4}" sibTransId="{97270BA1-796E-4130-9BBF-89F69114CF0B}"/>
    <dgm:cxn modelId="{79064CBF-33B4-4481-9737-B94ABDF0F59B}" type="presOf" srcId="{89E09502-E57A-4BE4-8CB9-08E4B53E07CB}" destId="{0E07B8C8-82F2-4DB7-9ED4-BEA7E4133B12}" srcOrd="0" destOrd="0" presId="urn:microsoft.com/office/officeart/2005/8/layout/chevron2"/>
    <dgm:cxn modelId="{A1FC19F3-9F36-4F90-B4C6-AD861CC9C2F0}" type="presOf" srcId="{EC0EDE23-6A3E-4FC7-9B9A-1666FACD11AA}" destId="{1DC3E939-D050-44DA-B201-0517403FA717}" srcOrd="0" destOrd="1" presId="urn:microsoft.com/office/officeart/2005/8/layout/chevron2"/>
    <dgm:cxn modelId="{C2B87563-CD39-4BBE-B89B-4AF014199998}" type="presParOf" srcId="{E8FA0272-A2A8-4BAF-99B9-579B8A2D09A7}" destId="{BCDDCB79-1383-4349-A210-4189A7961C3C}" srcOrd="0" destOrd="0" presId="urn:microsoft.com/office/officeart/2005/8/layout/chevron2"/>
    <dgm:cxn modelId="{79E75335-E7AE-44DA-9AE7-28EF04E20ED2}" type="presParOf" srcId="{BCDDCB79-1383-4349-A210-4189A7961C3C}" destId="{27E9C53E-9DD5-43E7-8D12-4DBF4A56C161}" srcOrd="0" destOrd="0" presId="urn:microsoft.com/office/officeart/2005/8/layout/chevron2"/>
    <dgm:cxn modelId="{0CF6A65A-6CE1-41E6-A881-E8CF5813BC16}" type="presParOf" srcId="{BCDDCB79-1383-4349-A210-4189A7961C3C}" destId="{1DC3E939-D050-44DA-B201-0517403FA717}" srcOrd="1" destOrd="0" presId="urn:microsoft.com/office/officeart/2005/8/layout/chevron2"/>
    <dgm:cxn modelId="{A4C0FA99-1D06-4DB4-A494-BEC07B51BF38}" type="presParOf" srcId="{E8FA0272-A2A8-4BAF-99B9-579B8A2D09A7}" destId="{96D6E3B6-88DD-4D43-A789-DFB0592926BC}" srcOrd="1" destOrd="0" presId="urn:microsoft.com/office/officeart/2005/8/layout/chevron2"/>
    <dgm:cxn modelId="{50AEE543-E564-4F9D-9744-C066C8BA7904}" type="presParOf" srcId="{E8FA0272-A2A8-4BAF-99B9-579B8A2D09A7}" destId="{4486ACFB-20AC-4FD7-870F-55C6E4C6AB3C}" srcOrd="2" destOrd="0" presId="urn:microsoft.com/office/officeart/2005/8/layout/chevron2"/>
    <dgm:cxn modelId="{337E4074-7F5E-4B06-BDFD-81F28C2B7139}" type="presParOf" srcId="{4486ACFB-20AC-4FD7-870F-55C6E4C6AB3C}" destId="{0E07B8C8-82F2-4DB7-9ED4-BEA7E4133B12}" srcOrd="0" destOrd="0" presId="urn:microsoft.com/office/officeart/2005/8/layout/chevron2"/>
    <dgm:cxn modelId="{23F5F633-743E-4202-8003-014F6EBE4E8A}" type="presParOf" srcId="{4486ACFB-20AC-4FD7-870F-55C6E4C6AB3C}" destId="{F158E787-996B-4E05-BFD9-A7AA901139A3}" srcOrd="1" destOrd="0" presId="urn:microsoft.com/office/officeart/2005/8/layout/chevron2"/>
    <dgm:cxn modelId="{560667E3-B563-4E3E-AF53-9B5093E01B13}" type="presParOf" srcId="{E8FA0272-A2A8-4BAF-99B9-579B8A2D09A7}" destId="{1E606518-D8FD-44AB-AD08-5572925AC698}" srcOrd="3" destOrd="0" presId="urn:microsoft.com/office/officeart/2005/8/layout/chevron2"/>
    <dgm:cxn modelId="{4577719C-DABF-4987-9717-7E151C58E66C}" type="presParOf" srcId="{E8FA0272-A2A8-4BAF-99B9-579B8A2D09A7}" destId="{AEBDE4B6-E9DD-4B0A-8143-7E511DD15417}" srcOrd="4" destOrd="0" presId="urn:microsoft.com/office/officeart/2005/8/layout/chevron2"/>
    <dgm:cxn modelId="{D76A475F-6883-42E5-B08D-5AF1E1093B35}" type="presParOf" srcId="{AEBDE4B6-E9DD-4B0A-8143-7E511DD15417}" destId="{59F41EC4-4E31-4F41-84B7-0E5399703C38}" srcOrd="0" destOrd="0" presId="urn:microsoft.com/office/officeart/2005/8/layout/chevron2"/>
    <dgm:cxn modelId="{78543BE7-EC91-41D7-B7ED-0AA5ECAE08FE}" type="presParOf" srcId="{AEBDE4B6-E9DD-4B0A-8143-7E511DD15417}" destId="{B92FF055-B5EA-4D4B-8C62-F00871B880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D2E6D-E209-4899-BD74-3AFC1BDF04B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A9287809-3775-4EB7-8C10-453FD45EDDF8}">
      <dgm:prSet phldrT="[Metin]"/>
      <dgm:spPr/>
      <dgm:t>
        <a:bodyPr/>
        <a:lstStyle/>
        <a:p>
          <a:r>
            <a:rPr lang="tr-TR" dirty="0" smtClean="0"/>
            <a:t>7</a:t>
          </a:r>
          <a:endParaRPr lang="tr-TR" dirty="0"/>
        </a:p>
      </dgm:t>
    </dgm:pt>
    <dgm:pt modelId="{C56AFA53-69C7-4E62-A1FE-A78E5B8F867F}" type="parTrans" cxnId="{A3FF2C2E-FC54-4AE5-A7FD-814E2912A93B}">
      <dgm:prSet/>
      <dgm:spPr/>
      <dgm:t>
        <a:bodyPr/>
        <a:lstStyle/>
        <a:p>
          <a:endParaRPr lang="tr-TR"/>
        </a:p>
      </dgm:t>
    </dgm:pt>
    <dgm:pt modelId="{96318341-6549-43DB-B48D-544D9B9D1BCD}" type="sibTrans" cxnId="{A3FF2C2E-FC54-4AE5-A7FD-814E2912A93B}">
      <dgm:prSet/>
      <dgm:spPr/>
      <dgm:t>
        <a:bodyPr/>
        <a:lstStyle/>
        <a:p>
          <a:endParaRPr lang="tr-TR"/>
        </a:p>
      </dgm:t>
    </dgm:pt>
    <dgm:pt modelId="{6EFED445-39A5-4131-93B8-9CA8969E5862}">
      <dgm:prSet phldrT="[Metin]"/>
      <dgm:spPr/>
      <dgm:t>
        <a:bodyPr/>
        <a:lstStyle/>
        <a:p>
          <a:endParaRPr lang="tr-TR" dirty="0"/>
        </a:p>
      </dgm:t>
    </dgm:pt>
    <dgm:pt modelId="{49D5690C-0086-43F9-989F-5D1ABD38D078}" type="parTrans" cxnId="{77677D56-8A40-49D3-A28C-7DCEBC366C3C}">
      <dgm:prSet/>
      <dgm:spPr/>
      <dgm:t>
        <a:bodyPr/>
        <a:lstStyle/>
        <a:p>
          <a:endParaRPr lang="tr-TR"/>
        </a:p>
      </dgm:t>
    </dgm:pt>
    <dgm:pt modelId="{2823203F-E68E-45CE-84A1-39C200477C68}" type="sibTrans" cxnId="{77677D56-8A40-49D3-A28C-7DCEBC366C3C}">
      <dgm:prSet/>
      <dgm:spPr/>
      <dgm:t>
        <a:bodyPr/>
        <a:lstStyle/>
        <a:p>
          <a:endParaRPr lang="tr-TR"/>
        </a:p>
      </dgm:t>
    </dgm:pt>
    <dgm:pt modelId="{89E09502-E57A-4BE4-8CB9-08E4B53E07CB}">
      <dgm:prSet phldrT="[Metin]"/>
      <dgm:spPr/>
      <dgm:t>
        <a:bodyPr/>
        <a:lstStyle/>
        <a:p>
          <a:r>
            <a:rPr lang="tr-TR" dirty="0" smtClean="0"/>
            <a:t>8</a:t>
          </a:r>
          <a:endParaRPr lang="tr-TR" dirty="0"/>
        </a:p>
      </dgm:t>
    </dgm:pt>
    <dgm:pt modelId="{1F095BAB-38B1-42E7-AF97-C69ACCD6D495}" type="parTrans" cxnId="{7A7AB629-8DBB-421C-8D0B-116CA164F27B}">
      <dgm:prSet/>
      <dgm:spPr/>
      <dgm:t>
        <a:bodyPr/>
        <a:lstStyle/>
        <a:p>
          <a:endParaRPr lang="tr-TR"/>
        </a:p>
      </dgm:t>
    </dgm:pt>
    <dgm:pt modelId="{ED6FE621-98DF-442E-8E89-B73441529E9B}" type="sibTrans" cxnId="{7A7AB629-8DBB-421C-8D0B-116CA164F27B}">
      <dgm:prSet/>
      <dgm:spPr/>
      <dgm:t>
        <a:bodyPr/>
        <a:lstStyle/>
        <a:p>
          <a:endParaRPr lang="tr-TR"/>
        </a:p>
      </dgm:t>
    </dgm:pt>
    <dgm:pt modelId="{DA0BA54D-9850-4DFD-8D5A-DFF95B38F709}">
      <dgm:prSet phldrT="[Metin]"/>
      <dgm:spPr/>
      <dgm:t>
        <a:bodyPr/>
        <a:lstStyle/>
        <a:p>
          <a:endParaRPr lang="tr-TR" dirty="0"/>
        </a:p>
      </dgm:t>
    </dgm:pt>
    <dgm:pt modelId="{1F7417E0-F991-488A-A69F-0C900061DE30}" type="parTrans" cxnId="{96F8357A-83C0-4055-AECC-0DF1D6EEDA48}">
      <dgm:prSet/>
      <dgm:spPr/>
      <dgm:t>
        <a:bodyPr/>
        <a:lstStyle/>
        <a:p>
          <a:endParaRPr lang="tr-TR"/>
        </a:p>
      </dgm:t>
    </dgm:pt>
    <dgm:pt modelId="{C05147AF-C78D-4E3E-8E01-5486FD79DC5C}" type="sibTrans" cxnId="{96F8357A-83C0-4055-AECC-0DF1D6EEDA48}">
      <dgm:prSet/>
      <dgm:spPr/>
      <dgm:t>
        <a:bodyPr/>
        <a:lstStyle/>
        <a:p>
          <a:endParaRPr lang="tr-TR"/>
        </a:p>
      </dgm:t>
    </dgm:pt>
    <dgm:pt modelId="{6542410B-320F-4285-B097-AF654BA65916}">
      <dgm:prSet phldrT="[Metin]"/>
      <dgm:spPr/>
      <dgm:t>
        <a:bodyPr/>
        <a:lstStyle/>
        <a:p>
          <a:r>
            <a:rPr lang="tr-TR" dirty="0" smtClean="0"/>
            <a:t>9</a:t>
          </a:r>
          <a:endParaRPr lang="tr-TR" dirty="0"/>
        </a:p>
      </dgm:t>
    </dgm:pt>
    <dgm:pt modelId="{8E88F008-234E-4DF7-A92B-14B5F3ED45DB}" type="parTrans" cxnId="{17313BF7-8EEC-41C6-801C-007ACB0F9CA5}">
      <dgm:prSet/>
      <dgm:spPr/>
      <dgm:t>
        <a:bodyPr/>
        <a:lstStyle/>
        <a:p>
          <a:endParaRPr lang="tr-TR"/>
        </a:p>
      </dgm:t>
    </dgm:pt>
    <dgm:pt modelId="{0C7AEFC2-6F42-43F7-A88E-F6364EC5530C}" type="sibTrans" cxnId="{17313BF7-8EEC-41C6-801C-007ACB0F9CA5}">
      <dgm:prSet/>
      <dgm:spPr/>
      <dgm:t>
        <a:bodyPr/>
        <a:lstStyle/>
        <a:p>
          <a:endParaRPr lang="tr-TR"/>
        </a:p>
      </dgm:t>
    </dgm:pt>
    <dgm:pt modelId="{4F9CAD59-512B-425E-9618-7333D62BB496}">
      <dgm:prSet phldrT="[Metin]"/>
      <dgm:spPr/>
      <dgm:t>
        <a:bodyPr/>
        <a:lstStyle/>
        <a:p>
          <a:endParaRPr lang="tr-TR" dirty="0"/>
        </a:p>
      </dgm:t>
    </dgm:pt>
    <dgm:pt modelId="{62F61A47-96D9-40BA-AC18-8CE14FB4BF43}" type="parTrans" cxnId="{E1476EAD-25BB-47C5-B643-4F6D1CEE424D}">
      <dgm:prSet/>
      <dgm:spPr/>
      <dgm:t>
        <a:bodyPr/>
        <a:lstStyle/>
        <a:p>
          <a:endParaRPr lang="tr-TR"/>
        </a:p>
      </dgm:t>
    </dgm:pt>
    <dgm:pt modelId="{9016A943-BD5B-4722-812F-C0BF53310F6D}" type="sibTrans" cxnId="{E1476EAD-25BB-47C5-B643-4F6D1CEE424D}">
      <dgm:prSet/>
      <dgm:spPr/>
      <dgm:t>
        <a:bodyPr/>
        <a:lstStyle/>
        <a:p>
          <a:endParaRPr lang="tr-TR"/>
        </a:p>
      </dgm:t>
    </dgm:pt>
    <dgm:pt modelId="{B8D2C1E4-F04D-47D2-BCB2-DE34BB1D8C13}">
      <dgm:prSet/>
      <dgm:spPr/>
      <dgm:t>
        <a:bodyPr/>
        <a:lstStyle/>
        <a:p>
          <a:r>
            <a:rPr lang="tr-TR" b="1" dirty="0" smtClean="0"/>
            <a:t>Sorun Çözme Stratejilerini Öğretme</a:t>
          </a:r>
          <a:r>
            <a:rPr lang="tr-TR" dirty="0" smtClean="0"/>
            <a:t>: Öğrencilere sorun çözme stratejilerini öğretin. Problem analizi yapma, alternatif çözüm yolları bulma ve sonuçları değerlendirme gibi beceriler, çatışmaların etkili bir şekilde çözülmesine yardımcı olabilir.</a:t>
          </a:r>
          <a:endParaRPr lang="tr-TR" dirty="0"/>
        </a:p>
      </dgm:t>
    </dgm:pt>
    <dgm:pt modelId="{689D9499-DE9A-484F-B22B-F14AA54CA06F}" type="parTrans" cxnId="{E97B6AB0-CF65-4DF6-B860-1EE49B5D828D}">
      <dgm:prSet/>
      <dgm:spPr/>
      <dgm:t>
        <a:bodyPr/>
        <a:lstStyle/>
        <a:p>
          <a:endParaRPr lang="tr-TR"/>
        </a:p>
      </dgm:t>
    </dgm:pt>
    <dgm:pt modelId="{8CFFD78C-04E0-429E-B764-F63DE47562EF}" type="sibTrans" cxnId="{E97B6AB0-CF65-4DF6-B860-1EE49B5D828D}">
      <dgm:prSet/>
      <dgm:spPr/>
      <dgm:t>
        <a:bodyPr/>
        <a:lstStyle/>
        <a:p>
          <a:endParaRPr lang="tr-TR"/>
        </a:p>
      </dgm:t>
    </dgm:pt>
    <dgm:pt modelId="{8F867235-7068-4150-834E-EE3258B366A0}">
      <dgm:prSet/>
      <dgm:spPr/>
      <dgm:t>
        <a:bodyPr/>
        <a:lstStyle/>
        <a:p>
          <a:r>
            <a:rPr lang="tr-TR" b="1" dirty="0" smtClean="0"/>
            <a:t>Model Olma</a:t>
          </a:r>
          <a:r>
            <a:rPr lang="tr-TR" dirty="0" smtClean="0"/>
            <a:t>: Yetişkinler, öğrencilere çatışma çözme becerilerini modelleyebilirler. Olumlu bir örnek olmak, öğrencilere bu becerileri uygulama konusunda ilham verebilir.</a:t>
          </a:r>
          <a:endParaRPr lang="tr-TR" dirty="0"/>
        </a:p>
      </dgm:t>
    </dgm:pt>
    <dgm:pt modelId="{2899E3CC-016F-459E-B5B0-5ED2560CF94E}" type="parTrans" cxnId="{4B23E668-A7CD-481D-80EB-AB7596A291B0}">
      <dgm:prSet/>
      <dgm:spPr/>
      <dgm:t>
        <a:bodyPr/>
        <a:lstStyle/>
        <a:p>
          <a:endParaRPr lang="tr-TR"/>
        </a:p>
      </dgm:t>
    </dgm:pt>
    <dgm:pt modelId="{7B73669D-C2CF-42AE-8254-E4788149AEEE}" type="sibTrans" cxnId="{4B23E668-A7CD-481D-80EB-AB7596A291B0}">
      <dgm:prSet/>
      <dgm:spPr/>
      <dgm:t>
        <a:bodyPr/>
        <a:lstStyle/>
        <a:p>
          <a:endParaRPr lang="tr-TR"/>
        </a:p>
      </dgm:t>
    </dgm:pt>
    <dgm:pt modelId="{D4B24EB4-E5FF-4456-A247-41DBD0F2A0F7}">
      <dgm:prSet/>
      <dgm:spPr/>
      <dgm:t>
        <a:bodyPr/>
        <a:lstStyle/>
        <a:p>
          <a:r>
            <a:rPr lang="tr-TR" b="1" dirty="0" smtClean="0"/>
            <a:t>Destek Sağlama</a:t>
          </a:r>
          <a:r>
            <a:rPr lang="tr-TR" dirty="0" smtClean="0"/>
            <a:t>: Öğrencilere, çatışmaları çözmelerine yardımcı olacak kaynaklar ve destek sunun. Öğrencilere güvenilir yetişkinlere başvurma fırsatı verin.Okul rehberlik servisinden destek  isteyin.</a:t>
          </a:r>
        </a:p>
      </dgm:t>
    </dgm:pt>
    <dgm:pt modelId="{C0B2D5D4-ED0E-4A6A-B3E1-F5F0A301C034}" type="parTrans" cxnId="{F10ACCBA-1411-4281-9BC5-B4C3EC111846}">
      <dgm:prSet/>
      <dgm:spPr/>
      <dgm:t>
        <a:bodyPr/>
        <a:lstStyle/>
        <a:p>
          <a:endParaRPr lang="tr-TR"/>
        </a:p>
      </dgm:t>
    </dgm:pt>
    <dgm:pt modelId="{CD88DDEC-F11F-4773-A1EF-8C14A8AC6DCE}" type="sibTrans" cxnId="{F10ACCBA-1411-4281-9BC5-B4C3EC111846}">
      <dgm:prSet/>
      <dgm:spPr/>
      <dgm:t>
        <a:bodyPr/>
        <a:lstStyle/>
        <a:p>
          <a:endParaRPr lang="tr-TR"/>
        </a:p>
      </dgm:t>
    </dgm:pt>
    <dgm:pt modelId="{E8FA0272-A2A8-4BAF-99B9-579B8A2D09A7}" type="pres">
      <dgm:prSet presAssocID="{3C7D2E6D-E209-4899-BD74-3AFC1BDF04BB}" presName="linearFlow" presStyleCnt="0">
        <dgm:presLayoutVars>
          <dgm:dir/>
          <dgm:animLvl val="lvl"/>
          <dgm:resizeHandles val="exact"/>
        </dgm:presLayoutVars>
      </dgm:prSet>
      <dgm:spPr/>
      <dgm:t>
        <a:bodyPr/>
        <a:lstStyle/>
        <a:p>
          <a:endParaRPr lang="tr-TR"/>
        </a:p>
      </dgm:t>
    </dgm:pt>
    <dgm:pt modelId="{BCDDCB79-1383-4349-A210-4189A7961C3C}" type="pres">
      <dgm:prSet presAssocID="{A9287809-3775-4EB7-8C10-453FD45EDDF8}" presName="composite" presStyleCnt="0"/>
      <dgm:spPr/>
    </dgm:pt>
    <dgm:pt modelId="{27E9C53E-9DD5-43E7-8D12-4DBF4A56C161}" type="pres">
      <dgm:prSet presAssocID="{A9287809-3775-4EB7-8C10-453FD45EDDF8}" presName="parentText" presStyleLbl="alignNode1" presStyleIdx="0" presStyleCnt="3" custLinFactY="-56764" custLinFactNeighborX="-20627" custLinFactNeighborY="-100000">
        <dgm:presLayoutVars>
          <dgm:chMax val="1"/>
          <dgm:bulletEnabled val="1"/>
        </dgm:presLayoutVars>
      </dgm:prSet>
      <dgm:spPr/>
      <dgm:t>
        <a:bodyPr/>
        <a:lstStyle/>
        <a:p>
          <a:endParaRPr lang="tr-TR"/>
        </a:p>
      </dgm:t>
    </dgm:pt>
    <dgm:pt modelId="{1DC3E939-D050-44DA-B201-0517403FA717}" type="pres">
      <dgm:prSet presAssocID="{A9287809-3775-4EB7-8C10-453FD45EDDF8}" presName="descendantText" presStyleLbl="alignAcc1" presStyleIdx="0" presStyleCnt="3" custLinFactY="100000" custLinFactNeighborX="622" custLinFactNeighborY="181894">
        <dgm:presLayoutVars>
          <dgm:bulletEnabled val="1"/>
        </dgm:presLayoutVars>
      </dgm:prSet>
      <dgm:spPr/>
      <dgm:t>
        <a:bodyPr/>
        <a:lstStyle/>
        <a:p>
          <a:endParaRPr lang="tr-TR"/>
        </a:p>
      </dgm:t>
    </dgm:pt>
    <dgm:pt modelId="{96D6E3B6-88DD-4D43-A789-DFB0592926BC}" type="pres">
      <dgm:prSet presAssocID="{96318341-6549-43DB-B48D-544D9B9D1BCD}" presName="sp" presStyleCnt="0"/>
      <dgm:spPr/>
    </dgm:pt>
    <dgm:pt modelId="{4486ACFB-20AC-4FD7-870F-55C6E4C6AB3C}" type="pres">
      <dgm:prSet presAssocID="{89E09502-E57A-4BE4-8CB9-08E4B53E07CB}" presName="composite" presStyleCnt="0"/>
      <dgm:spPr/>
    </dgm:pt>
    <dgm:pt modelId="{0E07B8C8-82F2-4DB7-9ED4-BEA7E4133B12}" type="pres">
      <dgm:prSet presAssocID="{89E09502-E57A-4BE4-8CB9-08E4B53E07CB}" presName="parentText" presStyleLbl="alignNode1" presStyleIdx="1" presStyleCnt="3">
        <dgm:presLayoutVars>
          <dgm:chMax val="1"/>
          <dgm:bulletEnabled val="1"/>
        </dgm:presLayoutVars>
      </dgm:prSet>
      <dgm:spPr/>
      <dgm:t>
        <a:bodyPr/>
        <a:lstStyle/>
        <a:p>
          <a:endParaRPr lang="tr-TR"/>
        </a:p>
      </dgm:t>
    </dgm:pt>
    <dgm:pt modelId="{F158E787-996B-4E05-BFD9-A7AA901139A3}" type="pres">
      <dgm:prSet presAssocID="{89E09502-E57A-4BE4-8CB9-08E4B53E07CB}" presName="descendantText" presStyleLbl="alignAcc1" presStyleIdx="1" presStyleCnt="3" custLinFactNeighborX="118" custLinFactNeighborY="7983">
        <dgm:presLayoutVars>
          <dgm:bulletEnabled val="1"/>
        </dgm:presLayoutVars>
      </dgm:prSet>
      <dgm:spPr/>
      <dgm:t>
        <a:bodyPr/>
        <a:lstStyle/>
        <a:p>
          <a:endParaRPr lang="tr-TR"/>
        </a:p>
      </dgm:t>
    </dgm:pt>
    <dgm:pt modelId="{1E606518-D8FD-44AB-AD08-5572925AC698}" type="pres">
      <dgm:prSet presAssocID="{ED6FE621-98DF-442E-8E89-B73441529E9B}" presName="sp" presStyleCnt="0"/>
      <dgm:spPr/>
    </dgm:pt>
    <dgm:pt modelId="{AEBDE4B6-E9DD-4B0A-8143-7E511DD15417}" type="pres">
      <dgm:prSet presAssocID="{6542410B-320F-4285-B097-AF654BA65916}" presName="composite" presStyleCnt="0"/>
      <dgm:spPr/>
    </dgm:pt>
    <dgm:pt modelId="{59F41EC4-4E31-4F41-84B7-0E5399703C38}" type="pres">
      <dgm:prSet presAssocID="{6542410B-320F-4285-B097-AF654BA65916}" presName="parentText" presStyleLbl="alignNode1" presStyleIdx="2" presStyleCnt="3">
        <dgm:presLayoutVars>
          <dgm:chMax val="1"/>
          <dgm:bulletEnabled val="1"/>
        </dgm:presLayoutVars>
      </dgm:prSet>
      <dgm:spPr/>
      <dgm:t>
        <a:bodyPr/>
        <a:lstStyle/>
        <a:p>
          <a:endParaRPr lang="tr-TR"/>
        </a:p>
      </dgm:t>
    </dgm:pt>
    <dgm:pt modelId="{B92FF055-B5EA-4D4B-8C62-F00871B88024}" type="pres">
      <dgm:prSet presAssocID="{6542410B-320F-4285-B097-AF654BA65916}" presName="descendantText" presStyleLbl="alignAcc1" presStyleIdx="2" presStyleCnt="3" custAng="0" custScaleX="97643" custScaleY="81041" custLinFactY="-100000" custLinFactNeighborX="512" custLinFactNeighborY="-168714">
        <dgm:presLayoutVars>
          <dgm:bulletEnabled val="1"/>
        </dgm:presLayoutVars>
      </dgm:prSet>
      <dgm:spPr/>
      <dgm:t>
        <a:bodyPr/>
        <a:lstStyle/>
        <a:p>
          <a:endParaRPr lang="tr-TR"/>
        </a:p>
      </dgm:t>
    </dgm:pt>
  </dgm:ptLst>
  <dgm:cxnLst>
    <dgm:cxn modelId="{4B23E668-A7CD-481D-80EB-AB7596A291B0}" srcId="{89E09502-E57A-4BE4-8CB9-08E4B53E07CB}" destId="{8F867235-7068-4150-834E-EE3258B366A0}" srcOrd="1" destOrd="0" parTransId="{2899E3CC-016F-459E-B5B0-5ED2560CF94E}" sibTransId="{7B73669D-C2CF-42AE-8254-E4788149AEEE}"/>
    <dgm:cxn modelId="{BBF22380-69F9-4D25-A1C9-3F87E6904D5C}" type="presOf" srcId="{3C7D2E6D-E209-4899-BD74-3AFC1BDF04BB}" destId="{E8FA0272-A2A8-4BAF-99B9-579B8A2D09A7}" srcOrd="0" destOrd="0" presId="urn:microsoft.com/office/officeart/2005/8/layout/chevron2"/>
    <dgm:cxn modelId="{7A7AB629-8DBB-421C-8D0B-116CA164F27B}" srcId="{3C7D2E6D-E209-4899-BD74-3AFC1BDF04BB}" destId="{89E09502-E57A-4BE4-8CB9-08E4B53E07CB}" srcOrd="1" destOrd="0" parTransId="{1F095BAB-38B1-42E7-AF97-C69ACCD6D495}" sibTransId="{ED6FE621-98DF-442E-8E89-B73441529E9B}"/>
    <dgm:cxn modelId="{E97B6AB0-CF65-4DF6-B860-1EE49B5D828D}" srcId="{6542410B-320F-4285-B097-AF654BA65916}" destId="{B8D2C1E4-F04D-47D2-BCB2-DE34BB1D8C13}" srcOrd="1" destOrd="0" parTransId="{689D9499-DE9A-484F-B22B-F14AA54CA06F}" sibTransId="{8CFFD78C-04E0-429E-B764-F63DE47562EF}"/>
    <dgm:cxn modelId="{17313BF7-8EEC-41C6-801C-007ACB0F9CA5}" srcId="{3C7D2E6D-E209-4899-BD74-3AFC1BDF04BB}" destId="{6542410B-320F-4285-B097-AF654BA65916}" srcOrd="2" destOrd="0" parTransId="{8E88F008-234E-4DF7-A92B-14B5F3ED45DB}" sibTransId="{0C7AEFC2-6F42-43F7-A88E-F6364EC5530C}"/>
    <dgm:cxn modelId="{20F646F4-C338-440E-8FAD-A24F5526172C}" type="presOf" srcId="{A9287809-3775-4EB7-8C10-453FD45EDDF8}" destId="{27E9C53E-9DD5-43E7-8D12-4DBF4A56C161}" srcOrd="0" destOrd="0" presId="urn:microsoft.com/office/officeart/2005/8/layout/chevron2"/>
    <dgm:cxn modelId="{92A20DB0-E892-476F-B56A-ACAB129B5C02}" type="presOf" srcId="{4F9CAD59-512B-425E-9618-7333D62BB496}" destId="{B92FF055-B5EA-4D4B-8C62-F00871B88024}" srcOrd="0" destOrd="0" presId="urn:microsoft.com/office/officeart/2005/8/layout/chevron2"/>
    <dgm:cxn modelId="{A3FF2C2E-FC54-4AE5-A7FD-814E2912A93B}" srcId="{3C7D2E6D-E209-4899-BD74-3AFC1BDF04BB}" destId="{A9287809-3775-4EB7-8C10-453FD45EDDF8}" srcOrd="0" destOrd="0" parTransId="{C56AFA53-69C7-4E62-A1FE-A78E5B8F867F}" sibTransId="{96318341-6549-43DB-B48D-544D9B9D1BCD}"/>
    <dgm:cxn modelId="{0F23FFD0-7975-4643-A354-90A6225B9DEB}" type="presOf" srcId="{D4B24EB4-E5FF-4456-A247-41DBD0F2A0F7}" destId="{1DC3E939-D050-44DA-B201-0517403FA717}" srcOrd="0" destOrd="1" presId="urn:microsoft.com/office/officeart/2005/8/layout/chevron2"/>
    <dgm:cxn modelId="{E9972B4F-62FB-4847-B79B-212374355A1E}" type="presOf" srcId="{89E09502-E57A-4BE4-8CB9-08E4B53E07CB}" destId="{0E07B8C8-82F2-4DB7-9ED4-BEA7E4133B12}" srcOrd="0" destOrd="0" presId="urn:microsoft.com/office/officeart/2005/8/layout/chevron2"/>
    <dgm:cxn modelId="{96F8357A-83C0-4055-AECC-0DF1D6EEDA48}" srcId="{89E09502-E57A-4BE4-8CB9-08E4B53E07CB}" destId="{DA0BA54D-9850-4DFD-8D5A-DFF95B38F709}" srcOrd="0" destOrd="0" parTransId="{1F7417E0-F991-488A-A69F-0C900061DE30}" sibTransId="{C05147AF-C78D-4E3E-8E01-5486FD79DC5C}"/>
    <dgm:cxn modelId="{62927A7D-D610-42C4-9C61-38BB5AF3BD47}" type="presOf" srcId="{DA0BA54D-9850-4DFD-8D5A-DFF95B38F709}" destId="{F158E787-996B-4E05-BFD9-A7AA901139A3}" srcOrd="0" destOrd="0" presId="urn:microsoft.com/office/officeart/2005/8/layout/chevron2"/>
    <dgm:cxn modelId="{89A63301-D0CB-49D0-9761-F5A5DC446B0D}" type="presOf" srcId="{8F867235-7068-4150-834E-EE3258B366A0}" destId="{F158E787-996B-4E05-BFD9-A7AA901139A3}" srcOrd="0" destOrd="1" presId="urn:microsoft.com/office/officeart/2005/8/layout/chevron2"/>
    <dgm:cxn modelId="{77677D56-8A40-49D3-A28C-7DCEBC366C3C}" srcId="{A9287809-3775-4EB7-8C10-453FD45EDDF8}" destId="{6EFED445-39A5-4131-93B8-9CA8969E5862}" srcOrd="0" destOrd="0" parTransId="{49D5690C-0086-43F9-989F-5D1ABD38D078}" sibTransId="{2823203F-E68E-45CE-84A1-39C200477C68}"/>
    <dgm:cxn modelId="{E1476EAD-25BB-47C5-B643-4F6D1CEE424D}" srcId="{6542410B-320F-4285-B097-AF654BA65916}" destId="{4F9CAD59-512B-425E-9618-7333D62BB496}" srcOrd="0" destOrd="0" parTransId="{62F61A47-96D9-40BA-AC18-8CE14FB4BF43}" sibTransId="{9016A943-BD5B-4722-812F-C0BF53310F6D}"/>
    <dgm:cxn modelId="{FEEC883A-DBC5-4735-86EF-D844AF14A260}" type="presOf" srcId="{6542410B-320F-4285-B097-AF654BA65916}" destId="{59F41EC4-4E31-4F41-84B7-0E5399703C38}" srcOrd="0" destOrd="0" presId="urn:microsoft.com/office/officeart/2005/8/layout/chevron2"/>
    <dgm:cxn modelId="{A46F8632-7457-4B0D-9341-582A80BEF799}" type="presOf" srcId="{B8D2C1E4-F04D-47D2-BCB2-DE34BB1D8C13}" destId="{B92FF055-B5EA-4D4B-8C62-F00871B88024}" srcOrd="0" destOrd="1" presId="urn:microsoft.com/office/officeart/2005/8/layout/chevron2"/>
    <dgm:cxn modelId="{8BBDB516-F8E8-47EA-8953-C399BB7789FD}" type="presOf" srcId="{6EFED445-39A5-4131-93B8-9CA8969E5862}" destId="{1DC3E939-D050-44DA-B201-0517403FA717}" srcOrd="0" destOrd="0" presId="urn:microsoft.com/office/officeart/2005/8/layout/chevron2"/>
    <dgm:cxn modelId="{F10ACCBA-1411-4281-9BC5-B4C3EC111846}" srcId="{A9287809-3775-4EB7-8C10-453FD45EDDF8}" destId="{D4B24EB4-E5FF-4456-A247-41DBD0F2A0F7}" srcOrd="1" destOrd="0" parTransId="{C0B2D5D4-ED0E-4A6A-B3E1-F5F0A301C034}" sibTransId="{CD88DDEC-F11F-4773-A1EF-8C14A8AC6DCE}"/>
    <dgm:cxn modelId="{F3ED71A1-8EE3-432C-92DB-7F0EE3C7BE53}" type="presParOf" srcId="{E8FA0272-A2A8-4BAF-99B9-579B8A2D09A7}" destId="{BCDDCB79-1383-4349-A210-4189A7961C3C}" srcOrd="0" destOrd="0" presId="urn:microsoft.com/office/officeart/2005/8/layout/chevron2"/>
    <dgm:cxn modelId="{D352EFF7-20A5-43A8-A9D1-13852A476B0C}" type="presParOf" srcId="{BCDDCB79-1383-4349-A210-4189A7961C3C}" destId="{27E9C53E-9DD5-43E7-8D12-4DBF4A56C161}" srcOrd="0" destOrd="0" presId="urn:microsoft.com/office/officeart/2005/8/layout/chevron2"/>
    <dgm:cxn modelId="{08B28DF2-6DC0-452A-984E-53DE2C95AEBC}" type="presParOf" srcId="{BCDDCB79-1383-4349-A210-4189A7961C3C}" destId="{1DC3E939-D050-44DA-B201-0517403FA717}" srcOrd="1" destOrd="0" presId="urn:microsoft.com/office/officeart/2005/8/layout/chevron2"/>
    <dgm:cxn modelId="{A779B5DA-0A94-46D4-8286-AD4389B092EF}" type="presParOf" srcId="{E8FA0272-A2A8-4BAF-99B9-579B8A2D09A7}" destId="{96D6E3B6-88DD-4D43-A789-DFB0592926BC}" srcOrd="1" destOrd="0" presId="urn:microsoft.com/office/officeart/2005/8/layout/chevron2"/>
    <dgm:cxn modelId="{2C2BD666-CBE1-4F48-B4D3-097B491AFA92}" type="presParOf" srcId="{E8FA0272-A2A8-4BAF-99B9-579B8A2D09A7}" destId="{4486ACFB-20AC-4FD7-870F-55C6E4C6AB3C}" srcOrd="2" destOrd="0" presId="urn:microsoft.com/office/officeart/2005/8/layout/chevron2"/>
    <dgm:cxn modelId="{481391F3-E85E-435C-A4DC-6270B9CF3607}" type="presParOf" srcId="{4486ACFB-20AC-4FD7-870F-55C6E4C6AB3C}" destId="{0E07B8C8-82F2-4DB7-9ED4-BEA7E4133B12}" srcOrd="0" destOrd="0" presId="urn:microsoft.com/office/officeart/2005/8/layout/chevron2"/>
    <dgm:cxn modelId="{224125E1-D167-44FF-B08F-AF164048CEE1}" type="presParOf" srcId="{4486ACFB-20AC-4FD7-870F-55C6E4C6AB3C}" destId="{F158E787-996B-4E05-BFD9-A7AA901139A3}" srcOrd="1" destOrd="0" presId="urn:microsoft.com/office/officeart/2005/8/layout/chevron2"/>
    <dgm:cxn modelId="{36E69CCB-D40F-408E-84AB-86C2949FE367}" type="presParOf" srcId="{E8FA0272-A2A8-4BAF-99B9-579B8A2D09A7}" destId="{1E606518-D8FD-44AB-AD08-5572925AC698}" srcOrd="3" destOrd="0" presId="urn:microsoft.com/office/officeart/2005/8/layout/chevron2"/>
    <dgm:cxn modelId="{D7126E82-F439-4C02-8EE4-BD3B43513EE2}" type="presParOf" srcId="{E8FA0272-A2A8-4BAF-99B9-579B8A2D09A7}" destId="{AEBDE4B6-E9DD-4B0A-8143-7E511DD15417}" srcOrd="4" destOrd="0" presId="urn:microsoft.com/office/officeart/2005/8/layout/chevron2"/>
    <dgm:cxn modelId="{E8CEA897-4666-4B9D-A68D-FDEA63C78660}" type="presParOf" srcId="{AEBDE4B6-E9DD-4B0A-8143-7E511DD15417}" destId="{59F41EC4-4E31-4F41-84B7-0E5399703C38}" srcOrd="0" destOrd="0" presId="urn:microsoft.com/office/officeart/2005/8/layout/chevron2"/>
    <dgm:cxn modelId="{52F0067D-83F5-431A-87B7-3DE732B316F7}" type="presParOf" srcId="{AEBDE4B6-E9DD-4B0A-8143-7E511DD15417}" destId="{B92FF055-B5EA-4D4B-8C62-F00871B880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FC3FF-8348-46FC-B438-BC6F28973578}">
      <dsp:nvSpPr>
        <dsp:cNvPr id="0" name=""/>
        <dsp:cNvSpPr/>
      </dsp:nvSpPr>
      <dsp:spPr>
        <a:xfrm>
          <a:off x="0" y="0"/>
          <a:ext cx="8229600" cy="1371699"/>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tr-TR" sz="2400" kern="1200" dirty="0" smtClean="0"/>
            <a:t>Sorunun esas nedenini bulmaya çalışır.</a:t>
          </a:r>
        </a:p>
        <a:p>
          <a:pPr lvl="0" algn="just" defTabSz="1066800">
            <a:lnSpc>
              <a:spcPct val="90000"/>
            </a:lnSpc>
            <a:spcBef>
              <a:spcPct val="0"/>
            </a:spcBef>
            <a:spcAft>
              <a:spcPct val="35000"/>
            </a:spcAft>
          </a:pPr>
          <a:r>
            <a:rPr lang="tr-TR" sz="2400" kern="1200" dirty="0" smtClean="0"/>
            <a:t>Sorun çözme becerileri  gelişir.</a:t>
          </a:r>
          <a:endParaRPr lang="tr-TR" sz="2400" kern="1200" dirty="0"/>
        </a:p>
      </dsp:txBody>
      <dsp:txXfrm>
        <a:off x="1783089" y="0"/>
        <a:ext cx="6446510" cy="1371699"/>
      </dsp:txXfrm>
    </dsp:sp>
    <dsp:sp modelId="{3C524AB1-8D00-418F-96D8-643D153E65B7}">
      <dsp:nvSpPr>
        <dsp:cNvPr id="0" name=""/>
        <dsp:cNvSpPr/>
      </dsp:nvSpPr>
      <dsp:spPr>
        <a:xfrm flipH="1" flipV="1">
          <a:off x="642944" y="642942"/>
          <a:ext cx="491504" cy="85813"/>
        </a:xfrm>
        <a:prstGeom prst="roundRect">
          <a:avLst>
            <a:gd name="adj" fmla="val 10000"/>
          </a:avLst>
        </a:prstGeom>
        <a:solidFill>
          <a:schemeClr val="accent1">
            <a:tint val="50000"/>
            <a:hueOff val="0"/>
            <a:satOff val="0"/>
            <a:lumOff val="0"/>
            <a:alphaOff val="0"/>
          </a:schemeClr>
        </a:solidFill>
        <a:ln>
          <a:noFill/>
        </a:ln>
        <a:effectLst>
          <a:outerShdw blurRad="57150" dist="38100" dir="5400000" algn="ctr" rotWithShape="0">
            <a:schemeClr val="accent1">
              <a:tint val="50000"/>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1">
          <a:scrgbClr r="0" g="0" b="0"/>
        </a:fillRef>
        <a:effectRef idx="3">
          <a:scrgbClr r="0" g="0" b="0"/>
        </a:effectRef>
        <a:fontRef idx="minor"/>
      </dsp:style>
    </dsp:sp>
    <dsp:sp modelId="{7D891D11-7E5A-4704-A373-E0A4BCBE5E34}">
      <dsp:nvSpPr>
        <dsp:cNvPr id="0" name=""/>
        <dsp:cNvSpPr/>
      </dsp:nvSpPr>
      <dsp:spPr>
        <a:xfrm>
          <a:off x="0" y="1500199"/>
          <a:ext cx="8229600" cy="1371699"/>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t>Yaratıcılıkları  artar.</a:t>
          </a:r>
        </a:p>
        <a:p>
          <a:pPr lvl="0" algn="l" defTabSz="977900">
            <a:lnSpc>
              <a:spcPct val="90000"/>
            </a:lnSpc>
            <a:spcBef>
              <a:spcPct val="0"/>
            </a:spcBef>
            <a:spcAft>
              <a:spcPct val="35000"/>
            </a:spcAft>
          </a:pPr>
          <a:r>
            <a:rPr lang="tr-TR" sz="2200" kern="1200" dirty="0" smtClean="0"/>
            <a:t>Yeni fikirler üretme becerilerini geliştirir.</a:t>
          </a:r>
        </a:p>
        <a:p>
          <a:pPr lvl="0" algn="l" defTabSz="977900">
            <a:lnSpc>
              <a:spcPct val="90000"/>
            </a:lnSpc>
            <a:spcBef>
              <a:spcPct val="0"/>
            </a:spcBef>
            <a:spcAft>
              <a:spcPct val="35000"/>
            </a:spcAft>
          </a:pPr>
          <a:r>
            <a:rPr lang="tr-TR" sz="2200" kern="1200" dirty="0" smtClean="0"/>
            <a:t>Demokratik bir ortam oluşturmaya katkı sağlar.  </a:t>
          </a:r>
          <a:endParaRPr lang="tr-TR" sz="2200" kern="1200" dirty="0"/>
        </a:p>
      </dsp:txBody>
      <dsp:txXfrm>
        <a:off x="1783089" y="1500199"/>
        <a:ext cx="6446510" cy="1371699"/>
      </dsp:txXfrm>
    </dsp:sp>
    <dsp:sp modelId="{26E36CC5-62A1-4870-AE9F-0A8F83418EF2}">
      <dsp:nvSpPr>
        <dsp:cNvPr id="0" name=""/>
        <dsp:cNvSpPr/>
      </dsp:nvSpPr>
      <dsp:spPr>
        <a:xfrm flipV="1">
          <a:off x="645775" y="2071704"/>
          <a:ext cx="497232" cy="97226"/>
        </a:xfrm>
        <a:prstGeom prst="roundRect">
          <a:avLst>
            <a:gd name="adj" fmla="val 10000"/>
          </a:avLst>
        </a:prstGeom>
        <a:solidFill>
          <a:schemeClr val="accent1">
            <a:tint val="50000"/>
            <a:hueOff val="0"/>
            <a:satOff val="0"/>
            <a:lumOff val="0"/>
            <a:alphaOff val="0"/>
          </a:schemeClr>
        </a:solidFill>
        <a:ln>
          <a:noFill/>
        </a:ln>
        <a:effectLst>
          <a:outerShdw blurRad="57150" dist="38100" dir="5400000" algn="ctr" rotWithShape="0">
            <a:schemeClr val="accent1">
              <a:tint val="50000"/>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1">
          <a:scrgbClr r="0" g="0" b="0"/>
        </a:fillRef>
        <a:effectRef idx="3">
          <a:scrgbClr r="0" g="0" b="0"/>
        </a:effectRef>
        <a:fontRef idx="minor"/>
      </dsp:style>
    </dsp:sp>
    <dsp:sp modelId="{977953D8-D642-4042-9678-80CAA8187E28}">
      <dsp:nvSpPr>
        <dsp:cNvPr id="0" name=""/>
        <dsp:cNvSpPr/>
      </dsp:nvSpPr>
      <dsp:spPr>
        <a:xfrm>
          <a:off x="0" y="3017737"/>
          <a:ext cx="8229600" cy="1371699"/>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t>İletişim beceriler ilerini güçlendirir.</a:t>
          </a:r>
        </a:p>
        <a:p>
          <a:pPr lvl="0" algn="l" defTabSz="977900">
            <a:lnSpc>
              <a:spcPct val="90000"/>
            </a:lnSpc>
            <a:spcBef>
              <a:spcPct val="0"/>
            </a:spcBef>
            <a:spcAft>
              <a:spcPct val="35000"/>
            </a:spcAft>
          </a:pPr>
          <a:r>
            <a:rPr lang="tr-TR" sz="2200" kern="1200" dirty="0" smtClean="0"/>
            <a:t>Duygularını rahatlatır.</a:t>
          </a:r>
        </a:p>
        <a:p>
          <a:pPr lvl="0" algn="l" defTabSz="977900">
            <a:lnSpc>
              <a:spcPct val="90000"/>
            </a:lnSpc>
            <a:spcBef>
              <a:spcPct val="0"/>
            </a:spcBef>
            <a:spcAft>
              <a:spcPct val="35000"/>
            </a:spcAft>
          </a:pPr>
          <a:r>
            <a:rPr lang="tr-TR" sz="2200" kern="1200" dirty="0" smtClean="0"/>
            <a:t>Güven ve motivasyonu artar.</a:t>
          </a:r>
          <a:endParaRPr lang="tr-TR" sz="2200" kern="1200" dirty="0"/>
        </a:p>
      </dsp:txBody>
      <dsp:txXfrm>
        <a:off x="1783089" y="3017737"/>
        <a:ext cx="6446510" cy="1371699"/>
      </dsp:txXfrm>
    </dsp:sp>
    <dsp:sp modelId="{FA006D08-1135-41DE-BFD6-DB6650D5848D}">
      <dsp:nvSpPr>
        <dsp:cNvPr id="0" name=""/>
        <dsp:cNvSpPr/>
      </dsp:nvSpPr>
      <dsp:spPr>
        <a:xfrm>
          <a:off x="642936" y="3714775"/>
          <a:ext cx="491488" cy="97149"/>
        </a:xfrm>
        <a:prstGeom prst="roundRect">
          <a:avLst>
            <a:gd name="adj" fmla="val 10000"/>
          </a:avLst>
        </a:prstGeom>
        <a:solidFill>
          <a:schemeClr val="accent1">
            <a:tint val="50000"/>
            <a:hueOff val="0"/>
            <a:satOff val="0"/>
            <a:lumOff val="0"/>
            <a:alphaOff val="0"/>
          </a:schemeClr>
        </a:solidFill>
        <a:ln>
          <a:noFill/>
        </a:ln>
        <a:effectLst>
          <a:outerShdw blurRad="57150" dist="38100" dir="5400000" algn="ctr" rotWithShape="0">
            <a:schemeClr val="accent1">
              <a:tint val="50000"/>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9C53E-9DD5-43E7-8D12-4DBF4A56C161}">
      <dsp:nvSpPr>
        <dsp:cNvPr id="0" name=""/>
        <dsp:cNvSpPr/>
      </dsp:nvSpPr>
      <dsp:spPr>
        <a:xfrm rot="5400000">
          <a:off x="-251332" y="251332"/>
          <a:ext cx="1675548" cy="11728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tr-TR" sz="3300" kern="1200" dirty="0" smtClean="0"/>
            <a:t>1</a:t>
          </a:r>
          <a:endParaRPr lang="tr-TR" sz="3300" kern="1200" dirty="0"/>
        </a:p>
      </dsp:txBody>
      <dsp:txXfrm rot="-5400000">
        <a:off x="0" y="586442"/>
        <a:ext cx="1172884" cy="502664"/>
      </dsp:txXfrm>
    </dsp:sp>
    <dsp:sp modelId="{1DC3E939-D050-44DA-B201-0517403FA717}">
      <dsp:nvSpPr>
        <dsp:cNvPr id="0" name=""/>
        <dsp:cNvSpPr/>
      </dsp:nvSpPr>
      <dsp:spPr>
        <a:xfrm rot="5400000">
          <a:off x="3970978" y="344334"/>
          <a:ext cx="1089106" cy="66852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tr-TR" sz="1400" b="1" kern="1200" dirty="0" smtClean="0">
              <a:latin typeface="Times New Roman" pitchFamily="18" charset="0"/>
              <a:cs typeface="Times New Roman" pitchFamily="18" charset="0"/>
            </a:rPr>
            <a:t>Sosyal Beceri Geliştirme</a:t>
          </a:r>
          <a:r>
            <a:rPr lang="tr-TR" sz="1400" kern="1200" dirty="0" smtClean="0">
              <a:latin typeface="Times New Roman" pitchFamily="18" charset="0"/>
              <a:cs typeface="Times New Roman" pitchFamily="18" charset="0"/>
            </a:rPr>
            <a:t>: Sosyal becerileri güçlendirmek, çatışma çözme yeteneğini artırabilir. Çocuğunuza kendilerini ifade etme, sınırları belirleme ve olumsuz duyguları yönetme becerilerini öğretin.</a:t>
          </a:r>
          <a:endParaRPr lang="tr-TR" sz="1400" kern="1200" dirty="0">
            <a:latin typeface="Times New Roman" pitchFamily="18" charset="0"/>
            <a:cs typeface="Times New Roman" pitchFamily="18" charset="0"/>
          </a:endParaRPr>
        </a:p>
      </dsp:txBody>
      <dsp:txXfrm rot="-5400000">
        <a:off x="1172884" y="3195594"/>
        <a:ext cx="6632129" cy="982774"/>
      </dsp:txXfrm>
    </dsp:sp>
    <dsp:sp modelId="{0E07B8C8-82F2-4DB7-9ED4-BEA7E4133B12}">
      <dsp:nvSpPr>
        <dsp:cNvPr id="0" name=""/>
        <dsp:cNvSpPr/>
      </dsp:nvSpPr>
      <dsp:spPr>
        <a:xfrm rot="5400000">
          <a:off x="-251332" y="1735292"/>
          <a:ext cx="1675548" cy="11728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tr-TR" sz="3300" kern="1200" dirty="0" smtClean="0"/>
            <a:t>2</a:t>
          </a:r>
          <a:endParaRPr lang="tr-TR" sz="3300" kern="1200" dirty="0"/>
        </a:p>
      </dsp:txBody>
      <dsp:txXfrm rot="-5400000">
        <a:off x="0" y="2070402"/>
        <a:ext cx="1172884" cy="502664"/>
      </dsp:txXfrm>
    </dsp:sp>
    <dsp:sp modelId="{F158E787-996B-4E05-BFD9-A7AA901139A3}">
      <dsp:nvSpPr>
        <dsp:cNvPr id="0" name=""/>
        <dsp:cNvSpPr/>
      </dsp:nvSpPr>
      <dsp:spPr>
        <a:xfrm rot="5400000">
          <a:off x="3970978" y="-1227190"/>
          <a:ext cx="1089106" cy="66852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tr-TR" sz="1400" b="1" kern="1200" dirty="0" smtClean="0">
              <a:latin typeface="Times New Roman" pitchFamily="18" charset="0"/>
              <a:cs typeface="Times New Roman" pitchFamily="18" charset="0"/>
            </a:rPr>
            <a:t>İletişim Becerilerini Güçlendirme</a:t>
          </a:r>
          <a:r>
            <a:rPr lang="tr-TR" sz="1400" kern="1200" dirty="0" smtClean="0">
              <a:latin typeface="Times New Roman" pitchFamily="18" charset="0"/>
              <a:cs typeface="Times New Roman" pitchFamily="18" charset="0"/>
            </a:rPr>
            <a:t>: Etkili iletişim becerileri, çatışma çözmede kritik öneme sahiptir. Açık, dürüst ve saygılı iletişim becerilerini öğretin.  Aktif dinleme, duyguları ifade etme ve net  konuşma gibi beceriler, iletişimdeki olası sorunları azaltabilir.</a:t>
          </a:r>
          <a:endParaRPr lang="tr-TR" sz="1400" kern="1200" dirty="0">
            <a:latin typeface="Times New Roman" pitchFamily="18" charset="0"/>
            <a:cs typeface="Times New Roman" pitchFamily="18" charset="0"/>
          </a:endParaRPr>
        </a:p>
      </dsp:txBody>
      <dsp:txXfrm rot="-5400000">
        <a:off x="1172884" y="1624070"/>
        <a:ext cx="6632129" cy="982774"/>
      </dsp:txXfrm>
    </dsp:sp>
    <dsp:sp modelId="{59F41EC4-4E31-4F41-84B7-0E5399703C38}">
      <dsp:nvSpPr>
        <dsp:cNvPr id="0" name=""/>
        <dsp:cNvSpPr/>
      </dsp:nvSpPr>
      <dsp:spPr>
        <a:xfrm rot="5400000">
          <a:off x="-251332" y="3217547"/>
          <a:ext cx="1675548" cy="11728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tr-TR" sz="3300" kern="1200" dirty="0" smtClean="0"/>
            <a:t>3</a:t>
          </a:r>
          <a:endParaRPr lang="tr-TR" sz="3300" kern="1200" dirty="0"/>
        </a:p>
      </dsp:txBody>
      <dsp:txXfrm rot="-5400000">
        <a:off x="0" y="3552657"/>
        <a:ext cx="1172884" cy="502664"/>
      </dsp:txXfrm>
    </dsp:sp>
    <dsp:sp modelId="{B92FF055-B5EA-4D4B-8C62-F00871B88024}">
      <dsp:nvSpPr>
        <dsp:cNvPr id="0" name=""/>
        <dsp:cNvSpPr/>
      </dsp:nvSpPr>
      <dsp:spPr>
        <a:xfrm rot="5400000">
          <a:off x="4108449" y="-2608241"/>
          <a:ext cx="882623" cy="652772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tr-TR" sz="1400" b="1" kern="1200" dirty="0" smtClean="0"/>
            <a:t>Empatiyi Teşvik Etme</a:t>
          </a:r>
          <a:r>
            <a:rPr lang="tr-TR" sz="1400" kern="1200" dirty="0" smtClean="0"/>
            <a:t>: Çocuğunuzun  empati kurma yeteneğini geliştirmeleri için teşvik edin. Başkalarının duygularını ve bakış açılarını anlama, empati geliştirmenin temelidir  ve çatışmaların daha iyi anlaşılmasına yardımcı olabilir.</a:t>
          </a:r>
          <a:endParaRPr lang="tr-TR" sz="1400" kern="1200" dirty="0"/>
        </a:p>
      </dsp:txBody>
      <dsp:txXfrm rot="-5400000">
        <a:off x="1285899" y="257395"/>
        <a:ext cx="6484637" cy="7964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9C53E-9DD5-43E7-8D12-4DBF4A56C161}">
      <dsp:nvSpPr>
        <dsp:cNvPr id="0" name=""/>
        <dsp:cNvSpPr/>
      </dsp:nvSpPr>
      <dsp:spPr>
        <a:xfrm rot="5400000">
          <a:off x="-251332" y="251332"/>
          <a:ext cx="1675548" cy="11728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tr-TR" sz="3300" kern="1200" dirty="0" smtClean="0"/>
            <a:t>4</a:t>
          </a:r>
          <a:endParaRPr lang="tr-TR" sz="3300" kern="1200" dirty="0"/>
        </a:p>
      </dsp:txBody>
      <dsp:txXfrm rot="-5400000">
        <a:off x="0" y="586442"/>
        <a:ext cx="1172884" cy="502664"/>
      </dsp:txXfrm>
    </dsp:sp>
    <dsp:sp modelId="{1DC3E939-D050-44DA-B201-0517403FA717}">
      <dsp:nvSpPr>
        <dsp:cNvPr id="0" name=""/>
        <dsp:cNvSpPr/>
      </dsp:nvSpPr>
      <dsp:spPr>
        <a:xfrm rot="5400000">
          <a:off x="3970978" y="344334"/>
          <a:ext cx="1089106" cy="66852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tr-TR" sz="1200" kern="1200" dirty="0"/>
        </a:p>
        <a:p>
          <a:pPr marL="114300" lvl="1" indent="-114300" algn="l" defTabSz="533400">
            <a:lnSpc>
              <a:spcPct val="90000"/>
            </a:lnSpc>
            <a:spcBef>
              <a:spcPct val="0"/>
            </a:spcBef>
            <a:spcAft>
              <a:spcPct val="15000"/>
            </a:spcAft>
            <a:buChar char="••"/>
          </a:pPr>
          <a:r>
            <a:rPr lang="tr-TR" sz="1200" b="1" kern="1200" dirty="0" smtClean="0"/>
            <a:t>Olumsuz Dil ve Davranışları Azaltma</a:t>
          </a:r>
          <a:r>
            <a:rPr lang="tr-TR" sz="1200" kern="1200" dirty="0" smtClean="0"/>
            <a:t>: Çocuğunuzun olumsuz dil ve davranışların çatışmaları nasıl alevlendirebileceğini öğretin. Olumsuz etkileşimlerden kaçınmayı ve daha yapıcı bir dil kullanmayı teşvik edin.</a:t>
          </a:r>
          <a:endParaRPr lang="tr-TR" sz="1200" kern="1200" dirty="0"/>
        </a:p>
      </dsp:txBody>
      <dsp:txXfrm rot="-5400000">
        <a:off x="1172884" y="3195594"/>
        <a:ext cx="6632129" cy="982774"/>
      </dsp:txXfrm>
    </dsp:sp>
    <dsp:sp modelId="{0E07B8C8-82F2-4DB7-9ED4-BEA7E4133B12}">
      <dsp:nvSpPr>
        <dsp:cNvPr id="0" name=""/>
        <dsp:cNvSpPr/>
      </dsp:nvSpPr>
      <dsp:spPr>
        <a:xfrm rot="5400000">
          <a:off x="-251332" y="1735292"/>
          <a:ext cx="1675548" cy="11728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tr-TR" sz="3300" kern="1200" dirty="0" smtClean="0"/>
            <a:t>5</a:t>
          </a:r>
          <a:endParaRPr lang="tr-TR" sz="3300" kern="1200" dirty="0"/>
        </a:p>
      </dsp:txBody>
      <dsp:txXfrm rot="-5400000">
        <a:off x="0" y="2070402"/>
        <a:ext cx="1172884" cy="502664"/>
      </dsp:txXfrm>
    </dsp:sp>
    <dsp:sp modelId="{F158E787-996B-4E05-BFD9-A7AA901139A3}">
      <dsp:nvSpPr>
        <dsp:cNvPr id="0" name=""/>
        <dsp:cNvSpPr/>
      </dsp:nvSpPr>
      <dsp:spPr>
        <a:xfrm rot="5400000">
          <a:off x="3941095" y="-1226460"/>
          <a:ext cx="1089106" cy="66852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tr-TR" sz="1200" kern="1200" dirty="0"/>
        </a:p>
        <a:p>
          <a:pPr marL="114300" lvl="1" indent="-114300" algn="l" defTabSz="533400">
            <a:lnSpc>
              <a:spcPct val="90000"/>
            </a:lnSpc>
            <a:spcBef>
              <a:spcPct val="0"/>
            </a:spcBef>
            <a:spcAft>
              <a:spcPct val="15000"/>
            </a:spcAft>
            <a:buChar char="••"/>
          </a:pPr>
          <a:r>
            <a:rPr lang="tr-TR" sz="1200" b="1" kern="1200" dirty="0" smtClean="0"/>
            <a:t>Arabuluculuk Programları</a:t>
          </a:r>
          <a:r>
            <a:rPr lang="tr-TR" sz="1200" kern="1200" dirty="0" smtClean="0"/>
            <a:t>: Okulda veya eğitim kurumunda arabuluculuk programları oluşturun. Bu programlar, öğrencilerin kendi çatışmalarını çözmelerine yardımcı olabilir ve aynı zamanda daha büyük bir topluluk hizmetine de katkıda bulunabilirler.</a:t>
          </a:r>
          <a:endParaRPr lang="tr-TR" sz="1200" kern="1200" dirty="0"/>
        </a:p>
        <a:p>
          <a:pPr marL="114300" lvl="1" indent="-114300" algn="l" defTabSz="533400">
            <a:lnSpc>
              <a:spcPct val="90000"/>
            </a:lnSpc>
            <a:spcBef>
              <a:spcPct val="0"/>
            </a:spcBef>
            <a:spcAft>
              <a:spcPct val="15000"/>
            </a:spcAft>
            <a:buChar char="••"/>
          </a:pPr>
          <a:endParaRPr lang="tr-TR" sz="1200" kern="1200" dirty="0"/>
        </a:p>
      </dsp:txBody>
      <dsp:txXfrm rot="-5400000">
        <a:off x="1143001" y="1624800"/>
        <a:ext cx="6632129" cy="982774"/>
      </dsp:txXfrm>
    </dsp:sp>
    <dsp:sp modelId="{59F41EC4-4E31-4F41-84B7-0E5399703C38}">
      <dsp:nvSpPr>
        <dsp:cNvPr id="0" name=""/>
        <dsp:cNvSpPr/>
      </dsp:nvSpPr>
      <dsp:spPr>
        <a:xfrm rot="5400000">
          <a:off x="-251332" y="3217547"/>
          <a:ext cx="1675548" cy="11728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tr-TR" sz="3300" kern="1200" dirty="0" smtClean="0"/>
            <a:t>6</a:t>
          </a:r>
          <a:endParaRPr lang="tr-TR" sz="3300" kern="1200" dirty="0"/>
        </a:p>
      </dsp:txBody>
      <dsp:txXfrm rot="-5400000">
        <a:off x="0" y="3552657"/>
        <a:ext cx="1172884" cy="502664"/>
      </dsp:txXfrm>
    </dsp:sp>
    <dsp:sp modelId="{B92FF055-B5EA-4D4B-8C62-F00871B88024}">
      <dsp:nvSpPr>
        <dsp:cNvPr id="0" name=""/>
        <dsp:cNvSpPr/>
      </dsp:nvSpPr>
      <dsp:spPr>
        <a:xfrm rot="5400000">
          <a:off x="4153006" y="-2681799"/>
          <a:ext cx="882623" cy="652772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tr-TR" sz="1200" kern="1200" dirty="0"/>
        </a:p>
        <a:p>
          <a:pPr marL="114300" lvl="1" indent="-114300" algn="l" defTabSz="533400">
            <a:lnSpc>
              <a:spcPct val="90000"/>
            </a:lnSpc>
            <a:spcBef>
              <a:spcPct val="0"/>
            </a:spcBef>
            <a:spcAft>
              <a:spcPct val="15000"/>
            </a:spcAft>
            <a:buChar char="••"/>
          </a:pPr>
          <a:r>
            <a:rPr lang="tr-TR" sz="1200" b="1" kern="1200" dirty="0" smtClean="0"/>
            <a:t>Grup Çalışmalarını Teşvik Etme</a:t>
          </a:r>
          <a:r>
            <a:rPr lang="tr-TR" sz="1200" kern="1200" dirty="0" smtClean="0"/>
            <a:t>: Öğrencileri grup projelerinde veya aktivitelerinde çalışmaya teşvik edin. Bu tür deneyimler, işbirliği yapma ve farklı bakış açılarına sahip insanlarla çalışma becerilerini geliştirebilir.</a:t>
          </a:r>
          <a:endParaRPr lang="tr-TR" sz="1200" kern="1200" dirty="0"/>
        </a:p>
      </dsp:txBody>
      <dsp:txXfrm rot="-5400000">
        <a:off x="1330456" y="183837"/>
        <a:ext cx="6484637" cy="7964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9C53E-9DD5-43E7-8D12-4DBF4A56C161}">
      <dsp:nvSpPr>
        <dsp:cNvPr id="0" name=""/>
        <dsp:cNvSpPr/>
      </dsp:nvSpPr>
      <dsp:spPr>
        <a:xfrm rot="5400000">
          <a:off x="-315285" y="315285"/>
          <a:ext cx="2101901" cy="147133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tr-TR" sz="4100" kern="1200" dirty="0" smtClean="0"/>
            <a:t>7</a:t>
          </a:r>
          <a:endParaRPr lang="tr-TR" sz="4100" kern="1200" dirty="0"/>
        </a:p>
      </dsp:txBody>
      <dsp:txXfrm rot="-5400000">
        <a:off x="1" y="735664"/>
        <a:ext cx="1471330" cy="630571"/>
      </dsp:txXfrm>
    </dsp:sp>
    <dsp:sp modelId="{1DC3E939-D050-44DA-B201-0517403FA717}">
      <dsp:nvSpPr>
        <dsp:cNvPr id="0" name=""/>
        <dsp:cNvSpPr/>
      </dsp:nvSpPr>
      <dsp:spPr>
        <a:xfrm rot="5400000">
          <a:off x="3981637" y="1342737"/>
          <a:ext cx="1366235" cy="638684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endParaRPr lang="tr-TR" sz="1300" kern="1200" dirty="0"/>
        </a:p>
        <a:p>
          <a:pPr marL="114300" lvl="1" indent="-114300" algn="l" defTabSz="577850">
            <a:lnSpc>
              <a:spcPct val="90000"/>
            </a:lnSpc>
            <a:spcBef>
              <a:spcPct val="0"/>
            </a:spcBef>
            <a:spcAft>
              <a:spcPct val="15000"/>
            </a:spcAft>
            <a:buChar char="••"/>
          </a:pPr>
          <a:r>
            <a:rPr lang="tr-TR" sz="1300" b="1" kern="1200" dirty="0" smtClean="0"/>
            <a:t>Destek Sağlama</a:t>
          </a:r>
          <a:r>
            <a:rPr lang="tr-TR" sz="1300" kern="1200" dirty="0" smtClean="0"/>
            <a:t>: Öğrencilere, çatışmaları çözmelerine yardımcı olacak kaynaklar ve destek sunun. Öğrencilere güvenilir yetişkinlere başvurma fırsatı verin.Okul rehberlik servisinden destek  isteyin.</a:t>
          </a:r>
        </a:p>
      </dsp:txBody>
      <dsp:txXfrm rot="-5400000">
        <a:off x="1471330" y="3919738"/>
        <a:ext cx="6320155" cy="1232847"/>
      </dsp:txXfrm>
    </dsp:sp>
    <dsp:sp modelId="{0E07B8C8-82F2-4DB7-9ED4-BEA7E4133B12}">
      <dsp:nvSpPr>
        <dsp:cNvPr id="0" name=""/>
        <dsp:cNvSpPr/>
      </dsp:nvSpPr>
      <dsp:spPr>
        <a:xfrm rot="5400000">
          <a:off x="-315285" y="2228999"/>
          <a:ext cx="2101901" cy="147133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tr-TR" sz="4100" kern="1200" dirty="0" smtClean="0"/>
            <a:t>8</a:t>
          </a:r>
          <a:endParaRPr lang="tr-TR" sz="4100" kern="1200" dirty="0"/>
        </a:p>
      </dsp:txBody>
      <dsp:txXfrm rot="-5400000">
        <a:off x="1" y="2649378"/>
        <a:ext cx="1471330" cy="630571"/>
      </dsp:txXfrm>
    </dsp:sp>
    <dsp:sp modelId="{F158E787-996B-4E05-BFD9-A7AA901139A3}">
      <dsp:nvSpPr>
        <dsp:cNvPr id="0" name=""/>
        <dsp:cNvSpPr/>
      </dsp:nvSpPr>
      <dsp:spPr>
        <a:xfrm rot="5400000">
          <a:off x="3981637" y="-487525"/>
          <a:ext cx="1366235" cy="638684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endParaRPr lang="tr-TR" sz="1300" kern="1200" dirty="0"/>
        </a:p>
        <a:p>
          <a:pPr marL="114300" lvl="1" indent="-114300" algn="l" defTabSz="577850">
            <a:lnSpc>
              <a:spcPct val="90000"/>
            </a:lnSpc>
            <a:spcBef>
              <a:spcPct val="0"/>
            </a:spcBef>
            <a:spcAft>
              <a:spcPct val="15000"/>
            </a:spcAft>
            <a:buChar char="••"/>
          </a:pPr>
          <a:r>
            <a:rPr lang="tr-TR" sz="1300" b="1" kern="1200" dirty="0" smtClean="0"/>
            <a:t>Model Olma</a:t>
          </a:r>
          <a:r>
            <a:rPr lang="tr-TR" sz="1300" kern="1200" dirty="0" smtClean="0"/>
            <a:t>: Yetişkinler, öğrencilere çatışma çözme becerilerini modelleyebilirler. Olumlu bir örnek olmak, öğrencilere bu becerileri uygulama konusunda ilham verebilir.</a:t>
          </a:r>
          <a:endParaRPr lang="tr-TR" sz="1300" kern="1200" dirty="0"/>
        </a:p>
      </dsp:txBody>
      <dsp:txXfrm rot="-5400000">
        <a:off x="1471330" y="2089476"/>
        <a:ext cx="6320155" cy="1232847"/>
      </dsp:txXfrm>
    </dsp:sp>
    <dsp:sp modelId="{59F41EC4-4E31-4F41-84B7-0E5399703C38}">
      <dsp:nvSpPr>
        <dsp:cNvPr id="0" name=""/>
        <dsp:cNvSpPr/>
      </dsp:nvSpPr>
      <dsp:spPr>
        <a:xfrm rot="5400000">
          <a:off x="-315285" y="4141006"/>
          <a:ext cx="2101901" cy="147133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tr-TR" sz="4100" kern="1200" dirty="0" smtClean="0"/>
            <a:t>9</a:t>
          </a:r>
          <a:endParaRPr lang="tr-TR" sz="4100" kern="1200" dirty="0"/>
        </a:p>
      </dsp:txBody>
      <dsp:txXfrm rot="-5400000">
        <a:off x="1" y="4561385"/>
        <a:ext cx="1471330" cy="630571"/>
      </dsp:txXfrm>
    </dsp:sp>
    <dsp:sp modelId="{B92FF055-B5EA-4D4B-8C62-F00871B88024}">
      <dsp:nvSpPr>
        <dsp:cNvPr id="0" name=""/>
        <dsp:cNvSpPr/>
      </dsp:nvSpPr>
      <dsp:spPr>
        <a:xfrm rot="5400000">
          <a:off x="4143850" y="-2280583"/>
          <a:ext cx="1107211" cy="62363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endParaRPr lang="tr-TR" sz="1300" kern="1200" dirty="0"/>
        </a:p>
        <a:p>
          <a:pPr marL="114300" lvl="1" indent="-114300" algn="l" defTabSz="577850">
            <a:lnSpc>
              <a:spcPct val="90000"/>
            </a:lnSpc>
            <a:spcBef>
              <a:spcPct val="0"/>
            </a:spcBef>
            <a:spcAft>
              <a:spcPct val="15000"/>
            </a:spcAft>
            <a:buChar char="••"/>
          </a:pPr>
          <a:r>
            <a:rPr lang="tr-TR" sz="1300" b="1" kern="1200" dirty="0" smtClean="0"/>
            <a:t>Sorun Çözme Stratejilerini Öğretme</a:t>
          </a:r>
          <a:r>
            <a:rPr lang="tr-TR" sz="1300" kern="1200" dirty="0" smtClean="0"/>
            <a:t>: Öğrencilere sorun çözme stratejilerini öğretin. Problem analizi yapma, alternatif çözüm yolları bulma ve sonuçları değerlendirme gibi beceriler, çatışmaların etkili bir şekilde çözülmesine yardımcı olabilir.</a:t>
          </a:r>
          <a:endParaRPr lang="tr-TR" sz="1300" kern="1200" dirty="0"/>
        </a:p>
      </dsp:txBody>
      <dsp:txXfrm rot="-5400000">
        <a:off x="1579300" y="338017"/>
        <a:ext cx="6182261" cy="999111"/>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C25A04-EEC9-4555-A114-039C071B8F50}" type="datetimeFigureOut">
              <a:rPr lang="tr-TR" smtClean="0"/>
              <a:pPr/>
              <a:t>25.09.2024</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A3407-2C23-4B67-BEE9-7D33EAE8A6AE}" type="slidenum">
              <a:rPr lang="tr-TR" smtClean="0"/>
              <a:pPr/>
              <a:t>‹#›</a:t>
            </a:fld>
            <a:endParaRPr lang="tr-T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1" name="Google Shape;40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B05BDC-7EB0-4BF9-A39C-2D635A8A9541}" type="slidenum">
              <a:rPr lang="tr-TR" smtClean="0"/>
              <a:pPr/>
              <a:t>11</a:t>
            </a:fld>
            <a:endParaRPr lang="tr-TR" dirty="0"/>
          </a:p>
        </p:txBody>
      </p:sp>
    </p:spTree>
    <p:extLst>
      <p:ext uri="{BB962C8B-B14F-4D97-AF65-F5344CB8AC3E}">
        <p14:creationId xmlns:p14="http://schemas.microsoft.com/office/powerpoint/2010/main" val="7862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F9DE233-AECD-4776-A067-B53DFCF7260E}" type="datetimeFigureOut">
              <a:rPr lang="tr-TR" smtClean="0"/>
              <a:pPr/>
              <a:t>25.09.2024</a:t>
            </a:fld>
            <a:endParaRPr lang="tr-TR" dirty="0"/>
          </a:p>
        </p:txBody>
      </p:sp>
      <p:sp>
        <p:nvSpPr>
          <p:cNvPr id="19" name="18 Altbilgi Yer Tutucusu"/>
          <p:cNvSpPr>
            <a:spLocks noGrp="1"/>
          </p:cNvSpPr>
          <p:nvPr>
            <p:ph type="ftr" sz="quarter" idx="11"/>
          </p:nvPr>
        </p:nvSpPr>
        <p:spPr/>
        <p:txBody>
          <a:bodyPr/>
          <a:lstStyle/>
          <a:p>
            <a:endParaRPr lang="tr-TR" dirty="0"/>
          </a:p>
        </p:txBody>
      </p:sp>
      <p:sp>
        <p:nvSpPr>
          <p:cNvPr id="27" name="26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F9DE233-AECD-4776-A067-B53DFCF7260E}" type="datetimeFigureOut">
              <a:rPr lang="tr-TR" smtClean="0"/>
              <a:pPr/>
              <a:t>25.09.2024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F9DE233-AECD-4776-A067-B53DFCF7260E}" type="datetimeFigureOut">
              <a:rPr lang="tr-TR" smtClean="0"/>
              <a:pPr/>
              <a:t>25.09.2024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F9DE233-AECD-4776-A067-B53DFCF7260E}" type="datetimeFigureOut">
              <a:rPr lang="tr-TR" smtClean="0"/>
              <a:pPr/>
              <a:t>25.09.2024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F9DE233-AECD-4776-A067-B53DFCF7260E}" type="datetimeFigureOut">
              <a:rPr lang="tr-TR" smtClean="0"/>
              <a:pPr/>
              <a:t>25.09.2024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F9DE233-AECD-4776-A067-B53DFCF7260E}" type="datetimeFigureOut">
              <a:rPr lang="tr-TR" smtClean="0"/>
              <a:pPr/>
              <a:t>25.09.2024</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F9DE233-AECD-4776-A067-B53DFCF7260E}" type="datetimeFigureOut">
              <a:rPr lang="tr-TR" smtClean="0"/>
              <a:pPr/>
              <a:t>25.09.2024</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F9DE233-AECD-4776-A067-B53DFCF7260E}" type="datetimeFigureOut">
              <a:rPr lang="tr-TR" smtClean="0"/>
              <a:pPr/>
              <a:t>25.09.2024</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F9DE233-AECD-4776-A067-B53DFCF7260E}" type="datetimeFigureOut">
              <a:rPr lang="tr-TR" smtClean="0"/>
              <a:pPr/>
              <a:t>25.09.2024</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F9DE233-AECD-4776-A067-B53DFCF7260E}" type="datetimeFigureOut">
              <a:rPr lang="tr-TR" smtClean="0"/>
              <a:pPr/>
              <a:t>25.09.2024</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F9DE233-AECD-4776-A067-B53DFCF7260E}" type="datetimeFigureOut">
              <a:rPr lang="tr-TR" smtClean="0"/>
              <a:pPr/>
              <a:t>25.09.2024</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a:xfrm>
            <a:off x="8077200" y="6356350"/>
            <a:ext cx="609600" cy="365125"/>
          </a:xfrm>
        </p:spPr>
        <p:txBody>
          <a:bodyPr/>
          <a:lstStyle/>
          <a:p>
            <a:fld id="{E4807A19-C134-4D79-831D-695BFD65D48A}" type="slidenum">
              <a:rPr lang="tr-TR" smtClean="0"/>
              <a:pPr/>
              <a:t>‹#›</a:t>
            </a:fld>
            <a:endParaRPr lang="tr-TR" dirty="0"/>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dirty="0"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F9DE233-AECD-4776-A067-B53DFCF7260E}" type="datetimeFigureOut">
              <a:rPr lang="tr-TR" smtClean="0"/>
              <a:pPr/>
              <a:t>25.09.2024</a:t>
            </a:fld>
            <a:endParaRPr lang="tr-TR" dirty="0"/>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4807A19-C134-4D79-831D-695BFD65D48A}" type="slidenum">
              <a:rPr lang="tr-TR" smtClean="0"/>
              <a:pPr/>
              <a:t>‹#›</a:t>
            </a:fld>
            <a:endParaRPr lang="tr-TR" dirty="0"/>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hyperlink" Target="https://terapotikakademi.com/" TargetMode="External"/><Relationship Id="rId2" Type="http://schemas.openxmlformats.org/officeDocument/2006/relationships/hyperlink" Target="https://mugla.meb.gov.t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8662" y="2786058"/>
            <a:ext cx="7358114" cy="2143140"/>
          </a:xfrm>
        </p:spPr>
        <p:txBody>
          <a:bodyPr>
            <a:normAutofit fontScale="90000"/>
          </a:bodyPr>
          <a:lstStyle/>
          <a:p>
            <a:pPr algn="ctr"/>
            <a:r>
              <a:rPr lang="tr-TR" sz="2800" b="1" dirty="0" smtClean="0">
                <a:solidFill>
                  <a:schemeClr val="tx1"/>
                </a:solidFill>
                <a:latin typeface="Times New Roman" pitchFamily="18" charset="0"/>
                <a:cs typeface="Times New Roman" pitchFamily="18" charset="0"/>
              </a:rPr>
              <a:t/>
            </a:r>
            <a:br>
              <a:rPr lang="tr-TR" sz="2800" b="1" dirty="0" smtClean="0">
                <a:solidFill>
                  <a:schemeClr val="tx1"/>
                </a:solidFill>
                <a:latin typeface="Times New Roman" pitchFamily="18" charset="0"/>
                <a:cs typeface="Times New Roman" pitchFamily="18" charset="0"/>
              </a:rPr>
            </a:br>
            <a:r>
              <a:rPr lang="tr-TR" sz="2800" b="1" dirty="0" smtClean="0">
                <a:solidFill>
                  <a:schemeClr val="tx1"/>
                </a:solidFill>
                <a:latin typeface="Times New Roman" pitchFamily="18" charset="0"/>
                <a:cs typeface="Times New Roman" pitchFamily="18" charset="0"/>
              </a:rPr>
              <a:t/>
            </a:r>
            <a:br>
              <a:rPr lang="tr-TR" sz="2800" b="1" dirty="0" smtClean="0">
                <a:solidFill>
                  <a:schemeClr val="tx1"/>
                </a:solidFill>
                <a:latin typeface="Times New Roman" pitchFamily="18" charset="0"/>
                <a:cs typeface="Times New Roman" pitchFamily="18" charset="0"/>
              </a:rPr>
            </a:br>
            <a:r>
              <a:rPr lang="tr-TR" sz="2800" b="1" dirty="0" smtClean="0">
                <a:solidFill>
                  <a:schemeClr val="tx1"/>
                </a:solidFill>
                <a:latin typeface="Times New Roman" pitchFamily="18" charset="0"/>
                <a:cs typeface="Times New Roman" pitchFamily="18" charset="0"/>
              </a:rPr>
              <a:t> </a:t>
            </a:r>
            <a:r>
              <a:rPr lang="tr-TR" b="1" dirty="0" smtClean="0">
                <a:solidFill>
                  <a:srgbClr val="0070C0"/>
                </a:solidFill>
                <a:latin typeface="Times New Roman" pitchFamily="18" charset="0"/>
                <a:cs typeface="Times New Roman" pitchFamily="18" charset="0"/>
              </a:rPr>
              <a:t>ÇATIŞMA  ÇÖZME BECERİLERİ</a:t>
            </a:r>
            <a:endParaRPr lang="tr-TR" b="1" dirty="0">
              <a:solidFill>
                <a:srgbClr val="0070C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8229600" cy="1428752"/>
          </a:xfrm>
        </p:spPr>
        <p:txBody>
          <a:bodyPr>
            <a:normAutofit fontScale="90000"/>
          </a:bodyPr>
          <a:lstStyle/>
          <a:p>
            <a:pPr algn="ct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endParaRPr lang="tr-TR" b="1" dirty="0">
              <a:solidFill>
                <a:srgbClr val="FF0000"/>
              </a:solidFill>
            </a:endParaRPr>
          </a:p>
        </p:txBody>
      </p:sp>
      <p:sp>
        <p:nvSpPr>
          <p:cNvPr id="8" name="7 Sağ Ok"/>
          <p:cNvSpPr/>
          <p:nvPr/>
        </p:nvSpPr>
        <p:spPr>
          <a:xfrm>
            <a:off x="785786" y="2500306"/>
            <a:ext cx="150019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9 İçerik Yer Tutucusu"/>
          <p:cNvSpPr>
            <a:spLocks noGrp="1"/>
          </p:cNvSpPr>
          <p:nvPr>
            <p:ph idx="1"/>
          </p:nvPr>
        </p:nvSpPr>
        <p:spPr>
          <a:xfrm>
            <a:off x="457200" y="1071546"/>
            <a:ext cx="8229600" cy="4286280"/>
          </a:xfrm>
        </p:spPr>
        <p:txBody>
          <a:bodyPr>
            <a:normAutofit/>
          </a:bodyPr>
          <a:lstStyle/>
          <a:p>
            <a:endParaRPr lang="tr-TR" b="1" dirty="0" smtClean="0"/>
          </a:p>
          <a:p>
            <a:pPr algn="ctr">
              <a:buNone/>
            </a:pPr>
            <a:r>
              <a:rPr lang="tr-TR" b="1" dirty="0" smtClean="0"/>
              <a:t>  Çatışma Çözme Davranışları</a:t>
            </a:r>
          </a:p>
          <a:p>
            <a:pPr>
              <a:buNone/>
            </a:pPr>
            <a:endParaRPr lang="tr-TR" b="1" dirty="0" smtClean="0"/>
          </a:p>
          <a:p>
            <a:pPr algn="just">
              <a:buNone/>
            </a:pPr>
            <a:r>
              <a:rPr lang="tr-TR" b="1" dirty="0" smtClean="0"/>
              <a:t>                       </a:t>
            </a:r>
            <a:r>
              <a:rPr lang="tr-TR" dirty="0" smtClean="0">
                <a:latin typeface="Times New Roman" pitchFamily="18" charset="0"/>
                <a:cs typeface="Times New Roman" pitchFamily="18" charset="0"/>
              </a:rPr>
              <a:t>Bireylerin yaşadıkları çatışmaları çözmek için gösterdikleri tepkilerdir. Bunlar genellikle kaçma, saldırganlık (kavga etme) ve işbirliği problem çözme) eklinde üçe ayrılmaktadır.</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080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chemeClr val="tx1"/>
                </a:solidFill>
              </a:rPr>
              <a:t>ÇATIŞMA ÇÖZME DAVRANIŞLARI</a:t>
            </a:r>
            <a:endParaRPr lang="tr-TR" dirty="0">
              <a:solidFill>
                <a:schemeClr val="tx1"/>
              </a:solidFill>
            </a:endParaRPr>
          </a:p>
        </p:txBody>
      </p:sp>
      <p:sp>
        <p:nvSpPr>
          <p:cNvPr id="3" name="2 İçerik Yer Tutucusu"/>
          <p:cNvSpPr>
            <a:spLocks noGrp="1"/>
          </p:cNvSpPr>
          <p:nvPr>
            <p:ph idx="1"/>
          </p:nvPr>
        </p:nvSpPr>
        <p:spPr/>
        <p:txBody>
          <a:bodyPr>
            <a:normAutofit/>
          </a:bodyPr>
          <a:lstStyle/>
          <a:p>
            <a:endParaRPr lang="tr-TR" dirty="0" smtClean="0"/>
          </a:p>
          <a:p>
            <a:endParaRPr lang="tr-TR" dirty="0" smtClean="0"/>
          </a:p>
          <a:p>
            <a:endParaRPr lang="tr-TR" dirty="0" smtClean="0"/>
          </a:p>
          <a:p>
            <a:pPr>
              <a:buNone/>
            </a:pPr>
            <a:r>
              <a:rPr lang="tr-TR" b="1" dirty="0" smtClean="0">
                <a:solidFill>
                  <a:srgbClr val="FF0000"/>
                </a:solidFill>
              </a:rPr>
              <a:t>KAÇINMA       SALDIRGANLIK       PROBLEM ÇÖZME</a:t>
            </a:r>
          </a:p>
          <a:p>
            <a:pPr>
              <a:buNone/>
            </a:pPr>
            <a:r>
              <a:rPr lang="tr-TR" dirty="0" smtClean="0"/>
              <a:t>                              </a:t>
            </a:r>
            <a:r>
              <a:rPr lang="tr-TR" dirty="0" smtClean="0">
                <a:solidFill>
                  <a:srgbClr val="FF0000"/>
                </a:solidFill>
              </a:rPr>
              <a:t>(Kavga Etme)</a:t>
            </a:r>
          </a:p>
          <a:p>
            <a:pPr>
              <a:buNone/>
            </a:pPr>
            <a:r>
              <a:rPr lang="tr-TR" dirty="0" smtClean="0"/>
              <a:t>Kaybet-Kazan         Kazan-Kaybet           Kazan-Kazan</a:t>
            </a:r>
          </a:p>
          <a:p>
            <a:pPr>
              <a:buNone/>
            </a:pPr>
            <a:r>
              <a:rPr lang="tr-TR" dirty="0" smtClean="0"/>
              <a:t>(Kaybet-Kaybet)     (Kaybet-Kaybet) </a:t>
            </a:r>
          </a:p>
          <a:p>
            <a:pPr>
              <a:buNone/>
            </a:pPr>
            <a:r>
              <a:rPr lang="tr-TR" dirty="0" smtClean="0"/>
              <a:t>               </a:t>
            </a:r>
          </a:p>
          <a:p>
            <a:pPr>
              <a:buNone/>
            </a:pPr>
            <a:r>
              <a:rPr lang="tr-TR" sz="1000" dirty="0" smtClean="0"/>
              <a:t>                                                                                                                                                              </a:t>
            </a:r>
          </a:p>
          <a:p>
            <a:pPr>
              <a:buNone/>
            </a:pPr>
            <a:r>
              <a:rPr lang="tr-TR" sz="1000" dirty="0" smtClean="0"/>
              <a:t>                                                                                                                                                         Çatışma Çözme Davranışları (</a:t>
            </a:r>
            <a:r>
              <a:rPr lang="tr-TR" sz="1000" dirty="0" err="1" smtClean="0"/>
              <a:t>Simith</a:t>
            </a:r>
            <a:r>
              <a:rPr lang="tr-TR" sz="1000" dirty="0" smtClean="0"/>
              <a:t> ve </a:t>
            </a:r>
            <a:r>
              <a:rPr lang="tr-TR" sz="1000" dirty="0" err="1" smtClean="0"/>
              <a:t>Sidwell</a:t>
            </a:r>
            <a:r>
              <a:rPr lang="tr-TR" sz="1000" dirty="0" smtClean="0"/>
              <a:t>,1990)</a:t>
            </a:r>
            <a:endParaRPr lang="tr-TR" sz="1000" dirty="0"/>
          </a:p>
        </p:txBody>
      </p:sp>
      <p:sp>
        <p:nvSpPr>
          <p:cNvPr id="4" name="3 Aşağı Ok"/>
          <p:cNvSpPr/>
          <p:nvPr/>
        </p:nvSpPr>
        <p:spPr>
          <a:xfrm>
            <a:off x="1071538" y="200024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Aşağı Ok"/>
          <p:cNvSpPr/>
          <p:nvPr/>
        </p:nvSpPr>
        <p:spPr>
          <a:xfrm>
            <a:off x="3714744" y="200024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Aşağı Ok"/>
          <p:cNvSpPr/>
          <p:nvPr/>
        </p:nvSpPr>
        <p:spPr>
          <a:xfrm>
            <a:off x="6786578" y="192880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algn="just">
              <a:buNone/>
            </a:pPr>
            <a:r>
              <a:rPr lang="tr-TR" b="1" dirty="0" smtClean="0"/>
              <a:t>         </a:t>
            </a:r>
            <a:r>
              <a:rPr lang="tr-TR" b="1" dirty="0" smtClean="0">
                <a:latin typeface="Times New Roman" pitchFamily="18" charset="0"/>
                <a:cs typeface="Times New Roman" pitchFamily="18" charset="0"/>
              </a:rPr>
              <a:t>Kaçınma: </a:t>
            </a:r>
            <a:r>
              <a:rPr lang="tr-TR" dirty="0" smtClean="0">
                <a:latin typeface="Times New Roman" pitchFamily="18" charset="0"/>
                <a:cs typeface="Times New Roman" pitchFamily="18" charset="0"/>
              </a:rPr>
              <a:t>Tarafların, hiç çatıma yaşamamı gibi sorunlarını görmezden gelmeleri ya da çatışmanın varlığını inkar ederek hem kendi isteklerine hem de karşı tarafın isteklerine kayıtsız kalmasıdır.</a:t>
            </a:r>
          </a:p>
          <a:p>
            <a:pPr algn="just">
              <a:buNone/>
            </a:pPr>
            <a:r>
              <a:rPr lang="tr-TR" b="1" dirty="0" smtClean="0">
                <a:latin typeface="Times New Roman" pitchFamily="18" charset="0"/>
                <a:cs typeface="Times New Roman" pitchFamily="18" charset="0"/>
              </a:rPr>
              <a:t>         Saldırganlık (kavga etme): </a:t>
            </a:r>
            <a:r>
              <a:rPr lang="tr-TR" dirty="0" smtClean="0">
                <a:latin typeface="Times New Roman" pitchFamily="18" charset="0"/>
                <a:cs typeface="Times New Roman" pitchFamily="18" charset="0"/>
              </a:rPr>
              <a:t>Tarafların birbirleriyle konuşmak ve çözüm</a:t>
            </a:r>
            <a:r>
              <a:rPr lang="tr-TR" b="1"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üretmeye çalışmak yerine, karşı tarafa saldırarak ya da şiddet uygulayarak bir çözüme ulaşmak istemesidir.</a:t>
            </a:r>
          </a:p>
          <a:p>
            <a:pPr algn="just">
              <a:buNone/>
            </a:pPr>
            <a:r>
              <a:rPr lang="tr-TR" b="1" dirty="0" smtClean="0">
                <a:latin typeface="Times New Roman" pitchFamily="18" charset="0"/>
                <a:cs typeface="Times New Roman" pitchFamily="18" charset="0"/>
              </a:rPr>
              <a:t>          İşbirliği (problem çözme): </a:t>
            </a:r>
            <a:r>
              <a:rPr lang="tr-TR" dirty="0" smtClean="0">
                <a:latin typeface="Times New Roman" pitchFamily="18" charset="0"/>
                <a:cs typeface="Times New Roman" pitchFamily="18" charset="0"/>
              </a:rPr>
              <a:t>Tarafların birbirlerini suçlamadan ve birbirlerine zarar vermeden sorunlarını işbirliği yaparak çözmeleridir.</a:t>
            </a:r>
            <a:endParaRPr lang="tr-TR" dirty="0">
              <a:latin typeface="Times New Roman" pitchFamily="18" charset="0"/>
              <a:cs typeface="Times New Roman" pitchFamily="18" charset="0"/>
            </a:endParaRPr>
          </a:p>
        </p:txBody>
      </p:sp>
      <p:sp>
        <p:nvSpPr>
          <p:cNvPr id="4" name="3 Başlık"/>
          <p:cNvSpPr>
            <a:spLocks noGrp="1"/>
          </p:cNvSpPr>
          <p:nvPr>
            <p:ph type="title"/>
          </p:nvPr>
        </p:nvSpPr>
        <p:spPr>
          <a:xfrm>
            <a:off x="457200" y="704088"/>
            <a:ext cx="8229600" cy="653210"/>
          </a:xfrm>
        </p:spPr>
        <p:txBody>
          <a:bodyPr>
            <a:normAutofit fontScale="90000"/>
          </a:bodyPr>
          <a:lstStyle/>
          <a:p>
            <a:r>
              <a:rPr lang="tr-TR" dirty="0" smtClean="0">
                <a:solidFill>
                  <a:schemeClr val="tx1"/>
                </a:solidFill>
              </a:rPr>
              <a:t>Çatışmaya Gösterilen Tepkiler </a:t>
            </a:r>
            <a:endParaRPr lang="tr-TR" dirty="0">
              <a:solidFill>
                <a:schemeClr val="tx1"/>
              </a:solidFill>
            </a:endParaRPr>
          </a:p>
        </p:txBody>
      </p:sp>
      <p:sp>
        <p:nvSpPr>
          <p:cNvPr id="5" name="4 Sağ Ok"/>
          <p:cNvSpPr/>
          <p:nvPr/>
        </p:nvSpPr>
        <p:spPr>
          <a:xfrm>
            <a:off x="214282" y="192880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Sağ Ok"/>
          <p:cNvSpPr/>
          <p:nvPr/>
        </p:nvSpPr>
        <p:spPr>
          <a:xfrm>
            <a:off x="214282" y="3571876"/>
            <a:ext cx="1000132" cy="28575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Sağ Ok"/>
          <p:cNvSpPr/>
          <p:nvPr/>
        </p:nvSpPr>
        <p:spPr>
          <a:xfrm>
            <a:off x="285720" y="5072074"/>
            <a:ext cx="1000132" cy="357190"/>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 </a:t>
            </a:r>
            <a:r>
              <a:rPr lang="tr-TR" sz="3600" b="1" dirty="0" smtClean="0">
                <a:solidFill>
                  <a:schemeClr val="tx1"/>
                </a:solidFill>
              </a:rPr>
              <a:t>ÇATIŞMA ÇÖZMENİN ÖĞRENCİLERE NE GİBİ YARARLARI  OLABİLİR ?</a:t>
            </a:r>
            <a:endParaRPr lang="tr-TR" sz="3600" b="1" dirty="0">
              <a:solidFill>
                <a:schemeClr val="tx1"/>
              </a:solidFill>
            </a:endParaRPr>
          </a:p>
        </p:txBody>
      </p:sp>
      <p:graphicFrame>
        <p:nvGraphicFramePr>
          <p:cNvPr id="12" name="11 İçerik Yer Tutucusu"/>
          <p:cNvGraphicFramePr>
            <a:graphicFrameLocks noGrp="1"/>
          </p:cNvGraphicFramePr>
          <p:nvPr>
            <p:ph idx="1"/>
          </p:nvPr>
        </p:nvGraphicFramePr>
        <p:xfrm>
          <a:off x="642910" y="2000240"/>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chemeClr val="tx1"/>
                </a:solidFill>
              </a:rPr>
              <a:t>ÖĞRETMENLER NELER YAPABİLİR?</a:t>
            </a:r>
            <a:endParaRPr lang="tr-TR" dirty="0">
              <a:solidFill>
                <a:schemeClr val="tx1"/>
              </a:solidFill>
            </a:endParaRPr>
          </a:p>
        </p:txBody>
      </p:sp>
      <p:pic>
        <p:nvPicPr>
          <p:cNvPr id="5122" name="Picture 2"/>
          <p:cNvPicPr>
            <a:picLocks noGrp="1" noChangeAspect="1" noChangeArrowheads="1"/>
          </p:cNvPicPr>
          <p:nvPr>
            <p:ph idx="1"/>
          </p:nvPr>
        </p:nvPicPr>
        <p:blipFill>
          <a:blip r:embed="rId2"/>
          <a:srcRect/>
          <a:stretch>
            <a:fillRect/>
          </a:stretch>
        </p:blipFill>
        <p:spPr bwMode="auto">
          <a:xfrm>
            <a:off x="1981327" y="1935163"/>
            <a:ext cx="5181346" cy="4389437"/>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1">
            <a:extLst>
              <a:ext uri="{FF2B5EF4-FFF2-40B4-BE49-F238E27FC236}">
                <a16:creationId xmlns:a16="http://schemas.microsoft.com/office/drawing/2014/main" id="{B004ED47-193A-426D-AE94-132FBD826FB5}"/>
              </a:ext>
            </a:extLst>
          </p:cNvPr>
          <p:cNvSpPr>
            <a:spLocks noGrp="1"/>
          </p:cNvSpPr>
          <p:nvPr>
            <p:ph type="title"/>
          </p:nvPr>
        </p:nvSpPr>
        <p:spPr>
          <a:xfrm>
            <a:off x="1071538" y="928670"/>
            <a:ext cx="6619317" cy="779002"/>
          </a:xfrm>
        </p:spPr>
        <p:txBody>
          <a:bodyPr>
            <a:normAutofit fontScale="90000"/>
          </a:bodyPr>
          <a:lstStyle/>
          <a:p>
            <a:r>
              <a:rPr lang="tr-TR" sz="2700" b="1" dirty="0" smtClean="0">
                <a:solidFill>
                  <a:schemeClr val="tx1"/>
                </a:solidFill>
                <a:latin typeface="Times New Roman" pitchFamily="18" charset="0"/>
                <a:cs typeface="Times New Roman" pitchFamily="18" charset="0"/>
              </a:rPr>
              <a:t>ÇATIŞMA ÇÖZME </a:t>
            </a:r>
            <a:r>
              <a:rPr lang="tr-TR" sz="2700" b="1" dirty="0">
                <a:solidFill>
                  <a:schemeClr val="tx1"/>
                </a:solidFill>
                <a:latin typeface="Times New Roman" pitchFamily="18" charset="0"/>
                <a:cs typeface="Times New Roman" pitchFamily="18" charset="0"/>
              </a:rPr>
              <a:t>BECERİLERİ </a:t>
            </a:r>
            <a:r>
              <a:rPr lang="tr-TR" sz="2700" b="1" dirty="0" smtClean="0">
                <a:solidFill>
                  <a:schemeClr val="tx1"/>
                </a:solidFill>
                <a:latin typeface="Times New Roman" pitchFamily="18" charset="0"/>
                <a:cs typeface="Times New Roman" pitchFamily="18" charset="0"/>
              </a:rPr>
              <a:t>VE İLETİŞİM</a:t>
            </a:r>
            <a:endParaRPr lang="tr-TR" sz="2700" b="1" dirty="0">
              <a:solidFill>
                <a:schemeClr val="tx1"/>
              </a:solidFill>
              <a:latin typeface="Times New Roman" pitchFamily="18" charset="0"/>
              <a:cs typeface="Times New Roman" pitchFamily="18" charset="0"/>
            </a:endParaRPr>
          </a:p>
        </p:txBody>
      </p:sp>
      <p:sp>
        <p:nvSpPr>
          <p:cNvPr id="3" name="İçerik Yer Tutucusu 2"/>
          <p:cNvSpPr>
            <a:spLocks noGrp="1"/>
          </p:cNvSpPr>
          <p:nvPr>
            <p:ph idx="1"/>
          </p:nvPr>
        </p:nvSpPr>
        <p:spPr>
          <a:xfrm>
            <a:off x="354435" y="1919952"/>
            <a:ext cx="7860903" cy="3937939"/>
          </a:xfrm>
        </p:spPr>
        <p:txBody>
          <a:bodyPr>
            <a:normAutofit/>
          </a:bodyPr>
          <a:lstStyle/>
          <a:p>
            <a:pPr marL="0" indent="0" algn="just">
              <a:buNone/>
            </a:pPr>
            <a:r>
              <a:rPr lang="tr-TR" dirty="0">
                <a:solidFill>
                  <a:schemeClr val="accent6">
                    <a:lumMod val="50000"/>
                  </a:schemeClr>
                </a:solidFill>
              </a:rPr>
              <a:t>	</a:t>
            </a:r>
            <a:r>
              <a:rPr lang="tr-TR" sz="2400" dirty="0">
                <a:latin typeface="Times New Roman" pitchFamily="18" charset="0"/>
                <a:cs typeface="Times New Roman" pitchFamily="18" charset="0"/>
              </a:rPr>
              <a:t>Okullarda öğretmen ve öğrenci arasında yaşanan </a:t>
            </a:r>
            <a:r>
              <a:rPr lang="tr-TR" sz="2400" dirty="0" smtClean="0">
                <a:latin typeface="Times New Roman" pitchFamily="18" charset="0"/>
                <a:cs typeface="Times New Roman" pitchFamily="18" charset="0"/>
              </a:rPr>
              <a:t>çatışmaların çoğu </a:t>
            </a:r>
            <a:r>
              <a:rPr lang="tr-TR" sz="2400" dirty="0">
                <a:latin typeface="Times New Roman" pitchFamily="18" charset="0"/>
                <a:cs typeface="Times New Roman" pitchFamily="18" charset="0"/>
              </a:rPr>
              <a:t>iletişim sorunlarından kaynaklanmaktadır. </a:t>
            </a:r>
          </a:p>
          <a:p>
            <a:pPr marL="0" indent="0" algn="just">
              <a:buNone/>
            </a:pPr>
            <a:r>
              <a:rPr lang="tr-TR" sz="2400" dirty="0">
                <a:latin typeface="Times New Roman" pitchFamily="18" charset="0"/>
                <a:cs typeface="Times New Roman" pitchFamily="18" charset="0"/>
              </a:rPr>
              <a:t>	Çatışmayla başa çıkabilmede ve başarılı bir şekilde çatışmaları çözebilmede öğretmenin öncelikle temel iletişim becerilerini kullanabilmesi önemlidir.</a:t>
            </a:r>
          </a:p>
          <a:p>
            <a:pPr marL="0" indent="0" algn="just">
              <a:buNone/>
            </a:pPr>
            <a:r>
              <a:rPr lang="tr-TR" sz="2400" dirty="0">
                <a:latin typeface="Times New Roman" pitchFamily="18" charset="0"/>
                <a:cs typeface="Times New Roman" pitchFamily="18" charset="0"/>
              </a:rPr>
              <a:t>	Sağlıklı bir iletişim için ise özellikle dinleme, empati ve ben dili gereklidir. </a:t>
            </a:r>
          </a:p>
          <a:p>
            <a:pPr algn="just"/>
            <a:endParaRPr lang="tr-TR" dirty="0">
              <a:solidFill>
                <a:schemeClr val="accent6">
                  <a:lumMod val="50000"/>
                </a:schemeClr>
              </a:solidFill>
            </a:endParaRPr>
          </a:p>
        </p:txBody>
      </p:sp>
    </p:spTree>
    <p:extLst>
      <p:ext uri="{BB962C8B-B14F-4D97-AF65-F5344CB8AC3E}">
        <p14:creationId xmlns:p14="http://schemas.microsoft.com/office/powerpoint/2010/main" val="850127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0"/>
          <p:cNvSpPr/>
          <p:nvPr/>
        </p:nvSpPr>
        <p:spPr>
          <a:xfrm>
            <a:off x="3584616" y="4038161"/>
            <a:ext cx="1974768" cy="2819839"/>
          </a:xfrm>
          <a:custGeom>
            <a:avLst/>
            <a:gdLst/>
            <a:ahLst/>
            <a:cxnLst/>
            <a:rect l="l" t="t" r="r" b="b"/>
            <a:pathLst>
              <a:path w="3949536" h="4229758" extrusionOk="0">
                <a:moveTo>
                  <a:pt x="0" y="0"/>
                </a:moveTo>
                <a:lnTo>
                  <a:pt x="3949536" y="0"/>
                </a:lnTo>
                <a:lnTo>
                  <a:pt x="3949536" y="4229758"/>
                </a:lnTo>
                <a:lnTo>
                  <a:pt x="0" y="4229758"/>
                </a:lnTo>
                <a:lnTo>
                  <a:pt x="0" y="0"/>
                </a:lnTo>
                <a:close/>
              </a:path>
            </a:pathLst>
          </a:custGeom>
          <a:blipFill rotWithShape="1">
            <a:blip r:embed="rId3" cstate="print">
              <a:alphaModFix/>
            </a:blip>
            <a:stretch>
              <a:fillRect/>
            </a:stretch>
          </a:blipFill>
          <a:ln>
            <a:noFill/>
          </a:ln>
        </p:spPr>
      </p:sp>
      <p:sp>
        <p:nvSpPr>
          <p:cNvPr id="289" name="Google Shape;289;p20"/>
          <p:cNvSpPr txBox="1"/>
          <p:nvPr/>
        </p:nvSpPr>
        <p:spPr>
          <a:xfrm>
            <a:off x="514350" y="632460"/>
            <a:ext cx="8115300" cy="3274743"/>
          </a:xfrm>
          <a:prstGeom prst="rect">
            <a:avLst/>
          </a:prstGeom>
          <a:noFill/>
          <a:ln>
            <a:noFill/>
          </a:ln>
        </p:spPr>
        <p:txBody>
          <a:bodyPr spcFirstLastPara="1" wrap="square" lIns="0" tIns="0" rIns="0" bIns="0" anchor="t" anchorCtr="0">
            <a:spAutoFit/>
          </a:bodyPr>
          <a:lstStyle/>
          <a:p>
            <a:pPr algn="ctr">
              <a:lnSpc>
                <a:spcPct val="140000"/>
              </a:lnSpc>
            </a:pPr>
            <a:r>
              <a:rPr lang="en-US" sz="3200" b="1" dirty="0" smtClean="0">
                <a:latin typeface="Times New Roman" pitchFamily="18" charset="0"/>
                <a:ea typeface="Arial"/>
                <a:cs typeface="Times New Roman" pitchFamily="18" charset="0"/>
                <a:sym typeface="Arial"/>
              </a:rPr>
              <a:t>D</a:t>
            </a:r>
            <a:r>
              <a:rPr lang="tr-TR" sz="3200" b="1" dirty="0" smtClean="0">
                <a:latin typeface="Times New Roman" pitchFamily="18" charset="0"/>
                <a:ea typeface="Arial"/>
                <a:cs typeface="Times New Roman" pitchFamily="18" charset="0"/>
                <a:sym typeface="Arial"/>
              </a:rPr>
              <a:t>İNLEME BECERİSİ</a:t>
            </a:r>
            <a:endParaRPr sz="3200" b="1">
              <a:latin typeface="Times New Roman" pitchFamily="18" charset="0"/>
              <a:cs typeface="Times New Roman" pitchFamily="18" charset="0"/>
            </a:endParaRPr>
          </a:p>
          <a:p>
            <a:pPr algn="just">
              <a:lnSpc>
                <a:spcPct val="140000"/>
              </a:lnSpc>
            </a:pPr>
            <a:r>
              <a:rPr lang="en-US" sz="2000" dirty="0">
                <a:solidFill>
                  <a:srgbClr val="000000"/>
                </a:solidFill>
                <a:latin typeface="Times New Roman" pitchFamily="18" charset="0"/>
                <a:ea typeface="Arial"/>
                <a:cs typeface="Times New Roman" pitchFamily="18" charset="0"/>
                <a:sym typeface="Arial"/>
              </a:rPr>
              <a:t>Sağlıklı iletişim tarafların birbirini dinlemesi ile başlar. Dinleme edilgen dinleme (sözel tepki vermeden konuşan kişiye dikkati yöneltmek, göz teması kurmak, jest ve mimikleri kullanmak) ve etkin dinleme (verilen mesajın anlaşıldığını belirtmek için karşı tarafın konuşmasını bölmeden gerektiğinde sorular sormak ve geri bildirim vermek) olmak üzere ikiye ayrılır. Etkin dinleme empati kurabilmenin ön koşuludur.</a:t>
            </a:r>
            <a:endParaRPr>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1"/>
          <p:cNvSpPr txBox="1"/>
          <p:nvPr/>
        </p:nvSpPr>
        <p:spPr>
          <a:xfrm>
            <a:off x="285720" y="632460"/>
            <a:ext cx="8343930" cy="4265783"/>
          </a:xfrm>
          <a:prstGeom prst="rect">
            <a:avLst/>
          </a:prstGeom>
          <a:noFill/>
          <a:ln>
            <a:noFill/>
          </a:ln>
        </p:spPr>
        <p:txBody>
          <a:bodyPr spcFirstLastPara="1" wrap="square" lIns="0" tIns="0" rIns="0" bIns="0" anchor="t" anchorCtr="0">
            <a:spAutoFit/>
          </a:bodyPr>
          <a:lstStyle/>
          <a:p>
            <a:pPr algn="ctr">
              <a:lnSpc>
                <a:spcPct val="140000"/>
              </a:lnSpc>
            </a:pPr>
            <a:endParaRPr lang="tr-TR" b="1" dirty="0" smtClean="0">
              <a:solidFill>
                <a:srgbClr val="E25F3B"/>
              </a:solidFill>
              <a:latin typeface="Arial"/>
              <a:ea typeface="Arial"/>
              <a:cs typeface="Arial"/>
              <a:sym typeface="Arial"/>
            </a:endParaRPr>
          </a:p>
          <a:p>
            <a:pPr algn="ctr">
              <a:lnSpc>
                <a:spcPct val="140000"/>
              </a:lnSpc>
            </a:pPr>
            <a:r>
              <a:rPr lang="tr-TR" sz="2400" b="1" dirty="0" smtClean="0">
                <a:latin typeface="Times New Roman" pitchFamily="18" charset="0"/>
                <a:ea typeface="Arial"/>
                <a:cs typeface="Times New Roman" pitchFamily="18" charset="0"/>
                <a:sym typeface="Arial"/>
              </a:rPr>
              <a:t>EMPATİ</a:t>
            </a:r>
          </a:p>
          <a:p>
            <a:pPr>
              <a:lnSpc>
                <a:spcPct val="140000"/>
              </a:lnSpc>
            </a:pPr>
            <a:endParaRPr lang="tr-TR" dirty="0" smtClean="0">
              <a:solidFill>
                <a:srgbClr val="E25F3B"/>
              </a:solidFill>
              <a:latin typeface="Arial"/>
              <a:ea typeface="Arial"/>
              <a:cs typeface="Arial"/>
              <a:sym typeface="Arial"/>
            </a:endParaRPr>
          </a:p>
          <a:p>
            <a:pPr algn="just">
              <a:lnSpc>
                <a:spcPct val="140000"/>
              </a:lnSpc>
            </a:pPr>
            <a:r>
              <a:rPr lang="en-US" dirty="0" smtClean="0">
                <a:solidFill>
                  <a:srgbClr val="E25F3B"/>
                </a:solidFill>
                <a:latin typeface="Arial"/>
                <a:ea typeface="Arial"/>
                <a:cs typeface="Arial"/>
                <a:sym typeface="Arial"/>
              </a:rPr>
              <a:t> </a:t>
            </a:r>
            <a:r>
              <a:rPr lang="en-US" sz="2000" dirty="0">
                <a:solidFill>
                  <a:srgbClr val="000000"/>
                </a:solidFill>
                <a:latin typeface="Times New Roman" pitchFamily="18" charset="0"/>
                <a:ea typeface="Arial"/>
                <a:cs typeface="Times New Roman" pitchFamily="18" charset="0"/>
                <a:sym typeface="Arial"/>
              </a:rPr>
              <a:t>Empati, başka bir insanın </a:t>
            </a:r>
            <a:r>
              <a:rPr lang="en-US" sz="2000" dirty="0" smtClean="0">
                <a:solidFill>
                  <a:srgbClr val="000000"/>
                </a:solidFill>
                <a:latin typeface="Times New Roman" pitchFamily="18" charset="0"/>
                <a:ea typeface="Arial"/>
                <a:cs typeface="Times New Roman" pitchFamily="18" charset="0"/>
                <a:sym typeface="Arial"/>
              </a:rPr>
              <a:t>bakış açısından </a:t>
            </a:r>
            <a:r>
              <a:rPr lang="en-US" sz="2000" dirty="0">
                <a:solidFill>
                  <a:srgbClr val="000000"/>
                </a:solidFill>
                <a:latin typeface="Times New Roman" pitchFamily="18" charset="0"/>
                <a:ea typeface="Arial"/>
                <a:cs typeface="Times New Roman" pitchFamily="18" charset="0"/>
                <a:sym typeface="Arial"/>
              </a:rPr>
              <a:t>olayları görebilmeyi içerir. Empati yapmak için, bir kişi kendini diğerinin yerine koyar ve onun duygularını hisseder. Bu sayede, diğer kişinin ne hissettiğini anlamak ve ona daha iyi bir şekilde davranmak mümkün hale gelir.</a:t>
            </a:r>
            <a:endParaRPr sz="2000">
              <a:latin typeface="Times New Roman" pitchFamily="18" charset="0"/>
              <a:cs typeface="Times New Roman" pitchFamily="18" charset="0"/>
            </a:endParaRPr>
          </a:p>
          <a:p>
            <a:pPr algn="just">
              <a:lnSpc>
                <a:spcPct val="140000"/>
              </a:lnSpc>
            </a:pPr>
            <a:r>
              <a:rPr lang="en-US" sz="2000" dirty="0">
                <a:solidFill>
                  <a:srgbClr val="000000"/>
                </a:solidFill>
                <a:latin typeface="Times New Roman" pitchFamily="18" charset="0"/>
                <a:ea typeface="Arial"/>
                <a:cs typeface="Times New Roman" pitchFamily="18" charset="0"/>
                <a:sym typeface="Arial"/>
              </a:rPr>
              <a:t>Empati, bir kişinin kendisini bir başkasının yerine koyabilmesi ve onun duygu, düşünce ve davranışlarını anlayabilmesidir.</a:t>
            </a:r>
            <a:endParaRPr sz="2000">
              <a:latin typeface="Times New Roman" pitchFamily="18" charset="0"/>
              <a:cs typeface="Times New Roman" pitchFamily="18" charset="0"/>
            </a:endParaRPr>
          </a:p>
          <a:p>
            <a:pPr>
              <a:lnSpc>
                <a:spcPct val="140000"/>
              </a:lnSpc>
            </a:pPr>
            <a:endParaRPr>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28596" y="1249942"/>
            <a:ext cx="8072494" cy="3582519"/>
          </a:xfrm>
          <a:prstGeom prst="rect">
            <a:avLst/>
          </a:prstGeom>
        </p:spPr>
        <p:txBody>
          <a:bodyPr wrap="square">
            <a:spAutoFit/>
          </a:bodyPr>
          <a:lstStyle/>
          <a:p>
            <a:pPr algn="ctr">
              <a:lnSpc>
                <a:spcPct val="140000"/>
              </a:lnSpc>
            </a:pPr>
            <a:r>
              <a:rPr lang="tr-TR" sz="2400" b="1" dirty="0" smtClean="0">
                <a:ea typeface="Arial"/>
                <a:cs typeface="Arial"/>
                <a:sym typeface="Arial"/>
              </a:rPr>
              <a:t>BEN DİLİ</a:t>
            </a:r>
          </a:p>
          <a:p>
            <a:pPr>
              <a:lnSpc>
                <a:spcPct val="140000"/>
              </a:lnSpc>
            </a:pPr>
            <a:endParaRPr lang="tr-TR" dirty="0" smtClean="0">
              <a:solidFill>
                <a:srgbClr val="E25F3B"/>
              </a:solidFill>
              <a:latin typeface="Arial"/>
              <a:ea typeface="Arial"/>
              <a:cs typeface="Arial"/>
              <a:sym typeface="Arial"/>
            </a:endParaRPr>
          </a:p>
          <a:p>
            <a:pPr algn="just">
              <a:lnSpc>
                <a:spcPct val="140000"/>
              </a:lnSpc>
            </a:pPr>
            <a:r>
              <a:rPr lang="en-US" sz="2000" dirty="0" smtClean="0">
                <a:solidFill>
                  <a:srgbClr val="000000"/>
                </a:solidFill>
                <a:latin typeface="Times New Roman" pitchFamily="18" charset="0"/>
                <a:ea typeface="Arial"/>
                <a:cs typeface="Times New Roman" pitchFamily="18" charset="0"/>
                <a:sym typeface="Arial"/>
              </a:rPr>
              <a:t>Kişinin kendi duygu ve düşüncelerine odaklanan bir iletişim tarzıdır.</a:t>
            </a:r>
            <a:r>
              <a:rPr lang="tr-TR" sz="2000" dirty="0" smtClean="0">
                <a:solidFill>
                  <a:srgbClr val="000000"/>
                </a:solidFill>
                <a:latin typeface="Times New Roman" pitchFamily="18" charset="0"/>
                <a:ea typeface="Arial"/>
                <a:cs typeface="Times New Roman" pitchFamily="18" charset="0"/>
                <a:sym typeface="Arial"/>
              </a:rPr>
              <a:t> </a:t>
            </a:r>
            <a:r>
              <a:rPr lang="en-US" sz="2000" dirty="0" smtClean="0">
                <a:solidFill>
                  <a:srgbClr val="000000"/>
                </a:solidFill>
                <a:latin typeface="Times New Roman" pitchFamily="18" charset="0"/>
                <a:ea typeface="Arial"/>
                <a:cs typeface="Times New Roman" pitchFamily="18" charset="0"/>
                <a:sym typeface="Arial"/>
              </a:rPr>
              <a:t>Bu şekilde kurulan bir iletişimde konuşan kişi karşıdakinin durumu, düşünceleri ile ilgili birtakım yargılarda bulunmaz. Aksine kendi hislerini ortaya koyar. Bu sayede dinleyici konumundaki kişi kendisine karşı suçlayıcı ithamlarda bulunuyormuş gibi hissetmez. Konuşan kişi ise yine de güçlü bir şekilde durumu ortaya koymuş olur. </a:t>
            </a:r>
            <a:endParaRPr lang="en-US" sz="2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2"/>
          <p:cNvPicPr preferRelativeResize="0"/>
          <p:nvPr/>
        </p:nvPicPr>
        <p:blipFill rotWithShape="1">
          <a:blip r:embed="rId3">
            <a:alphaModFix/>
          </a:blip>
          <a:srcRect/>
          <a:stretch/>
        </p:blipFill>
        <p:spPr>
          <a:xfrm>
            <a:off x="0" y="0"/>
            <a:ext cx="9143999" cy="68579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2"/>
          <p:cNvSpPr txBox="1"/>
          <p:nvPr/>
        </p:nvSpPr>
        <p:spPr>
          <a:xfrm>
            <a:off x="514350" y="632460"/>
            <a:ext cx="8115300" cy="5170646"/>
          </a:xfrm>
          <a:prstGeom prst="rect">
            <a:avLst/>
          </a:prstGeom>
          <a:noFill/>
          <a:ln>
            <a:noFill/>
          </a:ln>
        </p:spPr>
        <p:txBody>
          <a:bodyPr spcFirstLastPara="1" wrap="square" lIns="0" tIns="0" rIns="0" bIns="0" anchor="t" anchorCtr="0">
            <a:spAutoFit/>
          </a:bodyPr>
          <a:lstStyle/>
          <a:p>
            <a:pPr algn="ctr">
              <a:lnSpc>
                <a:spcPct val="140000"/>
              </a:lnSpc>
            </a:pPr>
            <a:r>
              <a:rPr lang="en-US" sz="2400" b="1" dirty="0">
                <a:latin typeface="Times New Roman" pitchFamily="18" charset="0"/>
                <a:ea typeface="Arial"/>
                <a:cs typeface="Times New Roman" pitchFamily="18" charset="0"/>
                <a:sym typeface="Arial"/>
              </a:rPr>
              <a:t>Etkili iletişim kurabilmek için iletişim engellerinden de kaçınmak gerekir. Sıklıkla kullanılan iletişim engelleri;</a:t>
            </a:r>
            <a:endParaRPr sz="2400" b="1">
              <a:latin typeface="Times New Roman" pitchFamily="18" charset="0"/>
              <a:cs typeface="Times New Roman" pitchFamily="18" charset="0"/>
            </a:endParaRPr>
          </a:p>
          <a:p>
            <a:pPr>
              <a:lnSpc>
                <a:spcPct val="140000"/>
              </a:lnSpc>
            </a:pPr>
            <a:endParaRPr sz="2400">
              <a:solidFill>
                <a:srgbClr val="000000"/>
              </a:solidFill>
              <a:latin typeface="Times New Roman" pitchFamily="18" charset="0"/>
              <a:ea typeface="Arial"/>
              <a:cs typeface="Times New Roman" pitchFamily="18" charset="0"/>
              <a:sym typeface="Arial"/>
            </a:endParaRPr>
          </a:p>
          <a:p>
            <a:pPr>
              <a:lnSpc>
                <a:spcPct val="140000"/>
              </a:lnSpc>
            </a:pPr>
            <a:r>
              <a:rPr lang="en-US" sz="2400" dirty="0">
                <a:solidFill>
                  <a:srgbClr val="000000"/>
                </a:solidFill>
                <a:latin typeface="Times New Roman" pitchFamily="18" charset="0"/>
                <a:ea typeface="Arial"/>
                <a:cs typeface="Times New Roman" pitchFamily="18" charset="0"/>
                <a:sym typeface="Arial"/>
              </a:rPr>
              <a:t>1. Ahlak dersi vermek</a:t>
            </a:r>
            <a:endParaRPr sz="2400">
              <a:latin typeface="Times New Roman" pitchFamily="18" charset="0"/>
              <a:cs typeface="Times New Roman" pitchFamily="18" charset="0"/>
            </a:endParaRPr>
          </a:p>
          <a:p>
            <a:pPr>
              <a:lnSpc>
                <a:spcPct val="140000"/>
              </a:lnSpc>
            </a:pPr>
            <a:r>
              <a:rPr lang="en-US" sz="2400" dirty="0">
                <a:solidFill>
                  <a:srgbClr val="000000"/>
                </a:solidFill>
                <a:latin typeface="Times New Roman" pitchFamily="18" charset="0"/>
                <a:ea typeface="Arial"/>
                <a:cs typeface="Times New Roman" pitchFamily="18" charset="0"/>
                <a:sym typeface="Arial"/>
              </a:rPr>
              <a:t>2. Öğüt vermek.</a:t>
            </a:r>
            <a:endParaRPr sz="2400">
              <a:latin typeface="Times New Roman" pitchFamily="18" charset="0"/>
              <a:cs typeface="Times New Roman" pitchFamily="18" charset="0"/>
            </a:endParaRPr>
          </a:p>
          <a:p>
            <a:pPr>
              <a:lnSpc>
                <a:spcPct val="140000"/>
              </a:lnSpc>
            </a:pPr>
            <a:r>
              <a:rPr lang="en-US" sz="2400" dirty="0">
                <a:solidFill>
                  <a:srgbClr val="000000"/>
                </a:solidFill>
                <a:latin typeface="Times New Roman" pitchFamily="18" charset="0"/>
                <a:ea typeface="Arial"/>
                <a:cs typeface="Times New Roman" pitchFamily="18" charset="0"/>
                <a:sym typeface="Arial"/>
              </a:rPr>
              <a:t>3. Yargılamak, eleştirmek, suçlamak.</a:t>
            </a:r>
            <a:endParaRPr sz="2400">
              <a:latin typeface="Times New Roman" pitchFamily="18" charset="0"/>
              <a:cs typeface="Times New Roman" pitchFamily="18" charset="0"/>
            </a:endParaRPr>
          </a:p>
          <a:p>
            <a:pPr>
              <a:lnSpc>
                <a:spcPct val="140000"/>
              </a:lnSpc>
            </a:pPr>
            <a:r>
              <a:rPr lang="en-US" sz="2400" dirty="0">
                <a:solidFill>
                  <a:srgbClr val="000000"/>
                </a:solidFill>
                <a:latin typeface="Times New Roman" pitchFamily="18" charset="0"/>
                <a:ea typeface="Arial"/>
                <a:cs typeface="Times New Roman" pitchFamily="18" charset="0"/>
                <a:sym typeface="Arial"/>
              </a:rPr>
              <a:t>4. Emir vermek.</a:t>
            </a:r>
            <a:endParaRPr sz="2400">
              <a:latin typeface="Times New Roman" pitchFamily="18" charset="0"/>
              <a:cs typeface="Times New Roman" pitchFamily="18" charset="0"/>
            </a:endParaRPr>
          </a:p>
          <a:p>
            <a:pPr>
              <a:lnSpc>
                <a:spcPct val="140000"/>
              </a:lnSpc>
            </a:pPr>
            <a:r>
              <a:rPr lang="en-US" sz="2400" dirty="0">
                <a:solidFill>
                  <a:srgbClr val="000000"/>
                </a:solidFill>
                <a:latin typeface="Times New Roman" pitchFamily="18" charset="0"/>
                <a:ea typeface="Arial"/>
                <a:cs typeface="Times New Roman" pitchFamily="18" charset="0"/>
                <a:sym typeface="Arial"/>
              </a:rPr>
              <a:t>5. Alay etmek, ad takmak.</a:t>
            </a:r>
            <a:endParaRPr sz="2400">
              <a:latin typeface="Times New Roman" pitchFamily="18" charset="0"/>
              <a:cs typeface="Times New Roman" pitchFamily="18" charset="0"/>
            </a:endParaRPr>
          </a:p>
          <a:p>
            <a:pPr>
              <a:lnSpc>
                <a:spcPct val="140000"/>
              </a:lnSpc>
            </a:pPr>
            <a:r>
              <a:rPr lang="en-US" sz="2400" dirty="0">
                <a:solidFill>
                  <a:srgbClr val="000000"/>
                </a:solidFill>
                <a:latin typeface="Times New Roman" pitchFamily="18" charset="0"/>
                <a:ea typeface="Arial"/>
                <a:cs typeface="Times New Roman" pitchFamily="18" charset="0"/>
                <a:sym typeface="Arial"/>
              </a:rPr>
              <a:t>6.Konuyu saptırmak.</a:t>
            </a:r>
            <a:endParaRPr sz="2400">
              <a:latin typeface="Times New Roman" pitchFamily="18" charset="0"/>
              <a:cs typeface="Times New Roman" pitchFamily="18" charset="0"/>
            </a:endParaRPr>
          </a:p>
          <a:p>
            <a:pPr>
              <a:lnSpc>
                <a:spcPct val="140000"/>
              </a:lnSpc>
            </a:pPr>
            <a:r>
              <a:rPr lang="en-US" sz="2400" dirty="0">
                <a:solidFill>
                  <a:srgbClr val="000000"/>
                </a:solidFill>
                <a:latin typeface="Times New Roman" pitchFamily="18" charset="0"/>
                <a:ea typeface="Arial"/>
                <a:cs typeface="Times New Roman" pitchFamily="18" charset="0"/>
                <a:sym typeface="Arial"/>
              </a:rPr>
              <a:t>7.Suçlamak.</a:t>
            </a:r>
            <a:endParaRPr sz="2400">
              <a:latin typeface="Times New Roman" pitchFamily="18" charset="0"/>
              <a:cs typeface="Times New Roman" pitchFamily="18" charset="0"/>
            </a:endParaRPr>
          </a:p>
        </p:txBody>
      </p:sp>
      <p:sp>
        <p:nvSpPr>
          <p:cNvPr id="300" name="Google Shape;300;p22"/>
          <p:cNvSpPr/>
          <p:nvPr/>
        </p:nvSpPr>
        <p:spPr>
          <a:xfrm>
            <a:off x="5715008" y="1714488"/>
            <a:ext cx="2065145" cy="2743200"/>
          </a:xfrm>
          <a:custGeom>
            <a:avLst/>
            <a:gdLst/>
            <a:ahLst/>
            <a:cxnLst/>
            <a:rect l="l" t="t" r="r" b="b"/>
            <a:pathLst>
              <a:path w="4130289" h="4114800" extrusionOk="0">
                <a:moveTo>
                  <a:pt x="0" y="0"/>
                </a:moveTo>
                <a:lnTo>
                  <a:pt x="4130288" y="0"/>
                </a:lnTo>
                <a:lnTo>
                  <a:pt x="4130288" y="4114800"/>
                </a:lnTo>
                <a:lnTo>
                  <a:pt x="0" y="4114800"/>
                </a:lnTo>
                <a:lnTo>
                  <a:pt x="0" y="0"/>
                </a:lnTo>
                <a:close/>
              </a:path>
            </a:pathLst>
          </a:custGeom>
          <a:blipFill rotWithShape="1">
            <a:blip r:embed="rId3">
              <a:alphaModFix/>
            </a:blip>
            <a:stretch>
              <a:fillRect/>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t/>
            </a:r>
            <a:br>
              <a:rPr lang="tr-TR" b="1" dirty="0" smtClean="0"/>
            </a:br>
            <a:r>
              <a:rPr lang="tr-TR" sz="2700" b="1" dirty="0" smtClean="0">
                <a:solidFill>
                  <a:srgbClr val="FF0000"/>
                </a:solidFill>
              </a:rPr>
              <a:t/>
            </a:r>
            <a:br>
              <a:rPr lang="tr-TR" sz="2700" b="1" dirty="0" smtClean="0">
                <a:solidFill>
                  <a:srgbClr val="FF0000"/>
                </a:solidFill>
              </a:rPr>
            </a:br>
            <a:endParaRPr lang="tr-TR" sz="2700" dirty="0">
              <a:solidFill>
                <a:srgbClr val="FF0000"/>
              </a:solidFill>
            </a:endParaRPr>
          </a:p>
        </p:txBody>
      </p:sp>
      <p:sp>
        <p:nvSpPr>
          <p:cNvPr id="3" name="2 İçerik Yer Tutucusu"/>
          <p:cNvSpPr>
            <a:spLocks noGrp="1"/>
          </p:cNvSpPr>
          <p:nvPr>
            <p:ph idx="1"/>
          </p:nvPr>
        </p:nvSpPr>
        <p:spPr>
          <a:xfrm>
            <a:off x="457200" y="857232"/>
            <a:ext cx="8229600" cy="5467368"/>
          </a:xfrm>
        </p:spPr>
        <p:txBody>
          <a:bodyPr>
            <a:normAutofit/>
          </a:bodyPr>
          <a:lstStyle/>
          <a:p>
            <a:pPr algn="ctr" fontAlgn="b">
              <a:buNone/>
            </a:pPr>
            <a:r>
              <a:rPr lang="tr-TR" b="1" dirty="0" smtClean="0">
                <a:latin typeface="Times New Roman" pitchFamily="18" charset="0"/>
                <a:cs typeface="Times New Roman" pitchFamily="18" charset="0"/>
              </a:rPr>
              <a:t>ÖNERİLER</a:t>
            </a:r>
            <a:r>
              <a:rPr lang="tr-TR" b="1" dirty="0" smtClean="0"/>
              <a:t>                   </a:t>
            </a:r>
            <a:endParaRPr lang="tr-TR" b="1" dirty="0"/>
          </a:p>
        </p:txBody>
      </p:sp>
      <p:graphicFrame>
        <p:nvGraphicFramePr>
          <p:cNvPr id="5" name="4 Diyagram"/>
          <p:cNvGraphicFramePr/>
          <p:nvPr/>
        </p:nvGraphicFramePr>
        <p:xfrm>
          <a:off x="714348" y="1857364"/>
          <a:ext cx="785818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t/>
            </a:r>
            <a:br>
              <a:rPr lang="tr-TR" b="1" dirty="0" smtClean="0"/>
            </a:br>
            <a:r>
              <a:rPr lang="tr-TR" sz="2700" b="1" dirty="0" smtClean="0">
                <a:solidFill>
                  <a:srgbClr val="FF0000"/>
                </a:solidFill>
              </a:rPr>
              <a:t/>
            </a:r>
            <a:br>
              <a:rPr lang="tr-TR" sz="2700" b="1" dirty="0" smtClean="0">
                <a:solidFill>
                  <a:srgbClr val="FF0000"/>
                </a:solidFill>
              </a:rPr>
            </a:br>
            <a:endParaRPr lang="tr-TR" sz="2700" dirty="0">
              <a:solidFill>
                <a:srgbClr val="FF0000"/>
              </a:solidFill>
            </a:endParaRPr>
          </a:p>
        </p:txBody>
      </p:sp>
      <p:sp>
        <p:nvSpPr>
          <p:cNvPr id="3" name="2 İçerik Yer Tutucusu"/>
          <p:cNvSpPr>
            <a:spLocks noGrp="1"/>
          </p:cNvSpPr>
          <p:nvPr>
            <p:ph idx="1"/>
          </p:nvPr>
        </p:nvSpPr>
        <p:spPr>
          <a:xfrm>
            <a:off x="457200" y="857232"/>
            <a:ext cx="8229600" cy="5467368"/>
          </a:xfrm>
        </p:spPr>
        <p:txBody>
          <a:bodyPr>
            <a:normAutofit/>
          </a:bodyPr>
          <a:lstStyle/>
          <a:p>
            <a:pPr algn="just" fontAlgn="b">
              <a:buNone/>
            </a:pPr>
            <a:r>
              <a:rPr lang="tr-TR" b="1" dirty="0" smtClean="0"/>
              <a:t>                   </a:t>
            </a:r>
            <a:endParaRPr lang="tr-TR" dirty="0"/>
          </a:p>
          <a:p>
            <a:endParaRPr lang="tr-TR" dirty="0"/>
          </a:p>
        </p:txBody>
      </p:sp>
      <p:graphicFrame>
        <p:nvGraphicFramePr>
          <p:cNvPr id="5" name="4 Diyagram"/>
          <p:cNvGraphicFramePr/>
          <p:nvPr/>
        </p:nvGraphicFramePr>
        <p:xfrm>
          <a:off x="714348" y="1857364"/>
          <a:ext cx="785818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Dikdörtgen"/>
          <p:cNvSpPr/>
          <p:nvPr/>
        </p:nvSpPr>
        <p:spPr>
          <a:xfrm>
            <a:off x="3357555" y="1142984"/>
            <a:ext cx="3071834" cy="523220"/>
          </a:xfrm>
          <a:prstGeom prst="rect">
            <a:avLst/>
          </a:prstGeom>
        </p:spPr>
        <p:txBody>
          <a:bodyPr wrap="square">
            <a:spAutoFit/>
          </a:bodyPr>
          <a:lstStyle/>
          <a:p>
            <a:r>
              <a:rPr lang="tr-TR" sz="2800" b="1" dirty="0" smtClean="0">
                <a:latin typeface="Times New Roman" pitchFamily="18" charset="0"/>
                <a:cs typeface="Times New Roman" pitchFamily="18" charset="0"/>
              </a:rPr>
              <a:t>ÖNERİLER </a:t>
            </a:r>
            <a:endParaRPr lang="tr-TR" sz="28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t/>
            </a:r>
            <a:br>
              <a:rPr lang="tr-TR" b="1" dirty="0" smtClean="0"/>
            </a:br>
            <a:r>
              <a:rPr lang="tr-TR" sz="2700" b="1" dirty="0" smtClean="0">
                <a:solidFill>
                  <a:srgbClr val="FF0000"/>
                </a:solidFill>
              </a:rPr>
              <a:t/>
            </a:r>
            <a:br>
              <a:rPr lang="tr-TR" sz="2700" b="1" dirty="0" smtClean="0">
                <a:solidFill>
                  <a:srgbClr val="FF0000"/>
                </a:solidFill>
              </a:rPr>
            </a:br>
            <a:endParaRPr lang="tr-TR" sz="2700" dirty="0">
              <a:solidFill>
                <a:srgbClr val="FF0000"/>
              </a:solidFill>
            </a:endParaRPr>
          </a:p>
        </p:txBody>
      </p:sp>
      <p:sp>
        <p:nvSpPr>
          <p:cNvPr id="3" name="2 İçerik Yer Tutucusu"/>
          <p:cNvSpPr>
            <a:spLocks noGrp="1"/>
          </p:cNvSpPr>
          <p:nvPr>
            <p:ph idx="1"/>
          </p:nvPr>
        </p:nvSpPr>
        <p:spPr>
          <a:xfrm>
            <a:off x="457200" y="1857364"/>
            <a:ext cx="8229600" cy="4467236"/>
          </a:xfrm>
        </p:spPr>
        <p:txBody>
          <a:bodyPr>
            <a:normAutofit/>
          </a:bodyPr>
          <a:lstStyle/>
          <a:p>
            <a:pPr algn="ctr" fontAlgn="b">
              <a:buNone/>
            </a:pPr>
            <a:endParaRPr lang="tr-TR" sz="2400" dirty="0" smtClean="0">
              <a:latin typeface="Times New Roman" pitchFamily="18" charset="0"/>
              <a:cs typeface="Times New Roman" pitchFamily="18" charset="0"/>
            </a:endParaRPr>
          </a:p>
          <a:p>
            <a:pPr algn="just" fontAlgn="b">
              <a:buNone/>
            </a:pPr>
            <a:r>
              <a:rPr lang="tr-TR" b="1" dirty="0"/>
              <a:t> </a:t>
            </a:r>
            <a:r>
              <a:rPr lang="tr-TR" b="1" dirty="0" smtClean="0"/>
              <a:t>                  </a:t>
            </a:r>
            <a:endParaRPr lang="tr-TR" dirty="0"/>
          </a:p>
          <a:p>
            <a:endParaRPr lang="tr-TR" dirty="0"/>
          </a:p>
        </p:txBody>
      </p:sp>
      <p:graphicFrame>
        <p:nvGraphicFramePr>
          <p:cNvPr id="5" name="4 Diyagram"/>
          <p:cNvGraphicFramePr/>
          <p:nvPr/>
        </p:nvGraphicFramePr>
        <p:xfrm>
          <a:off x="857224" y="928670"/>
          <a:ext cx="7858180" cy="592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867656"/>
          </a:xfrm>
        </p:spPr>
        <p:txBody>
          <a:bodyPr>
            <a:normAutofit/>
          </a:bodyPr>
          <a:lstStyle/>
          <a:p>
            <a:pPr algn="ctr"/>
            <a:r>
              <a:rPr lang="tr-TR" dirty="0" smtClean="0"/>
              <a:t/>
            </a:r>
            <a:br>
              <a:rPr lang="tr-TR" dirty="0" smtClean="0"/>
            </a:br>
            <a:r>
              <a:rPr lang="tr-TR" dirty="0" smtClean="0"/>
              <a:t>TEŞEKKÜRLER..</a:t>
            </a:r>
            <a:endParaRPr lang="tr-TR" dirty="0"/>
          </a:p>
        </p:txBody>
      </p:sp>
      <p:sp>
        <p:nvSpPr>
          <p:cNvPr id="3" name="2 İçerik Yer Tutucusu"/>
          <p:cNvSpPr>
            <a:spLocks noGrp="1"/>
          </p:cNvSpPr>
          <p:nvPr>
            <p:ph idx="1"/>
          </p:nvPr>
        </p:nvSpPr>
        <p:spPr/>
        <p:txBody>
          <a:bodyPr>
            <a:normAutofit/>
          </a:bodyPr>
          <a:lstStyle/>
          <a:p>
            <a:pPr lvl="0"/>
            <a:endParaRPr lang="tr-TR" sz="1600" dirty="0" smtClean="0">
              <a:solidFill>
                <a:srgbClr val="2A2952"/>
              </a:solidFill>
              <a:latin typeface="Arimo"/>
              <a:ea typeface="Arimo"/>
              <a:cs typeface="Arimo"/>
              <a:sym typeface="Arimo"/>
            </a:endParaRPr>
          </a:p>
          <a:p>
            <a:pPr lvl="0"/>
            <a:endParaRPr lang="tr-TR" sz="1600" dirty="0" smtClean="0">
              <a:solidFill>
                <a:srgbClr val="2A2952"/>
              </a:solidFill>
              <a:latin typeface="Arimo"/>
              <a:ea typeface="Arimo"/>
              <a:cs typeface="Arimo"/>
              <a:sym typeface="Arimo"/>
            </a:endParaRPr>
          </a:p>
          <a:p>
            <a:pPr lvl="0"/>
            <a:endParaRPr lang="tr-TR" sz="1600" dirty="0" smtClean="0">
              <a:solidFill>
                <a:srgbClr val="2A2952"/>
              </a:solidFill>
              <a:latin typeface="Arimo"/>
              <a:ea typeface="Arimo"/>
              <a:cs typeface="Arimo"/>
              <a:sym typeface="Arimo"/>
            </a:endParaRPr>
          </a:p>
          <a:p>
            <a:pPr lvl="0"/>
            <a:endParaRPr lang="tr-TR" sz="1600" dirty="0" smtClean="0">
              <a:solidFill>
                <a:srgbClr val="2A2952"/>
              </a:solidFill>
              <a:latin typeface="Arimo"/>
              <a:ea typeface="Arimo"/>
              <a:cs typeface="Arimo"/>
              <a:sym typeface="Arimo"/>
            </a:endParaRPr>
          </a:p>
          <a:p>
            <a:pPr lvl="0"/>
            <a:endParaRPr lang="tr-TR" sz="1600" dirty="0" smtClean="0">
              <a:solidFill>
                <a:srgbClr val="2A2952"/>
              </a:solidFill>
              <a:latin typeface="Arimo"/>
              <a:ea typeface="Arimo"/>
              <a:cs typeface="Arimo"/>
              <a:sym typeface="Arimo"/>
            </a:endParaRPr>
          </a:p>
          <a:p>
            <a:pPr lvl="0">
              <a:buNone/>
            </a:pPr>
            <a:endParaRPr lang="tr-TR" sz="1400" b="1" dirty="0" smtClean="0">
              <a:solidFill>
                <a:srgbClr val="2A2952"/>
              </a:solidFill>
              <a:latin typeface="Times New Roman" pitchFamily="18" charset="0"/>
              <a:ea typeface="Arimo"/>
              <a:cs typeface="Times New Roman" pitchFamily="18" charset="0"/>
              <a:sym typeface="Arimo"/>
            </a:endParaRPr>
          </a:p>
          <a:p>
            <a:pPr lvl="0">
              <a:buNone/>
            </a:pPr>
            <a:endParaRPr lang="tr-TR" sz="1400" b="1" dirty="0" smtClean="0">
              <a:solidFill>
                <a:srgbClr val="2A2952"/>
              </a:solidFill>
              <a:latin typeface="Times New Roman" pitchFamily="18" charset="0"/>
              <a:ea typeface="Arimo"/>
              <a:cs typeface="Times New Roman" pitchFamily="18" charset="0"/>
              <a:sym typeface="Arimo"/>
            </a:endParaRPr>
          </a:p>
          <a:p>
            <a:pPr lvl="0">
              <a:buNone/>
            </a:pPr>
            <a:endParaRPr lang="tr-TR" sz="1400" b="1" dirty="0" smtClean="0">
              <a:solidFill>
                <a:srgbClr val="2A2952"/>
              </a:solidFill>
              <a:latin typeface="Times New Roman" pitchFamily="18" charset="0"/>
              <a:ea typeface="Arimo"/>
              <a:cs typeface="Times New Roman" pitchFamily="18" charset="0"/>
              <a:sym typeface="Arimo"/>
            </a:endParaRPr>
          </a:p>
          <a:p>
            <a:pPr lvl="0">
              <a:buNone/>
            </a:pPr>
            <a:r>
              <a:rPr lang="en-US" sz="1600" b="1" dirty="0" smtClean="0">
                <a:solidFill>
                  <a:srgbClr val="2A2952"/>
                </a:solidFill>
                <a:latin typeface="Times New Roman" pitchFamily="18" charset="0"/>
                <a:ea typeface="Arimo"/>
                <a:cs typeface="Times New Roman" pitchFamily="18" charset="0"/>
                <a:sym typeface="Arimo"/>
              </a:rPr>
              <a:t>Kaynak</a:t>
            </a:r>
            <a:r>
              <a:rPr lang="tr-TR" sz="1600" b="1" dirty="0" smtClean="0">
                <a:solidFill>
                  <a:srgbClr val="2A2952"/>
                </a:solidFill>
                <a:latin typeface="Times New Roman" pitchFamily="18" charset="0"/>
                <a:ea typeface="Arimo"/>
                <a:cs typeface="Times New Roman" pitchFamily="18" charset="0"/>
                <a:sym typeface="Arimo"/>
              </a:rPr>
              <a:t>ça </a:t>
            </a:r>
            <a:r>
              <a:rPr lang="en-US" sz="1600" b="1" dirty="0" smtClean="0">
                <a:solidFill>
                  <a:srgbClr val="2A2952"/>
                </a:solidFill>
                <a:latin typeface="Times New Roman" pitchFamily="18" charset="0"/>
                <a:ea typeface="Arimo"/>
                <a:cs typeface="Times New Roman" pitchFamily="18" charset="0"/>
                <a:sym typeface="Arimo"/>
              </a:rPr>
              <a:t>:  </a:t>
            </a:r>
            <a:endParaRPr lang="tr-TR" sz="1400" b="1" dirty="0" smtClean="0">
              <a:solidFill>
                <a:srgbClr val="2A2952"/>
              </a:solidFill>
              <a:latin typeface="Times New Roman" pitchFamily="18" charset="0"/>
              <a:ea typeface="Arimo"/>
              <a:cs typeface="Times New Roman" pitchFamily="18" charset="0"/>
              <a:sym typeface="Arimo"/>
            </a:endParaRPr>
          </a:p>
          <a:p>
            <a:pPr lvl="0">
              <a:buNone/>
            </a:pPr>
            <a:endParaRPr lang="tr-TR" sz="1400" b="1" dirty="0" smtClean="0">
              <a:solidFill>
                <a:srgbClr val="2A2952"/>
              </a:solidFill>
              <a:latin typeface="Times New Roman" pitchFamily="18" charset="0"/>
              <a:ea typeface="Arimo"/>
              <a:cs typeface="Times New Roman" pitchFamily="18" charset="0"/>
              <a:sym typeface="Arimo"/>
            </a:endParaRPr>
          </a:p>
          <a:p>
            <a:pPr lvl="0"/>
            <a:r>
              <a:rPr lang="en-US" sz="1400" dirty="0" smtClean="0">
                <a:solidFill>
                  <a:srgbClr val="2A2952"/>
                </a:solidFill>
                <a:latin typeface="Times New Roman" pitchFamily="18" charset="0"/>
                <a:ea typeface="Arimo"/>
                <a:cs typeface="Times New Roman" pitchFamily="18" charset="0"/>
                <a:sym typeface="Arimo"/>
              </a:rPr>
              <a:t>TÜ</a:t>
            </a:r>
            <a:r>
              <a:rPr lang="tr-TR" sz="1400" dirty="0" smtClean="0">
                <a:solidFill>
                  <a:srgbClr val="2A2952"/>
                </a:solidFill>
                <a:latin typeface="Times New Roman" pitchFamily="18" charset="0"/>
                <a:ea typeface="Arimo"/>
                <a:cs typeface="Times New Roman" pitchFamily="18" charset="0"/>
                <a:sym typeface="Arimo"/>
              </a:rPr>
              <a:t>R</a:t>
            </a:r>
            <a:r>
              <a:rPr lang="en-US" sz="1400" dirty="0" smtClean="0">
                <a:solidFill>
                  <a:srgbClr val="2A2952"/>
                </a:solidFill>
                <a:latin typeface="Times New Roman" pitchFamily="18" charset="0"/>
                <a:ea typeface="Arimo"/>
                <a:cs typeface="Times New Roman" pitchFamily="18" charset="0"/>
                <a:sym typeface="Arimo"/>
              </a:rPr>
              <a:t>NÜKLÜ A., Akran Arabulucu/Barışyapıcı Lider Öğrenci Programı Öğrenci Uygulama Kitabı, 2015, Ankara</a:t>
            </a:r>
            <a:endParaRPr lang="en-US" sz="1400" dirty="0" smtClean="0">
              <a:latin typeface="Times New Roman" pitchFamily="18" charset="0"/>
              <a:cs typeface="Times New Roman" pitchFamily="18" charset="0"/>
            </a:endParaRPr>
          </a:p>
          <a:p>
            <a:r>
              <a:rPr lang="tr-TR" sz="1400" dirty="0" smtClean="0">
                <a:latin typeface="Times New Roman" pitchFamily="18" charset="0"/>
                <a:cs typeface="Times New Roman" pitchFamily="18" charset="0"/>
                <a:hlinkClick r:id="rId2"/>
              </a:rPr>
              <a:t>https://mugla.meb.gov.tr/</a:t>
            </a:r>
            <a:endParaRPr lang="tr-TR" sz="1400" dirty="0" smtClean="0">
              <a:latin typeface="Times New Roman" pitchFamily="18" charset="0"/>
              <a:cs typeface="Times New Roman" pitchFamily="18" charset="0"/>
            </a:endParaRPr>
          </a:p>
          <a:p>
            <a:r>
              <a:rPr lang="tr-TR" sz="1400" dirty="0" smtClean="0">
                <a:latin typeface="Times New Roman" pitchFamily="18" charset="0"/>
                <a:cs typeface="Times New Roman" pitchFamily="18" charset="0"/>
                <a:hlinkClick r:id="rId3"/>
              </a:rPr>
              <a:t>https://terapotikakademi.com/</a:t>
            </a:r>
            <a:endParaRPr lang="tr-TR" sz="1400" dirty="0" smtClean="0">
              <a:latin typeface="Times New Roman" pitchFamily="18" charset="0"/>
              <a:cs typeface="Times New Roman" pitchFamily="18" charset="0"/>
            </a:endParaRPr>
          </a:p>
          <a:p>
            <a:r>
              <a:rPr lang="tr-TR" sz="1400" dirty="0" smtClean="0"/>
              <a:t>https://www.rehberlikservisi.net/catışma-çözme-becerileri/ </a:t>
            </a:r>
          </a:p>
          <a:p>
            <a:endParaRPr lang="tr-TR" sz="1400" dirty="0" smtClean="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2984"/>
            <a:ext cx="8229600" cy="5181616"/>
          </a:xfrm>
        </p:spPr>
        <p:txBody>
          <a:bodyPr>
            <a:normAutofit/>
          </a:bodyPr>
          <a:lstStyle/>
          <a:p>
            <a:pPr algn="just"/>
            <a:r>
              <a:rPr lang="tr-TR" sz="2400" dirty="0" smtClean="0">
                <a:latin typeface="Times New Roman" pitchFamily="18" charset="0"/>
                <a:cs typeface="Times New Roman" pitchFamily="18" charset="0"/>
              </a:rPr>
              <a:t>Ergenler arasında en küçük meseleler ve anlaşmazlıklar genellikle büyümekte ve kavgalara sebep olabilmektedir. Ne yazık ki, pek çok ergen çatışmalar ya da anlaşmazlıklar ortaya çıktığında kavgadan başka bir seçenek olmadığına inanmaktadırlar. </a:t>
            </a:r>
          </a:p>
          <a:p>
            <a:pPr algn="just"/>
            <a:r>
              <a:rPr lang="tr-TR" sz="2400" dirty="0" smtClean="0">
                <a:latin typeface="Times New Roman" pitchFamily="18" charset="0"/>
                <a:cs typeface="Times New Roman" pitchFamily="18" charset="0"/>
              </a:rPr>
              <a:t>Çatışmalar ve anlaşmazlıklar günlük hayatımızın parçasıdır. Ancak bunları şiddete başvurmadan çözebilmek bazı beceriler edinmeyi gerektirir. Çocuklarımıza çatışma çözme becerileri kazandırmanın, sadece kendilerine ya da arkadaşlarına yararı yoktur; aynı zamanda uzun dönemde şiddetsiz bir toplumun temellerinin atılmasına da katkıda bulunacaktır. </a:t>
            </a:r>
            <a:endParaRPr lang="tr-TR"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57562"/>
            <a:ext cx="8229600" cy="2967038"/>
          </a:xfrm>
        </p:spPr>
        <p:txBody>
          <a:bodyPr>
            <a:normAutofit/>
          </a:bodyPr>
          <a:lstStyle/>
          <a:p>
            <a:pPr algn="just"/>
            <a:r>
              <a:rPr lang="tr-TR" dirty="0" smtClean="0">
                <a:latin typeface="Times New Roman" pitchFamily="18" charset="0"/>
                <a:cs typeface="Times New Roman" pitchFamily="18" charset="0"/>
              </a:rPr>
              <a:t>İki ya da daha fazla kişinin isteklerinin birbiriyle uymaması sonucunda ortaya çıkan anlaşmazlıktır. </a:t>
            </a:r>
          </a:p>
          <a:p>
            <a:pPr algn="just"/>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Çatışma, insanların farklı görüşler, ihtiyaçlar veya değerler nedeniyle karşı karşıya geldikleri bir durumdur. </a:t>
            </a:r>
            <a:endParaRPr lang="tr-TR" dirty="0">
              <a:latin typeface="Times New Roman" pitchFamily="18" charset="0"/>
              <a:cs typeface="Times New Roman" pitchFamily="18" charset="0"/>
            </a:endParaRPr>
          </a:p>
        </p:txBody>
      </p:sp>
      <p:sp>
        <p:nvSpPr>
          <p:cNvPr id="5" name="4 Oval"/>
          <p:cNvSpPr/>
          <p:nvPr/>
        </p:nvSpPr>
        <p:spPr>
          <a:xfrm>
            <a:off x="785786" y="928670"/>
            <a:ext cx="7429552" cy="171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ÇATIŞMA</a:t>
            </a:r>
            <a:endParaRPr lang="tr-TR"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8229600" cy="5395930"/>
          </a:xfrm>
        </p:spPr>
        <p:txBody>
          <a:bodyPr/>
          <a:lstStyle/>
          <a:p>
            <a:endParaRPr lang="tr-TR" dirty="0" smtClean="0"/>
          </a:p>
          <a:p>
            <a:endParaRPr lang="tr-TR" dirty="0" smtClean="0"/>
          </a:p>
          <a:p>
            <a:pPr algn="just"/>
            <a:r>
              <a:rPr lang="tr-TR" dirty="0" smtClean="0">
                <a:latin typeface="Times New Roman" pitchFamily="18" charset="0"/>
                <a:cs typeface="Times New Roman" pitchFamily="18" charset="0"/>
              </a:rPr>
              <a:t>Öğrenciler, okulda, ailelerinde, arkadaş çevrelerinde veya diğer sosyal ortamlarda çeşitli çatışmalarla karşılaşabilirler.</a:t>
            </a:r>
          </a:p>
          <a:p>
            <a:pPr algn="just"/>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Bu nedenle, çatışma çözme becerilerini geliştirmek, öğrencilere hayatları boyunca faydalı olabilecek bir yetenektir.</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935480"/>
            <a:ext cx="5257808" cy="4389120"/>
          </a:xfrm>
        </p:spPr>
        <p:txBody>
          <a:bodyPr>
            <a:normAutofit/>
          </a:bodyPr>
          <a:lstStyle/>
          <a:p>
            <a:pPr>
              <a:buNone/>
            </a:pPr>
            <a:endParaRPr lang="tr-TR" b="1" dirty="0" smtClean="0"/>
          </a:p>
          <a:p>
            <a:pPr>
              <a:buNone/>
            </a:pPr>
            <a:r>
              <a:rPr lang="tr-TR" dirty="0" smtClean="0"/>
              <a:t>    </a:t>
            </a:r>
          </a:p>
          <a:p>
            <a:pPr algn="ctr">
              <a:buNone/>
            </a:pPr>
            <a:endParaRPr lang="tr-TR" dirty="0" smtClean="0"/>
          </a:p>
          <a:p>
            <a:pPr>
              <a:buNone/>
            </a:pPr>
            <a:r>
              <a:rPr lang="tr-TR" dirty="0" smtClean="0"/>
              <a:t>    </a:t>
            </a:r>
            <a:r>
              <a:rPr lang="tr-TR" dirty="0" smtClean="0">
                <a:latin typeface="Times New Roman" pitchFamily="18" charset="0"/>
                <a:cs typeface="Times New Roman" pitchFamily="18" charset="0"/>
              </a:rPr>
              <a:t>Anlaşmazlıkları olan  tarafların, başarılı bir sonuca ulaşmak için birlikte yürüttükleri bir çalışma sürecidir.</a:t>
            </a:r>
          </a:p>
          <a:p>
            <a:endParaRPr lang="tr-TR" dirty="0"/>
          </a:p>
        </p:txBody>
      </p:sp>
      <p:pic>
        <p:nvPicPr>
          <p:cNvPr id="2050" name="Picture 2"/>
          <p:cNvPicPr>
            <a:picLocks noChangeAspect="1" noChangeArrowheads="1"/>
          </p:cNvPicPr>
          <p:nvPr/>
        </p:nvPicPr>
        <p:blipFill>
          <a:blip r:embed="rId2"/>
          <a:srcRect/>
          <a:stretch>
            <a:fillRect/>
          </a:stretch>
        </p:blipFill>
        <p:spPr bwMode="auto">
          <a:xfrm>
            <a:off x="5715008" y="1785926"/>
            <a:ext cx="3214710" cy="3409950"/>
          </a:xfrm>
          <a:prstGeom prst="rect">
            <a:avLst/>
          </a:prstGeom>
          <a:noFill/>
          <a:ln w="9525">
            <a:noFill/>
            <a:miter lim="800000"/>
            <a:headEnd/>
            <a:tailEnd/>
          </a:ln>
          <a:effectLst/>
        </p:spPr>
      </p:pic>
      <p:sp>
        <p:nvSpPr>
          <p:cNvPr id="4" name="3 Oval"/>
          <p:cNvSpPr/>
          <p:nvPr/>
        </p:nvSpPr>
        <p:spPr>
          <a:xfrm>
            <a:off x="1000100" y="1142984"/>
            <a:ext cx="4429156" cy="1785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tr-TR" sz="2400" b="1" dirty="0" smtClean="0"/>
              <a:t>Çatışma  Çözme: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dirty="0" smtClean="0">
                <a:latin typeface="Times New Roman" pitchFamily="18" charset="0"/>
                <a:cs typeface="Times New Roman" pitchFamily="18" charset="0"/>
              </a:rPr>
              <a:t>Öğrenciler yaşadıkları çatışmalara farklı tepkiler gösterirler. Gelişim dönemleri içerisinde değişikliğe uğrayan bu tepkileri ailelerinden, geldikleri sosyal çevreden ve görsel yayınlardan öğrenmektedirler. .</a:t>
            </a:r>
          </a:p>
          <a:p>
            <a:pPr algn="just"/>
            <a:r>
              <a:rPr lang="tr-TR" dirty="0" smtClean="0">
                <a:latin typeface="Times New Roman" pitchFamily="18" charset="0"/>
                <a:cs typeface="Times New Roman" pitchFamily="18" charset="0"/>
              </a:rPr>
              <a:t>Çatışmalar kaçınılmaz olduğuna göre çatışmalara gösterilen tepkilerin de yapıcı olması önemlidir. Yapıcı çatışma çözme yaklaşımı ancak çatışmanın doğasının anlaşılması ve çatışma çözme ilke ve evrelerinin öğrenilmesi ile sağlanabilir.</a:t>
            </a:r>
            <a:endParaRPr lang="tr-TR"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467368"/>
          </a:xfrm>
        </p:spPr>
        <p:txBody>
          <a:bodyPr/>
          <a:lstStyle/>
          <a:p>
            <a:pPr algn="just">
              <a:buNone/>
            </a:pPr>
            <a:r>
              <a:rPr lang="tr-TR" dirty="0" smtClean="0">
                <a:latin typeface="Times New Roman" pitchFamily="18" charset="0"/>
                <a:cs typeface="Times New Roman" pitchFamily="18" charset="0"/>
              </a:rPr>
              <a:t>                                                                                                                                      </a:t>
            </a:r>
          </a:p>
          <a:p>
            <a:pPr algn="just">
              <a:buNone/>
            </a:pPr>
            <a:endParaRPr lang="tr-TR" dirty="0" smtClean="0">
              <a:latin typeface="Times New Roman" pitchFamily="18" charset="0"/>
              <a:cs typeface="Times New Roman" pitchFamily="18" charset="0"/>
            </a:endParaRPr>
          </a:p>
          <a:p>
            <a:pPr algn="just">
              <a:buNone/>
            </a:pPr>
            <a:r>
              <a:rPr lang="tr-TR" dirty="0" smtClean="0">
                <a:latin typeface="Times New Roman" pitchFamily="18" charset="0"/>
                <a:cs typeface="Times New Roman" pitchFamily="18" charset="0"/>
              </a:rPr>
              <a:t>                       Bu nedenle okullarda öğrencilerin birbirleriyle, öğretmenlerle ve okulda bulunan diğer kişilerle yaşadıkları iletişim çatışmaları ve anlaşmazlıklarının doğasının ve nedenlerinin anlaşılması, bu çatışmaları yönetmek ve bunlarla etkili olarak başa çıkmak için bir ön koşuldur.</a:t>
            </a:r>
            <a:endParaRPr lang="tr-TR" dirty="0">
              <a:latin typeface="Times New Roman" pitchFamily="18" charset="0"/>
              <a:cs typeface="Times New Roman" pitchFamily="18" charset="0"/>
            </a:endParaRPr>
          </a:p>
        </p:txBody>
      </p:sp>
      <p:sp>
        <p:nvSpPr>
          <p:cNvPr id="4" name="3 Sağ Ok"/>
          <p:cNvSpPr/>
          <p:nvPr/>
        </p:nvSpPr>
        <p:spPr>
          <a:xfrm>
            <a:off x="928662" y="1714488"/>
            <a:ext cx="1214446"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71480"/>
            <a:ext cx="8229600" cy="1214446"/>
          </a:xfrm>
        </p:spPr>
        <p:txBody>
          <a:bodyPr>
            <a:normAutofit/>
          </a:bodyPr>
          <a:lstStyle/>
          <a:p>
            <a:r>
              <a:rPr lang="tr-TR" sz="1200" dirty="0" smtClean="0"/>
              <a:t/>
            </a:r>
            <a:br>
              <a:rPr lang="tr-TR" sz="1200" dirty="0" smtClean="0"/>
            </a:br>
            <a:endParaRPr lang="tr-TR" sz="1200" dirty="0"/>
          </a:p>
        </p:txBody>
      </p:sp>
      <p:sp>
        <p:nvSpPr>
          <p:cNvPr id="3" name="2 İçerik Yer Tutucusu"/>
          <p:cNvSpPr>
            <a:spLocks noGrp="1"/>
          </p:cNvSpPr>
          <p:nvPr>
            <p:ph idx="1"/>
          </p:nvPr>
        </p:nvSpPr>
        <p:spPr>
          <a:xfrm>
            <a:off x="500034" y="1857364"/>
            <a:ext cx="8229600" cy="4786346"/>
          </a:xfrm>
        </p:spPr>
        <p:txBody>
          <a:bodyPr>
            <a:noAutofit/>
          </a:bodyPr>
          <a:lstStyle/>
          <a:p>
            <a:pPr marL="514350" indent="-514350" algn="just">
              <a:buNone/>
            </a:pPr>
            <a:endParaRPr lang="tr-TR" sz="2400" dirty="0" smtClean="0">
              <a:latin typeface="+mj-lt"/>
            </a:endParaRPr>
          </a:p>
          <a:p>
            <a:pPr marL="514350" indent="-514350" algn="just">
              <a:buNone/>
            </a:pPr>
            <a:r>
              <a:rPr lang="tr-TR" sz="2400" dirty="0" smtClean="0">
                <a:solidFill>
                  <a:schemeClr val="accent2">
                    <a:lumMod val="75000"/>
                  </a:schemeClr>
                </a:solidFill>
                <a:latin typeface="+mj-lt"/>
              </a:rPr>
              <a:t> </a:t>
            </a:r>
            <a:r>
              <a:rPr lang="tr-TR" sz="2400" dirty="0" smtClean="0">
                <a:latin typeface="Times New Roman" pitchFamily="18" charset="0"/>
                <a:cs typeface="Times New Roman" pitchFamily="18" charset="0"/>
              </a:rPr>
              <a:t>Öğrencilerin birlikte öğrenmek yerine birbirlerine karşı öğrenmeye  çalıştıkları  rekabetçi sınıf ortamı</a:t>
            </a:r>
          </a:p>
          <a:p>
            <a:pPr algn="just">
              <a:buNone/>
            </a:pPr>
            <a:r>
              <a:rPr lang="tr-TR" sz="2400" dirty="0" smtClean="0">
                <a:solidFill>
                  <a:schemeClr val="accent2">
                    <a:lumMod val="75000"/>
                  </a:schemeClr>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Güvensiz ve arkadaşça olmayan hoşgörüsüz sınıf ortamı,</a:t>
            </a:r>
          </a:p>
          <a:p>
            <a:pPr algn="just">
              <a:buNone/>
            </a:pPr>
            <a:r>
              <a:rPr lang="tr-TR" sz="2400" dirty="0" smtClean="0">
                <a:solidFill>
                  <a:schemeClr val="accent2">
                    <a:lumMod val="75000"/>
                  </a:schemeClr>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Çatışmalara temel oluşturan düşük iletişim, yanlış anlama ve yanlış algılama,</a:t>
            </a:r>
          </a:p>
          <a:p>
            <a:pPr algn="just">
              <a:buNone/>
            </a:pPr>
            <a:r>
              <a:rPr lang="tr-TR" sz="2400" dirty="0" smtClean="0">
                <a:solidFill>
                  <a:schemeClr val="accent2">
                    <a:lumMod val="75000"/>
                  </a:schemeClr>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Duyguların uygun olmayan biçimde ifade edilmesi </a:t>
            </a:r>
          </a:p>
          <a:p>
            <a:pPr marL="514350" indent="-514350" algn="just">
              <a:buNone/>
            </a:pPr>
            <a:r>
              <a:rPr lang="tr-TR" sz="2400" dirty="0" smtClean="0">
                <a:latin typeface="Times New Roman" pitchFamily="18" charset="0"/>
                <a:cs typeface="Times New Roman" pitchFamily="18" charset="0"/>
              </a:rPr>
              <a:t> Zayıf çatışma çözme becerileri ile çatışmaya yaratıcı tepki verememe, gücün yanlış kullanımı, </a:t>
            </a:r>
          </a:p>
          <a:p>
            <a:pPr marL="514350" indent="-514350" algn="just">
              <a:buNone/>
            </a:pPr>
            <a:r>
              <a:rPr lang="tr-TR" sz="2400" dirty="0" smtClean="0">
                <a:latin typeface="Times New Roman" pitchFamily="18" charset="0"/>
                <a:cs typeface="Times New Roman" pitchFamily="18" charset="0"/>
              </a:rPr>
              <a:t> Esnek olmayan kurallar,  sürekli olarak gücün otoriter tarzda kullanımıdır.</a:t>
            </a:r>
            <a:endParaRPr lang="tr-TR" sz="2400" dirty="0">
              <a:latin typeface="Times New Roman" pitchFamily="18" charset="0"/>
              <a:cs typeface="Times New Roman" pitchFamily="18" charset="0"/>
            </a:endParaRPr>
          </a:p>
        </p:txBody>
      </p:sp>
      <p:sp>
        <p:nvSpPr>
          <p:cNvPr id="4" name="3 Oval"/>
          <p:cNvSpPr/>
          <p:nvPr/>
        </p:nvSpPr>
        <p:spPr>
          <a:xfrm>
            <a:off x="500034" y="857232"/>
            <a:ext cx="7500990"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bg1"/>
                </a:solidFill>
              </a:rPr>
              <a:t>ÖĞRENCİLER  ARASINDAKİ ÇATIŞMA NEDENLERİ BAKILDIĞINDA;</a:t>
            </a:r>
            <a:endParaRPr lang="tr-TR" sz="2000" dirty="0">
              <a:solidFill>
                <a:schemeClr val="bg1"/>
              </a:solidFill>
            </a:endParaRPr>
          </a:p>
        </p:txBody>
      </p:sp>
      <p:sp>
        <p:nvSpPr>
          <p:cNvPr id="5" name="4 Sağ Ok"/>
          <p:cNvSpPr/>
          <p:nvPr/>
        </p:nvSpPr>
        <p:spPr>
          <a:xfrm>
            <a:off x="0" y="2285992"/>
            <a:ext cx="642942"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5 Sağ Ok"/>
          <p:cNvSpPr/>
          <p:nvPr/>
        </p:nvSpPr>
        <p:spPr>
          <a:xfrm>
            <a:off x="0" y="3071810"/>
            <a:ext cx="642942"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6 Sağ Ok"/>
          <p:cNvSpPr/>
          <p:nvPr/>
        </p:nvSpPr>
        <p:spPr>
          <a:xfrm>
            <a:off x="0" y="3571876"/>
            <a:ext cx="642942"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7 Sağ Ok"/>
          <p:cNvSpPr/>
          <p:nvPr/>
        </p:nvSpPr>
        <p:spPr>
          <a:xfrm>
            <a:off x="0" y="4357694"/>
            <a:ext cx="642942"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8 Sağ Ok"/>
          <p:cNvSpPr/>
          <p:nvPr/>
        </p:nvSpPr>
        <p:spPr>
          <a:xfrm>
            <a:off x="0" y="4857760"/>
            <a:ext cx="642942"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9 Sağ Ok"/>
          <p:cNvSpPr/>
          <p:nvPr/>
        </p:nvSpPr>
        <p:spPr>
          <a:xfrm>
            <a:off x="0" y="5643578"/>
            <a:ext cx="642942"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573</TotalTime>
  <Words>1152</Words>
  <Application>Microsoft Office PowerPoint</Application>
  <PresentationFormat>Ekran Gösterisi (4:3)</PresentationFormat>
  <Paragraphs>127</Paragraphs>
  <Slides>24</Slides>
  <Notes>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24</vt:i4>
      </vt:variant>
    </vt:vector>
  </HeadingPairs>
  <TitlesOfParts>
    <vt:vector size="31" baseType="lpstr">
      <vt:lpstr>Arial</vt:lpstr>
      <vt:lpstr>Arimo</vt:lpstr>
      <vt:lpstr>Calibri</vt:lpstr>
      <vt:lpstr>Constantia</vt:lpstr>
      <vt:lpstr>Times New Roman</vt:lpstr>
      <vt:lpstr>Wingdings 2</vt:lpstr>
      <vt:lpstr>Akış</vt:lpstr>
      <vt:lpstr>   ÇATIŞMA  ÇÖZME BECERİLERİ</vt:lpstr>
      <vt:lpstr>PowerPoint Sunusu</vt:lpstr>
      <vt:lpstr>PowerPoint Sunusu</vt:lpstr>
      <vt:lpstr>PowerPoint Sunusu</vt:lpstr>
      <vt:lpstr>PowerPoint Sunusu</vt:lpstr>
      <vt:lpstr>PowerPoint Sunusu</vt:lpstr>
      <vt:lpstr>PowerPoint Sunusu</vt:lpstr>
      <vt:lpstr>PowerPoint Sunusu</vt:lpstr>
      <vt:lpstr> </vt:lpstr>
      <vt:lpstr>  </vt:lpstr>
      <vt:lpstr>PowerPoint Sunusu</vt:lpstr>
      <vt:lpstr>ÇATIŞMA ÇÖZME DAVRANIŞLARI</vt:lpstr>
      <vt:lpstr>Çatışmaya Gösterilen Tepkiler </vt:lpstr>
      <vt:lpstr> ÇATIŞMA ÇÖZMENİN ÖĞRENCİLERE NE GİBİ YARARLARI  OLABİLİR ?</vt:lpstr>
      <vt:lpstr>ÖĞRETMENLER NELER YAPABİLİR?</vt:lpstr>
      <vt:lpstr>ÇATIŞMA ÇÖZME BECERİLERİ VE İLETİŞİM</vt:lpstr>
      <vt:lpstr>PowerPoint Sunusu</vt:lpstr>
      <vt:lpstr>PowerPoint Sunusu</vt:lpstr>
      <vt:lpstr>PowerPoint Sunusu</vt:lpstr>
      <vt:lpstr>PowerPoint Sunusu</vt:lpstr>
      <vt:lpstr>   </vt:lpstr>
      <vt:lpstr>   </vt:lpstr>
      <vt:lpstr>   </vt:lpstr>
      <vt:lpstr>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EREN</dc:creator>
  <cp:lastModifiedBy>USER</cp:lastModifiedBy>
  <cp:revision>78</cp:revision>
  <dcterms:created xsi:type="dcterms:W3CDTF">2024-09-10T19:57:21Z</dcterms:created>
  <dcterms:modified xsi:type="dcterms:W3CDTF">2024-09-25T06:56:07Z</dcterms:modified>
</cp:coreProperties>
</file>