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4"/>
  </p:sldMasterIdLst>
  <p:notesMasterIdLst>
    <p:notesMasterId r:id="rId14"/>
  </p:notesMasterIdLst>
  <p:sldIdLst>
    <p:sldId id="320" r:id="rId5"/>
    <p:sldId id="321" r:id="rId6"/>
    <p:sldId id="322" r:id="rId7"/>
    <p:sldId id="323" r:id="rId8"/>
    <p:sldId id="324" r:id="rId9"/>
    <p:sldId id="333" r:id="rId10"/>
    <p:sldId id="334" r:id="rId11"/>
    <p:sldId id="335" r:id="rId12"/>
    <p:sldId id="33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8D230F3-CF80-4859-8CE7-A43EE81993B5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85" autoAdjust="0"/>
    <p:restoredTop sz="95953"/>
  </p:normalViewPr>
  <p:slideViewPr>
    <p:cSldViewPr snapToGrid="0">
      <p:cViewPr varScale="1">
        <p:scale>
          <a:sx n="69" d="100"/>
          <a:sy n="69" d="100"/>
        </p:scale>
        <p:origin x="9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B987B-6643-43AA-9B56-509B80CCD0F3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D42F3-CDD5-4B19-B3DB-7C5223465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58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4.svg"/><Relationship Id="rId7" Type="http://schemas.openxmlformats.org/officeDocument/2006/relationships/image" Target="../media/image7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3.svg"/><Relationship Id="rId4" Type="http://schemas.openxmlformats.org/officeDocument/2006/relationships/image" Target="../media/image3.png"/><Relationship Id="rId9" Type="http://schemas.openxmlformats.org/officeDocument/2006/relationships/image" Target="../media/image92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2.svg"/><Relationship Id="rId7" Type="http://schemas.openxmlformats.org/officeDocument/2006/relationships/image" Target="../media/image5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4.svg"/><Relationship Id="rId4" Type="http://schemas.openxmlformats.org/officeDocument/2006/relationships/image" Target="../media/image2.png"/><Relationship Id="rId9" Type="http://schemas.openxmlformats.org/officeDocument/2006/relationships/image" Target="../media/image7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8.svg"/><Relationship Id="rId7" Type="http://schemas.openxmlformats.org/officeDocument/2006/relationships/image" Target="../media/image17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510.svg"/><Relationship Id="rId4" Type="http://schemas.openxmlformats.org/officeDocument/2006/relationships/image" Target="../media/image8.png"/><Relationship Id="rId9" Type="http://schemas.openxmlformats.org/officeDocument/2006/relationships/image" Target="../media/image11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87D9900-95AD-EC4F-B7E1-959F052103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000"/>
          <a:stretch>
            <a:fillRect/>
          </a:stretch>
        </p:blipFill>
        <p:spPr>
          <a:xfrm>
            <a:off x="999081" y="2"/>
            <a:ext cx="4389120" cy="2194559"/>
          </a:xfrm>
          <a:custGeom>
            <a:avLst/>
            <a:gdLst>
              <a:gd name="connsiteX0" fmla="*/ 0 w 4389120"/>
              <a:gd name="connsiteY0" fmla="*/ 0 h 2194559"/>
              <a:gd name="connsiteX1" fmla="*/ 4389120 w 4389120"/>
              <a:gd name="connsiteY1" fmla="*/ 0 h 2194559"/>
              <a:gd name="connsiteX2" fmla="*/ 4389120 w 4389120"/>
              <a:gd name="connsiteY2" fmla="*/ 2194559 h 2194559"/>
              <a:gd name="connsiteX3" fmla="*/ 0 w 4389120"/>
              <a:gd name="connsiteY3" fmla="*/ 2194559 h 219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9120" h="2194559">
                <a:moveTo>
                  <a:pt x="0" y="0"/>
                </a:moveTo>
                <a:lnTo>
                  <a:pt x="4389120" y="0"/>
                </a:lnTo>
                <a:lnTo>
                  <a:pt x="4389120" y="2194559"/>
                </a:lnTo>
                <a:lnTo>
                  <a:pt x="0" y="2194559"/>
                </a:lnTo>
                <a:close/>
              </a:path>
            </a:pathLst>
          </a:cu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600C6AD-400C-F5F8-0A07-09147BFB8C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7924"/>
          <a:stretch>
            <a:fillRect/>
          </a:stretch>
        </p:blipFill>
        <p:spPr>
          <a:xfrm>
            <a:off x="0" y="191268"/>
            <a:ext cx="2916372" cy="4389120"/>
          </a:xfrm>
          <a:custGeom>
            <a:avLst/>
            <a:gdLst>
              <a:gd name="connsiteX0" fmla="*/ 0 w 2916372"/>
              <a:gd name="connsiteY0" fmla="*/ 0 h 4389120"/>
              <a:gd name="connsiteX1" fmla="*/ 2916372 w 2916372"/>
              <a:gd name="connsiteY1" fmla="*/ 0 h 4389120"/>
              <a:gd name="connsiteX2" fmla="*/ 2916372 w 2916372"/>
              <a:gd name="connsiteY2" fmla="*/ 4389120 h 4389120"/>
              <a:gd name="connsiteX3" fmla="*/ 0 w 2916372"/>
              <a:gd name="connsiteY3" fmla="*/ 4389120 h 43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6372" h="4389120">
                <a:moveTo>
                  <a:pt x="0" y="0"/>
                </a:moveTo>
                <a:lnTo>
                  <a:pt x="2916372" y="0"/>
                </a:lnTo>
                <a:lnTo>
                  <a:pt x="2916372" y="4389120"/>
                </a:lnTo>
                <a:lnTo>
                  <a:pt x="0" y="4389120"/>
                </a:lnTo>
                <a:close/>
              </a:path>
            </a:pathLst>
          </a:cu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301EBB8-0583-30D5-D5C9-6064F992C3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12529" b="23302"/>
          <a:stretch>
            <a:fillRect/>
          </a:stretch>
        </p:blipFill>
        <p:spPr>
          <a:xfrm>
            <a:off x="0" y="3632200"/>
            <a:ext cx="3839210" cy="3261166"/>
          </a:xfrm>
          <a:custGeom>
            <a:avLst/>
            <a:gdLst>
              <a:gd name="connsiteX0" fmla="*/ 0 w 3839210"/>
              <a:gd name="connsiteY0" fmla="*/ 0 h 3261166"/>
              <a:gd name="connsiteX1" fmla="*/ 3839210 w 3839210"/>
              <a:gd name="connsiteY1" fmla="*/ 0 h 3261166"/>
              <a:gd name="connsiteX2" fmla="*/ 3839210 w 3839210"/>
              <a:gd name="connsiteY2" fmla="*/ 3261166 h 3261166"/>
              <a:gd name="connsiteX3" fmla="*/ 0 w 3839210"/>
              <a:gd name="connsiteY3" fmla="*/ 3261166 h 326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9210" h="3261166">
                <a:moveTo>
                  <a:pt x="0" y="0"/>
                </a:moveTo>
                <a:lnTo>
                  <a:pt x="3839210" y="0"/>
                </a:lnTo>
                <a:lnTo>
                  <a:pt x="3839210" y="3261166"/>
                </a:lnTo>
                <a:lnTo>
                  <a:pt x="0" y="3261166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E425898-E19E-D66B-9FE6-55FE52BAB7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441049" y="602835"/>
            <a:ext cx="202311" cy="2194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5783E0-630B-D6BD-1914-F6A39C5730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0801" y="1140460"/>
            <a:ext cx="8001256" cy="5166360"/>
          </a:xfrm>
        </p:spPr>
        <p:txBody>
          <a:bodyPr anchor="ctr"/>
          <a:lstStyle>
            <a:lvl1pPr>
              <a:lnSpc>
                <a:spcPct val="75000"/>
              </a:lnSpc>
              <a:spcBef>
                <a:spcPts val="600"/>
              </a:spcBef>
              <a:spcAft>
                <a:spcPts val="1200"/>
              </a:spcAft>
              <a:defRPr sz="7200" baseline="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1095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+ Table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D17B18E-FE26-116A-87BB-F2B149413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726" y="1097238"/>
            <a:ext cx="11094723" cy="1207457"/>
          </a:xfrm>
        </p:spPr>
        <p:txBody>
          <a:bodyPr lIns="0"/>
          <a:lstStyle>
            <a:lvl1pPr>
              <a:defRPr sz="4400" spc="-15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B1FEE7-93DB-2CE9-DCDC-716894A7C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3200" b="1" i="0">
                <a:solidFill>
                  <a:schemeClr val="bg1"/>
                </a:solidFill>
                <a:latin typeface="+mn-lt"/>
                <a:cs typeface="Kalinga" panose="020B0502040204020203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C631A2C5-44A9-8EF8-E747-353DD34AB2E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4358" y="2417765"/>
            <a:ext cx="6680202" cy="3967795"/>
          </a:xfrm>
        </p:spPr>
        <p:txBody>
          <a:bodyPr lIns="45720">
            <a:normAutofit/>
          </a:bodyPr>
          <a:lstStyle>
            <a:lvl1pPr marL="347472" indent="-347472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1pPr>
            <a:lvl2pPr marL="740664" indent="-283464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2pPr>
            <a:lvl3pPr marL="12573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3pPr>
            <a:lvl4pPr marL="17145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4pPr>
            <a:lvl5pPr marL="21145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8B30A748-E024-5BE9-6F18-C89041707629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7823200" y="2417763"/>
            <a:ext cx="3838248" cy="3967794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7FEADB-D66E-282A-67E4-D956C95B4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48639" y="709368"/>
            <a:ext cx="10043161" cy="639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E73CB4F7-C5C8-2612-B625-01F8BC9487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41049" y="602835"/>
            <a:ext cx="202311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27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D17B18E-FE26-116A-87BB-F2B149413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726" y="1097238"/>
            <a:ext cx="11094723" cy="1207457"/>
          </a:xfrm>
        </p:spPr>
        <p:txBody>
          <a:bodyPr lIns="0"/>
          <a:lstStyle>
            <a:lvl1pPr>
              <a:defRPr sz="4400" spc="-15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B1FEE7-93DB-2CE9-DCDC-716894A7C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3200" b="1" i="0">
                <a:solidFill>
                  <a:schemeClr val="bg1"/>
                </a:solidFill>
                <a:latin typeface="+mn-lt"/>
                <a:cs typeface="Kalinga" panose="020B0502040204020203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8B30A748-E024-5BE9-6F18-C89041707629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66724" y="2417763"/>
            <a:ext cx="11094724" cy="396779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table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7FEADB-D66E-282A-67E4-D956C95B4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48639" y="709368"/>
            <a:ext cx="10043161" cy="639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E73CB4F7-C5C8-2612-B625-01F8BC9487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41049" y="602835"/>
            <a:ext cx="202311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87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2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D17B18E-FE26-116A-87BB-F2B149413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726" y="1097238"/>
            <a:ext cx="11094723" cy="1207457"/>
          </a:xfrm>
        </p:spPr>
        <p:txBody>
          <a:bodyPr lIns="0"/>
          <a:lstStyle>
            <a:lvl1pPr>
              <a:defRPr sz="4400" spc="-15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B1FEE7-93DB-2CE9-DCDC-716894A7C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3200" b="1" i="0">
                <a:solidFill>
                  <a:schemeClr val="bg1"/>
                </a:solidFill>
                <a:latin typeface="+mn-lt"/>
                <a:cs typeface="Kalinga" panose="020B0502040204020203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C631A2C5-44A9-8EF8-E747-353DD34AB2E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51487" y="2392441"/>
            <a:ext cx="6977073" cy="3967795"/>
          </a:xfrm>
        </p:spPr>
        <p:txBody>
          <a:bodyPr>
            <a:normAutofit/>
          </a:bodyPr>
          <a:lstStyle>
            <a:lvl1pPr marL="347472" indent="-347472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1pPr>
            <a:lvl2pPr marL="8001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800" b="0"/>
            </a:lvl2pPr>
            <a:lvl3pPr marL="12573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="0"/>
            </a:lvl3pPr>
            <a:lvl4pPr marL="17145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400" b="0"/>
            </a:lvl4pPr>
            <a:lvl5pPr marL="21145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b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276C322-4595-4F82-C8A6-C97FC28C12A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05773" y="2392440"/>
            <a:ext cx="3655675" cy="396779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None/>
              <a:defRPr sz="2000" b="0"/>
            </a:lvl1pPr>
            <a:lvl2pPr marL="347472" indent="-3429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2pPr>
            <a:lvl3pPr marL="713232" indent="-3429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3pPr>
            <a:lvl4pPr marL="1078992" indent="-3429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4pPr>
            <a:lvl5pPr marL="1837944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7FEADB-D66E-282A-67E4-D956C95B4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48639" y="709368"/>
            <a:ext cx="10043161" cy="639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E73CB4F7-C5C8-2612-B625-01F8BC9487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41049" y="602835"/>
            <a:ext cx="202311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73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19982B1-35C2-DE4A-CC6C-C7EF3864FD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41049" y="602835"/>
            <a:ext cx="202311" cy="21945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11330D7F-AB80-0985-7B65-80D66CC841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51653" b="49194"/>
          <a:stretch>
            <a:fillRect/>
          </a:stretch>
        </p:blipFill>
        <p:spPr>
          <a:xfrm>
            <a:off x="10095411" y="4663440"/>
            <a:ext cx="2121988" cy="2229926"/>
          </a:xfrm>
          <a:custGeom>
            <a:avLst/>
            <a:gdLst>
              <a:gd name="connsiteX0" fmla="*/ 0 w 2121988"/>
              <a:gd name="connsiteY0" fmla="*/ 0 h 2229926"/>
              <a:gd name="connsiteX1" fmla="*/ 2121988 w 2121988"/>
              <a:gd name="connsiteY1" fmla="*/ 0 h 2229926"/>
              <a:gd name="connsiteX2" fmla="*/ 2121988 w 2121988"/>
              <a:gd name="connsiteY2" fmla="*/ 2229926 h 2229926"/>
              <a:gd name="connsiteX3" fmla="*/ 0 w 2121988"/>
              <a:gd name="connsiteY3" fmla="*/ 2229926 h 222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1988" h="2229926">
                <a:moveTo>
                  <a:pt x="0" y="0"/>
                </a:moveTo>
                <a:lnTo>
                  <a:pt x="2121988" y="0"/>
                </a:lnTo>
                <a:lnTo>
                  <a:pt x="2121988" y="2229926"/>
                </a:lnTo>
                <a:lnTo>
                  <a:pt x="0" y="2229926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55AA66F-C4B1-E34A-8E6B-F893310B2E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50000"/>
          <a:stretch>
            <a:fillRect/>
          </a:stretch>
        </p:blipFill>
        <p:spPr>
          <a:xfrm>
            <a:off x="6228080" y="2"/>
            <a:ext cx="4046220" cy="2194559"/>
          </a:xfrm>
          <a:custGeom>
            <a:avLst/>
            <a:gdLst>
              <a:gd name="connsiteX0" fmla="*/ 0 w 4046220"/>
              <a:gd name="connsiteY0" fmla="*/ 0 h 2194559"/>
              <a:gd name="connsiteX1" fmla="*/ 4046220 w 4046220"/>
              <a:gd name="connsiteY1" fmla="*/ 0 h 2194559"/>
              <a:gd name="connsiteX2" fmla="*/ 4046220 w 4046220"/>
              <a:gd name="connsiteY2" fmla="*/ 2194559 h 2194559"/>
              <a:gd name="connsiteX3" fmla="*/ 0 w 4046220"/>
              <a:gd name="connsiteY3" fmla="*/ 2194559 h 219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6220" h="2194559">
                <a:moveTo>
                  <a:pt x="0" y="0"/>
                </a:moveTo>
                <a:lnTo>
                  <a:pt x="4046220" y="0"/>
                </a:lnTo>
                <a:lnTo>
                  <a:pt x="4046220" y="2194559"/>
                </a:lnTo>
                <a:lnTo>
                  <a:pt x="0" y="2194559"/>
                </a:lnTo>
                <a:close/>
              </a:path>
            </a:pathLst>
          </a:cu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5700ADD-BC9D-410F-D6AC-1D0E4F1043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50000" b="30164"/>
          <a:stretch>
            <a:fillRect/>
          </a:stretch>
        </p:blipFill>
        <p:spPr>
          <a:xfrm>
            <a:off x="0" y="3923964"/>
            <a:ext cx="2194560" cy="2969402"/>
          </a:xfrm>
          <a:custGeom>
            <a:avLst/>
            <a:gdLst>
              <a:gd name="connsiteX0" fmla="*/ 0 w 2194560"/>
              <a:gd name="connsiteY0" fmla="*/ 0 h 2969402"/>
              <a:gd name="connsiteX1" fmla="*/ 2194560 w 2194560"/>
              <a:gd name="connsiteY1" fmla="*/ 0 h 2969402"/>
              <a:gd name="connsiteX2" fmla="*/ 2194560 w 2194560"/>
              <a:gd name="connsiteY2" fmla="*/ 2969402 h 2969402"/>
              <a:gd name="connsiteX3" fmla="*/ 0 w 2194560"/>
              <a:gd name="connsiteY3" fmla="*/ 2969402 h 296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4560" h="2969402">
                <a:moveTo>
                  <a:pt x="0" y="0"/>
                </a:moveTo>
                <a:lnTo>
                  <a:pt x="2194560" y="0"/>
                </a:lnTo>
                <a:lnTo>
                  <a:pt x="2194560" y="2969402"/>
                </a:lnTo>
                <a:lnTo>
                  <a:pt x="0" y="2969402"/>
                </a:lnTo>
                <a:close/>
              </a:path>
            </a:pathLst>
          </a:cu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9091067-F6AB-B1C8-2F06-423B82E6E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807" y="1049447"/>
            <a:ext cx="5910270" cy="5094386"/>
          </a:xfrm>
        </p:spPr>
        <p:txBody>
          <a:bodyPr rIns="0" anchor="ctr"/>
          <a:lstStyle>
            <a:lvl1pPr>
              <a:defRPr sz="7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D4F7BB3-A204-D529-DD36-39D4311F354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55077" y="1049447"/>
            <a:ext cx="4922837" cy="5094386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2800" b="0"/>
            </a:lvl1pPr>
            <a:lvl2pPr>
              <a:lnSpc>
                <a:spcPct val="100000"/>
              </a:lnSpc>
              <a:spcBef>
                <a:spcPts val="1000"/>
              </a:spcBef>
              <a:defRPr sz="2400" b="0"/>
            </a:lvl2pPr>
            <a:lvl3pPr>
              <a:lnSpc>
                <a:spcPct val="100000"/>
              </a:lnSpc>
              <a:spcBef>
                <a:spcPts val="1000"/>
              </a:spcBef>
              <a:defRPr sz="2000" b="0"/>
            </a:lvl3pPr>
            <a:lvl4pPr>
              <a:lnSpc>
                <a:spcPct val="100000"/>
              </a:lnSpc>
              <a:spcBef>
                <a:spcPts val="1000"/>
              </a:spcBef>
              <a:defRPr sz="1800" b="0"/>
            </a:lvl4pPr>
            <a:lvl5pPr>
              <a:lnSpc>
                <a:spcPct val="100000"/>
              </a:lnSpc>
              <a:spcBef>
                <a:spcPts val="1000"/>
              </a:spcBef>
              <a:defRPr sz="1600" b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433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D17B18E-FE26-116A-87BB-F2B149413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726" y="1097238"/>
            <a:ext cx="5011113" cy="5048974"/>
          </a:xfrm>
        </p:spPr>
        <p:txBody>
          <a:bodyPr lIns="0"/>
          <a:lstStyle>
            <a:lvl1pPr>
              <a:defRPr sz="4400" spc="-15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B1FEE7-93DB-2CE9-DCDC-716894A7C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3200" b="1" i="0">
                <a:solidFill>
                  <a:schemeClr val="bg1"/>
                </a:solidFill>
                <a:latin typeface="+mn-lt"/>
                <a:cs typeface="Kalinga" panose="020B0502040204020203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276C322-4595-4F82-C8A6-C97FC28C12A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0317" y="1091885"/>
            <a:ext cx="5130734" cy="5048973"/>
          </a:xfrm>
        </p:spPr>
        <p:txBody>
          <a:bodyPr>
            <a:normAutofit/>
          </a:bodyPr>
          <a:lstStyle>
            <a:lvl1pPr marL="457200" indent="-4572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  <a:defRPr sz="2800" b="0"/>
            </a:lvl1pPr>
            <a:lvl2pPr marL="800100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  <a:defRPr sz="2400" b="0"/>
            </a:lvl2pPr>
            <a:lvl3pPr marL="1257300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  <a:defRPr sz="2000" b="0"/>
            </a:lvl3pPr>
            <a:lvl4pPr marL="1714500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  <a:defRPr sz="1800" b="0"/>
            </a:lvl4pPr>
            <a:lvl5pPr marL="2057400" indent="-2286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  <a:defRPr sz="1600" b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7FEADB-D66E-282A-67E4-D956C95B4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48639" y="709368"/>
            <a:ext cx="10043161" cy="639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E73CB4F7-C5C8-2612-B625-01F8BC9487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41049" y="602835"/>
            <a:ext cx="202311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10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D17B18E-FE26-116A-87BB-F2B149413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726" y="1097238"/>
            <a:ext cx="7472374" cy="1913892"/>
          </a:xfrm>
        </p:spPr>
        <p:txBody>
          <a:bodyPr lIns="0"/>
          <a:lstStyle>
            <a:lvl1pPr>
              <a:defRPr sz="4400" spc="-15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B1FEE7-93DB-2CE9-DCDC-716894A7C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3200" b="1" i="0">
                <a:solidFill>
                  <a:schemeClr val="bg1"/>
                </a:solidFill>
                <a:latin typeface="+mn-lt"/>
                <a:cs typeface="Kalinga" panose="020B0502040204020203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276C322-4595-4F82-C8A6-C97FC28C12A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66723" y="3152220"/>
            <a:ext cx="6977077" cy="326401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+mj-lt"/>
              <a:buNone/>
              <a:defRPr sz="2800" b="0"/>
            </a:lvl1pPr>
            <a:lvl2pPr marL="45720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+mj-lt"/>
              <a:buNone/>
              <a:defRPr sz="2400" b="0"/>
            </a:lvl2pPr>
            <a:lvl3pPr marL="91440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+mj-lt"/>
              <a:buNone/>
              <a:defRPr sz="2000" b="0"/>
            </a:lvl3pPr>
            <a:lvl4pPr marL="137160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+mj-lt"/>
              <a:buNone/>
              <a:defRPr sz="1800" b="0"/>
            </a:lvl4pPr>
            <a:lvl5pPr marL="182880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+mj-lt"/>
              <a:buNone/>
              <a:defRPr sz="1600" b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7FEADB-D66E-282A-67E4-D956C95B4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48639" y="709368"/>
            <a:ext cx="10043161" cy="639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E73CB4F7-C5C8-2612-B625-01F8BC9487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41049" y="602835"/>
            <a:ext cx="202311" cy="21945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CD50F62-7F43-2FBB-55E3-23F6293970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39100" y="1096963"/>
            <a:ext cx="4152900" cy="57610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34648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318A9A4E-F149-44F8-9FAE-8ABA2BD261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000"/>
          <a:stretch>
            <a:fillRect/>
          </a:stretch>
        </p:blipFill>
        <p:spPr>
          <a:xfrm flipV="1">
            <a:off x="1881504" y="4663441"/>
            <a:ext cx="4389120" cy="2194559"/>
          </a:xfrm>
          <a:custGeom>
            <a:avLst/>
            <a:gdLst>
              <a:gd name="connsiteX0" fmla="*/ 0 w 4389120"/>
              <a:gd name="connsiteY0" fmla="*/ 0 h 2194559"/>
              <a:gd name="connsiteX1" fmla="*/ 4389120 w 4389120"/>
              <a:gd name="connsiteY1" fmla="*/ 0 h 2194559"/>
              <a:gd name="connsiteX2" fmla="*/ 4389120 w 4389120"/>
              <a:gd name="connsiteY2" fmla="*/ 2194559 h 2194559"/>
              <a:gd name="connsiteX3" fmla="*/ 0 w 4389120"/>
              <a:gd name="connsiteY3" fmla="*/ 2194559 h 219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9120" h="2194559">
                <a:moveTo>
                  <a:pt x="0" y="0"/>
                </a:moveTo>
                <a:lnTo>
                  <a:pt x="4389120" y="0"/>
                </a:lnTo>
                <a:lnTo>
                  <a:pt x="4389120" y="2194559"/>
                </a:lnTo>
                <a:lnTo>
                  <a:pt x="0" y="2194559"/>
                </a:lnTo>
                <a:close/>
              </a:path>
            </a:pathLst>
          </a:cu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44170C3-9FB6-324B-DD88-972B181F50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49956" r="-1"/>
          <a:stretch/>
        </p:blipFill>
        <p:spPr>
          <a:xfrm flipH="1">
            <a:off x="10185174" y="1234440"/>
            <a:ext cx="2024907" cy="4389120"/>
          </a:xfrm>
          <a:custGeom>
            <a:avLst/>
            <a:gdLst>
              <a:gd name="connsiteX0" fmla="*/ 0 w 2916372"/>
              <a:gd name="connsiteY0" fmla="*/ 0 h 4389120"/>
              <a:gd name="connsiteX1" fmla="*/ 2916372 w 2916372"/>
              <a:gd name="connsiteY1" fmla="*/ 0 h 4389120"/>
              <a:gd name="connsiteX2" fmla="*/ 2916372 w 2916372"/>
              <a:gd name="connsiteY2" fmla="*/ 4389120 h 4389120"/>
              <a:gd name="connsiteX3" fmla="*/ 0 w 2916372"/>
              <a:gd name="connsiteY3" fmla="*/ 4389120 h 43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6372" h="4389120">
                <a:moveTo>
                  <a:pt x="0" y="0"/>
                </a:moveTo>
                <a:lnTo>
                  <a:pt x="2916372" y="0"/>
                </a:lnTo>
                <a:lnTo>
                  <a:pt x="2916372" y="4389120"/>
                </a:lnTo>
                <a:lnTo>
                  <a:pt x="0" y="4389120"/>
                </a:lnTo>
                <a:close/>
              </a:path>
            </a:pathLst>
          </a:cu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1091CD0-1D83-5BBE-A26C-2D7EAF8589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12529" t="-1" b="51667"/>
          <a:stretch/>
        </p:blipFill>
        <p:spPr>
          <a:xfrm flipV="1">
            <a:off x="0" y="-1"/>
            <a:ext cx="3839210" cy="2055127"/>
          </a:xfrm>
          <a:custGeom>
            <a:avLst/>
            <a:gdLst>
              <a:gd name="connsiteX0" fmla="*/ 0 w 3839210"/>
              <a:gd name="connsiteY0" fmla="*/ 0 h 3261166"/>
              <a:gd name="connsiteX1" fmla="*/ 3839210 w 3839210"/>
              <a:gd name="connsiteY1" fmla="*/ 0 h 3261166"/>
              <a:gd name="connsiteX2" fmla="*/ 3839210 w 3839210"/>
              <a:gd name="connsiteY2" fmla="*/ 3261166 h 3261166"/>
              <a:gd name="connsiteX3" fmla="*/ 0 w 3839210"/>
              <a:gd name="connsiteY3" fmla="*/ 3261166 h 326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9210" h="3261166">
                <a:moveTo>
                  <a:pt x="0" y="0"/>
                </a:moveTo>
                <a:lnTo>
                  <a:pt x="3839210" y="0"/>
                </a:lnTo>
                <a:lnTo>
                  <a:pt x="3839210" y="3261166"/>
                </a:lnTo>
                <a:lnTo>
                  <a:pt x="0" y="3261166"/>
                </a:lnTo>
                <a:close/>
              </a:path>
            </a:pathLst>
          </a:cu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8D17B18E-FE26-116A-87BB-F2B149413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725" y="1097237"/>
            <a:ext cx="11076631" cy="2885630"/>
          </a:xfrm>
        </p:spPr>
        <p:txBody>
          <a:bodyPr lIns="0" rIns="0"/>
          <a:lstStyle>
            <a:lvl1pPr>
              <a:defRPr sz="7200" spc="-15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276C322-4595-4F82-C8A6-C97FC28C12A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05300" y="4059067"/>
            <a:ext cx="7338056" cy="269225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+mj-lt"/>
              <a:buNone/>
              <a:defRPr sz="2800" b="0"/>
            </a:lvl1pPr>
            <a:lvl2pPr marL="45720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+mj-lt"/>
              <a:buNone/>
              <a:defRPr sz="2400" b="0"/>
            </a:lvl2pPr>
            <a:lvl3pPr marL="91440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+mj-lt"/>
              <a:buNone/>
              <a:defRPr sz="2000" b="0"/>
            </a:lvl3pPr>
            <a:lvl4pPr marL="137160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+mj-lt"/>
              <a:buNone/>
              <a:defRPr sz="1800" b="0"/>
            </a:lvl4pPr>
            <a:lvl5pPr marL="182880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+mj-lt"/>
              <a:buNone/>
              <a:defRPr sz="1600" b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E73CB4F7-C5C8-2612-B625-01F8BC9487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441049" y="602835"/>
            <a:ext cx="202311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56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Content 1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7FEADB-D66E-282A-67E4-D956C95B4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48639" y="709368"/>
            <a:ext cx="10043161" cy="639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E73CB4F7-C5C8-2612-B625-01F8BC9487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41049" y="602835"/>
            <a:ext cx="202311" cy="219456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8D17B18E-FE26-116A-87BB-F2B149413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726" y="1097238"/>
            <a:ext cx="5011113" cy="5048974"/>
          </a:xfrm>
        </p:spPr>
        <p:txBody>
          <a:bodyPr lIns="0"/>
          <a:lstStyle>
            <a:lvl1pPr>
              <a:defRPr sz="4400" spc="-15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B1FEE7-93DB-2CE9-DCDC-716894A7C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3200" b="1" i="0">
                <a:solidFill>
                  <a:schemeClr val="bg1"/>
                </a:solidFill>
                <a:latin typeface="+mn-lt"/>
                <a:cs typeface="Kalinga" panose="020B0502040204020203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276C322-4595-4F82-C8A6-C97FC28C12A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0316" y="1091885"/>
            <a:ext cx="5273043" cy="5056747"/>
          </a:xfrm>
        </p:spPr>
        <p:txBody>
          <a:bodyPr>
            <a:normAutofit/>
          </a:bodyPr>
          <a:lstStyle>
            <a:lvl1pPr marL="347472" indent="-347472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800" b="0"/>
            </a:lvl1pPr>
            <a:lvl2pPr marL="8001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400" b="0"/>
            </a:lvl2pPr>
            <a:lvl3pPr marL="12573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3pPr>
            <a:lvl4pPr marL="17145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800" b="0"/>
            </a:lvl4pPr>
            <a:lvl5pPr marL="21145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11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2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D17B18E-FE26-116A-87BB-F2B149413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165" y="3870960"/>
            <a:ext cx="11533835" cy="2941320"/>
          </a:xfrm>
        </p:spPr>
        <p:txBody>
          <a:bodyPr lIns="0" tIns="0" rIns="0" bIns="0" anchor="ctr"/>
          <a:lstStyle>
            <a:lvl1pPr>
              <a:lnSpc>
                <a:spcPct val="75000"/>
              </a:lnSpc>
              <a:spcBef>
                <a:spcPts val="1000"/>
              </a:spcBef>
              <a:spcAft>
                <a:spcPts val="600"/>
              </a:spcAft>
              <a:defRPr sz="7200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C506222-0BCA-9701-399C-0CF92FA231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112500" cy="37719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E73CB4F7-C5C8-2612-B625-01F8BC9487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41049" y="602835"/>
            <a:ext cx="202311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9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+ Conten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D17B18E-FE26-116A-87BB-F2B149413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726" y="1097238"/>
            <a:ext cx="11094723" cy="1207457"/>
          </a:xfrm>
        </p:spPr>
        <p:txBody>
          <a:bodyPr lIns="0"/>
          <a:lstStyle>
            <a:lvl1pPr>
              <a:defRPr sz="4400" spc="-15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B1FEE7-93DB-2CE9-DCDC-716894A7C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3200" b="1" i="0">
                <a:solidFill>
                  <a:schemeClr val="bg1"/>
                </a:solidFill>
                <a:latin typeface="+mn-lt"/>
                <a:cs typeface="Kalinga" panose="020B0502040204020203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F0DABCC-5F7F-4B44-B780-46F5D46079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433638"/>
            <a:ext cx="5821363" cy="39671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276C322-4595-4F82-C8A6-C97FC28C12A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57926" y="2433005"/>
            <a:ext cx="5303523" cy="3967795"/>
          </a:xfrm>
        </p:spPr>
        <p:txBody>
          <a:bodyPr>
            <a:normAutofit/>
          </a:bodyPr>
          <a:lstStyle>
            <a:lvl1pPr marL="347472" indent="-347472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1pPr>
            <a:lvl2pPr marL="8001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800" b="0"/>
            </a:lvl2pPr>
            <a:lvl3pPr marL="12573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="0"/>
            </a:lvl3pPr>
            <a:lvl4pPr marL="17145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400" b="0"/>
            </a:lvl4pPr>
            <a:lvl5pPr marL="2114550" indent="-2857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b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7FEADB-D66E-282A-67E4-D956C95B4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48639" y="709368"/>
            <a:ext cx="10043161" cy="639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E73CB4F7-C5C8-2612-B625-01F8BC9487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41049" y="602835"/>
            <a:ext cx="202311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1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D17B18E-FE26-116A-87BB-F2B149413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726" y="1097238"/>
            <a:ext cx="11094723" cy="1207457"/>
          </a:xfrm>
        </p:spPr>
        <p:txBody>
          <a:bodyPr lIns="0"/>
          <a:lstStyle>
            <a:lvl1pPr>
              <a:defRPr sz="4400" spc="-15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B1FEE7-93DB-2CE9-DCDC-716894A7C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3200" b="1" i="0">
                <a:solidFill>
                  <a:schemeClr val="bg1"/>
                </a:solidFill>
                <a:latin typeface="+mn-lt"/>
                <a:cs typeface="Kalinga" panose="020B0502040204020203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C631A2C5-44A9-8EF8-E747-353DD34AB2E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66726" y="2392441"/>
            <a:ext cx="5303523" cy="3967795"/>
          </a:xfrm>
        </p:spPr>
        <p:txBody>
          <a:bodyPr>
            <a:normAutofit/>
          </a:bodyPr>
          <a:lstStyle>
            <a:lvl1pPr marL="347472" indent="-347472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1pPr>
            <a:lvl2pPr marL="800100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800" b="0"/>
            </a:lvl2pPr>
            <a:lvl3pPr marL="1257300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="0"/>
            </a:lvl3pPr>
            <a:lvl4pPr marL="1714500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400" b="0"/>
            </a:lvl4pPr>
            <a:lvl5pPr marL="2114550" indent="-28575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b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276C322-4595-4F82-C8A6-C97FC28C12A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67472" y="2392441"/>
            <a:ext cx="5303523" cy="396779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None/>
              <a:defRPr sz="2000" b="0"/>
            </a:lvl1pPr>
            <a:lvl2pPr marL="347472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2pPr>
            <a:lvl3pPr marL="713232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3pPr>
            <a:lvl4pPr marL="1078992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4pPr>
            <a:lvl5pPr marL="1837944" indent="-28575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7FEADB-D66E-282A-67E4-D956C95B4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48639" y="709368"/>
            <a:ext cx="10043161" cy="639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E73CB4F7-C5C8-2612-B625-01F8BC9487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41049" y="602835"/>
            <a:ext cx="202311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4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1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D17B18E-FE26-116A-87BB-F2B149413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726" y="1097238"/>
            <a:ext cx="11094723" cy="1207457"/>
          </a:xfrm>
        </p:spPr>
        <p:txBody>
          <a:bodyPr lIns="0"/>
          <a:lstStyle>
            <a:lvl1pPr>
              <a:defRPr sz="4400" spc="-15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B1FEE7-93DB-2CE9-DCDC-716894A7C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3200" b="1" i="0">
                <a:solidFill>
                  <a:schemeClr val="bg1"/>
                </a:solidFill>
                <a:latin typeface="+mn-lt"/>
                <a:cs typeface="Kalinga" panose="020B0502040204020203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C631A2C5-44A9-8EF8-E747-353DD34AB2E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51487" y="2392441"/>
            <a:ext cx="3456633" cy="3967795"/>
          </a:xfrm>
        </p:spPr>
        <p:txBody>
          <a:bodyPr>
            <a:normAutofit/>
          </a:bodyPr>
          <a:lstStyle>
            <a:lvl1pPr marL="347472" indent="-347472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1pPr>
            <a:lvl2pPr marL="8001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800" b="0"/>
            </a:lvl2pPr>
            <a:lvl3pPr marL="12573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00" b="0"/>
            </a:lvl3pPr>
            <a:lvl4pPr marL="17145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400" b="0"/>
            </a:lvl4pPr>
            <a:lvl5pPr marL="21145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200" b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276C322-4595-4F82-C8A6-C97FC28C12A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01538" y="2392441"/>
            <a:ext cx="6969458" cy="396779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None/>
              <a:defRPr sz="2000" b="0"/>
            </a:lvl1pPr>
            <a:lvl2pPr marL="347472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2pPr>
            <a:lvl3pPr marL="713232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3pPr>
            <a:lvl4pPr marL="1078992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4pPr>
            <a:lvl5pPr marL="1837944" indent="-28575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7FEADB-D66E-282A-67E4-D956C95B4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48639" y="709368"/>
            <a:ext cx="10043161" cy="639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E73CB4F7-C5C8-2612-B625-01F8BC9487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41049" y="602835"/>
            <a:ext cx="202311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27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4806" y="1432518"/>
            <a:ext cx="7958331" cy="22376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1808" y="3696004"/>
            <a:ext cx="7796540" cy="2379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88E8CDA-4B53-1285-4909-D3A5FB6B36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3671" y="459077"/>
            <a:ext cx="2267211" cy="480363"/>
          </a:xfrm>
          <a:prstGeom prst="rect">
            <a:avLst/>
          </a:prstGeom>
        </p:spPr>
        <p:txBody>
          <a:bodyPr vert="horz" lIns="0" tIns="0" rIns="91440" bIns="18288" rtlCol="0" anchor="ctr"/>
          <a:lstStyle>
            <a:lvl1pPr algn="l">
              <a:defRPr sz="1200" b="1" i="0">
                <a:solidFill>
                  <a:schemeClr val="bg1"/>
                </a:solidFill>
                <a:latin typeface="Kalinga" panose="020B0502040204020203" pitchFamily="34" charset="0"/>
                <a:cs typeface="Kalinga" panose="020B0502040204020203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00A2341-0273-5256-69F5-7D63AFB93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9025" y="459081"/>
            <a:ext cx="789138" cy="4803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000" b="1" i="0">
                <a:solidFill>
                  <a:schemeClr val="bg1"/>
                </a:solidFill>
                <a:latin typeface="Kalinga" panose="020B0502040204020203" pitchFamily="34" charset="0"/>
                <a:cs typeface="Kalinga" panose="020B0502040204020203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76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79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b="1" i="0" kern="1200" cap="none" spc="-300">
          <a:solidFill>
            <a:schemeClr val="bg1"/>
          </a:solidFill>
          <a:effectLst/>
          <a:latin typeface="+mj-lt"/>
          <a:ea typeface="+mj-ea"/>
          <a:cs typeface="Kalinga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None/>
        <a:defRPr sz="2000" b="1" i="0" kern="1200" spc="0">
          <a:solidFill>
            <a:schemeClr val="bg1"/>
          </a:solidFill>
          <a:effectLst/>
          <a:latin typeface="+mn-lt"/>
          <a:ea typeface="+mn-ea"/>
          <a:cs typeface="Kalinga" panose="020B0502040204020203" pitchFamily="34" charset="0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None/>
        <a:defRPr sz="1800" b="1" i="0" kern="1200" spc="0">
          <a:solidFill>
            <a:schemeClr val="bg1"/>
          </a:solidFill>
          <a:effectLst/>
          <a:latin typeface="+mn-lt"/>
          <a:ea typeface="+mn-ea"/>
          <a:cs typeface="Kalinga" panose="020B0502040204020203" pitchFamily="34" charset="0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None/>
        <a:defRPr sz="1600" b="1" i="0" kern="1200" spc="0">
          <a:solidFill>
            <a:schemeClr val="bg1"/>
          </a:solidFill>
          <a:effectLst/>
          <a:latin typeface="+mn-lt"/>
          <a:ea typeface="+mn-ea"/>
          <a:cs typeface="Kalinga" panose="020B0502040204020203" pitchFamily="34" charset="0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None/>
        <a:defRPr sz="1400" b="1" i="0" kern="1200" spc="0">
          <a:solidFill>
            <a:schemeClr val="bg1"/>
          </a:solidFill>
          <a:effectLst/>
          <a:latin typeface="+mn-lt"/>
          <a:ea typeface="+mn-ea"/>
          <a:cs typeface="Kalinga" panose="020B0502040204020203" pitchFamily="34" charset="0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None/>
        <a:defRPr sz="1200" b="1" i="0" kern="1200" spc="0">
          <a:solidFill>
            <a:schemeClr val="bg1"/>
          </a:solidFill>
          <a:effectLst/>
          <a:latin typeface="+mn-lt"/>
          <a:ea typeface="+mn-ea"/>
          <a:cs typeface="Kalinga" panose="020B0502040204020203" pitchFamily="34" charset="0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BBDD8-0A72-E913-2448-3BA8443C3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39" y="196563"/>
            <a:ext cx="6833419" cy="36183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6600" dirty="0"/>
              <a:t>Özel Gereksinimli </a:t>
            </a:r>
            <a:r>
              <a:rPr lang="en-US" sz="6600" dirty="0" err="1"/>
              <a:t>Bireylerde</a:t>
            </a:r>
            <a:r>
              <a:rPr lang="en-US" sz="6600" dirty="0"/>
              <a:t> </a:t>
            </a:r>
            <a:r>
              <a:rPr lang="en-US" sz="6600" dirty="0" err="1"/>
              <a:t>Çatışma</a:t>
            </a:r>
            <a:r>
              <a:rPr lang="en-US" sz="6600" dirty="0"/>
              <a:t> </a:t>
            </a:r>
            <a:r>
              <a:rPr lang="en-US" sz="6600" dirty="0" err="1"/>
              <a:t>Çözme</a:t>
            </a:r>
            <a:r>
              <a:rPr lang="en-US" sz="6600" dirty="0"/>
              <a:t> </a:t>
            </a:r>
            <a:r>
              <a:rPr lang="en-US" sz="6600" dirty="0" err="1"/>
              <a:t>Becerileri</a:t>
            </a:r>
            <a:endParaRPr lang="en-US" sz="66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4" b="22490"/>
          <a:stretch/>
        </p:blipFill>
        <p:spPr>
          <a:xfrm>
            <a:off x="4421751" y="4001729"/>
            <a:ext cx="7143750" cy="264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45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4B515DA-B5BA-1D54-0138-5A9DBF40B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26" y="1097238"/>
            <a:ext cx="5011113" cy="1105188"/>
          </a:xfrm>
        </p:spPr>
        <p:txBody>
          <a:bodyPr/>
          <a:lstStyle/>
          <a:p>
            <a:r>
              <a:rPr lang="en-US" dirty="0" err="1"/>
              <a:t>Sunum</a:t>
            </a:r>
            <a:r>
              <a:rPr lang="en-US" dirty="0"/>
              <a:t> </a:t>
            </a:r>
            <a:r>
              <a:rPr lang="en-US" dirty="0" err="1"/>
              <a:t>İçeriği</a:t>
            </a:r>
            <a:r>
              <a:rPr lang="en-US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010E8-1DAC-D1A8-367B-24A839DD6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1E1C258-AF5E-ED50-CD59-2A56B80D364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91200" y="1091885"/>
            <a:ext cx="5709851" cy="5048973"/>
          </a:xfrm>
        </p:spPr>
        <p:txBody>
          <a:bodyPr>
            <a:normAutofit/>
          </a:bodyPr>
          <a:lstStyle/>
          <a:p>
            <a:r>
              <a:rPr lang="en-US" dirty="0" err="1" smtClean="0"/>
              <a:t>Giriş</a:t>
            </a:r>
            <a:endParaRPr lang="en-US" dirty="0"/>
          </a:p>
          <a:p>
            <a:r>
              <a:rPr lang="en-US" dirty="0" smtClean="0"/>
              <a:t>Problem </a:t>
            </a:r>
            <a:r>
              <a:rPr lang="en-US" dirty="0" err="1"/>
              <a:t>Davranışlar</a:t>
            </a:r>
            <a:endParaRPr lang="en-US" dirty="0"/>
          </a:p>
          <a:p>
            <a:r>
              <a:rPr lang="en-US" dirty="0" err="1" smtClean="0"/>
              <a:t>Çatışma</a:t>
            </a:r>
            <a:r>
              <a:rPr lang="en-US" dirty="0" smtClean="0"/>
              <a:t> </a:t>
            </a:r>
            <a:r>
              <a:rPr lang="en-US" dirty="0" err="1"/>
              <a:t>Çözme</a:t>
            </a:r>
            <a:r>
              <a:rPr lang="en-US" dirty="0"/>
              <a:t> </a:t>
            </a:r>
            <a:r>
              <a:rPr lang="en-US" dirty="0" err="1"/>
              <a:t>Becerileri</a:t>
            </a:r>
            <a:endParaRPr lang="en-US" dirty="0"/>
          </a:p>
          <a:p>
            <a:r>
              <a:rPr lang="en-US" dirty="0" err="1" smtClean="0"/>
              <a:t>Öğrencilerle</a:t>
            </a:r>
            <a:r>
              <a:rPr lang="en-US" dirty="0" smtClean="0"/>
              <a:t> </a:t>
            </a:r>
            <a:r>
              <a:rPr lang="en-US" dirty="0" err="1"/>
              <a:t>Çalışma</a:t>
            </a:r>
            <a:r>
              <a:rPr lang="en-US" dirty="0"/>
              <a:t> </a:t>
            </a:r>
            <a:r>
              <a:rPr lang="en-US" dirty="0" err="1"/>
              <a:t>Yöntemleri</a:t>
            </a:r>
            <a:endParaRPr lang="en-US" dirty="0"/>
          </a:p>
          <a:p>
            <a:r>
              <a:rPr lang="en-US" dirty="0" err="1" smtClean="0"/>
              <a:t>Ebeveyn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Öğretmen</a:t>
            </a:r>
            <a:r>
              <a:rPr lang="en-US" dirty="0"/>
              <a:t> </a:t>
            </a:r>
            <a:r>
              <a:rPr lang="en-US" dirty="0" err="1"/>
              <a:t>İşbirliği</a:t>
            </a:r>
            <a:endParaRPr lang="en-US" dirty="0"/>
          </a:p>
          <a:p>
            <a:r>
              <a:rPr lang="en-US" dirty="0" err="1" smtClean="0"/>
              <a:t>Kaynaklar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Araçlar</a:t>
            </a:r>
            <a:endParaRPr lang="en-US" dirty="0"/>
          </a:p>
          <a:p>
            <a:r>
              <a:rPr lang="en-US" dirty="0" err="1" smtClean="0"/>
              <a:t>Sonuç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3" y="3149855"/>
            <a:ext cx="4555888" cy="256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64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383005-6806-C93D-146B-7170E753B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23" y="997689"/>
            <a:ext cx="7472374" cy="1913892"/>
          </a:xfrm>
        </p:spPr>
        <p:txBody>
          <a:bodyPr/>
          <a:lstStyle/>
          <a:p>
            <a:r>
              <a:rPr lang="en-US" dirty="0"/>
              <a:t>2. Problem </a:t>
            </a:r>
            <a:r>
              <a:rPr lang="en-US" dirty="0" err="1"/>
              <a:t>Davranışların</a:t>
            </a:r>
            <a:r>
              <a:rPr lang="en-US" dirty="0"/>
              <a:t> </a:t>
            </a:r>
            <a:r>
              <a:rPr lang="en-US" dirty="0" err="1"/>
              <a:t>Tanımlanması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FD055C-9390-5B99-3A56-16D5ABAC3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866128-22F3-97E1-E322-94B23C649A9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1902" y="3643833"/>
            <a:ext cx="6977077" cy="2530826"/>
          </a:xfrm>
        </p:spPr>
        <p:txBody>
          <a:bodyPr/>
          <a:lstStyle/>
          <a:p>
            <a:r>
              <a:rPr lang="en-US" dirty="0"/>
              <a:t>- Problem </a:t>
            </a:r>
            <a:r>
              <a:rPr lang="en-US" dirty="0" err="1"/>
              <a:t>Davranışların</a:t>
            </a:r>
            <a:r>
              <a:rPr lang="en-US" dirty="0"/>
              <a:t> </a:t>
            </a:r>
            <a:r>
              <a:rPr lang="en-US" dirty="0" err="1"/>
              <a:t>Çatışmayla</a:t>
            </a:r>
            <a:r>
              <a:rPr lang="en-US" dirty="0"/>
              <a:t> </a:t>
            </a:r>
            <a:r>
              <a:rPr lang="en-US" dirty="0" err="1"/>
              <a:t>İlişkisi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Öfke</a:t>
            </a:r>
            <a:r>
              <a:rPr lang="en-US" dirty="0"/>
              <a:t> </a:t>
            </a:r>
            <a:r>
              <a:rPr lang="en-US" dirty="0" err="1"/>
              <a:t>nöbetleri</a:t>
            </a:r>
            <a:r>
              <a:rPr lang="en-US" dirty="0"/>
              <a:t>, </a:t>
            </a:r>
            <a:r>
              <a:rPr lang="en-US" dirty="0" err="1"/>
              <a:t>inatçılık</a:t>
            </a:r>
            <a:r>
              <a:rPr lang="en-US" dirty="0"/>
              <a:t>, </a:t>
            </a:r>
            <a:r>
              <a:rPr lang="en-US" dirty="0" err="1"/>
              <a:t>saldırganlık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Çatışmanın</a:t>
            </a:r>
            <a:r>
              <a:rPr lang="en-US" dirty="0"/>
              <a:t> problem </a:t>
            </a:r>
            <a:r>
              <a:rPr lang="en-US" dirty="0" err="1"/>
              <a:t>davranışa</a:t>
            </a:r>
            <a:r>
              <a:rPr lang="en-US" dirty="0"/>
              <a:t> </a:t>
            </a:r>
            <a:r>
              <a:rPr lang="en-US" dirty="0" err="1"/>
              <a:t>dönüşmesi</a:t>
            </a:r>
            <a:endParaRPr lang="en-US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838" y="1263159"/>
            <a:ext cx="4793021" cy="345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07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70B9B3-7B36-9001-3B85-7C6EE22BC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25" y="261495"/>
            <a:ext cx="11076631" cy="2885630"/>
          </a:xfrm>
        </p:spPr>
        <p:txBody>
          <a:bodyPr/>
          <a:lstStyle/>
          <a:p>
            <a:r>
              <a:rPr lang="tr-TR" sz="4800" dirty="0"/>
              <a:t>3. Çatışma Çözme Becerilerinin Geliştirilmesi</a:t>
            </a:r>
            <a:endParaRPr lang="en-US" sz="4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E893E5-7DD7-4159-E7B4-1D566F7C92D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84490" y="1448671"/>
            <a:ext cx="5574890" cy="3123329"/>
          </a:xfrm>
        </p:spPr>
        <p:txBody>
          <a:bodyPr>
            <a:normAutofit/>
          </a:bodyPr>
          <a:lstStyle/>
          <a:p>
            <a:r>
              <a:rPr lang="en-US" dirty="0"/>
              <a:t>- </a:t>
            </a:r>
            <a:r>
              <a:rPr lang="en-US" dirty="0" err="1"/>
              <a:t>Çatışma</a:t>
            </a:r>
            <a:r>
              <a:rPr lang="en-US" dirty="0"/>
              <a:t> </a:t>
            </a:r>
            <a:r>
              <a:rPr lang="en-US" dirty="0" err="1"/>
              <a:t>önleme</a:t>
            </a:r>
            <a:r>
              <a:rPr lang="en-US" dirty="0"/>
              <a:t> </a:t>
            </a:r>
            <a:r>
              <a:rPr lang="en-US" dirty="0" err="1"/>
              <a:t>stratejileri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Pozitif</a:t>
            </a:r>
            <a:r>
              <a:rPr lang="en-US" dirty="0"/>
              <a:t> </a:t>
            </a:r>
            <a:r>
              <a:rPr lang="en-US" dirty="0" err="1"/>
              <a:t>Davranış</a:t>
            </a:r>
            <a:r>
              <a:rPr lang="en-US" dirty="0"/>
              <a:t> </a:t>
            </a:r>
            <a:r>
              <a:rPr lang="en-US" dirty="0" err="1"/>
              <a:t>Desteği</a:t>
            </a:r>
            <a:r>
              <a:rPr lang="en-US" dirty="0"/>
              <a:t> (</a:t>
            </a:r>
            <a:r>
              <a:rPr lang="en-US" dirty="0" smtClean="0"/>
              <a:t>P</a:t>
            </a:r>
            <a:r>
              <a:rPr lang="tr-TR" dirty="0" smtClean="0"/>
              <a:t>D</a:t>
            </a:r>
            <a:r>
              <a:rPr lang="en-US" dirty="0" smtClean="0"/>
              <a:t>S</a:t>
            </a:r>
            <a:r>
              <a:rPr lang="en-US" dirty="0"/>
              <a:t>)</a:t>
            </a:r>
          </a:p>
          <a:p>
            <a:r>
              <a:rPr lang="en-US" dirty="0"/>
              <a:t>- </a:t>
            </a:r>
            <a:r>
              <a:rPr lang="en-US" dirty="0" err="1"/>
              <a:t>Sosyal</a:t>
            </a:r>
            <a:r>
              <a:rPr lang="en-US" dirty="0"/>
              <a:t> </a:t>
            </a:r>
            <a:r>
              <a:rPr lang="en-US" dirty="0" err="1"/>
              <a:t>Hikayeler</a:t>
            </a:r>
            <a:r>
              <a:rPr lang="en-US" dirty="0"/>
              <a:t>, </a:t>
            </a:r>
            <a:r>
              <a:rPr lang="en-US" dirty="0" err="1"/>
              <a:t>Modelleme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Oynama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Adım</a:t>
            </a:r>
            <a:r>
              <a:rPr lang="en-US" dirty="0"/>
              <a:t> </a:t>
            </a:r>
            <a:r>
              <a:rPr lang="en-US" dirty="0" err="1"/>
              <a:t>adım</a:t>
            </a:r>
            <a:r>
              <a:rPr lang="en-US" dirty="0"/>
              <a:t> </a:t>
            </a:r>
            <a:r>
              <a:rPr lang="en-US" dirty="0" err="1"/>
              <a:t>çözüm</a:t>
            </a:r>
            <a:r>
              <a:rPr lang="en-US" dirty="0"/>
              <a:t> </a:t>
            </a:r>
            <a:r>
              <a:rPr lang="en-US" dirty="0" err="1"/>
              <a:t>üretme</a:t>
            </a:r>
            <a:endParaRPr lang="en-US" dirty="0"/>
          </a:p>
          <a:p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4" y="2492917"/>
            <a:ext cx="5918182" cy="362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54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4DBB48-AF5E-026A-949B-C357D48C6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26" y="1097238"/>
            <a:ext cx="5011113" cy="1586968"/>
          </a:xfrm>
        </p:spPr>
        <p:txBody>
          <a:bodyPr/>
          <a:lstStyle/>
          <a:p>
            <a:r>
              <a:rPr lang="en-US" dirty="0"/>
              <a:t>4. </a:t>
            </a:r>
            <a:r>
              <a:rPr lang="en-US" dirty="0" err="1"/>
              <a:t>Öğrencilerle</a:t>
            </a:r>
            <a:r>
              <a:rPr lang="en-US" dirty="0"/>
              <a:t> </a:t>
            </a:r>
            <a:r>
              <a:rPr lang="en-US" dirty="0" err="1"/>
              <a:t>Çalışma</a:t>
            </a:r>
            <a:r>
              <a:rPr lang="en-US" dirty="0"/>
              <a:t> </a:t>
            </a:r>
            <a:r>
              <a:rPr lang="en-US" dirty="0" err="1"/>
              <a:t>Yöntemleri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FC455B-1010-EB0E-D061-D2BD100E3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517325"/>
            <a:ext cx="911963" cy="480364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8FE5E3-3C37-61C3-5736-CE540189A7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70316" y="2684206"/>
            <a:ext cx="5273043" cy="3464426"/>
          </a:xfrm>
        </p:spPr>
        <p:txBody>
          <a:bodyPr/>
          <a:lstStyle/>
          <a:p>
            <a:r>
              <a:rPr lang="en-US" dirty="0" err="1" smtClean="0"/>
              <a:t>Duygusal</a:t>
            </a:r>
            <a:r>
              <a:rPr lang="en-US" dirty="0" smtClean="0"/>
              <a:t> </a:t>
            </a:r>
            <a:r>
              <a:rPr lang="en-US" dirty="0" err="1"/>
              <a:t>Farkındalık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Düzenleme</a:t>
            </a:r>
            <a:endParaRPr lang="en-US" dirty="0"/>
          </a:p>
          <a:p>
            <a:r>
              <a:rPr lang="en-US" dirty="0" smtClean="0"/>
              <a:t>Problem </a:t>
            </a:r>
            <a:r>
              <a:rPr lang="en-US" dirty="0" err="1"/>
              <a:t>çözme</a:t>
            </a:r>
            <a:r>
              <a:rPr lang="en-US" dirty="0"/>
              <a:t> </a:t>
            </a:r>
            <a:r>
              <a:rPr lang="en-US" dirty="0" err="1"/>
              <a:t>aşamaları</a:t>
            </a:r>
            <a:endParaRPr lang="en-US" dirty="0"/>
          </a:p>
          <a:p>
            <a:r>
              <a:rPr lang="en-US" dirty="0" smtClean="0"/>
              <a:t>Pratik </a:t>
            </a:r>
            <a:r>
              <a:rPr lang="en-US" dirty="0" err="1"/>
              <a:t>öneriler</a:t>
            </a:r>
            <a:r>
              <a:rPr lang="en-US" dirty="0"/>
              <a:t>: '</a:t>
            </a:r>
            <a:r>
              <a:rPr lang="en-US" dirty="0" err="1"/>
              <a:t>Sakinleşme</a:t>
            </a:r>
            <a:r>
              <a:rPr lang="en-US" dirty="0"/>
              <a:t> </a:t>
            </a:r>
            <a:r>
              <a:rPr lang="en-US" dirty="0" err="1"/>
              <a:t>Köşesi</a:t>
            </a:r>
            <a:r>
              <a:rPr lang="en-US" dirty="0"/>
              <a:t>'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26" y="2684206"/>
            <a:ext cx="5381297" cy="358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24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66726" y="1097238"/>
            <a:ext cx="5011113" cy="1685291"/>
          </a:xfrm>
        </p:spPr>
        <p:txBody>
          <a:bodyPr/>
          <a:lstStyle/>
          <a:p>
            <a:r>
              <a:rPr lang="tr-TR" dirty="0"/>
              <a:t>5. Ebeveyn ve Öğretmenlerle İşbirliği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0"/>
          </p:nvPr>
        </p:nvSpPr>
        <p:spPr>
          <a:xfrm>
            <a:off x="6488303" y="3215652"/>
            <a:ext cx="5273043" cy="2428063"/>
          </a:xfrm>
        </p:spPr>
        <p:txBody>
          <a:bodyPr/>
          <a:lstStyle/>
          <a:p>
            <a:r>
              <a:rPr lang="tr-TR" dirty="0" smtClean="0"/>
              <a:t>Tutarlı </a:t>
            </a:r>
            <a:r>
              <a:rPr lang="tr-TR" dirty="0"/>
              <a:t>Yaklaşımlar</a:t>
            </a:r>
          </a:p>
          <a:p>
            <a:r>
              <a:rPr lang="tr-TR" dirty="0" smtClean="0"/>
              <a:t>Ebeveyn </a:t>
            </a:r>
            <a:r>
              <a:rPr lang="tr-TR" dirty="0"/>
              <a:t>Eğitimi</a:t>
            </a:r>
          </a:p>
          <a:p>
            <a:r>
              <a:rPr lang="tr-TR" dirty="0" smtClean="0"/>
              <a:t>Evde </a:t>
            </a:r>
            <a:r>
              <a:rPr lang="tr-TR" dirty="0"/>
              <a:t>ve okulda strateji tutarlılığı</a:t>
            </a:r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45" y="2637965"/>
            <a:ext cx="3775588" cy="374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36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66726" y="1097238"/>
            <a:ext cx="5716087" cy="2039252"/>
          </a:xfrm>
        </p:spPr>
        <p:txBody>
          <a:bodyPr/>
          <a:lstStyle/>
          <a:p>
            <a:r>
              <a:rPr lang="tr-TR" dirty="0"/>
              <a:t>6. Kaynaklar ve Araçlar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0"/>
          </p:nvPr>
        </p:nvSpPr>
        <p:spPr>
          <a:xfrm>
            <a:off x="566726" y="3599110"/>
            <a:ext cx="5273043" cy="2172425"/>
          </a:xfrm>
        </p:spPr>
        <p:txBody>
          <a:bodyPr/>
          <a:lstStyle/>
          <a:p>
            <a:r>
              <a:rPr lang="tr-TR" dirty="0" smtClean="0"/>
              <a:t>Görsel </a:t>
            </a:r>
            <a:r>
              <a:rPr lang="tr-TR" dirty="0"/>
              <a:t>Destek Materyalleri</a:t>
            </a:r>
          </a:p>
          <a:p>
            <a:r>
              <a:rPr lang="tr-TR" dirty="0" smtClean="0"/>
              <a:t>Teknolojik </a:t>
            </a:r>
            <a:r>
              <a:rPr lang="tr-TR" dirty="0"/>
              <a:t>destekler</a:t>
            </a:r>
          </a:p>
          <a:p>
            <a:r>
              <a:rPr lang="tr-TR" dirty="0" smtClean="0"/>
              <a:t>Çatışma </a:t>
            </a:r>
            <a:r>
              <a:rPr lang="tr-TR" dirty="0"/>
              <a:t>çözme </a:t>
            </a:r>
            <a:r>
              <a:rPr lang="tr-TR" dirty="0" smtClean="0"/>
              <a:t>uygulamaları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459" y="742839"/>
            <a:ext cx="4775384" cy="571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63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10904" y="1227625"/>
            <a:ext cx="5011113" cy="1183846"/>
          </a:xfrm>
        </p:spPr>
        <p:txBody>
          <a:bodyPr/>
          <a:lstStyle/>
          <a:p>
            <a:r>
              <a:rPr lang="tr-TR" dirty="0"/>
              <a:t>7. Sonuç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0"/>
          </p:nvPr>
        </p:nvSpPr>
        <p:spPr>
          <a:xfrm>
            <a:off x="6448974" y="2224658"/>
            <a:ext cx="5273043" cy="2605044"/>
          </a:xfrm>
        </p:spPr>
        <p:txBody>
          <a:bodyPr/>
          <a:lstStyle/>
          <a:p>
            <a:r>
              <a:rPr lang="tr-TR" dirty="0" smtClean="0"/>
              <a:t>Çatışma </a:t>
            </a:r>
            <a:r>
              <a:rPr lang="tr-TR" dirty="0"/>
              <a:t>çözme becerilerinin bireysel gelişime katkısı</a:t>
            </a:r>
          </a:p>
          <a:p>
            <a:r>
              <a:rPr lang="tr-TR" dirty="0" smtClean="0"/>
              <a:t>Uzun </a:t>
            </a:r>
            <a:r>
              <a:rPr lang="tr-TR" dirty="0"/>
              <a:t>vadeli etkiler: Özerklik ve sorumluluk bilinci</a:t>
            </a:r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7" y="1059031"/>
            <a:ext cx="5318864" cy="531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04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DD60B-8B19-52A7-BC83-3566A4C83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07" y="1049447"/>
            <a:ext cx="5910270" cy="5094386"/>
          </a:xfrm>
        </p:spPr>
        <p:txBody>
          <a:bodyPr/>
          <a:lstStyle/>
          <a:p>
            <a:r>
              <a:rPr lang="tr-TR" dirty="0" smtClean="0"/>
              <a:t>Teşekkürler…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9122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TM45439525">
      <a:dk1>
        <a:srgbClr val="000000"/>
      </a:dk1>
      <a:lt1>
        <a:srgbClr val="FFFFFF"/>
      </a:lt1>
      <a:dk2>
        <a:srgbClr val="1F2D29"/>
      </a:dk2>
      <a:lt2>
        <a:srgbClr val="E6B32E"/>
      </a:lt2>
      <a:accent1>
        <a:srgbClr val="9F9CD8"/>
      </a:accent1>
      <a:accent2>
        <a:srgbClr val="ED95A2"/>
      </a:accent2>
      <a:accent3>
        <a:srgbClr val="8BB9E1"/>
      </a:accent3>
      <a:accent4>
        <a:srgbClr val="C33F51"/>
      </a:accent4>
      <a:accent5>
        <a:srgbClr val="004048"/>
      </a:accent5>
      <a:accent6>
        <a:srgbClr val="8EC0C1"/>
      </a:accent6>
      <a:hlink>
        <a:srgbClr val="6D9D9B"/>
      </a:hlink>
      <a:folHlink>
        <a:srgbClr val="6D8583"/>
      </a:folHlink>
    </a:clrScheme>
    <a:fontScheme name="Custom 116">
      <a:majorFont>
        <a:latin typeface="Kalinga"/>
        <a:ea typeface=""/>
        <a:cs typeface=""/>
      </a:majorFont>
      <a:minorFont>
        <a:latin typeface="Kalinga"/>
        <a:ea typeface=""/>
        <a:cs typeface="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45439525_Win32_SL_V9" id="{1C1685F1-2AF6-4AF8-B809-5763D0E52941}" vid="{50BDB98F-F06A-48E8-BE85-F709AAFF09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FDAA3C-64F6-49B0-A318-A9CB7B15C2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4AB7AA-D5F0-4687-88B1-6639480A31D2}">
  <ds:schemaRefs>
    <ds:schemaRef ds:uri="http://www.w3.org/XML/1998/namespace"/>
    <ds:schemaRef ds:uri="http://schemas.microsoft.com/office/infopath/2007/PartnerControls"/>
    <ds:schemaRef ds:uri="71af3243-3dd4-4a8d-8c0d-dd76da1f02a5"/>
    <ds:schemaRef ds:uri="230e9df3-be65-4c73-a93b-d1236ebd677e"/>
    <ds:schemaRef ds:uri="http://purl.org/dc/terms/"/>
    <ds:schemaRef ds:uri="http://purl.org/dc/elements/1.1/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092A700-1F12-4B49-8B92-E46F65D7C54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a19d03a-48bc-4359-8038-5b5f6d5847c3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151</Words>
  <Application>Microsoft Office PowerPoint</Application>
  <PresentationFormat>Geniş ekran</PresentationFormat>
  <Paragraphs>40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Calibri</vt:lpstr>
      <vt:lpstr>Kalinga</vt:lpstr>
      <vt:lpstr>Wingdings</vt:lpstr>
      <vt:lpstr>Madison</vt:lpstr>
      <vt:lpstr>Özel Gereksinimli Bireylerde Çatışma Çözme Becerileri</vt:lpstr>
      <vt:lpstr>Sunum İçeriği:</vt:lpstr>
      <vt:lpstr>2. Problem Davranışların Tanımlanması</vt:lpstr>
      <vt:lpstr>3. Çatışma Çözme Becerilerinin Geliştirilmesi</vt:lpstr>
      <vt:lpstr>4. Öğrencilerle Çalışma Yöntemleri</vt:lpstr>
      <vt:lpstr>5. Ebeveyn ve Öğretmenlerle İşbirliği</vt:lpstr>
      <vt:lpstr>6. Kaynaklar ve Araçlar</vt:lpstr>
      <vt:lpstr>7. Sonuç</vt:lpstr>
      <vt:lpstr>Teşekkürler…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launch strategy</dc:title>
  <dc:creator>Mehmet Kemik</dc:creator>
  <cp:lastModifiedBy>USER</cp:lastModifiedBy>
  <cp:revision>12</cp:revision>
  <dcterms:created xsi:type="dcterms:W3CDTF">2024-01-29T19:41:45Z</dcterms:created>
  <dcterms:modified xsi:type="dcterms:W3CDTF">2024-09-25T07:00:31Z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