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3" r:id="rId3"/>
    <p:sldId id="264" r:id="rId4"/>
    <p:sldId id="265" r:id="rId5"/>
    <p:sldId id="266" r:id="rId6"/>
    <p:sldId id="269" r:id="rId7"/>
    <p:sldId id="270" r:id="rId8"/>
    <p:sldId id="271" r:id="rId9"/>
    <p:sldId id="267" r:id="rId10"/>
    <p:sldId id="283" r:id="rId11"/>
    <p:sldId id="272" r:id="rId12"/>
    <p:sldId id="273" r:id="rId13"/>
    <p:sldId id="277" r:id="rId14"/>
    <p:sldId id="276" r:id="rId15"/>
    <p:sldId id="282" r:id="rId16"/>
    <p:sldId id="281" r:id="rId17"/>
    <p:sldId id="280" r:id="rId18"/>
    <p:sldId id="279" r:id="rId19"/>
    <p:sldId id="278" r:id="rId20"/>
    <p:sldId id="259" r:id="rId21"/>
    <p:sldId id="257" r:id="rId22"/>
    <p:sldId id="258" r:id="rId23"/>
    <p:sldId id="260" r:id="rId24"/>
    <p:sldId id="261" r:id="rId25"/>
    <p:sldId id="262" r:id="rId2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17.png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17.png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3B0DD-036F-4FD9-8E2C-84666DD3107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C1781C7-D177-4D52-9F63-62A69A694F30}">
      <dgm:prSet custT="1"/>
      <dgm:spPr/>
      <dgm:t>
        <a:bodyPr/>
        <a:lstStyle/>
        <a:p>
          <a:r>
            <a:rPr lang="tr-TR" sz="1400" dirty="0"/>
            <a:t>Duygulara sağlıklı tepkiler vermek</a:t>
          </a:r>
          <a:endParaRPr lang="en-US" sz="1400" dirty="0"/>
        </a:p>
      </dgm:t>
    </dgm:pt>
    <dgm:pt modelId="{67B56914-4030-4C42-9D4D-207345D52429}" type="parTrans" cxnId="{AD59305D-E6D6-469D-88C1-638AB4CBF9EF}">
      <dgm:prSet/>
      <dgm:spPr/>
      <dgm:t>
        <a:bodyPr/>
        <a:lstStyle/>
        <a:p>
          <a:endParaRPr lang="en-US"/>
        </a:p>
      </dgm:t>
    </dgm:pt>
    <dgm:pt modelId="{461E4FA2-4626-4DDB-A6E4-3C056CB17B7E}" type="sibTrans" cxnId="{AD59305D-E6D6-469D-88C1-638AB4CBF9EF}">
      <dgm:prSet/>
      <dgm:spPr/>
      <dgm:t>
        <a:bodyPr/>
        <a:lstStyle/>
        <a:p>
          <a:endParaRPr lang="en-US"/>
        </a:p>
      </dgm:t>
    </dgm:pt>
    <dgm:pt modelId="{D40CB51D-C4EB-45F3-88F8-18148D372EBB}">
      <dgm:prSet custT="1"/>
      <dgm:spPr/>
      <dgm:t>
        <a:bodyPr/>
        <a:lstStyle/>
        <a:p>
          <a:r>
            <a:rPr lang="tr-TR" sz="1400" dirty="0"/>
            <a:t>Hemen savunmaya geçmeyin: Hemen savunmaya geçmek hem duyguların kontrolden çıkmasına hem de "aşırı duygusal" olarak algılanmanıza neden olur.</a:t>
          </a:r>
          <a:endParaRPr lang="en-US" sz="1400" dirty="0"/>
        </a:p>
      </dgm:t>
    </dgm:pt>
    <dgm:pt modelId="{974A33AE-0C7C-435B-82B2-221D670EE673}" type="parTrans" cxnId="{9C0DDC8D-F308-4E65-9F76-5275461B1921}">
      <dgm:prSet/>
      <dgm:spPr/>
      <dgm:t>
        <a:bodyPr/>
        <a:lstStyle/>
        <a:p>
          <a:endParaRPr lang="en-US"/>
        </a:p>
      </dgm:t>
    </dgm:pt>
    <dgm:pt modelId="{357B0D50-024D-4ACA-9DD3-6758933A8E34}" type="sibTrans" cxnId="{9C0DDC8D-F308-4E65-9F76-5275461B1921}">
      <dgm:prSet/>
      <dgm:spPr/>
      <dgm:t>
        <a:bodyPr/>
        <a:lstStyle/>
        <a:p>
          <a:endParaRPr lang="en-US"/>
        </a:p>
      </dgm:t>
    </dgm:pt>
    <dgm:pt modelId="{826F684F-6392-4C1A-8926-7FB23DFCEE0C}">
      <dgm:prSet custT="1"/>
      <dgm:spPr/>
      <dgm:t>
        <a:bodyPr/>
        <a:lstStyle/>
        <a:p>
          <a:r>
            <a:rPr lang="tr-TR" sz="1400" dirty="0"/>
            <a:t>Tetikleyicilere karşı önlem alın: İnsanlar, mekanlar, eşyalar, kokular sizde belli duyguların uyanmasına neden olabilir. Bu tür tetikleyici şeylere karşı önlem almak gerekir. </a:t>
          </a:r>
          <a:endParaRPr lang="en-US" sz="1400" dirty="0"/>
        </a:p>
      </dgm:t>
    </dgm:pt>
    <dgm:pt modelId="{829420D8-9C31-4E52-ABB9-869AB578EC0E}" type="parTrans" cxnId="{46E4AFAB-23C1-4FEA-B078-830757331F42}">
      <dgm:prSet/>
      <dgm:spPr/>
      <dgm:t>
        <a:bodyPr/>
        <a:lstStyle/>
        <a:p>
          <a:endParaRPr lang="en-US"/>
        </a:p>
      </dgm:t>
    </dgm:pt>
    <dgm:pt modelId="{8A9A9FCD-265D-480C-B4B5-73B8B130B25D}" type="sibTrans" cxnId="{46E4AFAB-23C1-4FEA-B078-830757331F42}">
      <dgm:prSet/>
      <dgm:spPr/>
      <dgm:t>
        <a:bodyPr/>
        <a:lstStyle/>
        <a:p>
          <a:endParaRPr lang="en-US"/>
        </a:p>
      </dgm:t>
    </dgm:pt>
    <dgm:pt modelId="{47BBB987-EC71-41E0-8531-92174C193512}">
      <dgm:prSet custT="1"/>
      <dgm:spPr/>
      <dgm:t>
        <a:bodyPr/>
        <a:lstStyle/>
        <a:p>
          <a:r>
            <a:rPr lang="tr-TR" sz="1400" dirty="0"/>
            <a:t>Olumsuz insanları görmezden gelin: Bir kişi sizi mutsuz edecek şeyler söylüyor, sizin sinirlerinizle oynuyorsa bu kişiye karşı sakinliğinizi koruyun.</a:t>
          </a:r>
          <a:endParaRPr lang="en-US" sz="1400" dirty="0"/>
        </a:p>
      </dgm:t>
    </dgm:pt>
    <dgm:pt modelId="{46DCF8F8-35F9-4D08-A57F-1432E4C57E0C}" type="parTrans" cxnId="{AAB87003-3D47-46AD-A7A5-1928651CD1A0}">
      <dgm:prSet/>
      <dgm:spPr/>
      <dgm:t>
        <a:bodyPr/>
        <a:lstStyle/>
        <a:p>
          <a:endParaRPr lang="en-US"/>
        </a:p>
      </dgm:t>
    </dgm:pt>
    <dgm:pt modelId="{7184B34B-2643-4D00-8400-13892F7808A5}" type="sibTrans" cxnId="{AAB87003-3D47-46AD-A7A5-1928651CD1A0}">
      <dgm:prSet/>
      <dgm:spPr/>
      <dgm:t>
        <a:bodyPr/>
        <a:lstStyle/>
        <a:p>
          <a:endParaRPr lang="en-US"/>
        </a:p>
      </dgm:t>
    </dgm:pt>
    <dgm:pt modelId="{77D2E991-C560-4931-B689-3DCFED73C305}">
      <dgm:prSet custT="1"/>
      <dgm:spPr/>
      <dgm:t>
        <a:bodyPr/>
        <a:lstStyle/>
        <a:p>
          <a:r>
            <a:rPr lang="tr-TR" sz="1400" dirty="0"/>
            <a:t>Farklı şeyler yapın: Negatif duyguların sizi ele geçirdiğini hissederseniz bir an durun ve normalde o duyguya verdiğiniz tepkinin tam tersini verin. Bu yöntem olumlu bir sonuç getirirse bu alışkanlığı edinmeye çalışın. </a:t>
          </a:r>
          <a:endParaRPr lang="en-US" sz="1400" dirty="0"/>
        </a:p>
      </dgm:t>
    </dgm:pt>
    <dgm:pt modelId="{23BAE136-058B-4AAA-A8F0-30536DDEC2EC}" type="parTrans" cxnId="{E557907E-FF3B-4C36-B262-B97CBAEAB14F}">
      <dgm:prSet/>
      <dgm:spPr/>
      <dgm:t>
        <a:bodyPr/>
        <a:lstStyle/>
        <a:p>
          <a:endParaRPr lang="en-US"/>
        </a:p>
      </dgm:t>
    </dgm:pt>
    <dgm:pt modelId="{45570135-86AF-4627-B657-61486339371D}" type="sibTrans" cxnId="{E557907E-FF3B-4C36-B262-B97CBAEAB14F}">
      <dgm:prSet/>
      <dgm:spPr/>
      <dgm:t>
        <a:bodyPr/>
        <a:lstStyle/>
        <a:p>
          <a:endParaRPr lang="en-US"/>
        </a:p>
      </dgm:t>
    </dgm:pt>
    <dgm:pt modelId="{172C0948-CE0C-4F60-9478-193AF9C85702}" type="pres">
      <dgm:prSet presAssocID="{2803B0DD-036F-4FD9-8E2C-84666DD310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6F7D16-7A02-4AAC-A940-8BB1A0535413}" type="pres">
      <dgm:prSet presAssocID="{FC1781C7-D177-4D52-9F63-62A69A694F30}" presName="compNode" presStyleCnt="0"/>
      <dgm:spPr/>
    </dgm:pt>
    <dgm:pt modelId="{BBA7C130-AE81-4B03-9C53-585AFDB7EB2D}" type="pres">
      <dgm:prSet presAssocID="{FC1781C7-D177-4D52-9F63-62A69A694F3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alp"/>
        </a:ext>
      </dgm:extLst>
    </dgm:pt>
    <dgm:pt modelId="{369FA00B-E8BA-4429-953A-CF34AB873FD7}" type="pres">
      <dgm:prSet presAssocID="{FC1781C7-D177-4D52-9F63-62A69A694F30}" presName="spaceRect" presStyleCnt="0"/>
      <dgm:spPr/>
    </dgm:pt>
    <dgm:pt modelId="{9FFFC1C5-4AA5-4F5B-8F34-C9A4D40C1CCC}" type="pres">
      <dgm:prSet presAssocID="{FC1781C7-D177-4D52-9F63-62A69A694F3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38BEB89C-001E-42B9-8F05-23F3B874DC52}" type="pres">
      <dgm:prSet presAssocID="{461E4FA2-4626-4DDB-A6E4-3C056CB17B7E}" presName="sibTrans" presStyleCnt="0"/>
      <dgm:spPr/>
    </dgm:pt>
    <dgm:pt modelId="{64A25751-F525-49C2-91DA-D5E85447A360}" type="pres">
      <dgm:prSet presAssocID="{D40CB51D-C4EB-45F3-88F8-18148D372EBB}" presName="compNode" presStyleCnt="0"/>
      <dgm:spPr/>
    </dgm:pt>
    <dgm:pt modelId="{C27DBD55-9773-4857-8B18-4EF0B71C3E12}" type="pres">
      <dgm:prSet presAssocID="{D40CB51D-C4EB-45F3-88F8-18148D372EBB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79E0B5C9-3334-4D80-86AD-A7F094CAAFE8}" type="pres">
      <dgm:prSet presAssocID="{D40CB51D-C4EB-45F3-88F8-18148D372EBB}" presName="spaceRect" presStyleCnt="0"/>
      <dgm:spPr/>
    </dgm:pt>
    <dgm:pt modelId="{8C947802-5BE4-4AE4-A7EC-39E10059C8AB}" type="pres">
      <dgm:prSet presAssocID="{D40CB51D-C4EB-45F3-88F8-18148D372EB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B27F00C-75C1-40DB-9E23-73BB30F5A239}" type="pres">
      <dgm:prSet presAssocID="{357B0D50-024D-4ACA-9DD3-6758933A8E34}" presName="sibTrans" presStyleCnt="0"/>
      <dgm:spPr/>
    </dgm:pt>
    <dgm:pt modelId="{A8C4162E-0E87-4638-B668-A454494FCFEA}" type="pres">
      <dgm:prSet presAssocID="{826F684F-6392-4C1A-8926-7FB23DFCEE0C}" presName="compNode" presStyleCnt="0"/>
      <dgm:spPr/>
    </dgm:pt>
    <dgm:pt modelId="{3ADD705C-BBCD-4DE8-9419-3AD761BC3501}" type="pres">
      <dgm:prSet presAssocID="{826F684F-6392-4C1A-8926-7FB23DFCEE0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urun"/>
        </a:ext>
      </dgm:extLst>
    </dgm:pt>
    <dgm:pt modelId="{88F937CD-1DFF-46D4-ACF2-57EB75A3AE90}" type="pres">
      <dgm:prSet presAssocID="{826F684F-6392-4C1A-8926-7FB23DFCEE0C}" presName="spaceRect" presStyleCnt="0"/>
      <dgm:spPr/>
    </dgm:pt>
    <dgm:pt modelId="{A76E9D91-A17F-432D-81B5-89D78D386C0C}" type="pres">
      <dgm:prSet presAssocID="{826F684F-6392-4C1A-8926-7FB23DFCEE0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3C25606-24B6-40D8-8905-2C2BF4B17993}" type="pres">
      <dgm:prSet presAssocID="{8A9A9FCD-265D-480C-B4B5-73B8B130B25D}" presName="sibTrans" presStyleCnt="0"/>
      <dgm:spPr/>
    </dgm:pt>
    <dgm:pt modelId="{96F01764-18C7-48C3-B386-0B394F5E4EDC}" type="pres">
      <dgm:prSet presAssocID="{47BBB987-EC71-41E0-8531-92174C193512}" presName="compNode" presStyleCnt="0"/>
      <dgm:spPr/>
    </dgm:pt>
    <dgm:pt modelId="{DC06DA03-742B-4F72-A51B-9CA97BCA28CE}" type="pres">
      <dgm:prSet presAssocID="{47BBB987-EC71-41E0-8531-92174C19351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C5983FA-B0EF-4704-B9C8-10C68CD899BB}" type="pres">
      <dgm:prSet presAssocID="{47BBB987-EC71-41E0-8531-92174C193512}" presName="spaceRect" presStyleCnt="0"/>
      <dgm:spPr/>
    </dgm:pt>
    <dgm:pt modelId="{897DBFE1-20B6-4F1F-AE34-D5ED06C98935}" type="pres">
      <dgm:prSet presAssocID="{47BBB987-EC71-41E0-8531-92174C193512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8EBC123-3B78-45F5-91A0-E4203DDEBB39}" type="pres">
      <dgm:prSet presAssocID="{7184B34B-2643-4D00-8400-13892F7808A5}" presName="sibTrans" presStyleCnt="0"/>
      <dgm:spPr/>
    </dgm:pt>
    <dgm:pt modelId="{86C7AC6C-E9DB-4AAD-91BA-7AF8229397D6}" type="pres">
      <dgm:prSet presAssocID="{77D2E991-C560-4931-B689-3DCFED73C305}" presName="compNode" presStyleCnt="0"/>
      <dgm:spPr/>
    </dgm:pt>
    <dgm:pt modelId="{0CE5D9A2-C6D1-46E7-A53D-ADC61EE6B483}" type="pres">
      <dgm:prSet presAssocID="{77D2E991-C560-4931-B689-3DCFED73C305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B98F672-5356-42A3-8FFC-E8835F6BEDEF}" type="pres">
      <dgm:prSet presAssocID="{77D2E991-C560-4931-B689-3DCFED73C305}" presName="spaceRect" presStyleCnt="0"/>
      <dgm:spPr/>
    </dgm:pt>
    <dgm:pt modelId="{521D7070-F286-4CF8-AEA0-3798AB4A03F7}" type="pres">
      <dgm:prSet presAssocID="{77D2E991-C560-4931-B689-3DCFED73C305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5A23FD-9012-48A8-A0AE-EEEF08F40359}" type="presOf" srcId="{FC1781C7-D177-4D52-9F63-62A69A694F30}" destId="{9FFFC1C5-4AA5-4F5B-8F34-C9A4D40C1CCC}" srcOrd="0" destOrd="0" presId="urn:microsoft.com/office/officeart/2018/2/layout/IconLabelList"/>
    <dgm:cxn modelId="{AD59305D-E6D6-469D-88C1-638AB4CBF9EF}" srcId="{2803B0DD-036F-4FD9-8E2C-84666DD31074}" destId="{FC1781C7-D177-4D52-9F63-62A69A694F30}" srcOrd="0" destOrd="0" parTransId="{67B56914-4030-4C42-9D4D-207345D52429}" sibTransId="{461E4FA2-4626-4DDB-A6E4-3C056CB17B7E}"/>
    <dgm:cxn modelId="{46E4AFAB-23C1-4FEA-B078-830757331F42}" srcId="{2803B0DD-036F-4FD9-8E2C-84666DD31074}" destId="{826F684F-6392-4C1A-8926-7FB23DFCEE0C}" srcOrd="2" destOrd="0" parTransId="{829420D8-9C31-4E52-ABB9-869AB578EC0E}" sibTransId="{8A9A9FCD-265D-480C-B4B5-73B8B130B25D}"/>
    <dgm:cxn modelId="{83B80EFF-7D15-4136-85FA-C5167396BC69}" type="presOf" srcId="{2803B0DD-036F-4FD9-8E2C-84666DD31074}" destId="{172C0948-CE0C-4F60-9478-193AF9C85702}" srcOrd="0" destOrd="0" presId="urn:microsoft.com/office/officeart/2018/2/layout/IconLabelList"/>
    <dgm:cxn modelId="{E080AF80-604F-4B9D-9EC0-46B429E8E6EB}" type="presOf" srcId="{826F684F-6392-4C1A-8926-7FB23DFCEE0C}" destId="{A76E9D91-A17F-432D-81B5-89D78D386C0C}" srcOrd="0" destOrd="0" presId="urn:microsoft.com/office/officeart/2018/2/layout/IconLabelList"/>
    <dgm:cxn modelId="{8B2759C2-745C-48E9-809A-6FD5C1088D96}" type="presOf" srcId="{D40CB51D-C4EB-45F3-88F8-18148D372EBB}" destId="{8C947802-5BE4-4AE4-A7EC-39E10059C8AB}" srcOrd="0" destOrd="0" presId="urn:microsoft.com/office/officeart/2018/2/layout/IconLabelList"/>
    <dgm:cxn modelId="{9C0DDC8D-F308-4E65-9F76-5275461B1921}" srcId="{2803B0DD-036F-4FD9-8E2C-84666DD31074}" destId="{D40CB51D-C4EB-45F3-88F8-18148D372EBB}" srcOrd="1" destOrd="0" parTransId="{974A33AE-0C7C-435B-82B2-221D670EE673}" sibTransId="{357B0D50-024D-4ACA-9DD3-6758933A8E34}"/>
    <dgm:cxn modelId="{AAB87003-3D47-46AD-A7A5-1928651CD1A0}" srcId="{2803B0DD-036F-4FD9-8E2C-84666DD31074}" destId="{47BBB987-EC71-41E0-8531-92174C193512}" srcOrd="3" destOrd="0" parTransId="{46DCF8F8-35F9-4D08-A57F-1432E4C57E0C}" sibTransId="{7184B34B-2643-4D00-8400-13892F7808A5}"/>
    <dgm:cxn modelId="{FF8AFB7C-A967-4846-9C79-D3E141653920}" type="presOf" srcId="{47BBB987-EC71-41E0-8531-92174C193512}" destId="{897DBFE1-20B6-4F1F-AE34-D5ED06C98935}" srcOrd="0" destOrd="0" presId="urn:microsoft.com/office/officeart/2018/2/layout/IconLabelList"/>
    <dgm:cxn modelId="{E557907E-FF3B-4C36-B262-B97CBAEAB14F}" srcId="{2803B0DD-036F-4FD9-8E2C-84666DD31074}" destId="{77D2E991-C560-4931-B689-3DCFED73C305}" srcOrd="4" destOrd="0" parTransId="{23BAE136-058B-4AAA-A8F0-30536DDEC2EC}" sibTransId="{45570135-86AF-4627-B657-61486339371D}"/>
    <dgm:cxn modelId="{4783239C-E029-4C24-BF18-4E6B4B3066DA}" type="presOf" srcId="{77D2E991-C560-4931-B689-3DCFED73C305}" destId="{521D7070-F286-4CF8-AEA0-3798AB4A03F7}" srcOrd="0" destOrd="0" presId="urn:microsoft.com/office/officeart/2018/2/layout/IconLabelList"/>
    <dgm:cxn modelId="{2018C19D-9003-4926-9A1F-A92EF360D444}" type="presParOf" srcId="{172C0948-CE0C-4F60-9478-193AF9C85702}" destId="{586F7D16-7A02-4AAC-A940-8BB1A0535413}" srcOrd="0" destOrd="0" presId="urn:microsoft.com/office/officeart/2018/2/layout/IconLabelList"/>
    <dgm:cxn modelId="{83AA46CE-8DA6-4353-AD17-F67391D5D08D}" type="presParOf" srcId="{586F7D16-7A02-4AAC-A940-8BB1A0535413}" destId="{BBA7C130-AE81-4B03-9C53-585AFDB7EB2D}" srcOrd="0" destOrd="0" presId="urn:microsoft.com/office/officeart/2018/2/layout/IconLabelList"/>
    <dgm:cxn modelId="{091F7E70-582A-4CBB-B09A-8F365040BA03}" type="presParOf" srcId="{586F7D16-7A02-4AAC-A940-8BB1A0535413}" destId="{369FA00B-E8BA-4429-953A-CF34AB873FD7}" srcOrd="1" destOrd="0" presId="urn:microsoft.com/office/officeart/2018/2/layout/IconLabelList"/>
    <dgm:cxn modelId="{7FA2B8C1-F385-4B7F-918F-F0DB5BAFD898}" type="presParOf" srcId="{586F7D16-7A02-4AAC-A940-8BB1A0535413}" destId="{9FFFC1C5-4AA5-4F5B-8F34-C9A4D40C1CCC}" srcOrd="2" destOrd="0" presId="urn:microsoft.com/office/officeart/2018/2/layout/IconLabelList"/>
    <dgm:cxn modelId="{9687F834-6BF9-41F6-84D2-2611BE531B21}" type="presParOf" srcId="{172C0948-CE0C-4F60-9478-193AF9C85702}" destId="{38BEB89C-001E-42B9-8F05-23F3B874DC52}" srcOrd="1" destOrd="0" presId="urn:microsoft.com/office/officeart/2018/2/layout/IconLabelList"/>
    <dgm:cxn modelId="{121913A6-9D14-4FE9-8B74-E7BE7374A198}" type="presParOf" srcId="{172C0948-CE0C-4F60-9478-193AF9C85702}" destId="{64A25751-F525-49C2-91DA-D5E85447A360}" srcOrd="2" destOrd="0" presId="urn:microsoft.com/office/officeart/2018/2/layout/IconLabelList"/>
    <dgm:cxn modelId="{D7521C1D-9866-477A-94F4-BCE26970EE27}" type="presParOf" srcId="{64A25751-F525-49C2-91DA-D5E85447A360}" destId="{C27DBD55-9773-4857-8B18-4EF0B71C3E12}" srcOrd="0" destOrd="0" presId="urn:microsoft.com/office/officeart/2018/2/layout/IconLabelList"/>
    <dgm:cxn modelId="{D6930416-829A-4892-89A9-CBA384F4C26C}" type="presParOf" srcId="{64A25751-F525-49C2-91DA-D5E85447A360}" destId="{79E0B5C9-3334-4D80-86AD-A7F094CAAFE8}" srcOrd="1" destOrd="0" presId="urn:microsoft.com/office/officeart/2018/2/layout/IconLabelList"/>
    <dgm:cxn modelId="{244EA87D-2EAC-4CD1-AE0C-140B9AEEE92F}" type="presParOf" srcId="{64A25751-F525-49C2-91DA-D5E85447A360}" destId="{8C947802-5BE4-4AE4-A7EC-39E10059C8AB}" srcOrd="2" destOrd="0" presId="urn:microsoft.com/office/officeart/2018/2/layout/IconLabelList"/>
    <dgm:cxn modelId="{9F26BF4C-AECB-4645-B0D8-74CBEED949CF}" type="presParOf" srcId="{172C0948-CE0C-4F60-9478-193AF9C85702}" destId="{AB27F00C-75C1-40DB-9E23-73BB30F5A239}" srcOrd="3" destOrd="0" presId="urn:microsoft.com/office/officeart/2018/2/layout/IconLabelList"/>
    <dgm:cxn modelId="{B642E4FB-91A6-4887-9262-634909FEDF2F}" type="presParOf" srcId="{172C0948-CE0C-4F60-9478-193AF9C85702}" destId="{A8C4162E-0E87-4638-B668-A454494FCFEA}" srcOrd="4" destOrd="0" presId="urn:microsoft.com/office/officeart/2018/2/layout/IconLabelList"/>
    <dgm:cxn modelId="{71786464-1414-49CA-8171-B899DD1628CD}" type="presParOf" srcId="{A8C4162E-0E87-4638-B668-A454494FCFEA}" destId="{3ADD705C-BBCD-4DE8-9419-3AD761BC3501}" srcOrd="0" destOrd="0" presId="urn:microsoft.com/office/officeart/2018/2/layout/IconLabelList"/>
    <dgm:cxn modelId="{57587F4D-E89B-4E17-B37F-BC8D3D807AE4}" type="presParOf" srcId="{A8C4162E-0E87-4638-B668-A454494FCFEA}" destId="{88F937CD-1DFF-46D4-ACF2-57EB75A3AE90}" srcOrd="1" destOrd="0" presId="urn:microsoft.com/office/officeart/2018/2/layout/IconLabelList"/>
    <dgm:cxn modelId="{405722CB-351E-40EA-9000-8D719A792173}" type="presParOf" srcId="{A8C4162E-0E87-4638-B668-A454494FCFEA}" destId="{A76E9D91-A17F-432D-81B5-89D78D386C0C}" srcOrd="2" destOrd="0" presId="urn:microsoft.com/office/officeart/2018/2/layout/IconLabelList"/>
    <dgm:cxn modelId="{F93D86F4-A3AC-495F-8618-B16584AE10BE}" type="presParOf" srcId="{172C0948-CE0C-4F60-9478-193AF9C85702}" destId="{73C25606-24B6-40D8-8905-2C2BF4B17993}" srcOrd="5" destOrd="0" presId="urn:microsoft.com/office/officeart/2018/2/layout/IconLabelList"/>
    <dgm:cxn modelId="{D7F80015-5C9E-4DA2-BE34-3A1AC888F1E6}" type="presParOf" srcId="{172C0948-CE0C-4F60-9478-193AF9C85702}" destId="{96F01764-18C7-48C3-B386-0B394F5E4EDC}" srcOrd="6" destOrd="0" presId="urn:microsoft.com/office/officeart/2018/2/layout/IconLabelList"/>
    <dgm:cxn modelId="{83BBD9FD-B8A8-4F79-B456-080AD18AE257}" type="presParOf" srcId="{96F01764-18C7-48C3-B386-0B394F5E4EDC}" destId="{DC06DA03-742B-4F72-A51B-9CA97BCA28CE}" srcOrd="0" destOrd="0" presId="urn:microsoft.com/office/officeart/2018/2/layout/IconLabelList"/>
    <dgm:cxn modelId="{4F335D21-CD70-474F-8C87-35D5776281B5}" type="presParOf" srcId="{96F01764-18C7-48C3-B386-0B394F5E4EDC}" destId="{2C5983FA-B0EF-4704-B9C8-10C68CD899BB}" srcOrd="1" destOrd="0" presId="urn:microsoft.com/office/officeart/2018/2/layout/IconLabelList"/>
    <dgm:cxn modelId="{A5DE90B0-5DC7-4FD7-ABA6-410EA26265C7}" type="presParOf" srcId="{96F01764-18C7-48C3-B386-0B394F5E4EDC}" destId="{897DBFE1-20B6-4F1F-AE34-D5ED06C98935}" srcOrd="2" destOrd="0" presId="urn:microsoft.com/office/officeart/2018/2/layout/IconLabelList"/>
    <dgm:cxn modelId="{C33437D3-FFCA-405F-9B36-4DE89BBE3D5B}" type="presParOf" srcId="{172C0948-CE0C-4F60-9478-193AF9C85702}" destId="{C8EBC123-3B78-45F5-91A0-E4203DDEBB39}" srcOrd="7" destOrd="0" presId="urn:microsoft.com/office/officeart/2018/2/layout/IconLabelList"/>
    <dgm:cxn modelId="{F4971881-08A9-4CC6-A825-9DA03D451C56}" type="presParOf" srcId="{172C0948-CE0C-4F60-9478-193AF9C85702}" destId="{86C7AC6C-E9DB-4AAD-91BA-7AF8229397D6}" srcOrd="8" destOrd="0" presId="urn:microsoft.com/office/officeart/2018/2/layout/IconLabelList"/>
    <dgm:cxn modelId="{494CF848-F767-4B79-AED3-371FA2227830}" type="presParOf" srcId="{86C7AC6C-E9DB-4AAD-91BA-7AF8229397D6}" destId="{0CE5D9A2-C6D1-46E7-A53D-ADC61EE6B483}" srcOrd="0" destOrd="0" presId="urn:microsoft.com/office/officeart/2018/2/layout/IconLabelList"/>
    <dgm:cxn modelId="{39374253-7695-4A93-A001-027BF8D8D8AE}" type="presParOf" srcId="{86C7AC6C-E9DB-4AAD-91BA-7AF8229397D6}" destId="{1B98F672-5356-42A3-8FFC-E8835F6BEDEF}" srcOrd="1" destOrd="0" presId="urn:microsoft.com/office/officeart/2018/2/layout/IconLabelList"/>
    <dgm:cxn modelId="{8B9FCCB3-B566-4F83-94CA-6AA45CF5D7BE}" type="presParOf" srcId="{86C7AC6C-E9DB-4AAD-91BA-7AF8229397D6}" destId="{521D7070-F286-4CF8-AEA0-3798AB4A03F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6397E-7158-4798-984C-B9B99EE9D0D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1F8CE2B-75CC-4BC3-B0E4-AA80D0540663}">
      <dgm:prSet custT="1"/>
      <dgm:spPr/>
      <dgm:t>
        <a:bodyPr/>
        <a:lstStyle/>
        <a:p>
          <a:pPr>
            <a:defRPr cap="all"/>
          </a:pPr>
          <a:r>
            <a:rPr lang="tr-TR" sz="1400" dirty="0"/>
            <a:t>Sakinleştiren alışkanlıklar kazanmak</a:t>
          </a:r>
          <a:endParaRPr lang="en-US" sz="1400" dirty="0"/>
        </a:p>
      </dgm:t>
    </dgm:pt>
    <dgm:pt modelId="{DF2E6BE9-A36B-446D-8439-8809A89D9BFA}" type="parTrans" cxnId="{0D471BF7-E982-4335-93F8-F8E02A7DE02B}">
      <dgm:prSet/>
      <dgm:spPr/>
      <dgm:t>
        <a:bodyPr/>
        <a:lstStyle/>
        <a:p>
          <a:endParaRPr lang="en-US"/>
        </a:p>
      </dgm:t>
    </dgm:pt>
    <dgm:pt modelId="{05049939-FB88-4285-9DD4-A3C8E75498EC}" type="sibTrans" cxnId="{0D471BF7-E982-4335-93F8-F8E02A7DE02B}">
      <dgm:prSet/>
      <dgm:spPr/>
      <dgm:t>
        <a:bodyPr/>
        <a:lstStyle/>
        <a:p>
          <a:endParaRPr lang="en-US"/>
        </a:p>
      </dgm:t>
    </dgm:pt>
    <dgm:pt modelId="{207CD3C7-D457-4C97-96D8-3FB81D89E4C7}">
      <dgm:prSet custT="1"/>
      <dgm:spPr/>
      <dgm:t>
        <a:bodyPr/>
        <a:lstStyle/>
        <a:p>
          <a:pPr>
            <a:defRPr cap="all"/>
          </a:pPr>
          <a:r>
            <a:rPr lang="tr-TR" sz="1400" dirty="0"/>
            <a:t>Düzenli spor yapın: Spor yapmak bedensel ve zihinsel sağlık açısından önemli bir yere sahiptir. Spor yapmak ruh sağlığınıza son derece olumlu etkiler yapar. </a:t>
          </a:r>
          <a:endParaRPr lang="en-US" sz="1400" dirty="0"/>
        </a:p>
      </dgm:t>
    </dgm:pt>
    <dgm:pt modelId="{E88083AD-FF5D-40D7-B9B1-318E818C6F8B}" type="parTrans" cxnId="{C578B362-5BF5-4C99-90B9-6D12D97DC9C7}">
      <dgm:prSet/>
      <dgm:spPr/>
      <dgm:t>
        <a:bodyPr/>
        <a:lstStyle/>
        <a:p>
          <a:endParaRPr lang="en-US"/>
        </a:p>
      </dgm:t>
    </dgm:pt>
    <dgm:pt modelId="{48CD95C1-33A7-46B4-BEDD-F3D712FF5D3C}" type="sibTrans" cxnId="{C578B362-5BF5-4C99-90B9-6D12D97DC9C7}">
      <dgm:prSet/>
      <dgm:spPr/>
      <dgm:t>
        <a:bodyPr/>
        <a:lstStyle/>
        <a:p>
          <a:endParaRPr lang="en-US"/>
        </a:p>
      </dgm:t>
    </dgm:pt>
    <dgm:pt modelId="{AD472730-E139-4FF1-A1AA-77B4F3289210}">
      <dgm:prSet custT="1"/>
      <dgm:spPr/>
      <dgm:t>
        <a:bodyPr/>
        <a:lstStyle/>
        <a:p>
          <a:pPr>
            <a:defRPr cap="all"/>
          </a:pPr>
          <a:r>
            <a:rPr lang="tr-TR" sz="1400" dirty="0"/>
            <a:t>Farklı duyularınızı geliştirin: Çevrenizdeki güzellikleri takdir etmek için etrafınıza daha yapıcı ve alıcı gözlerle bakmaya çalışın. Size huzur veren şeylere daha çok vakit ayırın.</a:t>
          </a:r>
          <a:endParaRPr lang="en-US" sz="1400" dirty="0"/>
        </a:p>
      </dgm:t>
    </dgm:pt>
    <dgm:pt modelId="{6B59206A-B505-4882-BEF7-5F55190C8261}" type="parTrans" cxnId="{CEFDD06B-5E57-4EB4-89C6-5E96AAA09FD3}">
      <dgm:prSet/>
      <dgm:spPr/>
      <dgm:t>
        <a:bodyPr/>
        <a:lstStyle/>
        <a:p>
          <a:endParaRPr lang="en-US"/>
        </a:p>
      </dgm:t>
    </dgm:pt>
    <dgm:pt modelId="{13E2B138-69B8-46E5-A19D-C6E54B1CC2C3}" type="sibTrans" cxnId="{CEFDD06B-5E57-4EB4-89C6-5E96AAA09FD3}">
      <dgm:prSet/>
      <dgm:spPr/>
      <dgm:t>
        <a:bodyPr/>
        <a:lstStyle/>
        <a:p>
          <a:endParaRPr lang="en-US"/>
        </a:p>
      </dgm:t>
    </dgm:pt>
    <dgm:pt modelId="{97202F2C-964E-4A73-9066-164DC66AD20D}">
      <dgm:prSet custT="1"/>
      <dgm:spPr/>
      <dgm:t>
        <a:bodyPr/>
        <a:lstStyle/>
        <a:p>
          <a:pPr>
            <a:defRPr cap="all"/>
          </a:pPr>
          <a:r>
            <a:rPr lang="tr-TR" sz="1400" dirty="0"/>
            <a:t>Size güç veren sözler tekrarlayın: İç huzurunuzu tesis etmek için size güç, ilham ve motivasyon veren bazı sözleri gün içinde tekrarlamanız faydalı olur. </a:t>
          </a:r>
          <a:endParaRPr lang="en-US" sz="1400" dirty="0"/>
        </a:p>
      </dgm:t>
    </dgm:pt>
    <dgm:pt modelId="{96313671-BCE9-4102-8AC0-AD224789EB4E}" type="parTrans" cxnId="{9F14E77E-5922-4A75-8856-59A84CA307F4}">
      <dgm:prSet/>
      <dgm:spPr/>
      <dgm:t>
        <a:bodyPr/>
        <a:lstStyle/>
        <a:p>
          <a:endParaRPr lang="en-US"/>
        </a:p>
      </dgm:t>
    </dgm:pt>
    <dgm:pt modelId="{F79B486B-2A72-4961-8DE8-EB946E219FC4}" type="sibTrans" cxnId="{9F14E77E-5922-4A75-8856-59A84CA307F4}">
      <dgm:prSet/>
      <dgm:spPr/>
      <dgm:t>
        <a:bodyPr/>
        <a:lstStyle/>
        <a:p>
          <a:endParaRPr lang="en-US"/>
        </a:p>
      </dgm:t>
    </dgm:pt>
    <dgm:pt modelId="{55EBE64E-9162-4665-A2DC-E918FB1AD463}" type="pres">
      <dgm:prSet presAssocID="{98E6397E-7158-4798-984C-B9B99EE9D0D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ED1DEB-1A35-4D0D-AE03-ED28653455F6}" type="pres">
      <dgm:prSet presAssocID="{71F8CE2B-75CC-4BC3-B0E4-AA80D0540663}" presName="compNode" presStyleCnt="0"/>
      <dgm:spPr/>
    </dgm:pt>
    <dgm:pt modelId="{DFF9A490-DF8A-4219-9C1B-6AFAD6D845D8}" type="pres">
      <dgm:prSet presAssocID="{71F8CE2B-75CC-4BC3-B0E4-AA80D0540663}" presName="iconBgRect" presStyleLbl="bgShp" presStyleIdx="0" presStyleCnt="4" custLinFactNeighborX="-91067" custLinFactNeighborY="-927"/>
      <dgm:spPr>
        <a:prstGeom prst="round2DiagRect">
          <a:avLst>
            <a:gd name="adj1" fmla="val 29727"/>
            <a:gd name="adj2" fmla="val 0"/>
          </a:avLst>
        </a:prstGeom>
      </dgm:spPr>
    </dgm:pt>
    <dgm:pt modelId="{92BE224A-B214-459E-A7D7-ACF14689C875}" type="pres">
      <dgm:prSet presAssocID="{71F8CE2B-75CC-4BC3-B0E4-AA80D0540663}" presName="iconRect" presStyleLbl="node1" presStyleIdx="0" presStyleCnt="4" custLinFactX="-58717" custLinFactNeighborX="-100000" custLinFactNeighborY="-16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pa"/>
        </a:ext>
      </dgm:extLst>
    </dgm:pt>
    <dgm:pt modelId="{08D653B0-0806-4566-8E41-26D591CB55F1}" type="pres">
      <dgm:prSet presAssocID="{71F8CE2B-75CC-4BC3-B0E4-AA80D0540663}" presName="spaceRect" presStyleCnt="0"/>
      <dgm:spPr/>
    </dgm:pt>
    <dgm:pt modelId="{E7625DBD-9A66-4D10-A33B-20B40CBD29C9}" type="pres">
      <dgm:prSet presAssocID="{71F8CE2B-75CC-4BC3-B0E4-AA80D0540663}" presName="textRect" presStyleLbl="revTx" presStyleIdx="0" presStyleCnt="4" custLinFactNeighborX="-56003" custLinFactNeighborY="-1474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B1FFFE6-7778-4893-BA5F-DA832965BCDA}" type="pres">
      <dgm:prSet presAssocID="{05049939-FB88-4285-9DD4-A3C8E75498EC}" presName="sibTrans" presStyleCnt="0"/>
      <dgm:spPr/>
    </dgm:pt>
    <dgm:pt modelId="{D7C83462-6A46-4F76-903C-F31A0F888864}" type="pres">
      <dgm:prSet presAssocID="{207CD3C7-D457-4C97-96D8-3FB81D89E4C7}" presName="compNode" presStyleCnt="0"/>
      <dgm:spPr/>
    </dgm:pt>
    <dgm:pt modelId="{658CF216-11D3-4D4D-A6D9-931EA2A45017}" type="pres">
      <dgm:prSet presAssocID="{207CD3C7-D457-4C97-96D8-3FB81D89E4C7}" presName="iconBgRect" presStyleLbl="bgShp" presStyleIdx="1" presStyleCnt="4" custLinFactNeighborX="98300" custLinFactNeighborY="1855"/>
      <dgm:spPr>
        <a:prstGeom prst="round2DiagRect">
          <a:avLst>
            <a:gd name="adj1" fmla="val 29727"/>
            <a:gd name="adj2" fmla="val 0"/>
          </a:avLst>
        </a:prstGeom>
      </dgm:spPr>
    </dgm:pt>
    <dgm:pt modelId="{D61B6662-2685-4346-844B-40018897E80F}" type="pres">
      <dgm:prSet presAssocID="{207CD3C7-D457-4C97-96D8-3FB81D89E4C7}" presName="iconRect" presStyleLbl="node1" presStyleIdx="1" presStyleCnt="4" custLinFactX="69707" custLinFactNeighborX="100000" custLinFactNeighborY="16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ambel"/>
        </a:ext>
      </dgm:extLst>
    </dgm:pt>
    <dgm:pt modelId="{23A0CF81-609C-4B73-AAF5-ADAD9E74C622}" type="pres">
      <dgm:prSet presAssocID="{207CD3C7-D457-4C97-96D8-3FB81D89E4C7}" presName="spaceRect" presStyleCnt="0"/>
      <dgm:spPr/>
    </dgm:pt>
    <dgm:pt modelId="{C4C8AB12-3A4E-44B0-85B3-6997EF3B0448}" type="pres">
      <dgm:prSet presAssocID="{207CD3C7-D457-4C97-96D8-3FB81D89E4C7}" presName="textRect" presStyleLbl="revTx" presStyleIdx="1" presStyleCnt="4" custScaleX="210507" custLinFactNeighborX="4992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C88715A-648C-47FA-AF05-0C877616DC4C}" type="pres">
      <dgm:prSet presAssocID="{48CD95C1-33A7-46B4-BEDD-F3D712FF5D3C}" presName="sibTrans" presStyleCnt="0"/>
      <dgm:spPr/>
    </dgm:pt>
    <dgm:pt modelId="{1CC2FDF3-222C-4238-A6C6-119FDFDB0197}" type="pres">
      <dgm:prSet presAssocID="{AD472730-E139-4FF1-A1AA-77B4F3289210}" presName="compNode" presStyleCnt="0"/>
      <dgm:spPr/>
    </dgm:pt>
    <dgm:pt modelId="{2DBAAB51-A971-42FF-B457-D1C9BC813154}" type="pres">
      <dgm:prSet presAssocID="{AD472730-E139-4FF1-A1AA-77B4F3289210}" presName="iconBgRect" presStyleLbl="bgShp" presStyleIdx="2" presStyleCnt="4" custLinFactX="-17775" custLinFactNeighborX="-100000" custLinFactNeighborY="-17014"/>
      <dgm:spPr>
        <a:prstGeom prst="round2DiagRect">
          <a:avLst>
            <a:gd name="adj1" fmla="val 29727"/>
            <a:gd name="adj2" fmla="val 0"/>
          </a:avLst>
        </a:prstGeom>
      </dgm:spPr>
    </dgm:pt>
    <dgm:pt modelId="{15BA3B91-D85E-47BB-AB5D-0FB69A6DEB6C}" type="pres">
      <dgm:prSet presAssocID="{AD472730-E139-4FF1-A1AA-77B4F3289210}" presName="iconRect" presStyleLbl="node1" presStyleIdx="2" presStyleCnt="4" custLinFactX="-100000" custLinFactNeighborX="-105264" custLinFactNeighborY="-2965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llanıcı"/>
        </a:ext>
      </dgm:extLst>
    </dgm:pt>
    <dgm:pt modelId="{5EB3A305-F2BE-4513-99B0-F4CD8234515F}" type="pres">
      <dgm:prSet presAssocID="{AD472730-E139-4FF1-A1AA-77B4F3289210}" presName="spaceRect" presStyleCnt="0"/>
      <dgm:spPr/>
    </dgm:pt>
    <dgm:pt modelId="{5AA8FB2F-6D96-4941-AD96-56CA58AA58DF}" type="pres">
      <dgm:prSet presAssocID="{AD472730-E139-4FF1-A1AA-77B4F3289210}" presName="textRect" presStyleLbl="revTx" presStyleIdx="2" presStyleCnt="4" custScaleX="177006" custLinFactNeighborX="-54872" custLinFactNeighborY="-695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4E87AAF-7460-49B8-B768-F73E3CCACDA2}" type="pres">
      <dgm:prSet presAssocID="{13E2B138-69B8-46E5-A19D-C6E54B1CC2C3}" presName="sibTrans" presStyleCnt="0"/>
      <dgm:spPr/>
    </dgm:pt>
    <dgm:pt modelId="{FB162BBF-177F-48BB-A534-562EB3C653B0}" type="pres">
      <dgm:prSet presAssocID="{97202F2C-964E-4A73-9066-164DC66AD20D}" presName="compNode" presStyleCnt="0"/>
      <dgm:spPr/>
    </dgm:pt>
    <dgm:pt modelId="{8C5AD2A2-A805-450A-850F-5F533DA85972}" type="pres">
      <dgm:prSet presAssocID="{97202F2C-964E-4A73-9066-164DC66AD20D}" presName="iconBgRect" presStyleLbl="bgShp" presStyleIdx="3" presStyleCnt="4" custLinFactNeighborX="43586" custLinFactNeighborY="-1855"/>
      <dgm:spPr>
        <a:prstGeom prst="round2DiagRect">
          <a:avLst>
            <a:gd name="adj1" fmla="val 29727"/>
            <a:gd name="adj2" fmla="val 0"/>
          </a:avLst>
        </a:prstGeom>
      </dgm:spPr>
    </dgm:pt>
    <dgm:pt modelId="{436EF948-F737-4B95-9EB0-FC0C3D294F3D}" type="pres">
      <dgm:prSet presAssocID="{97202F2C-964E-4A73-9066-164DC66AD20D}" presName="iconRect" presStyleLbl="node1" presStyleIdx="3" presStyleCnt="4" custLinFactNeighborX="75964" custLinFactNeighborY="-323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üzik"/>
        </a:ext>
      </dgm:extLst>
    </dgm:pt>
    <dgm:pt modelId="{ABA3D1C0-94E3-404D-BEE9-F84791C3417C}" type="pres">
      <dgm:prSet presAssocID="{97202F2C-964E-4A73-9066-164DC66AD20D}" presName="spaceRect" presStyleCnt="0"/>
      <dgm:spPr/>
    </dgm:pt>
    <dgm:pt modelId="{EE11717F-A001-477B-9169-002BDC15C4D6}" type="pres">
      <dgm:prSet presAssocID="{97202F2C-964E-4A73-9066-164DC66AD20D}" presName="textRect" presStyleLbl="revTx" presStyleIdx="3" presStyleCnt="4" custScaleX="168387" custLinFactNeighborX="19233" custLinFactNeighborY="87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FDD06B-5E57-4EB4-89C6-5E96AAA09FD3}" srcId="{98E6397E-7158-4798-984C-B9B99EE9D0DC}" destId="{AD472730-E139-4FF1-A1AA-77B4F3289210}" srcOrd="2" destOrd="0" parTransId="{6B59206A-B505-4882-BEF7-5F55190C8261}" sibTransId="{13E2B138-69B8-46E5-A19D-C6E54B1CC2C3}"/>
    <dgm:cxn modelId="{3F1E94FE-15EA-4342-B928-07E85CFAA13D}" type="presOf" srcId="{97202F2C-964E-4A73-9066-164DC66AD20D}" destId="{EE11717F-A001-477B-9169-002BDC15C4D6}" srcOrd="0" destOrd="0" presId="urn:microsoft.com/office/officeart/2018/5/layout/IconLeafLabelList"/>
    <dgm:cxn modelId="{216CE830-AD6E-4428-BF12-7C49AE8B6E4A}" type="presOf" srcId="{98E6397E-7158-4798-984C-B9B99EE9D0DC}" destId="{55EBE64E-9162-4665-A2DC-E918FB1AD463}" srcOrd="0" destOrd="0" presId="urn:microsoft.com/office/officeart/2018/5/layout/IconLeafLabelList"/>
    <dgm:cxn modelId="{9F14E77E-5922-4A75-8856-59A84CA307F4}" srcId="{98E6397E-7158-4798-984C-B9B99EE9D0DC}" destId="{97202F2C-964E-4A73-9066-164DC66AD20D}" srcOrd="3" destOrd="0" parTransId="{96313671-BCE9-4102-8AC0-AD224789EB4E}" sibTransId="{F79B486B-2A72-4961-8DE8-EB946E219FC4}"/>
    <dgm:cxn modelId="{C578B362-5BF5-4C99-90B9-6D12D97DC9C7}" srcId="{98E6397E-7158-4798-984C-B9B99EE9D0DC}" destId="{207CD3C7-D457-4C97-96D8-3FB81D89E4C7}" srcOrd="1" destOrd="0" parTransId="{E88083AD-FF5D-40D7-B9B1-318E818C6F8B}" sibTransId="{48CD95C1-33A7-46B4-BEDD-F3D712FF5D3C}"/>
    <dgm:cxn modelId="{892AEB01-E388-4904-B72B-631DA734B829}" type="presOf" srcId="{207CD3C7-D457-4C97-96D8-3FB81D89E4C7}" destId="{C4C8AB12-3A4E-44B0-85B3-6997EF3B0448}" srcOrd="0" destOrd="0" presId="urn:microsoft.com/office/officeart/2018/5/layout/IconLeafLabelList"/>
    <dgm:cxn modelId="{0D471BF7-E982-4335-93F8-F8E02A7DE02B}" srcId="{98E6397E-7158-4798-984C-B9B99EE9D0DC}" destId="{71F8CE2B-75CC-4BC3-B0E4-AA80D0540663}" srcOrd="0" destOrd="0" parTransId="{DF2E6BE9-A36B-446D-8439-8809A89D9BFA}" sibTransId="{05049939-FB88-4285-9DD4-A3C8E75498EC}"/>
    <dgm:cxn modelId="{6578D237-3533-4FA8-8874-2C9E2BB8B6F1}" type="presOf" srcId="{AD472730-E139-4FF1-A1AA-77B4F3289210}" destId="{5AA8FB2F-6D96-4941-AD96-56CA58AA58DF}" srcOrd="0" destOrd="0" presId="urn:microsoft.com/office/officeart/2018/5/layout/IconLeafLabelList"/>
    <dgm:cxn modelId="{646B92E9-C843-42B1-A8E4-722645CCC910}" type="presOf" srcId="{71F8CE2B-75CC-4BC3-B0E4-AA80D0540663}" destId="{E7625DBD-9A66-4D10-A33B-20B40CBD29C9}" srcOrd="0" destOrd="0" presId="urn:microsoft.com/office/officeart/2018/5/layout/IconLeafLabelList"/>
    <dgm:cxn modelId="{2B556DE5-C6E1-4A8A-AA36-C2A8288E6521}" type="presParOf" srcId="{55EBE64E-9162-4665-A2DC-E918FB1AD463}" destId="{5EED1DEB-1A35-4D0D-AE03-ED28653455F6}" srcOrd="0" destOrd="0" presId="urn:microsoft.com/office/officeart/2018/5/layout/IconLeafLabelList"/>
    <dgm:cxn modelId="{AA38A58F-5FB7-48B7-9A95-21B69EE437A0}" type="presParOf" srcId="{5EED1DEB-1A35-4D0D-AE03-ED28653455F6}" destId="{DFF9A490-DF8A-4219-9C1B-6AFAD6D845D8}" srcOrd="0" destOrd="0" presId="urn:microsoft.com/office/officeart/2018/5/layout/IconLeafLabelList"/>
    <dgm:cxn modelId="{997FABD5-0ED2-423E-852E-43AC78F356CC}" type="presParOf" srcId="{5EED1DEB-1A35-4D0D-AE03-ED28653455F6}" destId="{92BE224A-B214-459E-A7D7-ACF14689C875}" srcOrd="1" destOrd="0" presId="urn:microsoft.com/office/officeart/2018/5/layout/IconLeafLabelList"/>
    <dgm:cxn modelId="{3DF9217C-CF4C-4F92-B76D-39FE0DD80AAB}" type="presParOf" srcId="{5EED1DEB-1A35-4D0D-AE03-ED28653455F6}" destId="{08D653B0-0806-4566-8E41-26D591CB55F1}" srcOrd="2" destOrd="0" presId="urn:microsoft.com/office/officeart/2018/5/layout/IconLeafLabelList"/>
    <dgm:cxn modelId="{601A5C03-DDE4-4708-97DC-5E96D8F6F79E}" type="presParOf" srcId="{5EED1DEB-1A35-4D0D-AE03-ED28653455F6}" destId="{E7625DBD-9A66-4D10-A33B-20B40CBD29C9}" srcOrd="3" destOrd="0" presId="urn:microsoft.com/office/officeart/2018/5/layout/IconLeafLabelList"/>
    <dgm:cxn modelId="{E016B2D6-0FD7-44CF-9735-5B7D781D32F8}" type="presParOf" srcId="{55EBE64E-9162-4665-A2DC-E918FB1AD463}" destId="{9B1FFFE6-7778-4893-BA5F-DA832965BCDA}" srcOrd="1" destOrd="0" presId="urn:microsoft.com/office/officeart/2018/5/layout/IconLeafLabelList"/>
    <dgm:cxn modelId="{39E49FD1-4BB5-43B8-9584-779D1E23FA57}" type="presParOf" srcId="{55EBE64E-9162-4665-A2DC-E918FB1AD463}" destId="{D7C83462-6A46-4F76-903C-F31A0F888864}" srcOrd="2" destOrd="0" presId="urn:microsoft.com/office/officeart/2018/5/layout/IconLeafLabelList"/>
    <dgm:cxn modelId="{0C9BF21F-4BBB-474E-ACCD-9E06C6A255AC}" type="presParOf" srcId="{D7C83462-6A46-4F76-903C-F31A0F888864}" destId="{658CF216-11D3-4D4D-A6D9-931EA2A45017}" srcOrd="0" destOrd="0" presId="urn:microsoft.com/office/officeart/2018/5/layout/IconLeafLabelList"/>
    <dgm:cxn modelId="{6C8DDDC0-C7C3-4765-B0FC-006B6CED6CBE}" type="presParOf" srcId="{D7C83462-6A46-4F76-903C-F31A0F888864}" destId="{D61B6662-2685-4346-844B-40018897E80F}" srcOrd="1" destOrd="0" presId="urn:microsoft.com/office/officeart/2018/5/layout/IconLeafLabelList"/>
    <dgm:cxn modelId="{6C80FC13-2D7A-4AC9-848D-BE20E2565F71}" type="presParOf" srcId="{D7C83462-6A46-4F76-903C-F31A0F888864}" destId="{23A0CF81-609C-4B73-AAF5-ADAD9E74C622}" srcOrd="2" destOrd="0" presId="urn:microsoft.com/office/officeart/2018/5/layout/IconLeafLabelList"/>
    <dgm:cxn modelId="{4B2AF1C7-C5EB-46EE-8664-B04C305DD179}" type="presParOf" srcId="{D7C83462-6A46-4F76-903C-F31A0F888864}" destId="{C4C8AB12-3A4E-44B0-85B3-6997EF3B0448}" srcOrd="3" destOrd="0" presId="urn:microsoft.com/office/officeart/2018/5/layout/IconLeafLabelList"/>
    <dgm:cxn modelId="{67A7AFAE-C5D4-482D-8F0A-28ED91F682CE}" type="presParOf" srcId="{55EBE64E-9162-4665-A2DC-E918FB1AD463}" destId="{8C88715A-648C-47FA-AF05-0C877616DC4C}" srcOrd="3" destOrd="0" presId="urn:microsoft.com/office/officeart/2018/5/layout/IconLeafLabelList"/>
    <dgm:cxn modelId="{C20EC1A2-5B5B-41A8-BE6A-0E0045CE9C54}" type="presParOf" srcId="{55EBE64E-9162-4665-A2DC-E918FB1AD463}" destId="{1CC2FDF3-222C-4238-A6C6-119FDFDB0197}" srcOrd="4" destOrd="0" presId="urn:microsoft.com/office/officeart/2018/5/layout/IconLeafLabelList"/>
    <dgm:cxn modelId="{020407C5-E877-4C5A-8B5A-C13DEEB04DCD}" type="presParOf" srcId="{1CC2FDF3-222C-4238-A6C6-119FDFDB0197}" destId="{2DBAAB51-A971-42FF-B457-D1C9BC813154}" srcOrd="0" destOrd="0" presId="urn:microsoft.com/office/officeart/2018/5/layout/IconLeafLabelList"/>
    <dgm:cxn modelId="{2376CA2B-BACF-423F-9300-D9627BAAAFC7}" type="presParOf" srcId="{1CC2FDF3-222C-4238-A6C6-119FDFDB0197}" destId="{15BA3B91-D85E-47BB-AB5D-0FB69A6DEB6C}" srcOrd="1" destOrd="0" presId="urn:microsoft.com/office/officeart/2018/5/layout/IconLeafLabelList"/>
    <dgm:cxn modelId="{5A10799B-CCB9-4A6D-99E7-5968BCE13EDA}" type="presParOf" srcId="{1CC2FDF3-222C-4238-A6C6-119FDFDB0197}" destId="{5EB3A305-F2BE-4513-99B0-F4CD8234515F}" srcOrd="2" destOrd="0" presId="urn:microsoft.com/office/officeart/2018/5/layout/IconLeafLabelList"/>
    <dgm:cxn modelId="{5A18D809-EACA-40BE-B566-E94BC880D633}" type="presParOf" srcId="{1CC2FDF3-222C-4238-A6C6-119FDFDB0197}" destId="{5AA8FB2F-6D96-4941-AD96-56CA58AA58DF}" srcOrd="3" destOrd="0" presId="urn:microsoft.com/office/officeart/2018/5/layout/IconLeafLabelList"/>
    <dgm:cxn modelId="{4544B888-3FE8-4F89-861B-1B00F2FB9A25}" type="presParOf" srcId="{55EBE64E-9162-4665-A2DC-E918FB1AD463}" destId="{04E87AAF-7460-49B8-B768-F73E3CCACDA2}" srcOrd="5" destOrd="0" presId="urn:microsoft.com/office/officeart/2018/5/layout/IconLeafLabelList"/>
    <dgm:cxn modelId="{AEB2BCA7-DD79-4B32-8B58-4EE5677C2978}" type="presParOf" srcId="{55EBE64E-9162-4665-A2DC-E918FB1AD463}" destId="{FB162BBF-177F-48BB-A534-562EB3C653B0}" srcOrd="6" destOrd="0" presId="urn:microsoft.com/office/officeart/2018/5/layout/IconLeafLabelList"/>
    <dgm:cxn modelId="{602B03D3-0B2D-409A-BA97-8EB2E840DA22}" type="presParOf" srcId="{FB162BBF-177F-48BB-A534-562EB3C653B0}" destId="{8C5AD2A2-A805-450A-850F-5F533DA85972}" srcOrd="0" destOrd="0" presId="urn:microsoft.com/office/officeart/2018/5/layout/IconLeafLabelList"/>
    <dgm:cxn modelId="{90C0CCDD-1AC4-4624-91B6-F6BA30B3B986}" type="presParOf" srcId="{FB162BBF-177F-48BB-A534-562EB3C653B0}" destId="{436EF948-F737-4B95-9EB0-FC0C3D294F3D}" srcOrd="1" destOrd="0" presId="urn:microsoft.com/office/officeart/2018/5/layout/IconLeafLabelList"/>
    <dgm:cxn modelId="{B3252760-01CB-4462-B913-D3F7094FE40E}" type="presParOf" srcId="{FB162BBF-177F-48BB-A534-562EB3C653B0}" destId="{ABA3D1C0-94E3-404D-BEE9-F84791C3417C}" srcOrd="2" destOrd="0" presId="urn:microsoft.com/office/officeart/2018/5/layout/IconLeafLabelList"/>
    <dgm:cxn modelId="{374E4FD7-F2A2-4DE2-9326-8C84996AA2C3}" type="presParOf" srcId="{FB162BBF-177F-48BB-A534-562EB3C653B0}" destId="{EE11717F-A001-477B-9169-002BDC15C4D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7C130-AE81-4B03-9C53-585AFDB7EB2D}">
      <dsp:nvSpPr>
        <dsp:cNvPr id="0" name=""/>
        <dsp:cNvSpPr/>
      </dsp:nvSpPr>
      <dsp:spPr>
        <a:xfrm>
          <a:off x="1328628" y="362186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FC1C5-4AA5-4F5B-8F34-C9A4D40C1CCC}">
      <dsp:nvSpPr>
        <dsp:cNvPr id="0" name=""/>
        <dsp:cNvSpPr/>
      </dsp:nvSpPr>
      <dsp:spPr>
        <a:xfrm>
          <a:off x="833628" y="1697824"/>
          <a:ext cx="1800000" cy="216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Duygulara sağlıklı tepkiler vermek</a:t>
          </a:r>
          <a:endParaRPr lang="en-US" sz="1400" kern="1200" dirty="0"/>
        </a:p>
      </dsp:txBody>
      <dsp:txXfrm>
        <a:off x="833628" y="1697824"/>
        <a:ext cx="1800000" cy="2165625"/>
      </dsp:txXfrm>
    </dsp:sp>
    <dsp:sp modelId="{C27DBD55-9773-4857-8B18-4EF0B71C3E12}">
      <dsp:nvSpPr>
        <dsp:cNvPr id="0" name=""/>
        <dsp:cNvSpPr/>
      </dsp:nvSpPr>
      <dsp:spPr>
        <a:xfrm>
          <a:off x="3443628" y="362186"/>
          <a:ext cx="810000" cy="81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7802-5BE4-4AE4-A7EC-39E10059C8AB}">
      <dsp:nvSpPr>
        <dsp:cNvPr id="0" name=""/>
        <dsp:cNvSpPr/>
      </dsp:nvSpPr>
      <dsp:spPr>
        <a:xfrm>
          <a:off x="2948628" y="1697824"/>
          <a:ext cx="1800000" cy="216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Hemen savunmaya geçmeyin: Hemen savunmaya geçmek hem duyguların kontrolden çıkmasına hem de "aşırı duygusal" olarak algılanmanıza neden olur.</a:t>
          </a:r>
          <a:endParaRPr lang="en-US" sz="1400" kern="1200" dirty="0"/>
        </a:p>
      </dsp:txBody>
      <dsp:txXfrm>
        <a:off x="2948628" y="1697824"/>
        <a:ext cx="1800000" cy="2165625"/>
      </dsp:txXfrm>
    </dsp:sp>
    <dsp:sp modelId="{3ADD705C-BBCD-4DE8-9419-3AD761BC3501}">
      <dsp:nvSpPr>
        <dsp:cNvPr id="0" name=""/>
        <dsp:cNvSpPr/>
      </dsp:nvSpPr>
      <dsp:spPr>
        <a:xfrm>
          <a:off x="5558628" y="362186"/>
          <a:ext cx="810000" cy="81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9D91-A17F-432D-81B5-89D78D386C0C}">
      <dsp:nvSpPr>
        <dsp:cNvPr id="0" name=""/>
        <dsp:cNvSpPr/>
      </dsp:nvSpPr>
      <dsp:spPr>
        <a:xfrm>
          <a:off x="5063628" y="1697824"/>
          <a:ext cx="1800000" cy="216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Tetikleyicilere karşı önlem alın: İnsanlar, mekanlar, eşyalar, kokular sizde belli duyguların uyanmasına neden olabilir. Bu tür tetikleyici şeylere karşı önlem almak gerekir. </a:t>
          </a:r>
          <a:endParaRPr lang="en-US" sz="1400" kern="1200" dirty="0"/>
        </a:p>
      </dsp:txBody>
      <dsp:txXfrm>
        <a:off x="5063628" y="1697824"/>
        <a:ext cx="1800000" cy="2165625"/>
      </dsp:txXfrm>
    </dsp:sp>
    <dsp:sp modelId="{DC06DA03-742B-4F72-A51B-9CA97BCA28CE}">
      <dsp:nvSpPr>
        <dsp:cNvPr id="0" name=""/>
        <dsp:cNvSpPr/>
      </dsp:nvSpPr>
      <dsp:spPr>
        <a:xfrm>
          <a:off x="7673628" y="362186"/>
          <a:ext cx="810000" cy="81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DBFE1-20B6-4F1F-AE34-D5ED06C98935}">
      <dsp:nvSpPr>
        <dsp:cNvPr id="0" name=""/>
        <dsp:cNvSpPr/>
      </dsp:nvSpPr>
      <dsp:spPr>
        <a:xfrm>
          <a:off x="7178628" y="1697824"/>
          <a:ext cx="1800000" cy="216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Olumsuz insanları görmezden gelin: Bir kişi sizi mutsuz edecek şeyler söylüyor, sizin sinirlerinizle oynuyorsa bu kişiye karşı sakinliğinizi koruyun.</a:t>
          </a:r>
          <a:endParaRPr lang="en-US" sz="1400" kern="1200" dirty="0"/>
        </a:p>
      </dsp:txBody>
      <dsp:txXfrm>
        <a:off x="7178628" y="1697824"/>
        <a:ext cx="1800000" cy="2165625"/>
      </dsp:txXfrm>
    </dsp:sp>
    <dsp:sp modelId="{0CE5D9A2-C6D1-46E7-A53D-ADC61EE6B483}">
      <dsp:nvSpPr>
        <dsp:cNvPr id="0" name=""/>
        <dsp:cNvSpPr/>
      </dsp:nvSpPr>
      <dsp:spPr>
        <a:xfrm>
          <a:off x="9788628" y="362186"/>
          <a:ext cx="810000" cy="81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7070-F286-4CF8-AEA0-3798AB4A03F7}">
      <dsp:nvSpPr>
        <dsp:cNvPr id="0" name=""/>
        <dsp:cNvSpPr/>
      </dsp:nvSpPr>
      <dsp:spPr>
        <a:xfrm>
          <a:off x="9293628" y="1697824"/>
          <a:ext cx="1800000" cy="216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Farklı şeyler yapın: Negatif duyguların sizi ele geçirdiğini hissederseniz bir an durun ve normalde o duyguya verdiğiniz tepkinin tam tersini verin. Bu yöntem olumlu bir sonuç getirirse bu alışkanlığı edinmeye çalışın. </a:t>
          </a:r>
          <a:endParaRPr lang="en-US" sz="1400" kern="1200" dirty="0"/>
        </a:p>
      </dsp:txBody>
      <dsp:txXfrm>
        <a:off x="9293628" y="1697824"/>
        <a:ext cx="1800000" cy="216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9A490-DF8A-4219-9C1B-6AFAD6D845D8}">
      <dsp:nvSpPr>
        <dsp:cNvPr id="0" name=""/>
        <dsp:cNvSpPr/>
      </dsp:nvSpPr>
      <dsp:spPr>
        <a:xfrm>
          <a:off x="1193536" y="221334"/>
          <a:ext cx="1493978" cy="14939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E224A-B214-459E-A7D7-ACF14689C875}">
      <dsp:nvSpPr>
        <dsp:cNvPr id="0" name=""/>
        <dsp:cNvSpPr/>
      </dsp:nvSpPr>
      <dsp:spPr>
        <a:xfrm>
          <a:off x="1511922" y="539719"/>
          <a:ext cx="857200" cy="8572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25DBD-9A66-4D10-A33B-20B40CBD29C9}">
      <dsp:nvSpPr>
        <dsp:cNvPr id="0" name=""/>
        <dsp:cNvSpPr/>
      </dsp:nvSpPr>
      <dsp:spPr>
        <a:xfrm>
          <a:off x="704879" y="2083666"/>
          <a:ext cx="2449144" cy="75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 dirty="0"/>
            <a:t>Sakinleştiren alışkanlıklar kazanmak</a:t>
          </a:r>
          <a:endParaRPr lang="en-US" sz="1400" kern="1200" dirty="0"/>
        </a:p>
      </dsp:txBody>
      <dsp:txXfrm>
        <a:off x="704879" y="2083666"/>
        <a:ext cx="2449144" cy="751712"/>
      </dsp:txXfrm>
    </dsp:sp>
    <dsp:sp modelId="{658CF216-11D3-4D4D-A6D9-931EA2A45017}">
      <dsp:nvSpPr>
        <dsp:cNvPr id="0" name=""/>
        <dsp:cNvSpPr/>
      </dsp:nvSpPr>
      <dsp:spPr>
        <a:xfrm>
          <a:off x="8253620" y="262896"/>
          <a:ext cx="1493978" cy="14939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B6662-2685-4346-844B-40018897E80F}">
      <dsp:nvSpPr>
        <dsp:cNvPr id="0" name=""/>
        <dsp:cNvSpPr/>
      </dsp:nvSpPr>
      <dsp:spPr>
        <a:xfrm>
          <a:off x="8558158" y="567424"/>
          <a:ext cx="857200" cy="8572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8AB12-3A4E-44B0-85B3-6997EF3B0448}">
      <dsp:nvSpPr>
        <dsp:cNvPr id="0" name=""/>
        <dsp:cNvSpPr/>
      </dsp:nvSpPr>
      <dsp:spPr>
        <a:xfrm>
          <a:off x="6177003" y="2194498"/>
          <a:ext cx="5155620" cy="75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 dirty="0"/>
            <a:t>Düzenli spor yapın: Spor yapmak bedensel ve zihinsel sağlık açısından önemli bir yere sahiptir. Spor yapmak ruh sağlığınıza son derece olumlu etkiler yapar. </a:t>
          </a:r>
          <a:endParaRPr lang="en-US" sz="1400" kern="1200" dirty="0"/>
        </a:p>
      </dsp:txBody>
      <dsp:txXfrm>
        <a:off x="6177003" y="2194498"/>
        <a:ext cx="5155620" cy="751712"/>
      </dsp:txXfrm>
    </dsp:sp>
    <dsp:sp modelId="{2DBAAB51-A971-42FF-B457-D1C9BC813154}">
      <dsp:nvSpPr>
        <dsp:cNvPr id="0" name=""/>
        <dsp:cNvSpPr/>
      </dsp:nvSpPr>
      <dsp:spPr>
        <a:xfrm>
          <a:off x="1310314" y="3304312"/>
          <a:ext cx="1493978" cy="14939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A3B91-D85E-47BB-AB5D-0FB69A6DEB6C}">
      <dsp:nvSpPr>
        <dsp:cNvPr id="0" name=""/>
        <dsp:cNvSpPr/>
      </dsp:nvSpPr>
      <dsp:spPr>
        <a:xfrm>
          <a:off x="1628711" y="3622700"/>
          <a:ext cx="857200" cy="8572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8FB2F-6D96-4941-AD96-56CA58AA58DF}">
      <dsp:nvSpPr>
        <dsp:cNvPr id="0" name=""/>
        <dsp:cNvSpPr/>
      </dsp:nvSpPr>
      <dsp:spPr>
        <a:xfrm>
          <a:off x="305375" y="5465531"/>
          <a:ext cx="4335132" cy="75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 dirty="0"/>
            <a:t>Farklı duyularınızı geliştirin: Çevrenizdeki güzellikleri takdir etmek için etrafınıza daha yapıcı ve alıcı gözlerle bakmaya çalışın. Size huzur veren şeylere daha çok vakit ayırın.</a:t>
          </a:r>
          <a:endParaRPr lang="en-US" sz="1400" kern="1200" dirty="0"/>
        </a:p>
      </dsp:txBody>
      <dsp:txXfrm>
        <a:off x="305375" y="5465531"/>
        <a:ext cx="4335132" cy="751712"/>
      </dsp:txXfrm>
    </dsp:sp>
    <dsp:sp modelId="{8C5AD2A2-A805-450A-850F-5F533DA85972}">
      <dsp:nvSpPr>
        <dsp:cNvPr id="0" name=""/>
        <dsp:cNvSpPr/>
      </dsp:nvSpPr>
      <dsp:spPr>
        <a:xfrm>
          <a:off x="8379199" y="3530784"/>
          <a:ext cx="1493978" cy="149397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EF948-F737-4B95-9EB0-FC0C3D294F3D}">
      <dsp:nvSpPr>
        <dsp:cNvPr id="0" name=""/>
        <dsp:cNvSpPr/>
      </dsp:nvSpPr>
      <dsp:spPr>
        <a:xfrm>
          <a:off x="8697587" y="3849181"/>
          <a:ext cx="857200" cy="8572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1717F-A001-477B-9169-002BDC15C4D6}">
      <dsp:nvSpPr>
        <dsp:cNvPr id="0" name=""/>
        <dsp:cNvSpPr/>
      </dsp:nvSpPr>
      <dsp:spPr>
        <a:xfrm>
          <a:off x="6884047" y="5524398"/>
          <a:ext cx="4124041" cy="75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 dirty="0"/>
            <a:t>Size güç veren sözler tekrarlayın: İç huzurunuzu tesis etmek için size güç, ilham ve motivasyon veren bazı sözleri gün içinde tekrarlamanız faydalı olur. </a:t>
          </a:r>
          <a:endParaRPr lang="en-US" sz="1400" kern="1200" dirty="0"/>
        </a:p>
      </dsp:txBody>
      <dsp:txXfrm>
        <a:off x="6884047" y="5524398"/>
        <a:ext cx="4124041" cy="75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spRp7UFefPDPpyfED7f_ZxxRwN9Unm0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Gülen yüz yapışkan notlar">
            <a:extLst>
              <a:ext uri="{FF2B5EF4-FFF2-40B4-BE49-F238E27FC236}">
                <a16:creationId xmlns:a16="http://schemas.microsoft.com/office/drawing/2014/main" id="{50577C8A-68D3-4559-5303-44BB7E25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16" b="1728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18B31CC-CA68-5FE8-2D55-F48839048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989215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FFFF"/>
                </a:solidFill>
              </a:rPr>
              <a:t>DUYGU DÜZENLEME</a:t>
            </a:r>
            <a:br>
              <a:rPr lang="tr-TR" sz="4000" dirty="0" smtClean="0">
                <a:solidFill>
                  <a:srgbClr val="FFFFFF"/>
                </a:solidFill>
              </a:rPr>
            </a:br>
            <a:endParaRPr lang="tr-TR" sz="2000" b="1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E9A6BF-EF6C-A681-E70D-1AB71AC68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 </a:t>
            </a:r>
            <a:endParaRPr lang="tr-TR" sz="1500" dirty="0">
              <a:solidFill>
                <a:srgbClr val="FFFFFF"/>
              </a:solidFill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161308"/>
            <a:ext cx="10058400" cy="3707785"/>
          </a:xfrm>
        </p:spPr>
        <p:txBody>
          <a:bodyPr/>
          <a:lstStyle/>
          <a:p>
            <a:r>
              <a:rPr lang="tr-TR" b="1" dirty="0"/>
              <a:t>Kabullenme:</a:t>
            </a:r>
            <a:r>
              <a:rPr lang="tr-TR" dirty="0"/>
              <a:t> Yaşanılan durumun birey tarafından kabullenilmesidir. (Ben-Sharar'dan akt Akdemir 2019)</a:t>
            </a:r>
          </a:p>
          <a:p>
            <a:r>
              <a:rPr lang="tr-TR" b="1" dirty="0"/>
              <a:t>Olumlu Yeniden Değerlendirme: </a:t>
            </a:r>
            <a:r>
              <a:rPr lang="tr-TR" dirty="0"/>
              <a:t>Bireyin yaşadığı durumla ilgili kendini geliştirebileceği yanlara odaklanarak bu durumun katkılarına odaklanmaktır. </a:t>
            </a:r>
          </a:p>
          <a:p>
            <a:r>
              <a:rPr lang="tr-TR" b="1" dirty="0"/>
              <a:t>Olumlu Yeniden Odaklanma: </a:t>
            </a:r>
            <a:r>
              <a:rPr lang="tr-TR" dirty="0"/>
              <a:t>Yaşadığı olumsuz duruma karşılık bireyin daha olumlu bir bakış açısına sahip olmasıdır. </a:t>
            </a:r>
          </a:p>
          <a:p>
            <a:r>
              <a:rPr lang="tr-TR" dirty="0"/>
              <a:t>(Garnefski ve ark'dan akt. Akdemir, 2019)</a:t>
            </a:r>
          </a:p>
          <a:p>
            <a:r>
              <a:rPr lang="tr-TR" b="1" dirty="0"/>
              <a:t>Bakış Açısını Değiştirme: </a:t>
            </a:r>
            <a:r>
              <a:rPr lang="tr-TR" dirty="0"/>
              <a:t>Yaşanılan durumun yeni başka bir durumla karşılaştırılarak düşünceyi daha iyiye yormaktır.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36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E03A7E0-BEC2-23B5-FF4D-47F59FEFB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182" y="1177636"/>
            <a:ext cx="9476510" cy="45027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CE9450-16D9-704D-6557-8E80ED69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DUYGULARIN BEDENSEL YANSIMALARI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14300E3-65DD-973B-E94B-A2F86F884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579" y="740664"/>
            <a:ext cx="7789696" cy="36027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13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Duygulara karşı fizyolojik savunma olarak solunum kasları kasılır. Buna bağlı olarak sadece nefes zorluğu değil kol ve bacaklarda </a:t>
            </a:r>
            <a:r>
              <a:rPr lang="tr-TR" dirty="0" smtClean="0"/>
              <a:t>zayıflık, </a:t>
            </a:r>
            <a:r>
              <a:rPr lang="tr-TR" dirty="0"/>
              <a:t>soğuk el ve ayak belirtileri de görülür.</a:t>
            </a:r>
          </a:p>
          <a:p>
            <a:endParaRPr lang="tr-TR" dirty="0"/>
          </a:p>
          <a:p>
            <a:r>
              <a:rPr lang="tr-TR" dirty="0"/>
              <a:t>Hoş olmayan duygulara dayanma kapasitesinin yoksunluğu kronik yorgunluk ve fibromiyaljide etkilidir.</a:t>
            </a:r>
          </a:p>
        </p:txBody>
      </p:sp>
    </p:spTree>
    <p:extLst>
      <p:ext uri="{BB962C8B-B14F-4D97-AF65-F5344CB8AC3E}">
        <p14:creationId xmlns:p14="http://schemas.microsoft.com/office/powerpoint/2010/main" val="277470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AB4DD46-A47D-FE1F-1019-01094436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tr-TR" sz="4400" dirty="0"/>
              <a:t>BEYİN BEDEN FİZYOLOJİSİ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C635B0-739D-E98E-3F08-3C4EAD4A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36" y="928255"/>
            <a:ext cx="7487393" cy="5145973"/>
          </a:xfrm>
        </p:spPr>
        <p:txBody>
          <a:bodyPr>
            <a:normAutofit/>
          </a:bodyPr>
          <a:lstStyle/>
          <a:p>
            <a:r>
              <a:rPr lang="tr-TR" dirty="0"/>
              <a:t>ABD’ deki Psikofizyolojik Bozukluklar </a:t>
            </a:r>
            <a:r>
              <a:rPr lang="tr-TR" dirty="0" smtClean="0"/>
              <a:t>Derneği’nin </a:t>
            </a:r>
            <a:r>
              <a:rPr lang="tr-TR" dirty="0"/>
              <a:t>açıklamasına göre insanların tıbbi çözüm </a:t>
            </a:r>
            <a:r>
              <a:rPr lang="tr-TR" dirty="0" smtClean="0"/>
              <a:t>aradığı </a:t>
            </a:r>
            <a:r>
              <a:rPr lang="tr-TR" dirty="0"/>
              <a:t>semptomların üçte ikisi fizyolojiktir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Bu araştırmalar bazında tanımlanan bazı fizyolojik belirtiler ve duyguların etkileşimi şöyledir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ÖFKE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VE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STRES                                    Karaciğer </a:t>
            </a:r>
            <a:r>
              <a:rPr lang="tr-TR" dirty="0"/>
              <a:t>ve kronik hastalıklar </a:t>
            </a:r>
          </a:p>
          <a:p>
            <a:r>
              <a:rPr lang="tr-TR" dirty="0"/>
              <a:t>                                                    </a:t>
            </a:r>
            <a:r>
              <a:rPr lang="tr-TR" dirty="0" smtClean="0"/>
              <a:t>Mide </a:t>
            </a:r>
            <a:r>
              <a:rPr lang="tr-TR" dirty="0"/>
              <a:t>bulantısı ve kramp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8519F568-AA39-C569-4A40-0E5DBC91F12A}"/>
              </a:ext>
            </a:extLst>
          </p:cNvPr>
          <p:cNvSpPr/>
          <p:nvPr/>
        </p:nvSpPr>
        <p:spPr>
          <a:xfrm>
            <a:off x="5223163" y="3167158"/>
            <a:ext cx="742207" cy="23736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44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STRES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49B226-4AB3-C7B0-680E-38999FF9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21" y="1845734"/>
            <a:ext cx="1280271" cy="3029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FDB728-C3F0-3FC3-B706-783C72FB4A41}"/>
              </a:ext>
            </a:extLst>
          </p:cNvPr>
          <p:cNvSpPr txBox="1"/>
          <p:nvPr/>
        </p:nvSpPr>
        <p:spPr>
          <a:xfrm>
            <a:off x="4593771" y="2318657"/>
            <a:ext cx="56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Cilt rahatsızlıkları (sedef, ürtiker vb..)</a:t>
            </a:r>
          </a:p>
        </p:txBody>
      </p:sp>
    </p:spTree>
    <p:extLst>
      <p:ext uri="{BB962C8B-B14F-4D97-AF65-F5344CB8AC3E}">
        <p14:creationId xmlns:p14="http://schemas.microsoft.com/office/powerpoint/2010/main" val="35021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Aşırı korku ve </a:t>
            </a:r>
          </a:p>
          <a:p>
            <a:r>
              <a:rPr lang="tr-TR" dirty="0"/>
              <a:t>Aşırı mutluluk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49B226-4AB3-C7B0-680E-38999FF9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21" y="1845734"/>
            <a:ext cx="1280271" cy="3029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FDB728-C3F0-3FC3-B706-783C72FB4A41}"/>
              </a:ext>
            </a:extLst>
          </p:cNvPr>
          <p:cNvSpPr txBox="1"/>
          <p:nvPr/>
        </p:nvSpPr>
        <p:spPr>
          <a:xfrm>
            <a:off x="4593771" y="2318657"/>
            <a:ext cx="56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Kalp sağlığı</a:t>
            </a:r>
          </a:p>
        </p:txBody>
      </p:sp>
    </p:spTree>
    <p:extLst>
      <p:ext uri="{BB962C8B-B14F-4D97-AF65-F5344CB8AC3E}">
        <p14:creationId xmlns:p14="http://schemas.microsoft.com/office/powerpoint/2010/main" val="95357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Kırgınlık </a:t>
            </a:r>
          </a:p>
          <a:p>
            <a:r>
              <a:rPr lang="tr-TR" dirty="0"/>
              <a:t>Dışlanma,</a:t>
            </a:r>
          </a:p>
          <a:p>
            <a:r>
              <a:rPr lang="tr-TR" dirty="0"/>
              <a:t>yalnızlık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49B226-4AB3-C7B0-680E-38999FF9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21" y="1845734"/>
            <a:ext cx="1280271" cy="3029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FDB728-C3F0-3FC3-B706-783C72FB4A41}"/>
              </a:ext>
            </a:extLst>
          </p:cNvPr>
          <p:cNvSpPr txBox="1"/>
          <p:nvPr/>
        </p:nvSpPr>
        <p:spPr>
          <a:xfrm>
            <a:off x="4593771" y="2318657"/>
            <a:ext cx="562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Tiroide bağlı rahatsızlıklar</a:t>
            </a:r>
          </a:p>
          <a:p>
            <a:r>
              <a:rPr lang="tr-TR" dirty="0"/>
              <a:t>Boğaz bölgesi</a:t>
            </a:r>
          </a:p>
        </p:txBody>
      </p:sp>
    </p:spTree>
    <p:extLst>
      <p:ext uri="{BB962C8B-B14F-4D97-AF65-F5344CB8AC3E}">
        <p14:creationId xmlns:p14="http://schemas.microsoft.com/office/powerpoint/2010/main" val="379385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Eleştiril</a:t>
            </a:r>
          </a:p>
          <a:p>
            <a:r>
              <a:rPr lang="tr-TR" dirty="0"/>
              <a:t>Ve </a:t>
            </a:r>
          </a:p>
          <a:p>
            <a:r>
              <a:rPr lang="tr-TR" dirty="0"/>
              <a:t>Haksızlığa Uğrama</a:t>
            </a:r>
          </a:p>
          <a:p>
            <a:r>
              <a:rPr lang="tr-TR" dirty="0"/>
              <a:t>Hayır Diyememe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49B226-4AB3-C7B0-680E-38999FF9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21" y="1845734"/>
            <a:ext cx="1280271" cy="3029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FDB728-C3F0-3FC3-B706-783C72FB4A41}"/>
              </a:ext>
            </a:extLst>
          </p:cNvPr>
          <p:cNvSpPr txBox="1"/>
          <p:nvPr/>
        </p:nvSpPr>
        <p:spPr>
          <a:xfrm>
            <a:off x="4593771" y="2318657"/>
            <a:ext cx="56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Vücudun iltihaplanması ve romatizmal hastalıklar</a:t>
            </a:r>
          </a:p>
        </p:txBody>
      </p:sp>
    </p:spTree>
    <p:extLst>
      <p:ext uri="{BB962C8B-B14F-4D97-AF65-F5344CB8AC3E}">
        <p14:creationId xmlns:p14="http://schemas.microsoft.com/office/powerpoint/2010/main" val="45145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DFCDA-22A0-C066-9354-79EFC68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Üzüntü ve keder </a:t>
            </a:r>
          </a:p>
          <a:p>
            <a:r>
              <a:rPr lang="tr-TR" dirty="0"/>
              <a:t>(Uzun süreli yas)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49B226-4AB3-C7B0-680E-38999FF9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21" y="1845734"/>
            <a:ext cx="1280271" cy="3029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7FDB728-C3F0-3FC3-B706-783C72FB4A41}"/>
              </a:ext>
            </a:extLst>
          </p:cNvPr>
          <p:cNvSpPr txBox="1"/>
          <p:nvPr/>
        </p:nvSpPr>
        <p:spPr>
          <a:xfrm>
            <a:off x="4593771" y="2318657"/>
            <a:ext cx="562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Akciğer , astım, </a:t>
            </a:r>
            <a:r>
              <a:rPr lang="tr-TR" dirty="0" smtClean="0"/>
              <a:t>zatürre </a:t>
            </a:r>
            <a:endParaRPr lang="tr-TR" dirty="0"/>
          </a:p>
          <a:p>
            <a:r>
              <a:rPr lang="tr-TR" dirty="0"/>
              <a:t>Göğüs bölgesi</a:t>
            </a:r>
          </a:p>
        </p:txBody>
      </p:sp>
    </p:spTree>
    <p:extLst>
      <p:ext uri="{BB962C8B-B14F-4D97-AF65-F5344CB8AC3E}">
        <p14:creationId xmlns:p14="http://schemas.microsoft.com/office/powerpoint/2010/main" val="214029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FDBDB9-4088-1E4B-20B7-2E96107B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 </a:t>
            </a:r>
            <a:r>
              <a:rPr lang="tr-TR" dirty="0" smtClean="0"/>
              <a:t>Nedir?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08F9F8-4D90-42E3-C39E-4CAB6C9E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Duygular, belli bir olaya karşı ortaya koyulan tepki süreçleridir. (Frijda'dan akt. Akdemir, 2019) </a:t>
            </a:r>
          </a:p>
          <a:p>
            <a:endParaRPr lang="tr-TR" dirty="0"/>
          </a:p>
          <a:p>
            <a:r>
              <a:rPr lang="tr-TR" dirty="0"/>
              <a:t>Gross vd'den akt. Togay (2022</a:t>
            </a:r>
            <a:r>
              <a:rPr lang="tr-TR" dirty="0" smtClean="0"/>
              <a:t>); </a:t>
            </a:r>
            <a:r>
              <a:rPr lang="tr-TR" dirty="0"/>
              <a:t>duyguyu dışsal ya da içsel bir durum karşısında bireyin yaşantı, davranış ve </a:t>
            </a:r>
            <a:r>
              <a:rPr lang="tr-TR" dirty="0" smtClean="0"/>
              <a:t>nörobiyolojik </a:t>
            </a:r>
            <a:r>
              <a:rPr lang="tr-TR" dirty="0"/>
              <a:t>sistemlerini içeren eğilimleri tetikleyen olgularla ortaya çıkan olgudur. (</a:t>
            </a:r>
            <a:r>
              <a:rPr lang="tr-TR" dirty="0" smtClean="0"/>
              <a:t>Togay, </a:t>
            </a:r>
            <a:r>
              <a:rPr lang="tr-TR" dirty="0"/>
              <a:t>2022)</a:t>
            </a:r>
          </a:p>
          <a:p>
            <a:r>
              <a:rPr lang="tr-TR" dirty="0"/>
              <a:t>Goleman'dan akt. </a:t>
            </a:r>
            <a:r>
              <a:rPr lang="tr-TR" dirty="0" smtClean="0"/>
              <a:t>Akkuş; </a:t>
            </a:r>
            <a:r>
              <a:rPr lang="tr-TR" dirty="0"/>
              <a:t>duyguyu bir his ve bu his ile ilgili özellik, düşünceleri içeren sıralı bir hareket biçimi olarak tanımlamıştır. (Akkuş, 2023)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58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54D1-E2CA-976F-9AF2-EECF9CAF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95" r="46097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39063F9-7783-FC48-894F-2CF3F0B87110}"/>
              </a:ext>
            </a:extLst>
          </p:cNvPr>
          <p:cNvSpPr txBox="1"/>
          <p:nvPr/>
        </p:nvSpPr>
        <p:spPr>
          <a:xfrm>
            <a:off x="5181601" y="928255"/>
            <a:ext cx="6368142" cy="514003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Duygularla</a:t>
            </a:r>
            <a:r>
              <a:rPr lang="tr-T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üzleşmek </a:t>
            </a:r>
            <a:endParaRPr lang="tr-T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Duygularınızı tespit edin: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Nasıl bir duygu içinde olduğunuzu biliyor olmak, duygu kontrolü bakımından kritik öneme sahiptir.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Duygularınızı inkar etmeyin: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Duyguları inkar etmek onların ortadan kalkmasını sağlamaz. Bir anlığına ortadan kalkar gibi olsa da kısa bir süre içinde tekrar ortaya çıkar.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Çözüm önerileri düşünün ve bilinçli bir plan hazırlayın: Sorunu ortadan kaldırmak için kendi iradenizle hareket etmelisiniz. Durumu nasıl ve neden çözmek istediğinizi kararlaştırın ve plan yapın. </a:t>
            </a:r>
            <a:endParaRPr lang="tr-TR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tique Olive Roman" pitchFamily="34" charset="0"/>
              </a:rPr>
              <a:t>Dönüşene Kadar Duygunla KAL!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ntique Olive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2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D13AFD7-ECEE-986E-B868-B2E3362B9146}"/>
              </a:ext>
            </a:extLst>
          </p:cNvPr>
          <p:cNvSpPr txBox="1"/>
          <p:nvPr/>
        </p:nvSpPr>
        <p:spPr>
          <a:xfrm>
            <a:off x="318655" y="387927"/>
            <a:ext cx="3258560" cy="56013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sz="1600" dirty="0" smtClean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b="1" dirty="0" smtClean="0">
                <a:solidFill>
                  <a:srgbClr val="FFFFFF"/>
                </a:solidFill>
              </a:rPr>
              <a:t>Zihin ve </a:t>
            </a:r>
            <a:r>
              <a:rPr lang="tr-TR" sz="1600" b="1" dirty="0" smtClean="0">
                <a:solidFill>
                  <a:srgbClr val="FFFFFF"/>
                </a:solidFill>
              </a:rPr>
              <a:t>B</a:t>
            </a:r>
            <a:r>
              <a:rPr lang="en-US" sz="1600" b="1" dirty="0" smtClean="0">
                <a:solidFill>
                  <a:srgbClr val="FFFFFF"/>
                </a:solidFill>
              </a:rPr>
              <a:t>edene </a:t>
            </a:r>
            <a:r>
              <a:rPr lang="tr-TR" sz="1600" b="1" dirty="0">
                <a:solidFill>
                  <a:srgbClr val="FFFFFF"/>
                </a:solidFill>
              </a:rPr>
              <a:t>O</a:t>
            </a:r>
            <a:r>
              <a:rPr lang="en-US" sz="1600" b="1" dirty="0" smtClean="0">
                <a:solidFill>
                  <a:srgbClr val="FFFFFF"/>
                </a:solidFill>
              </a:rPr>
              <a:t>daklanmak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rgbClr val="FFFFFF"/>
                </a:solidFill>
              </a:rPr>
              <a:t>Duyguların kontrolden çıkışına dikkat edin: Duygularınız üzerinde kontrol sahibi olmanın ilk adımı, duyguların kontrolden çıktığı anı fark edebilmektir. Örneğin duygularınızla hareket ettiğiniz anlarda kalp atışınız hızlanır, elleriniz titrer, yüzünüz kızarır.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rgbClr val="FFFFFF"/>
                </a:solidFill>
              </a:rPr>
              <a:t>Derin nefes alıp sakinleşin: Duygularınız kontrolden çıktığında nefes alıp vermeniz kontrolden çıkar. Nefesinizin kontrolünü ele almak için birkaç kez derin nefes alıp müsait bir yere oturabilirsiniz.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600" dirty="0">
                <a:solidFill>
                  <a:srgbClr val="FFFFFF"/>
                </a:solidFill>
              </a:rPr>
              <a:t>Beş duyunun farkına varın: Duygu kontrolünü kaybettiğinizde zaman ve mekandan da koparsınız. Nerede olduğunuzu bir anlığına bilemezsiniz. Bunu önlemek için çevrenizdeki eşyaları fark etmeye çalışmanız ve beş duyunuzu aktif hale getirmeniz oldukça yarar sağlayabilir.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AD58A-6572-DCBB-018D-B2B213C9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74" r="23996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264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aha belirsiz saç içeren kafaya yakın artistik yakından yukarı">
            <a:extLst>
              <a:ext uri="{FF2B5EF4-FFF2-40B4-BE49-F238E27FC236}">
                <a16:creationId xmlns:a16="http://schemas.microsoft.com/office/drawing/2014/main" id="{D0ED17FB-310C-3BEE-C1F4-75FF6FBC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04" r="50345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573E748-EB35-6EE6-1FF8-39F2740D7E52}"/>
              </a:ext>
            </a:extLst>
          </p:cNvPr>
          <p:cNvSpPr txBox="1"/>
          <p:nvPr/>
        </p:nvSpPr>
        <p:spPr>
          <a:xfrm>
            <a:off x="4974769" y="942109"/>
            <a:ext cx="6574973" cy="49269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Zihin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edene 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daklanmak</a:t>
            </a:r>
            <a:endParaRPr lang="tr-T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Kaslarınızı ve eklemlerinizi serbest bırakın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Duygularınız sizi esir aldığında muhtemelen vücudunuzdaki değişimlerin farkına varmazsınız. Ancak böyle anlarda kaslarınızı ve eklemlerinizi sıkıyor olabilirsiniz. Kaslarınızı gevşetmek, zihninizi kontrol altına almak bakımından çok yararlı olacaktır. 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Kendinizi sakin ve güvenli bir yerde hayal edin: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Kendinizi en huzurlu ve mutlu hissettiğiniz yeri düşünmeye çalışın. Gözlerinizi kapatın ve o anı, mekanı gözünüzde canlandırın. Nefes alıp verişinizin farkında olun.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tr-T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Kendinize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güzel şeylerin olduğu bir pano veya defter hazırlayın: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Zorlayıcı duyguların geldiğini hissettiğinizde bu deftere ya da panoya bakarak yatışmaya, sakinleşmeye çalışın.</a:t>
            </a: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574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graphicFrame>
        <p:nvGraphicFramePr>
          <p:cNvPr id="5" name="Metin kutusu 2">
            <a:extLst>
              <a:ext uri="{FF2B5EF4-FFF2-40B4-BE49-F238E27FC236}">
                <a16:creationId xmlns:a16="http://schemas.microsoft.com/office/drawing/2014/main" id="{B9A7064A-FFCB-296F-7DAF-A96C3DFC1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738796"/>
              </p:ext>
            </p:extLst>
          </p:nvPr>
        </p:nvGraphicFramePr>
        <p:xfrm>
          <a:off x="1507" y="401783"/>
          <a:ext cx="11927257" cy="422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3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01F790-DD03-42F9-BA1A-68D67A92CF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FAB87-3CFA-4F57-9867-8D5B043E55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6297" y="0"/>
            <a:ext cx="70500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28EA5-66AD-46CE-B63D-16D3375565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94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graphicFrame>
        <p:nvGraphicFramePr>
          <p:cNvPr id="5" name="Metin kutusu 2">
            <a:extLst>
              <a:ext uri="{FF2B5EF4-FFF2-40B4-BE49-F238E27FC236}">
                <a16:creationId xmlns:a16="http://schemas.microsoft.com/office/drawing/2014/main" id="{6A75F6FE-5773-C884-CD42-4B8DE955C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470916"/>
              </p:ext>
            </p:extLst>
          </p:nvPr>
        </p:nvGraphicFramePr>
        <p:xfrm>
          <a:off x="1" y="124690"/>
          <a:ext cx="12186314" cy="650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8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677C751-2724-917D-4220-62BADDCFC850}"/>
              </a:ext>
            </a:extLst>
          </p:cNvPr>
          <p:cNvSpPr txBox="1"/>
          <p:nvPr/>
        </p:nvSpPr>
        <p:spPr>
          <a:xfrm>
            <a:off x="581888" y="377271"/>
            <a:ext cx="109450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smtClean="0"/>
              <a:t>Kaynakça;</a:t>
            </a:r>
          </a:p>
          <a:p>
            <a:endParaRPr lang="tr-TR" dirty="0"/>
          </a:p>
          <a:p>
            <a:r>
              <a:rPr lang="tr-TR" dirty="0"/>
              <a:t>Akkuş, Halime (2023): OKUL ÖNCESİ DÖNEMDE ÇOCUĞU OLAN ANNELERİN DUYGU DÜZENLEME BECERİLERİ İLE ÇOCUKLARIN DUYGULARINI İFADE EDEBİLME DÜZEYLERİNİN İNCELENMESİ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Habiboğlu Arık Seda (2020): FARK’ANDALIK (MINDFULNESS) TEMELLİ DUYGU DÜZENLEME PROGRAMININ ERGENLERDE FARK’ANDALIK VE DUYGU DÜZENLEME BECERİLERİNE ETKİSİ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Akdemir, Hikmet (2019), Yüksek Lisans Tezi, Eğitim Bilimleri Enstitüsü, Mersin Üniversitesi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Togay, Ahmet (2022): KİŞİLER ARASI İLİŞKİLERDE DUYGU DÜZENLEME PSİKOEĞİTİM PROGRAMININ GENÇ YETİŞKİNLERİN KİŞİLER ARASI İLİŞKİ BOYUTLARINA VE DUYGU DÜZENLEME BECERİ DÜZEYLERİNE ETKİSİNİN İNCELENMESİ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(05.09.2024) ABC Modeli.  https://reyhanfeda.com/abc-modeli/?amp=1li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(04.09.2024) Duygu Nedir? https://sozluk.gov.tr/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Selvam, R. Embodying Emotions: A Method for Improving Cognitive, Emotional, and Behavioral Outcomes in all Therapy Modalities from Integral Somatic Psychology (ISP).</a:t>
            </a:r>
          </a:p>
        </p:txBody>
      </p:sp>
    </p:spTree>
    <p:extLst>
      <p:ext uri="{BB962C8B-B14F-4D97-AF65-F5344CB8AC3E}">
        <p14:creationId xmlns:p14="http://schemas.microsoft.com/office/powerpoint/2010/main" val="587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8753BD-CBA3-1331-E62D-35D84168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781C39-0D42-B321-7362-EA6CDE1C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Duygular, farklı fiziksel ve psikolojik amaçlara hizmet etmeyi sağlayabilir. Bireyin karşılaştığı olaylara ilişkin ne tepki vereceğine kişileri hazırlar. (Akkuş,2023)</a:t>
            </a:r>
          </a:p>
          <a:p>
            <a:r>
              <a:rPr lang="tr-TR" dirty="0"/>
              <a:t>Duygular insanlarda ilişkisel, bilişsel, davranışsal ve fizyolojik işlevlerle etki göstermektedir. Duyguların uyum sağlayıcı etkisi göz önüne alındığında insanoğlunun hayatta kalmasında önemli işlev oluşturmuştur. (Togay, 2022)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046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10F9E8-4BEC-1B0F-F02E-9E6378CC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DUYGU TÜRLERİ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62A410-7F5B-AE66-1C93-931799B9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Mutluluk:</a:t>
            </a:r>
            <a:r>
              <a:rPr lang="tr-TR" dirty="0"/>
              <a:t> Mutluluk insanın temel duygularından birisidir. </a:t>
            </a:r>
            <a:r>
              <a:rPr lang="tr-TR" dirty="0" smtClean="0"/>
              <a:t>Öznel </a:t>
            </a:r>
            <a:r>
              <a:rPr lang="tr-TR" dirty="0"/>
              <a:t>iyi oluş ile yakın anlamda kullanılmaktadır. </a:t>
            </a:r>
          </a:p>
          <a:p>
            <a:r>
              <a:rPr lang="tr-TR" b="1" dirty="0"/>
              <a:t>Öfke:</a:t>
            </a:r>
            <a:r>
              <a:rPr lang="tr-TR" dirty="0"/>
              <a:t> Çocuklarda doğum ve sonrasında en çok karşılaşılan durumdur. Bireyin planları kendi belirlediği doğrultusunda oluşmadığında ortaya çıkan bir durumdur. </a:t>
            </a:r>
          </a:p>
          <a:p>
            <a:r>
              <a:rPr lang="tr-TR" dirty="0"/>
              <a:t>Öfkenin ifade edilme şekli süre ve kontrolü günlük hayatına etki etmesi nedeniyle olumlu veya olumsuz yansıyabilir. Bu nedenle kontrolü önemlidir. </a:t>
            </a:r>
          </a:p>
          <a:p>
            <a:r>
              <a:rPr lang="tr-TR" b="1" dirty="0"/>
              <a:t>Üzüntü: </a:t>
            </a:r>
            <a:r>
              <a:rPr lang="tr-TR" dirty="0"/>
              <a:t>Önemli duygulardan bir diğeri üzüntüdür. </a:t>
            </a:r>
            <a:r>
              <a:rPr lang="tr-TR" dirty="0" smtClean="0"/>
              <a:t>Şiddeti, sıklığı </a:t>
            </a:r>
            <a:r>
              <a:rPr lang="tr-TR" dirty="0"/>
              <a:t>ve nedenleri bireyden bireye değişiklik göstermektedir. </a:t>
            </a:r>
          </a:p>
          <a:p>
            <a:r>
              <a:rPr lang="tr-TR" b="1" dirty="0"/>
              <a:t>Korku: </a:t>
            </a:r>
            <a:r>
              <a:rPr lang="tr-TR" dirty="0"/>
              <a:t>İ</a:t>
            </a:r>
            <a:r>
              <a:rPr lang="tr-TR" dirty="0" smtClean="0"/>
              <a:t>nsanın </a:t>
            </a:r>
            <a:r>
              <a:rPr lang="tr-TR" dirty="0"/>
              <a:t>hayatta kalabilmesi açısından önem taşıyan bir duygudur. (Kaya'dan akt. Akkuş...) Bireyin dikkat düzeyinin artması gereken durumlarda kendini gösteren doğal ve evrensel bir süreçtir. (Akkuş 2023)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AB6645-FD00-51C2-5858-1066B004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BİRİNCİL ve İKİNCİL DUYGULAR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43F81F-C824-8FF9-056C-AA9246D4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olay ya da durum karşısında bireyin içinden gelen ilk duygular birincil duygulardır. İkincil duygular, kişinin birincil duygularını kapsayan kendini koruma ve savunma için ortaya çıkan duygulardır.</a:t>
            </a:r>
          </a:p>
          <a:p>
            <a:endParaRPr lang="tr-TR" dirty="0"/>
          </a:p>
          <a:p>
            <a:r>
              <a:rPr lang="tr-TR" dirty="0"/>
              <a:t>Örneğin;</a:t>
            </a:r>
          </a:p>
          <a:p>
            <a:r>
              <a:rPr lang="tr-TR" dirty="0"/>
              <a:t>Bir arkadaşınızla sohbet esnasında eleştirildiğinizi, yanlış anlaşıldığınızı düşündünüz ve kırıldınız. İncinmişlik duygusu bu olayda birincil duygudur.</a:t>
            </a:r>
          </a:p>
          <a:p>
            <a:r>
              <a:rPr lang="tr-TR" dirty="0"/>
              <a:t>Ancak kişi bu durumda kendini korumak ve savunma mekanizması olarak öfke duygusunu yansıtır. Öfke de bireyin yansıttığı ikincil duygusudur. </a:t>
            </a:r>
          </a:p>
        </p:txBody>
      </p:sp>
    </p:spTree>
    <p:extLst>
      <p:ext uri="{BB962C8B-B14F-4D97-AF65-F5344CB8AC3E}">
        <p14:creationId xmlns:p14="http://schemas.microsoft.com/office/powerpoint/2010/main" val="41259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9493D01E-518B-B700-7D39-2C361682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71" b="926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94FA023-22C0-3946-319E-67DAEBAF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DUYGU DÜZENLEME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ülen yüz yapışkan notlar">
            <a:extLst>
              <a:ext uri="{FF2B5EF4-FFF2-40B4-BE49-F238E27FC236}">
                <a16:creationId xmlns:a16="http://schemas.microsoft.com/office/drawing/2014/main" id="{BB4B4D28-D422-7514-1699-322F21AB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42" r="35138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BC6ED6-723E-D902-F3C2-CFA78B1B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tr-TR" dirty="0"/>
              <a:t>Duygularımız, hayatta kalabilmek, iletişim kurmak ve problem çözme </a:t>
            </a:r>
            <a:r>
              <a:rPr lang="tr-TR" dirty="0" smtClean="0"/>
              <a:t>konusunda </a:t>
            </a:r>
            <a:r>
              <a:rPr lang="tr-TR" dirty="0"/>
              <a:t>ciddi önem taşırlar. (Frijda’dan akt. Greenberg, 2015) </a:t>
            </a:r>
          </a:p>
          <a:p>
            <a:r>
              <a:rPr lang="tr-TR" dirty="0"/>
              <a:t>Duygular, değerlendirmek gereken tercihleri daraltarak bilgi yükü arasında yenilmemizi engeller. Duygular, hayat için kontrol edilmesi gereken şeyler değil; dikkate alınması gereken organize edici süreçlerdir. (Greenberg, 2015). </a:t>
            </a:r>
          </a:p>
          <a:p>
            <a:r>
              <a:rPr lang="tr-TR" dirty="0"/>
              <a:t>Greenberg, Leslie S. Duygu Odaklı Terapi. 2015. Nobel Akademik Yayıncılık. </a:t>
            </a:r>
          </a:p>
        </p:txBody>
      </p:sp>
    </p:spTree>
    <p:extLst>
      <p:ext uri="{BB962C8B-B14F-4D97-AF65-F5344CB8AC3E}">
        <p14:creationId xmlns:p14="http://schemas.microsoft.com/office/powerpoint/2010/main" val="30947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E572E277-91B0-3BC9-AD4B-27DCF3E53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193" r="2" b="2"/>
          <a:stretch/>
        </p:blipFill>
        <p:spPr>
          <a:xfrm>
            <a:off x="4639734" y="10"/>
            <a:ext cx="7552266" cy="67471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B5F46A9-09B6-5768-1710-11377D6A8DF7}"/>
              </a:ext>
            </a:extLst>
          </p:cNvPr>
          <p:cNvSpPr txBox="1"/>
          <p:nvPr/>
        </p:nvSpPr>
        <p:spPr>
          <a:xfrm>
            <a:off x="500743" y="825597"/>
            <a:ext cx="37338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ABC Modeli Nedir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r>
              <a:rPr lang="tr-TR" dirty="0"/>
              <a:t>Günlük hayatımızda A olayına karşılık C sonucunun çıktığını düşünürüz. Ancak olaylar (A) ve sonuçlar(C) arasında düşünce ve inançlar sonuçlar açısından belirleyicidir. Düşünce ve inançlar ABC sürecinde B olarak ifade edilir ve A ve C arasında oluşan süreçte yani sonuçlara (C) direk etki eder. B kısmında bireyin sahip olduğu düşünce ve inançlar eğer mantık dışı ise sonuçlar (C) abartılı ve </a:t>
            </a:r>
            <a:r>
              <a:rPr lang="tr-TR" dirty="0" smtClean="0"/>
              <a:t>olaylara </a:t>
            </a:r>
            <a:r>
              <a:rPr lang="tr-TR" dirty="0"/>
              <a:t>(A) uygun olmayacaktır. 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https://drive.google.com/drive/folders/1spRp7UFefPDPpyfED7f_ZxxRwN9Unm0e</a:t>
            </a:r>
            <a:endParaRPr lang="tr-TR" dirty="0" smtClean="0"/>
          </a:p>
          <a:p>
            <a:r>
              <a:rPr lang="tr-TR" dirty="0" smtClean="0"/>
              <a:t>(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33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1B53F6F-B5B1-366D-787B-8638F2E1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DUYGU DÜZENLEME BECERİLERİ</a:t>
            </a:r>
          </a:p>
        </p:txBody>
      </p:sp>
      <p:pic>
        <p:nvPicPr>
          <p:cNvPr id="5" name="Picture 4" descr="People working on ideas">
            <a:extLst>
              <a:ext uri="{FF2B5EF4-FFF2-40B4-BE49-F238E27FC236}">
                <a16:creationId xmlns:a16="http://schemas.microsoft.com/office/drawing/2014/main" id="{B5379C10-D69A-4A78-B54A-03F91CE7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30" r="17740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58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</TotalTime>
  <Words>1343</Words>
  <Application>Microsoft Office PowerPoint</Application>
  <PresentationFormat>Geniş ekran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Antique Olive Roman</vt:lpstr>
      <vt:lpstr>Calibri</vt:lpstr>
      <vt:lpstr>Calibri Light</vt:lpstr>
      <vt:lpstr>Geçmişe bakış</vt:lpstr>
      <vt:lpstr>DUYGU DÜZENLEME </vt:lpstr>
      <vt:lpstr>Duygu Nedir?</vt:lpstr>
      <vt:lpstr> </vt:lpstr>
      <vt:lpstr>DUYGU TÜRLERİ</vt:lpstr>
      <vt:lpstr>BİRİNCİL ve İKİNCİL DUYGULAR</vt:lpstr>
      <vt:lpstr>DUYGU DÜZENLEME</vt:lpstr>
      <vt:lpstr>PowerPoint Sunusu</vt:lpstr>
      <vt:lpstr>PowerPoint Sunusu</vt:lpstr>
      <vt:lpstr>DUYGU DÜZENLEME BECERİLERİ</vt:lpstr>
      <vt:lpstr> </vt:lpstr>
      <vt:lpstr>PowerPoint Sunusu</vt:lpstr>
      <vt:lpstr>DUYGULARIN BEDENSEL YANSIMALARI</vt:lpstr>
      <vt:lpstr>PowerPoint Sunusu</vt:lpstr>
      <vt:lpstr>BEYİN BEDEN FİZYOLOJİSİ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 Düzenleme</dc:title>
  <dc:creator>eda Altunal</dc:creator>
  <cp:lastModifiedBy>USER</cp:lastModifiedBy>
  <cp:revision>32</cp:revision>
  <dcterms:created xsi:type="dcterms:W3CDTF">2024-09-04T11:57:25Z</dcterms:created>
  <dcterms:modified xsi:type="dcterms:W3CDTF">2024-10-01T06:31:57Z</dcterms:modified>
</cp:coreProperties>
</file>